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10.xml" ContentType="application/vnd.openxmlformats-officedocument.customXmlProperties+xml"/>
  <Override PartName="/customXml/itemProps100.xml" ContentType="application/vnd.openxmlformats-officedocument.customXmlProperties+xml"/>
  <Override PartName="/customXml/itemProps1000.xml" ContentType="application/vnd.openxmlformats-officedocument.customXmlProperties+xml"/>
  <Override PartName="/customXml/itemProps1001.xml" ContentType="application/vnd.openxmlformats-officedocument.customXmlProperties+xml"/>
  <Override PartName="/customXml/itemProps1002.xml" ContentType="application/vnd.openxmlformats-officedocument.customXmlProperties+xml"/>
  <Override PartName="/customXml/itemProps1003.xml" ContentType="application/vnd.openxmlformats-officedocument.customXmlProperties+xml"/>
  <Override PartName="/customXml/itemProps1004.xml" ContentType="application/vnd.openxmlformats-officedocument.customXmlProperties+xml"/>
  <Override PartName="/customXml/itemProps1005.xml" ContentType="application/vnd.openxmlformats-officedocument.customXmlProperties+xml"/>
  <Override PartName="/customXml/itemProps1006.xml" ContentType="application/vnd.openxmlformats-officedocument.customXmlProperties+xml"/>
  <Override PartName="/customXml/itemProps1007.xml" ContentType="application/vnd.openxmlformats-officedocument.customXmlProperties+xml"/>
  <Override PartName="/customXml/itemProps1008.xml" ContentType="application/vnd.openxmlformats-officedocument.customXmlProperties+xml"/>
  <Override PartName="/customXml/itemProps1009.xml" ContentType="application/vnd.openxmlformats-officedocument.customXmlProperties+xml"/>
  <Override PartName="/customXml/itemProps101.xml" ContentType="application/vnd.openxmlformats-officedocument.customXmlProperties+xml"/>
  <Override PartName="/customXml/itemProps1010.xml" ContentType="application/vnd.openxmlformats-officedocument.customXmlProperties+xml"/>
  <Override PartName="/customXml/itemProps1011.xml" ContentType="application/vnd.openxmlformats-officedocument.customXmlProperties+xml"/>
  <Override PartName="/customXml/itemProps1012.xml" ContentType="application/vnd.openxmlformats-officedocument.customXmlProperties+xml"/>
  <Override PartName="/customXml/itemProps1013.xml" ContentType="application/vnd.openxmlformats-officedocument.customXmlProperties+xml"/>
  <Override PartName="/customXml/itemProps1014.xml" ContentType="application/vnd.openxmlformats-officedocument.customXmlProperties+xml"/>
  <Override PartName="/customXml/itemProps1015.xml" ContentType="application/vnd.openxmlformats-officedocument.customXmlProperties+xml"/>
  <Override PartName="/customXml/itemProps1016.xml" ContentType="application/vnd.openxmlformats-officedocument.customXmlProperties+xml"/>
  <Override PartName="/customXml/itemProps1017.xml" ContentType="application/vnd.openxmlformats-officedocument.customXmlProperties+xml"/>
  <Override PartName="/customXml/itemProps1018.xml" ContentType="application/vnd.openxmlformats-officedocument.customXmlProperties+xml"/>
  <Override PartName="/customXml/itemProps1019.xml" ContentType="application/vnd.openxmlformats-officedocument.customXmlProperties+xml"/>
  <Override PartName="/customXml/itemProps102.xml" ContentType="application/vnd.openxmlformats-officedocument.customXmlProperties+xml"/>
  <Override PartName="/customXml/itemProps1020.xml" ContentType="application/vnd.openxmlformats-officedocument.customXmlProperties+xml"/>
  <Override PartName="/customXml/itemProps1021.xml" ContentType="application/vnd.openxmlformats-officedocument.customXmlProperties+xml"/>
  <Override PartName="/customXml/itemProps1022.xml" ContentType="application/vnd.openxmlformats-officedocument.customXmlProperties+xml"/>
  <Override PartName="/customXml/itemProps1023.xml" ContentType="application/vnd.openxmlformats-officedocument.customXmlProperties+xml"/>
  <Override PartName="/customXml/itemProps1024.xml" ContentType="application/vnd.openxmlformats-officedocument.customXmlProperties+xml"/>
  <Override PartName="/customXml/itemProps1025.xml" ContentType="application/vnd.openxmlformats-officedocument.customXmlProperties+xml"/>
  <Override PartName="/customXml/itemProps1026.xml" ContentType="application/vnd.openxmlformats-officedocument.customXmlProperties+xml"/>
  <Override PartName="/customXml/itemProps1027.xml" ContentType="application/vnd.openxmlformats-officedocument.customXmlProperties+xml"/>
  <Override PartName="/customXml/itemProps1028.xml" ContentType="application/vnd.openxmlformats-officedocument.customXmlProperties+xml"/>
  <Override PartName="/customXml/itemProps1029.xml" ContentType="application/vnd.openxmlformats-officedocument.customXmlProperties+xml"/>
  <Override PartName="/customXml/itemProps103.xml" ContentType="application/vnd.openxmlformats-officedocument.customXmlProperties+xml"/>
  <Override PartName="/customXml/itemProps1030.xml" ContentType="application/vnd.openxmlformats-officedocument.customXmlProperties+xml"/>
  <Override PartName="/customXml/itemProps1031.xml" ContentType="application/vnd.openxmlformats-officedocument.customXmlProperties+xml"/>
  <Override PartName="/customXml/itemProps1032.xml" ContentType="application/vnd.openxmlformats-officedocument.customXmlProperties+xml"/>
  <Override PartName="/customXml/itemProps1033.xml" ContentType="application/vnd.openxmlformats-officedocument.customXmlProperties+xml"/>
  <Override PartName="/customXml/itemProps1034.xml" ContentType="application/vnd.openxmlformats-officedocument.customXmlProperties+xml"/>
  <Override PartName="/customXml/itemProps1035.xml" ContentType="application/vnd.openxmlformats-officedocument.customXmlProperties+xml"/>
  <Override PartName="/customXml/itemProps1036.xml" ContentType="application/vnd.openxmlformats-officedocument.customXmlProperties+xml"/>
  <Override PartName="/customXml/itemProps1037.xml" ContentType="application/vnd.openxmlformats-officedocument.customXmlProperties+xml"/>
  <Override PartName="/customXml/itemProps1038.xml" ContentType="application/vnd.openxmlformats-officedocument.customXmlProperties+xml"/>
  <Override PartName="/customXml/itemProps1039.xml" ContentType="application/vnd.openxmlformats-officedocument.customXmlProperties+xml"/>
  <Override PartName="/customXml/itemProps104.xml" ContentType="application/vnd.openxmlformats-officedocument.customXmlProperties+xml"/>
  <Override PartName="/customXml/itemProps1040.xml" ContentType="application/vnd.openxmlformats-officedocument.customXmlProperties+xml"/>
  <Override PartName="/customXml/itemProps1041.xml" ContentType="application/vnd.openxmlformats-officedocument.customXmlProperties+xml"/>
  <Override PartName="/customXml/itemProps1042.xml" ContentType="application/vnd.openxmlformats-officedocument.customXmlProperties+xml"/>
  <Override PartName="/customXml/itemProps1043.xml" ContentType="application/vnd.openxmlformats-officedocument.customXmlProperties+xml"/>
  <Override PartName="/customXml/itemProps1044.xml" ContentType="application/vnd.openxmlformats-officedocument.customXmlProperties+xml"/>
  <Override PartName="/customXml/itemProps1045.xml" ContentType="application/vnd.openxmlformats-officedocument.customXmlProperties+xml"/>
  <Override PartName="/customXml/itemProps1046.xml" ContentType="application/vnd.openxmlformats-officedocument.customXmlProperties+xml"/>
  <Override PartName="/customXml/itemProps1047.xml" ContentType="application/vnd.openxmlformats-officedocument.customXmlProperties+xml"/>
  <Override PartName="/customXml/itemProps1048.xml" ContentType="application/vnd.openxmlformats-officedocument.customXmlProperties+xml"/>
  <Override PartName="/customXml/itemProps1049.xml" ContentType="application/vnd.openxmlformats-officedocument.customXmlProperties+xml"/>
  <Override PartName="/customXml/itemProps105.xml" ContentType="application/vnd.openxmlformats-officedocument.customXmlProperties+xml"/>
  <Override PartName="/customXml/itemProps1050.xml" ContentType="application/vnd.openxmlformats-officedocument.customXmlProperties+xml"/>
  <Override PartName="/customXml/itemProps1051.xml" ContentType="application/vnd.openxmlformats-officedocument.customXmlProperties+xml"/>
  <Override PartName="/customXml/itemProps1052.xml" ContentType="application/vnd.openxmlformats-officedocument.customXmlProperties+xml"/>
  <Override PartName="/customXml/itemProps1053.xml" ContentType="application/vnd.openxmlformats-officedocument.customXmlProperties+xml"/>
  <Override PartName="/customXml/itemProps1054.xml" ContentType="application/vnd.openxmlformats-officedocument.customXmlProperties+xml"/>
  <Override PartName="/customXml/itemProps1055.xml" ContentType="application/vnd.openxmlformats-officedocument.customXmlProperties+xml"/>
  <Override PartName="/customXml/itemProps1056.xml" ContentType="application/vnd.openxmlformats-officedocument.customXmlProperties+xml"/>
  <Override PartName="/customXml/itemProps1057.xml" ContentType="application/vnd.openxmlformats-officedocument.customXmlProperties+xml"/>
  <Override PartName="/customXml/itemProps1058.xml" ContentType="application/vnd.openxmlformats-officedocument.customXmlProperties+xml"/>
  <Override PartName="/customXml/itemProps1059.xml" ContentType="application/vnd.openxmlformats-officedocument.customXmlProperties+xml"/>
  <Override PartName="/customXml/itemProps106.xml" ContentType="application/vnd.openxmlformats-officedocument.customXmlProperties+xml"/>
  <Override PartName="/customXml/itemProps1060.xml" ContentType="application/vnd.openxmlformats-officedocument.customXmlProperties+xml"/>
  <Override PartName="/customXml/itemProps1061.xml" ContentType="application/vnd.openxmlformats-officedocument.customXmlProperties+xml"/>
  <Override PartName="/customXml/itemProps1062.xml" ContentType="application/vnd.openxmlformats-officedocument.customXmlProperties+xml"/>
  <Override PartName="/customXml/itemProps1063.xml" ContentType="application/vnd.openxmlformats-officedocument.customXmlProperties+xml"/>
  <Override PartName="/customXml/itemProps1064.xml" ContentType="application/vnd.openxmlformats-officedocument.customXmlProperties+xml"/>
  <Override PartName="/customXml/itemProps1065.xml" ContentType="application/vnd.openxmlformats-officedocument.customXmlProperties+xml"/>
  <Override PartName="/customXml/itemProps1066.xml" ContentType="application/vnd.openxmlformats-officedocument.customXmlProperties+xml"/>
  <Override PartName="/customXml/itemProps1067.xml" ContentType="application/vnd.openxmlformats-officedocument.customXmlProperties+xml"/>
  <Override PartName="/customXml/itemProps1068.xml" ContentType="application/vnd.openxmlformats-officedocument.customXmlProperties+xml"/>
  <Override PartName="/customXml/itemProps1069.xml" ContentType="application/vnd.openxmlformats-officedocument.customXmlProperties+xml"/>
  <Override PartName="/customXml/itemProps107.xml" ContentType="application/vnd.openxmlformats-officedocument.customXmlProperties+xml"/>
  <Override PartName="/customXml/itemProps1070.xml" ContentType="application/vnd.openxmlformats-officedocument.customXmlProperties+xml"/>
  <Override PartName="/customXml/itemProps1071.xml" ContentType="application/vnd.openxmlformats-officedocument.customXmlProperties+xml"/>
  <Override PartName="/customXml/itemProps1072.xml" ContentType="application/vnd.openxmlformats-officedocument.customXmlProperties+xml"/>
  <Override PartName="/customXml/itemProps1073.xml" ContentType="application/vnd.openxmlformats-officedocument.customXmlProperties+xml"/>
  <Override PartName="/customXml/itemProps1074.xml" ContentType="application/vnd.openxmlformats-officedocument.customXmlProperties+xml"/>
  <Override PartName="/customXml/itemProps1075.xml" ContentType="application/vnd.openxmlformats-officedocument.customXmlProperties+xml"/>
  <Override PartName="/customXml/itemProps1076.xml" ContentType="application/vnd.openxmlformats-officedocument.customXmlProperties+xml"/>
  <Override PartName="/customXml/itemProps1077.xml" ContentType="application/vnd.openxmlformats-officedocument.customXmlProperties+xml"/>
  <Override PartName="/customXml/itemProps1078.xml" ContentType="application/vnd.openxmlformats-officedocument.customXmlProperties+xml"/>
  <Override PartName="/customXml/itemProps1079.xml" ContentType="application/vnd.openxmlformats-officedocument.customXmlProperties+xml"/>
  <Override PartName="/customXml/itemProps108.xml" ContentType="application/vnd.openxmlformats-officedocument.customXmlProperties+xml"/>
  <Override PartName="/customXml/itemProps1080.xml" ContentType="application/vnd.openxmlformats-officedocument.customXmlProperties+xml"/>
  <Override PartName="/customXml/itemProps1081.xml" ContentType="application/vnd.openxmlformats-officedocument.customXmlProperties+xml"/>
  <Override PartName="/customXml/itemProps1082.xml" ContentType="application/vnd.openxmlformats-officedocument.customXmlProperties+xml"/>
  <Override PartName="/customXml/itemProps1083.xml" ContentType="application/vnd.openxmlformats-officedocument.customXmlProperties+xml"/>
  <Override PartName="/customXml/itemProps1084.xml" ContentType="application/vnd.openxmlformats-officedocument.customXmlProperties+xml"/>
  <Override PartName="/customXml/itemProps1085.xml" ContentType="application/vnd.openxmlformats-officedocument.customXmlProperties+xml"/>
  <Override PartName="/customXml/itemProps1086.xml" ContentType="application/vnd.openxmlformats-officedocument.customXmlProperties+xml"/>
  <Override PartName="/customXml/itemProps1087.xml" ContentType="application/vnd.openxmlformats-officedocument.customXmlProperties+xml"/>
  <Override PartName="/customXml/itemProps1088.xml" ContentType="application/vnd.openxmlformats-officedocument.customXmlProperties+xml"/>
  <Override PartName="/customXml/itemProps1089.xml" ContentType="application/vnd.openxmlformats-officedocument.customXmlProperties+xml"/>
  <Override PartName="/customXml/itemProps109.xml" ContentType="application/vnd.openxmlformats-officedocument.customXmlProperties+xml"/>
  <Override PartName="/customXml/itemProps1090.xml" ContentType="application/vnd.openxmlformats-officedocument.customXmlProperties+xml"/>
  <Override PartName="/customXml/itemProps1091.xml" ContentType="application/vnd.openxmlformats-officedocument.customXmlProperties+xml"/>
  <Override PartName="/customXml/itemProps1092.xml" ContentType="application/vnd.openxmlformats-officedocument.customXmlProperties+xml"/>
  <Override PartName="/customXml/itemProps1093.xml" ContentType="application/vnd.openxmlformats-officedocument.customXmlProperties+xml"/>
  <Override PartName="/customXml/itemProps1094.xml" ContentType="application/vnd.openxmlformats-officedocument.customXmlProperties+xml"/>
  <Override PartName="/customXml/itemProps1095.xml" ContentType="application/vnd.openxmlformats-officedocument.customXmlProperties+xml"/>
  <Override PartName="/customXml/itemProps1096.xml" ContentType="application/vnd.openxmlformats-officedocument.customXmlProperties+xml"/>
  <Override PartName="/customXml/itemProps1097.xml" ContentType="application/vnd.openxmlformats-officedocument.customXmlProperties+xml"/>
  <Override PartName="/customXml/itemProps1098.xml" ContentType="application/vnd.openxmlformats-officedocument.customXmlProperties+xml"/>
  <Override PartName="/customXml/itemProps1099.xml" ContentType="application/vnd.openxmlformats-officedocument.customXmlProperties+xml"/>
  <Override PartName="/customXml/itemProps11.xml" ContentType="application/vnd.openxmlformats-officedocument.customXmlProperties+xml"/>
  <Override PartName="/customXml/itemProps110.xml" ContentType="application/vnd.openxmlformats-officedocument.customXmlProperties+xml"/>
  <Override PartName="/customXml/itemProps1100.xml" ContentType="application/vnd.openxmlformats-officedocument.customXmlProperties+xml"/>
  <Override PartName="/customXml/itemProps1101.xml" ContentType="application/vnd.openxmlformats-officedocument.customXmlProperties+xml"/>
  <Override PartName="/customXml/itemProps1102.xml" ContentType="application/vnd.openxmlformats-officedocument.customXmlProperties+xml"/>
  <Override PartName="/customXml/itemProps1103.xml" ContentType="application/vnd.openxmlformats-officedocument.customXmlProperties+xml"/>
  <Override PartName="/customXml/itemProps1104.xml" ContentType="application/vnd.openxmlformats-officedocument.customXmlProperties+xml"/>
  <Override PartName="/customXml/itemProps1105.xml" ContentType="application/vnd.openxmlformats-officedocument.customXmlProperties+xml"/>
  <Override PartName="/customXml/itemProps1106.xml" ContentType="application/vnd.openxmlformats-officedocument.customXmlProperties+xml"/>
  <Override PartName="/customXml/itemProps1107.xml" ContentType="application/vnd.openxmlformats-officedocument.customXmlProperties+xml"/>
  <Override PartName="/customXml/itemProps1108.xml" ContentType="application/vnd.openxmlformats-officedocument.customXmlProperties+xml"/>
  <Override PartName="/customXml/itemProps1109.xml" ContentType="application/vnd.openxmlformats-officedocument.customXmlProperties+xml"/>
  <Override PartName="/customXml/itemProps111.xml" ContentType="application/vnd.openxmlformats-officedocument.customXmlProperties+xml"/>
  <Override PartName="/customXml/itemProps1110.xml" ContentType="application/vnd.openxmlformats-officedocument.customXmlProperties+xml"/>
  <Override PartName="/customXml/itemProps1111.xml" ContentType="application/vnd.openxmlformats-officedocument.customXmlProperties+xml"/>
  <Override PartName="/customXml/itemProps1112.xml" ContentType="application/vnd.openxmlformats-officedocument.customXmlProperties+xml"/>
  <Override PartName="/customXml/itemProps1113.xml" ContentType="application/vnd.openxmlformats-officedocument.customXmlProperties+xml"/>
  <Override PartName="/customXml/itemProps1114.xml" ContentType="application/vnd.openxmlformats-officedocument.customXmlProperties+xml"/>
  <Override PartName="/customXml/itemProps1115.xml" ContentType="application/vnd.openxmlformats-officedocument.customXmlProperties+xml"/>
  <Override PartName="/customXml/itemProps1116.xml" ContentType="application/vnd.openxmlformats-officedocument.customXmlProperties+xml"/>
  <Override PartName="/customXml/itemProps1117.xml" ContentType="application/vnd.openxmlformats-officedocument.customXmlProperties+xml"/>
  <Override PartName="/customXml/itemProps1118.xml" ContentType="application/vnd.openxmlformats-officedocument.customXmlProperties+xml"/>
  <Override PartName="/customXml/itemProps1119.xml" ContentType="application/vnd.openxmlformats-officedocument.customXmlProperties+xml"/>
  <Override PartName="/customXml/itemProps112.xml" ContentType="application/vnd.openxmlformats-officedocument.customXmlProperties+xml"/>
  <Override PartName="/customXml/itemProps1120.xml" ContentType="application/vnd.openxmlformats-officedocument.customXmlProperties+xml"/>
  <Override PartName="/customXml/itemProps1121.xml" ContentType="application/vnd.openxmlformats-officedocument.customXmlProperties+xml"/>
  <Override PartName="/customXml/itemProps1122.xml" ContentType="application/vnd.openxmlformats-officedocument.customXmlProperties+xml"/>
  <Override PartName="/customXml/itemProps1123.xml" ContentType="application/vnd.openxmlformats-officedocument.customXmlProperties+xml"/>
  <Override PartName="/customXml/itemProps1124.xml" ContentType="application/vnd.openxmlformats-officedocument.customXmlProperties+xml"/>
  <Override PartName="/customXml/itemProps1125.xml" ContentType="application/vnd.openxmlformats-officedocument.customXmlProperties+xml"/>
  <Override PartName="/customXml/itemProps1126.xml" ContentType="application/vnd.openxmlformats-officedocument.customXmlProperties+xml"/>
  <Override PartName="/customXml/itemProps1127.xml" ContentType="application/vnd.openxmlformats-officedocument.customXmlProperties+xml"/>
  <Override PartName="/customXml/itemProps1128.xml" ContentType="application/vnd.openxmlformats-officedocument.customXmlProperties+xml"/>
  <Override PartName="/customXml/itemProps1129.xml" ContentType="application/vnd.openxmlformats-officedocument.customXmlProperties+xml"/>
  <Override PartName="/customXml/itemProps113.xml" ContentType="application/vnd.openxmlformats-officedocument.customXmlProperties+xml"/>
  <Override PartName="/customXml/itemProps1130.xml" ContentType="application/vnd.openxmlformats-officedocument.customXmlProperties+xml"/>
  <Override PartName="/customXml/itemProps1131.xml" ContentType="application/vnd.openxmlformats-officedocument.customXmlProperties+xml"/>
  <Override PartName="/customXml/itemProps1132.xml" ContentType="application/vnd.openxmlformats-officedocument.customXmlProperties+xml"/>
  <Override PartName="/customXml/itemProps1133.xml" ContentType="application/vnd.openxmlformats-officedocument.customXmlProperties+xml"/>
  <Override PartName="/customXml/itemProps1134.xml" ContentType="application/vnd.openxmlformats-officedocument.customXmlProperties+xml"/>
  <Override PartName="/customXml/itemProps1135.xml" ContentType="application/vnd.openxmlformats-officedocument.customXmlProperties+xml"/>
  <Override PartName="/customXml/itemProps1136.xml" ContentType="application/vnd.openxmlformats-officedocument.customXmlProperties+xml"/>
  <Override PartName="/customXml/itemProps1137.xml" ContentType="application/vnd.openxmlformats-officedocument.customXmlProperties+xml"/>
  <Override PartName="/customXml/itemProps1138.xml" ContentType="application/vnd.openxmlformats-officedocument.customXmlProperties+xml"/>
  <Override PartName="/customXml/itemProps1139.xml" ContentType="application/vnd.openxmlformats-officedocument.customXmlProperties+xml"/>
  <Override PartName="/customXml/itemProps114.xml" ContentType="application/vnd.openxmlformats-officedocument.customXmlProperties+xml"/>
  <Override PartName="/customXml/itemProps1140.xml" ContentType="application/vnd.openxmlformats-officedocument.customXmlProperties+xml"/>
  <Override PartName="/customXml/itemProps1141.xml" ContentType="application/vnd.openxmlformats-officedocument.customXmlProperties+xml"/>
  <Override PartName="/customXml/itemProps1142.xml" ContentType="application/vnd.openxmlformats-officedocument.customXmlProperties+xml"/>
  <Override PartName="/customXml/itemProps1143.xml" ContentType="application/vnd.openxmlformats-officedocument.customXmlProperties+xml"/>
  <Override PartName="/customXml/itemProps1144.xml" ContentType="application/vnd.openxmlformats-officedocument.customXmlProperties+xml"/>
  <Override PartName="/customXml/itemProps1145.xml" ContentType="application/vnd.openxmlformats-officedocument.customXmlProperties+xml"/>
  <Override PartName="/customXml/itemProps1146.xml" ContentType="application/vnd.openxmlformats-officedocument.customXmlProperties+xml"/>
  <Override PartName="/customXml/itemProps1147.xml" ContentType="application/vnd.openxmlformats-officedocument.customXmlProperties+xml"/>
  <Override PartName="/customXml/itemProps1148.xml" ContentType="application/vnd.openxmlformats-officedocument.customXmlProperties+xml"/>
  <Override PartName="/customXml/itemProps1149.xml" ContentType="application/vnd.openxmlformats-officedocument.customXmlProperties+xml"/>
  <Override PartName="/customXml/itemProps115.xml" ContentType="application/vnd.openxmlformats-officedocument.customXmlProperties+xml"/>
  <Override PartName="/customXml/itemProps1150.xml" ContentType="application/vnd.openxmlformats-officedocument.customXmlProperties+xml"/>
  <Override PartName="/customXml/itemProps1151.xml" ContentType="application/vnd.openxmlformats-officedocument.customXmlProperties+xml"/>
  <Override PartName="/customXml/itemProps1152.xml" ContentType="application/vnd.openxmlformats-officedocument.customXmlProperties+xml"/>
  <Override PartName="/customXml/itemProps1153.xml" ContentType="application/vnd.openxmlformats-officedocument.customXmlProperties+xml"/>
  <Override PartName="/customXml/itemProps1154.xml" ContentType="application/vnd.openxmlformats-officedocument.customXmlProperties+xml"/>
  <Override PartName="/customXml/itemProps1155.xml" ContentType="application/vnd.openxmlformats-officedocument.customXmlProperties+xml"/>
  <Override PartName="/customXml/itemProps1156.xml" ContentType="application/vnd.openxmlformats-officedocument.customXmlProperties+xml"/>
  <Override PartName="/customXml/itemProps1157.xml" ContentType="application/vnd.openxmlformats-officedocument.customXmlProperties+xml"/>
  <Override PartName="/customXml/itemProps1158.xml" ContentType="application/vnd.openxmlformats-officedocument.customXmlProperties+xml"/>
  <Override PartName="/customXml/itemProps1159.xml" ContentType="application/vnd.openxmlformats-officedocument.customXmlProperties+xml"/>
  <Override PartName="/customXml/itemProps116.xml" ContentType="application/vnd.openxmlformats-officedocument.customXmlProperties+xml"/>
  <Override PartName="/customXml/itemProps1160.xml" ContentType="application/vnd.openxmlformats-officedocument.customXmlProperties+xml"/>
  <Override PartName="/customXml/itemProps1161.xml" ContentType="application/vnd.openxmlformats-officedocument.customXmlProperties+xml"/>
  <Override PartName="/customXml/itemProps1162.xml" ContentType="application/vnd.openxmlformats-officedocument.customXmlProperties+xml"/>
  <Override PartName="/customXml/itemProps1163.xml" ContentType="application/vnd.openxmlformats-officedocument.customXmlProperties+xml"/>
  <Override PartName="/customXml/itemProps1164.xml" ContentType="application/vnd.openxmlformats-officedocument.customXmlProperties+xml"/>
  <Override PartName="/customXml/itemProps1165.xml" ContentType="application/vnd.openxmlformats-officedocument.customXmlProperties+xml"/>
  <Override PartName="/customXml/itemProps1166.xml" ContentType="application/vnd.openxmlformats-officedocument.customXmlProperties+xml"/>
  <Override PartName="/customXml/itemProps1167.xml" ContentType="application/vnd.openxmlformats-officedocument.customXmlProperties+xml"/>
  <Override PartName="/customXml/itemProps1168.xml" ContentType="application/vnd.openxmlformats-officedocument.customXmlProperties+xml"/>
  <Override PartName="/customXml/itemProps1169.xml" ContentType="application/vnd.openxmlformats-officedocument.customXmlProperties+xml"/>
  <Override PartName="/customXml/itemProps117.xml" ContentType="application/vnd.openxmlformats-officedocument.customXmlProperties+xml"/>
  <Override PartName="/customXml/itemProps1170.xml" ContentType="application/vnd.openxmlformats-officedocument.customXmlProperties+xml"/>
  <Override PartName="/customXml/itemProps1171.xml" ContentType="application/vnd.openxmlformats-officedocument.customXmlProperties+xml"/>
  <Override PartName="/customXml/itemProps1172.xml" ContentType="application/vnd.openxmlformats-officedocument.customXmlProperties+xml"/>
  <Override PartName="/customXml/itemProps1173.xml" ContentType="application/vnd.openxmlformats-officedocument.customXmlProperties+xml"/>
  <Override PartName="/customXml/itemProps1174.xml" ContentType="application/vnd.openxmlformats-officedocument.customXmlProperties+xml"/>
  <Override PartName="/customXml/itemProps1175.xml" ContentType="application/vnd.openxmlformats-officedocument.customXmlProperties+xml"/>
  <Override PartName="/customXml/itemProps1176.xml" ContentType="application/vnd.openxmlformats-officedocument.customXmlProperties+xml"/>
  <Override PartName="/customXml/itemProps1177.xml" ContentType="application/vnd.openxmlformats-officedocument.customXmlProperties+xml"/>
  <Override PartName="/customXml/itemProps1178.xml" ContentType="application/vnd.openxmlformats-officedocument.customXmlProperties+xml"/>
  <Override PartName="/customXml/itemProps1179.xml" ContentType="application/vnd.openxmlformats-officedocument.customXmlProperties+xml"/>
  <Override PartName="/customXml/itemProps118.xml" ContentType="application/vnd.openxmlformats-officedocument.customXmlProperties+xml"/>
  <Override PartName="/customXml/itemProps1180.xml" ContentType="application/vnd.openxmlformats-officedocument.customXmlProperties+xml"/>
  <Override PartName="/customXml/itemProps1181.xml" ContentType="application/vnd.openxmlformats-officedocument.customXmlProperties+xml"/>
  <Override PartName="/customXml/itemProps1182.xml" ContentType="application/vnd.openxmlformats-officedocument.customXmlProperties+xml"/>
  <Override PartName="/customXml/itemProps1183.xml" ContentType="application/vnd.openxmlformats-officedocument.customXmlProperties+xml"/>
  <Override PartName="/customXml/itemProps1184.xml" ContentType="application/vnd.openxmlformats-officedocument.customXmlProperties+xml"/>
  <Override PartName="/customXml/itemProps1185.xml" ContentType="application/vnd.openxmlformats-officedocument.customXmlProperties+xml"/>
  <Override PartName="/customXml/itemProps1186.xml" ContentType="application/vnd.openxmlformats-officedocument.customXmlProperties+xml"/>
  <Override PartName="/customXml/itemProps1187.xml" ContentType="application/vnd.openxmlformats-officedocument.customXmlProperties+xml"/>
  <Override PartName="/customXml/itemProps1188.xml" ContentType="application/vnd.openxmlformats-officedocument.customXmlProperties+xml"/>
  <Override PartName="/customXml/itemProps1189.xml" ContentType="application/vnd.openxmlformats-officedocument.customXmlProperties+xml"/>
  <Override PartName="/customXml/itemProps119.xml" ContentType="application/vnd.openxmlformats-officedocument.customXmlProperties+xml"/>
  <Override PartName="/customXml/itemProps1190.xml" ContentType="application/vnd.openxmlformats-officedocument.customXmlProperties+xml"/>
  <Override PartName="/customXml/itemProps1191.xml" ContentType="application/vnd.openxmlformats-officedocument.customXmlProperties+xml"/>
  <Override PartName="/customXml/itemProps1192.xml" ContentType="application/vnd.openxmlformats-officedocument.customXmlProperties+xml"/>
  <Override PartName="/customXml/itemProps1193.xml" ContentType="application/vnd.openxmlformats-officedocument.customXmlProperties+xml"/>
  <Override PartName="/customXml/itemProps1194.xml" ContentType="application/vnd.openxmlformats-officedocument.customXmlProperties+xml"/>
  <Override PartName="/customXml/itemProps1195.xml" ContentType="application/vnd.openxmlformats-officedocument.customXmlProperties+xml"/>
  <Override PartName="/customXml/itemProps1196.xml" ContentType="application/vnd.openxmlformats-officedocument.customXmlProperties+xml"/>
  <Override PartName="/customXml/itemProps1197.xml" ContentType="application/vnd.openxmlformats-officedocument.customXmlProperties+xml"/>
  <Override PartName="/customXml/itemProps1198.xml" ContentType="application/vnd.openxmlformats-officedocument.customXmlProperties+xml"/>
  <Override PartName="/customXml/itemProps1199.xml" ContentType="application/vnd.openxmlformats-officedocument.customXmlProperties+xml"/>
  <Override PartName="/customXml/itemProps12.xml" ContentType="application/vnd.openxmlformats-officedocument.customXmlProperties+xml"/>
  <Override PartName="/customXml/itemProps120.xml" ContentType="application/vnd.openxmlformats-officedocument.customXmlProperties+xml"/>
  <Override PartName="/customXml/itemProps1200.xml" ContentType="application/vnd.openxmlformats-officedocument.customXmlProperties+xml"/>
  <Override PartName="/customXml/itemProps1201.xml" ContentType="application/vnd.openxmlformats-officedocument.customXmlProperties+xml"/>
  <Override PartName="/customXml/itemProps1202.xml" ContentType="application/vnd.openxmlformats-officedocument.customXmlProperties+xml"/>
  <Override PartName="/customXml/itemProps1203.xml" ContentType="application/vnd.openxmlformats-officedocument.customXmlProperties+xml"/>
  <Override PartName="/customXml/itemProps1204.xml" ContentType="application/vnd.openxmlformats-officedocument.customXmlProperties+xml"/>
  <Override PartName="/customXml/itemProps1205.xml" ContentType="application/vnd.openxmlformats-officedocument.customXmlProperties+xml"/>
  <Override PartName="/customXml/itemProps1206.xml" ContentType="application/vnd.openxmlformats-officedocument.customXmlProperties+xml"/>
  <Override PartName="/customXml/itemProps1207.xml" ContentType="application/vnd.openxmlformats-officedocument.customXmlProperties+xml"/>
  <Override PartName="/customXml/itemProps1208.xml" ContentType="application/vnd.openxmlformats-officedocument.customXmlProperties+xml"/>
  <Override PartName="/customXml/itemProps1209.xml" ContentType="application/vnd.openxmlformats-officedocument.customXmlProperties+xml"/>
  <Override PartName="/customXml/itemProps121.xml" ContentType="application/vnd.openxmlformats-officedocument.customXmlProperties+xml"/>
  <Override PartName="/customXml/itemProps1210.xml" ContentType="application/vnd.openxmlformats-officedocument.customXmlProperties+xml"/>
  <Override PartName="/customXml/itemProps1211.xml" ContentType="application/vnd.openxmlformats-officedocument.customXmlProperties+xml"/>
  <Override PartName="/customXml/itemProps1212.xml" ContentType="application/vnd.openxmlformats-officedocument.customXmlProperties+xml"/>
  <Override PartName="/customXml/itemProps1213.xml" ContentType="application/vnd.openxmlformats-officedocument.customXmlProperties+xml"/>
  <Override PartName="/customXml/itemProps1214.xml" ContentType="application/vnd.openxmlformats-officedocument.customXmlProperties+xml"/>
  <Override PartName="/customXml/itemProps1215.xml" ContentType="application/vnd.openxmlformats-officedocument.customXmlProperties+xml"/>
  <Override PartName="/customXml/itemProps1216.xml" ContentType="application/vnd.openxmlformats-officedocument.customXmlProperties+xml"/>
  <Override PartName="/customXml/itemProps1217.xml" ContentType="application/vnd.openxmlformats-officedocument.customXmlProperties+xml"/>
  <Override PartName="/customXml/itemProps1218.xml" ContentType="application/vnd.openxmlformats-officedocument.customXmlProperties+xml"/>
  <Override PartName="/customXml/itemProps1219.xml" ContentType="application/vnd.openxmlformats-officedocument.customXmlProperties+xml"/>
  <Override PartName="/customXml/itemProps122.xml" ContentType="application/vnd.openxmlformats-officedocument.customXmlProperties+xml"/>
  <Override PartName="/customXml/itemProps1220.xml" ContentType="application/vnd.openxmlformats-officedocument.customXmlProperties+xml"/>
  <Override PartName="/customXml/itemProps1221.xml" ContentType="application/vnd.openxmlformats-officedocument.customXmlProperties+xml"/>
  <Override PartName="/customXml/itemProps1222.xml" ContentType="application/vnd.openxmlformats-officedocument.customXmlProperties+xml"/>
  <Override PartName="/customXml/itemProps1223.xml" ContentType="application/vnd.openxmlformats-officedocument.customXmlProperties+xml"/>
  <Override PartName="/customXml/itemProps1224.xml" ContentType="application/vnd.openxmlformats-officedocument.customXmlProperties+xml"/>
  <Override PartName="/customXml/itemProps1225.xml" ContentType="application/vnd.openxmlformats-officedocument.customXmlProperties+xml"/>
  <Override PartName="/customXml/itemProps1226.xml" ContentType="application/vnd.openxmlformats-officedocument.customXmlProperties+xml"/>
  <Override PartName="/customXml/itemProps1227.xml" ContentType="application/vnd.openxmlformats-officedocument.customXmlProperties+xml"/>
  <Override PartName="/customXml/itemProps1228.xml" ContentType="application/vnd.openxmlformats-officedocument.customXmlProperties+xml"/>
  <Override PartName="/customXml/itemProps1229.xml" ContentType="application/vnd.openxmlformats-officedocument.customXmlProperties+xml"/>
  <Override PartName="/customXml/itemProps123.xml" ContentType="application/vnd.openxmlformats-officedocument.customXmlProperties+xml"/>
  <Override PartName="/customXml/itemProps1230.xml" ContentType="application/vnd.openxmlformats-officedocument.customXmlProperties+xml"/>
  <Override PartName="/customXml/itemProps1231.xml" ContentType="application/vnd.openxmlformats-officedocument.customXmlProperties+xml"/>
  <Override PartName="/customXml/itemProps1232.xml" ContentType="application/vnd.openxmlformats-officedocument.customXmlProperties+xml"/>
  <Override PartName="/customXml/itemProps1233.xml" ContentType="application/vnd.openxmlformats-officedocument.customXmlProperties+xml"/>
  <Override PartName="/customXml/itemProps1234.xml" ContentType="application/vnd.openxmlformats-officedocument.customXmlProperties+xml"/>
  <Override PartName="/customXml/itemProps1235.xml" ContentType="application/vnd.openxmlformats-officedocument.customXmlProperties+xml"/>
  <Override PartName="/customXml/itemProps1236.xml" ContentType="application/vnd.openxmlformats-officedocument.customXmlProperties+xml"/>
  <Override PartName="/customXml/itemProps1237.xml" ContentType="application/vnd.openxmlformats-officedocument.customXmlProperties+xml"/>
  <Override PartName="/customXml/itemProps1238.xml" ContentType="application/vnd.openxmlformats-officedocument.customXmlProperties+xml"/>
  <Override PartName="/customXml/itemProps1239.xml" ContentType="application/vnd.openxmlformats-officedocument.customXmlProperties+xml"/>
  <Override PartName="/customXml/itemProps124.xml" ContentType="application/vnd.openxmlformats-officedocument.customXmlProperties+xml"/>
  <Override PartName="/customXml/itemProps1240.xml" ContentType="application/vnd.openxmlformats-officedocument.customXmlProperties+xml"/>
  <Override PartName="/customXml/itemProps1241.xml" ContentType="application/vnd.openxmlformats-officedocument.customXmlProperties+xml"/>
  <Override PartName="/customXml/itemProps1242.xml" ContentType="application/vnd.openxmlformats-officedocument.customXmlProperties+xml"/>
  <Override PartName="/customXml/itemProps1243.xml" ContentType="application/vnd.openxmlformats-officedocument.customXmlProperties+xml"/>
  <Override PartName="/customXml/itemProps1244.xml" ContentType="application/vnd.openxmlformats-officedocument.customXmlProperties+xml"/>
  <Override PartName="/customXml/itemProps1245.xml" ContentType="application/vnd.openxmlformats-officedocument.customXmlProperties+xml"/>
  <Override PartName="/customXml/itemProps1246.xml" ContentType="application/vnd.openxmlformats-officedocument.customXmlProperties+xml"/>
  <Override PartName="/customXml/itemProps1247.xml" ContentType="application/vnd.openxmlformats-officedocument.customXmlProperties+xml"/>
  <Override PartName="/customXml/itemProps1248.xml" ContentType="application/vnd.openxmlformats-officedocument.customXmlProperties+xml"/>
  <Override PartName="/customXml/itemProps1249.xml" ContentType="application/vnd.openxmlformats-officedocument.customXmlProperties+xml"/>
  <Override PartName="/customXml/itemProps125.xml" ContentType="application/vnd.openxmlformats-officedocument.customXmlProperties+xml"/>
  <Override PartName="/customXml/itemProps1250.xml" ContentType="application/vnd.openxmlformats-officedocument.customXmlProperties+xml"/>
  <Override PartName="/customXml/itemProps1251.xml" ContentType="application/vnd.openxmlformats-officedocument.customXmlProperties+xml"/>
  <Override PartName="/customXml/itemProps1252.xml" ContentType="application/vnd.openxmlformats-officedocument.customXmlProperties+xml"/>
  <Override PartName="/customXml/itemProps1253.xml" ContentType="application/vnd.openxmlformats-officedocument.customXmlProperties+xml"/>
  <Override PartName="/customXml/itemProps1254.xml" ContentType="application/vnd.openxmlformats-officedocument.customXmlProperties+xml"/>
  <Override PartName="/customXml/itemProps1255.xml" ContentType="application/vnd.openxmlformats-officedocument.customXmlProperties+xml"/>
  <Override PartName="/customXml/itemProps1256.xml" ContentType="application/vnd.openxmlformats-officedocument.customXmlProperties+xml"/>
  <Override PartName="/customXml/itemProps1257.xml" ContentType="application/vnd.openxmlformats-officedocument.customXmlProperties+xml"/>
  <Override PartName="/customXml/itemProps1258.xml" ContentType="application/vnd.openxmlformats-officedocument.customXmlProperties+xml"/>
  <Override PartName="/customXml/itemProps1259.xml" ContentType="application/vnd.openxmlformats-officedocument.customXmlProperties+xml"/>
  <Override PartName="/customXml/itemProps126.xml" ContentType="application/vnd.openxmlformats-officedocument.customXmlProperties+xml"/>
  <Override PartName="/customXml/itemProps1260.xml" ContentType="application/vnd.openxmlformats-officedocument.customXmlProperties+xml"/>
  <Override PartName="/customXml/itemProps1261.xml" ContentType="application/vnd.openxmlformats-officedocument.customXmlProperties+xml"/>
  <Override PartName="/customXml/itemProps1262.xml" ContentType="application/vnd.openxmlformats-officedocument.customXmlProperties+xml"/>
  <Override PartName="/customXml/itemProps1263.xml" ContentType="application/vnd.openxmlformats-officedocument.customXmlProperties+xml"/>
  <Override PartName="/customXml/itemProps1264.xml" ContentType="application/vnd.openxmlformats-officedocument.customXmlProperties+xml"/>
  <Override PartName="/customXml/itemProps1265.xml" ContentType="application/vnd.openxmlformats-officedocument.customXmlProperties+xml"/>
  <Override PartName="/customXml/itemProps1266.xml" ContentType="application/vnd.openxmlformats-officedocument.customXmlProperties+xml"/>
  <Override PartName="/customXml/itemProps1267.xml" ContentType="application/vnd.openxmlformats-officedocument.customXmlProperties+xml"/>
  <Override PartName="/customXml/itemProps1268.xml" ContentType="application/vnd.openxmlformats-officedocument.customXmlProperties+xml"/>
  <Override PartName="/customXml/itemProps1269.xml" ContentType="application/vnd.openxmlformats-officedocument.customXmlProperties+xml"/>
  <Override PartName="/customXml/itemProps127.xml" ContentType="application/vnd.openxmlformats-officedocument.customXmlProperties+xml"/>
  <Override PartName="/customXml/itemProps1270.xml" ContentType="application/vnd.openxmlformats-officedocument.customXmlProperties+xml"/>
  <Override PartName="/customXml/itemProps1271.xml" ContentType="application/vnd.openxmlformats-officedocument.customXmlProperties+xml"/>
  <Override PartName="/customXml/itemProps1272.xml" ContentType="application/vnd.openxmlformats-officedocument.customXmlProperties+xml"/>
  <Override PartName="/customXml/itemProps1273.xml" ContentType="application/vnd.openxmlformats-officedocument.customXmlProperties+xml"/>
  <Override PartName="/customXml/itemProps1274.xml" ContentType="application/vnd.openxmlformats-officedocument.customXmlProperties+xml"/>
  <Override PartName="/customXml/itemProps1275.xml" ContentType="application/vnd.openxmlformats-officedocument.customXmlProperties+xml"/>
  <Override PartName="/customXml/itemProps1276.xml" ContentType="application/vnd.openxmlformats-officedocument.customXmlProperties+xml"/>
  <Override PartName="/customXml/itemProps1277.xml" ContentType="application/vnd.openxmlformats-officedocument.customXmlProperties+xml"/>
  <Override PartName="/customXml/itemProps1278.xml" ContentType="application/vnd.openxmlformats-officedocument.customXmlProperties+xml"/>
  <Override PartName="/customXml/itemProps1279.xml" ContentType="application/vnd.openxmlformats-officedocument.customXmlProperties+xml"/>
  <Override PartName="/customXml/itemProps128.xml" ContentType="application/vnd.openxmlformats-officedocument.customXmlProperties+xml"/>
  <Override PartName="/customXml/itemProps1280.xml" ContentType="application/vnd.openxmlformats-officedocument.customXmlProperties+xml"/>
  <Override PartName="/customXml/itemProps1281.xml" ContentType="application/vnd.openxmlformats-officedocument.customXmlProperties+xml"/>
  <Override PartName="/customXml/itemProps1282.xml" ContentType="application/vnd.openxmlformats-officedocument.customXmlProperties+xml"/>
  <Override PartName="/customXml/itemProps1283.xml" ContentType="application/vnd.openxmlformats-officedocument.customXmlProperties+xml"/>
  <Override PartName="/customXml/itemProps1284.xml" ContentType="application/vnd.openxmlformats-officedocument.customXmlProperties+xml"/>
  <Override PartName="/customXml/itemProps1285.xml" ContentType="application/vnd.openxmlformats-officedocument.customXmlProperties+xml"/>
  <Override PartName="/customXml/itemProps1286.xml" ContentType="application/vnd.openxmlformats-officedocument.customXmlProperties+xml"/>
  <Override PartName="/customXml/itemProps1287.xml" ContentType="application/vnd.openxmlformats-officedocument.customXmlProperties+xml"/>
  <Override PartName="/customXml/itemProps1288.xml" ContentType="application/vnd.openxmlformats-officedocument.customXmlProperties+xml"/>
  <Override PartName="/customXml/itemProps1289.xml" ContentType="application/vnd.openxmlformats-officedocument.customXmlProperties+xml"/>
  <Override PartName="/customXml/itemProps129.xml" ContentType="application/vnd.openxmlformats-officedocument.customXmlProperties+xml"/>
  <Override PartName="/customXml/itemProps1290.xml" ContentType="application/vnd.openxmlformats-officedocument.customXmlProperties+xml"/>
  <Override PartName="/customXml/itemProps1291.xml" ContentType="application/vnd.openxmlformats-officedocument.customXmlProperties+xml"/>
  <Override PartName="/customXml/itemProps1292.xml" ContentType="application/vnd.openxmlformats-officedocument.customXmlProperties+xml"/>
  <Override PartName="/customXml/itemProps13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customXml/itemProps173.xml" ContentType="application/vnd.openxmlformats-officedocument.customXmlProperties+xml"/>
  <Override PartName="/customXml/itemProps174.xml" ContentType="application/vnd.openxmlformats-officedocument.customXmlProperties+xml"/>
  <Override PartName="/customXml/itemProps175.xml" ContentType="application/vnd.openxmlformats-officedocument.customXmlProperties+xml"/>
  <Override PartName="/customXml/itemProps176.xml" ContentType="application/vnd.openxmlformats-officedocument.customXmlProperties+xml"/>
  <Override PartName="/customXml/itemProps177.xml" ContentType="application/vnd.openxmlformats-officedocument.customXmlProperties+xml"/>
  <Override PartName="/customXml/itemProps178.xml" ContentType="application/vnd.openxmlformats-officedocument.customXmlProperties+xml"/>
  <Override PartName="/customXml/itemProps179.xml" ContentType="application/vnd.openxmlformats-officedocument.customXmlProperties+xml"/>
  <Override PartName="/customXml/itemProps18.xml" ContentType="application/vnd.openxmlformats-officedocument.customXmlProperties+xml"/>
  <Override PartName="/customXml/itemProps180.xml" ContentType="application/vnd.openxmlformats-officedocument.customXmlProperties+xml"/>
  <Override PartName="/customXml/itemProps181.xml" ContentType="application/vnd.openxmlformats-officedocument.customXmlProperties+xml"/>
  <Override PartName="/customXml/itemProps182.xml" ContentType="application/vnd.openxmlformats-officedocument.customXmlProperties+xml"/>
  <Override PartName="/customXml/itemProps183.xml" ContentType="application/vnd.openxmlformats-officedocument.customXmlProperties+xml"/>
  <Override PartName="/customXml/itemProps184.xml" ContentType="application/vnd.openxmlformats-officedocument.customXmlProperties+xml"/>
  <Override PartName="/customXml/itemProps185.xml" ContentType="application/vnd.openxmlformats-officedocument.customXmlProperties+xml"/>
  <Override PartName="/customXml/itemProps186.xml" ContentType="application/vnd.openxmlformats-officedocument.customXmlProperties+xml"/>
  <Override PartName="/customXml/itemProps187.xml" ContentType="application/vnd.openxmlformats-officedocument.customXmlProperties+xml"/>
  <Override PartName="/customXml/itemProps188.xml" ContentType="application/vnd.openxmlformats-officedocument.customXmlProperties+xml"/>
  <Override PartName="/customXml/itemProps189.xml" ContentType="application/vnd.openxmlformats-officedocument.customXmlProperties+xml"/>
  <Override PartName="/customXml/itemProps19.xml" ContentType="application/vnd.openxmlformats-officedocument.customXmlProperties+xml"/>
  <Override PartName="/customXml/itemProps190.xml" ContentType="application/vnd.openxmlformats-officedocument.customXmlProperties+xml"/>
  <Override PartName="/customXml/itemProps191.xml" ContentType="application/vnd.openxmlformats-officedocument.customXmlProperties+xml"/>
  <Override PartName="/customXml/itemProps192.xml" ContentType="application/vnd.openxmlformats-officedocument.customXmlProperties+xml"/>
  <Override PartName="/customXml/itemProps193.xml" ContentType="application/vnd.openxmlformats-officedocument.customXmlProperties+xml"/>
  <Override PartName="/customXml/itemProps194.xml" ContentType="application/vnd.openxmlformats-officedocument.customXmlProperties+xml"/>
  <Override PartName="/customXml/itemProps195.xml" ContentType="application/vnd.openxmlformats-officedocument.customXmlProperties+xml"/>
  <Override PartName="/customXml/itemProps196.xml" ContentType="application/vnd.openxmlformats-officedocument.customXmlProperties+xml"/>
  <Override PartName="/customXml/itemProps197.xml" ContentType="application/vnd.openxmlformats-officedocument.customXmlProperties+xml"/>
  <Override PartName="/customXml/itemProps198.xml" ContentType="application/vnd.openxmlformats-officedocument.customXmlProperties+xml"/>
  <Override PartName="/customXml/itemProps199.xml" ContentType="application/vnd.openxmlformats-officedocument.customXmlProperties+xml"/>
  <Override PartName="/customXml/itemProps2.xml" ContentType="application/vnd.openxmlformats-officedocument.customXmlProperties+xml"/>
  <Override PartName="/customXml/itemProps20.xml" ContentType="application/vnd.openxmlformats-officedocument.customXmlProperties+xml"/>
  <Override PartName="/customXml/itemProps200.xml" ContentType="application/vnd.openxmlformats-officedocument.customXmlProperties+xml"/>
  <Override PartName="/customXml/itemProps201.xml" ContentType="application/vnd.openxmlformats-officedocument.customXmlProperties+xml"/>
  <Override PartName="/customXml/itemProps202.xml" ContentType="application/vnd.openxmlformats-officedocument.customXmlProperties+xml"/>
  <Override PartName="/customXml/itemProps203.xml" ContentType="application/vnd.openxmlformats-officedocument.customXmlProperties+xml"/>
  <Override PartName="/customXml/itemProps204.xml" ContentType="application/vnd.openxmlformats-officedocument.customXmlProperties+xml"/>
  <Override PartName="/customXml/itemProps205.xml" ContentType="application/vnd.openxmlformats-officedocument.customXmlProperties+xml"/>
  <Override PartName="/customXml/itemProps206.xml" ContentType="application/vnd.openxmlformats-officedocument.customXmlProperties+xml"/>
  <Override PartName="/customXml/itemProps207.xml" ContentType="application/vnd.openxmlformats-officedocument.customXmlProperties+xml"/>
  <Override PartName="/customXml/itemProps208.xml" ContentType="application/vnd.openxmlformats-officedocument.customXmlProperties+xml"/>
  <Override PartName="/customXml/itemProps209.xml" ContentType="application/vnd.openxmlformats-officedocument.customXmlProperties+xml"/>
  <Override PartName="/customXml/itemProps21.xml" ContentType="application/vnd.openxmlformats-officedocument.customXmlProperties+xml"/>
  <Override PartName="/customXml/itemProps210.xml" ContentType="application/vnd.openxmlformats-officedocument.customXmlProperties+xml"/>
  <Override PartName="/customXml/itemProps211.xml" ContentType="application/vnd.openxmlformats-officedocument.customXmlProperties+xml"/>
  <Override PartName="/customXml/itemProps212.xml" ContentType="application/vnd.openxmlformats-officedocument.customXmlProperties+xml"/>
  <Override PartName="/customXml/itemProps213.xml" ContentType="application/vnd.openxmlformats-officedocument.customXmlProperties+xml"/>
  <Override PartName="/customXml/itemProps214.xml" ContentType="application/vnd.openxmlformats-officedocument.customXmlProperties+xml"/>
  <Override PartName="/customXml/itemProps215.xml" ContentType="application/vnd.openxmlformats-officedocument.customXmlProperties+xml"/>
  <Override PartName="/customXml/itemProps216.xml" ContentType="application/vnd.openxmlformats-officedocument.customXmlProperties+xml"/>
  <Override PartName="/customXml/itemProps217.xml" ContentType="application/vnd.openxmlformats-officedocument.customXmlProperties+xml"/>
  <Override PartName="/customXml/itemProps218.xml" ContentType="application/vnd.openxmlformats-officedocument.customXmlProperties+xml"/>
  <Override PartName="/customXml/itemProps219.xml" ContentType="application/vnd.openxmlformats-officedocument.customXmlProperties+xml"/>
  <Override PartName="/customXml/itemProps22.xml" ContentType="application/vnd.openxmlformats-officedocument.customXmlProperties+xml"/>
  <Override PartName="/customXml/itemProps220.xml" ContentType="application/vnd.openxmlformats-officedocument.customXmlProperties+xml"/>
  <Override PartName="/customXml/itemProps221.xml" ContentType="application/vnd.openxmlformats-officedocument.customXmlProperties+xml"/>
  <Override PartName="/customXml/itemProps222.xml" ContentType="application/vnd.openxmlformats-officedocument.customXmlProperties+xml"/>
  <Override PartName="/customXml/itemProps223.xml" ContentType="application/vnd.openxmlformats-officedocument.customXmlProperties+xml"/>
  <Override PartName="/customXml/itemProps224.xml" ContentType="application/vnd.openxmlformats-officedocument.customXmlProperties+xml"/>
  <Override PartName="/customXml/itemProps225.xml" ContentType="application/vnd.openxmlformats-officedocument.customXmlProperties+xml"/>
  <Override PartName="/customXml/itemProps226.xml" ContentType="application/vnd.openxmlformats-officedocument.customXmlProperties+xml"/>
  <Override PartName="/customXml/itemProps227.xml" ContentType="application/vnd.openxmlformats-officedocument.customXmlProperties+xml"/>
  <Override PartName="/customXml/itemProps228.xml" ContentType="application/vnd.openxmlformats-officedocument.customXmlProperties+xml"/>
  <Override PartName="/customXml/itemProps229.xml" ContentType="application/vnd.openxmlformats-officedocument.customXmlProperties+xml"/>
  <Override PartName="/customXml/itemProps23.xml" ContentType="application/vnd.openxmlformats-officedocument.customXmlProperties+xml"/>
  <Override PartName="/customXml/itemProps230.xml" ContentType="application/vnd.openxmlformats-officedocument.customXmlProperties+xml"/>
  <Override PartName="/customXml/itemProps231.xml" ContentType="application/vnd.openxmlformats-officedocument.customXmlProperties+xml"/>
  <Override PartName="/customXml/itemProps232.xml" ContentType="application/vnd.openxmlformats-officedocument.customXmlProperties+xml"/>
  <Override PartName="/customXml/itemProps233.xml" ContentType="application/vnd.openxmlformats-officedocument.customXmlProperties+xml"/>
  <Override PartName="/customXml/itemProps234.xml" ContentType="application/vnd.openxmlformats-officedocument.customXmlProperties+xml"/>
  <Override PartName="/customXml/itemProps235.xml" ContentType="application/vnd.openxmlformats-officedocument.customXmlProperties+xml"/>
  <Override PartName="/customXml/itemProps236.xml" ContentType="application/vnd.openxmlformats-officedocument.customXmlProperties+xml"/>
  <Override PartName="/customXml/itemProps237.xml" ContentType="application/vnd.openxmlformats-officedocument.customXmlProperties+xml"/>
  <Override PartName="/customXml/itemProps238.xml" ContentType="application/vnd.openxmlformats-officedocument.customXmlProperties+xml"/>
  <Override PartName="/customXml/itemProps239.xml" ContentType="application/vnd.openxmlformats-officedocument.customXmlProperties+xml"/>
  <Override PartName="/customXml/itemProps24.xml" ContentType="application/vnd.openxmlformats-officedocument.customXmlProperties+xml"/>
  <Override PartName="/customXml/itemProps240.xml" ContentType="application/vnd.openxmlformats-officedocument.customXmlProperties+xml"/>
  <Override PartName="/customXml/itemProps241.xml" ContentType="application/vnd.openxmlformats-officedocument.customXmlProperties+xml"/>
  <Override PartName="/customXml/itemProps242.xml" ContentType="application/vnd.openxmlformats-officedocument.customXmlProperties+xml"/>
  <Override PartName="/customXml/itemProps243.xml" ContentType="application/vnd.openxmlformats-officedocument.customXmlProperties+xml"/>
  <Override PartName="/customXml/itemProps244.xml" ContentType="application/vnd.openxmlformats-officedocument.customXmlProperties+xml"/>
  <Override PartName="/customXml/itemProps245.xml" ContentType="application/vnd.openxmlformats-officedocument.customXmlProperties+xml"/>
  <Override PartName="/customXml/itemProps246.xml" ContentType="application/vnd.openxmlformats-officedocument.customXmlProperties+xml"/>
  <Override PartName="/customXml/itemProps247.xml" ContentType="application/vnd.openxmlformats-officedocument.customXmlProperties+xml"/>
  <Override PartName="/customXml/itemProps248.xml" ContentType="application/vnd.openxmlformats-officedocument.customXmlProperties+xml"/>
  <Override PartName="/customXml/itemProps249.xml" ContentType="application/vnd.openxmlformats-officedocument.customXmlProperties+xml"/>
  <Override PartName="/customXml/itemProps25.xml" ContentType="application/vnd.openxmlformats-officedocument.customXmlProperties+xml"/>
  <Override PartName="/customXml/itemProps250.xml" ContentType="application/vnd.openxmlformats-officedocument.customXmlProperties+xml"/>
  <Override PartName="/customXml/itemProps251.xml" ContentType="application/vnd.openxmlformats-officedocument.customXmlProperties+xml"/>
  <Override PartName="/customXml/itemProps252.xml" ContentType="application/vnd.openxmlformats-officedocument.customXmlProperties+xml"/>
  <Override PartName="/customXml/itemProps253.xml" ContentType="application/vnd.openxmlformats-officedocument.customXmlProperties+xml"/>
  <Override PartName="/customXml/itemProps254.xml" ContentType="application/vnd.openxmlformats-officedocument.customXmlProperties+xml"/>
  <Override PartName="/customXml/itemProps255.xml" ContentType="application/vnd.openxmlformats-officedocument.customXmlProperties+xml"/>
  <Override PartName="/customXml/itemProps256.xml" ContentType="application/vnd.openxmlformats-officedocument.customXmlProperties+xml"/>
  <Override PartName="/customXml/itemProps257.xml" ContentType="application/vnd.openxmlformats-officedocument.customXmlProperties+xml"/>
  <Override PartName="/customXml/itemProps258.xml" ContentType="application/vnd.openxmlformats-officedocument.customXmlProperties+xml"/>
  <Override PartName="/customXml/itemProps259.xml" ContentType="application/vnd.openxmlformats-officedocument.customXmlProperties+xml"/>
  <Override PartName="/customXml/itemProps26.xml" ContentType="application/vnd.openxmlformats-officedocument.customXmlProperties+xml"/>
  <Override PartName="/customXml/itemProps260.xml" ContentType="application/vnd.openxmlformats-officedocument.customXmlProperties+xml"/>
  <Override PartName="/customXml/itemProps261.xml" ContentType="application/vnd.openxmlformats-officedocument.customXmlProperties+xml"/>
  <Override PartName="/customXml/itemProps262.xml" ContentType="application/vnd.openxmlformats-officedocument.customXmlProperties+xml"/>
  <Override PartName="/customXml/itemProps263.xml" ContentType="application/vnd.openxmlformats-officedocument.customXmlProperties+xml"/>
  <Override PartName="/customXml/itemProps264.xml" ContentType="application/vnd.openxmlformats-officedocument.customXmlProperties+xml"/>
  <Override PartName="/customXml/itemProps265.xml" ContentType="application/vnd.openxmlformats-officedocument.customXmlProperties+xml"/>
  <Override PartName="/customXml/itemProps266.xml" ContentType="application/vnd.openxmlformats-officedocument.customXmlProperties+xml"/>
  <Override PartName="/customXml/itemProps267.xml" ContentType="application/vnd.openxmlformats-officedocument.customXmlProperties+xml"/>
  <Override PartName="/customXml/itemProps268.xml" ContentType="application/vnd.openxmlformats-officedocument.customXmlProperties+xml"/>
  <Override PartName="/customXml/itemProps269.xml" ContentType="application/vnd.openxmlformats-officedocument.customXmlProperties+xml"/>
  <Override PartName="/customXml/itemProps27.xml" ContentType="application/vnd.openxmlformats-officedocument.customXmlProperties+xml"/>
  <Override PartName="/customXml/itemProps270.xml" ContentType="application/vnd.openxmlformats-officedocument.customXmlProperties+xml"/>
  <Override PartName="/customXml/itemProps271.xml" ContentType="application/vnd.openxmlformats-officedocument.customXmlProperties+xml"/>
  <Override PartName="/customXml/itemProps272.xml" ContentType="application/vnd.openxmlformats-officedocument.customXmlProperties+xml"/>
  <Override PartName="/customXml/itemProps273.xml" ContentType="application/vnd.openxmlformats-officedocument.customXmlProperties+xml"/>
  <Override PartName="/customXml/itemProps274.xml" ContentType="application/vnd.openxmlformats-officedocument.customXmlProperties+xml"/>
  <Override PartName="/customXml/itemProps275.xml" ContentType="application/vnd.openxmlformats-officedocument.customXmlProperties+xml"/>
  <Override PartName="/customXml/itemProps276.xml" ContentType="application/vnd.openxmlformats-officedocument.customXmlProperties+xml"/>
  <Override PartName="/customXml/itemProps277.xml" ContentType="application/vnd.openxmlformats-officedocument.customXmlProperties+xml"/>
  <Override PartName="/customXml/itemProps278.xml" ContentType="application/vnd.openxmlformats-officedocument.customXmlProperties+xml"/>
  <Override PartName="/customXml/itemProps279.xml" ContentType="application/vnd.openxmlformats-officedocument.customXmlProperties+xml"/>
  <Override PartName="/customXml/itemProps28.xml" ContentType="application/vnd.openxmlformats-officedocument.customXmlProperties+xml"/>
  <Override PartName="/customXml/itemProps280.xml" ContentType="application/vnd.openxmlformats-officedocument.customXmlProperties+xml"/>
  <Override PartName="/customXml/itemProps281.xml" ContentType="application/vnd.openxmlformats-officedocument.customXmlProperties+xml"/>
  <Override PartName="/customXml/itemProps282.xml" ContentType="application/vnd.openxmlformats-officedocument.customXmlProperties+xml"/>
  <Override PartName="/customXml/itemProps283.xml" ContentType="application/vnd.openxmlformats-officedocument.customXmlProperties+xml"/>
  <Override PartName="/customXml/itemProps284.xml" ContentType="application/vnd.openxmlformats-officedocument.customXmlProperties+xml"/>
  <Override PartName="/customXml/itemProps285.xml" ContentType="application/vnd.openxmlformats-officedocument.customXmlProperties+xml"/>
  <Override PartName="/customXml/itemProps286.xml" ContentType="application/vnd.openxmlformats-officedocument.customXmlProperties+xml"/>
  <Override PartName="/customXml/itemProps287.xml" ContentType="application/vnd.openxmlformats-officedocument.customXmlProperties+xml"/>
  <Override PartName="/customXml/itemProps288.xml" ContentType="application/vnd.openxmlformats-officedocument.customXmlProperties+xml"/>
  <Override PartName="/customXml/itemProps289.xml" ContentType="application/vnd.openxmlformats-officedocument.customXmlProperties+xml"/>
  <Override PartName="/customXml/itemProps29.xml" ContentType="application/vnd.openxmlformats-officedocument.customXmlProperties+xml"/>
  <Override PartName="/customXml/itemProps290.xml" ContentType="application/vnd.openxmlformats-officedocument.customXmlProperties+xml"/>
  <Override PartName="/customXml/itemProps291.xml" ContentType="application/vnd.openxmlformats-officedocument.customXmlProperties+xml"/>
  <Override PartName="/customXml/itemProps292.xml" ContentType="application/vnd.openxmlformats-officedocument.customXmlProperties+xml"/>
  <Override PartName="/customXml/itemProps293.xml" ContentType="application/vnd.openxmlformats-officedocument.customXmlProperties+xml"/>
  <Override PartName="/customXml/itemProps294.xml" ContentType="application/vnd.openxmlformats-officedocument.customXmlProperties+xml"/>
  <Override PartName="/customXml/itemProps295.xml" ContentType="application/vnd.openxmlformats-officedocument.customXmlProperties+xml"/>
  <Override PartName="/customXml/itemProps296.xml" ContentType="application/vnd.openxmlformats-officedocument.customXmlProperties+xml"/>
  <Override PartName="/customXml/itemProps297.xml" ContentType="application/vnd.openxmlformats-officedocument.customXmlProperties+xml"/>
  <Override PartName="/customXml/itemProps298.xml" ContentType="application/vnd.openxmlformats-officedocument.customXmlProperties+xml"/>
  <Override PartName="/customXml/itemProps299.xml" ContentType="application/vnd.openxmlformats-officedocument.customXmlProperties+xml"/>
  <Override PartName="/customXml/itemProps3.xml" ContentType="application/vnd.openxmlformats-officedocument.customXmlProperties+xml"/>
  <Override PartName="/customXml/itemProps30.xml" ContentType="application/vnd.openxmlformats-officedocument.customXmlProperties+xml"/>
  <Override PartName="/customXml/itemProps300.xml" ContentType="application/vnd.openxmlformats-officedocument.customXmlProperties+xml"/>
  <Override PartName="/customXml/itemProps301.xml" ContentType="application/vnd.openxmlformats-officedocument.customXmlProperties+xml"/>
  <Override PartName="/customXml/itemProps302.xml" ContentType="application/vnd.openxmlformats-officedocument.customXmlProperties+xml"/>
  <Override PartName="/customXml/itemProps303.xml" ContentType="application/vnd.openxmlformats-officedocument.customXmlProperties+xml"/>
  <Override PartName="/customXml/itemProps304.xml" ContentType="application/vnd.openxmlformats-officedocument.customXmlProperties+xml"/>
  <Override PartName="/customXml/itemProps305.xml" ContentType="application/vnd.openxmlformats-officedocument.customXmlProperties+xml"/>
  <Override PartName="/customXml/itemProps306.xml" ContentType="application/vnd.openxmlformats-officedocument.customXmlProperties+xml"/>
  <Override PartName="/customXml/itemProps307.xml" ContentType="application/vnd.openxmlformats-officedocument.customXmlProperties+xml"/>
  <Override PartName="/customXml/itemProps308.xml" ContentType="application/vnd.openxmlformats-officedocument.customXmlProperties+xml"/>
  <Override PartName="/customXml/itemProps309.xml" ContentType="application/vnd.openxmlformats-officedocument.customXmlProperties+xml"/>
  <Override PartName="/customXml/itemProps31.xml" ContentType="application/vnd.openxmlformats-officedocument.customXmlProperties+xml"/>
  <Override PartName="/customXml/itemProps310.xml" ContentType="application/vnd.openxmlformats-officedocument.customXmlProperties+xml"/>
  <Override PartName="/customXml/itemProps311.xml" ContentType="application/vnd.openxmlformats-officedocument.customXmlProperties+xml"/>
  <Override PartName="/customXml/itemProps312.xml" ContentType="application/vnd.openxmlformats-officedocument.customXmlProperties+xml"/>
  <Override PartName="/customXml/itemProps313.xml" ContentType="application/vnd.openxmlformats-officedocument.customXmlProperties+xml"/>
  <Override PartName="/customXml/itemProps314.xml" ContentType="application/vnd.openxmlformats-officedocument.customXmlProperties+xml"/>
  <Override PartName="/customXml/itemProps315.xml" ContentType="application/vnd.openxmlformats-officedocument.customXmlProperties+xml"/>
  <Override PartName="/customXml/itemProps316.xml" ContentType="application/vnd.openxmlformats-officedocument.customXmlProperties+xml"/>
  <Override PartName="/customXml/itemProps317.xml" ContentType="application/vnd.openxmlformats-officedocument.customXmlProperties+xml"/>
  <Override PartName="/customXml/itemProps318.xml" ContentType="application/vnd.openxmlformats-officedocument.customXmlProperties+xml"/>
  <Override PartName="/customXml/itemProps319.xml" ContentType="application/vnd.openxmlformats-officedocument.customXmlProperties+xml"/>
  <Override PartName="/customXml/itemProps32.xml" ContentType="application/vnd.openxmlformats-officedocument.customXmlProperties+xml"/>
  <Override PartName="/customXml/itemProps320.xml" ContentType="application/vnd.openxmlformats-officedocument.customXmlProperties+xml"/>
  <Override PartName="/customXml/itemProps321.xml" ContentType="application/vnd.openxmlformats-officedocument.customXmlProperties+xml"/>
  <Override PartName="/customXml/itemProps322.xml" ContentType="application/vnd.openxmlformats-officedocument.customXmlProperties+xml"/>
  <Override PartName="/customXml/itemProps323.xml" ContentType="application/vnd.openxmlformats-officedocument.customXmlProperties+xml"/>
  <Override PartName="/customXml/itemProps324.xml" ContentType="application/vnd.openxmlformats-officedocument.customXmlProperties+xml"/>
  <Override PartName="/customXml/itemProps325.xml" ContentType="application/vnd.openxmlformats-officedocument.customXmlProperties+xml"/>
  <Override PartName="/customXml/itemProps326.xml" ContentType="application/vnd.openxmlformats-officedocument.customXmlProperties+xml"/>
  <Override PartName="/customXml/itemProps327.xml" ContentType="application/vnd.openxmlformats-officedocument.customXmlProperties+xml"/>
  <Override PartName="/customXml/itemProps328.xml" ContentType="application/vnd.openxmlformats-officedocument.customXmlProperties+xml"/>
  <Override PartName="/customXml/itemProps329.xml" ContentType="application/vnd.openxmlformats-officedocument.customXmlProperties+xml"/>
  <Override PartName="/customXml/itemProps33.xml" ContentType="application/vnd.openxmlformats-officedocument.customXmlProperties+xml"/>
  <Override PartName="/customXml/itemProps330.xml" ContentType="application/vnd.openxmlformats-officedocument.customXmlProperties+xml"/>
  <Override PartName="/customXml/itemProps331.xml" ContentType="application/vnd.openxmlformats-officedocument.customXmlProperties+xml"/>
  <Override PartName="/customXml/itemProps332.xml" ContentType="application/vnd.openxmlformats-officedocument.customXmlProperties+xml"/>
  <Override PartName="/customXml/itemProps333.xml" ContentType="application/vnd.openxmlformats-officedocument.customXmlProperties+xml"/>
  <Override PartName="/customXml/itemProps334.xml" ContentType="application/vnd.openxmlformats-officedocument.customXmlProperties+xml"/>
  <Override PartName="/customXml/itemProps335.xml" ContentType="application/vnd.openxmlformats-officedocument.customXmlProperties+xml"/>
  <Override PartName="/customXml/itemProps336.xml" ContentType="application/vnd.openxmlformats-officedocument.customXmlProperties+xml"/>
  <Override PartName="/customXml/itemProps337.xml" ContentType="application/vnd.openxmlformats-officedocument.customXmlProperties+xml"/>
  <Override PartName="/customXml/itemProps338.xml" ContentType="application/vnd.openxmlformats-officedocument.customXmlProperties+xml"/>
  <Override PartName="/customXml/itemProps339.xml" ContentType="application/vnd.openxmlformats-officedocument.customXmlProperties+xml"/>
  <Override PartName="/customXml/itemProps34.xml" ContentType="application/vnd.openxmlformats-officedocument.customXmlProperties+xml"/>
  <Override PartName="/customXml/itemProps340.xml" ContentType="application/vnd.openxmlformats-officedocument.customXmlProperties+xml"/>
  <Override PartName="/customXml/itemProps341.xml" ContentType="application/vnd.openxmlformats-officedocument.customXmlProperties+xml"/>
  <Override PartName="/customXml/itemProps342.xml" ContentType="application/vnd.openxmlformats-officedocument.customXmlProperties+xml"/>
  <Override PartName="/customXml/itemProps343.xml" ContentType="application/vnd.openxmlformats-officedocument.customXmlProperties+xml"/>
  <Override PartName="/customXml/itemProps344.xml" ContentType="application/vnd.openxmlformats-officedocument.customXmlProperties+xml"/>
  <Override PartName="/customXml/itemProps345.xml" ContentType="application/vnd.openxmlformats-officedocument.customXmlProperties+xml"/>
  <Override PartName="/customXml/itemProps346.xml" ContentType="application/vnd.openxmlformats-officedocument.customXmlProperties+xml"/>
  <Override PartName="/customXml/itemProps347.xml" ContentType="application/vnd.openxmlformats-officedocument.customXmlProperties+xml"/>
  <Override PartName="/customXml/itemProps348.xml" ContentType="application/vnd.openxmlformats-officedocument.customXmlProperties+xml"/>
  <Override PartName="/customXml/itemProps349.xml" ContentType="application/vnd.openxmlformats-officedocument.customXmlProperties+xml"/>
  <Override PartName="/customXml/itemProps35.xml" ContentType="application/vnd.openxmlformats-officedocument.customXmlProperties+xml"/>
  <Override PartName="/customXml/itemProps350.xml" ContentType="application/vnd.openxmlformats-officedocument.customXmlProperties+xml"/>
  <Override PartName="/customXml/itemProps351.xml" ContentType="application/vnd.openxmlformats-officedocument.customXmlProperties+xml"/>
  <Override PartName="/customXml/itemProps352.xml" ContentType="application/vnd.openxmlformats-officedocument.customXmlProperties+xml"/>
  <Override PartName="/customXml/itemProps353.xml" ContentType="application/vnd.openxmlformats-officedocument.customXmlProperties+xml"/>
  <Override PartName="/customXml/itemProps354.xml" ContentType="application/vnd.openxmlformats-officedocument.customXmlProperties+xml"/>
  <Override PartName="/customXml/itemProps355.xml" ContentType="application/vnd.openxmlformats-officedocument.customXmlProperties+xml"/>
  <Override PartName="/customXml/itemProps356.xml" ContentType="application/vnd.openxmlformats-officedocument.customXmlProperties+xml"/>
  <Override PartName="/customXml/itemProps357.xml" ContentType="application/vnd.openxmlformats-officedocument.customXmlProperties+xml"/>
  <Override PartName="/customXml/itemProps358.xml" ContentType="application/vnd.openxmlformats-officedocument.customXmlProperties+xml"/>
  <Override PartName="/customXml/itemProps359.xml" ContentType="application/vnd.openxmlformats-officedocument.customXmlProperties+xml"/>
  <Override PartName="/customXml/itemProps36.xml" ContentType="application/vnd.openxmlformats-officedocument.customXmlProperties+xml"/>
  <Override PartName="/customXml/itemProps360.xml" ContentType="application/vnd.openxmlformats-officedocument.customXmlProperties+xml"/>
  <Override PartName="/customXml/itemProps361.xml" ContentType="application/vnd.openxmlformats-officedocument.customXmlProperties+xml"/>
  <Override PartName="/customXml/itemProps362.xml" ContentType="application/vnd.openxmlformats-officedocument.customXmlProperties+xml"/>
  <Override PartName="/customXml/itemProps363.xml" ContentType="application/vnd.openxmlformats-officedocument.customXmlProperties+xml"/>
  <Override PartName="/customXml/itemProps364.xml" ContentType="application/vnd.openxmlformats-officedocument.customXmlProperties+xml"/>
  <Override PartName="/customXml/itemProps365.xml" ContentType="application/vnd.openxmlformats-officedocument.customXmlProperties+xml"/>
  <Override PartName="/customXml/itemProps366.xml" ContentType="application/vnd.openxmlformats-officedocument.customXmlProperties+xml"/>
  <Override PartName="/customXml/itemProps367.xml" ContentType="application/vnd.openxmlformats-officedocument.customXmlProperties+xml"/>
  <Override PartName="/customXml/itemProps368.xml" ContentType="application/vnd.openxmlformats-officedocument.customXmlProperties+xml"/>
  <Override PartName="/customXml/itemProps369.xml" ContentType="application/vnd.openxmlformats-officedocument.customXmlProperties+xml"/>
  <Override PartName="/customXml/itemProps37.xml" ContentType="application/vnd.openxmlformats-officedocument.customXmlProperties+xml"/>
  <Override PartName="/customXml/itemProps370.xml" ContentType="application/vnd.openxmlformats-officedocument.customXmlProperties+xml"/>
  <Override PartName="/customXml/itemProps371.xml" ContentType="application/vnd.openxmlformats-officedocument.customXmlProperties+xml"/>
  <Override PartName="/customXml/itemProps372.xml" ContentType="application/vnd.openxmlformats-officedocument.customXmlProperties+xml"/>
  <Override PartName="/customXml/itemProps373.xml" ContentType="application/vnd.openxmlformats-officedocument.customXmlProperties+xml"/>
  <Override PartName="/customXml/itemProps374.xml" ContentType="application/vnd.openxmlformats-officedocument.customXmlProperties+xml"/>
  <Override PartName="/customXml/itemProps375.xml" ContentType="application/vnd.openxmlformats-officedocument.customXmlProperties+xml"/>
  <Override PartName="/customXml/itemProps376.xml" ContentType="application/vnd.openxmlformats-officedocument.customXmlProperties+xml"/>
  <Override PartName="/customXml/itemProps377.xml" ContentType="application/vnd.openxmlformats-officedocument.customXmlProperties+xml"/>
  <Override PartName="/customXml/itemProps378.xml" ContentType="application/vnd.openxmlformats-officedocument.customXmlProperties+xml"/>
  <Override PartName="/customXml/itemProps379.xml" ContentType="application/vnd.openxmlformats-officedocument.customXmlProperties+xml"/>
  <Override PartName="/customXml/itemProps38.xml" ContentType="application/vnd.openxmlformats-officedocument.customXmlProperties+xml"/>
  <Override PartName="/customXml/itemProps380.xml" ContentType="application/vnd.openxmlformats-officedocument.customXmlProperties+xml"/>
  <Override PartName="/customXml/itemProps381.xml" ContentType="application/vnd.openxmlformats-officedocument.customXmlProperties+xml"/>
  <Override PartName="/customXml/itemProps382.xml" ContentType="application/vnd.openxmlformats-officedocument.customXmlProperties+xml"/>
  <Override PartName="/customXml/itemProps383.xml" ContentType="application/vnd.openxmlformats-officedocument.customXmlProperties+xml"/>
  <Override PartName="/customXml/itemProps384.xml" ContentType="application/vnd.openxmlformats-officedocument.customXmlProperties+xml"/>
  <Override PartName="/customXml/itemProps385.xml" ContentType="application/vnd.openxmlformats-officedocument.customXmlProperties+xml"/>
  <Override PartName="/customXml/itemProps386.xml" ContentType="application/vnd.openxmlformats-officedocument.customXmlProperties+xml"/>
  <Override PartName="/customXml/itemProps387.xml" ContentType="application/vnd.openxmlformats-officedocument.customXmlProperties+xml"/>
  <Override PartName="/customXml/itemProps388.xml" ContentType="application/vnd.openxmlformats-officedocument.customXmlProperties+xml"/>
  <Override PartName="/customXml/itemProps389.xml" ContentType="application/vnd.openxmlformats-officedocument.customXmlProperties+xml"/>
  <Override PartName="/customXml/itemProps39.xml" ContentType="application/vnd.openxmlformats-officedocument.customXmlProperties+xml"/>
  <Override PartName="/customXml/itemProps390.xml" ContentType="application/vnd.openxmlformats-officedocument.customXmlProperties+xml"/>
  <Override PartName="/customXml/itemProps391.xml" ContentType="application/vnd.openxmlformats-officedocument.customXmlProperties+xml"/>
  <Override PartName="/customXml/itemProps392.xml" ContentType="application/vnd.openxmlformats-officedocument.customXmlProperties+xml"/>
  <Override PartName="/customXml/itemProps393.xml" ContentType="application/vnd.openxmlformats-officedocument.customXmlProperties+xml"/>
  <Override PartName="/customXml/itemProps394.xml" ContentType="application/vnd.openxmlformats-officedocument.customXmlProperties+xml"/>
  <Override PartName="/customXml/itemProps395.xml" ContentType="application/vnd.openxmlformats-officedocument.customXmlProperties+xml"/>
  <Override PartName="/customXml/itemProps396.xml" ContentType="application/vnd.openxmlformats-officedocument.customXmlProperties+xml"/>
  <Override PartName="/customXml/itemProps397.xml" ContentType="application/vnd.openxmlformats-officedocument.customXmlProperties+xml"/>
  <Override PartName="/customXml/itemProps398.xml" ContentType="application/vnd.openxmlformats-officedocument.customXmlProperties+xml"/>
  <Override PartName="/customXml/itemProps399.xml" ContentType="application/vnd.openxmlformats-officedocument.customXmlProperties+xml"/>
  <Override PartName="/customXml/itemProps4.xml" ContentType="application/vnd.openxmlformats-officedocument.customXmlProperties+xml"/>
  <Override PartName="/customXml/itemProps40.xml" ContentType="application/vnd.openxmlformats-officedocument.customXmlProperties+xml"/>
  <Override PartName="/customXml/itemProps400.xml" ContentType="application/vnd.openxmlformats-officedocument.customXmlProperties+xml"/>
  <Override PartName="/customXml/itemProps401.xml" ContentType="application/vnd.openxmlformats-officedocument.customXmlProperties+xml"/>
  <Override PartName="/customXml/itemProps402.xml" ContentType="application/vnd.openxmlformats-officedocument.customXmlProperties+xml"/>
  <Override PartName="/customXml/itemProps403.xml" ContentType="application/vnd.openxmlformats-officedocument.customXmlProperties+xml"/>
  <Override PartName="/customXml/itemProps404.xml" ContentType="application/vnd.openxmlformats-officedocument.customXmlProperties+xml"/>
  <Override PartName="/customXml/itemProps405.xml" ContentType="application/vnd.openxmlformats-officedocument.customXmlProperties+xml"/>
  <Override PartName="/customXml/itemProps406.xml" ContentType="application/vnd.openxmlformats-officedocument.customXmlProperties+xml"/>
  <Override PartName="/customXml/itemProps407.xml" ContentType="application/vnd.openxmlformats-officedocument.customXmlProperties+xml"/>
  <Override PartName="/customXml/itemProps408.xml" ContentType="application/vnd.openxmlformats-officedocument.customXmlProperties+xml"/>
  <Override PartName="/customXml/itemProps409.xml" ContentType="application/vnd.openxmlformats-officedocument.customXmlProperties+xml"/>
  <Override PartName="/customXml/itemProps41.xml" ContentType="application/vnd.openxmlformats-officedocument.customXmlProperties+xml"/>
  <Override PartName="/customXml/itemProps410.xml" ContentType="application/vnd.openxmlformats-officedocument.customXmlProperties+xml"/>
  <Override PartName="/customXml/itemProps411.xml" ContentType="application/vnd.openxmlformats-officedocument.customXmlProperties+xml"/>
  <Override PartName="/customXml/itemProps412.xml" ContentType="application/vnd.openxmlformats-officedocument.customXmlProperties+xml"/>
  <Override PartName="/customXml/itemProps413.xml" ContentType="application/vnd.openxmlformats-officedocument.customXmlProperties+xml"/>
  <Override PartName="/customXml/itemProps414.xml" ContentType="application/vnd.openxmlformats-officedocument.customXmlProperties+xml"/>
  <Override PartName="/customXml/itemProps415.xml" ContentType="application/vnd.openxmlformats-officedocument.customXmlProperties+xml"/>
  <Override PartName="/customXml/itemProps416.xml" ContentType="application/vnd.openxmlformats-officedocument.customXmlProperties+xml"/>
  <Override PartName="/customXml/itemProps417.xml" ContentType="application/vnd.openxmlformats-officedocument.customXmlProperties+xml"/>
  <Override PartName="/customXml/itemProps418.xml" ContentType="application/vnd.openxmlformats-officedocument.customXmlProperties+xml"/>
  <Override PartName="/customXml/itemProps419.xml" ContentType="application/vnd.openxmlformats-officedocument.customXmlProperties+xml"/>
  <Override PartName="/customXml/itemProps42.xml" ContentType="application/vnd.openxmlformats-officedocument.customXmlProperties+xml"/>
  <Override PartName="/customXml/itemProps420.xml" ContentType="application/vnd.openxmlformats-officedocument.customXmlProperties+xml"/>
  <Override PartName="/customXml/itemProps421.xml" ContentType="application/vnd.openxmlformats-officedocument.customXmlProperties+xml"/>
  <Override PartName="/customXml/itemProps422.xml" ContentType="application/vnd.openxmlformats-officedocument.customXmlProperties+xml"/>
  <Override PartName="/customXml/itemProps423.xml" ContentType="application/vnd.openxmlformats-officedocument.customXmlProperties+xml"/>
  <Override PartName="/customXml/itemProps424.xml" ContentType="application/vnd.openxmlformats-officedocument.customXmlProperties+xml"/>
  <Override PartName="/customXml/itemProps425.xml" ContentType="application/vnd.openxmlformats-officedocument.customXmlProperties+xml"/>
  <Override PartName="/customXml/itemProps426.xml" ContentType="application/vnd.openxmlformats-officedocument.customXmlProperties+xml"/>
  <Override PartName="/customXml/itemProps427.xml" ContentType="application/vnd.openxmlformats-officedocument.customXmlProperties+xml"/>
  <Override PartName="/customXml/itemProps428.xml" ContentType="application/vnd.openxmlformats-officedocument.customXmlProperties+xml"/>
  <Override PartName="/customXml/itemProps429.xml" ContentType="application/vnd.openxmlformats-officedocument.customXmlProperties+xml"/>
  <Override PartName="/customXml/itemProps43.xml" ContentType="application/vnd.openxmlformats-officedocument.customXmlProperties+xml"/>
  <Override PartName="/customXml/itemProps430.xml" ContentType="application/vnd.openxmlformats-officedocument.customXmlProperties+xml"/>
  <Override PartName="/customXml/itemProps431.xml" ContentType="application/vnd.openxmlformats-officedocument.customXmlProperties+xml"/>
  <Override PartName="/customXml/itemProps432.xml" ContentType="application/vnd.openxmlformats-officedocument.customXmlProperties+xml"/>
  <Override PartName="/customXml/itemProps433.xml" ContentType="application/vnd.openxmlformats-officedocument.customXmlProperties+xml"/>
  <Override PartName="/customXml/itemProps434.xml" ContentType="application/vnd.openxmlformats-officedocument.customXmlProperties+xml"/>
  <Override PartName="/customXml/itemProps435.xml" ContentType="application/vnd.openxmlformats-officedocument.customXmlProperties+xml"/>
  <Override PartName="/customXml/itemProps436.xml" ContentType="application/vnd.openxmlformats-officedocument.customXmlProperties+xml"/>
  <Override PartName="/customXml/itemProps437.xml" ContentType="application/vnd.openxmlformats-officedocument.customXmlProperties+xml"/>
  <Override PartName="/customXml/itemProps438.xml" ContentType="application/vnd.openxmlformats-officedocument.customXmlProperties+xml"/>
  <Override PartName="/customXml/itemProps439.xml" ContentType="application/vnd.openxmlformats-officedocument.customXmlProperties+xml"/>
  <Override PartName="/customXml/itemProps44.xml" ContentType="application/vnd.openxmlformats-officedocument.customXmlProperties+xml"/>
  <Override PartName="/customXml/itemProps440.xml" ContentType="application/vnd.openxmlformats-officedocument.customXmlProperties+xml"/>
  <Override PartName="/customXml/itemProps441.xml" ContentType="application/vnd.openxmlformats-officedocument.customXmlProperties+xml"/>
  <Override PartName="/customXml/itemProps442.xml" ContentType="application/vnd.openxmlformats-officedocument.customXmlProperties+xml"/>
  <Override PartName="/customXml/itemProps443.xml" ContentType="application/vnd.openxmlformats-officedocument.customXmlProperties+xml"/>
  <Override PartName="/customXml/itemProps444.xml" ContentType="application/vnd.openxmlformats-officedocument.customXmlProperties+xml"/>
  <Override PartName="/customXml/itemProps445.xml" ContentType="application/vnd.openxmlformats-officedocument.customXmlProperties+xml"/>
  <Override PartName="/customXml/itemProps446.xml" ContentType="application/vnd.openxmlformats-officedocument.customXmlProperties+xml"/>
  <Override PartName="/customXml/itemProps447.xml" ContentType="application/vnd.openxmlformats-officedocument.customXmlProperties+xml"/>
  <Override PartName="/customXml/itemProps448.xml" ContentType="application/vnd.openxmlformats-officedocument.customXmlProperties+xml"/>
  <Override PartName="/customXml/itemProps449.xml" ContentType="application/vnd.openxmlformats-officedocument.customXmlProperties+xml"/>
  <Override PartName="/customXml/itemProps45.xml" ContentType="application/vnd.openxmlformats-officedocument.customXmlProperties+xml"/>
  <Override PartName="/customXml/itemProps450.xml" ContentType="application/vnd.openxmlformats-officedocument.customXmlProperties+xml"/>
  <Override PartName="/customXml/itemProps451.xml" ContentType="application/vnd.openxmlformats-officedocument.customXmlProperties+xml"/>
  <Override PartName="/customXml/itemProps452.xml" ContentType="application/vnd.openxmlformats-officedocument.customXmlProperties+xml"/>
  <Override PartName="/customXml/itemProps453.xml" ContentType="application/vnd.openxmlformats-officedocument.customXmlProperties+xml"/>
  <Override PartName="/customXml/itemProps454.xml" ContentType="application/vnd.openxmlformats-officedocument.customXmlProperties+xml"/>
  <Override PartName="/customXml/itemProps455.xml" ContentType="application/vnd.openxmlformats-officedocument.customXmlProperties+xml"/>
  <Override PartName="/customXml/itemProps456.xml" ContentType="application/vnd.openxmlformats-officedocument.customXmlProperties+xml"/>
  <Override PartName="/customXml/itemProps457.xml" ContentType="application/vnd.openxmlformats-officedocument.customXmlProperties+xml"/>
  <Override PartName="/customXml/itemProps458.xml" ContentType="application/vnd.openxmlformats-officedocument.customXmlProperties+xml"/>
  <Override PartName="/customXml/itemProps459.xml" ContentType="application/vnd.openxmlformats-officedocument.customXmlProperties+xml"/>
  <Override PartName="/customXml/itemProps46.xml" ContentType="application/vnd.openxmlformats-officedocument.customXmlProperties+xml"/>
  <Override PartName="/customXml/itemProps460.xml" ContentType="application/vnd.openxmlformats-officedocument.customXmlProperties+xml"/>
  <Override PartName="/customXml/itemProps461.xml" ContentType="application/vnd.openxmlformats-officedocument.customXmlProperties+xml"/>
  <Override PartName="/customXml/itemProps462.xml" ContentType="application/vnd.openxmlformats-officedocument.customXmlProperties+xml"/>
  <Override PartName="/customXml/itemProps463.xml" ContentType="application/vnd.openxmlformats-officedocument.customXmlProperties+xml"/>
  <Override PartName="/customXml/itemProps464.xml" ContentType="application/vnd.openxmlformats-officedocument.customXmlProperties+xml"/>
  <Override PartName="/customXml/itemProps465.xml" ContentType="application/vnd.openxmlformats-officedocument.customXmlProperties+xml"/>
  <Override PartName="/customXml/itemProps466.xml" ContentType="application/vnd.openxmlformats-officedocument.customXmlProperties+xml"/>
  <Override PartName="/customXml/itemProps467.xml" ContentType="application/vnd.openxmlformats-officedocument.customXmlProperties+xml"/>
  <Override PartName="/customXml/itemProps468.xml" ContentType="application/vnd.openxmlformats-officedocument.customXmlProperties+xml"/>
  <Override PartName="/customXml/itemProps469.xml" ContentType="application/vnd.openxmlformats-officedocument.customXmlProperties+xml"/>
  <Override PartName="/customXml/itemProps47.xml" ContentType="application/vnd.openxmlformats-officedocument.customXmlProperties+xml"/>
  <Override PartName="/customXml/itemProps470.xml" ContentType="application/vnd.openxmlformats-officedocument.customXmlProperties+xml"/>
  <Override PartName="/customXml/itemProps471.xml" ContentType="application/vnd.openxmlformats-officedocument.customXmlProperties+xml"/>
  <Override PartName="/customXml/itemProps472.xml" ContentType="application/vnd.openxmlformats-officedocument.customXmlProperties+xml"/>
  <Override PartName="/customXml/itemProps473.xml" ContentType="application/vnd.openxmlformats-officedocument.customXmlProperties+xml"/>
  <Override PartName="/customXml/itemProps474.xml" ContentType="application/vnd.openxmlformats-officedocument.customXmlProperties+xml"/>
  <Override PartName="/customXml/itemProps475.xml" ContentType="application/vnd.openxmlformats-officedocument.customXmlProperties+xml"/>
  <Override PartName="/customXml/itemProps476.xml" ContentType="application/vnd.openxmlformats-officedocument.customXmlProperties+xml"/>
  <Override PartName="/customXml/itemProps477.xml" ContentType="application/vnd.openxmlformats-officedocument.customXmlProperties+xml"/>
  <Override PartName="/customXml/itemProps478.xml" ContentType="application/vnd.openxmlformats-officedocument.customXmlProperties+xml"/>
  <Override PartName="/customXml/itemProps479.xml" ContentType="application/vnd.openxmlformats-officedocument.customXmlProperties+xml"/>
  <Override PartName="/customXml/itemProps48.xml" ContentType="application/vnd.openxmlformats-officedocument.customXmlProperties+xml"/>
  <Override PartName="/customXml/itemProps480.xml" ContentType="application/vnd.openxmlformats-officedocument.customXmlProperties+xml"/>
  <Override PartName="/customXml/itemProps481.xml" ContentType="application/vnd.openxmlformats-officedocument.customXmlProperties+xml"/>
  <Override PartName="/customXml/itemProps482.xml" ContentType="application/vnd.openxmlformats-officedocument.customXmlProperties+xml"/>
  <Override PartName="/customXml/itemProps483.xml" ContentType="application/vnd.openxmlformats-officedocument.customXmlProperties+xml"/>
  <Override PartName="/customXml/itemProps484.xml" ContentType="application/vnd.openxmlformats-officedocument.customXmlProperties+xml"/>
  <Override PartName="/customXml/itemProps485.xml" ContentType="application/vnd.openxmlformats-officedocument.customXmlProperties+xml"/>
  <Override PartName="/customXml/itemProps486.xml" ContentType="application/vnd.openxmlformats-officedocument.customXmlProperties+xml"/>
  <Override PartName="/customXml/itemProps487.xml" ContentType="application/vnd.openxmlformats-officedocument.customXmlProperties+xml"/>
  <Override PartName="/customXml/itemProps488.xml" ContentType="application/vnd.openxmlformats-officedocument.customXmlProperties+xml"/>
  <Override PartName="/customXml/itemProps489.xml" ContentType="application/vnd.openxmlformats-officedocument.customXmlProperties+xml"/>
  <Override PartName="/customXml/itemProps49.xml" ContentType="application/vnd.openxmlformats-officedocument.customXmlProperties+xml"/>
  <Override PartName="/customXml/itemProps490.xml" ContentType="application/vnd.openxmlformats-officedocument.customXmlProperties+xml"/>
  <Override PartName="/customXml/itemProps491.xml" ContentType="application/vnd.openxmlformats-officedocument.customXmlProperties+xml"/>
  <Override PartName="/customXml/itemProps492.xml" ContentType="application/vnd.openxmlformats-officedocument.customXmlProperties+xml"/>
  <Override PartName="/customXml/itemProps493.xml" ContentType="application/vnd.openxmlformats-officedocument.customXmlProperties+xml"/>
  <Override PartName="/customXml/itemProps494.xml" ContentType="application/vnd.openxmlformats-officedocument.customXmlProperties+xml"/>
  <Override PartName="/customXml/itemProps495.xml" ContentType="application/vnd.openxmlformats-officedocument.customXmlProperties+xml"/>
  <Override PartName="/customXml/itemProps496.xml" ContentType="application/vnd.openxmlformats-officedocument.customXmlProperties+xml"/>
  <Override PartName="/customXml/itemProps497.xml" ContentType="application/vnd.openxmlformats-officedocument.customXmlProperties+xml"/>
  <Override PartName="/customXml/itemProps498.xml" ContentType="application/vnd.openxmlformats-officedocument.customXmlProperties+xml"/>
  <Override PartName="/customXml/itemProps499.xml" ContentType="application/vnd.openxmlformats-officedocument.customXmlProperties+xml"/>
  <Override PartName="/customXml/itemProps5.xml" ContentType="application/vnd.openxmlformats-officedocument.customXmlProperties+xml"/>
  <Override PartName="/customXml/itemProps50.xml" ContentType="application/vnd.openxmlformats-officedocument.customXmlProperties+xml"/>
  <Override PartName="/customXml/itemProps500.xml" ContentType="application/vnd.openxmlformats-officedocument.customXmlProperties+xml"/>
  <Override PartName="/customXml/itemProps501.xml" ContentType="application/vnd.openxmlformats-officedocument.customXmlProperties+xml"/>
  <Override PartName="/customXml/itemProps502.xml" ContentType="application/vnd.openxmlformats-officedocument.customXmlProperties+xml"/>
  <Override PartName="/customXml/itemProps503.xml" ContentType="application/vnd.openxmlformats-officedocument.customXmlProperties+xml"/>
  <Override PartName="/customXml/itemProps504.xml" ContentType="application/vnd.openxmlformats-officedocument.customXmlProperties+xml"/>
  <Override PartName="/customXml/itemProps505.xml" ContentType="application/vnd.openxmlformats-officedocument.customXmlProperties+xml"/>
  <Override PartName="/customXml/itemProps506.xml" ContentType="application/vnd.openxmlformats-officedocument.customXmlProperties+xml"/>
  <Override PartName="/customXml/itemProps507.xml" ContentType="application/vnd.openxmlformats-officedocument.customXmlProperties+xml"/>
  <Override PartName="/customXml/itemProps508.xml" ContentType="application/vnd.openxmlformats-officedocument.customXmlProperties+xml"/>
  <Override PartName="/customXml/itemProps509.xml" ContentType="application/vnd.openxmlformats-officedocument.customXmlProperties+xml"/>
  <Override PartName="/customXml/itemProps51.xml" ContentType="application/vnd.openxmlformats-officedocument.customXmlProperties+xml"/>
  <Override PartName="/customXml/itemProps510.xml" ContentType="application/vnd.openxmlformats-officedocument.customXmlProperties+xml"/>
  <Override PartName="/customXml/itemProps511.xml" ContentType="application/vnd.openxmlformats-officedocument.customXmlProperties+xml"/>
  <Override PartName="/customXml/itemProps512.xml" ContentType="application/vnd.openxmlformats-officedocument.customXmlProperties+xml"/>
  <Override PartName="/customXml/itemProps513.xml" ContentType="application/vnd.openxmlformats-officedocument.customXmlProperties+xml"/>
  <Override PartName="/customXml/itemProps514.xml" ContentType="application/vnd.openxmlformats-officedocument.customXmlProperties+xml"/>
  <Override PartName="/customXml/itemProps515.xml" ContentType="application/vnd.openxmlformats-officedocument.customXmlProperties+xml"/>
  <Override PartName="/customXml/itemProps516.xml" ContentType="application/vnd.openxmlformats-officedocument.customXmlProperties+xml"/>
  <Override PartName="/customXml/itemProps517.xml" ContentType="application/vnd.openxmlformats-officedocument.customXmlProperties+xml"/>
  <Override PartName="/customXml/itemProps518.xml" ContentType="application/vnd.openxmlformats-officedocument.customXmlProperties+xml"/>
  <Override PartName="/customXml/itemProps519.xml" ContentType="application/vnd.openxmlformats-officedocument.customXmlProperties+xml"/>
  <Override PartName="/customXml/itemProps52.xml" ContentType="application/vnd.openxmlformats-officedocument.customXmlProperties+xml"/>
  <Override PartName="/customXml/itemProps520.xml" ContentType="application/vnd.openxmlformats-officedocument.customXmlProperties+xml"/>
  <Override PartName="/customXml/itemProps521.xml" ContentType="application/vnd.openxmlformats-officedocument.customXmlProperties+xml"/>
  <Override PartName="/customXml/itemProps522.xml" ContentType="application/vnd.openxmlformats-officedocument.customXmlProperties+xml"/>
  <Override PartName="/customXml/itemProps523.xml" ContentType="application/vnd.openxmlformats-officedocument.customXmlProperties+xml"/>
  <Override PartName="/customXml/itemProps524.xml" ContentType="application/vnd.openxmlformats-officedocument.customXmlProperties+xml"/>
  <Override PartName="/customXml/itemProps525.xml" ContentType="application/vnd.openxmlformats-officedocument.customXmlProperties+xml"/>
  <Override PartName="/customXml/itemProps526.xml" ContentType="application/vnd.openxmlformats-officedocument.customXmlProperties+xml"/>
  <Override PartName="/customXml/itemProps527.xml" ContentType="application/vnd.openxmlformats-officedocument.customXmlProperties+xml"/>
  <Override PartName="/customXml/itemProps528.xml" ContentType="application/vnd.openxmlformats-officedocument.customXmlProperties+xml"/>
  <Override PartName="/customXml/itemProps529.xml" ContentType="application/vnd.openxmlformats-officedocument.customXmlProperties+xml"/>
  <Override PartName="/customXml/itemProps53.xml" ContentType="application/vnd.openxmlformats-officedocument.customXmlProperties+xml"/>
  <Override PartName="/customXml/itemProps530.xml" ContentType="application/vnd.openxmlformats-officedocument.customXmlProperties+xml"/>
  <Override PartName="/customXml/itemProps531.xml" ContentType="application/vnd.openxmlformats-officedocument.customXmlProperties+xml"/>
  <Override PartName="/customXml/itemProps532.xml" ContentType="application/vnd.openxmlformats-officedocument.customXmlProperties+xml"/>
  <Override PartName="/customXml/itemProps533.xml" ContentType="application/vnd.openxmlformats-officedocument.customXmlProperties+xml"/>
  <Override PartName="/customXml/itemProps534.xml" ContentType="application/vnd.openxmlformats-officedocument.customXmlProperties+xml"/>
  <Override PartName="/customXml/itemProps535.xml" ContentType="application/vnd.openxmlformats-officedocument.customXmlProperties+xml"/>
  <Override PartName="/customXml/itemProps536.xml" ContentType="application/vnd.openxmlformats-officedocument.customXmlProperties+xml"/>
  <Override PartName="/customXml/itemProps537.xml" ContentType="application/vnd.openxmlformats-officedocument.customXmlProperties+xml"/>
  <Override PartName="/customXml/itemProps538.xml" ContentType="application/vnd.openxmlformats-officedocument.customXmlProperties+xml"/>
  <Override PartName="/customXml/itemProps539.xml" ContentType="application/vnd.openxmlformats-officedocument.customXmlProperties+xml"/>
  <Override PartName="/customXml/itemProps54.xml" ContentType="application/vnd.openxmlformats-officedocument.customXmlProperties+xml"/>
  <Override PartName="/customXml/itemProps540.xml" ContentType="application/vnd.openxmlformats-officedocument.customXmlProperties+xml"/>
  <Override PartName="/customXml/itemProps541.xml" ContentType="application/vnd.openxmlformats-officedocument.customXmlProperties+xml"/>
  <Override PartName="/customXml/itemProps542.xml" ContentType="application/vnd.openxmlformats-officedocument.customXmlProperties+xml"/>
  <Override PartName="/customXml/itemProps543.xml" ContentType="application/vnd.openxmlformats-officedocument.customXmlProperties+xml"/>
  <Override PartName="/customXml/itemProps544.xml" ContentType="application/vnd.openxmlformats-officedocument.customXmlProperties+xml"/>
  <Override PartName="/customXml/itemProps545.xml" ContentType="application/vnd.openxmlformats-officedocument.customXmlProperties+xml"/>
  <Override PartName="/customXml/itemProps546.xml" ContentType="application/vnd.openxmlformats-officedocument.customXmlProperties+xml"/>
  <Override PartName="/customXml/itemProps547.xml" ContentType="application/vnd.openxmlformats-officedocument.customXmlProperties+xml"/>
  <Override PartName="/customXml/itemProps548.xml" ContentType="application/vnd.openxmlformats-officedocument.customXmlProperties+xml"/>
  <Override PartName="/customXml/itemProps549.xml" ContentType="application/vnd.openxmlformats-officedocument.customXmlProperties+xml"/>
  <Override PartName="/customXml/itemProps55.xml" ContentType="application/vnd.openxmlformats-officedocument.customXmlProperties+xml"/>
  <Override PartName="/customXml/itemProps550.xml" ContentType="application/vnd.openxmlformats-officedocument.customXmlProperties+xml"/>
  <Override PartName="/customXml/itemProps551.xml" ContentType="application/vnd.openxmlformats-officedocument.customXmlProperties+xml"/>
  <Override PartName="/customXml/itemProps552.xml" ContentType="application/vnd.openxmlformats-officedocument.customXmlProperties+xml"/>
  <Override PartName="/customXml/itemProps553.xml" ContentType="application/vnd.openxmlformats-officedocument.customXmlProperties+xml"/>
  <Override PartName="/customXml/itemProps554.xml" ContentType="application/vnd.openxmlformats-officedocument.customXmlProperties+xml"/>
  <Override PartName="/customXml/itemProps555.xml" ContentType="application/vnd.openxmlformats-officedocument.customXmlProperties+xml"/>
  <Override PartName="/customXml/itemProps556.xml" ContentType="application/vnd.openxmlformats-officedocument.customXmlProperties+xml"/>
  <Override PartName="/customXml/itemProps557.xml" ContentType="application/vnd.openxmlformats-officedocument.customXmlProperties+xml"/>
  <Override PartName="/customXml/itemProps558.xml" ContentType="application/vnd.openxmlformats-officedocument.customXmlProperties+xml"/>
  <Override PartName="/customXml/itemProps559.xml" ContentType="application/vnd.openxmlformats-officedocument.customXmlProperties+xml"/>
  <Override PartName="/customXml/itemProps56.xml" ContentType="application/vnd.openxmlformats-officedocument.customXmlProperties+xml"/>
  <Override PartName="/customXml/itemProps560.xml" ContentType="application/vnd.openxmlformats-officedocument.customXmlProperties+xml"/>
  <Override PartName="/customXml/itemProps561.xml" ContentType="application/vnd.openxmlformats-officedocument.customXmlProperties+xml"/>
  <Override PartName="/customXml/itemProps562.xml" ContentType="application/vnd.openxmlformats-officedocument.customXmlProperties+xml"/>
  <Override PartName="/customXml/itemProps563.xml" ContentType="application/vnd.openxmlformats-officedocument.customXmlProperties+xml"/>
  <Override PartName="/customXml/itemProps564.xml" ContentType="application/vnd.openxmlformats-officedocument.customXmlProperties+xml"/>
  <Override PartName="/customXml/itemProps565.xml" ContentType="application/vnd.openxmlformats-officedocument.customXmlProperties+xml"/>
  <Override PartName="/customXml/itemProps566.xml" ContentType="application/vnd.openxmlformats-officedocument.customXmlProperties+xml"/>
  <Override PartName="/customXml/itemProps567.xml" ContentType="application/vnd.openxmlformats-officedocument.customXmlProperties+xml"/>
  <Override PartName="/customXml/itemProps568.xml" ContentType="application/vnd.openxmlformats-officedocument.customXmlProperties+xml"/>
  <Override PartName="/customXml/itemProps569.xml" ContentType="application/vnd.openxmlformats-officedocument.customXmlProperties+xml"/>
  <Override PartName="/customXml/itemProps57.xml" ContentType="application/vnd.openxmlformats-officedocument.customXmlProperties+xml"/>
  <Override PartName="/customXml/itemProps570.xml" ContentType="application/vnd.openxmlformats-officedocument.customXmlProperties+xml"/>
  <Override PartName="/customXml/itemProps571.xml" ContentType="application/vnd.openxmlformats-officedocument.customXmlProperties+xml"/>
  <Override PartName="/customXml/itemProps572.xml" ContentType="application/vnd.openxmlformats-officedocument.customXmlProperties+xml"/>
  <Override PartName="/customXml/itemProps573.xml" ContentType="application/vnd.openxmlformats-officedocument.customXmlProperties+xml"/>
  <Override PartName="/customXml/itemProps574.xml" ContentType="application/vnd.openxmlformats-officedocument.customXmlProperties+xml"/>
  <Override PartName="/customXml/itemProps575.xml" ContentType="application/vnd.openxmlformats-officedocument.customXmlProperties+xml"/>
  <Override PartName="/customXml/itemProps576.xml" ContentType="application/vnd.openxmlformats-officedocument.customXmlProperties+xml"/>
  <Override PartName="/customXml/itemProps577.xml" ContentType="application/vnd.openxmlformats-officedocument.customXmlProperties+xml"/>
  <Override PartName="/customXml/itemProps578.xml" ContentType="application/vnd.openxmlformats-officedocument.customXmlProperties+xml"/>
  <Override PartName="/customXml/itemProps579.xml" ContentType="application/vnd.openxmlformats-officedocument.customXmlProperties+xml"/>
  <Override PartName="/customXml/itemProps58.xml" ContentType="application/vnd.openxmlformats-officedocument.customXmlProperties+xml"/>
  <Override PartName="/customXml/itemProps580.xml" ContentType="application/vnd.openxmlformats-officedocument.customXmlProperties+xml"/>
  <Override PartName="/customXml/itemProps581.xml" ContentType="application/vnd.openxmlformats-officedocument.customXmlProperties+xml"/>
  <Override PartName="/customXml/itemProps582.xml" ContentType="application/vnd.openxmlformats-officedocument.customXmlProperties+xml"/>
  <Override PartName="/customXml/itemProps583.xml" ContentType="application/vnd.openxmlformats-officedocument.customXmlProperties+xml"/>
  <Override PartName="/customXml/itemProps584.xml" ContentType="application/vnd.openxmlformats-officedocument.customXmlProperties+xml"/>
  <Override PartName="/customXml/itemProps585.xml" ContentType="application/vnd.openxmlformats-officedocument.customXmlProperties+xml"/>
  <Override PartName="/customXml/itemProps586.xml" ContentType="application/vnd.openxmlformats-officedocument.customXmlProperties+xml"/>
  <Override PartName="/customXml/itemProps587.xml" ContentType="application/vnd.openxmlformats-officedocument.customXmlProperties+xml"/>
  <Override PartName="/customXml/itemProps588.xml" ContentType="application/vnd.openxmlformats-officedocument.customXmlProperties+xml"/>
  <Override PartName="/customXml/itemProps589.xml" ContentType="application/vnd.openxmlformats-officedocument.customXmlProperties+xml"/>
  <Override PartName="/customXml/itemProps59.xml" ContentType="application/vnd.openxmlformats-officedocument.customXmlProperties+xml"/>
  <Override PartName="/customXml/itemProps590.xml" ContentType="application/vnd.openxmlformats-officedocument.customXmlProperties+xml"/>
  <Override PartName="/customXml/itemProps591.xml" ContentType="application/vnd.openxmlformats-officedocument.customXmlProperties+xml"/>
  <Override PartName="/customXml/itemProps592.xml" ContentType="application/vnd.openxmlformats-officedocument.customXmlProperties+xml"/>
  <Override PartName="/customXml/itemProps593.xml" ContentType="application/vnd.openxmlformats-officedocument.customXmlProperties+xml"/>
  <Override PartName="/customXml/itemProps594.xml" ContentType="application/vnd.openxmlformats-officedocument.customXmlProperties+xml"/>
  <Override PartName="/customXml/itemProps595.xml" ContentType="application/vnd.openxmlformats-officedocument.customXmlProperties+xml"/>
  <Override PartName="/customXml/itemProps596.xml" ContentType="application/vnd.openxmlformats-officedocument.customXmlProperties+xml"/>
  <Override PartName="/customXml/itemProps597.xml" ContentType="application/vnd.openxmlformats-officedocument.customXmlProperties+xml"/>
  <Override PartName="/customXml/itemProps598.xml" ContentType="application/vnd.openxmlformats-officedocument.customXmlProperties+xml"/>
  <Override PartName="/customXml/itemProps599.xml" ContentType="application/vnd.openxmlformats-officedocument.customXmlProperties+xml"/>
  <Override PartName="/customXml/itemProps6.xml" ContentType="application/vnd.openxmlformats-officedocument.customXmlProperties+xml"/>
  <Override PartName="/customXml/itemProps60.xml" ContentType="application/vnd.openxmlformats-officedocument.customXmlProperties+xml"/>
  <Override PartName="/customXml/itemProps600.xml" ContentType="application/vnd.openxmlformats-officedocument.customXmlProperties+xml"/>
  <Override PartName="/customXml/itemProps601.xml" ContentType="application/vnd.openxmlformats-officedocument.customXmlProperties+xml"/>
  <Override PartName="/customXml/itemProps602.xml" ContentType="application/vnd.openxmlformats-officedocument.customXmlProperties+xml"/>
  <Override PartName="/customXml/itemProps603.xml" ContentType="application/vnd.openxmlformats-officedocument.customXmlProperties+xml"/>
  <Override PartName="/customXml/itemProps604.xml" ContentType="application/vnd.openxmlformats-officedocument.customXmlProperties+xml"/>
  <Override PartName="/customXml/itemProps605.xml" ContentType="application/vnd.openxmlformats-officedocument.customXmlProperties+xml"/>
  <Override PartName="/customXml/itemProps606.xml" ContentType="application/vnd.openxmlformats-officedocument.customXmlProperties+xml"/>
  <Override PartName="/customXml/itemProps607.xml" ContentType="application/vnd.openxmlformats-officedocument.customXmlProperties+xml"/>
  <Override PartName="/customXml/itemProps608.xml" ContentType="application/vnd.openxmlformats-officedocument.customXmlProperties+xml"/>
  <Override PartName="/customXml/itemProps609.xml" ContentType="application/vnd.openxmlformats-officedocument.customXmlProperties+xml"/>
  <Override PartName="/customXml/itemProps61.xml" ContentType="application/vnd.openxmlformats-officedocument.customXmlProperties+xml"/>
  <Override PartName="/customXml/itemProps610.xml" ContentType="application/vnd.openxmlformats-officedocument.customXmlProperties+xml"/>
  <Override PartName="/customXml/itemProps611.xml" ContentType="application/vnd.openxmlformats-officedocument.customXmlProperties+xml"/>
  <Override PartName="/customXml/itemProps612.xml" ContentType="application/vnd.openxmlformats-officedocument.customXmlProperties+xml"/>
  <Override PartName="/customXml/itemProps613.xml" ContentType="application/vnd.openxmlformats-officedocument.customXmlProperties+xml"/>
  <Override PartName="/customXml/itemProps614.xml" ContentType="application/vnd.openxmlformats-officedocument.customXmlProperties+xml"/>
  <Override PartName="/customXml/itemProps615.xml" ContentType="application/vnd.openxmlformats-officedocument.customXmlProperties+xml"/>
  <Override PartName="/customXml/itemProps616.xml" ContentType="application/vnd.openxmlformats-officedocument.customXmlProperties+xml"/>
  <Override PartName="/customXml/itemProps617.xml" ContentType="application/vnd.openxmlformats-officedocument.customXmlProperties+xml"/>
  <Override PartName="/customXml/itemProps618.xml" ContentType="application/vnd.openxmlformats-officedocument.customXmlProperties+xml"/>
  <Override PartName="/customXml/itemProps619.xml" ContentType="application/vnd.openxmlformats-officedocument.customXmlProperties+xml"/>
  <Override PartName="/customXml/itemProps62.xml" ContentType="application/vnd.openxmlformats-officedocument.customXmlProperties+xml"/>
  <Override PartName="/customXml/itemProps620.xml" ContentType="application/vnd.openxmlformats-officedocument.customXmlProperties+xml"/>
  <Override PartName="/customXml/itemProps621.xml" ContentType="application/vnd.openxmlformats-officedocument.customXmlProperties+xml"/>
  <Override PartName="/customXml/itemProps622.xml" ContentType="application/vnd.openxmlformats-officedocument.customXmlProperties+xml"/>
  <Override PartName="/customXml/itemProps623.xml" ContentType="application/vnd.openxmlformats-officedocument.customXmlProperties+xml"/>
  <Override PartName="/customXml/itemProps624.xml" ContentType="application/vnd.openxmlformats-officedocument.customXmlProperties+xml"/>
  <Override PartName="/customXml/itemProps625.xml" ContentType="application/vnd.openxmlformats-officedocument.customXmlProperties+xml"/>
  <Override PartName="/customXml/itemProps626.xml" ContentType="application/vnd.openxmlformats-officedocument.customXmlProperties+xml"/>
  <Override PartName="/customXml/itemProps627.xml" ContentType="application/vnd.openxmlformats-officedocument.customXmlProperties+xml"/>
  <Override PartName="/customXml/itemProps628.xml" ContentType="application/vnd.openxmlformats-officedocument.customXmlProperties+xml"/>
  <Override PartName="/customXml/itemProps629.xml" ContentType="application/vnd.openxmlformats-officedocument.customXmlProperties+xml"/>
  <Override PartName="/customXml/itemProps63.xml" ContentType="application/vnd.openxmlformats-officedocument.customXmlProperties+xml"/>
  <Override PartName="/customXml/itemProps630.xml" ContentType="application/vnd.openxmlformats-officedocument.customXmlProperties+xml"/>
  <Override PartName="/customXml/itemProps631.xml" ContentType="application/vnd.openxmlformats-officedocument.customXmlProperties+xml"/>
  <Override PartName="/customXml/itemProps632.xml" ContentType="application/vnd.openxmlformats-officedocument.customXmlProperties+xml"/>
  <Override PartName="/customXml/itemProps633.xml" ContentType="application/vnd.openxmlformats-officedocument.customXmlProperties+xml"/>
  <Override PartName="/customXml/itemProps634.xml" ContentType="application/vnd.openxmlformats-officedocument.customXmlProperties+xml"/>
  <Override PartName="/customXml/itemProps635.xml" ContentType="application/vnd.openxmlformats-officedocument.customXmlProperties+xml"/>
  <Override PartName="/customXml/itemProps636.xml" ContentType="application/vnd.openxmlformats-officedocument.customXmlProperties+xml"/>
  <Override PartName="/customXml/itemProps637.xml" ContentType="application/vnd.openxmlformats-officedocument.customXmlProperties+xml"/>
  <Override PartName="/customXml/itemProps638.xml" ContentType="application/vnd.openxmlformats-officedocument.customXmlProperties+xml"/>
  <Override PartName="/customXml/itemProps639.xml" ContentType="application/vnd.openxmlformats-officedocument.customXmlProperties+xml"/>
  <Override PartName="/customXml/itemProps64.xml" ContentType="application/vnd.openxmlformats-officedocument.customXmlProperties+xml"/>
  <Override PartName="/customXml/itemProps640.xml" ContentType="application/vnd.openxmlformats-officedocument.customXmlProperties+xml"/>
  <Override PartName="/customXml/itemProps641.xml" ContentType="application/vnd.openxmlformats-officedocument.customXmlProperties+xml"/>
  <Override PartName="/customXml/itemProps642.xml" ContentType="application/vnd.openxmlformats-officedocument.customXmlProperties+xml"/>
  <Override PartName="/customXml/itemProps643.xml" ContentType="application/vnd.openxmlformats-officedocument.customXmlProperties+xml"/>
  <Override PartName="/customXml/itemProps644.xml" ContentType="application/vnd.openxmlformats-officedocument.customXmlProperties+xml"/>
  <Override PartName="/customXml/itemProps645.xml" ContentType="application/vnd.openxmlformats-officedocument.customXmlProperties+xml"/>
  <Override PartName="/customXml/itemProps646.xml" ContentType="application/vnd.openxmlformats-officedocument.customXmlProperties+xml"/>
  <Override PartName="/customXml/itemProps647.xml" ContentType="application/vnd.openxmlformats-officedocument.customXmlProperties+xml"/>
  <Override PartName="/customXml/itemProps648.xml" ContentType="application/vnd.openxmlformats-officedocument.customXmlProperties+xml"/>
  <Override PartName="/customXml/itemProps649.xml" ContentType="application/vnd.openxmlformats-officedocument.customXmlProperties+xml"/>
  <Override PartName="/customXml/itemProps65.xml" ContentType="application/vnd.openxmlformats-officedocument.customXmlProperties+xml"/>
  <Override PartName="/customXml/itemProps650.xml" ContentType="application/vnd.openxmlformats-officedocument.customXmlProperties+xml"/>
  <Override PartName="/customXml/itemProps651.xml" ContentType="application/vnd.openxmlformats-officedocument.customXmlProperties+xml"/>
  <Override PartName="/customXml/itemProps652.xml" ContentType="application/vnd.openxmlformats-officedocument.customXmlProperties+xml"/>
  <Override PartName="/customXml/itemProps653.xml" ContentType="application/vnd.openxmlformats-officedocument.customXmlProperties+xml"/>
  <Override PartName="/customXml/itemProps654.xml" ContentType="application/vnd.openxmlformats-officedocument.customXmlProperties+xml"/>
  <Override PartName="/customXml/itemProps655.xml" ContentType="application/vnd.openxmlformats-officedocument.customXmlProperties+xml"/>
  <Override PartName="/customXml/itemProps656.xml" ContentType="application/vnd.openxmlformats-officedocument.customXmlProperties+xml"/>
  <Override PartName="/customXml/itemProps657.xml" ContentType="application/vnd.openxmlformats-officedocument.customXmlProperties+xml"/>
  <Override PartName="/customXml/itemProps658.xml" ContentType="application/vnd.openxmlformats-officedocument.customXmlProperties+xml"/>
  <Override PartName="/customXml/itemProps659.xml" ContentType="application/vnd.openxmlformats-officedocument.customXmlProperties+xml"/>
  <Override PartName="/customXml/itemProps66.xml" ContentType="application/vnd.openxmlformats-officedocument.customXmlProperties+xml"/>
  <Override PartName="/customXml/itemProps660.xml" ContentType="application/vnd.openxmlformats-officedocument.customXmlProperties+xml"/>
  <Override PartName="/customXml/itemProps661.xml" ContentType="application/vnd.openxmlformats-officedocument.customXmlProperties+xml"/>
  <Override PartName="/customXml/itemProps662.xml" ContentType="application/vnd.openxmlformats-officedocument.customXmlProperties+xml"/>
  <Override PartName="/customXml/itemProps663.xml" ContentType="application/vnd.openxmlformats-officedocument.customXmlProperties+xml"/>
  <Override PartName="/customXml/itemProps664.xml" ContentType="application/vnd.openxmlformats-officedocument.customXmlProperties+xml"/>
  <Override PartName="/customXml/itemProps665.xml" ContentType="application/vnd.openxmlformats-officedocument.customXmlProperties+xml"/>
  <Override PartName="/customXml/itemProps666.xml" ContentType="application/vnd.openxmlformats-officedocument.customXmlProperties+xml"/>
  <Override PartName="/customXml/itemProps667.xml" ContentType="application/vnd.openxmlformats-officedocument.customXmlProperties+xml"/>
  <Override PartName="/customXml/itemProps668.xml" ContentType="application/vnd.openxmlformats-officedocument.customXmlProperties+xml"/>
  <Override PartName="/customXml/itemProps669.xml" ContentType="application/vnd.openxmlformats-officedocument.customXmlProperties+xml"/>
  <Override PartName="/customXml/itemProps67.xml" ContentType="application/vnd.openxmlformats-officedocument.customXmlProperties+xml"/>
  <Override PartName="/customXml/itemProps670.xml" ContentType="application/vnd.openxmlformats-officedocument.customXmlProperties+xml"/>
  <Override PartName="/customXml/itemProps671.xml" ContentType="application/vnd.openxmlformats-officedocument.customXmlProperties+xml"/>
  <Override PartName="/customXml/itemProps672.xml" ContentType="application/vnd.openxmlformats-officedocument.customXmlProperties+xml"/>
  <Override PartName="/customXml/itemProps673.xml" ContentType="application/vnd.openxmlformats-officedocument.customXmlProperties+xml"/>
  <Override PartName="/customXml/itemProps674.xml" ContentType="application/vnd.openxmlformats-officedocument.customXmlProperties+xml"/>
  <Override PartName="/customXml/itemProps675.xml" ContentType="application/vnd.openxmlformats-officedocument.customXmlProperties+xml"/>
  <Override PartName="/customXml/itemProps676.xml" ContentType="application/vnd.openxmlformats-officedocument.customXmlProperties+xml"/>
  <Override PartName="/customXml/itemProps677.xml" ContentType="application/vnd.openxmlformats-officedocument.customXmlProperties+xml"/>
  <Override PartName="/customXml/itemProps678.xml" ContentType="application/vnd.openxmlformats-officedocument.customXmlProperties+xml"/>
  <Override PartName="/customXml/itemProps679.xml" ContentType="application/vnd.openxmlformats-officedocument.customXmlProperties+xml"/>
  <Override PartName="/customXml/itemProps68.xml" ContentType="application/vnd.openxmlformats-officedocument.customXmlProperties+xml"/>
  <Override PartName="/customXml/itemProps680.xml" ContentType="application/vnd.openxmlformats-officedocument.customXmlProperties+xml"/>
  <Override PartName="/customXml/itemProps681.xml" ContentType="application/vnd.openxmlformats-officedocument.customXmlProperties+xml"/>
  <Override PartName="/customXml/itemProps682.xml" ContentType="application/vnd.openxmlformats-officedocument.customXmlProperties+xml"/>
  <Override PartName="/customXml/itemProps683.xml" ContentType="application/vnd.openxmlformats-officedocument.customXmlProperties+xml"/>
  <Override PartName="/customXml/itemProps684.xml" ContentType="application/vnd.openxmlformats-officedocument.customXmlProperties+xml"/>
  <Override PartName="/customXml/itemProps685.xml" ContentType="application/vnd.openxmlformats-officedocument.customXmlProperties+xml"/>
  <Override PartName="/customXml/itemProps686.xml" ContentType="application/vnd.openxmlformats-officedocument.customXmlProperties+xml"/>
  <Override PartName="/customXml/itemProps687.xml" ContentType="application/vnd.openxmlformats-officedocument.customXmlProperties+xml"/>
  <Override PartName="/customXml/itemProps688.xml" ContentType="application/vnd.openxmlformats-officedocument.customXmlProperties+xml"/>
  <Override PartName="/customXml/itemProps689.xml" ContentType="application/vnd.openxmlformats-officedocument.customXmlProperties+xml"/>
  <Override PartName="/customXml/itemProps69.xml" ContentType="application/vnd.openxmlformats-officedocument.customXmlProperties+xml"/>
  <Override PartName="/customXml/itemProps690.xml" ContentType="application/vnd.openxmlformats-officedocument.customXmlProperties+xml"/>
  <Override PartName="/customXml/itemProps691.xml" ContentType="application/vnd.openxmlformats-officedocument.customXmlProperties+xml"/>
  <Override PartName="/customXml/itemProps692.xml" ContentType="application/vnd.openxmlformats-officedocument.customXmlProperties+xml"/>
  <Override PartName="/customXml/itemProps693.xml" ContentType="application/vnd.openxmlformats-officedocument.customXmlProperties+xml"/>
  <Override PartName="/customXml/itemProps694.xml" ContentType="application/vnd.openxmlformats-officedocument.customXmlProperties+xml"/>
  <Override PartName="/customXml/itemProps695.xml" ContentType="application/vnd.openxmlformats-officedocument.customXmlProperties+xml"/>
  <Override PartName="/customXml/itemProps696.xml" ContentType="application/vnd.openxmlformats-officedocument.customXmlProperties+xml"/>
  <Override PartName="/customXml/itemProps697.xml" ContentType="application/vnd.openxmlformats-officedocument.customXmlProperties+xml"/>
  <Override PartName="/customXml/itemProps698.xml" ContentType="application/vnd.openxmlformats-officedocument.customXmlProperties+xml"/>
  <Override PartName="/customXml/itemProps699.xml" ContentType="application/vnd.openxmlformats-officedocument.customXmlProperties+xml"/>
  <Override PartName="/customXml/itemProps7.xml" ContentType="application/vnd.openxmlformats-officedocument.customXmlProperties+xml"/>
  <Override PartName="/customXml/itemProps70.xml" ContentType="application/vnd.openxmlformats-officedocument.customXmlProperties+xml"/>
  <Override PartName="/customXml/itemProps700.xml" ContentType="application/vnd.openxmlformats-officedocument.customXmlProperties+xml"/>
  <Override PartName="/customXml/itemProps701.xml" ContentType="application/vnd.openxmlformats-officedocument.customXmlProperties+xml"/>
  <Override PartName="/customXml/itemProps702.xml" ContentType="application/vnd.openxmlformats-officedocument.customXmlProperties+xml"/>
  <Override PartName="/customXml/itemProps703.xml" ContentType="application/vnd.openxmlformats-officedocument.customXmlProperties+xml"/>
  <Override PartName="/customXml/itemProps704.xml" ContentType="application/vnd.openxmlformats-officedocument.customXmlProperties+xml"/>
  <Override PartName="/customXml/itemProps705.xml" ContentType="application/vnd.openxmlformats-officedocument.customXmlProperties+xml"/>
  <Override PartName="/customXml/itemProps706.xml" ContentType="application/vnd.openxmlformats-officedocument.customXmlProperties+xml"/>
  <Override PartName="/customXml/itemProps707.xml" ContentType="application/vnd.openxmlformats-officedocument.customXmlProperties+xml"/>
  <Override PartName="/customXml/itemProps708.xml" ContentType="application/vnd.openxmlformats-officedocument.customXmlProperties+xml"/>
  <Override PartName="/customXml/itemProps709.xml" ContentType="application/vnd.openxmlformats-officedocument.customXmlProperties+xml"/>
  <Override PartName="/customXml/itemProps71.xml" ContentType="application/vnd.openxmlformats-officedocument.customXmlProperties+xml"/>
  <Override PartName="/customXml/itemProps710.xml" ContentType="application/vnd.openxmlformats-officedocument.customXmlProperties+xml"/>
  <Override PartName="/customXml/itemProps711.xml" ContentType="application/vnd.openxmlformats-officedocument.customXmlProperties+xml"/>
  <Override PartName="/customXml/itemProps712.xml" ContentType="application/vnd.openxmlformats-officedocument.customXmlProperties+xml"/>
  <Override PartName="/customXml/itemProps713.xml" ContentType="application/vnd.openxmlformats-officedocument.customXmlProperties+xml"/>
  <Override PartName="/customXml/itemProps714.xml" ContentType="application/vnd.openxmlformats-officedocument.customXmlProperties+xml"/>
  <Override PartName="/customXml/itemProps715.xml" ContentType="application/vnd.openxmlformats-officedocument.customXmlProperties+xml"/>
  <Override PartName="/customXml/itemProps716.xml" ContentType="application/vnd.openxmlformats-officedocument.customXmlProperties+xml"/>
  <Override PartName="/customXml/itemProps717.xml" ContentType="application/vnd.openxmlformats-officedocument.customXmlProperties+xml"/>
  <Override PartName="/customXml/itemProps718.xml" ContentType="application/vnd.openxmlformats-officedocument.customXmlProperties+xml"/>
  <Override PartName="/customXml/itemProps719.xml" ContentType="application/vnd.openxmlformats-officedocument.customXmlProperties+xml"/>
  <Override PartName="/customXml/itemProps72.xml" ContentType="application/vnd.openxmlformats-officedocument.customXmlProperties+xml"/>
  <Override PartName="/customXml/itemProps720.xml" ContentType="application/vnd.openxmlformats-officedocument.customXmlProperties+xml"/>
  <Override PartName="/customXml/itemProps721.xml" ContentType="application/vnd.openxmlformats-officedocument.customXmlProperties+xml"/>
  <Override PartName="/customXml/itemProps722.xml" ContentType="application/vnd.openxmlformats-officedocument.customXmlProperties+xml"/>
  <Override PartName="/customXml/itemProps723.xml" ContentType="application/vnd.openxmlformats-officedocument.customXmlProperties+xml"/>
  <Override PartName="/customXml/itemProps724.xml" ContentType="application/vnd.openxmlformats-officedocument.customXmlProperties+xml"/>
  <Override PartName="/customXml/itemProps725.xml" ContentType="application/vnd.openxmlformats-officedocument.customXmlProperties+xml"/>
  <Override PartName="/customXml/itemProps726.xml" ContentType="application/vnd.openxmlformats-officedocument.customXmlProperties+xml"/>
  <Override PartName="/customXml/itemProps727.xml" ContentType="application/vnd.openxmlformats-officedocument.customXmlProperties+xml"/>
  <Override PartName="/customXml/itemProps728.xml" ContentType="application/vnd.openxmlformats-officedocument.customXmlProperties+xml"/>
  <Override PartName="/customXml/itemProps729.xml" ContentType="application/vnd.openxmlformats-officedocument.customXmlProperties+xml"/>
  <Override PartName="/customXml/itemProps73.xml" ContentType="application/vnd.openxmlformats-officedocument.customXmlProperties+xml"/>
  <Override PartName="/customXml/itemProps730.xml" ContentType="application/vnd.openxmlformats-officedocument.customXmlProperties+xml"/>
  <Override PartName="/customXml/itemProps731.xml" ContentType="application/vnd.openxmlformats-officedocument.customXmlProperties+xml"/>
  <Override PartName="/customXml/itemProps732.xml" ContentType="application/vnd.openxmlformats-officedocument.customXmlProperties+xml"/>
  <Override PartName="/customXml/itemProps733.xml" ContentType="application/vnd.openxmlformats-officedocument.customXmlProperties+xml"/>
  <Override PartName="/customXml/itemProps734.xml" ContentType="application/vnd.openxmlformats-officedocument.customXmlProperties+xml"/>
  <Override PartName="/customXml/itemProps735.xml" ContentType="application/vnd.openxmlformats-officedocument.customXmlProperties+xml"/>
  <Override PartName="/customXml/itemProps736.xml" ContentType="application/vnd.openxmlformats-officedocument.customXmlProperties+xml"/>
  <Override PartName="/customXml/itemProps737.xml" ContentType="application/vnd.openxmlformats-officedocument.customXmlProperties+xml"/>
  <Override PartName="/customXml/itemProps738.xml" ContentType="application/vnd.openxmlformats-officedocument.customXmlProperties+xml"/>
  <Override PartName="/customXml/itemProps739.xml" ContentType="application/vnd.openxmlformats-officedocument.customXmlProperties+xml"/>
  <Override PartName="/customXml/itemProps74.xml" ContentType="application/vnd.openxmlformats-officedocument.customXmlProperties+xml"/>
  <Override PartName="/customXml/itemProps740.xml" ContentType="application/vnd.openxmlformats-officedocument.customXmlProperties+xml"/>
  <Override PartName="/customXml/itemProps741.xml" ContentType="application/vnd.openxmlformats-officedocument.customXmlProperties+xml"/>
  <Override PartName="/customXml/itemProps742.xml" ContentType="application/vnd.openxmlformats-officedocument.customXmlProperties+xml"/>
  <Override PartName="/customXml/itemProps743.xml" ContentType="application/vnd.openxmlformats-officedocument.customXmlProperties+xml"/>
  <Override PartName="/customXml/itemProps744.xml" ContentType="application/vnd.openxmlformats-officedocument.customXmlProperties+xml"/>
  <Override PartName="/customXml/itemProps745.xml" ContentType="application/vnd.openxmlformats-officedocument.customXmlProperties+xml"/>
  <Override PartName="/customXml/itemProps746.xml" ContentType="application/vnd.openxmlformats-officedocument.customXmlProperties+xml"/>
  <Override PartName="/customXml/itemProps747.xml" ContentType="application/vnd.openxmlformats-officedocument.customXmlProperties+xml"/>
  <Override PartName="/customXml/itemProps748.xml" ContentType="application/vnd.openxmlformats-officedocument.customXmlProperties+xml"/>
  <Override PartName="/customXml/itemProps749.xml" ContentType="application/vnd.openxmlformats-officedocument.customXmlProperties+xml"/>
  <Override PartName="/customXml/itemProps75.xml" ContentType="application/vnd.openxmlformats-officedocument.customXmlProperties+xml"/>
  <Override PartName="/customXml/itemProps750.xml" ContentType="application/vnd.openxmlformats-officedocument.customXmlProperties+xml"/>
  <Override PartName="/customXml/itemProps751.xml" ContentType="application/vnd.openxmlformats-officedocument.customXmlProperties+xml"/>
  <Override PartName="/customXml/itemProps752.xml" ContentType="application/vnd.openxmlformats-officedocument.customXmlProperties+xml"/>
  <Override PartName="/customXml/itemProps753.xml" ContentType="application/vnd.openxmlformats-officedocument.customXmlProperties+xml"/>
  <Override PartName="/customXml/itemProps754.xml" ContentType="application/vnd.openxmlformats-officedocument.customXmlProperties+xml"/>
  <Override PartName="/customXml/itemProps755.xml" ContentType="application/vnd.openxmlformats-officedocument.customXmlProperties+xml"/>
  <Override PartName="/customXml/itemProps756.xml" ContentType="application/vnd.openxmlformats-officedocument.customXmlProperties+xml"/>
  <Override PartName="/customXml/itemProps757.xml" ContentType="application/vnd.openxmlformats-officedocument.customXmlProperties+xml"/>
  <Override PartName="/customXml/itemProps758.xml" ContentType="application/vnd.openxmlformats-officedocument.customXmlProperties+xml"/>
  <Override PartName="/customXml/itemProps759.xml" ContentType="application/vnd.openxmlformats-officedocument.customXmlProperties+xml"/>
  <Override PartName="/customXml/itemProps76.xml" ContentType="application/vnd.openxmlformats-officedocument.customXmlProperties+xml"/>
  <Override PartName="/customXml/itemProps760.xml" ContentType="application/vnd.openxmlformats-officedocument.customXmlProperties+xml"/>
  <Override PartName="/customXml/itemProps761.xml" ContentType="application/vnd.openxmlformats-officedocument.customXmlProperties+xml"/>
  <Override PartName="/customXml/itemProps762.xml" ContentType="application/vnd.openxmlformats-officedocument.customXmlProperties+xml"/>
  <Override PartName="/customXml/itemProps763.xml" ContentType="application/vnd.openxmlformats-officedocument.customXmlProperties+xml"/>
  <Override PartName="/customXml/itemProps764.xml" ContentType="application/vnd.openxmlformats-officedocument.customXmlProperties+xml"/>
  <Override PartName="/customXml/itemProps765.xml" ContentType="application/vnd.openxmlformats-officedocument.customXmlProperties+xml"/>
  <Override PartName="/customXml/itemProps766.xml" ContentType="application/vnd.openxmlformats-officedocument.customXmlProperties+xml"/>
  <Override PartName="/customXml/itemProps767.xml" ContentType="application/vnd.openxmlformats-officedocument.customXmlProperties+xml"/>
  <Override PartName="/customXml/itemProps768.xml" ContentType="application/vnd.openxmlformats-officedocument.customXmlProperties+xml"/>
  <Override PartName="/customXml/itemProps769.xml" ContentType="application/vnd.openxmlformats-officedocument.customXmlProperties+xml"/>
  <Override PartName="/customXml/itemProps77.xml" ContentType="application/vnd.openxmlformats-officedocument.customXmlProperties+xml"/>
  <Override PartName="/customXml/itemProps770.xml" ContentType="application/vnd.openxmlformats-officedocument.customXmlProperties+xml"/>
  <Override PartName="/customXml/itemProps771.xml" ContentType="application/vnd.openxmlformats-officedocument.customXmlProperties+xml"/>
  <Override PartName="/customXml/itemProps772.xml" ContentType="application/vnd.openxmlformats-officedocument.customXmlProperties+xml"/>
  <Override PartName="/customXml/itemProps773.xml" ContentType="application/vnd.openxmlformats-officedocument.customXmlProperties+xml"/>
  <Override PartName="/customXml/itemProps774.xml" ContentType="application/vnd.openxmlformats-officedocument.customXmlProperties+xml"/>
  <Override PartName="/customXml/itemProps775.xml" ContentType="application/vnd.openxmlformats-officedocument.customXmlProperties+xml"/>
  <Override PartName="/customXml/itemProps776.xml" ContentType="application/vnd.openxmlformats-officedocument.customXmlProperties+xml"/>
  <Override PartName="/customXml/itemProps777.xml" ContentType="application/vnd.openxmlformats-officedocument.customXmlProperties+xml"/>
  <Override PartName="/customXml/itemProps778.xml" ContentType="application/vnd.openxmlformats-officedocument.customXmlProperties+xml"/>
  <Override PartName="/customXml/itemProps779.xml" ContentType="application/vnd.openxmlformats-officedocument.customXmlProperties+xml"/>
  <Override PartName="/customXml/itemProps78.xml" ContentType="application/vnd.openxmlformats-officedocument.customXmlProperties+xml"/>
  <Override PartName="/customXml/itemProps780.xml" ContentType="application/vnd.openxmlformats-officedocument.customXmlProperties+xml"/>
  <Override PartName="/customXml/itemProps781.xml" ContentType="application/vnd.openxmlformats-officedocument.customXmlProperties+xml"/>
  <Override PartName="/customXml/itemProps782.xml" ContentType="application/vnd.openxmlformats-officedocument.customXmlProperties+xml"/>
  <Override PartName="/customXml/itemProps783.xml" ContentType="application/vnd.openxmlformats-officedocument.customXmlProperties+xml"/>
  <Override PartName="/customXml/itemProps784.xml" ContentType="application/vnd.openxmlformats-officedocument.customXmlProperties+xml"/>
  <Override PartName="/customXml/itemProps785.xml" ContentType="application/vnd.openxmlformats-officedocument.customXmlProperties+xml"/>
  <Override PartName="/customXml/itemProps786.xml" ContentType="application/vnd.openxmlformats-officedocument.customXmlProperties+xml"/>
  <Override PartName="/customXml/itemProps787.xml" ContentType="application/vnd.openxmlformats-officedocument.customXmlProperties+xml"/>
  <Override PartName="/customXml/itemProps788.xml" ContentType="application/vnd.openxmlformats-officedocument.customXmlProperties+xml"/>
  <Override PartName="/customXml/itemProps789.xml" ContentType="application/vnd.openxmlformats-officedocument.customXmlProperties+xml"/>
  <Override PartName="/customXml/itemProps79.xml" ContentType="application/vnd.openxmlformats-officedocument.customXmlProperties+xml"/>
  <Override PartName="/customXml/itemProps790.xml" ContentType="application/vnd.openxmlformats-officedocument.customXmlProperties+xml"/>
  <Override PartName="/customXml/itemProps791.xml" ContentType="application/vnd.openxmlformats-officedocument.customXmlProperties+xml"/>
  <Override PartName="/customXml/itemProps792.xml" ContentType="application/vnd.openxmlformats-officedocument.customXmlProperties+xml"/>
  <Override PartName="/customXml/itemProps793.xml" ContentType="application/vnd.openxmlformats-officedocument.customXmlProperties+xml"/>
  <Override PartName="/customXml/itemProps794.xml" ContentType="application/vnd.openxmlformats-officedocument.customXmlProperties+xml"/>
  <Override PartName="/customXml/itemProps795.xml" ContentType="application/vnd.openxmlformats-officedocument.customXmlProperties+xml"/>
  <Override PartName="/customXml/itemProps796.xml" ContentType="application/vnd.openxmlformats-officedocument.customXmlProperties+xml"/>
  <Override PartName="/customXml/itemProps797.xml" ContentType="application/vnd.openxmlformats-officedocument.customXmlProperties+xml"/>
  <Override PartName="/customXml/itemProps798.xml" ContentType="application/vnd.openxmlformats-officedocument.customXmlProperties+xml"/>
  <Override PartName="/customXml/itemProps799.xml" ContentType="application/vnd.openxmlformats-officedocument.customXmlProperties+xml"/>
  <Override PartName="/customXml/itemProps8.xml" ContentType="application/vnd.openxmlformats-officedocument.customXmlProperties+xml"/>
  <Override PartName="/customXml/itemProps80.xml" ContentType="application/vnd.openxmlformats-officedocument.customXmlProperties+xml"/>
  <Override PartName="/customXml/itemProps800.xml" ContentType="application/vnd.openxmlformats-officedocument.customXmlProperties+xml"/>
  <Override PartName="/customXml/itemProps801.xml" ContentType="application/vnd.openxmlformats-officedocument.customXmlProperties+xml"/>
  <Override PartName="/customXml/itemProps802.xml" ContentType="application/vnd.openxmlformats-officedocument.customXmlProperties+xml"/>
  <Override PartName="/customXml/itemProps803.xml" ContentType="application/vnd.openxmlformats-officedocument.customXmlProperties+xml"/>
  <Override PartName="/customXml/itemProps804.xml" ContentType="application/vnd.openxmlformats-officedocument.customXmlProperties+xml"/>
  <Override PartName="/customXml/itemProps805.xml" ContentType="application/vnd.openxmlformats-officedocument.customXmlProperties+xml"/>
  <Override PartName="/customXml/itemProps806.xml" ContentType="application/vnd.openxmlformats-officedocument.customXmlProperties+xml"/>
  <Override PartName="/customXml/itemProps807.xml" ContentType="application/vnd.openxmlformats-officedocument.customXmlProperties+xml"/>
  <Override PartName="/customXml/itemProps808.xml" ContentType="application/vnd.openxmlformats-officedocument.customXmlProperties+xml"/>
  <Override PartName="/customXml/itemProps809.xml" ContentType="application/vnd.openxmlformats-officedocument.customXmlProperties+xml"/>
  <Override PartName="/customXml/itemProps81.xml" ContentType="application/vnd.openxmlformats-officedocument.customXmlProperties+xml"/>
  <Override PartName="/customXml/itemProps810.xml" ContentType="application/vnd.openxmlformats-officedocument.customXmlProperties+xml"/>
  <Override PartName="/customXml/itemProps811.xml" ContentType="application/vnd.openxmlformats-officedocument.customXmlProperties+xml"/>
  <Override PartName="/customXml/itemProps812.xml" ContentType="application/vnd.openxmlformats-officedocument.customXmlProperties+xml"/>
  <Override PartName="/customXml/itemProps813.xml" ContentType="application/vnd.openxmlformats-officedocument.customXmlProperties+xml"/>
  <Override PartName="/customXml/itemProps814.xml" ContentType="application/vnd.openxmlformats-officedocument.customXmlProperties+xml"/>
  <Override PartName="/customXml/itemProps815.xml" ContentType="application/vnd.openxmlformats-officedocument.customXmlProperties+xml"/>
  <Override PartName="/customXml/itemProps816.xml" ContentType="application/vnd.openxmlformats-officedocument.customXmlProperties+xml"/>
  <Override PartName="/customXml/itemProps817.xml" ContentType="application/vnd.openxmlformats-officedocument.customXmlProperties+xml"/>
  <Override PartName="/customXml/itemProps818.xml" ContentType="application/vnd.openxmlformats-officedocument.customXmlProperties+xml"/>
  <Override PartName="/customXml/itemProps819.xml" ContentType="application/vnd.openxmlformats-officedocument.customXmlProperties+xml"/>
  <Override PartName="/customXml/itemProps82.xml" ContentType="application/vnd.openxmlformats-officedocument.customXmlProperties+xml"/>
  <Override PartName="/customXml/itemProps820.xml" ContentType="application/vnd.openxmlformats-officedocument.customXmlProperties+xml"/>
  <Override PartName="/customXml/itemProps821.xml" ContentType="application/vnd.openxmlformats-officedocument.customXmlProperties+xml"/>
  <Override PartName="/customXml/itemProps822.xml" ContentType="application/vnd.openxmlformats-officedocument.customXmlProperties+xml"/>
  <Override PartName="/customXml/itemProps823.xml" ContentType="application/vnd.openxmlformats-officedocument.customXmlProperties+xml"/>
  <Override PartName="/customXml/itemProps824.xml" ContentType="application/vnd.openxmlformats-officedocument.customXmlProperties+xml"/>
  <Override PartName="/customXml/itemProps825.xml" ContentType="application/vnd.openxmlformats-officedocument.customXmlProperties+xml"/>
  <Override PartName="/customXml/itemProps826.xml" ContentType="application/vnd.openxmlformats-officedocument.customXmlProperties+xml"/>
  <Override PartName="/customXml/itemProps827.xml" ContentType="application/vnd.openxmlformats-officedocument.customXmlProperties+xml"/>
  <Override PartName="/customXml/itemProps828.xml" ContentType="application/vnd.openxmlformats-officedocument.customXmlProperties+xml"/>
  <Override PartName="/customXml/itemProps829.xml" ContentType="application/vnd.openxmlformats-officedocument.customXmlProperties+xml"/>
  <Override PartName="/customXml/itemProps83.xml" ContentType="application/vnd.openxmlformats-officedocument.customXmlProperties+xml"/>
  <Override PartName="/customXml/itemProps830.xml" ContentType="application/vnd.openxmlformats-officedocument.customXmlProperties+xml"/>
  <Override PartName="/customXml/itemProps831.xml" ContentType="application/vnd.openxmlformats-officedocument.customXmlProperties+xml"/>
  <Override PartName="/customXml/itemProps832.xml" ContentType="application/vnd.openxmlformats-officedocument.customXmlProperties+xml"/>
  <Override PartName="/customXml/itemProps833.xml" ContentType="application/vnd.openxmlformats-officedocument.customXmlProperties+xml"/>
  <Override PartName="/customXml/itemProps834.xml" ContentType="application/vnd.openxmlformats-officedocument.customXmlProperties+xml"/>
  <Override PartName="/customXml/itemProps835.xml" ContentType="application/vnd.openxmlformats-officedocument.customXmlProperties+xml"/>
  <Override PartName="/customXml/itemProps836.xml" ContentType="application/vnd.openxmlformats-officedocument.customXmlProperties+xml"/>
  <Override PartName="/customXml/itemProps837.xml" ContentType="application/vnd.openxmlformats-officedocument.customXmlProperties+xml"/>
  <Override PartName="/customXml/itemProps838.xml" ContentType="application/vnd.openxmlformats-officedocument.customXmlProperties+xml"/>
  <Override PartName="/customXml/itemProps839.xml" ContentType="application/vnd.openxmlformats-officedocument.customXmlProperties+xml"/>
  <Override PartName="/customXml/itemProps84.xml" ContentType="application/vnd.openxmlformats-officedocument.customXmlProperties+xml"/>
  <Override PartName="/customXml/itemProps840.xml" ContentType="application/vnd.openxmlformats-officedocument.customXmlProperties+xml"/>
  <Override PartName="/customXml/itemProps841.xml" ContentType="application/vnd.openxmlformats-officedocument.customXmlProperties+xml"/>
  <Override PartName="/customXml/itemProps842.xml" ContentType="application/vnd.openxmlformats-officedocument.customXmlProperties+xml"/>
  <Override PartName="/customXml/itemProps843.xml" ContentType="application/vnd.openxmlformats-officedocument.customXmlProperties+xml"/>
  <Override PartName="/customXml/itemProps844.xml" ContentType="application/vnd.openxmlformats-officedocument.customXmlProperties+xml"/>
  <Override PartName="/customXml/itemProps845.xml" ContentType="application/vnd.openxmlformats-officedocument.customXmlProperties+xml"/>
  <Override PartName="/customXml/itemProps846.xml" ContentType="application/vnd.openxmlformats-officedocument.customXmlProperties+xml"/>
  <Override PartName="/customXml/itemProps847.xml" ContentType="application/vnd.openxmlformats-officedocument.customXmlProperties+xml"/>
  <Override PartName="/customXml/itemProps848.xml" ContentType="application/vnd.openxmlformats-officedocument.customXmlProperties+xml"/>
  <Override PartName="/customXml/itemProps849.xml" ContentType="application/vnd.openxmlformats-officedocument.customXmlProperties+xml"/>
  <Override PartName="/customXml/itemProps85.xml" ContentType="application/vnd.openxmlformats-officedocument.customXmlProperties+xml"/>
  <Override PartName="/customXml/itemProps850.xml" ContentType="application/vnd.openxmlformats-officedocument.customXmlProperties+xml"/>
  <Override PartName="/customXml/itemProps851.xml" ContentType="application/vnd.openxmlformats-officedocument.customXmlProperties+xml"/>
  <Override PartName="/customXml/itemProps852.xml" ContentType="application/vnd.openxmlformats-officedocument.customXmlProperties+xml"/>
  <Override PartName="/customXml/itemProps853.xml" ContentType="application/vnd.openxmlformats-officedocument.customXmlProperties+xml"/>
  <Override PartName="/customXml/itemProps854.xml" ContentType="application/vnd.openxmlformats-officedocument.customXmlProperties+xml"/>
  <Override PartName="/customXml/itemProps855.xml" ContentType="application/vnd.openxmlformats-officedocument.customXmlProperties+xml"/>
  <Override PartName="/customXml/itemProps856.xml" ContentType="application/vnd.openxmlformats-officedocument.customXmlProperties+xml"/>
  <Override PartName="/customXml/itemProps857.xml" ContentType="application/vnd.openxmlformats-officedocument.customXmlProperties+xml"/>
  <Override PartName="/customXml/itemProps858.xml" ContentType="application/vnd.openxmlformats-officedocument.customXmlProperties+xml"/>
  <Override PartName="/customXml/itemProps859.xml" ContentType="application/vnd.openxmlformats-officedocument.customXmlProperties+xml"/>
  <Override PartName="/customXml/itemProps86.xml" ContentType="application/vnd.openxmlformats-officedocument.customXmlProperties+xml"/>
  <Override PartName="/customXml/itemProps860.xml" ContentType="application/vnd.openxmlformats-officedocument.customXmlProperties+xml"/>
  <Override PartName="/customXml/itemProps861.xml" ContentType="application/vnd.openxmlformats-officedocument.customXmlProperties+xml"/>
  <Override PartName="/customXml/itemProps862.xml" ContentType="application/vnd.openxmlformats-officedocument.customXmlProperties+xml"/>
  <Override PartName="/customXml/itemProps863.xml" ContentType="application/vnd.openxmlformats-officedocument.customXmlProperties+xml"/>
  <Override PartName="/customXml/itemProps864.xml" ContentType="application/vnd.openxmlformats-officedocument.customXmlProperties+xml"/>
  <Override PartName="/customXml/itemProps865.xml" ContentType="application/vnd.openxmlformats-officedocument.customXmlProperties+xml"/>
  <Override PartName="/customXml/itemProps866.xml" ContentType="application/vnd.openxmlformats-officedocument.customXmlProperties+xml"/>
  <Override PartName="/customXml/itemProps867.xml" ContentType="application/vnd.openxmlformats-officedocument.customXmlProperties+xml"/>
  <Override PartName="/customXml/itemProps868.xml" ContentType="application/vnd.openxmlformats-officedocument.customXmlProperties+xml"/>
  <Override PartName="/customXml/itemProps869.xml" ContentType="application/vnd.openxmlformats-officedocument.customXmlProperties+xml"/>
  <Override PartName="/customXml/itemProps87.xml" ContentType="application/vnd.openxmlformats-officedocument.customXmlProperties+xml"/>
  <Override PartName="/customXml/itemProps870.xml" ContentType="application/vnd.openxmlformats-officedocument.customXmlProperties+xml"/>
  <Override PartName="/customXml/itemProps871.xml" ContentType="application/vnd.openxmlformats-officedocument.customXmlProperties+xml"/>
  <Override PartName="/customXml/itemProps872.xml" ContentType="application/vnd.openxmlformats-officedocument.customXmlProperties+xml"/>
  <Override PartName="/customXml/itemProps873.xml" ContentType="application/vnd.openxmlformats-officedocument.customXmlProperties+xml"/>
  <Override PartName="/customXml/itemProps874.xml" ContentType="application/vnd.openxmlformats-officedocument.customXmlProperties+xml"/>
  <Override PartName="/customXml/itemProps875.xml" ContentType="application/vnd.openxmlformats-officedocument.customXmlProperties+xml"/>
  <Override PartName="/customXml/itemProps876.xml" ContentType="application/vnd.openxmlformats-officedocument.customXmlProperties+xml"/>
  <Override PartName="/customXml/itemProps877.xml" ContentType="application/vnd.openxmlformats-officedocument.customXmlProperties+xml"/>
  <Override PartName="/customXml/itemProps878.xml" ContentType="application/vnd.openxmlformats-officedocument.customXmlProperties+xml"/>
  <Override PartName="/customXml/itemProps879.xml" ContentType="application/vnd.openxmlformats-officedocument.customXmlProperties+xml"/>
  <Override PartName="/customXml/itemProps88.xml" ContentType="application/vnd.openxmlformats-officedocument.customXmlProperties+xml"/>
  <Override PartName="/customXml/itemProps880.xml" ContentType="application/vnd.openxmlformats-officedocument.customXmlProperties+xml"/>
  <Override PartName="/customXml/itemProps881.xml" ContentType="application/vnd.openxmlformats-officedocument.customXmlProperties+xml"/>
  <Override PartName="/customXml/itemProps882.xml" ContentType="application/vnd.openxmlformats-officedocument.customXmlProperties+xml"/>
  <Override PartName="/customXml/itemProps883.xml" ContentType="application/vnd.openxmlformats-officedocument.customXmlProperties+xml"/>
  <Override PartName="/customXml/itemProps884.xml" ContentType="application/vnd.openxmlformats-officedocument.customXmlProperties+xml"/>
  <Override PartName="/customXml/itemProps885.xml" ContentType="application/vnd.openxmlformats-officedocument.customXmlProperties+xml"/>
  <Override PartName="/customXml/itemProps886.xml" ContentType="application/vnd.openxmlformats-officedocument.customXmlProperties+xml"/>
  <Override PartName="/customXml/itemProps887.xml" ContentType="application/vnd.openxmlformats-officedocument.customXmlProperties+xml"/>
  <Override PartName="/customXml/itemProps888.xml" ContentType="application/vnd.openxmlformats-officedocument.customXmlProperties+xml"/>
  <Override PartName="/customXml/itemProps889.xml" ContentType="application/vnd.openxmlformats-officedocument.customXmlProperties+xml"/>
  <Override PartName="/customXml/itemProps89.xml" ContentType="application/vnd.openxmlformats-officedocument.customXmlProperties+xml"/>
  <Override PartName="/customXml/itemProps890.xml" ContentType="application/vnd.openxmlformats-officedocument.customXmlProperties+xml"/>
  <Override PartName="/customXml/itemProps891.xml" ContentType="application/vnd.openxmlformats-officedocument.customXmlProperties+xml"/>
  <Override PartName="/customXml/itemProps892.xml" ContentType="application/vnd.openxmlformats-officedocument.customXmlProperties+xml"/>
  <Override PartName="/customXml/itemProps893.xml" ContentType="application/vnd.openxmlformats-officedocument.customXmlProperties+xml"/>
  <Override PartName="/customXml/itemProps894.xml" ContentType="application/vnd.openxmlformats-officedocument.customXmlProperties+xml"/>
  <Override PartName="/customXml/itemProps895.xml" ContentType="application/vnd.openxmlformats-officedocument.customXmlProperties+xml"/>
  <Override PartName="/customXml/itemProps896.xml" ContentType="application/vnd.openxmlformats-officedocument.customXmlProperties+xml"/>
  <Override PartName="/customXml/itemProps897.xml" ContentType="application/vnd.openxmlformats-officedocument.customXmlProperties+xml"/>
  <Override PartName="/customXml/itemProps898.xml" ContentType="application/vnd.openxmlformats-officedocument.customXmlProperties+xml"/>
  <Override PartName="/customXml/itemProps899.xml" ContentType="application/vnd.openxmlformats-officedocument.customXmlProperties+xml"/>
  <Override PartName="/customXml/itemProps9.xml" ContentType="application/vnd.openxmlformats-officedocument.customXmlProperties+xml"/>
  <Override PartName="/customXml/itemProps90.xml" ContentType="application/vnd.openxmlformats-officedocument.customXmlProperties+xml"/>
  <Override PartName="/customXml/itemProps900.xml" ContentType="application/vnd.openxmlformats-officedocument.customXmlProperties+xml"/>
  <Override PartName="/customXml/itemProps901.xml" ContentType="application/vnd.openxmlformats-officedocument.customXmlProperties+xml"/>
  <Override PartName="/customXml/itemProps902.xml" ContentType="application/vnd.openxmlformats-officedocument.customXmlProperties+xml"/>
  <Override PartName="/customXml/itemProps903.xml" ContentType="application/vnd.openxmlformats-officedocument.customXmlProperties+xml"/>
  <Override PartName="/customXml/itemProps904.xml" ContentType="application/vnd.openxmlformats-officedocument.customXmlProperties+xml"/>
  <Override PartName="/customXml/itemProps905.xml" ContentType="application/vnd.openxmlformats-officedocument.customXmlProperties+xml"/>
  <Override PartName="/customXml/itemProps906.xml" ContentType="application/vnd.openxmlformats-officedocument.customXmlProperties+xml"/>
  <Override PartName="/customXml/itemProps907.xml" ContentType="application/vnd.openxmlformats-officedocument.customXmlProperties+xml"/>
  <Override PartName="/customXml/itemProps908.xml" ContentType="application/vnd.openxmlformats-officedocument.customXmlProperties+xml"/>
  <Override PartName="/customXml/itemProps909.xml" ContentType="application/vnd.openxmlformats-officedocument.customXmlProperties+xml"/>
  <Override PartName="/customXml/itemProps91.xml" ContentType="application/vnd.openxmlformats-officedocument.customXmlProperties+xml"/>
  <Override PartName="/customXml/itemProps910.xml" ContentType="application/vnd.openxmlformats-officedocument.customXmlProperties+xml"/>
  <Override PartName="/customXml/itemProps911.xml" ContentType="application/vnd.openxmlformats-officedocument.customXmlProperties+xml"/>
  <Override PartName="/customXml/itemProps912.xml" ContentType="application/vnd.openxmlformats-officedocument.customXmlProperties+xml"/>
  <Override PartName="/customXml/itemProps913.xml" ContentType="application/vnd.openxmlformats-officedocument.customXmlProperties+xml"/>
  <Override PartName="/customXml/itemProps914.xml" ContentType="application/vnd.openxmlformats-officedocument.customXmlProperties+xml"/>
  <Override PartName="/customXml/itemProps915.xml" ContentType="application/vnd.openxmlformats-officedocument.customXmlProperties+xml"/>
  <Override PartName="/customXml/itemProps916.xml" ContentType="application/vnd.openxmlformats-officedocument.customXmlProperties+xml"/>
  <Override PartName="/customXml/itemProps917.xml" ContentType="application/vnd.openxmlformats-officedocument.customXmlProperties+xml"/>
  <Override PartName="/customXml/itemProps918.xml" ContentType="application/vnd.openxmlformats-officedocument.customXmlProperties+xml"/>
  <Override PartName="/customXml/itemProps919.xml" ContentType="application/vnd.openxmlformats-officedocument.customXmlProperties+xml"/>
  <Override PartName="/customXml/itemProps92.xml" ContentType="application/vnd.openxmlformats-officedocument.customXmlProperties+xml"/>
  <Override PartName="/customXml/itemProps920.xml" ContentType="application/vnd.openxmlformats-officedocument.customXmlProperties+xml"/>
  <Override PartName="/customXml/itemProps921.xml" ContentType="application/vnd.openxmlformats-officedocument.customXmlProperties+xml"/>
  <Override PartName="/customXml/itemProps922.xml" ContentType="application/vnd.openxmlformats-officedocument.customXmlProperties+xml"/>
  <Override PartName="/customXml/itemProps923.xml" ContentType="application/vnd.openxmlformats-officedocument.customXmlProperties+xml"/>
  <Override PartName="/customXml/itemProps924.xml" ContentType="application/vnd.openxmlformats-officedocument.customXmlProperties+xml"/>
  <Override PartName="/customXml/itemProps925.xml" ContentType="application/vnd.openxmlformats-officedocument.customXmlProperties+xml"/>
  <Override PartName="/customXml/itemProps926.xml" ContentType="application/vnd.openxmlformats-officedocument.customXmlProperties+xml"/>
  <Override PartName="/customXml/itemProps927.xml" ContentType="application/vnd.openxmlformats-officedocument.customXmlProperties+xml"/>
  <Override PartName="/customXml/itemProps928.xml" ContentType="application/vnd.openxmlformats-officedocument.customXmlProperties+xml"/>
  <Override PartName="/customXml/itemProps929.xml" ContentType="application/vnd.openxmlformats-officedocument.customXmlProperties+xml"/>
  <Override PartName="/customXml/itemProps93.xml" ContentType="application/vnd.openxmlformats-officedocument.customXmlProperties+xml"/>
  <Override PartName="/customXml/itemProps930.xml" ContentType="application/vnd.openxmlformats-officedocument.customXmlProperties+xml"/>
  <Override PartName="/customXml/itemProps931.xml" ContentType="application/vnd.openxmlformats-officedocument.customXmlProperties+xml"/>
  <Override PartName="/customXml/itemProps932.xml" ContentType="application/vnd.openxmlformats-officedocument.customXmlProperties+xml"/>
  <Override PartName="/customXml/itemProps933.xml" ContentType="application/vnd.openxmlformats-officedocument.customXmlProperties+xml"/>
  <Override PartName="/customXml/itemProps934.xml" ContentType="application/vnd.openxmlformats-officedocument.customXmlProperties+xml"/>
  <Override PartName="/customXml/itemProps935.xml" ContentType="application/vnd.openxmlformats-officedocument.customXmlProperties+xml"/>
  <Override PartName="/customXml/itemProps936.xml" ContentType="application/vnd.openxmlformats-officedocument.customXmlProperties+xml"/>
  <Override PartName="/customXml/itemProps937.xml" ContentType="application/vnd.openxmlformats-officedocument.customXmlProperties+xml"/>
  <Override PartName="/customXml/itemProps938.xml" ContentType="application/vnd.openxmlformats-officedocument.customXmlProperties+xml"/>
  <Override PartName="/customXml/itemProps939.xml" ContentType="application/vnd.openxmlformats-officedocument.customXmlProperties+xml"/>
  <Override PartName="/customXml/itemProps94.xml" ContentType="application/vnd.openxmlformats-officedocument.customXmlProperties+xml"/>
  <Override PartName="/customXml/itemProps940.xml" ContentType="application/vnd.openxmlformats-officedocument.customXmlProperties+xml"/>
  <Override PartName="/customXml/itemProps941.xml" ContentType="application/vnd.openxmlformats-officedocument.customXmlProperties+xml"/>
  <Override PartName="/customXml/itemProps942.xml" ContentType="application/vnd.openxmlformats-officedocument.customXmlProperties+xml"/>
  <Override PartName="/customXml/itemProps943.xml" ContentType="application/vnd.openxmlformats-officedocument.customXmlProperties+xml"/>
  <Override PartName="/customXml/itemProps944.xml" ContentType="application/vnd.openxmlformats-officedocument.customXmlProperties+xml"/>
  <Override PartName="/customXml/itemProps945.xml" ContentType="application/vnd.openxmlformats-officedocument.customXmlProperties+xml"/>
  <Override PartName="/customXml/itemProps946.xml" ContentType="application/vnd.openxmlformats-officedocument.customXmlProperties+xml"/>
  <Override PartName="/customXml/itemProps947.xml" ContentType="application/vnd.openxmlformats-officedocument.customXmlProperties+xml"/>
  <Override PartName="/customXml/itemProps948.xml" ContentType="application/vnd.openxmlformats-officedocument.customXmlProperties+xml"/>
  <Override PartName="/customXml/itemProps949.xml" ContentType="application/vnd.openxmlformats-officedocument.customXmlProperties+xml"/>
  <Override PartName="/customXml/itemProps95.xml" ContentType="application/vnd.openxmlformats-officedocument.customXmlProperties+xml"/>
  <Override PartName="/customXml/itemProps950.xml" ContentType="application/vnd.openxmlformats-officedocument.customXmlProperties+xml"/>
  <Override PartName="/customXml/itemProps951.xml" ContentType="application/vnd.openxmlformats-officedocument.customXmlProperties+xml"/>
  <Override PartName="/customXml/itemProps952.xml" ContentType="application/vnd.openxmlformats-officedocument.customXmlProperties+xml"/>
  <Override PartName="/customXml/itemProps953.xml" ContentType="application/vnd.openxmlformats-officedocument.customXmlProperties+xml"/>
  <Override PartName="/customXml/itemProps954.xml" ContentType="application/vnd.openxmlformats-officedocument.customXmlProperties+xml"/>
  <Override PartName="/customXml/itemProps955.xml" ContentType="application/vnd.openxmlformats-officedocument.customXmlProperties+xml"/>
  <Override PartName="/customXml/itemProps956.xml" ContentType="application/vnd.openxmlformats-officedocument.customXmlProperties+xml"/>
  <Override PartName="/customXml/itemProps957.xml" ContentType="application/vnd.openxmlformats-officedocument.customXmlProperties+xml"/>
  <Override PartName="/customXml/itemProps958.xml" ContentType="application/vnd.openxmlformats-officedocument.customXmlProperties+xml"/>
  <Override PartName="/customXml/itemProps959.xml" ContentType="application/vnd.openxmlformats-officedocument.customXmlProperties+xml"/>
  <Override PartName="/customXml/itemProps96.xml" ContentType="application/vnd.openxmlformats-officedocument.customXmlProperties+xml"/>
  <Override PartName="/customXml/itemProps960.xml" ContentType="application/vnd.openxmlformats-officedocument.customXmlProperties+xml"/>
  <Override PartName="/customXml/itemProps961.xml" ContentType="application/vnd.openxmlformats-officedocument.customXmlProperties+xml"/>
  <Override PartName="/customXml/itemProps962.xml" ContentType="application/vnd.openxmlformats-officedocument.customXmlProperties+xml"/>
  <Override PartName="/customXml/itemProps963.xml" ContentType="application/vnd.openxmlformats-officedocument.customXmlProperties+xml"/>
  <Override PartName="/customXml/itemProps964.xml" ContentType="application/vnd.openxmlformats-officedocument.customXmlProperties+xml"/>
  <Override PartName="/customXml/itemProps965.xml" ContentType="application/vnd.openxmlformats-officedocument.customXmlProperties+xml"/>
  <Override PartName="/customXml/itemProps966.xml" ContentType="application/vnd.openxmlformats-officedocument.customXmlProperties+xml"/>
  <Override PartName="/customXml/itemProps967.xml" ContentType="application/vnd.openxmlformats-officedocument.customXmlProperties+xml"/>
  <Override PartName="/customXml/itemProps968.xml" ContentType="application/vnd.openxmlformats-officedocument.customXmlProperties+xml"/>
  <Override PartName="/customXml/itemProps969.xml" ContentType="application/vnd.openxmlformats-officedocument.customXmlProperties+xml"/>
  <Override PartName="/customXml/itemProps97.xml" ContentType="application/vnd.openxmlformats-officedocument.customXmlProperties+xml"/>
  <Override PartName="/customXml/itemProps970.xml" ContentType="application/vnd.openxmlformats-officedocument.customXmlProperties+xml"/>
  <Override PartName="/customXml/itemProps971.xml" ContentType="application/vnd.openxmlformats-officedocument.customXmlProperties+xml"/>
  <Override PartName="/customXml/itemProps972.xml" ContentType="application/vnd.openxmlformats-officedocument.customXmlProperties+xml"/>
  <Override PartName="/customXml/itemProps973.xml" ContentType="application/vnd.openxmlformats-officedocument.customXmlProperties+xml"/>
  <Override PartName="/customXml/itemProps974.xml" ContentType="application/vnd.openxmlformats-officedocument.customXmlProperties+xml"/>
  <Override PartName="/customXml/itemProps975.xml" ContentType="application/vnd.openxmlformats-officedocument.customXmlProperties+xml"/>
  <Override PartName="/customXml/itemProps976.xml" ContentType="application/vnd.openxmlformats-officedocument.customXmlProperties+xml"/>
  <Override PartName="/customXml/itemProps977.xml" ContentType="application/vnd.openxmlformats-officedocument.customXmlProperties+xml"/>
  <Override PartName="/customXml/itemProps978.xml" ContentType="application/vnd.openxmlformats-officedocument.customXmlProperties+xml"/>
  <Override PartName="/customXml/itemProps979.xml" ContentType="application/vnd.openxmlformats-officedocument.customXmlProperties+xml"/>
  <Override PartName="/customXml/itemProps98.xml" ContentType="application/vnd.openxmlformats-officedocument.customXmlProperties+xml"/>
  <Override PartName="/customXml/itemProps980.xml" ContentType="application/vnd.openxmlformats-officedocument.customXmlProperties+xml"/>
  <Override PartName="/customXml/itemProps981.xml" ContentType="application/vnd.openxmlformats-officedocument.customXmlProperties+xml"/>
  <Override PartName="/customXml/itemProps982.xml" ContentType="application/vnd.openxmlformats-officedocument.customXmlProperties+xml"/>
  <Override PartName="/customXml/itemProps983.xml" ContentType="application/vnd.openxmlformats-officedocument.customXmlProperties+xml"/>
  <Override PartName="/customXml/itemProps984.xml" ContentType="application/vnd.openxmlformats-officedocument.customXmlProperties+xml"/>
  <Override PartName="/customXml/itemProps985.xml" ContentType="application/vnd.openxmlformats-officedocument.customXmlProperties+xml"/>
  <Override PartName="/customXml/itemProps986.xml" ContentType="application/vnd.openxmlformats-officedocument.customXmlProperties+xml"/>
  <Override PartName="/customXml/itemProps987.xml" ContentType="application/vnd.openxmlformats-officedocument.customXmlProperties+xml"/>
  <Override PartName="/customXml/itemProps988.xml" ContentType="application/vnd.openxmlformats-officedocument.customXmlProperties+xml"/>
  <Override PartName="/customXml/itemProps989.xml" ContentType="application/vnd.openxmlformats-officedocument.customXmlProperties+xml"/>
  <Override PartName="/customXml/itemProps99.xml" ContentType="application/vnd.openxmlformats-officedocument.customXmlProperties+xml"/>
  <Override PartName="/customXml/itemProps990.xml" ContentType="application/vnd.openxmlformats-officedocument.customXmlProperties+xml"/>
  <Override PartName="/customXml/itemProps991.xml" ContentType="application/vnd.openxmlformats-officedocument.customXmlProperties+xml"/>
  <Override PartName="/customXml/itemProps992.xml" ContentType="application/vnd.openxmlformats-officedocument.customXmlProperties+xml"/>
  <Override PartName="/customXml/itemProps993.xml" ContentType="application/vnd.openxmlformats-officedocument.customXmlProperties+xml"/>
  <Override PartName="/customXml/itemProps994.xml" ContentType="application/vnd.openxmlformats-officedocument.customXmlProperties+xml"/>
  <Override PartName="/customXml/itemProps995.xml" ContentType="application/vnd.openxmlformats-officedocument.customXmlProperties+xml"/>
  <Override PartName="/customXml/itemProps996.xml" ContentType="application/vnd.openxmlformats-officedocument.customXmlProperties+xml"/>
  <Override PartName="/customXml/itemProps997.xml" ContentType="application/vnd.openxmlformats-officedocument.customXmlProperties+xml"/>
  <Override PartName="/customXml/itemProps998.xml" ContentType="application/vnd.openxmlformats-officedocument.customXmlProperties+xml"/>
  <Override PartName="/customXml/itemProps99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2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659" r:id="rId3"/>
    <p:sldId id="660" r:id="rId5"/>
    <p:sldId id="732" r:id="rId6"/>
    <p:sldId id="661" r:id="rId7"/>
    <p:sldId id="662" r:id="rId8"/>
    <p:sldId id="663" r:id="rId9"/>
    <p:sldId id="664" r:id="rId10"/>
    <p:sldId id="665" r:id="rId11"/>
    <p:sldId id="666" r:id="rId12"/>
    <p:sldId id="667" r:id="rId13"/>
    <p:sldId id="668" r:id="rId14"/>
    <p:sldId id="669" r:id="rId15"/>
    <p:sldId id="670" r:id="rId16"/>
    <p:sldId id="671" r:id="rId17"/>
    <p:sldId id="672" r:id="rId18"/>
    <p:sldId id="673" r:id="rId19"/>
    <p:sldId id="674" r:id="rId20"/>
    <p:sldId id="675" r:id="rId21"/>
    <p:sldId id="676" r:id="rId22"/>
    <p:sldId id="677" r:id="rId23"/>
    <p:sldId id="678" r:id="rId24"/>
    <p:sldId id="679" r:id="rId25"/>
    <p:sldId id="680" r:id="rId26"/>
    <p:sldId id="681" r:id="rId27"/>
    <p:sldId id="682" r:id="rId28"/>
    <p:sldId id="683" r:id="rId29"/>
    <p:sldId id="684" r:id="rId30"/>
    <p:sldId id="685" r:id="rId31"/>
    <p:sldId id="686" r:id="rId32"/>
    <p:sldId id="687" r:id="rId33"/>
    <p:sldId id="688" r:id="rId34"/>
    <p:sldId id="689" r:id="rId35"/>
    <p:sldId id="690" r:id="rId36"/>
    <p:sldId id="691" r:id="rId37"/>
    <p:sldId id="692" r:id="rId38"/>
    <p:sldId id="693" r:id="rId39"/>
    <p:sldId id="694" r:id="rId40"/>
    <p:sldId id="695" r:id="rId41"/>
    <p:sldId id="696" r:id="rId42"/>
    <p:sldId id="697" r:id="rId43"/>
    <p:sldId id="698" r:id="rId44"/>
    <p:sldId id="699" r:id="rId45"/>
    <p:sldId id="700" r:id="rId46"/>
    <p:sldId id="701" r:id="rId47"/>
    <p:sldId id="702" r:id="rId48"/>
    <p:sldId id="703" r:id="rId49"/>
    <p:sldId id="704" r:id="rId50"/>
    <p:sldId id="705" r:id="rId51"/>
    <p:sldId id="706" r:id="rId52"/>
    <p:sldId id="707" r:id="rId53"/>
    <p:sldId id="708" r:id="rId54"/>
    <p:sldId id="709" r:id="rId55"/>
    <p:sldId id="710" r:id="rId56"/>
    <p:sldId id="711" r:id="rId57"/>
    <p:sldId id="712" r:id="rId58"/>
    <p:sldId id="713" r:id="rId59"/>
    <p:sldId id="714" r:id="rId60"/>
    <p:sldId id="715" r:id="rId61"/>
    <p:sldId id="716" r:id="rId62"/>
    <p:sldId id="717" r:id="rId63"/>
    <p:sldId id="718" r:id="rId64"/>
    <p:sldId id="719" r:id="rId65"/>
    <p:sldId id="720" r:id="rId66"/>
    <p:sldId id="721" r:id="rId67"/>
    <p:sldId id="722" r:id="rId68"/>
    <p:sldId id="723" r:id="rId69"/>
    <p:sldId id="724" r:id="rId70"/>
    <p:sldId id="725" r:id="rId71"/>
    <p:sldId id="726" r:id="rId72"/>
    <p:sldId id="727" r:id="rId73"/>
    <p:sldId id="728" r:id="rId74"/>
    <p:sldId id="729" r:id="rId75"/>
    <p:sldId id="730" r:id="rId76"/>
  </p:sldIdLst>
  <p:sldSz cx="9144000" cy="6839585"/>
  <p:notesSz cx="6858000" cy="9144000"/>
  <p:embeddedFontLst>
    <p:embeddedFont>
      <p:font typeface="Calibri" panose="020F0502020204030204" charset="0"/>
      <p:regular r:id="rId80"/>
      <p:bold r:id="rId81"/>
      <p:italic r:id="rId82"/>
      <p:boldItalic r:id="rId83"/>
    </p:embeddedFont>
  </p:embeddedFontLst>
  <p:custDataLst>
    <p:tags r:id="rId137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8142" autoAdjust="0"/>
  </p:normalViewPr>
  <p:slideViewPr>
    <p:cSldViewPr showGuides="1">
      <p:cViewPr varScale="1">
        <p:scale>
          <a:sx n="55" d="100"/>
          <a:sy n="55" d="100"/>
        </p:scale>
        <p:origin x="-9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9" Type="http://schemas.openxmlformats.org/officeDocument/2006/relationships/customXml" Target="../customXml/item916.xml"/><Relationship Id="rId998" Type="http://schemas.openxmlformats.org/officeDocument/2006/relationships/customXml" Target="../customXml/item915.xml"/><Relationship Id="rId997" Type="http://schemas.openxmlformats.org/officeDocument/2006/relationships/customXml" Target="../customXml/item914.xml"/><Relationship Id="rId996" Type="http://schemas.openxmlformats.org/officeDocument/2006/relationships/customXml" Target="../customXml/item913.xml"/><Relationship Id="rId995" Type="http://schemas.openxmlformats.org/officeDocument/2006/relationships/customXml" Target="../customXml/item912.xml"/><Relationship Id="rId994" Type="http://schemas.openxmlformats.org/officeDocument/2006/relationships/customXml" Target="../customXml/item911.xml"/><Relationship Id="rId993" Type="http://schemas.openxmlformats.org/officeDocument/2006/relationships/customXml" Target="../customXml/item910.xml"/><Relationship Id="rId992" Type="http://schemas.openxmlformats.org/officeDocument/2006/relationships/customXml" Target="../customXml/item909.xml"/><Relationship Id="rId991" Type="http://schemas.openxmlformats.org/officeDocument/2006/relationships/customXml" Target="../customXml/item908.xml"/><Relationship Id="rId990" Type="http://schemas.openxmlformats.org/officeDocument/2006/relationships/customXml" Target="../customXml/item907.xml"/><Relationship Id="rId99" Type="http://schemas.openxmlformats.org/officeDocument/2006/relationships/customXml" Target="../customXml/item16.xml"/><Relationship Id="rId989" Type="http://schemas.openxmlformats.org/officeDocument/2006/relationships/customXml" Target="../customXml/item906.xml"/><Relationship Id="rId988" Type="http://schemas.openxmlformats.org/officeDocument/2006/relationships/customXml" Target="../customXml/item905.xml"/><Relationship Id="rId987" Type="http://schemas.openxmlformats.org/officeDocument/2006/relationships/customXml" Target="../customXml/item904.xml"/><Relationship Id="rId986" Type="http://schemas.openxmlformats.org/officeDocument/2006/relationships/customXml" Target="../customXml/item903.xml"/><Relationship Id="rId985" Type="http://schemas.openxmlformats.org/officeDocument/2006/relationships/customXml" Target="../customXml/item902.xml"/><Relationship Id="rId984" Type="http://schemas.openxmlformats.org/officeDocument/2006/relationships/customXml" Target="../customXml/item901.xml"/><Relationship Id="rId983" Type="http://schemas.openxmlformats.org/officeDocument/2006/relationships/customXml" Target="../customXml/item900.xml"/><Relationship Id="rId982" Type="http://schemas.openxmlformats.org/officeDocument/2006/relationships/customXml" Target="../customXml/item899.xml"/><Relationship Id="rId981" Type="http://schemas.openxmlformats.org/officeDocument/2006/relationships/customXml" Target="../customXml/item898.xml"/><Relationship Id="rId980" Type="http://schemas.openxmlformats.org/officeDocument/2006/relationships/customXml" Target="../customXml/item897.xml"/><Relationship Id="rId98" Type="http://schemas.openxmlformats.org/officeDocument/2006/relationships/customXml" Target="../customXml/item15.xml"/><Relationship Id="rId979" Type="http://schemas.openxmlformats.org/officeDocument/2006/relationships/customXml" Target="../customXml/item896.xml"/><Relationship Id="rId978" Type="http://schemas.openxmlformats.org/officeDocument/2006/relationships/customXml" Target="../customXml/item895.xml"/><Relationship Id="rId977" Type="http://schemas.openxmlformats.org/officeDocument/2006/relationships/customXml" Target="../customXml/item894.xml"/><Relationship Id="rId976" Type="http://schemas.openxmlformats.org/officeDocument/2006/relationships/customXml" Target="../customXml/item893.xml"/><Relationship Id="rId975" Type="http://schemas.openxmlformats.org/officeDocument/2006/relationships/customXml" Target="../customXml/item892.xml"/><Relationship Id="rId974" Type="http://schemas.openxmlformats.org/officeDocument/2006/relationships/customXml" Target="../customXml/item891.xml"/><Relationship Id="rId973" Type="http://schemas.openxmlformats.org/officeDocument/2006/relationships/customXml" Target="../customXml/item890.xml"/><Relationship Id="rId972" Type="http://schemas.openxmlformats.org/officeDocument/2006/relationships/customXml" Target="../customXml/item889.xml"/><Relationship Id="rId971" Type="http://schemas.openxmlformats.org/officeDocument/2006/relationships/customXml" Target="../customXml/item888.xml"/><Relationship Id="rId970" Type="http://schemas.openxmlformats.org/officeDocument/2006/relationships/customXml" Target="../customXml/item887.xml"/><Relationship Id="rId97" Type="http://schemas.openxmlformats.org/officeDocument/2006/relationships/customXml" Target="../customXml/item14.xml"/><Relationship Id="rId969" Type="http://schemas.openxmlformats.org/officeDocument/2006/relationships/customXml" Target="../customXml/item886.xml"/><Relationship Id="rId968" Type="http://schemas.openxmlformats.org/officeDocument/2006/relationships/customXml" Target="../customXml/item885.xml"/><Relationship Id="rId967" Type="http://schemas.openxmlformats.org/officeDocument/2006/relationships/customXml" Target="../customXml/item884.xml"/><Relationship Id="rId966" Type="http://schemas.openxmlformats.org/officeDocument/2006/relationships/customXml" Target="../customXml/item883.xml"/><Relationship Id="rId965" Type="http://schemas.openxmlformats.org/officeDocument/2006/relationships/customXml" Target="../customXml/item882.xml"/><Relationship Id="rId964" Type="http://schemas.openxmlformats.org/officeDocument/2006/relationships/customXml" Target="../customXml/item881.xml"/><Relationship Id="rId963" Type="http://schemas.openxmlformats.org/officeDocument/2006/relationships/customXml" Target="../customXml/item880.xml"/><Relationship Id="rId962" Type="http://schemas.openxmlformats.org/officeDocument/2006/relationships/customXml" Target="../customXml/item879.xml"/><Relationship Id="rId961" Type="http://schemas.openxmlformats.org/officeDocument/2006/relationships/customXml" Target="../customXml/item878.xml"/><Relationship Id="rId960" Type="http://schemas.openxmlformats.org/officeDocument/2006/relationships/customXml" Target="../customXml/item877.xml"/><Relationship Id="rId96" Type="http://schemas.openxmlformats.org/officeDocument/2006/relationships/customXml" Target="../customXml/item13.xml"/><Relationship Id="rId959" Type="http://schemas.openxmlformats.org/officeDocument/2006/relationships/customXml" Target="../customXml/item876.xml"/><Relationship Id="rId958" Type="http://schemas.openxmlformats.org/officeDocument/2006/relationships/customXml" Target="../customXml/item875.xml"/><Relationship Id="rId957" Type="http://schemas.openxmlformats.org/officeDocument/2006/relationships/customXml" Target="../customXml/item874.xml"/><Relationship Id="rId956" Type="http://schemas.openxmlformats.org/officeDocument/2006/relationships/customXml" Target="../customXml/item873.xml"/><Relationship Id="rId955" Type="http://schemas.openxmlformats.org/officeDocument/2006/relationships/customXml" Target="../customXml/item872.xml"/><Relationship Id="rId954" Type="http://schemas.openxmlformats.org/officeDocument/2006/relationships/customXml" Target="../customXml/item871.xml"/><Relationship Id="rId953" Type="http://schemas.openxmlformats.org/officeDocument/2006/relationships/customXml" Target="../customXml/item870.xml"/><Relationship Id="rId952" Type="http://schemas.openxmlformats.org/officeDocument/2006/relationships/customXml" Target="../customXml/item869.xml"/><Relationship Id="rId951" Type="http://schemas.openxmlformats.org/officeDocument/2006/relationships/customXml" Target="../customXml/item868.xml"/><Relationship Id="rId950" Type="http://schemas.openxmlformats.org/officeDocument/2006/relationships/customXml" Target="../customXml/item867.xml"/><Relationship Id="rId95" Type="http://schemas.openxmlformats.org/officeDocument/2006/relationships/customXml" Target="../customXml/item12.xml"/><Relationship Id="rId949" Type="http://schemas.openxmlformats.org/officeDocument/2006/relationships/customXml" Target="../customXml/item866.xml"/><Relationship Id="rId948" Type="http://schemas.openxmlformats.org/officeDocument/2006/relationships/customXml" Target="../customXml/item865.xml"/><Relationship Id="rId947" Type="http://schemas.openxmlformats.org/officeDocument/2006/relationships/customXml" Target="../customXml/item864.xml"/><Relationship Id="rId946" Type="http://schemas.openxmlformats.org/officeDocument/2006/relationships/customXml" Target="../customXml/item863.xml"/><Relationship Id="rId945" Type="http://schemas.openxmlformats.org/officeDocument/2006/relationships/customXml" Target="../customXml/item862.xml"/><Relationship Id="rId944" Type="http://schemas.openxmlformats.org/officeDocument/2006/relationships/customXml" Target="../customXml/item861.xml"/><Relationship Id="rId943" Type="http://schemas.openxmlformats.org/officeDocument/2006/relationships/customXml" Target="../customXml/item860.xml"/><Relationship Id="rId942" Type="http://schemas.openxmlformats.org/officeDocument/2006/relationships/customXml" Target="../customXml/item859.xml"/><Relationship Id="rId941" Type="http://schemas.openxmlformats.org/officeDocument/2006/relationships/customXml" Target="../customXml/item858.xml"/><Relationship Id="rId940" Type="http://schemas.openxmlformats.org/officeDocument/2006/relationships/customXml" Target="../customXml/item857.xml"/><Relationship Id="rId94" Type="http://schemas.openxmlformats.org/officeDocument/2006/relationships/customXml" Target="../customXml/item11.xml"/><Relationship Id="rId939" Type="http://schemas.openxmlformats.org/officeDocument/2006/relationships/customXml" Target="../customXml/item856.xml"/><Relationship Id="rId938" Type="http://schemas.openxmlformats.org/officeDocument/2006/relationships/customXml" Target="../customXml/item855.xml"/><Relationship Id="rId937" Type="http://schemas.openxmlformats.org/officeDocument/2006/relationships/customXml" Target="../customXml/item854.xml"/><Relationship Id="rId936" Type="http://schemas.openxmlformats.org/officeDocument/2006/relationships/customXml" Target="../customXml/item853.xml"/><Relationship Id="rId935" Type="http://schemas.openxmlformats.org/officeDocument/2006/relationships/customXml" Target="../customXml/item852.xml"/><Relationship Id="rId934" Type="http://schemas.openxmlformats.org/officeDocument/2006/relationships/customXml" Target="../customXml/item851.xml"/><Relationship Id="rId933" Type="http://schemas.openxmlformats.org/officeDocument/2006/relationships/customXml" Target="../customXml/item850.xml"/><Relationship Id="rId932" Type="http://schemas.openxmlformats.org/officeDocument/2006/relationships/customXml" Target="../customXml/item849.xml"/><Relationship Id="rId931" Type="http://schemas.openxmlformats.org/officeDocument/2006/relationships/customXml" Target="../customXml/item848.xml"/><Relationship Id="rId930" Type="http://schemas.openxmlformats.org/officeDocument/2006/relationships/customXml" Target="../customXml/item847.xml"/><Relationship Id="rId93" Type="http://schemas.openxmlformats.org/officeDocument/2006/relationships/customXml" Target="../customXml/item10.xml"/><Relationship Id="rId929" Type="http://schemas.openxmlformats.org/officeDocument/2006/relationships/customXml" Target="../customXml/item846.xml"/><Relationship Id="rId928" Type="http://schemas.openxmlformats.org/officeDocument/2006/relationships/customXml" Target="../customXml/item845.xml"/><Relationship Id="rId927" Type="http://schemas.openxmlformats.org/officeDocument/2006/relationships/customXml" Target="../customXml/item844.xml"/><Relationship Id="rId926" Type="http://schemas.openxmlformats.org/officeDocument/2006/relationships/customXml" Target="../customXml/item843.xml"/><Relationship Id="rId925" Type="http://schemas.openxmlformats.org/officeDocument/2006/relationships/customXml" Target="../customXml/item842.xml"/><Relationship Id="rId924" Type="http://schemas.openxmlformats.org/officeDocument/2006/relationships/customXml" Target="../customXml/item841.xml"/><Relationship Id="rId923" Type="http://schemas.openxmlformats.org/officeDocument/2006/relationships/customXml" Target="../customXml/item840.xml"/><Relationship Id="rId922" Type="http://schemas.openxmlformats.org/officeDocument/2006/relationships/customXml" Target="../customXml/item839.xml"/><Relationship Id="rId921" Type="http://schemas.openxmlformats.org/officeDocument/2006/relationships/customXml" Target="../customXml/item838.xml"/><Relationship Id="rId920" Type="http://schemas.openxmlformats.org/officeDocument/2006/relationships/customXml" Target="../customXml/item837.xml"/><Relationship Id="rId92" Type="http://schemas.openxmlformats.org/officeDocument/2006/relationships/customXml" Target="../customXml/item9.xml"/><Relationship Id="rId919" Type="http://schemas.openxmlformats.org/officeDocument/2006/relationships/customXml" Target="../customXml/item836.xml"/><Relationship Id="rId918" Type="http://schemas.openxmlformats.org/officeDocument/2006/relationships/customXml" Target="../customXml/item835.xml"/><Relationship Id="rId917" Type="http://schemas.openxmlformats.org/officeDocument/2006/relationships/customXml" Target="../customXml/item834.xml"/><Relationship Id="rId916" Type="http://schemas.openxmlformats.org/officeDocument/2006/relationships/customXml" Target="../customXml/item833.xml"/><Relationship Id="rId915" Type="http://schemas.openxmlformats.org/officeDocument/2006/relationships/customXml" Target="../customXml/item832.xml"/><Relationship Id="rId914" Type="http://schemas.openxmlformats.org/officeDocument/2006/relationships/customXml" Target="../customXml/item831.xml"/><Relationship Id="rId913" Type="http://schemas.openxmlformats.org/officeDocument/2006/relationships/customXml" Target="../customXml/item830.xml"/><Relationship Id="rId912" Type="http://schemas.openxmlformats.org/officeDocument/2006/relationships/customXml" Target="../customXml/item829.xml"/><Relationship Id="rId911" Type="http://schemas.openxmlformats.org/officeDocument/2006/relationships/customXml" Target="../customXml/item828.xml"/><Relationship Id="rId910" Type="http://schemas.openxmlformats.org/officeDocument/2006/relationships/customXml" Target="../customXml/item827.xml"/><Relationship Id="rId91" Type="http://schemas.openxmlformats.org/officeDocument/2006/relationships/customXml" Target="../customXml/item8.xml"/><Relationship Id="rId909" Type="http://schemas.openxmlformats.org/officeDocument/2006/relationships/customXml" Target="../customXml/item826.xml"/><Relationship Id="rId908" Type="http://schemas.openxmlformats.org/officeDocument/2006/relationships/customXml" Target="../customXml/item825.xml"/><Relationship Id="rId907" Type="http://schemas.openxmlformats.org/officeDocument/2006/relationships/customXml" Target="../customXml/item824.xml"/><Relationship Id="rId906" Type="http://schemas.openxmlformats.org/officeDocument/2006/relationships/customXml" Target="../customXml/item823.xml"/><Relationship Id="rId905" Type="http://schemas.openxmlformats.org/officeDocument/2006/relationships/customXml" Target="../customXml/item822.xml"/><Relationship Id="rId904" Type="http://schemas.openxmlformats.org/officeDocument/2006/relationships/customXml" Target="../customXml/item821.xml"/><Relationship Id="rId903" Type="http://schemas.openxmlformats.org/officeDocument/2006/relationships/customXml" Target="../customXml/item820.xml"/><Relationship Id="rId902" Type="http://schemas.openxmlformats.org/officeDocument/2006/relationships/customXml" Target="../customXml/item819.xml"/><Relationship Id="rId901" Type="http://schemas.openxmlformats.org/officeDocument/2006/relationships/customXml" Target="../customXml/item818.xml"/><Relationship Id="rId900" Type="http://schemas.openxmlformats.org/officeDocument/2006/relationships/customXml" Target="../customXml/item817.xml"/><Relationship Id="rId90" Type="http://schemas.openxmlformats.org/officeDocument/2006/relationships/customXml" Target="../customXml/item7.xml"/><Relationship Id="rId9" Type="http://schemas.openxmlformats.org/officeDocument/2006/relationships/slide" Target="slides/slide6.xml"/><Relationship Id="rId899" Type="http://schemas.openxmlformats.org/officeDocument/2006/relationships/customXml" Target="../customXml/item816.xml"/><Relationship Id="rId898" Type="http://schemas.openxmlformats.org/officeDocument/2006/relationships/customXml" Target="../customXml/item815.xml"/><Relationship Id="rId897" Type="http://schemas.openxmlformats.org/officeDocument/2006/relationships/customXml" Target="../customXml/item814.xml"/><Relationship Id="rId896" Type="http://schemas.openxmlformats.org/officeDocument/2006/relationships/customXml" Target="../customXml/item813.xml"/><Relationship Id="rId895" Type="http://schemas.openxmlformats.org/officeDocument/2006/relationships/customXml" Target="../customXml/item812.xml"/><Relationship Id="rId894" Type="http://schemas.openxmlformats.org/officeDocument/2006/relationships/customXml" Target="../customXml/item811.xml"/><Relationship Id="rId893" Type="http://schemas.openxmlformats.org/officeDocument/2006/relationships/customXml" Target="../customXml/item810.xml"/><Relationship Id="rId892" Type="http://schemas.openxmlformats.org/officeDocument/2006/relationships/customXml" Target="../customXml/item809.xml"/><Relationship Id="rId891" Type="http://schemas.openxmlformats.org/officeDocument/2006/relationships/customXml" Target="../customXml/item808.xml"/><Relationship Id="rId890" Type="http://schemas.openxmlformats.org/officeDocument/2006/relationships/customXml" Target="../customXml/item807.xml"/><Relationship Id="rId89" Type="http://schemas.openxmlformats.org/officeDocument/2006/relationships/customXml" Target="../customXml/item6.xml"/><Relationship Id="rId889" Type="http://schemas.openxmlformats.org/officeDocument/2006/relationships/customXml" Target="../customXml/item806.xml"/><Relationship Id="rId888" Type="http://schemas.openxmlformats.org/officeDocument/2006/relationships/customXml" Target="../customXml/item805.xml"/><Relationship Id="rId887" Type="http://schemas.openxmlformats.org/officeDocument/2006/relationships/customXml" Target="../customXml/item804.xml"/><Relationship Id="rId886" Type="http://schemas.openxmlformats.org/officeDocument/2006/relationships/customXml" Target="../customXml/item803.xml"/><Relationship Id="rId885" Type="http://schemas.openxmlformats.org/officeDocument/2006/relationships/customXml" Target="../customXml/item802.xml"/><Relationship Id="rId884" Type="http://schemas.openxmlformats.org/officeDocument/2006/relationships/customXml" Target="../customXml/item801.xml"/><Relationship Id="rId883" Type="http://schemas.openxmlformats.org/officeDocument/2006/relationships/customXml" Target="../customXml/item800.xml"/><Relationship Id="rId882" Type="http://schemas.openxmlformats.org/officeDocument/2006/relationships/customXml" Target="../customXml/item799.xml"/><Relationship Id="rId881" Type="http://schemas.openxmlformats.org/officeDocument/2006/relationships/customXml" Target="../customXml/item798.xml"/><Relationship Id="rId880" Type="http://schemas.openxmlformats.org/officeDocument/2006/relationships/customXml" Target="../customXml/item797.xml"/><Relationship Id="rId88" Type="http://schemas.openxmlformats.org/officeDocument/2006/relationships/customXml" Target="../customXml/item5.xml"/><Relationship Id="rId879" Type="http://schemas.openxmlformats.org/officeDocument/2006/relationships/customXml" Target="../customXml/item796.xml"/><Relationship Id="rId878" Type="http://schemas.openxmlformats.org/officeDocument/2006/relationships/customXml" Target="../customXml/item795.xml"/><Relationship Id="rId877" Type="http://schemas.openxmlformats.org/officeDocument/2006/relationships/customXml" Target="../customXml/item794.xml"/><Relationship Id="rId876" Type="http://schemas.openxmlformats.org/officeDocument/2006/relationships/customXml" Target="../customXml/item793.xml"/><Relationship Id="rId875" Type="http://schemas.openxmlformats.org/officeDocument/2006/relationships/customXml" Target="../customXml/item792.xml"/><Relationship Id="rId874" Type="http://schemas.openxmlformats.org/officeDocument/2006/relationships/customXml" Target="../customXml/item791.xml"/><Relationship Id="rId873" Type="http://schemas.openxmlformats.org/officeDocument/2006/relationships/customXml" Target="../customXml/item790.xml"/><Relationship Id="rId872" Type="http://schemas.openxmlformats.org/officeDocument/2006/relationships/customXml" Target="../customXml/item789.xml"/><Relationship Id="rId871" Type="http://schemas.openxmlformats.org/officeDocument/2006/relationships/customXml" Target="../customXml/item788.xml"/><Relationship Id="rId870" Type="http://schemas.openxmlformats.org/officeDocument/2006/relationships/customXml" Target="../customXml/item787.xml"/><Relationship Id="rId87" Type="http://schemas.openxmlformats.org/officeDocument/2006/relationships/customXml" Target="../customXml/item4.xml"/><Relationship Id="rId869" Type="http://schemas.openxmlformats.org/officeDocument/2006/relationships/customXml" Target="../customXml/item786.xml"/><Relationship Id="rId868" Type="http://schemas.openxmlformats.org/officeDocument/2006/relationships/customXml" Target="../customXml/item785.xml"/><Relationship Id="rId867" Type="http://schemas.openxmlformats.org/officeDocument/2006/relationships/customXml" Target="../customXml/item784.xml"/><Relationship Id="rId866" Type="http://schemas.openxmlformats.org/officeDocument/2006/relationships/customXml" Target="../customXml/item783.xml"/><Relationship Id="rId865" Type="http://schemas.openxmlformats.org/officeDocument/2006/relationships/customXml" Target="../customXml/item782.xml"/><Relationship Id="rId864" Type="http://schemas.openxmlformats.org/officeDocument/2006/relationships/customXml" Target="../customXml/item781.xml"/><Relationship Id="rId863" Type="http://schemas.openxmlformats.org/officeDocument/2006/relationships/customXml" Target="../customXml/item780.xml"/><Relationship Id="rId862" Type="http://schemas.openxmlformats.org/officeDocument/2006/relationships/customXml" Target="../customXml/item779.xml"/><Relationship Id="rId861" Type="http://schemas.openxmlformats.org/officeDocument/2006/relationships/customXml" Target="../customXml/item778.xml"/><Relationship Id="rId860" Type="http://schemas.openxmlformats.org/officeDocument/2006/relationships/customXml" Target="../customXml/item777.xml"/><Relationship Id="rId86" Type="http://schemas.openxmlformats.org/officeDocument/2006/relationships/customXml" Target="../customXml/item3.xml"/><Relationship Id="rId859" Type="http://schemas.openxmlformats.org/officeDocument/2006/relationships/customXml" Target="../customXml/item776.xml"/><Relationship Id="rId858" Type="http://schemas.openxmlformats.org/officeDocument/2006/relationships/customXml" Target="../customXml/item775.xml"/><Relationship Id="rId857" Type="http://schemas.openxmlformats.org/officeDocument/2006/relationships/customXml" Target="../customXml/item774.xml"/><Relationship Id="rId856" Type="http://schemas.openxmlformats.org/officeDocument/2006/relationships/customXml" Target="../customXml/item773.xml"/><Relationship Id="rId855" Type="http://schemas.openxmlformats.org/officeDocument/2006/relationships/customXml" Target="../customXml/item772.xml"/><Relationship Id="rId854" Type="http://schemas.openxmlformats.org/officeDocument/2006/relationships/customXml" Target="../customXml/item771.xml"/><Relationship Id="rId853" Type="http://schemas.openxmlformats.org/officeDocument/2006/relationships/customXml" Target="../customXml/item770.xml"/><Relationship Id="rId852" Type="http://schemas.openxmlformats.org/officeDocument/2006/relationships/customXml" Target="../customXml/item769.xml"/><Relationship Id="rId851" Type="http://schemas.openxmlformats.org/officeDocument/2006/relationships/customXml" Target="../customXml/item768.xml"/><Relationship Id="rId850" Type="http://schemas.openxmlformats.org/officeDocument/2006/relationships/customXml" Target="../customXml/item767.xml"/><Relationship Id="rId85" Type="http://schemas.openxmlformats.org/officeDocument/2006/relationships/customXml" Target="../customXml/item2.xml"/><Relationship Id="rId849" Type="http://schemas.openxmlformats.org/officeDocument/2006/relationships/customXml" Target="../customXml/item766.xml"/><Relationship Id="rId848" Type="http://schemas.openxmlformats.org/officeDocument/2006/relationships/customXml" Target="../customXml/item765.xml"/><Relationship Id="rId847" Type="http://schemas.openxmlformats.org/officeDocument/2006/relationships/customXml" Target="../customXml/item764.xml"/><Relationship Id="rId846" Type="http://schemas.openxmlformats.org/officeDocument/2006/relationships/customXml" Target="../customXml/item763.xml"/><Relationship Id="rId845" Type="http://schemas.openxmlformats.org/officeDocument/2006/relationships/customXml" Target="../customXml/item762.xml"/><Relationship Id="rId844" Type="http://schemas.openxmlformats.org/officeDocument/2006/relationships/customXml" Target="../customXml/item761.xml"/><Relationship Id="rId843" Type="http://schemas.openxmlformats.org/officeDocument/2006/relationships/customXml" Target="../customXml/item760.xml"/><Relationship Id="rId842" Type="http://schemas.openxmlformats.org/officeDocument/2006/relationships/customXml" Target="../customXml/item759.xml"/><Relationship Id="rId841" Type="http://schemas.openxmlformats.org/officeDocument/2006/relationships/customXml" Target="../customXml/item758.xml"/><Relationship Id="rId840" Type="http://schemas.openxmlformats.org/officeDocument/2006/relationships/customXml" Target="../customXml/item757.xml"/><Relationship Id="rId84" Type="http://schemas.openxmlformats.org/officeDocument/2006/relationships/customXml" Target="../customXml/item1.xml"/><Relationship Id="rId839" Type="http://schemas.openxmlformats.org/officeDocument/2006/relationships/customXml" Target="../customXml/item756.xml"/><Relationship Id="rId838" Type="http://schemas.openxmlformats.org/officeDocument/2006/relationships/customXml" Target="../customXml/item755.xml"/><Relationship Id="rId837" Type="http://schemas.openxmlformats.org/officeDocument/2006/relationships/customXml" Target="../customXml/item754.xml"/><Relationship Id="rId836" Type="http://schemas.openxmlformats.org/officeDocument/2006/relationships/customXml" Target="../customXml/item753.xml"/><Relationship Id="rId835" Type="http://schemas.openxmlformats.org/officeDocument/2006/relationships/customXml" Target="../customXml/item752.xml"/><Relationship Id="rId834" Type="http://schemas.openxmlformats.org/officeDocument/2006/relationships/customXml" Target="../customXml/item751.xml"/><Relationship Id="rId833" Type="http://schemas.openxmlformats.org/officeDocument/2006/relationships/customXml" Target="../customXml/item750.xml"/><Relationship Id="rId832" Type="http://schemas.openxmlformats.org/officeDocument/2006/relationships/customXml" Target="../customXml/item749.xml"/><Relationship Id="rId831" Type="http://schemas.openxmlformats.org/officeDocument/2006/relationships/customXml" Target="../customXml/item748.xml"/><Relationship Id="rId830" Type="http://schemas.openxmlformats.org/officeDocument/2006/relationships/customXml" Target="../customXml/item747.xml"/><Relationship Id="rId83" Type="http://schemas.openxmlformats.org/officeDocument/2006/relationships/font" Target="fonts/font4.fntdata"/><Relationship Id="rId829" Type="http://schemas.openxmlformats.org/officeDocument/2006/relationships/customXml" Target="../customXml/item746.xml"/><Relationship Id="rId828" Type="http://schemas.openxmlformats.org/officeDocument/2006/relationships/customXml" Target="../customXml/item745.xml"/><Relationship Id="rId827" Type="http://schemas.openxmlformats.org/officeDocument/2006/relationships/customXml" Target="../customXml/item744.xml"/><Relationship Id="rId826" Type="http://schemas.openxmlformats.org/officeDocument/2006/relationships/customXml" Target="../customXml/item743.xml"/><Relationship Id="rId825" Type="http://schemas.openxmlformats.org/officeDocument/2006/relationships/customXml" Target="../customXml/item742.xml"/><Relationship Id="rId824" Type="http://schemas.openxmlformats.org/officeDocument/2006/relationships/customXml" Target="../customXml/item741.xml"/><Relationship Id="rId823" Type="http://schemas.openxmlformats.org/officeDocument/2006/relationships/customXml" Target="../customXml/item740.xml"/><Relationship Id="rId822" Type="http://schemas.openxmlformats.org/officeDocument/2006/relationships/customXml" Target="../customXml/item739.xml"/><Relationship Id="rId821" Type="http://schemas.openxmlformats.org/officeDocument/2006/relationships/customXml" Target="../customXml/item738.xml"/><Relationship Id="rId820" Type="http://schemas.openxmlformats.org/officeDocument/2006/relationships/customXml" Target="../customXml/item737.xml"/><Relationship Id="rId82" Type="http://schemas.openxmlformats.org/officeDocument/2006/relationships/font" Target="fonts/font3.fntdata"/><Relationship Id="rId819" Type="http://schemas.openxmlformats.org/officeDocument/2006/relationships/customXml" Target="../customXml/item736.xml"/><Relationship Id="rId818" Type="http://schemas.openxmlformats.org/officeDocument/2006/relationships/customXml" Target="../customXml/item735.xml"/><Relationship Id="rId817" Type="http://schemas.openxmlformats.org/officeDocument/2006/relationships/customXml" Target="../customXml/item734.xml"/><Relationship Id="rId816" Type="http://schemas.openxmlformats.org/officeDocument/2006/relationships/customXml" Target="../customXml/item733.xml"/><Relationship Id="rId815" Type="http://schemas.openxmlformats.org/officeDocument/2006/relationships/customXml" Target="../customXml/item732.xml"/><Relationship Id="rId814" Type="http://schemas.openxmlformats.org/officeDocument/2006/relationships/customXml" Target="../customXml/item731.xml"/><Relationship Id="rId813" Type="http://schemas.openxmlformats.org/officeDocument/2006/relationships/customXml" Target="../customXml/item730.xml"/><Relationship Id="rId812" Type="http://schemas.openxmlformats.org/officeDocument/2006/relationships/customXml" Target="../customXml/item729.xml"/><Relationship Id="rId811" Type="http://schemas.openxmlformats.org/officeDocument/2006/relationships/customXml" Target="../customXml/item728.xml"/><Relationship Id="rId810" Type="http://schemas.openxmlformats.org/officeDocument/2006/relationships/customXml" Target="../customXml/item727.xml"/><Relationship Id="rId81" Type="http://schemas.openxmlformats.org/officeDocument/2006/relationships/font" Target="fonts/font2.fntdata"/><Relationship Id="rId809" Type="http://schemas.openxmlformats.org/officeDocument/2006/relationships/customXml" Target="../customXml/item726.xml"/><Relationship Id="rId808" Type="http://schemas.openxmlformats.org/officeDocument/2006/relationships/customXml" Target="../customXml/item725.xml"/><Relationship Id="rId807" Type="http://schemas.openxmlformats.org/officeDocument/2006/relationships/customXml" Target="../customXml/item724.xml"/><Relationship Id="rId806" Type="http://schemas.openxmlformats.org/officeDocument/2006/relationships/customXml" Target="../customXml/item723.xml"/><Relationship Id="rId805" Type="http://schemas.openxmlformats.org/officeDocument/2006/relationships/customXml" Target="../customXml/item722.xml"/><Relationship Id="rId804" Type="http://schemas.openxmlformats.org/officeDocument/2006/relationships/customXml" Target="../customXml/item721.xml"/><Relationship Id="rId803" Type="http://schemas.openxmlformats.org/officeDocument/2006/relationships/customXml" Target="../customXml/item720.xml"/><Relationship Id="rId802" Type="http://schemas.openxmlformats.org/officeDocument/2006/relationships/customXml" Target="../customXml/item719.xml"/><Relationship Id="rId801" Type="http://schemas.openxmlformats.org/officeDocument/2006/relationships/customXml" Target="../customXml/item718.xml"/><Relationship Id="rId800" Type="http://schemas.openxmlformats.org/officeDocument/2006/relationships/customXml" Target="../customXml/item717.xml"/><Relationship Id="rId80" Type="http://schemas.openxmlformats.org/officeDocument/2006/relationships/font" Target="fonts/font1.fntdata"/><Relationship Id="rId8" Type="http://schemas.openxmlformats.org/officeDocument/2006/relationships/slide" Target="slides/slide5.xml"/><Relationship Id="rId799" Type="http://schemas.openxmlformats.org/officeDocument/2006/relationships/customXml" Target="../customXml/item716.xml"/><Relationship Id="rId798" Type="http://schemas.openxmlformats.org/officeDocument/2006/relationships/customXml" Target="../customXml/item715.xml"/><Relationship Id="rId797" Type="http://schemas.openxmlformats.org/officeDocument/2006/relationships/customXml" Target="../customXml/item714.xml"/><Relationship Id="rId796" Type="http://schemas.openxmlformats.org/officeDocument/2006/relationships/customXml" Target="../customXml/item713.xml"/><Relationship Id="rId795" Type="http://schemas.openxmlformats.org/officeDocument/2006/relationships/customXml" Target="../customXml/item712.xml"/><Relationship Id="rId794" Type="http://schemas.openxmlformats.org/officeDocument/2006/relationships/customXml" Target="../customXml/item711.xml"/><Relationship Id="rId793" Type="http://schemas.openxmlformats.org/officeDocument/2006/relationships/customXml" Target="../customXml/item710.xml"/><Relationship Id="rId792" Type="http://schemas.openxmlformats.org/officeDocument/2006/relationships/customXml" Target="../customXml/item709.xml"/><Relationship Id="rId791" Type="http://schemas.openxmlformats.org/officeDocument/2006/relationships/customXml" Target="../customXml/item708.xml"/><Relationship Id="rId790" Type="http://schemas.openxmlformats.org/officeDocument/2006/relationships/customXml" Target="../customXml/item707.xml"/><Relationship Id="rId79" Type="http://schemas.openxmlformats.org/officeDocument/2006/relationships/tableStyles" Target="tableStyles.xml"/><Relationship Id="rId789" Type="http://schemas.openxmlformats.org/officeDocument/2006/relationships/customXml" Target="../customXml/item706.xml"/><Relationship Id="rId788" Type="http://schemas.openxmlformats.org/officeDocument/2006/relationships/customXml" Target="../customXml/item705.xml"/><Relationship Id="rId787" Type="http://schemas.openxmlformats.org/officeDocument/2006/relationships/customXml" Target="../customXml/item704.xml"/><Relationship Id="rId786" Type="http://schemas.openxmlformats.org/officeDocument/2006/relationships/customXml" Target="../customXml/item703.xml"/><Relationship Id="rId785" Type="http://schemas.openxmlformats.org/officeDocument/2006/relationships/customXml" Target="../customXml/item702.xml"/><Relationship Id="rId784" Type="http://schemas.openxmlformats.org/officeDocument/2006/relationships/customXml" Target="../customXml/item701.xml"/><Relationship Id="rId783" Type="http://schemas.openxmlformats.org/officeDocument/2006/relationships/customXml" Target="../customXml/item700.xml"/><Relationship Id="rId782" Type="http://schemas.openxmlformats.org/officeDocument/2006/relationships/customXml" Target="../customXml/item699.xml"/><Relationship Id="rId781" Type="http://schemas.openxmlformats.org/officeDocument/2006/relationships/customXml" Target="../customXml/item698.xml"/><Relationship Id="rId780" Type="http://schemas.openxmlformats.org/officeDocument/2006/relationships/customXml" Target="../customXml/item697.xml"/><Relationship Id="rId78" Type="http://schemas.openxmlformats.org/officeDocument/2006/relationships/viewProps" Target="viewProps.xml"/><Relationship Id="rId779" Type="http://schemas.openxmlformats.org/officeDocument/2006/relationships/customXml" Target="../customXml/item696.xml"/><Relationship Id="rId778" Type="http://schemas.openxmlformats.org/officeDocument/2006/relationships/customXml" Target="../customXml/item695.xml"/><Relationship Id="rId777" Type="http://schemas.openxmlformats.org/officeDocument/2006/relationships/customXml" Target="../customXml/item694.xml"/><Relationship Id="rId776" Type="http://schemas.openxmlformats.org/officeDocument/2006/relationships/customXml" Target="../customXml/item693.xml"/><Relationship Id="rId775" Type="http://schemas.openxmlformats.org/officeDocument/2006/relationships/customXml" Target="../customXml/item692.xml"/><Relationship Id="rId774" Type="http://schemas.openxmlformats.org/officeDocument/2006/relationships/customXml" Target="../customXml/item691.xml"/><Relationship Id="rId773" Type="http://schemas.openxmlformats.org/officeDocument/2006/relationships/customXml" Target="../customXml/item690.xml"/><Relationship Id="rId772" Type="http://schemas.openxmlformats.org/officeDocument/2006/relationships/customXml" Target="../customXml/item689.xml"/><Relationship Id="rId771" Type="http://schemas.openxmlformats.org/officeDocument/2006/relationships/customXml" Target="../customXml/item688.xml"/><Relationship Id="rId770" Type="http://schemas.openxmlformats.org/officeDocument/2006/relationships/customXml" Target="../customXml/item687.xml"/><Relationship Id="rId77" Type="http://schemas.openxmlformats.org/officeDocument/2006/relationships/presProps" Target="presProps.xml"/><Relationship Id="rId769" Type="http://schemas.openxmlformats.org/officeDocument/2006/relationships/customXml" Target="../customXml/item686.xml"/><Relationship Id="rId768" Type="http://schemas.openxmlformats.org/officeDocument/2006/relationships/customXml" Target="../customXml/item685.xml"/><Relationship Id="rId767" Type="http://schemas.openxmlformats.org/officeDocument/2006/relationships/customXml" Target="../customXml/item684.xml"/><Relationship Id="rId766" Type="http://schemas.openxmlformats.org/officeDocument/2006/relationships/customXml" Target="../customXml/item683.xml"/><Relationship Id="rId765" Type="http://schemas.openxmlformats.org/officeDocument/2006/relationships/customXml" Target="../customXml/item682.xml"/><Relationship Id="rId764" Type="http://schemas.openxmlformats.org/officeDocument/2006/relationships/customXml" Target="../customXml/item681.xml"/><Relationship Id="rId763" Type="http://schemas.openxmlformats.org/officeDocument/2006/relationships/customXml" Target="../customXml/item680.xml"/><Relationship Id="rId762" Type="http://schemas.openxmlformats.org/officeDocument/2006/relationships/customXml" Target="../customXml/item679.xml"/><Relationship Id="rId761" Type="http://schemas.openxmlformats.org/officeDocument/2006/relationships/customXml" Target="../customXml/item678.xml"/><Relationship Id="rId760" Type="http://schemas.openxmlformats.org/officeDocument/2006/relationships/customXml" Target="../customXml/item677.xml"/><Relationship Id="rId76" Type="http://schemas.openxmlformats.org/officeDocument/2006/relationships/slide" Target="slides/slide73.xml"/><Relationship Id="rId759" Type="http://schemas.openxmlformats.org/officeDocument/2006/relationships/customXml" Target="../customXml/item676.xml"/><Relationship Id="rId758" Type="http://schemas.openxmlformats.org/officeDocument/2006/relationships/customXml" Target="../customXml/item675.xml"/><Relationship Id="rId757" Type="http://schemas.openxmlformats.org/officeDocument/2006/relationships/customXml" Target="../customXml/item674.xml"/><Relationship Id="rId756" Type="http://schemas.openxmlformats.org/officeDocument/2006/relationships/customXml" Target="../customXml/item673.xml"/><Relationship Id="rId755" Type="http://schemas.openxmlformats.org/officeDocument/2006/relationships/customXml" Target="../customXml/item672.xml"/><Relationship Id="rId754" Type="http://schemas.openxmlformats.org/officeDocument/2006/relationships/customXml" Target="../customXml/item671.xml"/><Relationship Id="rId753" Type="http://schemas.openxmlformats.org/officeDocument/2006/relationships/customXml" Target="../customXml/item670.xml"/><Relationship Id="rId752" Type="http://schemas.openxmlformats.org/officeDocument/2006/relationships/customXml" Target="../customXml/item669.xml"/><Relationship Id="rId751" Type="http://schemas.openxmlformats.org/officeDocument/2006/relationships/customXml" Target="../customXml/item668.xml"/><Relationship Id="rId750" Type="http://schemas.openxmlformats.org/officeDocument/2006/relationships/customXml" Target="../customXml/item667.xml"/><Relationship Id="rId75" Type="http://schemas.openxmlformats.org/officeDocument/2006/relationships/slide" Target="slides/slide72.xml"/><Relationship Id="rId749" Type="http://schemas.openxmlformats.org/officeDocument/2006/relationships/customXml" Target="../customXml/item666.xml"/><Relationship Id="rId748" Type="http://schemas.openxmlformats.org/officeDocument/2006/relationships/customXml" Target="../customXml/item665.xml"/><Relationship Id="rId747" Type="http://schemas.openxmlformats.org/officeDocument/2006/relationships/customXml" Target="../customXml/item664.xml"/><Relationship Id="rId746" Type="http://schemas.openxmlformats.org/officeDocument/2006/relationships/customXml" Target="../customXml/item663.xml"/><Relationship Id="rId745" Type="http://schemas.openxmlformats.org/officeDocument/2006/relationships/customXml" Target="../customXml/item662.xml"/><Relationship Id="rId744" Type="http://schemas.openxmlformats.org/officeDocument/2006/relationships/customXml" Target="../customXml/item661.xml"/><Relationship Id="rId743" Type="http://schemas.openxmlformats.org/officeDocument/2006/relationships/customXml" Target="../customXml/item660.xml"/><Relationship Id="rId742" Type="http://schemas.openxmlformats.org/officeDocument/2006/relationships/customXml" Target="../customXml/item659.xml"/><Relationship Id="rId741" Type="http://schemas.openxmlformats.org/officeDocument/2006/relationships/customXml" Target="../customXml/item658.xml"/><Relationship Id="rId740" Type="http://schemas.openxmlformats.org/officeDocument/2006/relationships/customXml" Target="../customXml/item657.xml"/><Relationship Id="rId74" Type="http://schemas.openxmlformats.org/officeDocument/2006/relationships/slide" Target="slides/slide71.xml"/><Relationship Id="rId739" Type="http://schemas.openxmlformats.org/officeDocument/2006/relationships/customXml" Target="../customXml/item656.xml"/><Relationship Id="rId738" Type="http://schemas.openxmlformats.org/officeDocument/2006/relationships/customXml" Target="../customXml/item655.xml"/><Relationship Id="rId737" Type="http://schemas.openxmlformats.org/officeDocument/2006/relationships/customXml" Target="../customXml/item654.xml"/><Relationship Id="rId736" Type="http://schemas.openxmlformats.org/officeDocument/2006/relationships/customXml" Target="../customXml/item653.xml"/><Relationship Id="rId735" Type="http://schemas.openxmlformats.org/officeDocument/2006/relationships/customXml" Target="../customXml/item652.xml"/><Relationship Id="rId734" Type="http://schemas.openxmlformats.org/officeDocument/2006/relationships/customXml" Target="../customXml/item651.xml"/><Relationship Id="rId733" Type="http://schemas.openxmlformats.org/officeDocument/2006/relationships/customXml" Target="../customXml/item650.xml"/><Relationship Id="rId732" Type="http://schemas.openxmlformats.org/officeDocument/2006/relationships/customXml" Target="../customXml/item649.xml"/><Relationship Id="rId731" Type="http://schemas.openxmlformats.org/officeDocument/2006/relationships/customXml" Target="../customXml/item648.xml"/><Relationship Id="rId730" Type="http://schemas.openxmlformats.org/officeDocument/2006/relationships/customXml" Target="../customXml/item647.xml"/><Relationship Id="rId73" Type="http://schemas.openxmlformats.org/officeDocument/2006/relationships/slide" Target="slides/slide70.xml"/><Relationship Id="rId729" Type="http://schemas.openxmlformats.org/officeDocument/2006/relationships/customXml" Target="../customXml/item646.xml"/><Relationship Id="rId728" Type="http://schemas.openxmlformats.org/officeDocument/2006/relationships/customXml" Target="../customXml/item645.xml"/><Relationship Id="rId727" Type="http://schemas.openxmlformats.org/officeDocument/2006/relationships/customXml" Target="../customXml/item644.xml"/><Relationship Id="rId726" Type="http://schemas.openxmlformats.org/officeDocument/2006/relationships/customXml" Target="../customXml/item643.xml"/><Relationship Id="rId725" Type="http://schemas.openxmlformats.org/officeDocument/2006/relationships/customXml" Target="../customXml/item642.xml"/><Relationship Id="rId724" Type="http://schemas.openxmlformats.org/officeDocument/2006/relationships/customXml" Target="../customXml/item641.xml"/><Relationship Id="rId723" Type="http://schemas.openxmlformats.org/officeDocument/2006/relationships/customXml" Target="../customXml/item640.xml"/><Relationship Id="rId722" Type="http://schemas.openxmlformats.org/officeDocument/2006/relationships/customXml" Target="../customXml/item639.xml"/><Relationship Id="rId721" Type="http://schemas.openxmlformats.org/officeDocument/2006/relationships/customXml" Target="../customXml/item638.xml"/><Relationship Id="rId720" Type="http://schemas.openxmlformats.org/officeDocument/2006/relationships/customXml" Target="../customXml/item637.xml"/><Relationship Id="rId72" Type="http://schemas.openxmlformats.org/officeDocument/2006/relationships/slide" Target="slides/slide69.xml"/><Relationship Id="rId719" Type="http://schemas.openxmlformats.org/officeDocument/2006/relationships/customXml" Target="../customXml/item636.xml"/><Relationship Id="rId718" Type="http://schemas.openxmlformats.org/officeDocument/2006/relationships/customXml" Target="../customXml/item635.xml"/><Relationship Id="rId717" Type="http://schemas.openxmlformats.org/officeDocument/2006/relationships/customXml" Target="../customXml/item634.xml"/><Relationship Id="rId716" Type="http://schemas.openxmlformats.org/officeDocument/2006/relationships/customXml" Target="../customXml/item633.xml"/><Relationship Id="rId715" Type="http://schemas.openxmlformats.org/officeDocument/2006/relationships/customXml" Target="../customXml/item632.xml"/><Relationship Id="rId714" Type="http://schemas.openxmlformats.org/officeDocument/2006/relationships/customXml" Target="../customXml/item631.xml"/><Relationship Id="rId713" Type="http://schemas.openxmlformats.org/officeDocument/2006/relationships/customXml" Target="../customXml/item630.xml"/><Relationship Id="rId712" Type="http://schemas.openxmlformats.org/officeDocument/2006/relationships/customXml" Target="../customXml/item629.xml"/><Relationship Id="rId711" Type="http://schemas.openxmlformats.org/officeDocument/2006/relationships/customXml" Target="../customXml/item628.xml"/><Relationship Id="rId710" Type="http://schemas.openxmlformats.org/officeDocument/2006/relationships/customXml" Target="../customXml/item627.xml"/><Relationship Id="rId71" Type="http://schemas.openxmlformats.org/officeDocument/2006/relationships/slide" Target="slides/slide68.xml"/><Relationship Id="rId709" Type="http://schemas.openxmlformats.org/officeDocument/2006/relationships/customXml" Target="../customXml/item626.xml"/><Relationship Id="rId708" Type="http://schemas.openxmlformats.org/officeDocument/2006/relationships/customXml" Target="../customXml/item625.xml"/><Relationship Id="rId707" Type="http://schemas.openxmlformats.org/officeDocument/2006/relationships/customXml" Target="../customXml/item624.xml"/><Relationship Id="rId706" Type="http://schemas.openxmlformats.org/officeDocument/2006/relationships/customXml" Target="../customXml/item623.xml"/><Relationship Id="rId705" Type="http://schemas.openxmlformats.org/officeDocument/2006/relationships/customXml" Target="../customXml/item622.xml"/><Relationship Id="rId704" Type="http://schemas.openxmlformats.org/officeDocument/2006/relationships/customXml" Target="../customXml/item621.xml"/><Relationship Id="rId703" Type="http://schemas.openxmlformats.org/officeDocument/2006/relationships/customXml" Target="../customXml/item620.xml"/><Relationship Id="rId702" Type="http://schemas.openxmlformats.org/officeDocument/2006/relationships/customXml" Target="../customXml/item619.xml"/><Relationship Id="rId701" Type="http://schemas.openxmlformats.org/officeDocument/2006/relationships/customXml" Target="../customXml/item618.xml"/><Relationship Id="rId700" Type="http://schemas.openxmlformats.org/officeDocument/2006/relationships/customXml" Target="../customXml/item617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9" Type="http://schemas.openxmlformats.org/officeDocument/2006/relationships/customXml" Target="../customXml/item616.xml"/><Relationship Id="rId698" Type="http://schemas.openxmlformats.org/officeDocument/2006/relationships/customXml" Target="../customXml/item615.xml"/><Relationship Id="rId697" Type="http://schemas.openxmlformats.org/officeDocument/2006/relationships/customXml" Target="../customXml/item614.xml"/><Relationship Id="rId696" Type="http://schemas.openxmlformats.org/officeDocument/2006/relationships/customXml" Target="../customXml/item613.xml"/><Relationship Id="rId695" Type="http://schemas.openxmlformats.org/officeDocument/2006/relationships/customXml" Target="../customXml/item612.xml"/><Relationship Id="rId694" Type="http://schemas.openxmlformats.org/officeDocument/2006/relationships/customXml" Target="../customXml/item611.xml"/><Relationship Id="rId693" Type="http://schemas.openxmlformats.org/officeDocument/2006/relationships/customXml" Target="../customXml/item610.xml"/><Relationship Id="rId692" Type="http://schemas.openxmlformats.org/officeDocument/2006/relationships/customXml" Target="../customXml/item609.xml"/><Relationship Id="rId691" Type="http://schemas.openxmlformats.org/officeDocument/2006/relationships/customXml" Target="../customXml/item608.xml"/><Relationship Id="rId690" Type="http://schemas.openxmlformats.org/officeDocument/2006/relationships/customXml" Target="../customXml/item607.xml"/><Relationship Id="rId69" Type="http://schemas.openxmlformats.org/officeDocument/2006/relationships/slide" Target="slides/slide66.xml"/><Relationship Id="rId689" Type="http://schemas.openxmlformats.org/officeDocument/2006/relationships/customXml" Target="../customXml/item606.xml"/><Relationship Id="rId688" Type="http://schemas.openxmlformats.org/officeDocument/2006/relationships/customXml" Target="../customXml/item605.xml"/><Relationship Id="rId687" Type="http://schemas.openxmlformats.org/officeDocument/2006/relationships/customXml" Target="../customXml/item604.xml"/><Relationship Id="rId686" Type="http://schemas.openxmlformats.org/officeDocument/2006/relationships/customXml" Target="../customXml/item603.xml"/><Relationship Id="rId685" Type="http://schemas.openxmlformats.org/officeDocument/2006/relationships/customXml" Target="../customXml/item602.xml"/><Relationship Id="rId684" Type="http://schemas.openxmlformats.org/officeDocument/2006/relationships/customXml" Target="../customXml/item601.xml"/><Relationship Id="rId683" Type="http://schemas.openxmlformats.org/officeDocument/2006/relationships/customXml" Target="../customXml/item600.xml"/><Relationship Id="rId682" Type="http://schemas.openxmlformats.org/officeDocument/2006/relationships/customXml" Target="../customXml/item599.xml"/><Relationship Id="rId681" Type="http://schemas.openxmlformats.org/officeDocument/2006/relationships/customXml" Target="../customXml/item598.xml"/><Relationship Id="rId680" Type="http://schemas.openxmlformats.org/officeDocument/2006/relationships/customXml" Target="../customXml/item597.xml"/><Relationship Id="rId68" Type="http://schemas.openxmlformats.org/officeDocument/2006/relationships/slide" Target="slides/slide65.xml"/><Relationship Id="rId679" Type="http://schemas.openxmlformats.org/officeDocument/2006/relationships/customXml" Target="../customXml/item596.xml"/><Relationship Id="rId678" Type="http://schemas.openxmlformats.org/officeDocument/2006/relationships/customXml" Target="../customXml/item595.xml"/><Relationship Id="rId677" Type="http://schemas.openxmlformats.org/officeDocument/2006/relationships/customXml" Target="../customXml/item594.xml"/><Relationship Id="rId676" Type="http://schemas.openxmlformats.org/officeDocument/2006/relationships/customXml" Target="../customXml/item593.xml"/><Relationship Id="rId675" Type="http://schemas.openxmlformats.org/officeDocument/2006/relationships/customXml" Target="../customXml/item592.xml"/><Relationship Id="rId674" Type="http://schemas.openxmlformats.org/officeDocument/2006/relationships/customXml" Target="../customXml/item591.xml"/><Relationship Id="rId673" Type="http://schemas.openxmlformats.org/officeDocument/2006/relationships/customXml" Target="../customXml/item590.xml"/><Relationship Id="rId672" Type="http://schemas.openxmlformats.org/officeDocument/2006/relationships/customXml" Target="../customXml/item589.xml"/><Relationship Id="rId671" Type="http://schemas.openxmlformats.org/officeDocument/2006/relationships/customXml" Target="../customXml/item588.xml"/><Relationship Id="rId670" Type="http://schemas.openxmlformats.org/officeDocument/2006/relationships/customXml" Target="../customXml/item587.xml"/><Relationship Id="rId67" Type="http://schemas.openxmlformats.org/officeDocument/2006/relationships/slide" Target="slides/slide64.xml"/><Relationship Id="rId669" Type="http://schemas.openxmlformats.org/officeDocument/2006/relationships/customXml" Target="../customXml/item586.xml"/><Relationship Id="rId668" Type="http://schemas.openxmlformats.org/officeDocument/2006/relationships/customXml" Target="../customXml/item585.xml"/><Relationship Id="rId667" Type="http://schemas.openxmlformats.org/officeDocument/2006/relationships/customXml" Target="../customXml/item584.xml"/><Relationship Id="rId666" Type="http://schemas.openxmlformats.org/officeDocument/2006/relationships/customXml" Target="../customXml/item583.xml"/><Relationship Id="rId665" Type="http://schemas.openxmlformats.org/officeDocument/2006/relationships/customXml" Target="../customXml/item582.xml"/><Relationship Id="rId664" Type="http://schemas.openxmlformats.org/officeDocument/2006/relationships/customXml" Target="../customXml/item581.xml"/><Relationship Id="rId663" Type="http://schemas.openxmlformats.org/officeDocument/2006/relationships/customXml" Target="../customXml/item580.xml"/><Relationship Id="rId662" Type="http://schemas.openxmlformats.org/officeDocument/2006/relationships/customXml" Target="../customXml/item579.xml"/><Relationship Id="rId661" Type="http://schemas.openxmlformats.org/officeDocument/2006/relationships/customXml" Target="../customXml/item578.xml"/><Relationship Id="rId660" Type="http://schemas.openxmlformats.org/officeDocument/2006/relationships/customXml" Target="../customXml/item577.xml"/><Relationship Id="rId66" Type="http://schemas.openxmlformats.org/officeDocument/2006/relationships/slide" Target="slides/slide63.xml"/><Relationship Id="rId659" Type="http://schemas.openxmlformats.org/officeDocument/2006/relationships/customXml" Target="../customXml/item576.xml"/><Relationship Id="rId658" Type="http://schemas.openxmlformats.org/officeDocument/2006/relationships/customXml" Target="../customXml/item575.xml"/><Relationship Id="rId657" Type="http://schemas.openxmlformats.org/officeDocument/2006/relationships/customXml" Target="../customXml/item574.xml"/><Relationship Id="rId656" Type="http://schemas.openxmlformats.org/officeDocument/2006/relationships/customXml" Target="../customXml/item573.xml"/><Relationship Id="rId655" Type="http://schemas.openxmlformats.org/officeDocument/2006/relationships/customXml" Target="../customXml/item572.xml"/><Relationship Id="rId654" Type="http://schemas.openxmlformats.org/officeDocument/2006/relationships/customXml" Target="../customXml/item571.xml"/><Relationship Id="rId653" Type="http://schemas.openxmlformats.org/officeDocument/2006/relationships/customXml" Target="../customXml/item570.xml"/><Relationship Id="rId652" Type="http://schemas.openxmlformats.org/officeDocument/2006/relationships/customXml" Target="../customXml/item569.xml"/><Relationship Id="rId651" Type="http://schemas.openxmlformats.org/officeDocument/2006/relationships/customXml" Target="../customXml/item568.xml"/><Relationship Id="rId650" Type="http://schemas.openxmlformats.org/officeDocument/2006/relationships/customXml" Target="../customXml/item567.xml"/><Relationship Id="rId65" Type="http://schemas.openxmlformats.org/officeDocument/2006/relationships/slide" Target="slides/slide62.xml"/><Relationship Id="rId649" Type="http://schemas.openxmlformats.org/officeDocument/2006/relationships/customXml" Target="../customXml/item566.xml"/><Relationship Id="rId648" Type="http://schemas.openxmlformats.org/officeDocument/2006/relationships/customXml" Target="../customXml/item565.xml"/><Relationship Id="rId647" Type="http://schemas.openxmlformats.org/officeDocument/2006/relationships/customXml" Target="../customXml/item564.xml"/><Relationship Id="rId646" Type="http://schemas.openxmlformats.org/officeDocument/2006/relationships/customXml" Target="../customXml/item563.xml"/><Relationship Id="rId645" Type="http://schemas.openxmlformats.org/officeDocument/2006/relationships/customXml" Target="../customXml/item562.xml"/><Relationship Id="rId644" Type="http://schemas.openxmlformats.org/officeDocument/2006/relationships/customXml" Target="../customXml/item561.xml"/><Relationship Id="rId643" Type="http://schemas.openxmlformats.org/officeDocument/2006/relationships/customXml" Target="../customXml/item560.xml"/><Relationship Id="rId642" Type="http://schemas.openxmlformats.org/officeDocument/2006/relationships/customXml" Target="../customXml/item559.xml"/><Relationship Id="rId641" Type="http://schemas.openxmlformats.org/officeDocument/2006/relationships/customXml" Target="../customXml/item558.xml"/><Relationship Id="rId640" Type="http://schemas.openxmlformats.org/officeDocument/2006/relationships/customXml" Target="../customXml/item557.xml"/><Relationship Id="rId64" Type="http://schemas.openxmlformats.org/officeDocument/2006/relationships/slide" Target="slides/slide61.xml"/><Relationship Id="rId639" Type="http://schemas.openxmlformats.org/officeDocument/2006/relationships/customXml" Target="../customXml/item556.xml"/><Relationship Id="rId638" Type="http://schemas.openxmlformats.org/officeDocument/2006/relationships/customXml" Target="../customXml/item555.xml"/><Relationship Id="rId637" Type="http://schemas.openxmlformats.org/officeDocument/2006/relationships/customXml" Target="../customXml/item554.xml"/><Relationship Id="rId636" Type="http://schemas.openxmlformats.org/officeDocument/2006/relationships/customXml" Target="../customXml/item553.xml"/><Relationship Id="rId635" Type="http://schemas.openxmlformats.org/officeDocument/2006/relationships/customXml" Target="../customXml/item552.xml"/><Relationship Id="rId634" Type="http://schemas.openxmlformats.org/officeDocument/2006/relationships/customXml" Target="../customXml/item551.xml"/><Relationship Id="rId633" Type="http://schemas.openxmlformats.org/officeDocument/2006/relationships/customXml" Target="../customXml/item550.xml"/><Relationship Id="rId632" Type="http://schemas.openxmlformats.org/officeDocument/2006/relationships/customXml" Target="../customXml/item549.xml"/><Relationship Id="rId631" Type="http://schemas.openxmlformats.org/officeDocument/2006/relationships/customXml" Target="../customXml/item548.xml"/><Relationship Id="rId630" Type="http://schemas.openxmlformats.org/officeDocument/2006/relationships/customXml" Target="../customXml/item547.xml"/><Relationship Id="rId63" Type="http://schemas.openxmlformats.org/officeDocument/2006/relationships/slide" Target="slides/slide60.xml"/><Relationship Id="rId629" Type="http://schemas.openxmlformats.org/officeDocument/2006/relationships/customXml" Target="../customXml/item546.xml"/><Relationship Id="rId628" Type="http://schemas.openxmlformats.org/officeDocument/2006/relationships/customXml" Target="../customXml/item545.xml"/><Relationship Id="rId627" Type="http://schemas.openxmlformats.org/officeDocument/2006/relationships/customXml" Target="../customXml/item544.xml"/><Relationship Id="rId626" Type="http://schemas.openxmlformats.org/officeDocument/2006/relationships/customXml" Target="../customXml/item543.xml"/><Relationship Id="rId625" Type="http://schemas.openxmlformats.org/officeDocument/2006/relationships/customXml" Target="../customXml/item542.xml"/><Relationship Id="rId624" Type="http://schemas.openxmlformats.org/officeDocument/2006/relationships/customXml" Target="../customXml/item541.xml"/><Relationship Id="rId623" Type="http://schemas.openxmlformats.org/officeDocument/2006/relationships/customXml" Target="../customXml/item540.xml"/><Relationship Id="rId622" Type="http://schemas.openxmlformats.org/officeDocument/2006/relationships/customXml" Target="../customXml/item539.xml"/><Relationship Id="rId621" Type="http://schemas.openxmlformats.org/officeDocument/2006/relationships/customXml" Target="../customXml/item538.xml"/><Relationship Id="rId620" Type="http://schemas.openxmlformats.org/officeDocument/2006/relationships/customXml" Target="../customXml/item537.xml"/><Relationship Id="rId62" Type="http://schemas.openxmlformats.org/officeDocument/2006/relationships/slide" Target="slides/slide59.xml"/><Relationship Id="rId619" Type="http://schemas.openxmlformats.org/officeDocument/2006/relationships/customXml" Target="../customXml/item536.xml"/><Relationship Id="rId618" Type="http://schemas.openxmlformats.org/officeDocument/2006/relationships/customXml" Target="../customXml/item535.xml"/><Relationship Id="rId617" Type="http://schemas.openxmlformats.org/officeDocument/2006/relationships/customXml" Target="../customXml/item534.xml"/><Relationship Id="rId616" Type="http://schemas.openxmlformats.org/officeDocument/2006/relationships/customXml" Target="../customXml/item533.xml"/><Relationship Id="rId615" Type="http://schemas.openxmlformats.org/officeDocument/2006/relationships/customXml" Target="../customXml/item532.xml"/><Relationship Id="rId614" Type="http://schemas.openxmlformats.org/officeDocument/2006/relationships/customXml" Target="../customXml/item531.xml"/><Relationship Id="rId613" Type="http://schemas.openxmlformats.org/officeDocument/2006/relationships/customXml" Target="../customXml/item530.xml"/><Relationship Id="rId612" Type="http://schemas.openxmlformats.org/officeDocument/2006/relationships/customXml" Target="../customXml/item529.xml"/><Relationship Id="rId611" Type="http://schemas.openxmlformats.org/officeDocument/2006/relationships/customXml" Target="../customXml/item528.xml"/><Relationship Id="rId610" Type="http://schemas.openxmlformats.org/officeDocument/2006/relationships/customXml" Target="../customXml/item527.xml"/><Relationship Id="rId61" Type="http://schemas.openxmlformats.org/officeDocument/2006/relationships/slide" Target="slides/slide58.xml"/><Relationship Id="rId609" Type="http://schemas.openxmlformats.org/officeDocument/2006/relationships/customXml" Target="../customXml/item526.xml"/><Relationship Id="rId608" Type="http://schemas.openxmlformats.org/officeDocument/2006/relationships/customXml" Target="../customXml/item525.xml"/><Relationship Id="rId607" Type="http://schemas.openxmlformats.org/officeDocument/2006/relationships/customXml" Target="../customXml/item524.xml"/><Relationship Id="rId606" Type="http://schemas.openxmlformats.org/officeDocument/2006/relationships/customXml" Target="../customXml/item523.xml"/><Relationship Id="rId605" Type="http://schemas.openxmlformats.org/officeDocument/2006/relationships/customXml" Target="../customXml/item522.xml"/><Relationship Id="rId604" Type="http://schemas.openxmlformats.org/officeDocument/2006/relationships/customXml" Target="../customXml/item521.xml"/><Relationship Id="rId603" Type="http://schemas.openxmlformats.org/officeDocument/2006/relationships/customXml" Target="../customXml/item520.xml"/><Relationship Id="rId602" Type="http://schemas.openxmlformats.org/officeDocument/2006/relationships/customXml" Target="../customXml/item519.xml"/><Relationship Id="rId601" Type="http://schemas.openxmlformats.org/officeDocument/2006/relationships/customXml" Target="../customXml/item518.xml"/><Relationship Id="rId600" Type="http://schemas.openxmlformats.org/officeDocument/2006/relationships/customXml" Target="../customXml/item517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9" Type="http://schemas.openxmlformats.org/officeDocument/2006/relationships/customXml" Target="../customXml/item516.xml"/><Relationship Id="rId598" Type="http://schemas.openxmlformats.org/officeDocument/2006/relationships/customXml" Target="../customXml/item515.xml"/><Relationship Id="rId597" Type="http://schemas.openxmlformats.org/officeDocument/2006/relationships/customXml" Target="../customXml/item514.xml"/><Relationship Id="rId596" Type="http://schemas.openxmlformats.org/officeDocument/2006/relationships/customXml" Target="../customXml/item513.xml"/><Relationship Id="rId595" Type="http://schemas.openxmlformats.org/officeDocument/2006/relationships/customXml" Target="../customXml/item512.xml"/><Relationship Id="rId594" Type="http://schemas.openxmlformats.org/officeDocument/2006/relationships/customXml" Target="../customXml/item511.xml"/><Relationship Id="rId593" Type="http://schemas.openxmlformats.org/officeDocument/2006/relationships/customXml" Target="../customXml/item510.xml"/><Relationship Id="rId592" Type="http://schemas.openxmlformats.org/officeDocument/2006/relationships/customXml" Target="../customXml/item509.xml"/><Relationship Id="rId591" Type="http://schemas.openxmlformats.org/officeDocument/2006/relationships/customXml" Target="../customXml/item508.xml"/><Relationship Id="rId590" Type="http://schemas.openxmlformats.org/officeDocument/2006/relationships/customXml" Target="../customXml/item507.xml"/><Relationship Id="rId59" Type="http://schemas.openxmlformats.org/officeDocument/2006/relationships/slide" Target="slides/slide56.xml"/><Relationship Id="rId589" Type="http://schemas.openxmlformats.org/officeDocument/2006/relationships/customXml" Target="../customXml/item506.xml"/><Relationship Id="rId588" Type="http://schemas.openxmlformats.org/officeDocument/2006/relationships/customXml" Target="../customXml/item505.xml"/><Relationship Id="rId587" Type="http://schemas.openxmlformats.org/officeDocument/2006/relationships/customXml" Target="../customXml/item504.xml"/><Relationship Id="rId586" Type="http://schemas.openxmlformats.org/officeDocument/2006/relationships/customXml" Target="../customXml/item503.xml"/><Relationship Id="rId585" Type="http://schemas.openxmlformats.org/officeDocument/2006/relationships/customXml" Target="../customXml/item502.xml"/><Relationship Id="rId584" Type="http://schemas.openxmlformats.org/officeDocument/2006/relationships/customXml" Target="../customXml/item501.xml"/><Relationship Id="rId583" Type="http://schemas.openxmlformats.org/officeDocument/2006/relationships/customXml" Target="../customXml/item500.xml"/><Relationship Id="rId582" Type="http://schemas.openxmlformats.org/officeDocument/2006/relationships/customXml" Target="../customXml/item499.xml"/><Relationship Id="rId581" Type="http://schemas.openxmlformats.org/officeDocument/2006/relationships/customXml" Target="../customXml/item498.xml"/><Relationship Id="rId580" Type="http://schemas.openxmlformats.org/officeDocument/2006/relationships/customXml" Target="../customXml/item497.xml"/><Relationship Id="rId58" Type="http://schemas.openxmlformats.org/officeDocument/2006/relationships/slide" Target="slides/slide55.xml"/><Relationship Id="rId579" Type="http://schemas.openxmlformats.org/officeDocument/2006/relationships/customXml" Target="../customXml/item496.xml"/><Relationship Id="rId578" Type="http://schemas.openxmlformats.org/officeDocument/2006/relationships/customXml" Target="../customXml/item495.xml"/><Relationship Id="rId577" Type="http://schemas.openxmlformats.org/officeDocument/2006/relationships/customXml" Target="../customXml/item494.xml"/><Relationship Id="rId576" Type="http://schemas.openxmlformats.org/officeDocument/2006/relationships/customXml" Target="../customXml/item493.xml"/><Relationship Id="rId575" Type="http://schemas.openxmlformats.org/officeDocument/2006/relationships/customXml" Target="../customXml/item492.xml"/><Relationship Id="rId574" Type="http://schemas.openxmlformats.org/officeDocument/2006/relationships/customXml" Target="../customXml/item491.xml"/><Relationship Id="rId573" Type="http://schemas.openxmlformats.org/officeDocument/2006/relationships/customXml" Target="../customXml/item490.xml"/><Relationship Id="rId572" Type="http://schemas.openxmlformats.org/officeDocument/2006/relationships/customXml" Target="../customXml/item489.xml"/><Relationship Id="rId571" Type="http://schemas.openxmlformats.org/officeDocument/2006/relationships/customXml" Target="../customXml/item488.xml"/><Relationship Id="rId570" Type="http://schemas.openxmlformats.org/officeDocument/2006/relationships/customXml" Target="../customXml/item487.xml"/><Relationship Id="rId57" Type="http://schemas.openxmlformats.org/officeDocument/2006/relationships/slide" Target="slides/slide54.xml"/><Relationship Id="rId569" Type="http://schemas.openxmlformats.org/officeDocument/2006/relationships/customXml" Target="../customXml/item486.xml"/><Relationship Id="rId568" Type="http://schemas.openxmlformats.org/officeDocument/2006/relationships/customXml" Target="../customXml/item485.xml"/><Relationship Id="rId567" Type="http://schemas.openxmlformats.org/officeDocument/2006/relationships/customXml" Target="../customXml/item484.xml"/><Relationship Id="rId566" Type="http://schemas.openxmlformats.org/officeDocument/2006/relationships/customXml" Target="../customXml/item483.xml"/><Relationship Id="rId565" Type="http://schemas.openxmlformats.org/officeDocument/2006/relationships/customXml" Target="../customXml/item482.xml"/><Relationship Id="rId564" Type="http://schemas.openxmlformats.org/officeDocument/2006/relationships/customXml" Target="../customXml/item481.xml"/><Relationship Id="rId563" Type="http://schemas.openxmlformats.org/officeDocument/2006/relationships/customXml" Target="../customXml/item480.xml"/><Relationship Id="rId562" Type="http://schemas.openxmlformats.org/officeDocument/2006/relationships/customXml" Target="../customXml/item479.xml"/><Relationship Id="rId561" Type="http://schemas.openxmlformats.org/officeDocument/2006/relationships/customXml" Target="../customXml/item478.xml"/><Relationship Id="rId560" Type="http://schemas.openxmlformats.org/officeDocument/2006/relationships/customXml" Target="../customXml/item477.xml"/><Relationship Id="rId56" Type="http://schemas.openxmlformats.org/officeDocument/2006/relationships/slide" Target="slides/slide53.xml"/><Relationship Id="rId559" Type="http://schemas.openxmlformats.org/officeDocument/2006/relationships/customXml" Target="../customXml/item476.xml"/><Relationship Id="rId558" Type="http://schemas.openxmlformats.org/officeDocument/2006/relationships/customXml" Target="../customXml/item475.xml"/><Relationship Id="rId557" Type="http://schemas.openxmlformats.org/officeDocument/2006/relationships/customXml" Target="../customXml/item474.xml"/><Relationship Id="rId556" Type="http://schemas.openxmlformats.org/officeDocument/2006/relationships/customXml" Target="../customXml/item473.xml"/><Relationship Id="rId555" Type="http://schemas.openxmlformats.org/officeDocument/2006/relationships/customXml" Target="../customXml/item472.xml"/><Relationship Id="rId554" Type="http://schemas.openxmlformats.org/officeDocument/2006/relationships/customXml" Target="../customXml/item471.xml"/><Relationship Id="rId553" Type="http://schemas.openxmlformats.org/officeDocument/2006/relationships/customXml" Target="../customXml/item470.xml"/><Relationship Id="rId552" Type="http://schemas.openxmlformats.org/officeDocument/2006/relationships/customXml" Target="../customXml/item469.xml"/><Relationship Id="rId551" Type="http://schemas.openxmlformats.org/officeDocument/2006/relationships/customXml" Target="../customXml/item468.xml"/><Relationship Id="rId550" Type="http://schemas.openxmlformats.org/officeDocument/2006/relationships/customXml" Target="../customXml/item467.xml"/><Relationship Id="rId55" Type="http://schemas.openxmlformats.org/officeDocument/2006/relationships/slide" Target="slides/slide52.xml"/><Relationship Id="rId549" Type="http://schemas.openxmlformats.org/officeDocument/2006/relationships/customXml" Target="../customXml/item466.xml"/><Relationship Id="rId548" Type="http://schemas.openxmlformats.org/officeDocument/2006/relationships/customXml" Target="../customXml/item465.xml"/><Relationship Id="rId547" Type="http://schemas.openxmlformats.org/officeDocument/2006/relationships/customXml" Target="../customXml/item464.xml"/><Relationship Id="rId546" Type="http://schemas.openxmlformats.org/officeDocument/2006/relationships/customXml" Target="../customXml/item463.xml"/><Relationship Id="rId545" Type="http://schemas.openxmlformats.org/officeDocument/2006/relationships/customXml" Target="../customXml/item462.xml"/><Relationship Id="rId544" Type="http://schemas.openxmlformats.org/officeDocument/2006/relationships/customXml" Target="../customXml/item461.xml"/><Relationship Id="rId543" Type="http://schemas.openxmlformats.org/officeDocument/2006/relationships/customXml" Target="../customXml/item460.xml"/><Relationship Id="rId542" Type="http://schemas.openxmlformats.org/officeDocument/2006/relationships/customXml" Target="../customXml/item459.xml"/><Relationship Id="rId541" Type="http://schemas.openxmlformats.org/officeDocument/2006/relationships/customXml" Target="../customXml/item458.xml"/><Relationship Id="rId540" Type="http://schemas.openxmlformats.org/officeDocument/2006/relationships/customXml" Target="../customXml/item457.xml"/><Relationship Id="rId54" Type="http://schemas.openxmlformats.org/officeDocument/2006/relationships/slide" Target="slides/slide51.xml"/><Relationship Id="rId539" Type="http://schemas.openxmlformats.org/officeDocument/2006/relationships/customXml" Target="../customXml/item456.xml"/><Relationship Id="rId538" Type="http://schemas.openxmlformats.org/officeDocument/2006/relationships/customXml" Target="../customXml/item455.xml"/><Relationship Id="rId537" Type="http://schemas.openxmlformats.org/officeDocument/2006/relationships/customXml" Target="../customXml/item454.xml"/><Relationship Id="rId536" Type="http://schemas.openxmlformats.org/officeDocument/2006/relationships/customXml" Target="../customXml/item453.xml"/><Relationship Id="rId535" Type="http://schemas.openxmlformats.org/officeDocument/2006/relationships/customXml" Target="../customXml/item452.xml"/><Relationship Id="rId534" Type="http://schemas.openxmlformats.org/officeDocument/2006/relationships/customXml" Target="../customXml/item451.xml"/><Relationship Id="rId533" Type="http://schemas.openxmlformats.org/officeDocument/2006/relationships/customXml" Target="../customXml/item450.xml"/><Relationship Id="rId532" Type="http://schemas.openxmlformats.org/officeDocument/2006/relationships/customXml" Target="../customXml/item449.xml"/><Relationship Id="rId531" Type="http://schemas.openxmlformats.org/officeDocument/2006/relationships/customXml" Target="../customXml/item448.xml"/><Relationship Id="rId530" Type="http://schemas.openxmlformats.org/officeDocument/2006/relationships/customXml" Target="../customXml/item447.xml"/><Relationship Id="rId53" Type="http://schemas.openxmlformats.org/officeDocument/2006/relationships/slide" Target="slides/slide50.xml"/><Relationship Id="rId529" Type="http://schemas.openxmlformats.org/officeDocument/2006/relationships/customXml" Target="../customXml/item446.xml"/><Relationship Id="rId528" Type="http://schemas.openxmlformats.org/officeDocument/2006/relationships/customXml" Target="../customXml/item445.xml"/><Relationship Id="rId527" Type="http://schemas.openxmlformats.org/officeDocument/2006/relationships/customXml" Target="../customXml/item444.xml"/><Relationship Id="rId526" Type="http://schemas.openxmlformats.org/officeDocument/2006/relationships/customXml" Target="../customXml/item443.xml"/><Relationship Id="rId525" Type="http://schemas.openxmlformats.org/officeDocument/2006/relationships/customXml" Target="../customXml/item442.xml"/><Relationship Id="rId524" Type="http://schemas.openxmlformats.org/officeDocument/2006/relationships/customXml" Target="../customXml/item441.xml"/><Relationship Id="rId523" Type="http://schemas.openxmlformats.org/officeDocument/2006/relationships/customXml" Target="../customXml/item440.xml"/><Relationship Id="rId522" Type="http://schemas.openxmlformats.org/officeDocument/2006/relationships/customXml" Target="../customXml/item439.xml"/><Relationship Id="rId521" Type="http://schemas.openxmlformats.org/officeDocument/2006/relationships/customXml" Target="../customXml/item438.xml"/><Relationship Id="rId520" Type="http://schemas.openxmlformats.org/officeDocument/2006/relationships/customXml" Target="../customXml/item437.xml"/><Relationship Id="rId52" Type="http://schemas.openxmlformats.org/officeDocument/2006/relationships/slide" Target="slides/slide49.xml"/><Relationship Id="rId519" Type="http://schemas.openxmlformats.org/officeDocument/2006/relationships/customXml" Target="../customXml/item436.xml"/><Relationship Id="rId518" Type="http://schemas.openxmlformats.org/officeDocument/2006/relationships/customXml" Target="../customXml/item435.xml"/><Relationship Id="rId517" Type="http://schemas.openxmlformats.org/officeDocument/2006/relationships/customXml" Target="../customXml/item434.xml"/><Relationship Id="rId516" Type="http://schemas.openxmlformats.org/officeDocument/2006/relationships/customXml" Target="../customXml/item433.xml"/><Relationship Id="rId515" Type="http://schemas.openxmlformats.org/officeDocument/2006/relationships/customXml" Target="../customXml/item432.xml"/><Relationship Id="rId514" Type="http://schemas.openxmlformats.org/officeDocument/2006/relationships/customXml" Target="../customXml/item431.xml"/><Relationship Id="rId513" Type="http://schemas.openxmlformats.org/officeDocument/2006/relationships/customXml" Target="../customXml/item430.xml"/><Relationship Id="rId512" Type="http://schemas.openxmlformats.org/officeDocument/2006/relationships/customXml" Target="../customXml/item429.xml"/><Relationship Id="rId511" Type="http://schemas.openxmlformats.org/officeDocument/2006/relationships/customXml" Target="../customXml/item428.xml"/><Relationship Id="rId510" Type="http://schemas.openxmlformats.org/officeDocument/2006/relationships/customXml" Target="../customXml/item427.xml"/><Relationship Id="rId51" Type="http://schemas.openxmlformats.org/officeDocument/2006/relationships/slide" Target="slides/slide48.xml"/><Relationship Id="rId509" Type="http://schemas.openxmlformats.org/officeDocument/2006/relationships/customXml" Target="../customXml/item426.xml"/><Relationship Id="rId508" Type="http://schemas.openxmlformats.org/officeDocument/2006/relationships/customXml" Target="../customXml/item425.xml"/><Relationship Id="rId507" Type="http://schemas.openxmlformats.org/officeDocument/2006/relationships/customXml" Target="../customXml/item424.xml"/><Relationship Id="rId506" Type="http://schemas.openxmlformats.org/officeDocument/2006/relationships/customXml" Target="../customXml/item423.xml"/><Relationship Id="rId505" Type="http://schemas.openxmlformats.org/officeDocument/2006/relationships/customXml" Target="../customXml/item422.xml"/><Relationship Id="rId504" Type="http://schemas.openxmlformats.org/officeDocument/2006/relationships/customXml" Target="../customXml/item421.xml"/><Relationship Id="rId503" Type="http://schemas.openxmlformats.org/officeDocument/2006/relationships/customXml" Target="../customXml/item420.xml"/><Relationship Id="rId502" Type="http://schemas.openxmlformats.org/officeDocument/2006/relationships/customXml" Target="../customXml/item419.xml"/><Relationship Id="rId501" Type="http://schemas.openxmlformats.org/officeDocument/2006/relationships/customXml" Target="../customXml/item418.xml"/><Relationship Id="rId500" Type="http://schemas.openxmlformats.org/officeDocument/2006/relationships/customXml" Target="../customXml/item417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9" Type="http://schemas.openxmlformats.org/officeDocument/2006/relationships/customXml" Target="../customXml/item416.xml"/><Relationship Id="rId498" Type="http://schemas.openxmlformats.org/officeDocument/2006/relationships/customXml" Target="../customXml/item415.xml"/><Relationship Id="rId497" Type="http://schemas.openxmlformats.org/officeDocument/2006/relationships/customXml" Target="../customXml/item414.xml"/><Relationship Id="rId496" Type="http://schemas.openxmlformats.org/officeDocument/2006/relationships/customXml" Target="../customXml/item413.xml"/><Relationship Id="rId495" Type="http://schemas.openxmlformats.org/officeDocument/2006/relationships/customXml" Target="../customXml/item412.xml"/><Relationship Id="rId494" Type="http://schemas.openxmlformats.org/officeDocument/2006/relationships/customXml" Target="../customXml/item411.xml"/><Relationship Id="rId493" Type="http://schemas.openxmlformats.org/officeDocument/2006/relationships/customXml" Target="../customXml/item410.xml"/><Relationship Id="rId492" Type="http://schemas.openxmlformats.org/officeDocument/2006/relationships/customXml" Target="../customXml/item409.xml"/><Relationship Id="rId491" Type="http://schemas.openxmlformats.org/officeDocument/2006/relationships/customXml" Target="../customXml/item408.xml"/><Relationship Id="rId490" Type="http://schemas.openxmlformats.org/officeDocument/2006/relationships/customXml" Target="../customXml/item407.xml"/><Relationship Id="rId49" Type="http://schemas.openxmlformats.org/officeDocument/2006/relationships/slide" Target="slides/slide46.xml"/><Relationship Id="rId489" Type="http://schemas.openxmlformats.org/officeDocument/2006/relationships/customXml" Target="../customXml/item406.xml"/><Relationship Id="rId488" Type="http://schemas.openxmlformats.org/officeDocument/2006/relationships/customXml" Target="../customXml/item405.xml"/><Relationship Id="rId487" Type="http://schemas.openxmlformats.org/officeDocument/2006/relationships/customXml" Target="../customXml/item404.xml"/><Relationship Id="rId486" Type="http://schemas.openxmlformats.org/officeDocument/2006/relationships/customXml" Target="../customXml/item403.xml"/><Relationship Id="rId485" Type="http://schemas.openxmlformats.org/officeDocument/2006/relationships/customXml" Target="../customXml/item402.xml"/><Relationship Id="rId484" Type="http://schemas.openxmlformats.org/officeDocument/2006/relationships/customXml" Target="../customXml/item401.xml"/><Relationship Id="rId483" Type="http://schemas.openxmlformats.org/officeDocument/2006/relationships/customXml" Target="../customXml/item400.xml"/><Relationship Id="rId482" Type="http://schemas.openxmlformats.org/officeDocument/2006/relationships/customXml" Target="../customXml/item399.xml"/><Relationship Id="rId481" Type="http://schemas.openxmlformats.org/officeDocument/2006/relationships/customXml" Target="../customXml/item398.xml"/><Relationship Id="rId480" Type="http://schemas.openxmlformats.org/officeDocument/2006/relationships/customXml" Target="../customXml/item397.xml"/><Relationship Id="rId48" Type="http://schemas.openxmlformats.org/officeDocument/2006/relationships/slide" Target="slides/slide45.xml"/><Relationship Id="rId479" Type="http://schemas.openxmlformats.org/officeDocument/2006/relationships/customXml" Target="../customXml/item396.xml"/><Relationship Id="rId478" Type="http://schemas.openxmlformats.org/officeDocument/2006/relationships/customXml" Target="../customXml/item395.xml"/><Relationship Id="rId477" Type="http://schemas.openxmlformats.org/officeDocument/2006/relationships/customXml" Target="../customXml/item394.xml"/><Relationship Id="rId476" Type="http://schemas.openxmlformats.org/officeDocument/2006/relationships/customXml" Target="../customXml/item393.xml"/><Relationship Id="rId475" Type="http://schemas.openxmlformats.org/officeDocument/2006/relationships/customXml" Target="../customXml/item392.xml"/><Relationship Id="rId474" Type="http://schemas.openxmlformats.org/officeDocument/2006/relationships/customXml" Target="../customXml/item391.xml"/><Relationship Id="rId473" Type="http://schemas.openxmlformats.org/officeDocument/2006/relationships/customXml" Target="../customXml/item390.xml"/><Relationship Id="rId472" Type="http://schemas.openxmlformats.org/officeDocument/2006/relationships/customXml" Target="../customXml/item389.xml"/><Relationship Id="rId471" Type="http://schemas.openxmlformats.org/officeDocument/2006/relationships/customXml" Target="../customXml/item388.xml"/><Relationship Id="rId470" Type="http://schemas.openxmlformats.org/officeDocument/2006/relationships/customXml" Target="../customXml/item387.xml"/><Relationship Id="rId47" Type="http://schemas.openxmlformats.org/officeDocument/2006/relationships/slide" Target="slides/slide44.xml"/><Relationship Id="rId469" Type="http://schemas.openxmlformats.org/officeDocument/2006/relationships/customXml" Target="../customXml/item386.xml"/><Relationship Id="rId468" Type="http://schemas.openxmlformats.org/officeDocument/2006/relationships/customXml" Target="../customXml/item385.xml"/><Relationship Id="rId467" Type="http://schemas.openxmlformats.org/officeDocument/2006/relationships/customXml" Target="../customXml/item384.xml"/><Relationship Id="rId466" Type="http://schemas.openxmlformats.org/officeDocument/2006/relationships/customXml" Target="../customXml/item383.xml"/><Relationship Id="rId465" Type="http://schemas.openxmlformats.org/officeDocument/2006/relationships/customXml" Target="../customXml/item382.xml"/><Relationship Id="rId464" Type="http://schemas.openxmlformats.org/officeDocument/2006/relationships/customXml" Target="../customXml/item381.xml"/><Relationship Id="rId463" Type="http://schemas.openxmlformats.org/officeDocument/2006/relationships/customXml" Target="../customXml/item380.xml"/><Relationship Id="rId462" Type="http://schemas.openxmlformats.org/officeDocument/2006/relationships/customXml" Target="../customXml/item379.xml"/><Relationship Id="rId461" Type="http://schemas.openxmlformats.org/officeDocument/2006/relationships/customXml" Target="../customXml/item378.xml"/><Relationship Id="rId460" Type="http://schemas.openxmlformats.org/officeDocument/2006/relationships/customXml" Target="../customXml/item377.xml"/><Relationship Id="rId46" Type="http://schemas.openxmlformats.org/officeDocument/2006/relationships/slide" Target="slides/slide43.xml"/><Relationship Id="rId459" Type="http://schemas.openxmlformats.org/officeDocument/2006/relationships/customXml" Target="../customXml/item376.xml"/><Relationship Id="rId458" Type="http://schemas.openxmlformats.org/officeDocument/2006/relationships/customXml" Target="../customXml/item375.xml"/><Relationship Id="rId457" Type="http://schemas.openxmlformats.org/officeDocument/2006/relationships/customXml" Target="../customXml/item374.xml"/><Relationship Id="rId456" Type="http://schemas.openxmlformats.org/officeDocument/2006/relationships/customXml" Target="../customXml/item373.xml"/><Relationship Id="rId455" Type="http://schemas.openxmlformats.org/officeDocument/2006/relationships/customXml" Target="../customXml/item372.xml"/><Relationship Id="rId454" Type="http://schemas.openxmlformats.org/officeDocument/2006/relationships/customXml" Target="../customXml/item371.xml"/><Relationship Id="rId453" Type="http://schemas.openxmlformats.org/officeDocument/2006/relationships/customXml" Target="../customXml/item370.xml"/><Relationship Id="rId452" Type="http://schemas.openxmlformats.org/officeDocument/2006/relationships/customXml" Target="../customXml/item369.xml"/><Relationship Id="rId451" Type="http://schemas.openxmlformats.org/officeDocument/2006/relationships/customXml" Target="../customXml/item368.xml"/><Relationship Id="rId450" Type="http://schemas.openxmlformats.org/officeDocument/2006/relationships/customXml" Target="../customXml/item367.xml"/><Relationship Id="rId45" Type="http://schemas.openxmlformats.org/officeDocument/2006/relationships/slide" Target="slides/slide42.xml"/><Relationship Id="rId449" Type="http://schemas.openxmlformats.org/officeDocument/2006/relationships/customXml" Target="../customXml/item366.xml"/><Relationship Id="rId448" Type="http://schemas.openxmlformats.org/officeDocument/2006/relationships/customXml" Target="../customXml/item365.xml"/><Relationship Id="rId447" Type="http://schemas.openxmlformats.org/officeDocument/2006/relationships/customXml" Target="../customXml/item364.xml"/><Relationship Id="rId446" Type="http://schemas.openxmlformats.org/officeDocument/2006/relationships/customXml" Target="../customXml/item363.xml"/><Relationship Id="rId445" Type="http://schemas.openxmlformats.org/officeDocument/2006/relationships/customXml" Target="../customXml/item362.xml"/><Relationship Id="rId444" Type="http://schemas.openxmlformats.org/officeDocument/2006/relationships/customXml" Target="../customXml/item361.xml"/><Relationship Id="rId443" Type="http://schemas.openxmlformats.org/officeDocument/2006/relationships/customXml" Target="../customXml/item360.xml"/><Relationship Id="rId442" Type="http://schemas.openxmlformats.org/officeDocument/2006/relationships/customXml" Target="../customXml/item359.xml"/><Relationship Id="rId441" Type="http://schemas.openxmlformats.org/officeDocument/2006/relationships/customXml" Target="../customXml/item358.xml"/><Relationship Id="rId440" Type="http://schemas.openxmlformats.org/officeDocument/2006/relationships/customXml" Target="../customXml/item357.xml"/><Relationship Id="rId44" Type="http://schemas.openxmlformats.org/officeDocument/2006/relationships/slide" Target="slides/slide41.xml"/><Relationship Id="rId439" Type="http://schemas.openxmlformats.org/officeDocument/2006/relationships/customXml" Target="../customXml/item356.xml"/><Relationship Id="rId438" Type="http://schemas.openxmlformats.org/officeDocument/2006/relationships/customXml" Target="../customXml/item355.xml"/><Relationship Id="rId437" Type="http://schemas.openxmlformats.org/officeDocument/2006/relationships/customXml" Target="../customXml/item354.xml"/><Relationship Id="rId436" Type="http://schemas.openxmlformats.org/officeDocument/2006/relationships/customXml" Target="../customXml/item353.xml"/><Relationship Id="rId435" Type="http://schemas.openxmlformats.org/officeDocument/2006/relationships/customXml" Target="../customXml/item352.xml"/><Relationship Id="rId434" Type="http://schemas.openxmlformats.org/officeDocument/2006/relationships/customXml" Target="../customXml/item351.xml"/><Relationship Id="rId433" Type="http://schemas.openxmlformats.org/officeDocument/2006/relationships/customXml" Target="../customXml/item350.xml"/><Relationship Id="rId432" Type="http://schemas.openxmlformats.org/officeDocument/2006/relationships/customXml" Target="../customXml/item349.xml"/><Relationship Id="rId431" Type="http://schemas.openxmlformats.org/officeDocument/2006/relationships/customXml" Target="../customXml/item348.xml"/><Relationship Id="rId430" Type="http://schemas.openxmlformats.org/officeDocument/2006/relationships/customXml" Target="../customXml/item347.xml"/><Relationship Id="rId43" Type="http://schemas.openxmlformats.org/officeDocument/2006/relationships/slide" Target="slides/slide40.xml"/><Relationship Id="rId429" Type="http://schemas.openxmlformats.org/officeDocument/2006/relationships/customXml" Target="../customXml/item346.xml"/><Relationship Id="rId428" Type="http://schemas.openxmlformats.org/officeDocument/2006/relationships/customXml" Target="../customXml/item345.xml"/><Relationship Id="rId427" Type="http://schemas.openxmlformats.org/officeDocument/2006/relationships/customXml" Target="../customXml/item344.xml"/><Relationship Id="rId426" Type="http://schemas.openxmlformats.org/officeDocument/2006/relationships/customXml" Target="../customXml/item343.xml"/><Relationship Id="rId425" Type="http://schemas.openxmlformats.org/officeDocument/2006/relationships/customXml" Target="../customXml/item342.xml"/><Relationship Id="rId424" Type="http://schemas.openxmlformats.org/officeDocument/2006/relationships/customXml" Target="../customXml/item341.xml"/><Relationship Id="rId423" Type="http://schemas.openxmlformats.org/officeDocument/2006/relationships/customXml" Target="../customXml/item340.xml"/><Relationship Id="rId422" Type="http://schemas.openxmlformats.org/officeDocument/2006/relationships/customXml" Target="../customXml/item339.xml"/><Relationship Id="rId421" Type="http://schemas.openxmlformats.org/officeDocument/2006/relationships/customXml" Target="../customXml/item338.xml"/><Relationship Id="rId420" Type="http://schemas.openxmlformats.org/officeDocument/2006/relationships/customXml" Target="../customXml/item337.xml"/><Relationship Id="rId42" Type="http://schemas.openxmlformats.org/officeDocument/2006/relationships/slide" Target="slides/slide39.xml"/><Relationship Id="rId419" Type="http://schemas.openxmlformats.org/officeDocument/2006/relationships/customXml" Target="../customXml/item336.xml"/><Relationship Id="rId418" Type="http://schemas.openxmlformats.org/officeDocument/2006/relationships/customXml" Target="../customXml/item335.xml"/><Relationship Id="rId417" Type="http://schemas.openxmlformats.org/officeDocument/2006/relationships/customXml" Target="../customXml/item334.xml"/><Relationship Id="rId416" Type="http://schemas.openxmlformats.org/officeDocument/2006/relationships/customXml" Target="../customXml/item333.xml"/><Relationship Id="rId415" Type="http://schemas.openxmlformats.org/officeDocument/2006/relationships/customXml" Target="../customXml/item332.xml"/><Relationship Id="rId414" Type="http://schemas.openxmlformats.org/officeDocument/2006/relationships/customXml" Target="../customXml/item331.xml"/><Relationship Id="rId413" Type="http://schemas.openxmlformats.org/officeDocument/2006/relationships/customXml" Target="../customXml/item330.xml"/><Relationship Id="rId412" Type="http://schemas.openxmlformats.org/officeDocument/2006/relationships/customXml" Target="../customXml/item329.xml"/><Relationship Id="rId411" Type="http://schemas.openxmlformats.org/officeDocument/2006/relationships/customXml" Target="../customXml/item328.xml"/><Relationship Id="rId410" Type="http://schemas.openxmlformats.org/officeDocument/2006/relationships/customXml" Target="../customXml/item327.xml"/><Relationship Id="rId41" Type="http://schemas.openxmlformats.org/officeDocument/2006/relationships/slide" Target="slides/slide38.xml"/><Relationship Id="rId409" Type="http://schemas.openxmlformats.org/officeDocument/2006/relationships/customXml" Target="../customXml/item326.xml"/><Relationship Id="rId408" Type="http://schemas.openxmlformats.org/officeDocument/2006/relationships/customXml" Target="../customXml/item325.xml"/><Relationship Id="rId407" Type="http://schemas.openxmlformats.org/officeDocument/2006/relationships/customXml" Target="../customXml/item324.xml"/><Relationship Id="rId406" Type="http://schemas.openxmlformats.org/officeDocument/2006/relationships/customXml" Target="../customXml/item323.xml"/><Relationship Id="rId405" Type="http://schemas.openxmlformats.org/officeDocument/2006/relationships/customXml" Target="../customXml/item322.xml"/><Relationship Id="rId404" Type="http://schemas.openxmlformats.org/officeDocument/2006/relationships/customXml" Target="../customXml/item321.xml"/><Relationship Id="rId403" Type="http://schemas.openxmlformats.org/officeDocument/2006/relationships/customXml" Target="../customXml/item320.xml"/><Relationship Id="rId402" Type="http://schemas.openxmlformats.org/officeDocument/2006/relationships/customXml" Target="../customXml/item319.xml"/><Relationship Id="rId401" Type="http://schemas.openxmlformats.org/officeDocument/2006/relationships/customXml" Target="../customXml/item318.xml"/><Relationship Id="rId400" Type="http://schemas.openxmlformats.org/officeDocument/2006/relationships/customXml" Target="../customXml/item317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9" Type="http://schemas.openxmlformats.org/officeDocument/2006/relationships/customXml" Target="../customXml/item316.xml"/><Relationship Id="rId398" Type="http://schemas.openxmlformats.org/officeDocument/2006/relationships/customXml" Target="../customXml/item315.xml"/><Relationship Id="rId397" Type="http://schemas.openxmlformats.org/officeDocument/2006/relationships/customXml" Target="../customXml/item314.xml"/><Relationship Id="rId396" Type="http://schemas.openxmlformats.org/officeDocument/2006/relationships/customXml" Target="../customXml/item313.xml"/><Relationship Id="rId395" Type="http://schemas.openxmlformats.org/officeDocument/2006/relationships/customXml" Target="../customXml/item312.xml"/><Relationship Id="rId394" Type="http://schemas.openxmlformats.org/officeDocument/2006/relationships/customXml" Target="../customXml/item311.xml"/><Relationship Id="rId393" Type="http://schemas.openxmlformats.org/officeDocument/2006/relationships/customXml" Target="../customXml/item310.xml"/><Relationship Id="rId392" Type="http://schemas.openxmlformats.org/officeDocument/2006/relationships/customXml" Target="../customXml/item309.xml"/><Relationship Id="rId391" Type="http://schemas.openxmlformats.org/officeDocument/2006/relationships/customXml" Target="../customXml/item308.xml"/><Relationship Id="rId390" Type="http://schemas.openxmlformats.org/officeDocument/2006/relationships/customXml" Target="../customXml/item307.xml"/><Relationship Id="rId39" Type="http://schemas.openxmlformats.org/officeDocument/2006/relationships/slide" Target="slides/slide36.xml"/><Relationship Id="rId389" Type="http://schemas.openxmlformats.org/officeDocument/2006/relationships/customXml" Target="../customXml/item306.xml"/><Relationship Id="rId388" Type="http://schemas.openxmlformats.org/officeDocument/2006/relationships/customXml" Target="../customXml/item305.xml"/><Relationship Id="rId387" Type="http://schemas.openxmlformats.org/officeDocument/2006/relationships/customXml" Target="../customXml/item304.xml"/><Relationship Id="rId386" Type="http://schemas.openxmlformats.org/officeDocument/2006/relationships/customXml" Target="../customXml/item303.xml"/><Relationship Id="rId385" Type="http://schemas.openxmlformats.org/officeDocument/2006/relationships/customXml" Target="../customXml/item302.xml"/><Relationship Id="rId384" Type="http://schemas.openxmlformats.org/officeDocument/2006/relationships/customXml" Target="../customXml/item301.xml"/><Relationship Id="rId383" Type="http://schemas.openxmlformats.org/officeDocument/2006/relationships/customXml" Target="../customXml/item300.xml"/><Relationship Id="rId382" Type="http://schemas.openxmlformats.org/officeDocument/2006/relationships/customXml" Target="../customXml/item299.xml"/><Relationship Id="rId381" Type="http://schemas.openxmlformats.org/officeDocument/2006/relationships/customXml" Target="../customXml/item298.xml"/><Relationship Id="rId380" Type="http://schemas.openxmlformats.org/officeDocument/2006/relationships/customXml" Target="../customXml/item297.xml"/><Relationship Id="rId38" Type="http://schemas.openxmlformats.org/officeDocument/2006/relationships/slide" Target="slides/slide35.xml"/><Relationship Id="rId379" Type="http://schemas.openxmlformats.org/officeDocument/2006/relationships/customXml" Target="../customXml/item296.xml"/><Relationship Id="rId378" Type="http://schemas.openxmlformats.org/officeDocument/2006/relationships/customXml" Target="../customXml/item295.xml"/><Relationship Id="rId377" Type="http://schemas.openxmlformats.org/officeDocument/2006/relationships/customXml" Target="../customXml/item294.xml"/><Relationship Id="rId376" Type="http://schemas.openxmlformats.org/officeDocument/2006/relationships/customXml" Target="../customXml/item293.xml"/><Relationship Id="rId375" Type="http://schemas.openxmlformats.org/officeDocument/2006/relationships/customXml" Target="../customXml/item292.xml"/><Relationship Id="rId374" Type="http://schemas.openxmlformats.org/officeDocument/2006/relationships/customXml" Target="../customXml/item291.xml"/><Relationship Id="rId373" Type="http://schemas.openxmlformats.org/officeDocument/2006/relationships/customXml" Target="../customXml/item290.xml"/><Relationship Id="rId372" Type="http://schemas.openxmlformats.org/officeDocument/2006/relationships/customXml" Target="../customXml/item289.xml"/><Relationship Id="rId371" Type="http://schemas.openxmlformats.org/officeDocument/2006/relationships/customXml" Target="../customXml/item288.xml"/><Relationship Id="rId370" Type="http://schemas.openxmlformats.org/officeDocument/2006/relationships/customXml" Target="../customXml/item287.xml"/><Relationship Id="rId37" Type="http://schemas.openxmlformats.org/officeDocument/2006/relationships/slide" Target="slides/slide34.xml"/><Relationship Id="rId369" Type="http://schemas.openxmlformats.org/officeDocument/2006/relationships/customXml" Target="../customXml/item286.xml"/><Relationship Id="rId368" Type="http://schemas.openxmlformats.org/officeDocument/2006/relationships/customXml" Target="../customXml/item285.xml"/><Relationship Id="rId367" Type="http://schemas.openxmlformats.org/officeDocument/2006/relationships/customXml" Target="../customXml/item284.xml"/><Relationship Id="rId366" Type="http://schemas.openxmlformats.org/officeDocument/2006/relationships/customXml" Target="../customXml/item283.xml"/><Relationship Id="rId365" Type="http://schemas.openxmlformats.org/officeDocument/2006/relationships/customXml" Target="../customXml/item282.xml"/><Relationship Id="rId364" Type="http://schemas.openxmlformats.org/officeDocument/2006/relationships/customXml" Target="../customXml/item281.xml"/><Relationship Id="rId363" Type="http://schemas.openxmlformats.org/officeDocument/2006/relationships/customXml" Target="../customXml/item280.xml"/><Relationship Id="rId362" Type="http://schemas.openxmlformats.org/officeDocument/2006/relationships/customXml" Target="../customXml/item279.xml"/><Relationship Id="rId361" Type="http://schemas.openxmlformats.org/officeDocument/2006/relationships/customXml" Target="../customXml/item278.xml"/><Relationship Id="rId360" Type="http://schemas.openxmlformats.org/officeDocument/2006/relationships/customXml" Target="../customXml/item277.xml"/><Relationship Id="rId36" Type="http://schemas.openxmlformats.org/officeDocument/2006/relationships/slide" Target="slides/slide33.xml"/><Relationship Id="rId359" Type="http://schemas.openxmlformats.org/officeDocument/2006/relationships/customXml" Target="../customXml/item276.xml"/><Relationship Id="rId358" Type="http://schemas.openxmlformats.org/officeDocument/2006/relationships/customXml" Target="../customXml/item275.xml"/><Relationship Id="rId357" Type="http://schemas.openxmlformats.org/officeDocument/2006/relationships/customXml" Target="../customXml/item274.xml"/><Relationship Id="rId356" Type="http://schemas.openxmlformats.org/officeDocument/2006/relationships/customXml" Target="../customXml/item273.xml"/><Relationship Id="rId355" Type="http://schemas.openxmlformats.org/officeDocument/2006/relationships/customXml" Target="../customXml/item272.xml"/><Relationship Id="rId354" Type="http://schemas.openxmlformats.org/officeDocument/2006/relationships/customXml" Target="../customXml/item271.xml"/><Relationship Id="rId353" Type="http://schemas.openxmlformats.org/officeDocument/2006/relationships/customXml" Target="../customXml/item270.xml"/><Relationship Id="rId352" Type="http://schemas.openxmlformats.org/officeDocument/2006/relationships/customXml" Target="../customXml/item269.xml"/><Relationship Id="rId351" Type="http://schemas.openxmlformats.org/officeDocument/2006/relationships/customXml" Target="../customXml/item268.xml"/><Relationship Id="rId350" Type="http://schemas.openxmlformats.org/officeDocument/2006/relationships/customXml" Target="../customXml/item267.xml"/><Relationship Id="rId35" Type="http://schemas.openxmlformats.org/officeDocument/2006/relationships/slide" Target="slides/slide32.xml"/><Relationship Id="rId349" Type="http://schemas.openxmlformats.org/officeDocument/2006/relationships/customXml" Target="../customXml/item266.xml"/><Relationship Id="rId348" Type="http://schemas.openxmlformats.org/officeDocument/2006/relationships/customXml" Target="../customXml/item265.xml"/><Relationship Id="rId347" Type="http://schemas.openxmlformats.org/officeDocument/2006/relationships/customXml" Target="../customXml/item264.xml"/><Relationship Id="rId346" Type="http://schemas.openxmlformats.org/officeDocument/2006/relationships/customXml" Target="../customXml/item263.xml"/><Relationship Id="rId345" Type="http://schemas.openxmlformats.org/officeDocument/2006/relationships/customXml" Target="../customXml/item262.xml"/><Relationship Id="rId344" Type="http://schemas.openxmlformats.org/officeDocument/2006/relationships/customXml" Target="../customXml/item261.xml"/><Relationship Id="rId343" Type="http://schemas.openxmlformats.org/officeDocument/2006/relationships/customXml" Target="../customXml/item260.xml"/><Relationship Id="rId342" Type="http://schemas.openxmlformats.org/officeDocument/2006/relationships/customXml" Target="../customXml/item259.xml"/><Relationship Id="rId341" Type="http://schemas.openxmlformats.org/officeDocument/2006/relationships/customXml" Target="../customXml/item258.xml"/><Relationship Id="rId340" Type="http://schemas.openxmlformats.org/officeDocument/2006/relationships/customXml" Target="../customXml/item257.xml"/><Relationship Id="rId34" Type="http://schemas.openxmlformats.org/officeDocument/2006/relationships/slide" Target="slides/slide31.xml"/><Relationship Id="rId339" Type="http://schemas.openxmlformats.org/officeDocument/2006/relationships/customXml" Target="../customXml/item256.xml"/><Relationship Id="rId338" Type="http://schemas.openxmlformats.org/officeDocument/2006/relationships/customXml" Target="../customXml/item255.xml"/><Relationship Id="rId337" Type="http://schemas.openxmlformats.org/officeDocument/2006/relationships/customXml" Target="../customXml/item254.xml"/><Relationship Id="rId336" Type="http://schemas.openxmlformats.org/officeDocument/2006/relationships/customXml" Target="../customXml/item253.xml"/><Relationship Id="rId335" Type="http://schemas.openxmlformats.org/officeDocument/2006/relationships/customXml" Target="../customXml/item252.xml"/><Relationship Id="rId334" Type="http://schemas.openxmlformats.org/officeDocument/2006/relationships/customXml" Target="../customXml/item251.xml"/><Relationship Id="rId333" Type="http://schemas.openxmlformats.org/officeDocument/2006/relationships/customXml" Target="../customXml/item250.xml"/><Relationship Id="rId332" Type="http://schemas.openxmlformats.org/officeDocument/2006/relationships/customXml" Target="../customXml/item249.xml"/><Relationship Id="rId331" Type="http://schemas.openxmlformats.org/officeDocument/2006/relationships/customXml" Target="../customXml/item248.xml"/><Relationship Id="rId330" Type="http://schemas.openxmlformats.org/officeDocument/2006/relationships/customXml" Target="../customXml/item247.xml"/><Relationship Id="rId33" Type="http://schemas.openxmlformats.org/officeDocument/2006/relationships/slide" Target="slides/slide30.xml"/><Relationship Id="rId329" Type="http://schemas.openxmlformats.org/officeDocument/2006/relationships/customXml" Target="../customXml/item246.xml"/><Relationship Id="rId328" Type="http://schemas.openxmlformats.org/officeDocument/2006/relationships/customXml" Target="../customXml/item245.xml"/><Relationship Id="rId327" Type="http://schemas.openxmlformats.org/officeDocument/2006/relationships/customXml" Target="../customXml/item244.xml"/><Relationship Id="rId326" Type="http://schemas.openxmlformats.org/officeDocument/2006/relationships/customXml" Target="../customXml/item243.xml"/><Relationship Id="rId325" Type="http://schemas.openxmlformats.org/officeDocument/2006/relationships/customXml" Target="../customXml/item242.xml"/><Relationship Id="rId324" Type="http://schemas.openxmlformats.org/officeDocument/2006/relationships/customXml" Target="../customXml/item241.xml"/><Relationship Id="rId323" Type="http://schemas.openxmlformats.org/officeDocument/2006/relationships/customXml" Target="../customXml/item240.xml"/><Relationship Id="rId322" Type="http://schemas.openxmlformats.org/officeDocument/2006/relationships/customXml" Target="../customXml/item239.xml"/><Relationship Id="rId321" Type="http://schemas.openxmlformats.org/officeDocument/2006/relationships/customXml" Target="../customXml/item238.xml"/><Relationship Id="rId320" Type="http://schemas.openxmlformats.org/officeDocument/2006/relationships/customXml" Target="../customXml/item237.xml"/><Relationship Id="rId32" Type="http://schemas.openxmlformats.org/officeDocument/2006/relationships/slide" Target="slides/slide29.xml"/><Relationship Id="rId319" Type="http://schemas.openxmlformats.org/officeDocument/2006/relationships/customXml" Target="../customXml/item236.xml"/><Relationship Id="rId318" Type="http://schemas.openxmlformats.org/officeDocument/2006/relationships/customXml" Target="../customXml/item235.xml"/><Relationship Id="rId317" Type="http://schemas.openxmlformats.org/officeDocument/2006/relationships/customXml" Target="../customXml/item234.xml"/><Relationship Id="rId316" Type="http://schemas.openxmlformats.org/officeDocument/2006/relationships/customXml" Target="../customXml/item233.xml"/><Relationship Id="rId315" Type="http://schemas.openxmlformats.org/officeDocument/2006/relationships/customXml" Target="../customXml/item232.xml"/><Relationship Id="rId314" Type="http://schemas.openxmlformats.org/officeDocument/2006/relationships/customXml" Target="../customXml/item231.xml"/><Relationship Id="rId313" Type="http://schemas.openxmlformats.org/officeDocument/2006/relationships/customXml" Target="../customXml/item230.xml"/><Relationship Id="rId312" Type="http://schemas.openxmlformats.org/officeDocument/2006/relationships/customXml" Target="../customXml/item229.xml"/><Relationship Id="rId311" Type="http://schemas.openxmlformats.org/officeDocument/2006/relationships/customXml" Target="../customXml/item228.xml"/><Relationship Id="rId310" Type="http://schemas.openxmlformats.org/officeDocument/2006/relationships/customXml" Target="../customXml/item227.xml"/><Relationship Id="rId31" Type="http://schemas.openxmlformats.org/officeDocument/2006/relationships/slide" Target="slides/slide28.xml"/><Relationship Id="rId309" Type="http://schemas.openxmlformats.org/officeDocument/2006/relationships/customXml" Target="../customXml/item226.xml"/><Relationship Id="rId308" Type="http://schemas.openxmlformats.org/officeDocument/2006/relationships/customXml" Target="../customXml/item225.xml"/><Relationship Id="rId307" Type="http://schemas.openxmlformats.org/officeDocument/2006/relationships/customXml" Target="../customXml/item224.xml"/><Relationship Id="rId306" Type="http://schemas.openxmlformats.org/officeDocument/2006/relationships/customXml" Target="../customXml/item223.xml"/><Relationship Id="rId305" Type="http://schemas.openxmlformats.org/officeDocument/2006/relationships/customXml" Target="../customXml/item222.xml"/><Relationship Id="rId304" Type="http://schemas.openxmlformats.org/officeDocument/2006/relationships/customXml" Target="../customXml/item221.xml"/><Relationship Id="rId303" Type="http://schemas.openxmlformats.org/officeDocument/2006/relationships/customXml" Target="../customXml/item220.xml"/><Relationship Id="rId302" Type="http://schemas.openxmlformats.org/officeDocument/2006/relationships/customXml" Target="../customXml/item219.xml"/><Relationship Id="rId301" Type="http://schemas.openxmlformats.org/officeDocument/2006/relationships/customXml" Target="../customXml/item218.xml"/><Relationship Id="rId300" Type="http://schemas.openxmlformats.org/officeDocument/2006/relationships/customXml" Target="../customXml/item217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9" Type="http://schemas.openxmlformats.org/officeDocument/2006/relationships/customXml" Target="../customXml/item216.xml"/><Relationship Id="rId298" Type="http://schemas.openxmlformats.org/officeDocument/2006/relationships/customXml" Target="../customXml/item215.xml"/><Relationship Id="rId297" Type="http://schemas.openxmlformats.org/officeDocument/2006/relationships/customXml" Target="../customXml/item214.xml"/><Relationship Id="rId296" Type="http://schemas.openxmlformats.org/officeDocument/2006/relationships/customXml" Target="../customXml/item213.xml"/><Relationship Id="rId295" Type="http://schemas.openxmlformats.org/officeDocument/2006/relationships/customXml" Target="../customXml/item212.xml"/><Relationship Id="rId294" Type="http://schemas.openxmlformats.org/officeDocument/2006/relationships/customXml" Target="../customXml/item211.xml"/><Relationship Id="rId293" Type="http://schemas.openxmlformats.org/officeDocument/2006/relationships/customXml" Target="../customXml/item210.xml"/><Relationship Id="rId292" Type="http://schemas.openxmlformats.org/officeDocument/2006/relationships/customXml" Target="../customXml/item209.xml"/><Relationship Id="rId291" Type="http://schemas.openxmlformats.org/officeDocument/2006/relationships/customXml" Target="../customXml/item208.xml"/><Relationship Id="rId290" Type="http://schemas.openxmlformats.org/officeDocument/2006/relationships/customXml" Target="../customXml/item207.xml"/><Relationship Id="rId29" Type="http://schemas.openxmlformats.org/officeDocument/2006/relationships/slide" Target="slides/slide26.xml"/><Relationship Id="rId289" Type="http://schemas.openxmlformats.org/officeDocument/2006/relationships/customXml" Target="../customXml/item206.xml"/><Relationship Id="rId288" Type="http://schemas.openxmlformats.org/officeDocument/2006/relationships/customXml" Target="../customXml/item205.xml"/><Relationship Id="rId287" Type="http://schemas.openxmlformats.org/officeDocument/2006/relationships/customXml" Target="../customXml/item204.xml"/><Relationship Id="rId286" Type="http://schemas.openxmlformats.org/officeDocument/2006/relationships/customXml" Target="../customXml/item203.xml"/><Relationship Id="rId285" Type="http://schemas.openxmlformats.org/officeDocument/2006/relationships/customXml" Target="../customXml/item202.xml"/><Relationship Id="rId284" Type="http://schemas.openxmlformats.org/officeDocument/2006/relationships/customXml" Target="../customXml/item201.xml"/><Relationship Id="rId283" Type="http://schemas.openxmlformats.org/officeDocument/2006/relationships/customXml" Target="../customXml/item200.xml"/><Relationship Id="rId282" Type="http://schemas.openxmlformats.org/officeDocument/2006/relationships/customXml" Target="../customXml/item199.xml"/><Relationship Id="rId281" Type="http://schemas.openxmlformats.org/officeDocument/2006/relationships/customXml" Target="../customXml/item198.xml"/><Relationship Id="rId280" Type="http://schemas.openxmlformats.org/officeDocument/2006/relationships/customXml" Target="../customXml/item197.xml"/><Relationship Id="rId28" Type="http://schemas.openxmlformats.org/officeDocument/2006/relationships/slide" Target="slides/slide25.xml"/><Relationship Id="rId279" Type="http://schemas.openxmlformats.org/officeDocument/2006/relationships/customXml" Target="../customXml/item196.xml"/><Relationship Id="rId278" Type="http://schemas.openxmlformats.org/officeDocument/2006/relationships/customXml" Target="../customXml/item195.xml"/><Relationship Id="rId277" Type="http://schemas.openxmlformats.org/officeDocument/2006/relationships/customXml" Target="../customXml/item194.xml"/><Relationship Id="rId276" Type="http://schemas.openxmlformats.org/officeDocument/2006/relationships/customXml" Target="../customXml/item193.xml"/><Relationship Id="rId275" Type="http://schemas.openxmlformats.org/officeDocument/2006/relationships/customXml" Target="../customXml/item192.xml"/><Relationship Id="rId274" Type="http://schemas.openxmlformats.org/officeDocument/2006/relationships/customXml" Target="../customXml/item191.xml"/><Relationship Id="rId273" Type="http://schemas.openxmlformats.org/officeDocument/2006/relationships/customXml" Target="../customXml/item190.xml"/><Relationship Id="rId272" Type="http://schemas.openxmlformats.org/officeDocument/2006/relationships/customXml" Target="../customXml/item189.xml"/><Relationship Id="rId271" Type="http://schemas.openxmlformats.org/officeDocument/2006/relationships/customXml" Target="../customXml/item188.xml"/><Relationship Id="rId270" Type="http://schemas.openxmlformats.org/officeDocument/2006/relationships/customXml" Target="../customXml/item187.xml"/><Relationship Id="rId27" Type="http://schemas.openxmlformats.org/officeDocument/2006/relationships/slide" Target="slides/slide24.xml"/><Relationship Id="rId269" Type="http://schemas.openxmlformats.org/officeDocument/2006/relationships/customXml" Target="../customXml/item186.xml"/><Relationship Id="rId268" Type="http://schemas.openxmlformats.org/officeDocument/2006/relationships/customXml" Target="../customXml/item185.xml"/><Relationship Id="rId267" Type="http://schemas.openxmlformats.org/officeDocument/2006/relationships/customXml" Target="../customXml/item184.xml"/><Relationship Id="rId266" Type="http://schemas.openxmlformats.org/officeDocument/2006/relationships/customXml" Target="../customXml/item183.xml"/><Relationship Id="rId265" Type="http://schemas.openxmlformats.org/officeDocument/2006/relationships/customXml" Target="../customXml/item182.xml"/><Relationship Id="rId264" Type="http://schemas.openxmlformats.org/officeDocument/2006/relationships/customXml" Target="../customXml/item181.xml"/><Relationship Id="rId263" Type="http://schemas.openxmlformats.org/officeDocument/2006/relationships/customXml" Target="../customXml/item180.xml"/><Relationship Id="rId262" Type="http://schemas.openxmlformats.org/officeDocument/2006/relationships/customXml" Target="../customXml/item179.xml"/><Relationship Id="rId261" Type="http://schemas.openxmlformats.org/officeDocument/2006/relationships/customXml" Target="../customXml/item178.xml"/><Relationship Id="rId260" Type="http://schemas.openxmlformats.org/officeDocument/2006/relationships/customXml" Target="../customXml/item177.xml"/><Relationship Id="rId26" Type="http://schemas.openxmlformats.org/officeDocument/2006/relationships/slide" Target="slides/slide23.xml"/><Relationship Id="rId259" Type="http://schemas.openxmlformats.org/officeDocument/2006/relationships/customXml" Target="../customXml/item176.xml"/><Relationship Id="rId258" Type="http://schemas.openxmlformats.org/officeDocument/2006/relationships/customXml" Target="../customXml/item175.xml"/><Relationship Id="rId257" Type="http://schemas.openxmlformats.org/officeDocument/2006/relationships/customXml" Target="../customXml/item174.xml"/><Relationship Id="rId256" Type="http://schemas.openxmlformats.org/officeDocument/2006/relationships/customXml" Target="../customXml/item173.xml"/><Relationship Id="rId255" Type="http://schemas.openxmlformats.org/officeDocument/2006/relationships/customXml" Target="../customXml/item172.xml"/><Relationship Id="rId254" Type="http://schemas.openxmlformats.org/officeDocument/2006/relationships/customXml" Target="../customXml/item171.xml"/><Relationship Id="rId253" Type="http://schemas.openxmlformats.org/officeDocument/2006/relationships/customXml" Target="../customXml/item170.xml"/><Relationship Id="rId252" Type="http://schemas.openxmlformats.org/officeDocument/2006/relationships/customXml" Target="../customXml/item169.xml"/><Relationship Id="rId251" Type="http://schemas.openxmlformats.org/officeDocument/2006/relationships/customXml" Target="../customXml/item168.xml"/><Relationship Id="rId250" Type="http://schemas.openxmlformats.org/officeDocument/2006/relationships/customXml" Target="../customXml/item167.xml"/><Relationship Id="rId25" Type="http://schemas.openxmlformats.org/officeDocument/2006/relationships/slide" Target="slides/slide22.xml"/><Relationship Id="rId249" Type="http://schemas.openxmlformats.org/officeDocument/2006/relationships/customXml" Target="../customXml/item166.xml"/><Relationship Id="rId248" Type="http://schemas.openxmlformats.org/officeDocument/2006/relationships/customXml" Target="../customXml/item165.xml"/><Relationship Id="rId247" Type="http://schemas.openxmlformats.org/officeDocument/2006/relationships/customXml" Target="../customXml/item164.xml"/><Relationship Id="rId246" Type="http://schemas.openxmlformats.org/officeDocument/2006/relationships/customXml" Target="../customXml/item163.xml"/><Relationship Id="rId245" Type="http://schemas.openxmlformats.org/officeDocument/2006/relationships/customXml" Target="../customXml/item162.xml"/><Relationship Id="rId244" Type="http://schemas.openxmlformats.org/officeDocument/2006/relationships/customXml" Target="../customXml/item161.xml"/><Relationship Id="rId243" Type="http://schemas.openxmlformats.org/officeDocument/2006/relationships/customXml" Target="../customXml/item160.xml"/><Relationship Id="rId242" Type="http://schemas.openxmlformats.org/officeDocument/2006/relationships/customXml" Target="../customXml/item159.xml"/><Relationship Id="rId241" Type="http://schemas.openxmlformats.org/officeDocument/2006/relationships/customXml" Target="../customXml/item158.xml"/><Relationship Id="rId240" Type="http://schemas.openxmlformats.org/officeDocument/2006/relationships/customXml" Target="../customXml/item157.xml"/><Relationship Id="rId24" Type="http://schemas.openxmlformats.org/officeDocument/2006/relationships/slide" Target="slides/slide21.xml"/><Relationship Id="rId239" Type="http://schemas.openxmlformats.org/officeDocument/2006/relationships/customXml" Target="../customXml/item156.xml"/><Relationship Id="rId238" Type="http://schemas.openxmlformats.org/officeDocument/2006/relationships/customXml" Target="../customXml/item155.xml"/><Relationship Id="rId237" Type="http://schemas.openxmlformats.org/officeDocument/2006/relationships/customXml" Target="../customXml/item154.xml"/><Relationship Id="rId236" Type="http://schemas.openxmlformats.org/officeDocument/2006/relationships/customXml" Target="../customXml/item153.xml"/><Relationship Id="rId235" Type="http://schemas.openxmlformats.org/officeDocument/2006/relationships/customXml" Target="../customXml/item152.xml"/><Relationship Id="rId234" Type="http://schemas.openxmlformats.org/officeDocument/2006/relationships/customXml" Target="../customXml/item151.xml"/><Relationship Id="rId233" Type="http://schemas.openxmlformats.org/officeDocument/2006/relationships/customXml" Target="../customXml/item150.xml"/><Relationship Id="rId232" Type="http://schemas.openxmlformats.org/officeDocument/2006/relationships/customXml" Target="../customXml/item149.xml"/><Relationship Id="rId231" Type="http://schemas.openxmlformats.org/officeDocument/2006/relationships/customXml" Target="../customXml/item148.xml"/><Relationship Id="rId230" Type="http://schemas.openxmlformats.org/officeDocument/2006/relationships/customXml" Target="../customXml/item147.xml"/><Relationship Id="rId23" Type="http://schemas.openxmlformats.org/officeDocument/2006/relationships/slide" Target="slides/slide20.xml"/><Relationship Id="rId229" Type="http://schemas.openxmlformats.org/officeDocument/2006/relationships/customXml" Target="../customXml/item146.xml"/><Relationship Id="rId228" Type="http://schemas.openxmlformats.org/officeDocument/2006/relationships/customXml" Target="../customXml/item145.xml"/><Relationship Id="rId227" Type="http://schemas.openxmlformats.org/officeDocument/2006/relationships/customXml" Target="../customXml/item144.xml"/><Relationship Id="rId226" Type="http://schemas.openxmlformats.org/officeDocument/2006/relationships/customXml" Target="../customXml/item143.xml"/><Relationship Id="rId225" Type="http://schemas.openxmlformats.org/officeDocument/2006/relationships/customXml" Target="../customXml/item142.xml"/><Relationship Id="rId224" Type="http://schemas.openxmlformats.org/officeDocument/2006/relationships/customXml" Target="../customXml/item141.xml"/><Relationship Id="rId223" Type="http://schemas.openxmlformats.org/officeDocument/2006/relationships/customXml" Target="../customXml/item140.xml"/><Relationship Id="rId222" Type="http://schemas.openxmlformats.org/officeDocument/2006/relationships/customXml" Target="../customXml/item139.xml"/><Relationship Id="rId221" Type="http://schemas.openxmlformats.org/officeDocument/2006/relationships/customXml" Target="../customXml/item138.xml"/><Relationship Id="rId220" Type="http://schemas.openxmlformats.org/officeDocument/2006/relationships/customXml" Target="../customXml/item137.xml"/><Relationship Id="rId22" Type="http://schemas.openxmlformats.org/officeDocument/2006/relationships/slide" Target="slides/slide19.xml"/><Relationship Id="rId219" Type="http://schemas.openxmlformats.org/officeDocument/2006/relationships/customXml" Target="../customXml/item136.xml"/><Relationship Id="rId218" Type="http://schemas.openxmlformats.org/officeDocument/2006/relationships/customXml" Target="../customXml/item135.xml"/><Relationship Id="rId217" Type="http://schemas.openxmlformats.org/officeDocument/2006/relationships/customXml" Target="../customXml/item134.xml"/><Relationship Id="rId216" Type="http://schemas.openxmlformats.org/officeDocument/2006/relationships/customXml" Target="../customXml/item133.xml"/><Relationship Id="rId215" Type="http://schemas.openxmlformats.org/officeDocument/2006/relationships/customXml" Target="../customXml/item132.xml"/><Relationship Id="rId214" Type="http://schemas.openxmlformats.org/officeDocument/2006/relationships/customXml" Target="../customXml/item131.xml"/><Relationship Id="rId213" Type="http://schemas.openxmlformats.org/officeDocument/2006/relationships/customXml" Target="../customXml/item130.xml"/><Relationship Id="rId212" Type="http://schemas.openxmlformats.org/officeDocument/2006/relationships/customXml" Target="../customXml/item129.xml"/><Relationship Id="rId211" Type="http://schemas.openxmlformats.org/officeDocument/2006/relationships/customXml" Target="../customXml/item128.xml"/><Relationship Id="rId210" Type="http://schemas.openxmlformats.org/officeDocument/2006/relationships/customXml" Target="../customXml/item127.xml"/><Relationship Id="rId21" Type="http://schemas.openxmlformats.org/officeDocument/2006/relationships/slide" Target="slides/slide18.xml"/><Relationship Id="rId209" Type="http://schemas.openxmlformats.org/officeDocument/2006/relationships/customXml" Target="../customXml/item126.xml"/><Relationship Id="rId208" Type="http://schemas.openxmlformats.org/officeDocument/2006/relationships/customXml" Target="../customXml/item125.xml"/><Relationship Id="rId207" Type="http://schemas.openxmlformats.org/officeDocument/2006/relationships/customXml" Target="../customXml/item124.xml"/><Relationship Id="rId206" Type="http://schemas.openxmlformats.org/officeDocument/2006/relationships/customXml" Target="../customXml/item123.xml"/><Relationship Id="rId205" Type="http://schemas.openxmlformats.org/officeDocument/2006/relationships/customXml" Target="../customXml/item122.xml"/><Relationship Id="rId204" Type="http://schemas.openxmlformats.org/officeDocument/2006/relationships/customXml" Target="../customXml/item121.xml"/><Relationship Id="rId203" Type="http://schemas.openxmlformats.org/officeDocument/2006/relationships/customXml" Target="../customXml/item120.xml"/><Relationship Id="rId202" Type="http://schemas.openxmlformats.org/officeDocument/2006/relationships/customXml" Target="../customXml/item119.xml"/><Relationship Id="rId201" Type="http://schemas.openxmlformats.org/officeDocument/2006/relationships/customXml" Target="../customXml/item118.xml"/><Relationship Id="rId200" Type="http://schemas.openxmlformats.org/officeDocument/2006/relationships/customXml" Target="../customXml/item117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9" Type="http://schemas.openxmlformats.org/officeDocument/2006/relationships/customXml" Target="../customXml/item116.xml"/><Relationship Id="rId198" Type="http://schemas.openxmlformats.org/officeDocument/2006/relationships/customXml" Target="../customXml/item115.xml"/><Relationship Id="rId197" Type="http://schemas.openxmlformats.org/officeDocument/2006/relationships/customXml" Target="../customXml/item114.xml"/><Relationship Id="rId196" Type="http://schemas.openxmlformats.org/officeDocument/2006/relationships/customXml" Target="../customXml/item113.xml"/><Relationship Id="rId195" Type="http://schemas.openxmlformats.org/officeDocument/2006/relationships/customXml" Target="../customXml/item112.xml"/><Relationship Id="rId194" Type="http://schemas.openxmlformats.org/officeDocument/2006/relationships/customXml" Target="../customXml/item111.xml"/><Relationship Id="rId193" Type="http://schemas.openxmlformats.org/officeDocument/2006/relationships/customXml" Target="../customXml/item110.xml"/><Relationship Id="rId192" Type="http://schemas.openxmlformats.org/officeDocument/2006/relationships/customXml" Target="../customXml/item109.xml"/><Relationship Id="rId191" Type="http://schemas.openxmlformats.org/officeDocument/2006/relationships/customXml" Target="../customXml/item108.xml"/><Relationship Id="rId190" Type="http://schemas.openxmlformats.org/officeDocument/2006/relationships/customXml" Target="../customXml/item107.xml"/><Relationship Id="rId19" Type="http://schemas.openxmlformats.org/officeDocument/2006/relationships/slide" Target="slides/slide16.xml"/><Relationship Id="rId189" Type="http://schemas.openxmlformats.org/officeDocument/2006/relationships/customXml" Target="../customXml/item106.xml"/><Relationship Id="rId188" Type="http://schemas.openxmlformats.org/officeDocument/2006/relationships/customXml" Target="../customXml/item105.xml"/><Relationship Id="rId187" Type="http://schemas.openxmlformats.org/officeDocument/2006/relationships/customXml" Target="../customXml/item104.xml"/><Relationship Id="rId186" Type="http://schemas.openxmlformats.org/officeDocument/2006/relationships/customXml" Target="../customXml/item103.xml"/><Relationship Id="rId185" Type="http://schemas.openxmlformats.org/officeDocument/2006/relationships/customXml" Target="../customXml/item102.xml"/><Relationship Id="rId184" Type="http://schemas.openxmlformats.org/officeDocument/2006/relationships/customXml" Target="../customXml/item101.xml"/><Relationship Id="rId183" Type="http://schemas.openxmlformats.org/officeDocument/2006/relationships/customXml" Target="../customXml/item100.xml"/><Relationship Id="rId182" Type="http://schemas.openxmlformats.org/officeDocument/2006/relationships/customXml" Target="../customXml/item99.xml"/><Relationship Id="rId181" Type="http://schemas.openxmlformats.org/officeDocument/2006/relationships/customXml" Target="../customXml/item98.xml"/><Relationship Id="rId180" Type="http://schemas.openxmlformats.org/officeDocument/2006/relationships/customXml" Target="../customXml/item97.xml"/><Relationship Id="rId18" Type="http://schemas.openxmlformats.org/officeDocument/2006/relationships/slide" Target="slides/slide15.xml"/><Relationship Id="rId179" Type="http://schemas.openxmlformats.org/officeDocument/2006/relationships/customXml" Target="../customXml/item96.xml"/><Relationship Id="rId178" Type="http://schemas.openxmlformats.org/officeDocument/2006/relationships/customXml" Target="../customXml/item95.xml"/><Relationship Id="rId177" Type="http://schemas.openxmlformats.org/officeDocument/2006/relationships/customXml" Target="../customXml/item94.xml"/><Relationship Id="rId176" Type="http://schemas.openxmlformats.org/officeDocument/2006/relationships/customXml" Target="../customXml/item93.xml"/><Relationship Id="rId175" Type="http://schemas.openxmlformats.org/officeDocument/2006/relationships/customXml" Target="../customXml/item92.xml"/><Relationship Id="rId174" Type="http://schemas.openxmlformats.org/officeDocument/2006/relationships/customXml" Target="../customXml/item91.xml"/><Relationship Id="rId173" Type="http://schemas.openxmlformats.org/officeDocument/2006/relationships/customXml" Target="../customXml/item90.xml"/><Relationship Id="rId172" Type="http://schemas.openxmlformats.org/officeDocument/2006/relationships/customXml" Target="../customXml/item89.xml"/><Relationship Id="rId171" Type="http://schemas.openxmlformats.org/officeDocument/2006/relationships/customXml" Target="../customXml/item88.xml"/><Relationship Id="rId170" Type="http://schemas.openxmlformats.org/officeDocument/2006/relationships/customXml" Target="../customXml/item87.xml"/><Relationship Id="rId17" Type="http://schemas.openxmlformats.org/officeDocument/2006/relationships/slide" Target="slides/slide14.xml"/><Relationship Id="rId169" Type="http://schemas.openxmlformats.org/officeDocument/2006/relationships/customXml" Target="../customXml/item86.xml"/><Relationship Id="rId168" Type="http://schemas.openxmlformats.org/officeDocument/2006/relationships/customXml" Target="../customXml/item85.xml"/><Relationship Id="rId167" Type="http://schemas.openxmlformats.org/officeDocument/2006/relationships/customXml" Target="../customXml/item84.xml"/><Relationship Id="rId166" Type="http://schemas.openxmlformats.org/officeDocument/2006/relationships/customXml" Target="../customXml/item83.xml"/><Relationship Id="rId165" Type="http://schemas.openxmlformats.org/officeDocument/2006/relationships/customXml" Target="../customXml/item82.xml"/><Relationship Id="rId164" Type="http://schemas.openxmlformats.org/officeDocument/2006/relationships/customXml" Target="../customXml/item81.xml"/><Relationship Id="rId163" Type="http://schemas.openxmlformats.org/officeDocument/2006/relationships/customXml" Target="../customXml/item80.xml"/><Relationship Id="rId162" Type="http://schemas.openxmlformats.org/officeDocument/2006/relationships/customXml" Target="../customXml/item79.xml"/><Relationship Id="rId161" Type="http://schemas.openxmlformats.org/officeDocument/2006/relationships/customXml" Target="../customXml/item78.xml"/><Relationship Id="rId160" Type="http://schemas.openxmlformats.org/officeDocument/2006/relationships/customXml" Target="../customXml/item77.xml"/><Relationship Id="rId16" Type="http://schemas.openxmlformats.org/officeDocument/2006/relationships/slide" Target="slides/slide13.xml"/><Relationship Id="rId159" Type="http://schemas.openxmlformats.org/officeDocument/2006/relationships/customXml" Target="../customXml/item76.xml"/><Relationship Id="rId158" Type="http://schemas.openxmlformats.org/officeDocument/2006/relationships/customXml" Target="../customXml/item75.xml"/><Relationship Id="rId157" Type="http://schemas.openxmlformats.org/officeDocument/2006/relationships/customXml" Target="../customXml/item74.xml"/><Relationship Id="rId156" Type="http://schemas.openxmlformats.org/officeDocument/2006/relationships/customXml" Target="../customXml/item73.xml"/><Relationship Id="rId155" Type="http://schemas.openxmlformats.org/officeDocument/2006/relationships/customXml" Target="../customXml/item72.xml"/><Relationship Id="rId154" Type="http://schemas.openxmlformats.org/officeDocument/2006/relationships/customXml" Target="../customXml/item71.xml"/><Relationship Id="rId153" Type="http://schemas.openxmlformats.org/officeDocument/2006/relationships/customXml" Target="../customXml/item70.xml"/><Relationship Id="rId152" Type="http://schemas.openxmlformats.org/officeDocument/2006/relationships/customXml" Target="../customXml/item69.xml"/><Relationship Id="rId151" Type="http://schemas.openxmlformats.org/officeDocument/2006/relationships/customXml" Target="../customXml/item68.xml"/><Relationship Id="rId150" Type="http://schemas.openxmlformats.org/officeDocument/2006/relationships/customXml" Target="../customXml/item67.xml"/><Relationship Id="rId15" Type="http://schemas.openxmlformats.org/officeDocument/2006/relationships/slide" Target="slides/slide12.xml"/><Relationship Id="rId149" Type="http://schemas.openxmlformats.org/officeDocument/2006/relationships/customXml" Target="../customXml/item66.xml"/><Relationship Id="rId148" Type="http://schemas.openxmlformats.org/officeDocument/2006/relationships/customXml" Target="../customXml/item65.xml"/><Relationship Id="rId147" Type="http://schemas.openxmlformats.org/officeDocument/2006/relationships/customXml" Target="../customXml/item64.xml"/><Relationship Id="rId146" Type="http://schemas.openxmlformats.org/officeDocument/2006/relationships/customXml" Target="../customXml/item63.xml"/><Relationship Id="rId145" Type="http://schemas.openxmlformats.org/officeDocument/2006/relationships/customXml" Target="../customXml/item62.xml"/><Relationship Id="rId144" Type="http://schemas.openxmlformats.org/officeDocument/2006/relationships/customXml" Target="../customXml/item61.xml"/><Relationship Id="rId143" Type="http://schemas.openxmlformats.org/officeDocument/2006/relationships/customXml" Target="../customXml/item60.xml"/><Relationship Id="rId142" Type="http://schemas.openxmlformats.org/officeDocument/2006/relationships/customXml" Target="../customXml/item59.xml"/><Relationship Id="rId141" Type="http://schemas.openxmlformats.org/officeDocument/2006/relationships/customXml" Target="../customXml/item58.xml"/><Relationship Id="rId140" Type="http://schemas.openxmlformats.org/officeDocument/2006/relationships/customXml" Target="../customXml/item57.xml"/><Relationship Id="rId14" Type="http://schemas.openxmlformats.org/officeDocument/2006/relationships/slide" Target="slides/slide11.xml"/><Relationship Id="rId139" Type="http://schemas.openxmlformats.org/officeDocument/2006/relationships/customXml" Target="../customXml/item56.xml"/><Relationship Id="rId138" Type="http://schemas.openxmlformats.org/officeDocument/2006/relationships/customXml" Target="../customXml/item55.xml"/><Relationship Id="rId1376" Type="http://schemas.openxmlformats.org/officeDocument/2006/relationships/tags" Target="tags/tag1293.xml"/><Relationship Id="rId1375" Type="http://schemas.openxmlformats.org/officeDocument/2006/relationships/customXml" Target="../customXml/item1292.xml"/><Relationship Id="rId1374" Type="http://schemas.openxmlformats.org/officeDocument/2006/relationships/customXml" Target="../customXml/item1291.xml"/><Relationship Id="rId1373" Type="http://schemas.openxmlformats.org/officeDocument/2006/relationships/customXml" Target="../customXml/item1290.xml"/><Relationship Id="rId1372" Type="http://schemas.openxmlformats.org/officeDocument/2006/relationships/customXml" Target="../customXml/item1289.xml"/><Relationship Id="rId1371" Type="http://schemas.openxmlformats.org/officeDocument/2006/relationships/customXml" Target="../customXml/item1288.xml"/><Relationship Id="rId1370" Type="http://schemas.openxmlformats.org/officeDocument/2006/relationships/customXml" Target="../customXml/item1287.xml"/><Relationship Id="rId137" Type="http://schemas.openxmlformats.org/officeDocument/2006/relationships/customXml" Target="../customXml/item54.xml"/><Relationship Id="rId1369" Type="http://schemas.openxmlformats.org/officeDocument/2006/relationships/customXml" Target="../customXml/item1286.xml"/><Relationship Id="rId1368" Type="http://schemas.openxmlformats.org/officeDocument/2006/relationships/customXml" Target="../customXml/item1285.xml"/><Relationship Id="rId1367" Type="http://schemas.openxmlformats.org/officeDocument/2006/relationships/customXml" Target="../customXml/item1284.xml"/><Relationship Id="rId1366" Type="http://schemas.openxmlformats.org/officeDocument/2006/relationships/customXml" Target="../customXml/item1283.xml"/><Relationship Id="rId1365" Type="http://schemas.openxmlformats.org/officeDocument/2006/relationships/customXml" Target="../customXml/item1282.xml"/><Relationship Id="rId1364" Type="http://schemas.openxmlformats.org/officeDocument/2006/relationships/customXml" Target="../customXml/item1281.xml"/><Relationship Id="rId1363" Type="http://schemas.openxmlformats.org/officeDocument/2006/relationships/customXml" Target="../customXml/item1280.xml"/><Relationship Id="rId1362" Type="http://schemas.openxmlformats.org/officeDocument/2006/relationships/customXml" Target="../customXml/item1279.xml"/><Relationship Id="rId1361" Type="http://schemas.openxmlformats.org/officeDocument/2006/relationships/customXml" Target="../customXml/item1278.xml"/><Relationship Id="rId1360" Type="http://schemas.openxmlformats.org/officeDocument/2006/relationships/customXml" Target="../customXml/item1277.xml"/><Relationship Id="rId136" Type="http://schemas.openxmlformats.org/officeDocument/2006/relationships/customXml" Target="../customXml/item53.xml"/><Relationship Id="rId1359" Type="http://schemas.openxmlformats.org/officeDocument/2006/relationships/customXml" Target="../customXml/item1276.xml"/><Relationship Id="rId1358" Type="http://schemas.openxmlformats.org/officeDocument/2006/relationships/customXml" Target="../customXml/item1275.xml"/><Relationship Id="rId1357" Type="http://schemas.openxmlformats.org/officeDocument/2006/relationships/customXml" Target="../customXml/item1274.xml"/><Relationship Id="rId1356" Type="http://schemas.openxmlformats.org/officeDocument/2006/relationships/customXml" Target="../customXml/item1273.xml"/><Relationship Id="rId1355" Type="http://schemas.openxmlformats.org/officeDocument/2006/relationships/customXml" Target="../customXml/item1272.xml"/><Relationship Id="rId1354" Type="http://schemas.openxmlformats.org/officeDocument/2006/relationships/customXml" Target="../customXml/item1271.xml"/><Relationship Id="rId1353" Type="http://schemas.openxmlformats.org/officeDocument/2006/relationships/customXml" Target="../customXml/item1270.xml"/><Relationship Id="rId1352" Type="http://schemas.openxmlformats.org/officeDocument/2006/relationships/customXml" Target="../customXml/item1269.xml"/><Relationship Id="rId1351" Type="http://schemas.openxmlformats.org/officeDocument/2006/relationships/customXml" Target="../customXml/item1268.xml"/><Relationship Id="rId1350" Type="http://schemas.openxmlformats.org/officeDocument/2006/relationships/customXml" Target="../customXml/item1267.xml"/><Relationship Id="rId135" Type="http://schemas.openxmlformats.org/officeDocument/2006/relationships/customXml" Target="../customXml/item52.xml"/><Relationship Id="rId1349" Type="http://schemas.openxmlformats.org/officeDocument/2006/relationships/customXml" Target="../customXml/item1266.xml"/><Relationship Id="rId1348" Type="http://schemas.openxmlformats.org/officeDocument/2006/relationships/customXml" Target="../customXml/item1265.xml"/><Relationship Id="rId1347" Type="http://schemas.openxmlformats.org/officeDocument/2006/relationships/customXml" Target="../customXml/item1264.xml"/><Relationship Id="rId1346" Type="http://schemas.openxmlformats.org/officeDocument/2006/relationships/customXml" Target="../customXml/item1263.xml"/><Relationship Id="rId1345" Type="http://schemas.openxmlformats.org/officeDocument/2006/relationships/customXml" Target="../customXml/item1262.xml"/><Relationship Id="rId1344" Type="http://schemas.openxmlformats.org/officeDocument/2006/relationships/customXml" Target="../customXml/item1261.xml"/><Relationship Id="rId1343" Type="http://schemas.openxmlformats.org/officeDocument/2006/relationships/customXml" Target="../customXml/item1260.xml"/><Relationship Id="rId1342" Type="http://schemas.openxmlformats.org/officeDocument/2006/relationships/customXml" Target="../customXml/item1259.xml"/><Relationship Id="rId1341" Type="http://schemas.openxmlformats.org/officeDocument/2006/relationships/customXml" Target="../customXml/item1258.xml"/><Relationship Id="rId1340" Type="http://schemas.openxmlformats.org/officeDocument/2006/relationships/customXml" Target="../customXml/item1257.xml"/><Relationship Id="rId134" Type="http://schemas.openxmlformats.org/officeDocument/2006/relationships/customXml" Target="../customXml/item51.xml"/><Relationship Id="rId1339" Type="http://schemas.openxmlformats.org/officeDocument/2006/relationships/customXml" Target="../customXml/item1256.xml"/><Relationship Id="rId1338" Type="http://schemas.openxmlformats.org/officeDocument/2006/relationships/customXml" Target="../customXml/item1255.xml"/><Relationship Id="rId1337" Type="http://schemas.openxmlformats.org/officeDocument/2006/relationships/customXml" Target="../customXml/item1254.xml"/><Relationship Id="rId1336" Type="http://schemas.openxmlformats.org/officeDocument/2006/relationships/customXml" Target="../customXml/item1253.xml"/><Relationship Id="rId1335" Type="http://schemas.openxmlformats.org/officeDocument/2006/relationships/customXml" Target="../customXml/item1252.xml"/><Relationship Id="rId1334" Type="http://schemas.openxmlformats.org/officeDocument/2006/relationships/customXml" Target="../customXml/item1251.xml"/><Relationship Id="rId1333" Type="http://schemas.openxmlformats.org/officeDocument/2006/relationships/customXml" Target="../customXml/item1250.xml"/><Relationship Id="rId1332" Type="http://schemas.openxmlformats.org/officeDocument/2006/relationships/customXml" Target="../customXml/item1249.xml"/><Relationship Id="rId1331" Type="http://schemas.openxmlformats.org/officeDocument/2006/relationships/customXml" Target="../customXml/item1248.xml"/><Relationship Id="rId1330" Type="http://schemas.openxmlformats.org/officeDocument/2006/relationships/customXml" Target="../customXml/item1247.xml"/><Relationship Id="rId133" Type="http://schemas.openxmlformats.org/officeDocument/2006/relationships/customXml" Target="../customXml/item50.xml"/><Relationship Id="rId1329" Type="http://schemas.openxmlformats.org/officeDocument/2006/relationships/customXml" Target="../customXml/item1246.xml"/><Relationship Id="rId1328" Type="http://schemas.openxmlformats.org/officeDocument/2006/relationships/customXml" Target="../customXml/item1245.xml"/><Relationship Id="rId1327" Type="http://schemas.openxmlformats.org/officeDocument/2006/relationships/customXml" Target="../customXml/item1244.xml"/><Relationship Id="rId1326" Type="http://schemas.openxmlformats.org/officeDocument/2006/relationships/customXml" Target="../customXml/item1243.xml"/><Relationship Id="rId1325" Type="http://schemas.openxmlformats.org/officeDocument/2006/relationships/customXml" Target="../customXml/item1242.xml"/><Relationship Id="rId1324" Type="http://schemas.openxmlformats.org/officeDocument/2006/relationships/customXml" Target="../customXml/item1241.xml"/><Relationship Id="rId1323" Type="http://schemas.openxmlformats.org/officeDocument/2006/relationships/customXml" Target="../customXml/item1240.xml"/><Relationship Id="rId1322" Type="http://schemas.openxmlformats.org/officeDocument/2006/relationships/customXml" Target="../customXml/item1239.xml"/><Relationship Id="rId1321" Type="http://schemas.openxmlformats.org/officeDocument/2006/relationships/customXml" Target="../customXml/item1238.xml"/><Relationship Id="rId1320" Type="http://schemas.openxmlformats.org/officeDocument/2006/relationships/customXml" Target="../customXml/item1237.xml"/><Relationship Id="rId132" Type="http://schemas.openxmlformats.org/officeDocument/2006/relationships/customXml" Target="../customXml/item49.xml"/><Relationship Id="rId1319" Type="http://schemas.openxmlformats.org/officeDocument/2006/relationships/customXml" Target="../customXml/item1236.xml"/><Relationship Id="rId1318" Type="http://schemas.openxmlformats.org/officeDocument/2006/relationships/customXml" Target="../customXml/item1235.xml"/><Relationship Id="rId1317" Type="http://schemas.openxmlformats.org/officeDocument/2006/relationships/customXml" Target="../customXml/item1234.xml"/><Relationship Id="rId1316" Type="http://schemas.openxmlformats.org/officeDocument/2006/relationships/customXml" Target="../customXml/item1233.xml"/><Relationship Id="rId1315" Type="http://schemas.openxmlformats.org/officeDocument/2006/relationships/customXml" Target="../customXml/item1232.xml"/><Relationship Id="rId1314" Type="http://schemas.openxmlformats.org/officeDocument/2006/relationships/customXml" Target="../customXml/item1231.xml"/><Relationship Id="rId1313" Type="http://schemas.openxmlformats.org/officeDocument/2006/relationships/customXml" Target="../customXml/item1230.xml"/><Relationship Id="rId1312" Type="http://schemas.openxmlformats.org/officeDocument/2006/relationships/customXml" Target="../customXml/item1229.xml"/><Relationship Id="rId1311" Type="http://schemas.openxmlformats.org/officeDocument/2006/relationships/customXml" Target="../customXml/item1228.xml"/><Relationship Id="rId1310" Type="http://schemas.openxmlformats.org/officeDocument/2006/relationships/customXml" Target="../customXml/item1227.xml"/><Relationship Id="rId131" Type="http://schemas.openxmlformats.org/officeDocument/2006/relationships/customXml" Target="../customXml/item48.xml"/><Relationship Id="rId1309" Type="http://schemas.openxmlformats.org/officeDocument/2006/relationships/customXml" Target="../customXml/item1226.xml"/><Relationship Id="rId1308" Type="http://schemas.openxmlformats.org/officeDocument/2006/relationships/customXml" Target="../customXml/item1225.xml"/><Relationship Id="rId1307" Type="http://schemas.openxmlformats.org/officeDocument/2006/relationships/customXml" Target="../customXml/item1224.xml"/><Relationship Id="rId1306" Type="http://schemas.openxmlformats.org/officeDocument/2006/relationships/customXml" Target="../customXml/item1223.xml"/><Relationship Id="rId1305" Type="http://schemas.openxmlformats.org/officeDocument/2006/relationships/customXml" Target="../customXml/item1222.xml"/><Relationship Id="rId1304" Type="http://schemas.openxmlformats.org/officeDocument/2006/relationships/customXml" Target="../customXml/item1221.xml"/><Relationship Id="rId1303" Type="http://schemas.openxmlformats.org/officeDocument/2006/relationships/customXml" Target="../customXml/item1220.xml"/><Relationship Id="rId1302" Type="http://schemas.openxmlformats.org/officeDocument/2006/relationships/customXml" Target="../customXml/item1219.xml"/><Relationship Id="rId1301" Type="http://schemas.openxmlformats.org/officeDocument/2006/relationships/customXml" Target="../customXml/item1218.xml"/><Relationship Id="rId1300" Type="http://schemas.openxmlformats.org/officeDocument/2006/relationships/customXml" Target="../customXml/item1217.xml"/><Relationship Id="rId130" Type="http://schemas.openxmlformats.org/officeDocument/2006/relationships/customXml" Target="../customXml/item47.xml"/><Relationship Id="rId13" Type="http://schemas.openxmlformats.org/officeDocument/2006/relationships/slide" Target="slides/slide10.xml"/><Relationship Id="rId1299" Type="http://schemas.openxmlformats.org/officeDocument/2006/relationships/customXml" Target="../customXml/item1216.xml"/><Relationship Id="rId1298" Type="http://schemas.openxmlformats.org/officeDocument/2006/relationships/customXml" Target="../customXml/item1215.xml"/><Relationship Id="rId1297" Type="http://schemas.openxmlformats.org/officeDocument/2006/relationships/customXml" Target="../customXml/item1214.xml"/><Relationship Id="rId1296" Type="http://schemas.openxmlformats.org/officeDocument/2006/relationships/customXml" Target="../customXml/item1213.xml"/><Relationship Id="rId1295" Type="http://schemas.openxmlformats.org/officeDocument/2006/relationships/customXml" Target="../customXml/item1212.xml"/><Relationship Id="rId1294" Type="http://schemas.openxmlformats.org/officeDocument/2006/relationships/customXml" Target="../customXml/item1211.xml"/><Relationship Id="rId1293" Type="http://schemas.openxmlformats.org/officeDocument/2006/relationships/customXml" Target="../customXml/item1210.xml"/><Relationship Id="rId1292" Type="http://schemas.openxmlformats.org/officeDocument/2006/relationships/customXml" Target="../customXml/item1209.xml"/><Relationship Id="rId1291" Type="http://schemas.openxmlformats.org/officeDocument/2006/relationships/customXml" Target="../customXml/item1208.xml"/><Relationship Id="rId1290" Type="http://schemas.openxmlformats.org/officeDocument/2006/relationships/customXml" Target="../customXml/item1207.xml"/><Relationship Id="rId129" Type="http://schemas.openxmlformats.org/officeDocument/2006/relationships/customXml" Target="../customXml/item46.xml"/><Relationship Id="rId1289" Type="http://schemas.openxmlformats.org/officeDocument/2006/relationships/customXml" Target="../customXml/item1206.xml"/><Relationship Id="rId1288" Type="http://schemas.openxmlformats.org/officeDocument/2006/relationships/customXml" Target="../customXml/item1205.xml"/><Relationship Id="rId1287" Type="http://schemas.openxmlformats.org/officeDocument/2006/relationships/customXml" Target="../customXml/item1204.xml"/><Relationship Id="rId1286" Type="http://schemas.openxmlformats.org/officeDocument/2006/relationships/customXml" Target="../customXml/item1203.xml"/><Relationship Id="rId1285" Type="http://schemas.openxmlformats.org/officeDocument/2006/relationships/customXml" Target="../customXml/item1202.xml"/><Relationship Id="rId1284" Type="http://schemas.openxmlformats.org/officeDocument/2006/relationships/customXml" Target="../customXml/item1201.xml"/><Relationship Id="rId1283" Type="http://schemas.openxmlformats.org/officeDocument/2006/relationships/customXml" Target="../customXml/item1200.xml"/><Relationship Id="rId1282" Type="http://schemas.openxmlformats.org/officeDocument/2006/relationships/customXml" Target="../customXml/item1199.xml"/><Relationship Id="rId1281" Type="http://schemas.openxmlformats.org/officeDocument/2006/relationships/customXml" Target="../customXml/item1198.xml"/><Relationship Id="rId1280" Type="http://schemas.openxmlformats.org/officeDocument/2006/relationships/customXml" Target="../customXml/item1197.xml"/><Relationship Id="rId128" Type="http://schemas.openxmlformats.org/officeDocument/2006/relationships/customXml" Target="../customXml/item45.xml"/><Relationship Id="rId1279" Type="http://schemas.openxmlformats.org/officeDocument/2006/relationships/customXml" Target="../customXml/item1196.xml"/><Relationship Id="rId1278" Type="http://schemas.openxmlformats.org/officeDocument/2006/relationships/customXml" Target="../customXml/item1195.xml"/><Relationship Id="rId1277" Type="http://schemas.openxmlformats.org/officeDocument/2006/relationships/customXml" Target="../customXml/item1194.xml"/><Relationship Id="rId1276" Type="http://schemas.openxmlformats.org/officeDocument/2006/relationships/customXml" Target="../customXml/item1193.xml"/><Relationship Id="rId1275" Type="http://schemas.openxmlformats.org/officeDocument/2006/relationships/customXml" Target="../customXml/item1192.xml"/><Relationship Id="rId1274" Type="http://schemas.openxmlformats.org/officeDocument/2006/relationships/customXml" Target="../customXml/item1191.xml"/><Relationship Id="rId1273" Type="http://schemas.openxmlformats.org/officeDocument/2006/relationships/customXml" Target="../customXml/item1190.xml"/><Relationship Id="rId1272" Type="http://schemas.openxmlformats.org/officeDocument/2006/relationships/customXml" Target="../customXml/item1189.xml"/><Relationship Id="rId1271" Type="http://schemas.openxmlformats.org/officeDocument/2006/relationships/customXml" Target="../customXml/item1188.xml"/><Relationship Id="rId1270" Type="http://schemas.openxmlformats.org/officeDocument/2006/relationships/customXml" Target="../customXml/item1187.xml"/><Relationship Id="rId127" Type="http://schemas.openxmlformats.org/officeDocument/2006/relationships/customXml" Target="../customXml/item44.xml"/><Relationship Id="rId1269" Type="http://schemas.openxmlformats.org/officeDocument/2006/relationships/customXml" Target="../customXml/item1186.xml"/><Relationship Id="rId1268" Type="http://schemas.openxmlformats.org/officeDocument/2006/relationships/customXml" Target="../customXml/item1185.xml"/><Relationship Id="rId1267" Type="http://schemas.openxmlformats.org/officeDocument/2006/relationships/customXml" Target="../customXml/item1184.xml"/><Relationship Id="rId1266" Type="http://schemas.openxmlformats.org/officeDocument/2006/relationships/customXml" Target="../customXml/item1183.xml"/><Relationship Id="rId1265" Type="http://schemas.openxmlformats.org/officeDocument/2006/relationships/customXml" Target="../customXml/item1182.xml"/><Relationship Id="rId1264" Type="http://schemas.openxmlformats.org/officeDocument/2006/relationships/customXml" Target="../customXml/item1181.xml"/><Relationship Id="rId1263" Type="http://schemas.openxmlformats.org/officeDocument/2006/relationships/customXml" Target="../customXml/item1180.xml"/><Relationship Id="rId1262" Type="http://schemas.openxmlformats.org/officeDocument/2006/relationships/customXml" Target="../customXml/item1179.xml"/><Relationship Id="rId1261" Type="http://schemas.openxmlformats.org/officeDocument/2006/relationships/customXml" Target="../customXml/item1178.xml"/><Relationship Id="rId1260" Type="http://schemas.openxmlformats.org/officeDocument/2006/relationships/customXml" Target="../customXml/item1177.xml"/><Relationship Id="rId126" Type="http://schemas.openxmlformats.org/officeDocument/2006/relationships/customXml" Target="../customXml/item43.xml"/><Relationship Id="rId1259" Type="http://schemas.openxmlformats.org/officeDocument/2006/relationships/customXml" Target="../customXml/item1176.xml"/><Relationship Id="rId1258" Type="http://schemas.openxmlformats.org/officeDocument/2006/relationships/customXml" Target="../customXml/item1175.xml"/><Relationship Id="rId1257" Type="http://schemas.openxmlformats.org/officeDocument/2006/relationships/customXml" Target="../customXml/item1174.xml"/><Relationship Id="rId1256" Type="http://schemas.openxmlformats.org/officeDocument/2006/relationships/customXml" Target="../customXml/item1173.xml"/><Relationship Id="rId1255" Type="http://schemas.openxmlformats.org/officeDocument/2006/relationships/customXml" Target="../customXml/item1172.xml"/><Relationship Id="rId1254" Type="http://schemas.openxmlformats.org/officeDocument/2006/relationships/customXml" Target="../customXml/item1171.xml"/><Relationship Id="rId1253" Type="http://schemas.openxmlformats.org/officeDocument/2006/relationships/customXml" Target="../customXml/item1170.xml"/><Relationship Id="rId1252" Type="http://schemas.openxmlformats.org/officeDocument/2006/relationships/customXml" Target="../customXml/item1169.xml"/><Relationship Id="rId1251" Type="http://schemas.openxmlformats.org/officeDocument/2006/relationships/customXml" Target="../customXml/item1168.xml"/><Relationship Id="rId1250" Type="http://schemas.openxmlformats.org/officeDocument/2006/relationships/customXml" Target="../customXml/item1167.xml"/><Relationship Id="rId125" Type="http://schemas.openxmlformats.org/officeDocument/2006/relationships/customXml" Target="../customXml/item42.xml"/><Relationship Id="rId1249" Type="http://schemas.openxmlformats.org/officeDocument/2006/relationships/customXml" Target="../customXml/item1166.xml"/><Relationship Id="rId1248" Type="http://schemas.openxmlformats.org/officeDocument/2006/relationships/customXml" Target="../customXml/item1165.xml"/><Relationship Id="rId1247" Type="http://schemas.openxmlformats.org/officeDocument/2006/relationships/customXml" Target="../customXml/item1164.xml"/><Relationship Id="rId1246" Type="http://schemas.openxmlformats.org/officeDocument/2006/relationships/customXml" Target="../customXml/item1163.xml"/><Relationship Id="rId1245" Type="http://schemas.openxmlformats.org/officeDocument/2006/relationships/customXml" Target="../customXml/item1162.xml"/><Relationship Id="rId1244" Type="http://schemas.openxmlformats.org/officeDocument/2006/relationships/customXml" Target="../customXml/item1161.xml"/><Relationship Id="rId1243" Type="http://schemas.openxmlformats.org/officeDocument/2006/relationships/customXml" Target="../customXml/item1160.xml"/><Relationship Id="rId1242" Type="http://schemas.openxmlformats.org/officeDocument/2006/relationships/customXml" Target="../customXml/item1159.xml"/><Relationship Id="rId1241" Type="http://schemas.openxmlformats.org/officeDocument/2006/relationships/customXml" Target="../customXml/item1158.xml"/><Relationship Id="rId1240" Type="http://schemas.openxmlformats.org/officeDocument/2006/relationships/customXml" Target="../customXml/item1157.xml"/><Relationship Id="rId124" Type="http://schemas.openxmlformats.org/officeDocument/2006/relationships/customXml" Target="../customXml/item41.xml"/><Relationship Id="rId1239" Type="http://schemas.openxmlformats.org/officeDocument/2006/relationships/customXml" Target="../customXml/item1156.xml"/><Relationship Id="rId1238" Type="http://schemas.openxmlformats.org/officeDocument/2006/relationships/customXml" Target="../customXml/item1155.xml"/><Relationship Id="rId1237" Type="http://schemas.openxmlformats.org/officeDocument/2006/relationships/customXml" Target="../customXml/item1154.xml"/><Relationship Id="rId1236" Type="http://schemas.openxmlformats.org/officeDocument/2006/relationships/customXml" Target="../customXml/item1153.xml"/><Relationship Id="rId1235" Type="http://schemas.openxmlformats.org/officeDocument/2006/relationships/customXml" Target="../customXml/item1152.xml"/><Relationship Id="rId1234" Type="http://schemas.openxmlformats.org/officeDocument/2006/relationships/customXml" Target="../customXml/item1151.xml"/><Relationship Id="rId1233" Type="http://schemas.openxmlformats.org/officeDocument/2006/relationships/customXml" Target="../customXml/item1150.xml"/><Relationship Id="rId1232" Type="http://schemas.openxmlformats.org/officeDocument/2006/relationships/customXml" Target="../customXml/item1149.xml"/><Relationship Id="rId1231" Type="http://schemas.openxmlformats.org/officeDocument/2006/relationships/customXml" Target="../customXml/item1148.xml"/><Relationship Id="rId1230" Type="http://schemas.openxmlformats.org/officeDocument/2006/relationships/customXml" Target="../customXml/item1147.xml"/><Relationship Id="rId123" Type="http://schemas.openxmlformats.org/officeDocument/2006/relationships/customXml" Target="../customXml/item40.xml"/><Relationship Id="rId1229" Type="http://schemas.openxmlformats.org/officeDocument/2006/relationships/customXml" Target="../customXml/item1146.xml"/><Relationship Id="rId1228" Type="http://schemas.openxmlformats.org/officeDocument/2006/relationships/customXml" Target="../customXml/item1145.xml"/><Relationship Id="rId1227" Type="http://schemas.openxmlformats.org/officeDocument/2006/relationships/customXml" Target="../customXml/item1144.xml"/><Relationship Id="rId1226" Type="http://schemas.openxmlformats.org/officeDocument/2006/relationships/customXml" Target="../customXml/item1143.xml"/><Relationship Id="rId1225" Type="http://schemas.openxmlformats.org/officeDocument/2006/relationships/customXml" Target="../customXml/item1142.xml"/><Relationship Id="rId1224" Type="http://schemas.openxmlformats.org/officeDocument/2006/relationships/customXml" Target="../customXml/item1141.xml"/><Relationship Id="rId1223" Type="http://schemas.openxmlformats.org/officeDocument/2006/relationships/customXml" Target="../customXml/item1140.xml"/><Relationship Id="rId1222" Type="http://schemas.openxmlformats.org/officeDocument/2006/relationships/customXml" Target="../customXml/item1139.xml"/><Relationship Id="rId1221" Type="http://schemas.openxmlformats.org/officeDocument/2006/relationships/customXml" Target="../customXml/item1138.xml"/><Relationship Id="rId1220" Type="http://schemas.openxmlformats.org/officeDocument/2006/relationships/customXml" Target="../customXml/item1137.xml"/><Relationship Id="rId122" Type="http://schemas.openxmlformats.org/officeDocument/2006/relationships/customXml" Target="../customXml/item39.xml"/><Relationship Id="rId1219" Type="http://schemas.openxmlformats.org/officeDocument/2006/relationships/customXml" Target="../customXml/item1136.xml"/><Relationship Id="rId1218" Type="http://schemas.openxmlformats.org/officeDocument/2006/relationships/customXml" Target="../customXml/item1135.xml"/><Relationship Id="rId1217" Type="http://schemas.openxmlformats.org/officeDocument/2006/relationships/customXml" Target="../customXml/item1134.xml"/><Relationship Id="rId1216" Type="http://schemas.openxmlformats.org/officeDocument/2006/relationships/customXml" Target="../customXml/item1133.xml"/><Relationship Id="rId1215" Type="http://schemas.openxmlformats.org/officeDocument/2006/relationships/customXml" Target="../customXml/item1132.xml"/><Relationship Id="rId1214" Type="http://schemas.openxmlformats.org/officeDocument/2006/relationships/customXml" Target="../customXml/item1131.xml"/><Relationship Id="rId1213" Type="http://schemas.openxmlformats.org/officeDocument/2006/relationships/customXml" Target="../customXml/item1130.xml"/><Relationship Id="rId1212" Type="http://schemas.openxmlformats.org/officeDocument/2006/relationships/customXml" Target="../customXml/item1129.xml"/><Relationship Id="rId1211" Type="http://schemas.openxmlformats.org/officeDocument/2006/relationships/customXml" Target="../customXml/item1128.xml"/><Relationship Id="rId1210" Type="http://schemas.openxmlformats.org/officeDocument/2006/relationships/customXml" Target="../customXml/item1127.xml"/><Relationship Id="rId121" Type="http://schemas.openxmlformats.org/officeDocument/2006/relationships/customXml" Target="../customXml/item38.xml"/><Relationship Id="rId1209" Type="http://schemas.openxmlformats.org/officeDocument/2006/relationships/customXml" Target="../customXml/item1126.xml"/><Relationship Id="rId1208" Type="http://schemas.openxmlformats.org/officeDocument/2006/relationships/customXml" Target="../customXml/item1125.xml"/><Relationship Id="rId1207" Type="http://schemas.openxmlformats.org/officeDocument/2006/relationships/customXml" Target="../customXml/item1124.xml"/><Relationship Id="rId1206" Type="http://schemas.openxmlformats.org/officeDocument/2006/relationships/customXml" Target="../customXml/item1123.xml"/><Relationship Id="rId1205" Type="http://schemas.openxmlformats.org/officeDocument/2006/relationships/customXml" Target="../customXml/item1122.xml"/><Relationship Id="rId1204" Type="http://schemas.openxmlformats.org/officeDocument/2006/relationships/customXml" Target="../customXml/item1121.xml"/><Relationship Id="rId1203" Type="http://schemas.openxmlformats.org/officeDocument/2006/relationships/customXml" Target="../customXml/item1120.xml"/><Relationship Id="rId1202" Type="http://schemas.openxmlformats.org/officeDocument/2006/relationships/customXml" Target="../customXml/item1119.xml"/><Relationship Id="rId1201" Type="http://schemas.openxmlformats.org/officeDocument/2006/relationships/customXml" Target="../customXml/item1118.xml"/><Relationship Id="rId1200" Type="http://schemas.openxmlformats.org/officeDocument/2006/relationships/customXml" Target="../customXml/item1117.xml"/><Relationship Id="rId120" Type="http://schemas.openxmlformats.org/officeDocument/2006/relationships/customXml" Target="../customXml/item37.xml"/><Relationship Id="rId12" Type="http://schemas.openxmlformats.org/officeDocument/2006/relationships/slide" Target="slides/slide9.xml"/><Relationship Id="rId1199" Type="http://schemas.openxmlformats.org/officeDocument/2006/relationships/customXml" Target="../customXml/item1116.xml"/><Relationship Id="rId1198" Type="http://schemas.openxmlformats.org/officeDocument/2006/relationships/customXml" Target="../customXml/item1115.xml"/><Relationship Id="rId1197" Type="http://schemas.openxmlformats.org/officeDocument/2006/relationships/customXml" Target="../customXml/item1114.xml"/><Relationship Id="rId1196" Type="http://schemas.openxmlformats.org/officeDocument/2006/relationships/customXml" Target="../customXml/item1113.xml"/><Relationship Id="rId1195" Type="http://schemas.openxmlformats.org/officeDocument/2006/relationships/customXml" Target="../customXml/item1112.xml"/><Relationship Id="rId1194" Type="http://schemas.openxmlformats.org/officeDocument/2006/relationships/customXml" Target="../customXml/item1111.xml"/><Relationship Id="rId1193" Type="http://schemas.openxmlformats.org/officeDocument/2006/relationships/customXml" Target="../customXml/item1110.xml"/><Relationship Id="rId1192" Type="http://schemas.openxmlformats.org/officeDocument/2006/relationships/customXml" Target="../customXml/item1109.xml"/><Relationship Id="rId1191" Type="http://schemas.openxmlformats.org/officeDocument/2006/relationships/customXml" Target="../customXml/item1108.xml"/><Relationship Id="rId1190" Type="http://schemas.openxmlformats.org/officeDocument/2006/relationships/customXml" Target="../customXml/item1107.xml"/><Relationship Id="rId119" Type="http://schemas.openxmlformats.org/officeDocument/2006/relationships/customXml" Target="../customXml/item36.xml"/><Relationship Id="rId1189" Type="http://schemas.openxmlformats.org/officeDocument/2006/relationships/customXml" Target="../customXml/item1106.xml"/><Relationship Id="rId1188" Type="http://schemas.openxmlformats.org/officeDocument/2006/relationships/customXml" Target="../customXml/item1105.xml"/><Relationship Id="rId1187" Type="http://schemas.openxmlformats.org/officeDocument/2006/relationships/customXml" Target="../customXml/item1104.xml"/><Relationship Id="rId1186" Type="http://schemas.openxmlformats.org/officeDocument/2006/relationships/customXml" Target="../customXml/item1103.xml"/><Relationship Id="rId1185" Type="http://schemas.openxmlformats.org/officeDocument/2006/relationships/customXml" Target="../customXml/item1102.xml"/><Relationship Id="rId1184" Type="http://schemas.openxmlformats.org/officeDocument/2006/relationships/customXml" Target="../customXml/item1101.xml"/><Relationship Id="rId1183" Type="http://schemas.openxmlformats.org/officeDocument/2006/relationships/customXml" Target="../customXml/item1100.xml"/><Relationship Id="rId1182" Type="http://schemas.openxmlformats.org/officeDocument/2006/relationships/customXml" Target="../customXml/item1099.xml"/><Relationship Id="rId1181" Type="http://schemas.openxmlformats.org/officeDocument/2006/relationships/customXml" Target="../customXml/item1098.xml"/><Relationship Id="rId1180" Type="http://schemas.openxmlformats.org/officeDocument/2006/relationships/customXml" Target="../customXml/item1097.xml"/><Relationship Id="rId118" Type="http://schemas.openxmlformats.org/officeDocument/2006/relationships/customXml" Target="../customXml/item35.xml"/><Relationship Id="rId1179" Type="http://schemas.openxmlformats.org/officeDocument/2006/relationships/customXml" Target="../customXml/item1096.xml"/><Relationship Id="rId1178" Type="http://schemas.openxmlformats.org/officeDocument/2006/relationships/customXml" Target="../customXml/item1095.xml"/><Relationship Id="rId1177" Type="http://schemas.openxmlformats.org/officeDocument/2006/relationships/customXml" Target="../customXml/item1094.xml"/><Relationship Id="rId1176" Type="http://schemas.openxmlformats.org/officeDocument/2006/relationships/customXml" Target="../customXml/item1093.xml"/><Relationship Id="rId1175" Type="http://schemas.openxmlformats.org/officeDocument/2006/relationships/customXml" Target="../customXml/item1092.xml"/><Relationship Id="rId1174" Type="http://schemas.openxmlformats.org/officeDocument/2006/relationships/customXml" Target="../customXml/item1091.xml"/><Relationship Id="rId1173" Type="http://schemas.openxmlformats.org/officeDocument/2006/relationships/customXml" Target="../customXml/item1090.xml"/><Relationship Id="rId1172" Type="http://schemas.openxmlformats.org/officeDocument/2006/relationships/customXml" Target="../customXml/item1089.xml"/><Relationship Id="rId1171" Type="http://schemas.openxmlformats.org/officeDocument/2006/relationships/customXml" Target="../customXml/item1088.xml"/><Relationship Id="rId1170" Type="http://schemas.openxmlformats.org/officeDocument/2006/relationships/customXml" Target="../customXml/item1087.xml"/><Relationship Id="rId117" Type="http://schemas.openxmlformats.org/officeDocument/2006/relationships/customXml" Target="../customXml/item34.xml"/><Relationship Id="rId1169" Type="http://schemas.openxmlformats.org/officeDocument/2006/relationships/customXml" Target="../customXml/item1086.xml"/><Relationship Id="rId1168" Type="http://schemas.openxmlformats.org/officeDocument/2006/relationships/customXml" Target="../customXml/item1085.xml"/><Relationship Id="rId1167" Type="http://schemas.openxmlformats.org/officeDocument/2006/relationships/customXml" Target="../customXml/item1084.xml"/><Relationship Id="rId1166" Type="http://schemas.openxmlformats.org/officeDocument/2006/relationships/customXml" Target="../customXml/item1083.xml"/><Relationship Id="rId1165" Type="http://schemas.openxmlformats.org/officeDocument/2006/relationships/customXml" Target="../customXml/item1082.xml"/><Relationship Id="rId1164" Type="http://schemas.openxmlformats.org/officeDocument/2006/relationships/customXml" Target="../customXml/item1081.xml"/><Relationship Id="rId1163" Type="http://schemas.openxmlformats.org/officeDocument/2006/relationships/customXml" Target="../customXml/item1080.xml"/><Relationship Id="rId1162" Type="http://schemas.openxmlformats.org/officeDocument/2006/relationships/customXml" Target="../customXml/item1079.xml"/><Relationship Id="rId1161" Type="http://schemas.openxmlformats.org/officeDocument/2006/relationships/customXml" Target="../customXml/item1078.xml"/><Relationship Id="rId1160" Type="http://schemas.openxmlformats.org/officeDocument/2006/relationships/customXml" Target="../customXml/item1077.xml"/><Relationship Id="rId116" Type="http://schemas.openxmlformats.org/officeDocument/2006/relationships/customXml" Target="../customXml/item33.xml"/><Relationship Id="rId1159" Type="http://schemas.openxmlformats.org/officeDocument/2006/relationships/customXml" Target="../customXml/item1076.xml"/><Relationship Id="rId1158" Type="http://schemas.openxmlformats.org/officeDocument/2006/relationships/customXml" Target="../customXml/item1075.xml"/><Relationship Id="rId1157" Type="http://schemas.openxmlformats.org/officeDocument/2006/relationships/customXml" Target="../customXml/item1074.xml"/><Relationship Id="rId1156" Type="http://schemas.openxmlformats.org/officeDocument/2006/relationships/customXml" Target="../customXml/item1073.xml"/><Relationship Id="rId1155" Type="http://schemas.openxmlformats.org/officeDocument/2006/relationships/customXml" Target="../customXml/item1072.xml"/><Relationship Id="rId1154" Type="http://schemas.openxmlformats.org/officeDocument/2006/relationships/customXml" Target="../customXml/item1071.xml"/><Relationship Id="rId1153" Type="http://schemas.openxmlformats.org/officeDocument/2006/relationships/customXml" Target="../customXml/item1070.xml"/><Relationship Id="rId1152" Type="http://schemas.openxmlformats.org/officeDocument/2006/relationships/customXml" Target="../customXml/item1069.xml"/><Relationship Id="rId1151" Type="http://schemas.openxmlformats.org/officeDocument/2006/relationships/customXml" Target="../customXml/item1068.xml"/><Relationship Id="rId1150" Type="http://schemas.openxmlformats.org/officeDocument/2006/relationships/customXml" Target="../customXml/item1067.xml"/><Relationship Id="rId115" Type="http://schemas.openxmlformats.org/officeDocument/2006/relationships/customXml" Target="../customXml/item32.xml"/><Relationship Id="rId1149" Type="http://schemas.openxmlformats.org/officeDocument/2006/relationships/customXml" Target="../customXml/item1066.xml"/><Relationship Id="rId1148" Type="http://schemas.openxmlformats.org/officeDocument/2006/relationships/customXml" Target="../customXml/item1065.xml"/><Relationship Id="rId1147" Type="http://schemas.openxmlformats.org/officeDocument/2006/relationships/customXml" Target="../customXml/item1064.xml"/><Relationship Id="rId1146" Type="http://schemas.openxmlformats.org/officeDocument/2006/relationships/customXml" Target="../customXml/item1063.xml"/><Relationship Id="rId1145" Type="http://schemas.openxmlformats.org/officeDocument/2006/relationships/customXml" Target="../customXml/item1062.xml"/><Relationship Id="rId1144" Type="http://schemas.openxmlformats.org/officeDocument/2006/relationships/customXml" Target="../customXml/item1061.xml"/><Relationship Id="rId1143" Type="http://schemas.openxmlformats.org/officeDocument/2006/relationships/customXml" Target="../customXml/item1060.xml"/><Relationship Id="rId1142" Type="http://schemas.openxmlformats.org/officeDocument/2006/relationships/customXml" Target="../customXml/item1059.xml"/><Relationship Id="rId1141" Type="http://schemas.openxmlformats.org/officeDocument/2006/relationships/customXml" Target="../customXml/item1058.xml"/><Relationship Id="rId1140" Type="http://schemas.openxmlformats.org/officeDocument/2006/relationships/customXml" Target="../customXml/item1057.xml"/><Relationship Id="rId114" Type="http://schemas.openxmlformats.org/officeDocument/2006/relationships/customXml" Target="../customXml/item31.xml"/><Relationship Id="rId1139" Type="http://schemas.openxmlformats.org/officeDocument/2006/relationships/customXml" Target="../customXml/item1056.xml"/><Relationship Id="rId1138" Type="http://schemas.openxmlformats.org/officeDocument/2006/relationships/customXml" Target="../customXml/item1055.xml"/><Relationship Id="rId1137" Type="http://schemas.openxmlformats.org/officeDocument/2006/relationships/customXml" Target="../customXml/item1054.xml"/><Relationship Id="rId1136" Type="http://schemas.openxmlformats.org/officeDocument/2006/relationships/customXml" Target="../customXml/item1053.xml"/><Relationship Id="rId1135" Type="http://schemas.openxmlformats.org/officeDocument/2006/relationships/customXml" Target="../customXml/item1052.xml"/><Relationship Id="rId1134" Type="http://schemas.openxmlformats.org/officeDocument/2006/relationships/customXml" Target="../customXml/item1051.xml"/><Relationship Id="rId1133" Type="http://schemas.openxmlformats.org/officeDocument/2006/relationships/customXml" Target="../customXml/item1050.xml"/><Relationship Id="rId1132" Type="http://schemas.openxmlformats.org/officeDocument/2006/relationships/customXml" Target="../customXml/item1049.xml"/><Relationship Id="rId1131" Type="http://schemas.openxmlformats.org/officeDocument/2006/relationships/customXml" Target="../customXml/item1048.xml"/><Relationship Id="rId1130" Type="http://schemas.openxmlformats.org/officeDocument/2006/relationships/customXml" Target="../customXml/item1047.xml"/><Relationship Id="rId113" Type="http://schemas.openxmlformats.org/officeDocument/2006/relationships/customXml" Target="../customXml/item30.xml"/><Relationship Id="rId1129" Type="http://schemas.openxmlformats.org/officeDocument/2006/relationships/customXml" Target="../customXml/item1046.xml"/><Relationship Id="rId1128" Type="http://schemas.openxmlformats.org/officeDocument/2006/relationships/customXml" Target="../customXml/item1045.xml"/><Relationship Id="rId1127" Type="http://schemas.openxmlformats.org/officeDocument/2006/relationships/customXml" Target="../customXml/item1044.xml"/><Relationship Id="rId1126" Type="http://schemas.openxmlformats.org/officeDocument/2006/relationships/customXml" Target="../customXml/item1043.xml"/><Relationship Id="rId1125" Type="http://schemas.openxmlformats.org/officeDocument/2006/relationships/customXml" Target="../customXml/item1042.xml"/><Relationship Id="rId1124" Type="http://schemas.openxmlformats.org/officeDocument/2006/relationships/customXml" Target="../customXml/item1041.xml"/><Relationship Id="rId1123" Type="http://schemas.openxmlformats.org/officeDocument/2006/relationships/customXml" Target="../customXml/item1040.xml"/><Relationship Id="rId1122" Type="http://schemas.openxmlformats.org/officeDocument/2006/relationships/customXml" Target="../customXml/item1039.xml"/><Relationship Id="rId1121" Type="http://schemas.openxmlformats.org/officeDocument/2006/relationships/customXml" Target="../customXml/item1038.xml"/><Relationship Id="rId1120" Type="http://schemas.openxmlformats.org/officeDocument/2006/relationships/customXml" Target="../customXml/item1037.xml"/><Relationship Id="rId112" Type="http://schemas.openxmlformats.org/officeDocument/2006/relationships/customXml" Target="../customXml/item29.xml"/><Relationship Id="rId1119" Type="http://schemas.openxmlformats.org/officeDocument/2006/relationships/customXml" Target="../customXml/item1036.xml"/><Relationship Id="rId1118" Type="http://schemas.openxmlformats.org/officeDocument/2006/relationships/customXml" Target="../customXml/item1035.xml"/><Relationship Id="rId1117" Type="http://schemas.openxmlformats.org/officeDocument/2006/relationships/customXml" Target="../customXml/item1034.xml"/><Relationship Id="rId1116" Type="http://schemas.openxmlformats.org/officeDocument/2006/relationships/customXml" Target="../customXml/item1033.xml"/><Relationship Id="rId1115" Type="http://schemas.openxmlformats.org/officeDocument/2006/relationships/customXml" Target="../customXml/item1032.xml"/><Relationship Id="rId1114" Type="http://schemas.openxmlformats.org/officeDocument/2006/relationships/customXml" Target="../customXml/item1031.xml"/><Relationship Id="rId1113" Type="http://schemas.openxmlformats.org/officeDocument/2006/relationships/customXml" Target="../customXml/item1030.xml"/><Relationship Id="rId1112" Type="http://schemas.openxmlformats.org/officeDocument/2006/relationships/customXml" Target="../customXml/item1029.xml"/><Relationship Id="rId1111" Type="http://schemas.openxmlformats.org/officeDocument/2006/relationships/customXml" Target="../customXml/item1028.xml"/><Relationship Id="rId1110" Type="http://schemas.openxmlformats.org/officeDocument/2006/relationships/customXml" Target="../customXml/item1027.xml"/><Relationship Id="rId111" Type="http://schemas.openxmlformats.org/officeDocument/2006/relationships/customXml" Target="../customXml/item28.xml"/><Relationship Id="rId1109" Type="http://schemas.openxmlformats.org/officeDocument/2006/relationships/customXml" Target="../customXml/item1026.xml"/><Relationship Id="rId1108" Type="http://schemas.openxmlformats.org/officeDocument/2006/relationships/customXml" Target="../customXml/item1025.xml"/><Relationship Id="rId1107" Type="http://schemas.openxmlformats.org/officeDocument/2006/relationships/customXml" Target="../customXml/item1024.xml"/><Relationship Id="rId1106" Type="http://schemas.openxmlformats.org/officeDocument/2006/relationships/customXml" Target="../customXml/item1023.xml"/><Relationship Id="rId1105" Type="http://schemas.openxmlformats.org/officeDocument/2006/relationships/customXml" Target="../customXml/item1022.xml"/><Relationship Id="rId1104" Type="http://schemas.openxmlformats.org/officeDocument/2006/relationships/customXml" Target="../customXml/item1021.xml"/><Relationship Id="rId1103" Type="http://schemas.openxmlformats.org/officeDocument/2006/relationships/customXml" Target="../customXml/item1020.xml"/><Relationship Id="rId1102" Type="http://schemas.openxmlformats.org/officeDocument/2006/relationships/customXml" Target="../customXml/item1019.xml"/><Relationship Id="rId1101" Type="http://schemas.openxmlformats.org/officeDocument/2006/relationships/customXml" Target="../customXml/item1018.xml"/><Relationship Id="rId1100" Type="http://schemas.openxmlformats.org/officeDocument/2006/relationships/customXml" Target="../customXml/item1017.xml"/><Relationship Id="rId110" Type="http://schemas.openxmlformats.org/officeDocument/2006/relationships/customXml" Target="../customXml/item27.xml"/><Relationship Id="rId11" Type="http://schemas.openxmlformats.org/officeDocument/2006/relationships/slide" Target="slides/slide8.xml"/><Relationship Id="rId1099" Type="http://schemas.openxmlformats.org/officeDocument/2006/relationships/customXml" Target="../customXml/item1016.xml"/><Relationship Id="rId1098" Type="http://schemas.openxmlformats.org/officeDocument/2006/relationships/customXml" Target="../customXml/item1015.xml"/><Relationship Id="rId1097" Type="http://schemas.openxmlformats.org/officeDocument/2006/relationships/customXml" Target="../customXml/item1014.xml"/><Relationship Id="rId1096" Type="http://schemas.openxmlformats.org/officeDocument/2006/relationships/customXml" Target="../customXml/item1013.xml"/><Relationship Id="rId1095" Type="http://schemas.openxmlformats.org/officeDocument/2006/relationships/customXml" Target="../customXml/item1012.xml"/><Relationship Id="rId1094" Type="http://schemas.openxmlformats.org/officeDocument/2006/relationships/customXml" Target="../customXml/item1011.xml"/><Relationship Id="rId1093" Type="http://schemas.openxmlformats.org/officeDocument/2006/relationships/customXml" Target="../customXml/item1010.xml"/><Relationship Id="rId1092" Type="http://schemas.openxmlformats.org/officeDocument/2006/relationships/customXml" Target="../customXml/item1009.xml"/><Relationship Id="rId1091" Type="http://schemas.openxmlformats.org/officeDocument/2006/relationships/customXml" Target="../customXml/item1008.xml"/><Relationship Id="rId1090" Type="http://schemas.openxmlformats.org/officeDocument/2006/relationships/customXml" Target="../customXml/item1007.xml"/><Relationship Id="rId109" Type="http://schemas.openxmlformats.org/officeDocument/2006/relationships/customXml" Target="../customXml/item26.xml"/><Relationship Id="rId1089" Type="http://schemas.openxmlformats.org/officeDocument/2006/relationships/customXml" Target="../customXml/item1006.xml"/><Relationship Id="rId1088" Type="http://schemas.openxmlformats.org/officeDocument/2006/relationships/customXml" Target="../customXml/item1005.xml"/><Relationship Id="rId1087" Type="http://schemas.openxmlformats.org/officeDocument/2006/relationships/customXml" Target="../customXml/item1004.xml"/><Relationship Id="rId1086" Type="http://schemas.openxmlformats.org/officeDocument/2006/relationships/customXml" Target="../customXml/item1003.xml"/><Relationship Id="rId1085" Type="http://schemas.openxmlformats.org/officeDocument/2006/relationships/customXml" Target="../customXml/item1002.xml"/><Relationship Id="rId1084" Type="http://schemas.openxmlformats.org/officeDocument/2006/relationships/customXml" Target="../customXml/item1001.xml"/><Relationship Id="rId1083" Type="http://schemas.openxmlformats.org/officeDocument/2006/relationships/customXml" Target="../customXml/item1000.xml"/><Relationship Id="rId1082" Type="http://schemas.openxmlformats.org/officeDocument/2006/relationships/customXml" Target="../customXml/item999.xml"/><Relationship Id="rId1081" Type="http://schemas.openxmlformats.org/officeDocument/2006/relationships/customXml" Target="../customXml/item998.xml"/><Relationship Id="rId1080" Type="http://schemas.openxmlformats.org/officeDocument/2006/relationships/customXml" Target="../customXml/item997.xml"/><Relationship Id="rId108" Type="http://schemas.openxmlformats.org/officeDocument/2006/relationships/customXml" Target="../customXml/item25.xml"/><Relationship Id="rId1079" Type="http://schemas.openxmlformats.org/officeDocument/2006/relationships/customXml" Target="../customXml/item996.xml"/><Relationship Id="rId1078" Type="http://schemas.openxmlformats.org/officeDocument/2006/relationships/customXml" Target="../customXml/item995.xml"/><Relationship Id="rId1077" Type="http://schemas.openxmlformats.org/officeDocument/2006/relationships/customXml" Target="../customXml/item994.xml"/><Relationship Id="rId1076" Type="http://schemas.openxmlformats.org/officeDocument/2006/relationships/customXml" Target="../customXml/item993.xml"/><Relationship Id="rId1075" Type="http://schemas.openxmlformats.org/officeDocument/2006/relationships/customXml" Target="../customXml/item992.xml"/><Relationship Id="rId1074" Type="http://schemas.openxmlformats.org/officeDocument/2006/relationships/customXml" Target="../customXml/item991.xml"/><Relationship Id="rId1073" Type="http://schemas.openxmlformats.org/officeDocument/2006/relationships/customXml" Target="../customXml/item990.xml"/><Relationship Id="rId1072" Type="http://schemas.openxmlformats.org/officeDocument/2006/relationships/customXml" Target="../customXml/item989.xml"/><Relationship Id="rId1071" Type="http://schemas.openxmlformats.org/officeDocument/2006/relationships/customXml" Target="../customXml/item988.xml"/><Relationship Id="rId1070" Type="http://schemas.openxmlformats.org/officeDocument/2006/relationships/customXml" Target="../customXml/item987.xml"/><Relationship Id="rId107" Type="http://schemas.openxmlformats.org/officeDocument/2006/relationships/customXml" Target="../customXml/item24.xml"/><Relationship Id="rId1069" Type="http://schemas.openxmlformats.org/officeDocument/2006/relationships/customXml" Target="../customXml/item986.xml"/><Relationship Id="rId1068" Type="http://schemas.openxmlformats.org/officeDocument/2006/relationships/customXml" Target="../customXml/item985.xml"/><Relationship Id="rId1067" Type="http://schemas.openxmlformats.org/officeDocument/2006/relationships/customXml" Target="../customXml/item984.xml"/><Relationship Id="rId1066" Type="http://schemas.openxmlformats.org/officeDocument/2006/relationships/customXml" Target="../customXml/item983.xml"/><Relationship Id="rId1065" Type="http://schemas.openxmlformats.org/officeDocument/2006/relationships/customXml" Target="../customXml/item982.xml"/><Relationship Id="rId1064" Type="http://schemas.openxmlformats.org/officeDocument/2006/relationships/customXml" Target="../customXml/item981.xml"/><Relationship Id="rId1063" Type="http://schemas.openxmlformats.org/officeDocument/2006/relationships/customXml" Target="../customXml/item980.xml"/><Relationship Id="rId1062" Type="http://schemas.openxmlformats.org/officeDocument/2006/relationships/customXml" Target="../customXml/item979.xml"/><Relationship Id="rId1061" Type="http://schemas.openxmlformats.org/officeDocument/2006/relationships/customXml" Target="../customXml/item978.xml"/><Relationship Id="rId1060" Type="http://schemas.openxmlformats.org/officeDocument/2006/relationships/customXml" Target="../customXml/item977.xml"/><Relationship Id="rId106" Type="http://schemas.openxmlformats.org/officeDocument/2006/relationships/customXml" Target="../customXml/item23.xml"/><Relationship Id="rId1059" Type="http://schemas.openxmlformats.org/officeDocument/2006/relationships/customXml" Target="../customXml/item976.xml"/><Relationship Id="rId1058" Type="http://schemas.openxmlformats.org/officeDocument/2006/relationships/customXml" Target="../customXml/item975.xml"/><Relationship Id="rId1057" Type="http://schemas.openxmlformats.org/officeDocument/2006/relationships/customXml" Target="../customXml/item974.xml"/><Relationship Id="rId1056" Type="http://schemas.openxmlformats.org/officeDocument/2006/relationships/customXml" Target="../customXml/item973.xml"/><Relationship Id="rId1055" Type="http://schemas.openxmlformats.org/officeDocument/2006/relationships/customXml" Target="../customXml/item972.xml"/><Relationship Id="rId1054" Type="http://schemas.openxmlformats.org/officeDocument/2006/relationships/customXml" Target="../customXml/item971.xml"/><Relationship Id="rId1053" Type="http://schemas.openxmlformats.org/officeDocument/2006/relationships/customXml" Target="../customXml/item970.xml"/><Relationship Id="rId1052" Type="http://schemas.openxmlformats.org/officeDocument/2006/relationships/customXml" Target="../customXml/item969.xml"/><Relationship Id="rId1051" Type="http://schemas.openxmlformats.org/officeDocument/2006/relationships/customXml" Target="../customXml/item968.xml"/><Relationship Id="rId1050" Type="http://schemas.openxmlformats.org/officeDocument/2006/relationships/customXml" Target="../customXml/item967.xml"/><Relationship Id="rId105" Type="http://schemas.openxmlformats.org/officeDocument/2006/relationships/customXml" Target="../customXml/item22.xml"/><Relationship Id="rId1049" Type="http://schemas.openxmlformats.org/officeDocument/2006/relationships/customXml" Target="../customXml/item966.xml"/><Relationship Id="rId1048" Type="http://schemas.openxmlformats.org/officeDocument/2006/relationships/customXml" Target="../customXml/item965.xml"/><Relationship Id="rId1047" Type="http://schemas.openxmlformats.org/officeDocument/2006/relationships/customXml" Target="../customXml/item964.xml"/><Relationship Id="rId1046" Type="http://schemas.openxmlformats.org/officeDocument/2006/relationships/customXml" Target="../customXml/item963.xml"/><Relationship Id="rId1045" Type="http://schemas.openxmlformats.org/officeDocument/2006/relationships/customXml" Target="../customXml/item962.xml"/><Relationship Id="rId1044" Type="http://schemas.openxmlformats.org/officeDocument/2006/relationships/customXml" Target="../customXml/item961.xml"/><Relationship Id="rId1043" Type="http://schemas.openxmlformats.org/officeDocument/2006/relationships/customXml" Target="../customXml/item960.xml"/><Relationship Id="rId1042" Type="http://schemas.openxmlformats.org/officeDocument/2006/relationships/customXml" Target="../customXml/item959.xml"/><Relationship Id="rId1041" Type="http://schemas.openxmlformats.org/officeDocument/2006/relationships/customXml" Target="../customXml/item958.xml"/><Relationship Id="rId1040" Type="http://schemas.openxmlformats.org/officeDocument/2006/relationships/customXml" Target="../customXml/item957.xml"/><Relationship Id="rId104" Type="http://schemas.openxmlformats.org/officeDocument/2006/relationships/customXml" Target="../customXml/item21.xml"/><Relationship Id="rId1039" Type="http://schemas.openxmlformats.org/officeDocument/2006/relationships/customXml" Target="../customXml/item956.xml"/><Relationship Id="rId1038" Type="http://schemas.openxmlformats.org/officeDocument/2006/relationships/customXml" Target="../customXml/item955.xml"/><Relationship Id="rId1037" Type="http://schemas.openxmlformats.org/officeDocument/2006/relationships/customXml" Target="../customXml/item954.xml"/><Relationship Id="rId1036" Type="http://schemas.openxmlformats.org/officeDocument/2006/relationships/customXml" Target="../customXml/item953.xml"/><Relationship Id="rId1035" Type="http://schemas.openxmlformats.org/officeDocument/2006/relationships/customXml" Target="../customXml/item952.xml"/><Relationship Id="rId1034" Type="http://schemas.openxmlformats.org/officeDocument/2006/relationships/customXml" Target="../customXml/item951.xml"/><Relationship Id="rId1033" Type="http://schemas.openxmlformats.org/officeDocument/2006/relationships/customXml" Target="../customXml/item950.xml"/><Relationship Id="rId1032" Type="http://schemas.openxmlformats.org/officeDocument/2006/relationships/customXml" Target="../customXml/item949.xml"/><Relationship Id="rId1031" Type="http://schemas.openxmlformats.org/officeDocument/2006/relationships/customXml" Target="../customXml/item948.xml"/><Relationship Id="rId1030" Type="http://schemas.openxmlformats.org/officeDocument/2006/relationships/customXml" Target="../customXml/item947.xml"/><Relationship Id="rId103" Type="http://schemas.openxmlformats.org/officeDocument/2006/relationships/customXml" Target="../customXml/item20.xml"/><Relationship Id="rId1029" Type="http://schemas.openxmlformats.org/officeDocument/2006/relationships/customXml" Target="../customXml/item946.xml"/><Relationship Id="rId1028" Type="http://schemas.openxmlformats.org/officeDocument/2006/relationships/customXml" Target="../customXml/item945.xml"/><Relationship Id="rId1027" Type="http://schemas.openxmlformats.org/officeDocument/2006/relationships/customXml" Target="../customXml/item944.xml"/><Relationship Id="rId1026" Type="http://schemas.openxmlformats.org/officeDocument/2006/relationships/customXml" Target="../customXml/item943.xml"/><Relationship Id="rId1025" Type="http://schemas.openxmlformats.org/officeDocument/2006/relationships/customXml" Target="../customXml/item942.xml"/><Relationship Id="rId1024" Type="http://schemas.openxmlformats.org/officeDocument/2006/relationships/customXml" Target="../customXml/item941.xml"/><Relationship Id="rId1023" Type="http://schemas.openxmlformats.org/officeDocument/2006/relationships/customXml" Target="../customXml/item940.xml"/><Relationship Id="rId1022" Type="http://schemas.openxmlformats.org/officeDocument/2006/relationships/customXml" Target="../customXml/item939.xml"/><Relationship Id="rId1021" Type="http://schemas.openxmlformats.org/officeDocument/2006/relationships/customXml" Target="../customXml/item938.xml"/><Relationship Id="rId1020" Type="http://schemas.openxmlformats.org/officeDocument/2006/relationships/customXml" Target="../customXml/item937.xml"/><Relationship Id="rId102" Type="http://schemas.openxmlformats.org/officeDocument/2006/relationships/customXml" Target="../customXml/item19.xml"/><Relationship Id="rId1019" Type="http://schemas.openxmlformats.org/officeDocument/2006/relationships/customXml" Target="../customXml/item936.xml"/><Relationship Id="rId1018" Type="http://schemas.openxmlformats.org/officeDocument/2006/relationships/customXml" Target="../customXml/item935.xml"/><Relationship Id="rId1017" Type="http://schemas.openxmlformats.org/officeDocument/2006/relationships/customXml" Target="../customXml/item934.xml"/><Relationship Id="rId1016" Type="http://schemas.openxmlformats.org/officeDocument/2006/relationships/customXml" Target="../customXml/item933.xml"/><Relationship Id="rId1015" Type="http://schemas.openxmlformats.org/officeDocument/2006/relationships/customXml" Target="../customXml/item932.xml"/><Relationship Id="rId1014" Type="http://schemas.openxmlformats.org/officeDocument/2006/relationships/customXml" Target="../customXml/item931.xml"/><Relationship Id="rId1013" Type="http://schemas.openxmlformats.org/officeDocument/2006/relationships/customXml" Target="../customXml/item930.xml"/><Relationship Id="rId1012" Type="http://schemas.openxmlformats.org/officeDocument/2006/relationships/customXml" Target="../customXml/item929.xml"/><Relationship Id="rId1011" Type="http://schemas.openxmlformats.org/officeDocument/2006/relationships/customXml" Target="../customXml/item928.xml"/><Relationship Id="rId1010" Type="http://schemas.openxmlformats.org/officeDocument/2006/relationships/customXml" Target="../customXml/item927.xml"/><Relationship Id="rId101" Type="http://schemas.openxmlformats.org/officeDocument/2006/relationships/customXml" Target="../customXml/item18.xml"/><Relationship Id="rId1009" Type="http://schemas.openxmlformats.org/officeDocument/2006/relationships/customXml" Target="../customXml/item926.xml"/><Relationship Id="rId1008" Type="http://schemas.openxmlformats.org/officeDocument/2006/relationships/customXml" Target="../customXml/item925.xml"/><Relationship Id="rId1007" Type="http://schemas.openxmlformats.org/officeDocument/2006/relationships/customXml" Target="../customXml/item924.xml"/><Relationship Id="rId1006" Type="http://schemas.openxmlformats.org/officeDocument/2006/relationships/customXml" Target="../customXml/item923.xml"/><Relationship Id="rId1005" Type="http://schemas.openxmlformats.org/officeDocument/2006/relationships/customXml" Target="../customXml/item922.xml"/><Relationship Id="rId1004" Type="http://schemas.openxmlformats.org/officeDocument/2006/relationships/customXml" Target="../customXml/item921.xml"/><Relationship Id="rId1003" Type="http://schemas.openxmlformats.org/officeDocument/2006/relationships/customXml" Target="../customXml/item920.xml"/><Relationship Id="rId1002" Type="http://schemas.openxmlformats.org/officeDocument/2006/relationships/customXml" Target="../customXml/item919.xml"/><Relationship Id="rId1001" Type="http://schemas.openxmlformats.org/officeDocument/2006/relationships/customXml" Target="../customXml/item918.xml"/><Relationship Id="rId1000" Type="http://schemas.openxmlformats.org/officeDocument/2006/relationships/customXml" Target="../customXml/item917.xml"/><Relationship Id="rId100" Type="http://schemas.openxmlformats.org/officeDocument/2006/relationships/customXml" Target="../customXml/item1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16A1-CD54-44AD-AAEF-7C0100267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C518D-AE7E-41F4-BDAF-13DD522B5C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9A9AE-DFF2-479B-AF37-FAA367F55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935AA-09F9-4C1A-89F2-CB34E0111C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1.jpeg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1.jpe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1" Type="http://schemas.openxmlformats.org/officeDocument/2006/relationships/image" Target="../media/image1.jpeg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1" Type="http://schemas.openxmlformats.org/officeDocument/2006/relationships/image" Target="../media/image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1789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en-US" altLang="zh-CN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               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第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章　热力学基础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thermodynamics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与分子运动理论一样是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研究热现象及其规律的一门学科。不同的是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力学不涉及物质的微观结构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是在观察和实验的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基础上总结出的一系列热力学定律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通过严密的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逻辑推理得出有关物质各种宏观性质之间的关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系、宏观物理过程进行的方向和限度等结论。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本章主要介绍热力学第一定律、热力学第二定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5041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律和熵的概念。</a:t>
            </a:r>
            <a:endParaRPr lang="zh-CN" altLang="en-US"/>
          </a:p>
          <a:p>
            <a:pPr marL="0" indent="0" eaLnBrk="0" latinLnBrk="1" hangingPunct="0">
              <a:lnSpc>
                <a:spcPct val="7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FF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【本章学习要求】</a:t>
            </a:r>
            <a:endParaRPr lang="zh-CN" altLang="en-US" sz="3005" kern="0" dirty="0" smtClean="0">
              <a:solidFill>
                <a:srgbClr val="FF0000"/>
              </a:solidFill>
              <a:latin typeface="Times New Roman" panose="02020603050405020304" pitchFamily="65" charset="-122"/>
              <a:ea typeface="方正宋黑_GBK" panose="02000000000000000000" pitchFamily="65" charset="-122"/>
            </a:endParaRPr>
          </a:p>
          <a:p>
            <a:pPr marL="0" indent="0" eaLnBrk="0" latinLnBrk="1" hangingPunct="0">
              <a:lnSpc>
                <a:spcPct val="7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FF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了解：准静态过程、循环过程。</a:t>
            </a:r>
            <a:endParaRPr lang="zh-CN" altLang="en-US" sz="3005" kern="0" dirty="0" smtClean="0">
              <a:solidFill>
                <a:srgbClr val="FF0000"/>
              </a:solidFill>
              <a:latin typeface="Times New Roman" panose="02020603050405020304" pitchFamily="65" charset="-122"/>
              <a:ea typeface="方正宋黑_GBK" panose="02000000000000000000" pitchFamily="65" charset="-122"/>
            </a:endParaRPr>
          </a:p>
          <a:p>
            <a:pPr marL="0" indent="0" eaLnBrk="0" latinLnBrk="1" hangingPunct="0">
              <a:lnSpc>
                <a:spcPct val="7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FF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熟悉：热力学第二定律、卡诺定理。</a:t>
            </a:r>
            <a:endParaRPr lang="zh-CN" altLang="en-US" sz="3005" kern="0" dirty="0" smtClean="0">
              <a:solidFill>
                <a:srgbClr val="FF0000"/>
              </a:solidFill>
              <a:latin typeface="Times New Roman" panose="02020603050405020304" pitchFamily="65" charset="-122"/>
              <a:ea typeface="方正宋黑_GBK" panose="02000000000000000000" pitchFamily="65" charset="-122"/>
            </a:endParaRPr>
          </a:p>
          <a:p>
            <a:pPr marL="0" indent="0" eaLnBrk="0" latinLnBrk="1" hangingPunct="0">
              <a:lnSpc>
                <a:spcPct val="7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FF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熟悉：熵及熵增原理。</a:t>
            </a:r>
            <a:endParaRPr lang="zh-CN" altLang="en-US" sz="3005" kern="0" dirty="0" smtClean="0">
              <a:solidFill>
                <a:srgbClr val="FF0000"/>
              </a:solidFill>
              <a:latin typeface="Times New Roman" panose="02020603050405020304" pitchFamily="65" charset="-122"/>
              <a:ea typeface="方正宋黑_GBK" panose="02000000000000000000" pitchFamily="65" charset="-122"/>
            </a:endParaRPr>
          </a:p>
          <a:p>
            <a:pPr marL="0" indent="0" eaLnBrk="0" latinLnBrk="1" hangingPunct="0">
              <a:lnSpc>
                <a:spcPct val="7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FF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掌握：热力学第一定律及其应用。</a:t>
            </a:r>
            <a:endParaRPr lang="zh-CN" altLang="en-US" sz="3005" kern="0" dirty="0" smtClean="0">
              <a:solidFill>
                <a:srgbClr val="FF0000"/>
              </a:solidFill>
              <a:latin typeface="Times New Roman" panose="02020603050405020304" pitchFamily="65" charset="-122"/>
              <a:ea typeface="方正宋黑_GBK" panose="02000000000000000000" pitchFamily="65" charset="-122"/>
            </a:endParaRPr>
          </a:p>
          <a:p>
            <a:pPr marL="0" indent="0" eaLnBrk="0" latinLnBrk="1" hangingPunct="0">
              <a:lnSpc>
                <a:spcPct val="7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FF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掌握：卡诺循环及热机效率的计算。</a:t>
            </a:r>
            <a:endParaRPr lang="zh-CN" altLang="en-US" sz="3005" kern="0" dirty="0" smtClean="0">
              <a:solidFill>
                <a:srgbClr val="FF0000"/>
              </a:solidFill>
              <a:latin typeface="Times New Roman" panose="02020603050405020304" pitchFamily="65" charset="-122"/>
              <a:ea typeface="方正宋黑_GBK" panose="02000000000000000000" pitchFamily="65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3719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5.1　热力学第一定律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热力学系统和准静态过程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通常把被研究的对象称为热力学系统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thermody-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namic system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简称系统。系统以外与系统有密切关系的所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有物体称为系统的外界或环境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surroundings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。热力学系统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可分为三类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与外界既无能量又无物质交换的系统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称为孤立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isolated system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。严格地说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自然界中并不存在这样的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因为任何一个系统或多或少地都会受到外界的影响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以孤立系统只是一个理想的系统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与外界只有能量交换而无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物质交换的系统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称为封闭系统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closed system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与外界既有能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量交换又有物质交换的系统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称为开放系统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open system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对于一个确定的热力学系统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当其处于平衡态时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描述系统的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宏观性质的诸多宏观物理量具有确定的数值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从这些物理量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中可以选出一组相互独立的宏观量来描述系统的平衡态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些宏观量称为系统的状态参量。对由气体、液体和各向同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性的固体所组成的简单系统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可以只用压强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、体积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和温度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等状态参量来描述它们的平衡状态。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在平衡态下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系统各参量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之间存在一定的关系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1609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4858625"/>
            <a:ext cx="2362200" cy="4857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这个关系称为系统的状态方程。例如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理想气体的状态方程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1111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任何系统的状态方程都是从实践中总结出来的。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热力学系统在外界影响下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其状态要发生变化。系统状态随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时间变化的过程称为热力学过程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thermodynamic process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简</a:t>
            </a:r>
            <a:endParaRPr lang="zh-CN" altLang="en-US"/>
          </a:p>
        </p:txBody>
      </p:sp>
      <p:pic>
        <p:nvPicPr>
          <p:cNvPr id="3" name="图片 3" descr="textimage3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832805"/>
            <a:ext cx="1895475" cy="8667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称过程。在实际情况中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过程往往进行得很快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系统在达到新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的平衡状态之前又继续下一步的变化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即实际过程中系统所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经历的是一系列非平衡状态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因为非平衡状态无均匀确定的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参量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给热力学过程的研究带来了困难。不过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如果过程进行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得非常缓慢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系统在过程中所经历的每一个状态都可以看作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是平衡态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这样就可以用状态参量来描述系统的性质了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的过程称为准静态过程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quasi-static process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。本章所讨论的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如果没有特别说明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一般都是指准静态过程。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内能、功和热量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热力学系统内部的各种形式的能量总和称为系统的内能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in-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ternal energy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以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表示。它包含分子无规则运动的动能、分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子间相互作用的势能等。从宏观上看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系统内能的改变只由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系统的始、末状态决定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与其经历的过程无关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所以内能仅是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系统状态的函数。对于理想气体而言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由于分子间的相互作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用可以忽略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通常认为理想气体的内能只包含分子的动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能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也就是说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理想气体的内能只由温度决定。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做功和传热都可以使热力学系统的内能发生变化。例如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杯水可以通过搅拌的方法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也可以通过加热的方法使其从某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一温度升到另一温度。前者是通过做功来完成的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后者是通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过传热来完成的。做功与传热虽然有等效的一面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但有着本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质的区别。做功是通过物体做宏观位移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实现机械运动与系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统内分子无规则运动之间的转换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从而改变了系统的内能。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传热是通过分子间相互作用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实现外界分子无规则热运动与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系统内分子无规则热运动之间的转换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从而改变系统的内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能。</a:t>
            </a:r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900000" y="5868144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图5-1　气体推动活塞做功</a:t>
            </a:r>
            <a:endParaRPr lang="zh-CN" altLang="en-US"/>
          </a:p>
        </p:txBody>
      </p:sp>
      <p:pic>
        <p:nvPicPr>
          <p:cNvPr id="4" name="图片 4" descr="textimage3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571" y="1816920"/>
            <a:ext cx="5206856" cy="39792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在国际单位制中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内能、功和热量均采用相同的单位——焦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耳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在热力学中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准静态过程的功具有重要意义。下面讨论在准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静态过程中系统对外界所做的功。如图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设气体盛在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带有活塞的圆柱形容器内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活塞面积为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且可无摩擦的左右移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动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若容器内气体的压强为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当活塞移动一微小距离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l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体所做的功为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31323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279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表示系统在无限小的准静态过程中所做的功。在气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体膨胀时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&gt;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&gt;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表示系统对外做功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气体被压缩时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&lt;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&lt;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表示外界对系统做功。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在一个有限的准静态过程中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气体的体积由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变到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对外界所做的总功为</a:t>
            </a:r>
            <a:endParaRPr lang="zh-CN" altLang="en-US"/>
          </a:p>
        </p:txBody>
      </p:sp>
      <p:pic>
        <p:nvPicPr>
          <p:cNvPr id="3" name="图片 3" descr="textimage3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10825"/>
            <a:ext cx="4295775" cy="4857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610" kern="0" spc="1873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2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</a:t>
            </a:r>
            <a:r>
              <a:rPr lang="zh-CN" altLang="en-US" sz="1980" kern="0" spc="-62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图上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准静态过程对应一条曲线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所示。曲线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下方的面积表示系统所做的总功。由图可知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系统从状态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b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变到状态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经过的过程不同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如图中的实线过程和虚线过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功的数值是不同的。因此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功与过程有关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即功为过程量。</a:t>
            </a:r>
            <a:endParaRPr lang="zh-CN" altLang="en-US"/>
          </a:p>
        </p:txBody>
      </p:sp>
      <p:pic>
        <p:nvPicPr>
          <p:cNvPr id="3" name="图片 3" descr="textimage3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33384"/>
            <a:ext cx="2838450" cy="809625"/>
          </a:xfrm>
          <a:prstGeom prst="rect">
            <a:avLst/>
          </a:prstGeom>
        </p:spPr>
      </p:pic>
      <p:pic>
        <p:nvPicPr>
          <p:cNvPr id="4" name="图片 4" descr="textimage31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00" y="2600415"/>
            <a:ext cx="171449" cy="3333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00000" y="5472000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图5-2　准静态过程的功</a:t>
            </a:r>
            <a:endParaRPr lang="zh-CN" altLang="en-US"/>
          </a:p>
        </p:txBody>
      </p:sp>
      <p:pic>
        <p:nvPicPr>
          <p:cNvPr id="3" name="图片 3" descr="textimage3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985" y="1800000"/>
            <a:ext cx="4364028" cy="360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热力学第一定律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一般情况下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当系统状态发生变化时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做功和传热往往是同时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存在的。设经过某一过程系统从平衡态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变到平衡态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内能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即内能增量为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Δ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在这个过程中系统吸收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同时对外界做功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根据能量转化和守恒定律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则有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1309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4858625"/>
            <a:ext cx="1981200" cy="4857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　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就是热力学第一定律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first law of thermodynam-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ics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。它说明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系统在状态变化过程中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从外界吸收的热量等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于系统内能的增量与对外做功之和。为使式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适用于一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切过程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式中各量符号规定为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系统内能增加时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Δ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内能减少时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Δ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系统从外界吸热时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系统向外界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放热时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系统对外界做功时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外界对系统做功时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为负。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对始、末状态相差无限小的微小变化过程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热力学第一定律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可写作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1519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900000" y="5868144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图5-3</a:t>
            </a:r>
            <a:endParaRPr lang="zh-CN" altLang="en-US"/>
          </a:p>
        </p:txBody>
      </p:sp>
      <p:pic>
        <p:nvPicPr>
          <p:cNvPr id="4" name="图片 4" descr="textimage3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49345"/>
            <a:ext cx="2247900" cy="485775"/>
          </a:xfrm>
          <a:prstGeom prst="rect">
            <a:avLst/>
          </a:prstGeom>
        </p:spPr>
      </p:pic>
      <p:pic>
        <p:nvPicPr>
          <p:cNvPr id="5" name="图片 5" descr="textimage32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974" y="2776656"/>
            <a:ext cx="4280050" cy="30194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　历史上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人们曾经幻想过制造一种不需要任何动力和燃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料也可以不断对外做功的机器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这种机器称为第一类永动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机。但经过无数次的尝试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均以失败告终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原因就在于第一类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永动机违背了热力学第一定律。因此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热力学第一定律也可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表述为“第一类永动机是不可能制成的。”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【例5-1】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一系统由如图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所示的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状态沿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到达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336J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热量传入系统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而系统做功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126J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adc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系统做功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42J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试问经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adc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过程有多少热量传入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当系统由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状态沿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曲线返回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外界对系统做功为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84J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试问系统在此过程中是吸热还是放热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传递的热量是多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少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    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系统由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状态沿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到达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336J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126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。由热力学第一定律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Δ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+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35" kern="0" spc="22966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28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在系统由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adc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到达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状态的过程中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42J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由热力学第一定律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35" kern="0" spc="22966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28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系统由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状态沿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曲线返回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状态过程中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84J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Δ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210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。由热力学第一定律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endParaRPr lang="zh-CN" altLang="en-US"/>
          </a:p>
        </p:txBody>
      </p:sp>
      <p:pic>
        <p:nvPicPr>
          <p:cNvPr id="3" name="图片 3" descr="textimage3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11488"/>
            <a:ext cx="3238500" cy="495300"/>
          </a:xfrm>
          <a:prstGeom prst="rect">
            <a:avLst/>
          </a:prstGeom>
        </p:spPr>
      </p:pic>
      <p:pic>
        <p:nvPicPr>
          <p:cNvPr id="4" name="图片 4" descr="textimage32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3734796"/>
            <a:ext cx="323850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4234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279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即该过程为放热过程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系统向外界释放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294J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的热量。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热力学第一定律的应用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1. 等容过程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系统容积保持不变的过程称为等容过程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isochoric process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。如图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活塞固定不动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对容器进行缓慢加热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气体温度升高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压强增</a:t>
            </a:r>
            <a:endParaRPr lang="zh-CN" altLang="en-US"/>
          </a:p>
        </p:txBody>
      </p:sp>
      <p:pic>
        <p:nvPicPr>
          <p:cNvPr id="3" name="图片 3" descr="textimage3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10825"/>
            <a:ext cx="5695950" cy="4857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大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这样的准静态过程就是一个等容过程。在等容过程中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由于体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积不变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2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气体对外做功为零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r>
              <a:rPr lang="zh-CN" altLang="en-US" sz="22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。因此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热力学第一定律可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写成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2. 等压过程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系统压强保持不变的过程称为等压过程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isobaric process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。如图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使活塞上所加外力保持不变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对容器进行缓慢加热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气体受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热后压强增大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推动活塞向外移动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由于容器内气体体积增加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因而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压强又将减小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从而保持容器内压强基本不变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这样的准静态过程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就是一个等压过程。在这个过程中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气体对外所做的功为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3. 等温过程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系统温度保持不变的过程称为等温过程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isothermal process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。对于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理想气体而言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由于它的内能只由温度决定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所以它的内能在等温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过程中不发生变化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Δ</a:t>
            </a:r>
            <a:r>
              <a:rPr lang="zh-CN" altLang="en-US" sz="22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。因此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热力学第一定律可写成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4. 绝热过程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系统在整个变化过程始终与外界无热量交换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这样的过程称为绝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热过程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adiabatic process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。在绝热过程中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因此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热力学第一定</a:t>
            </a:r>
            <a:b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2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律可写成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5.2　循环过程和卡诺循环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循环过程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系统从某一状态出发经过一系列状态变化后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又回到原来状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这样的过程称为循环过程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cycle process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。在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</a:t>
            </a:r>
            <a:r>
              <a:rPr lang="zh-CN" altLang="en-US" sz="1980" kern="0" spc="-62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图上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循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环过程表现为一封闭曲线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所示。如果在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</a:t>
            </a:r>
            <a:r>
              <a:rPr lang="zh-CN" altLang="en-US" sz="1980" kern="0" spc="-628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图上循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环过程是顺时针方向进行的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称为正循环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反之称为逆循环。</a:t>
            </a:r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900000" y="5868144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图5-4　循环过程</a:t>
            </a:r>
            <a:endParaRPr lang="zh-CN" altLang="en-US"/>
          </a:p>
        </p:txBody>
      </p:sp>
      <p:pic>
        <p:nvPicPr>
          <p:cNvPr id="4" name="图片 4" descr="textimage3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171" y="1371772"/>
            <a:ext cx="171449" cy="333374"/>
          </a:xfrm>
          <a:prstGeom prst="rect">
            <a:avLst/>
          </a:prstGeom>
        </p:spPr>
      </p:pic>
      <p:pic>
        <p:nvPicPr>
          <p:cNvPr id="5" name="图片 5" descr="textimage3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601" y="1928692"/>
            <a:ext cx="171449" cy="333374"/>
          </a:xfrm>
          <a:prstGeom prst="rect">
            <a:avLst/>
          </a:prstGeom>
        </p:spPr>
      </p:pic>
      <p:pic>
        <p:nvPicPr>
          <p:cNvPr id="6" name="图片 6" descr="textimage32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887" y="2930760"/>
            <a:ext cx="3426224" cy="286538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对于图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所示的正循环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系统由于体积增加而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对外做正功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数值上等于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ABCFEA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所包围的面积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CDA</a:t>
            </a:r>
            <a:b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系统由于被压缩而对外做负功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数值上等于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CDAEFC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所包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围的面积的负值。因此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在正循环过程中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系统对外界所做的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总功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且等于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ABCDA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所包围的面积。由于系统最终回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到原来状态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所以内能增量为零。由热力学第一定律可知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整个循环过程中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系统从外界吸收的热量总和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必然大于放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出的热量总和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且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35" kern="0" spc="13441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28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经过一个正循环过程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系统将从某些高温热源处吸收热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部分用来对外做功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部分在某些低温热源处放出。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热机效率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热机所进行的过程就是一个正循环过程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热机效能的重要标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志之一是它的效率。我们把热机对外所做的功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与它所吸收</a:t>
            </a:r>
            <a:endParaRPr lang="zh-CN" altLang="en-US"/>
          </a:p>
        </p:txBody>
      </p:sp>
      <p:pic>
        <p:nvPicPr>
          <p:cNvPr id="3" name="图片 3" descr="textimage3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11488"/>
            <a:ext cx="2028825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的热量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的比值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称为热机效率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27252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3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由于热机向低温热源放出的热量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不能为零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所以热机的效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率永远小于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。不同的热机因循环过程不同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其热机效率也不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同。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卡诺循环</a:t>
            </a:r>
            <a:endParaRPr lang="zh-CN" altLang="en-US"/>
          </a:p>
        </p:txBody>
      </p:sp>
      <p:pic>
        <p:nvPicPr>
          <p:cNvPr id="3" name="图片 3" descr="textimage3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7212"/>
            <a:ext cx="3952875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1824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年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法国青年工程师卡诺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Carnot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在研究热机的最大可能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效率时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提出了一种理想热机。这种热机的工作物质为理想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它只与一个恒定温度的高温热源和一个恒定温度的低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温热源交换热量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并不存在散热、漏气、摩擦等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现象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这种热机称为卡诺热机。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卡诺热机在工作时将经历四个准静态过程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所示。它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包括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工作物质与高温热源接触而吸热的等温膨胀过程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低温热源接触而放热的等温压缩过程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CD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以及当工作物质脱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离两热源时所进行的绝热过程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BC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和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由于工作物质只与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两个热源交换热量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。由这种两个等温过程和两个绝热过程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组成的正循环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称为卡诺循环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Carnot cycle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11840" kern="0" spc="12684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910074"/>
            <a:ext cx="3114675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图5-5　卡诺热机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　　    </a:t>
            </a:r>
            <a:r>
              <a:rPr lang="zh-CN" altLang="en-US" sz="11840" kern="0" spc="20859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00" y="2439109"/>
            <a:ext cx="4152899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646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图5-6　卡诺循环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理论上可以推导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当高温热源的绝对温度为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低温热源的绝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对温度为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卡诺热机的效率为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100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3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卡诺热机的效率只与两热源的温度有关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且两热源温差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越大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效率越高。</a:t>
            </a:r>
            <a:endParaRPr lang="zh-CN" altLang="en-US"/>
          </a:p>
        </p:txBody>
      </p:sp>
      <p:pic>
        <p:nvPicPr>
          <p:cNvPr id="3" name="图片 3" descr="textimage3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3772652"/>
            <a:ext cx="1771650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【例5-2】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一卡诺可逆热机工作在温度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127℃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和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27℃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的两个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热源之间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在一次循环中工作物质从高温热源吸热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600J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问系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统对外做了多少功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η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3305" kern="0" spc="-6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350" kern="0" spc="174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得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0"/>
              </a:spcBef>
              <a:buNone/>
            </a:pPr>
            <a:r>
              <a:rPr lang="zh-CN" altLang="en-US" sz="3870" kern="0" spc="40302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595" y="3385198"/>
            <a:ext cx="419099" cy="723900"/>
          </a:xfrm>
          <a:prstGeom prst="rect">
            <a:avLst/>
          </a:prstGeom>
        </p:spPr>
      </p:pic>
      <p:pic>
        <p:nvPicPr>
          <p:cNvPr id="4" name="图片 4" descr="textimage33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169" y="3380436"/>
            <a:ext cx="447675" cy="733425"/>
          </a:xfrm>
          <a:prstGeom prst="rect">
            <a:avLst/>
          </a:prstGeom>
        </p:spPr>
      </p:pic>
      <p:pic>
        <p:nvPicPr>
          <p:cNvPr id="5" name="图片 5" descr="textimage33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0" y="4546780"/>
            <a:ext cx="5610225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5.3　热力学第二定律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热力学第二定律的两种表述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第一类永动机被热力学第一定律否定后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历史上不少人曾试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图制造另一种热机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它能从单一热源吸取热量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使之完全变成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有用功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即效率为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100%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这种热机叫做第二类永动机。这看起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来似乎很简单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只要热机的工作物质在每一个循环中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将从高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温热源吸收的热量全部变成有用的机械功而不向低温热源</a:t>
            </a:r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放热即可。但大量的事实说明这是不可能实现的。于是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尔文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Kelvin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1851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年提出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自然界中不存在这样一种循环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它从单一热源吸取热量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使它完全变为有用功而不引起其他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变化。这个结论称为热力学第二定律的开尔文表述。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开尔文表述又可表述成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第二类永动机是不可能制造出来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的。有人计算过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如果能成功制造出第二类永动机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我们便可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以用海水这一单一热源而做功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海水的温度每降低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01K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做的功就可供全世界所有工厂用一千多年。</a:t>
            </a:r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自然界中热力学过程的进行都是有方向的。例如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有一容器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被隔板分为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两部分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当初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部分有气体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部分为真空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抽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掉隔板后气体就充满了整个容器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这个过程称为自由膨胀过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程。其相反的过程是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气体自动收缩回到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这样的过程从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没看见过。克劳修斯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Clausius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在观察自然现象时发现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热量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的传递也具有方向性。热量总是自动地从高温物体传给低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温物体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即热量不可能自动地由低温物体传向高温物体而不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引起其他变化。这个结论称为热力学第二定律的克劳修斯</a:t>
            </a:r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表述。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开尔文表述和克劳修斯表述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表面上看起来没有关系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但可以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证明这两种表述是等效的。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卡诺定理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系统从状态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经过某一过程到达状态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又可以经过和原来完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全一样的中间状态重新回到状态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而不引起任何外界变化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这样的过程称为可逆过程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reversible process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如无摩擦的准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静态过程。否则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称为不可逆过程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irreversible process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如热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传导、气体自由膨胀、扩散等过程。一切与热现象有关的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实际过程都是不可逆的。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卡诺热机的循环过程是无摩擦的准静态过程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即卡诺循环是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理想的可逆过程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工作物质是理想气体。而实际热机的循环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过程不是卡诺循环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工作物质也不是理想气体。对于一般热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机的效率问题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卡诺指出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① 在相同的高温热源和相同的低温热源之间工作的一切可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逆热机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其效率都相等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且与工作物质无关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② 在相同的高温热源和相同的低温热源之间工作的一切不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可逆热机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其效率都不可能大于可逆热机的效率。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上述结论称为卡诺定理。它可以通过热力学第二定律证明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在此就不叙述了。</a:t>
            </a:r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5.4　熵和熵增原理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熵的概念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一切与热现象有关的实际过程都是不可逆的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即自然界中发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生的热力学过程都是有方向性的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如热传导、扩散等。一般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说来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不同的不可逆过程的方向有不同的判断标准。如判断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热传导不可逆过程方向的标准是温度的高低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判断扩散不可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逆过程方向的标准是分子密度的大小。为了把判断不可逆</a:t>
            </a:r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过程方向的标准统一起来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我们引进熵的概念。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克劳修斯在研究可逆卡诺热机时注意到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当可逆卡诺热机完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成一个循环时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虽然工作物质从高温热源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吸收的热量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和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它向低温热源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所释放的热量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是不等的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但以热量除以相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应的热源温度所得的量值却相等。即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76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3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4886492"/>
            <a:ext cx="1466850" cy="88582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或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118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3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式中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的量值都是正的。如果采用热力学第一定律中对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符号规定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18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可改写成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118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7212"/>
            <a:ext cx="2000250" cy="885825"/>
          </a:xfrm>
          <a:prstGeom prst="rect">
            <a:avLst/>
          </a:prstGeom>
        </p:spPr>
      </p:pic>
      <p:pic>
        <p:nvPicPr>
          <p:cNvPr id="4" name="图片 4" descr="textimage33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74211"/>
            <a:ext cx="2000250" cy="88582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可逆卡诺热机是由两个等温过程和两个绝热过程构成一个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循环。对于两个等温过程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94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3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对于绝热过程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3573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3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834132"/>
            <a:ext cx="1695450" cy="885825"/>
          </a:xfrm>
          <a:prstGeom prst="rect">
            <a:avLst/>
          </a:prstGeom>
        </p:spPr>
      </p:pic>
      <p:pic>
        <p:nvPicPr>
          <p:cNvPr id="4" name="图片 4" descr="textimage34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46343"/>
            <a:ext cx="771525" cy="4857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r>
              <a:rPr lang="zh-CN" altLang="en-US" sz="3285" kern="0" spc="-659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在卡诺循环中量值</a:t>
            </a:r>
            <a:r>
              <a:rPr lang="zh-CN" altLang="en-US" sz="3285" kern="0" spc="-659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的代数和为零。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09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对于由几个等温过程和绝热过程组成的可逆循环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可以看成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由若干个卡诺循环组成。如图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7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它可看成由三个卡诺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循环所组成。对于任意一个小的卡诺循环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均有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1052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4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00" y="1326749"/>
            <a:ext cx="333374" cy="714374"/>
          </a:xfrm>
          <a:prstGeom prst="rect">
            <a:avLst/>
          </a:prstGeom>
        </p:spPr>
      </p:pic>
      <p:pic>
        <p:nvPicPr>
          <p:cNvPr id="4" name="图片 4" descr="textimage3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948" y="1326749"/>
            <a:ext cx="333374" cy="714374"/>
          </a:xfrm>
          <a:prstGeom prst="rect">
            <a:avLst/>
          </a:prstGeom>
        </p:spPr>
      </p:pic>
      <p:pic>
        <p:nvPicPr>
          <p:cNvPr id="5" name="图片 5" descr="textimage34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4528551"/>
            <a:ext cx="1828800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对整个循环过程有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97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3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　对于任意一个可逆循环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都可看成由无数个卡诺循环所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组成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所示。对整个循环过程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7892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7212"/>
            <a:ext cx="1733550" cy="885825"/>
          </a:xfrm>
          <a:prstGeom prst="rect">
            <a:avLst/>
          </a:prstGeom>
        </p:spPr>
      </p:pic>
      <p:pic>
        <p:nvPicPr>
          <p:cNvPr id="4" name="图片 4" descr="textimage34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72884"/>
            <a:ext cx="1485899" cy="86677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上式称为克劳修斯等式。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11840" kern="0" spc="20109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4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439109"/>
            <a:ext cx="4057650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646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图5-7　可逆循环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    </a:t>
            </a:r>
            <a:r>
              <a:rPr lang="zh-CN" altLang="en-US" sz="11840" kern="0" spc="19659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00" y="2439109"/>
            <a:ext cx="4000500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646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图5-8　任意可逆循环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如果系统从初态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经可逆过程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AMB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到达终态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又经可逆过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BNA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回到初态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9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所示。根据克劳修斯等式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900000" y="5868144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图5-9　熵的概念</a:t>
            </a:r>
            <a:endParaRPr lang="zh-CN" altLang="en-US"/>
          </a:p>
        </p:txBody>
      </p:sp>
      <p:pic>
        <p:nvPicPr>
          <p:cNvPr id="4" name="图片 4" descr="textimage34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877" y="3312359"/>
            <a:ext cx="3088244" cy="248378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28142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484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1846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5605" kern="0" spc="50496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熵的</a:t>
            </a:r>
            <a:endParaRPr lang="zh-CN" altLang="en-US"/>
          </a:p>
        </p:txBody>
      </p:sp>
      <p:pic>
        <p:nvPicPr>
          <p:cNvPr id="3" name="图片 3" descr="textimage3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37365"/>
            <a:ext cx="4057650" cy="866775"/>
          </a:xfrm>
          <a:prstGeom prst="rect">
            <a:avLst/>
          </a:prstGeom>
        </p:spPr>
      </p:pic>
      <p:pic>
        <p:nvPicPr>
          <p:cNvPr id="4" name="图片 4" descr="textimage35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3746794"/>
            <a:ext cx="2828925" cy="866775"/>
          </a:xfrm>
          <a:prstGeom prst="rect">
            <a:avLst/>
          </a:prstGeom>
        </p:spPr>
      </p:pic>
      <p:pic>
        <p:nvPicPr>
          <p:cNvPr id="5" name="图片 5" descr="textimage35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177" y="4845130"/>
            <a:ext cx="5938344" cy="115908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增量为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1696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【例5-3】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有质量为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1kg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温度为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的冰吸热后融化成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水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求其熵的变化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设冰的溶解热为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35</a:t>
            </a:r>
            <a:r>
              <a:rPr lang="zh-CN" altLang="en-US" sz="2410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1815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J·kg</a:t>
            </a:r>
            <a:r>
              <a:rPr lang="zh-CN" altLang="en-US" sz="1815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1815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    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的冰融化成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0℃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的水时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温度不变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273K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因此</a:t>
            </a:r>
            <a:endParaRPr lang="zh-CN" altLang="en-US"/>
          </a:p>
        </p:txBody>
      </p:sp>
      <p:pic>
        <p:nvPicPr>
          <p:cNvPr id="3" name="图片 3" descr="textimage35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5885"/>
            <a:ext cx="2638425" cy="86677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40" kern="0" spc="44234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1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熵增原理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由卡诺定理可知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在相同的高温热源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和相同的低温热源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1815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之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间工作的一切热机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其效率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2087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5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38029"/>
            <a:ext cx="6105525" cy="876300"/>
          </a:xfrm>
          <a:prstGeom prst="rect">
            <a:avLst/>
          </a:prstGeom>
        </p:spPr>
      </p:pic>
      <p:pic>
        <p:nvPicPr>
          <p:cNvPr id="4" name="图片 4" descr="textimage35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65096"/>
            <a:ext cx="3143250" cy="88582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由上式可知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1262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3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式中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的量值都是正的。如果采用热力学第一定律中对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符号规定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可改写成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70" kern="0" spc="1262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7212"/>
            <a:ext cx="2095500" cy="885825"/>
          </a:xfrm>
          <a:prstGeom prst="rect">
            <a:avLst/>
          </a:prstGeom>
        </p:spPr>
      </p:pic>
      <p:pic>
        <p:nvPicPr>
          <p:cNvPr id="4" name="图片 4" descr="textimage35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74211"/>
            <a:ext cx="2095500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　对于任意一个循环过程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可以证明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8642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上式称为克劳修斯不等式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其中等号适用于可逆过程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不等号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适用于不可逆过程。</a:t>
            </a:r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900000" y="5868144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图5-10　熵增原理</a:t>
            </a:r>
            <a:endParaRPr lang="zh-CN" altLang="en-US"/>
          </a:p>
        </p:txBody>
      </p:sp>
      <p:pic>
        <p:nvPicPr>
          <p:cNvPr id="4" name="图片 4" descr="textimage35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5885"/>
            <a:ext cx="1581150" cy="866774"/>
          </a:xfrm>
          <a:prstGeom prst="rect">
            <a:avLst/>
          </a:prstGeom>
        </p:spPr>
      </p:pic>
      <p:pic>
        <p:nvPicPr>
          <p:cNvPr id="5" name="图片 5" descr="textimage35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338" y="4595690"/>
            <a:ext cx="1499322" cy="1200453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设系统从初态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经某一过程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AMB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到达终态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现在令系统经一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设想的可逆过程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BNA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由状态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回到初态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如图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所示。根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据克劳修斯不等式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有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1555" kern="0" spc="12095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19292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5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3486045"/>
            <a:ext cx="1733550" cy="209550"/>
          </a:xfrm>
          <a:prstGeom prst="rect">
            <a:avLst/>
          </a:prstGeom>
        </p:spPr>
      </p:pic>
      <p:pic>
        <p:nvPicPr>
          <p:cNvPr id="4" name="图片 4" descr="textimage36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253224"/>
            <a:ext cx="2933700" cy="86677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由熵的定义可知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4021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如果系统原来经历的过程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AMB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是绝热的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则由上式可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得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35" kern="0" spc="13741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6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75885"/>
            <a:ext cx="5591175" cy="866774"/>
          </a:xfrm>
          <a:prstGeom prst="rect">
            <a:avLst/>
          </a:prstGeom>
        </p:spPr>
      </p:pic>
      <p:pic>
        <p:nvPicPr>
          <p:cNvPr id="4" name="图片 4" descr="textimage36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28778"/>
            <a:ext cx="2066924" cy="495299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由此可见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在绝热过程中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系统的熵值永不减少。由于上式中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等号适用于可逆过程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不等号适用于不可逆过程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对于可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逆的绝热过程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系统的熵值不变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对于不可逆的绝热过程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的熵值增加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这个结论称为熵增原理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the principle of the in-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crease of entropy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。一个孤立系统中进行的任何过程都是绝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热的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熵增原理也可表述为孤立系统中进行的任何过程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系统的熵值永不减少。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从统计的观点看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熵是系统中微观粒子无规则运动混乱程度</a:t>
            </a:r>
            <a:endParaRPr lang="zh-CN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的量度。系统中微观粒子无序程度越大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熵也越大。熵增原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理告诉我们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孤立系统中发生的不可逆过程总是朝着混乱程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度增加的方向。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【例5-4】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理想气体在绝热自由膨胀过程中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体积由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变为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V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试求此过程中的熵变。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解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　在此过程中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系统与外界绝热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且系统对外界不做功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endParaRPr lang="zh-CN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500" kern="0" spc="15873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279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由热力学第一定律可知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d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U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=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因此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系统的温度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保持不变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即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绝热自由膨胀中温度不变。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此过程为不可逆过程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但是只要膨胀的初态与终态都为平衡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态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则它们就对应一定的熵值。由于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S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为态函数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为了求出不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可逆过程中的熵变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总可以选一个连接初态与终态的可逆过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程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利用可逆过程中的熵变公式</a:t>
            </a:r>
            <a:endParaRPr lang="zh-CN" altLang="en-US"/>
          </a:p>
        </p:txBody>
      </p:sp>
      <p:pic>
        <p:nvPicPr>
          <p:cNvPr id="3" name="图片 3" descr="textimage36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10825"/>
            <a:ext cx="2333625" cy="48577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805" kern="0" spc="14567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300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进行计算。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此题中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由于系统的温度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T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保持不变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所以可以选用一个等温</a:t>
            </a:r>
            <a:b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可逆过程连接初态与终态。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4165" kern="0" spc="51933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 </a:t>
            </a:r>
            <a:endParaRPr lang="zh-CN" altLang="en-US"/>
          </a:p>
        </p:txBody>
      </p:sp>
      <p:pic>
        <p:nvPicPr>
          <p:cNvPr id="3" name="图片 3" descr="textimage36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37365"/>
            <a:ext cx="2333625" cy="866775"/>
          </a:xfrm>
          <a:prstGeom prst="rect">
            <a:avLst/>
          </a:prstGeom>
        </p:spPr>
      </p:pic>
      <p:pic>
        <p:nvPicPr>
          <p:cNvPr id="4" name="图片 4" descr="textimage36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5061954"/>
            <a:ext cx="7124699" cy="971549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显然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S</a:t>
            </a:r>
            <a:r>
              <a:rPr lang="zh-CN" altLang="en-US" sz="1815" i="1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410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S</a:t>
            </a:r>
            <a:r>
              <a:rPr lang="zh-CN" altLang="en-US" sz="1815" i="1" kern="0" baseline="-15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&gt;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241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。这个结果也是符合熵增原理的。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习　题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解释下列术语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系统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环境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外界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过程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准静态过程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可逆过程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7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不可逆过程。</a:t>
            </a:r>
            <a:endParaRPr lang="zh-CN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做功与传递热量是等效的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但又有本质的不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同。试说明之。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一定量的气体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由状态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经某一过程到达状态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在此过程中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吸热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800J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对外做功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500J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试问气体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的内能改变了多少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如果气体经另一过程由状态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B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回到状态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A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外界对气体做功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问气体放出</a:t>
            </a:r>
            <a:endParaRPr lang="zh-CN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多少热量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600J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2mol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的氮气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在温度为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压强为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01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b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Pa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时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经等温过程压缩到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02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Pa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求气体放出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的热量。</a:t>
            </a:r>
            <a:endParaRPr lang="zh-CN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46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已知一定量的理想气体经历如图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所示的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在此过程中吸热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试求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在此过程中系统所做的总功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系统内能的改变量。</a:t>
            </a:r>
            <a:endParaRPr lang="zh-CN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PV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+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PV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ln2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Q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PV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i="1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PV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ln2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900000" y="5868144"/>
            <a:ext cx="7380000" cy="251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805"/>
              </a:spcBef>
              <a:buNone/>
            </a:pPr>
            <a:r>
              <a:rPr lang="zh-CN" altLang="en-US" sz="1500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图5-11　习题5-5图</a:t>
            </a:r>
            <a:endParaRPr lang="zh-CN" altLang="en-US"/>
          </a:p>
        </p:txBody>
      </p:sp>
      <p:pic>
        <p:nvPicPr>
          <p:cNvPr id="4" name="图片 4" descr="textimage36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712" y="1954512"/>
            <a:ext cx="4526574" cy="384163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一卡诺热机在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和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的两热源之间工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作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试计算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热机效率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若低温热源的温度不变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要使热机的效率提高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80%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则高温热源的温度需提高多少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endParaRPr lang="zh-CN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若高温热源的温度不变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要使热机的效率提高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到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80%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则低温热源的温度需降低多少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?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70%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7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有一卡诺热机工作于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600℃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及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40℃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两个热源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之间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设每秒钟从高温热源吸热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。求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卡诺热机的热效率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循环产生的功率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每秒钟排向低温热源的热量。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64%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W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J·s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8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1mol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的理想气体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与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之间完成一</a:t>
            </a:r>
            <a:endParaRPr lang="zh-CN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次卡诺循环。在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的等温线上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起始体积为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01m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最后体积为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005m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试计算气体在此循环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过程中所做的功、从高温热源吸取的热量和传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给低温热源的热量。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34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35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01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9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利用孤立系统熵增原理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证明热量是自发地</a:t>
            </a:r>
            <a:endParaRPr lang="zh-CN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由高温物体传向低温物体。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一个系统在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的恒温下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吸收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的热量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但没有做功。求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: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系统内能的变化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系统的熵变。</a:t>
            </a:r>
            <a:endParaRPr lang="zh-CN" alt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4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3J·K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2mol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的理想气体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经历一可逆的等温过程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体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积从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02m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膨胀到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04m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温度为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300K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求其熵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5J·K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000" y="1260000"/>
            <a:ext cx="8316000" cy="4860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1cm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温度为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100℃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的纯水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在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01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5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Pa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压强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下加热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变成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1671cm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的同温度的水蒸气。已知水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的汽化热为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26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J·kg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,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试求内能和熵的增</a:t>
            </a:r>
            <a:b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</a:b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量。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2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09</a:t>
            </a:r>
            <a:r>
              <a:rPr lang="zh-CN" altLang="en-US" sz="3005" kern="0" dirty="0" smtClean="0">
                <a:solidFill>
                  <a:srgbClr val="000000"/>
                </a:solidFill>
                <a:latin typeface="Arial Narrow" panose="020B0606020202030204" pitchFamily="65" charset="-122"/>
                <a:ea typeface="Arial Unicode MS" panose="020B0604020202020204" charset="-122"/>
              </a:rPr>
              <a:t>×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10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3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J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;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 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6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.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06J·K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-</a:t>
            </a:r>
            <a:r>
              <a:rPr lang="zh-CN" altLang="en-US" sz="2260" kern="0" baseline="5900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1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  <a:p>
            <a:pPr marL="0" indent="0" eaLnBrk="0" latinLnBrk="1" hangingPunct="0">
              <a:lnSpc>
                <a:spcPct val="150000"/>
              </a:lnSpc>
              <a:spcBef>
                <a:spcPts val="3125"/>
              </a:spcBef>
              <a:buNone/>
            </a:pP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(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黄龙文</a:t>
            </a:r>
            <a:r>
              <a:rPr lang="zh-CN" altLang="en-US" sz="3005" kern="0" dirty="0" smtClean="0">
                <a:solidFill>
                  <a:srgbClr val="000000"/>
                </a:solidFill>
                <a:latin typeface="Times New Roman" panose="02020603050405020304" pitchFamily="65" charset="-122"/>
                <a:ea typeface="方正宋黑_GBK" panose="02000000000000000000" pitchFamily="65" charset="-122"/>
              </a:rPr>
              <a:t>)</a:t>
            </a:r>
            <a:endParaRPr lang="zh-CN" altLang="en-US"/>
          </a:p>
        </p:txBody>
      </p:sp>
    </p:spTree>
  </p:cSld>
  <p:clrMapOvr>
    <a:masterClrMapping/>
  </p:clrMapOvr>
</p:sld>
</file>

<file path=ppt/tags/tag1293.xml><?xml version="1.0" encoding="utf-8"?>
<p:tagLst xmlns:p="http://schemas.openxmlformats.org/presentationml/2006/main">
  <p:tag name="commondata" val="eyJoZGlkIjoiYTA1NjAyYThkMzNhN2VkMTFmMmM2NTQwNGY5MDM3NG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_rels/item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3.xml"/></Relationships>
</file>

<file path=customXml/_rels/item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4.xml"/></Relationships>
</file>

<file path=customXml/_rels/item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5.xml"/></Relationships>
</file>

<file path=customXml/_rels/item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6.xml"/></Relationships>
</file>

<file path=customXml/_rels/item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7.xml"/></Relationships>
</file>

<file path=customXml/_rels/item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8.xml"/></Relationships>
</file>

<file path=customXml/_rels/item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9.xml"/></Relationships>
</file>

<file path=customXml/_rels/item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0.xml"/></Relationships>
</file>

<file path=customXml/_rels/item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1.xml"/></Relationships>
</file>

<file path=customXml/_rels/item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2.xml"/></Relationships>
</file>

<file path=customXml/_rels/item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3.xml"/></Relationships>
</file>

<file path=customXml/_rels/item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4.xml"/></Relationships>
</file>

<file path=customXml/_rels/item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5.xml"/></Relationships>
</file>

<file path=customXml/_rels/item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6.xml"/></Relationships>
</file>

<file path=customXml/_rels/item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7.xml"/></Relationships>
</file>

<file path=customXml/_rels/item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8.xml"/></Relationships>
</file>

<file path=customXml/_rels/item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9.xml"/></Relationships>
</file>

<file path=customXml/_rels/item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0.xml"/></Relationships>
</file>

<file path=customXml/_rels/item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1.xml"/></Relationships>
</file>

<file path=customXml/_rels/item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2.xml"/></Relationships>
</file>

<file path=customXml/_rels/item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3.xml"/></Relationships>
</file>

<file path=customXml/_rels/item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4.xml"/></Relationships>
</file>

<file path=customXml/_rels/item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5.xml"/></Relationships>
</file>

<file path=customXml/_rels/item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6.xml"/></Relationships>
</file>

<file path=customXml/_rels/item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7.xml"/></Relationships>
</file>

<file path=customXml/_rels/item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8.xml"/></Relationships>
</file>

<file path=customXml/_rels/item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9.xml"/></Relationships>
</file>

<file path=customXml/_rels/item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0.xml"/></Relationships>
</file>

<file path=customXml/_rels/item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1.xml"/></Relationships>
</file>

<file path=customXml/_rels/item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2.xml"/></Relationships>
</file>

<file path=customXml/_rels/item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3.xml"/></Relationships>
</file>

<file path=customXml/_rels/item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4.xml"/></Relationships>
</file>

<file path=customXml/_rels/item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5.xml"/></Relationships>
</file>

<file path=customXml/_rels/item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6.xml"/></Relationships>
</file>

<file path=customXml/_rels/item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7.xml"/></Relationships>
</file>

<file path=customXml/_rels/item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8.xml"/></Relationships>
</file>

<file path=customXml/_rels/item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9.xml"/></Relationships>
</file>

<file path=customXml/_rels/item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0.xml"/></Relationships>
</file>

<file path=customXml/_rels/item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1.xml"/></Relationships>
</file>

<file path=customXml/_rels/item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2.xml"/></Relationships>
</file>

<file path=customXml/_rels/item2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3.xml"/></Relationships>
</file>

<file path=customXml/_rels/item2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4.xml"/></Relationships>
</file>

<file path=customXml/_rels/item2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5.xml"/></Relationships>
</file>

<file path=customXml/_rels/item2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6.xml"/></Relationships>
</file>

<file path=customXml/_rels/item2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7.xml"/></Relationships>
</file>

<file path=customXml/_rels/item2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8.xml"/></Relationships>
</file>

<file path=customXml/_rels/item2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9.xml"/></Relationships>
</file>

<file path=customXml/_rels/item2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0.xml"/></Relationships>
</file>

<file path=customXml/_rels/item2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1.xml"/></Relationships>
</file>

<file path=customXml/_rels/item2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2.xml"/></Relationships>
</file>

<file path=customXml/_rels/item2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3.xml"/></Relationships>
</file>

<file path=customXml/_rels/item2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4.xml"/></Relationships>
</file>

<file path=customXml/_rels/item2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5.xml"/></Relationships>
</file>

<file path=customXml/_rels/item2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6.xml"/></Relationships>
</file>

<file path=customXml/_rels/item2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7.xml"/></Relationships>
</file>

<file path=customXml/_rels/item2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8.xml"/></Relationships>
</file>

<file path=customXml/_rels/item2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9.xml"/></Relationships>
</file>

<file path=customXml/_rels/item2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0.xml"/></Relationships>
</file>

<file path=customXml/_rels/item2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1.xml"/></Relationships>
</file>

<file path=customXml/_rels/item2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2.xml"/></Relationships>
</file>

<file path=customXml/_rels/item2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3.xml"/></Relationships>
</file>

<file path=customXml/_rels/item2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4.xml"/></Relationships>
</file>

<file path=customXml/_rels/item2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5.xml"/></Relationships>
</file>

<file path=customXml/_rels/item2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6.xml"/></Relationships>
</file>

<file path=customXml/_rels/item2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7.xml"/></Relationships>
</file>

<file path=customXml/_rels/item2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8.xml"/></Relationships>
</file>

<file path=customXml/_rels/item2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9.xml"/></Relationships>
</file>

<file path=customXml/_rels/item2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0.xml"/></Relationships>
</file>

<file path=customXml/_rels/item2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1.xml"/></Relationships>
</file>

<file path=customXml/_rels/item2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2.xml"/></Relationships>
</file>

<file path=customXml/_rels/item2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3.xml"/></Relationships>
</file>

<file path=customXml/_rels/item2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4.xml"/></Relationships>
</file>

<file path=customXml/_rels/item2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5.xml"/></Relationships>
</file>

<file path=customXml/_rels/item2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6.xml"/></Relationships>
</file>

<file path=customXml/_rels/item2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7.xml"/></Relationships>
</file>

<file path=customXml/_rels/item2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8.xml"/></Relationships>
</file>

<file path=customXml/_rels/item2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9.xml"/></Relationships>
</file>

<file path=customXml/_rels/item2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0.xml"/></Relationships>
</file>

<file path=customXml/_rels/item2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1.xml"/></Relationships>
</file>

<file path=customXml/_rels/item2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2.xml"/></Relationships>
</file>

<file path=customXml/_rels/item2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3.xml"/></Relationships>
</file>

<file path=customXml/_rels/item2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4.xml"/></Relationships>
</file>

<file path=customXml/_rels/item2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5.xml"/></Relationships>
</file>

<file path=customXml/_rels/item2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6.xml"/></Relationships>
</file>

<file path=customXml/_rels/item2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7.xml"/></Relationships>
</file>

<file path=customXml/_rels/item2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8.xml"/></Relationships>
</file>

<file path=customXml/_rels/item2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9.xml"/></Relationships>
</file>

<file path=customXml/_rels/item2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0.xml"/></Relationships>
</file>

<file path=customXml/_rels/item2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1.xml"/></Relationships>
</file>

<file path=customXml/_rels/item2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2.xml"/></Relationships>
</file>

<file path=customXml/_rels/item2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3.xml"/></Relationships>
</file>

<file path=customXml/_rels/item2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4.xml"/></Relationships>
</file>

<file path=customXml/_rels/item2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5.xml"/></Relationships>
</file>

<file path=customXml/_rels/item2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6.xml"/></Relationships>
</file>

<file path=customXml/_rels/item2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7.xml"/></Relationships>
</file>

<file path=customXml/_rels/item2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8.xml"/></Relationships>
</file>

<file path=customXml/_rels/item2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9.xml"/></Relationships>
</file>

<file path=customXml/_rels/item2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0.xml"/></Relationships>
</file>

<file path=customXml/_rels/item2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1.xml"/></Relationships>
</file>

<file path=customXml/_rels/item2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2.xml"/></Relationships>
</file>

<file path=customXml/_rels/item2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3.xml"/></Relationships>
</file>

<file path=customXml/_rels/item2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4.xml"/></Relationships>
</file>

<file path=customXml/_rels/item2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5.xml"/></Relationships>
</file>

<file path=customXml/_rels/item2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6.xml"/></Relationships>
</file>

<file path=customXml/_rels/item2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7.xml"/></Relationships>
</file>

<file path=customXml/_rels/item2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8.xml"/></Relationships>
</file>

<file path=customXml/_rels/item2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9.xml"/></Relationships>
</file>

<file path=customXml/_rels/item2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0.xml"/></Relationships>
</file>

<file path=customXml/_rels/item2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1.xml"/></Relationships>
</file>

<file path=customXml/_rels/item2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2.xml"/></Relationships>
</file>

<file path=customXml/_rels/item2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3.xml"/></Relationships>
</file>

<file path=customXml/_rels/item2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4.xml"/></Relationships>
</file>

<file path=customXml/_rels/item2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5.xml"/></Relationships>
</file>

<file path=customXml/_rels/item2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6.xml"/></Relationships>
</file>

<file path=customXml/_rels/item2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7.xml"/></Relationships>
</file>

<file path=customXml/_rels/item2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8.xml"/></Relationships>
</file>

<file path=customXml/_rels/item2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9.xml"/></Relationships>
</file>

<file path=customXml/_rels/item2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0.xml"/></Relationships>
</file>

<file path=customXml/_rels/item2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1.xml"/></Relationships>
</file>

<file path=customXml/_rels/item2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2.xml"/></Relationships>
</file>

<file path=customXml/_rels/item2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3.xml"/></Relationships>
</file>

<file path=customXml/_rels/item2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4.xml"/></Relationships>
</file>

<file path=customXml/_rels/item2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5.xml"/></Relationships>
</file>

<file path=customXml/_rels/item2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6.xml"/></Relationships>
</file>

<file path=customXml/_rels/item2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7.xml"/></Relationships>
</file>

<file path=customXml/_rels/item2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8.xml"/></Relationships>
</file>

<file path=customXml/_rels/item2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9.xml"/></Relationships>
</file>

<file path=customXml/_rels/item3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0.xml"/></Relationships>
</file>

<file path=customXml/_rels/item3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1.xml"/></Relationships>
</file>

<file path=customXml/_rels/item3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2.xml"/></Relationships>
</file>

<file path=customXml/_rels/item3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3.xml"/></Relationships>
</file>

<file path=customXml/_rels/item3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4.xml"/></Relationships>
</file>

<file path=customXml/_rels/item3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5.xml"/></Relationships>
</file>

<file path=customXml/_rels/item3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6.xml"/></Relationships>
</file>

<file path=customXml/_rels/item3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7.xml"/></Relationships>
</file>

<file path=customXml/_rels/item3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8.xml"/></Relationships>
</file>

<file path=customXml/_rels/item3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9.xml"/></Relationships>
</file>

<file path=customXml/_rels/item3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0.xml"/></Relationships>
</file>

<file path=customXml/_rels/item3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1.xml"/></Relationships>
</file>

<file path=customXml/_rels/item3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2.xml"/></Relationships>
</file>

<file path=customXml/_rels/item3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3.xml"/></Relationships>
</file>

<file path=customXml/_rels/item3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4.xml"/></Relationships>
</file>

<file path=customXml/_rels/item3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5.xml"/></Relationships>
</file>

<file path=customXml/_rels/item3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6.xml"/></Relationships>
</file>

<file path=customXml/_rels/item3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7.xml"/></Relationships>
</file>

<file path=customXml/_rels/item3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8.xml"/></Relationships>
</file>

<file path=customXml/_rels/item3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9.xml"/></Relationships>
</file>

<file path=customXml/_rels/item3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0.xml"/></Relationships>
</file>

<file path=customXml/_rels/item3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1.xml"/></Relationships>
</file>

<file path=customXml/_rels/item3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2.xml"/></Relationships>
</file>

<file path=customXml/_rels/item3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3.xml"/></Relationships>
</file>

<file path=customXml/_rels/item3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4.xml"/></Relationships>
</file>

<file path=customXml/_rels/item3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5.xml"/></Relationships>
</file>

<file path=customXml/_rels/item3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6.xml"/></Relationships>
</file>

<file path=customXml/_rels/item3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7.xml"/></Relationships>
</file>

<file path=customXml/_rels/item3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8.xml"/></Relationships>
</file>

<file path=customXml/_rels/item3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9.xml"/></Relationships>
</file>

<file path=customXml/_rels/item3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0.xml"/></Relationships>
</file>

<file path=customXml/_rels/item3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1.xml"/></Relationships>
</file>

<file path=customXml/_rels/item3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2.xml"/></Relationships>
</file>

<file path=customXml/_rels/item3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3.xml"/></Relationships>
</file>

<file path=customXml/_rels/item3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4.xml"/></Relationships>
</file>

<file path=customXml/_rels/item3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5.xml"/></Relationships>
</file>

<file path=customXml/_rels/item3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6.xml"/></Relationships>
</file>

<file path=customXml/_rels/item3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7.xml"/></Relationships>
</file>

<file path=customXml/_rels/item3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8.xml"/></Relationships>
</file>

<file path=customXml/_rels/item3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9.xml"/></Relationships>
</file>

<file path=customXml/_rels/item3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0.xml"/></Relationships>
</file>

<file path=customXml/_rels/item3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1.xml"/></Relationships>
</file>

<file path=customXml/_rels/item3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2.xml"/></Relationships>
</file>

<file path=customXml/_rels/item3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3.xml"/></Relationships>
</file>

<file path=customXml/_rels/item3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4.xml"/></Relationships>
</file>

<file path=customXml/_rels/item3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5.xml"/></Relationships>
</file>

<file path=customXml/_rels/item3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6.xml"/></Relationships>
</file>

<file path=customXml/_rels/item3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7.xml"/></Relationships>
</file>

<file path=customXml/_rels/item3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8.xml"/></Relationships>
</file>

<file path=customXml/_rels/item3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9.xml"/></Relationships>
</file>

<file path=customXml/_rels/item3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0.xml"/></Relationships>
</file>

<file path=customXml/_rels/item3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1.xml"/></Relationships>
</file>

<file path=customXml/_rels/item3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2.xml"/></Relationships>
</file>

<file path=customXml/_rels/item3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3.xml"/></Relationships>
</file>

<file path=customXml/_rels/item3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4.xml"/></Relationships>
</file>

<file path=customXml/_rels/item3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5.xml"/></Relationships>
</file>

<file path=customXml/_rels/item3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6.xml"/></Relationships>
</file>

<file path=customXml/_rels/item3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7.xml"/></Relationships>
</file>

<file path=customXml/_rels/item3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8.xml"/></Relationships>
</file>

<file path=customXml/_rels/item3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9.xml"/></Relationships>
</file>

<file path=customXml/_rels/item3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0.xml"/></Relationships>
</file>

<file path=customXml/_rels/item3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1.xml"/></Relationships>
</file>

<file path=customXml/_rels/item3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2.xml"/></Relationships>
</file>

<file path=customXml/_rels/item3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3.xml"/></Relationships>
</file>

<file path=customXml/_rels/item3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4.xml"/></Relationships>
</file>

<file path=customXml/_rels/item3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5.xml"/></Relationships>
</file>

<file path=customXml/_rels/item3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6.xml"/></Relationships>
</file>

<file path=customXml/_rels/item3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7.xml"/></Relationships>
</file>

<file path=customXml/_rels/item3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8.xml"/></Relationships>
</file>

<file path=customXml/_rels/item3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9.xml"/></Relationships>
</file>

<file path=customXml/_rels/item3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0.xml"/></Relationships>
</file>

<file path=customXml/_rels/item3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1.xml"/></Relationships>
</file>

<file path=customXml/_rels/item3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2.xml"/></Relationships>
</file>

<file path=customXml/_rels/item3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3.xml"/></Relationships>
</file>

<file path=customXml/_rels/item3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4.xml"/></Relationships>
</file>

<file path=customXml/_rels/item3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5.xml"/></Relationships>
</file>

<file path=customXml/_rels/item3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6.xml"/></Relationships>
</file>

<file path=customXml/_rels/item3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7.xml"/></Relationships>
</file>

<file path=customXml/_rels/item3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8.xml"/></Relationships>
</file>

<file path=customXml/_rels/item3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9.xml"/></Relationships>
</file>

<file path=customXml/_rels/item3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0.xml"/></Relationships>
</file>

<file path=customXml/_rels/item3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1.xml"/></Relationships>
</file>

<file path=customXml/_rels/item3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2.xml"/></Relationships>
</file>

<file path=customXml/_rels/item3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3.xml"/></Relationships>
</file>

<file path=customXml/_rels/item3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4.xml"/></Relationships>
</file>

<file path=customXml/_rels/item3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5.xml"/></Relationships>
</file>

<file path=customXml/_rels/item3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6.xml"/></Relationships>
</file>

<file path=customXml/_rels/item3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7.xml"/></Relationships>
</file>

<file path=customXml/_rels/item3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8.xml"/></Relationships>
</file>

<file path=customXml/_rels/item3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9.xml"/></Relationships>
</file>

<file path=customXml/_rels/item3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0.xml"/></Relationships>
</file>

<file path=customXml/_rels/item3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1.xml"/></Relationships>
</file>

<file path=customXml/_rels/item3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2.xml"/></Relationships>
</file>

<file path=customXml/_rels/item3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3.xml"/></Relationships>
</file>

<file path=customXml/_rels/item3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4.xml"/></Relationships>
</file>

<file path=customXml/_rels/item3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5.xml"/></Relationships>
</file>

<file path=customXml/_rels/item3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6.xml"/></Relationships>
</file>

<file path=customXml/_rels/item3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7.xml"/></Relationships>
</file>

<file path=customXml/_rels/item3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8.xml"/></Relationships>
</file>

<file path=customXml/_rels/item3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9.xml"/></Relationships>
</file>

<file path=customXml/_rels/item4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0.xml"/></Relationships>
</file>

<file path=customXml/_rels/item4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1.xml"/></Relationships>
</file>

<file path=customXml/_rels/item4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2.xml"/></Relationships>
</file>

<file path=customXml/_rels/item4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3.xml"/></Relationships>
</file>

<file path=customXml/_rels/item4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4.xml"/></Relationships>
</file>

<file path=customXml/_rels/item4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5.xml"/></Relationships>
</file>

<file path=customXml/_rels/item4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6.xml"/></Relationships>
</file>

<file path=customXml/_rels/item4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7.xml"/></Relationships>
</file>

<file path=customXml/_rels/item4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8.xml"/></Relationships>
</file>

<file path=customXml/_rels/item4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9.xml"/></Relationships>
</file>

<file path=customXml/_rels/item4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0.xml"/></Relationships>
</file>

<file path=customXml/_rels/item4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1.xml"/></Relationships>
</file>

<file path=customXml/_rels/item4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2.xml"/></Relationships>
</file>

<file path=customXml/_rels/item4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3.xml"/></Relationships>
</file>

<file path=customXml/_rels/item4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4.xml"/></Relationships>
</file>

<file path=customXml/_rels/item4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5.xml"/></Relationships>
</file>

<file path=customXml/_rels/item4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6.xml"/></Relationships>
</file>

<file path=customXml/_rels/item4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7.xml"/></Relationships>
</file>

<file path=customXml/_rels/item4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8.xml"/></Relationships>
</file>

<file path=customXml/_rels/item4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9.xml"/></Relationships>
</file>

<file path=customXml/_rels/item4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0.xml"/></Relationships>
</file>

<file path=customXml/_rels/item4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1.xml"/></Relationships>
</file>

<file path=customXml/_rels/item4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2.xml"/></Relationships>
</file>

<file path=customXml/_rels/item4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3.xml"/></Relationships>
</file>

<file path=customXml/_rels/item4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4.xml"/></Relationships>
</file>

<file path=customXml/_rels/item4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5.xml"/></Relationships>
</file>

<file path=customXml/_rels/item4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6.xml"/></Relationships>
</file>

<file path=customXml/_rels/item4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7.xml"/></Relationships>
</file>

<file path=customXml/_rels/item4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8.xml"/></Relationships>
</file>

<file path=customXml/_rels/item4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9.xml"/></Relationships>
</file>

<file path=customXml/_rels/item4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0.xml"/></Relationships>
</file>

<file path=customXml/_rels/item4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1.xml"/></Relationships>
</file>

<file path=customXml/_rels/item4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2.xml"/></Relationships>
</file>

<file path=customXml/_rels/item4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3.xml"/></Relationships>
</file>

<file path=customXml/_rels/item4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4.xml"/></Relationships>
</file>

<file path=customXml/_rels/item4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5.xml"/></Relationships>
</file>

<file path=customXml/_rels/item4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6.xml"/></Relationships>
</file>

<file path=customXml/_rels/item4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7.xml"/></Relationships>
</file>

<file path=customXml/_rels/item4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8.xml"/></Relationships>
</file>

<file path=customXml/_rels/item4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9.xml"/></Relationships>
</file>

<file path=customXml/_rels/item4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0.xml"/></Relationships>
</file>

<file path=customXml/_rels/item4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1.xml"/></Relationships>
</file>

<file path=customXml/_rels/item4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2.xml"/></Relationships>
</file>

<file path=customXml/_rels/item4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3.xml"/></Relationships>
</file>

<file path=customXml/_rels/item4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4.xml"/></Relationships>
</file>

<file path=customXml/_rels/item4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5.xml"/></Relationships>
</file>

<file path=customXml/_rels/item4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6.xml"/></Relationships>
</file>

<file path=customXml/_rels/item4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7.xml"/></Relationships>
</file>

<file path=customXml/_rels/item4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8.xml"/></Relationships>
</file>

<file path=customXml/_rels/item4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9.xml"/></Relationships>
</file>

<file path=customXml/_rels/item4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0.xml"/></Relationships>
</file>

<file path=customXml/_rels/item4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1.xml"/></Relationships>
</file>

<file path=customXml/_rels/item4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2.xml"/></Relationships>
</file>

<file path=customXml/_rels/item4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3.xml"/></Relationships>
</file>

<file path=customXml/_rels/item4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4.xml"/></Relationships>
</file>

<file path=customXml/_rels/item4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5.xml"/></Relationships>
</file>

<file path=customXml/_rels/item4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6.xml"/></Relationships>
</file>

<file path=customXml/_rels/item4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7.xml"/></Relationships>
</file>

<file path=customXml/_rels/item4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8.xml"/></Relationships>
</file>

<file path=customXml/_rels/item4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9.xml"/></Relationships>
</file>

<file path=customXml/_rels/item4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0.xml"/></Relationships>
</file>

<file path=customXml/_rels/item4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1.xml"/></Relationships>
</file>

<file path=customXml/_rels/item4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2.xml"/></Relationships>
</file>

<file path=customXml/_rels/item4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3.xml"/></Relationships>
</file>

<file path=customXml/_rels/item4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4.xml"/></Relationships>
</file>

<file path=customXml/_rels/item4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5.xml"/></Relationships>
</file>

<file path=customXml/_rels/item4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6.xml"/></Relationships>
</file>

<file path=customXml/_rels/item4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7.xml"/></Relationships>
</file>

<file path=customXml/_rels/item4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8.xml"/></Relationships>
</file>

<file path=customXml/_rels/item4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9.xml"/></Relationships>
</file>

<file path=customXml/_rels/item4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0.xml"/></Relationships>
</file>

<file path=customXml/_rels/item4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1.xml"/></Relationships>
</file>

<file path=customXml/_rels/item4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2.xml"/></Relationships>
</file>

<file path=customXml/_rels/item4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3.xml"/></Relationships>
</file>

<file path=customXml/_rels/item4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4.xml"/></Relationships>
</file>

<file path=customXml/_rels/item4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5.xml"/></Relationships>
</file>

<file path=customXml/_rels/item4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6.xml"/></Relationships>
</file>

<file path=customXml/_rels/item4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7.xml"/></Relationships>
</file>

<file path=customXml/_rels/item4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8.xml"/></Relationships>
</file>

<file path=customXml/_rels/item4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9.xml"/></Relationships>
</file>

<file path=customXml/_rels/item4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0.xml"/></Relationships>
</file>

<file path=customXml/_rels/item4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1.xml"/></Relationships>
</file>

<file path=customXml/_rels/item4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2.xml"/></Relationships>
</file>

<file path=customXml/_rels/item4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3.xml"/></Relationships>
</file>

<file path=customXml/_rels/item4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4.xml"/></Relationships>
</file>

<file path=customXml/_rels/item4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5.xml"/></Relationships>
</file>

<file path=customXml/_rels/item4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6.xml"/></Relationships>
</file>

<file path=customXml/_rels/item4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7.xml"/></Relationships>
</file>

<file path=customXml/_rels/item4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8.xml"/></Relationships>
</file>

<file path=customXml/_rels/item4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9.xml"/></Relationships>
</file>

<file path=customXml/_rels/item4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0.xml"/></Relationships>
</file>

<file path=customXml/_rels/item4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1.xml"/></Relationships>
</file>

<file path=customXml/_rels/item4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2.xml"/></Relationships>
</file>

<file path=customXml/_rels/item4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3.xml"/></Relationships>
</file>

<file path=customXml/_rels/item4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4.xml"/></Relationships>
</file>

<file path=customXml/_rels/item4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5.xml"/></Relationships>
</file>

<file path=customXml/_rels/item4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6.xml"/></Relationships>
</file>

<file path=customXml/_rels/item4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7.xml"/></Relationships>
</file>

<file path=customXml/_rels/item4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8.xml"/></Relationships>
</file>

<file path=customXml/_rels/item4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9.xml"/></Relationships>
</file>

<file path=customXml/_rels/item5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0.xml"/></Relationships>
</file>

<file path=customXml/_rels/item5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1.xml"/></Relationships>
</file>

<file path=customXml/_rels/item5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2.xml"/></Relationships>
</file>

<file path=customXml/_rels/item5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3.xml"/></Relationships>
</file>

<file path=customXml/_rels/item5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4.xml"/></Relationships>
</file>

<file path=customXml/_rels/item5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5.xml"/></Relationships>
</file>

<file path=customXml/_rels/item5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6.xml"/></Relationships>
</file>

<file path=customXml/_rels/item5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7.xml"/></Relationships>
</file>

<file path=customXml/_rels/item5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8.xml"/></Relationships>
</file>

<file path=customXml/_rels/item5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9.xml"/></Relationships>
</file>

<file path=customXml/_rels/item5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0.xml"/></Relationships>
</file>

<file path=customXml/_rels/item5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1.xml"/></Relationships>
</file>

<file path=customXml/_rels/item5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2.xml"/></Relationships>
</file>

<file path=customXml/_rels/item5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3.xml"/></Relationships>
</file>

<file path=customXml/_rels/item5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4.xml"/></Relationships>
</file>

<file path=customXml/_rels/item5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5.xml"/></Relationships>
</file>

<file path=customXml/_rels/item5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6.xml"/></Relationships>
</file>

<file path=customXml/_rels/item5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7.xml"/></Relationships>
</file>

<file path=customXml/_rels/item5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8.xml"/></Relationships>
</file>

<file path=customXml/_rels/item5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9.xml"/></Relationships>
</file>

<file path=customXml/_rels/item5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0.xml"/></Relationships>
</file>

<file path=customXml/_rels/item5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1.xml"/></Relationships>
</file>

<file path=customXml/_rels/item5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2.xml"/></Relationships>
</file>

<file path=customXml/_rels/item5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3.xml"/></Relationships>
</file>

<file path=customXml/_rels/item5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4.xml"/></Relationships>
</file>

<file path=customXml/_rels/item5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5.xml"/></Relationships>
</file>

<file path=customXml/_rels/item5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6.xml"/></Relationships>
</file>

<file path=customXml/_rels/item5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7.xml"/></Relationships>
</file>

<file path=customXml/_rels/item5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8.xml"/></Relationships>
</file>

<file path=customXml/_rels/item5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9.xml"/></Relationships>
</file>

<file path=customXml/_rels/item5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0.xml"/></Relationships>
</file>

<file path=customXml/_rels/item5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1.xml"/></Relationships>
</file>

<file path=customXml/_rels/item5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2.xml"/></Relationships>
</file>

<file path=customXml/_rels/item5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3.xml"/></Relationships>
</file>

<file path=customXml/_rels/item5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4.xml"/></Relationships>
</file>

<file path=customXml/_rels/item5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5.xml"/></Relationships>
</file>

<file path=customXml/_rels/item5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6.xml"/></Relationships>
</file>

<file path=customXml/_rels/item5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7.xml"/></Relationships>
</file>

<file path=customXml/_rels/item5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8.xml"/></Relationships>
</file>

<file path=customXml/_rels/item5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9.xml"/></Relationships>
</file>

<file path=customXml/_rels/item5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0.xml"/></Relationships>
</file>

<file path=customXml/_rels/item5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1.xml"/></Relationships>
</file>

<file path=customXml/_rels/item5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2.xml"/></Relationships>
</file>

<file path=customXml/_rels/item5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3.xml"/></Relationships>
</file>

<file path=customXml/_rels/item5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4.xml"/></Relationships>
</file>

<file path=customXml/_rels/item5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5.xml"/></Relationships>
</file>

<file path=customXml/_rels/item5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6.xml"/></Relationships>
</file>

<file path=customXml/_rels/item5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7.xml"/></Relationships>
</file>

<file path=customXml/_rels/item5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8.xml"/></Relationships>
</file>

<file path=customXml/_rels/item5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9.xml"/></Relationships>
</file>

<file path=customXml/_rels/item5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0.xml"/></Relationships>
</file>

<file path=customXml/_rels/item5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1.xml"/></Relationships>
</file>

<file path=customXml/_rels/item5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2.xml"/></Relationships>
</file>

<file path=customXml/_rels/item5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3.xml"/></Relationships>
</file>

<file path=customXml/_rels/item5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4.xml"/></Relationships>
</file>

<file path=customXml/_rels/item5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5.xml"/></Relationships>
</file>

<file path=customXml/_rels/item5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6.xml"/></Relationships>
</file>

<file path=customXml/_rels/item5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7.xml"/></Relationships>
</file>

<file path=customXml/_rels/item5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8.xml"/></Relationships>
</file>

<file path=customXml/_rels/item5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9.xml"/></Relationships>
</file>

<file path=customXml/_rels/item5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0.xml"/></Relationships>
</file>

<file path=customXml/_rels/item5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1.xml"/></Relationships>
</file>

<file path=customXml/_rels/item5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2.xml"/></Relationships>
</file>

<file path=customXml/_rels/item5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3.xml"/></Relationships>
</file>

<file path=customXml/_rels/item5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4.xml"/></Relationships>
</file>

<file path=customXml/_rels/item5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5.xml"/></Relationships>
</file>

<file path=customXml/_rels/item5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6.xml"/></Relationships>
</file>

<file path=customXml/_rels/item5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7.xml"/></Relationships>
</file>

<file path=customXml/_rels/item5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8.xml"/></Relationships>
</file>

<file path=customXml/_rels/item5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9.xml"/></Relationships>
</file>

<file path=customXml/_rels/item5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0.xml"/></Relationships>
</file>

<file path=customXml/_rels/item5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1.xml"/></Relationships>
</file>

<file path=customXml/_rels/item5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2.xml"/></Relationships>
</file>

<file path=customXml/_rels/item5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3.xml"/></Relationships>
</file>

<file path=customXml/_rels/item5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4.xml"/></Relationships>
</file>

<file path=customXml/_rels/item5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5.xml"/></Relationships>
</file>

<file path=customXml/_rels/item5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6.xml"/></Relationships>
</file>

<file path=customXml/_rels/item5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7.xml"/></Relationships>
</file>

<file path=customXml/_rels/item5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8.xml"/></Relationships>
</file>

<file path=customXml/_rels/item5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9.xml"/></Relationships>
</file>

<file path=customXml/_rels/item5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0.xml"/></Relationships>
</file>

<file path=customXml/_rels/item5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1.xml"/></Relationships>
</file>

<file path=customXml/_rels/item5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2.xml"/></Relationships>
</file>

<file path=customXml/_rels/item5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3.xml"/></Relationships>
</file>

<file path=customXml/_rels/item5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4.xml"/></Relationships>
</file>

<file path=customXml/_rels/item5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5.xml"/></Relationships>
</file>

<file path=customXml/_rels/item5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6.xml"/></Relationships>
</file>

<file path=customXml/_rels/item5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7.xml"/></Relationships>
</file>

<file path=customXml/_rels/item5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8.xml"/></Relationships>
</file>

<file path=customXml/_rels/item5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9.xml"/></Relationships>
</file>

<file path=customXml/_rels/item5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0.xml"/></Relationships>
</file>

<file path=customXml/_rels/item5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1.xml"/></Relationships>
</file>

<file path=customXml/_rels/item5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2.xml"/></Relationships>
</file>

<file path=customXml/_rels/item5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3.xml"/></Relationships>
</file>

<file path=customXml/_rels/item5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4.xml"/></Relationships>
</file>

<file path=customXml/_rels/item5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5.xml"/></Relationships>
</file>

<file path=customXml/_rels/item5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6.xml"/></Relationships>
</file>

<file path=customXml/_rels/item5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7.xml"/></Relationships>
</file>

<file path=customXml/_rels/item5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8.xml"/></Relationships>
</file>

<file path=customXml/_rels/item5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9.xml"/></Relationships>
</file>

<file path=customXml/_rels/item6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0.xml"/></Relationships>
</file>

<file path=customXml/_rels/item6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1.xml"/></Relationships>
</file>

<file path=customXml/_rels/item6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2.xml"/></Relationships>
</file>

<file path=customXml/_rels/item6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3.xml"/></Relationships>
</file>

<file path=customXml/_rels/item6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4.xml"/></Relationships>
</file>

<file path=customXml/_rels/item6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5.xml"/></Relationships>
</file>

<file path=customXml/_rels/item6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6.xml"/></Relationships>
</file>

<file path=customXml/_rels/item6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7.xml"/></Relationships>
</file>

<file path=customXml/_rels/item6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8.xml"/></Relationships>
</file>

<file path=customXml/_rels/item6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9.xml"/></Relationships>
</file>

<file path=customXml/_rels/item6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0.xml"/></Relationships>
</file>

<file path=customXml/_rels/item6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1.xml"/></Relationships>
</file>

<file path=customXml/_rels/item6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2.xml"/></Relationships>
</file>

<file path=customXml/_rels/item6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3.xml"/></Relationships>
</file>

<file path=customXml/_rels/item6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4.xml"/></Relationships>
</file>

<file path=customXml/_rels/item6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5.xml"/></Relationships>
</file>

<file path=customXml/_rels/item6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6.xml"/></Relationships>
</file>

<file path=customXml/_rels/item6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7.xml"/></Relationships>
</file>

<file path=customXml/_rels/item6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8.xml"/></Relationships>
</file>

<file path=customXml/_rels/item6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9.xml"/></Relationships>
</file>

<file path=customXml/_rels/item6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0.xml"/></Relationships>
</file>

<file path=customXml/_rels/item6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1.xml"/></Relationships>
</file>

<file path=customXml/_rels/item6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2.xml"/></Relationships>
</file>

<file path=customXml/_rels/item6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3.xml"/></Relationships>
</file>

<file path=customXml/_rels/item6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4.xml"/></Relationships>
</file>

<file path=customXml/_rels/item6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5.xml"/></Relationships>
</file>

<file path=customXml/_rels/item6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6.xml"/></Relationships>
</file>

<file path=customXml/_rels/item6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7.xml"/></Relationships>
</file>

<file path=customXml/_rels/item6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8.xml"/></Relationships>
</file>

<file path=customXml/_rels/item6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9.xml"/></Relationships>
</file>

<file path=customXml/_rels/item6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0.xml"/></Relationships>
</file>

<file path=customXml/_rels/item6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1.xml"/></Relationships>
</file>

<file path=customXml/_rels/item6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2.xml"/></Relationships>
</file>

<file path=customXml/_rels/item6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3.xml"/></Relationships>
</file>

<file path=customXml/_rels/item6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4.xml"/></Relationships>
</file>

<file path=customXml/_rels/item6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5.xml"/></Relationships>
</file>

<file path=customXml/_rels/item6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6.xml"/></Relationships>
</file>

<file path=customXml/_rels/item6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7.xml"/></Relationships>
</file>

<file path=customXml/_rels/item6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8.xml"/></Relationships>
</file>

<file path=customXml/_rels/item6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9.xml"/></Relationships>
</file>

<file path=customXml/_rels/item6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0.xml"/></Relationships>
</file>

<file path=customXml/_rels/item6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1.xml"/></Relationships>
</file>

<file path=customXml/_rels/item6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2.xml"/></Relationships>
</file>

<file path=customXml/_rels/item6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3.xml"/></Relationships>
</file>

<file path=customXml/_rels/item6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4.xml"/></Relationships>
</file>

<file path=customXml/_rels/item6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5.xml"/></Relationships>
</file>

<file path=customXml/_rels/item6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6.xml"/></Relationships>
</file>

<file path=customXml/_rels/item6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7.xml"/></Relationships>
</file>

<file path=customXml/_rels/item6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8.xml"/></Relationships>
</file>

<file path=customXml/_rels/item6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9.xml"/></Relationships>
</file>

<file path=customXml/_rels/item6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0.xml"/></Relationships>
</file>

<file path=customXml/_rels/item6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1.xml"/></Relationships>
</file>

<file path=customXml/_rels/item6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2.xml"/></Relationships>
</file>

<file path=customXml/_rels/item6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3.xml"/></Relationships>
</file>

<file path=customXml/_rels/item6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4.xml"/></Relationships>
</file>

<file path=customXml/_rels/item6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5.xml"/></Relationships>
</file>

<file path=customXml/_rels/item6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6.xml"/></Relationships>
</file>

<file path=customXml/_rels/item6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7.xml"/></Relationships>
</file>

<file path=customXml/_rels/item6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8.xml"/></Relationships>
</file>

<file path=customXml/_rels/item6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9.xml"/></Relationships>
</file>

<file path=customXml/_rels/item6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0.xml"/></Relationships>
</file>

<file path=customXml/_rels/item6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1.xml"/></Relationships>
</file>

<file path=customXml/_rels/item6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2.xml"/></Relationships>
</file>

<file path=customXml/_rels/item6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3.xml"/></Relationships>
</file>

<file path=customXml/_rels/item6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4.xml"/></Relationships>
</file>

<file path=customXml/_rels/item6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5.xml"/></Relationships>
</file>

<file path=customXml/_rels/item6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6.xml"/></Relationships>
</file>

<file path=customXml/_rels/item6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7.xml"/></Relationships>
</file>

<file path=customXml/_rels/item6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8.xml"/></Relationships>
</file>

<file path=customXml/_rels/item6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9.xml"/></Relationships>
</file>

<file path=customXml/_rels/item6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0.xml"/></Relationships>
</file>

<file path=customXml/_rels/item6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1.xml"/></Relationships>
</file>

<file path=customXml/_rels/item6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2.xml"/></Relationships>
</file>

<file path=customXml/_rels/item6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3.xml"/></Relationships>
</file>

<file path=customXml/_rels/item6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4.xml"/></Relationships>
</file>

<file path=customXml/_rels/item6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5.xml"/></Relationships>
</file>

<file path=customXml/_rels/item6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6.xml"/></Relationships>
</file>

<file path=customXml/_rels/item6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7.xml"/></Relationships>
</file>

<file path=customXml/_rels/item6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8.xml"/></Relationships>
</file>

<file path=customXml/_rels/item6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9.xml"/></Relationships>
</file>

<file path=customXml/_rels/item6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0.xml"/></Relationships>
</file>

<file path=customXml/_rels/item6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1.xml"/></Relationships>
</file>

<file path=customXml/_rels/item6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2.xml"/></Relationships>
</file>

<file path=customXml/_rels/item6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3.xml"/></Relationships>
</file>

<file path=customXml/_rels/item6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4.xml"/></Relationships>
</file>

<file path=customXml/_rels/item6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5.xml"/></Relationships>
</file>

<file path=customXml/_rels/item6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6.xml"/></Relationships>
</file>

<file path=customXml/_rels/item6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7.xml"/></Relationships>
</file>

<file path=customXml/_rels/item6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8.xml"/></Relationships>
</file>

<file path=customXml/_rels/item6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9.xml"/></Relationships>
</file>

<file path=customXml/_rels/item6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0.xml"/></Relationships>
</file>

<file path=customXml/_rels/item6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1.xml"/></Relationships>
</file>

<file path=customXml/_rels/item6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2.xml"/></Relationships>
</file>

<file path=customXml/_rels/item6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3.xml"/></Relationships>
</file>

<file path=customXml/_rels/item6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4.xml"/></Relationships>
</file>

<file path=customXml/_rels/item6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5.xml"/></Relationships>
</file>

<file path=customXml/_rels/item6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6.xml"/></Relationships>
</file>

<file path=customXml/_rels/item6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7.xml"/></Relationships>
</file>

<file path=customXml/_rels/item6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8.xml"/></Relationships>
</file>

<file path=customXml/_rels/item6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9.xml"/></Relationships>
</file>

<file path=customXml/_rels/item7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0.xml"/></Relationships>
</file>

<file path=customXml/_rels/item7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1.xml"/></Relationships>
</file>

<file path=customXml/_rels/item7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2.xml"/></Relationships>
</file>

<file path=customXml/_rels/item7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3.xml"/></Relationships>
</file>

<file path=customXml/_rels/item7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4.xml"/></Relationships>
</file>

<file path=customXml/_rels/item7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5.xml"/></Relationships>
</file>

<file path=customXml/_rels/item7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6.xml"/></Relationships>
</file>

<file path=customXml/_rels/item7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7.xml"/></Relationships>
</file>

<file path=customXml/_rels/item7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8.xml"/></Relationships>
</file>

<file path=customXml/_rels/item7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9.xml"/></Relationships>
</file>

<file path=customXml/_rels/item7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0.xml"/></Relationships>
</file>

<file path=customXml/_rels/item7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1.xml"/></Relationships>
</file>

<file path=customXml/_rels/item7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2.xml"/></Relationships>
</file>

<file path=customXml/_rels/item7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3.xml"/></Relationships>
</file>

<file path=customXml/_rels/item7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4.xml"/></Relationships>
</file>

<file path=customXml/_rels/item7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5.xml"/></Relationships>
</file>

<file path=customXml/_rels/item7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6.xml"/></Relationships>
</file>

<file path=customXml/_rels/item7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7.xml"/></Relationships>
</file>

<file path=customXml/_rels/item7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8.xml"/></Relationships>
</file>

<file path=customXml/_rels/item7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9.xml"/></Relationships>
</file>

<file path=customXml/_rels/item7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0.xml"/></Relationships>
</file>

<file path=customXml/_rels/item7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1.xml"/></Relationships>
</file>

<file path=customXml/_rels/item7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2.xml"/></Relationships>
</file>

<file path=customXml/_rels/item7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3.xml"/></Relationships>
</file>

<file path=customXml/_rels/item7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4.xml"/></Relationships>
</file>

<file path=customXml/_rels/item7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5.xml"/></Relationships>
</file>

<file path=customXml/_rels/item7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6.xml"/></Relationships>
</file>

<file path=customXml/_rels/item7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7.xml"/></Relationships>
</file>

<file path=customXml/_rels/item7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8.xml"/></Relationships>
</file>

<file path=customXml/_rels/item7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9.xml"/></Relationships>
</file>

<file path=customXml/_rels/item7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0.xml"/></Relationships>
</file>

<file path=customXml/_rels/item7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1.xml"/></Relationships>
</file>

<file path=customXml/_rels/item7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2.xml"/></Relationships>
</file>

<file path=customXml/_rels/item7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3.xml"/></Relationships>
</file>

<file path=customXml/_rels/item7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4.xml"/></Relationships>
</file>

<file path=customXml/_rels/item7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5.xml"/></Relationships>
</file>

<file path=customXml/_rels/item7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6.xml"/></Relationships>
</file>

<file path=customXml/_rels/item7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7.xml"/></Relationships>
</file>

<file path=customXml/_rels/item7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8.xml"/></Relationships>
</file>

<file path=customXml/_rels/item7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9.xml"/></Relationships>
</file>

<file path=customXml/_rels/item7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0.xml"/></Relationships>
</file>

<file path=customXml/_rels/item7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1.xml"/></Relationships>
</file>

<file path=customXml/_rels/item7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2.xml"/></Relationships>
</file>

<file path=customXml/_rels/item7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3.xml"/></Relationships>
</file>

<file path=customXml/_rels/item7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4.xml"/></Relationships>
</file>

<file path=customXml/_rels/item7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5.xml"/></Relationships>
</file>

<file path=customXml/_rels/item7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6.xml"/></Relationships>
</file>

<file path=customXml/_rels/item7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7.xml"/></Relationships>
</file>

<file path=customXml/_rels/item7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8.xml"/></Relationships>
</file>

<file path=customXml/_rels/item7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9.xml"/></Relationships>
</file>

<file path=customXml/_rels/item7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0.xml"/></Relationships>
</file>

<file path=customXml/_rels/item7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1.xml"/></Relationships>
</file>

<file path=customXml/_rels/item7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2.xml"/></Relationships>
</file>

<file path=customXml/_rels/item7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3.xml"/></Relationships>
</file>

<file path=customXml/_rels/item7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4.xml"/></Relationships>
</file>

<file path=customXml/_rels/item7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5.xml"/></Relationships>
</file>

<file path=customXml/_rels/item7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6.xml"/></Relationships>
</file>

<file path=customXml/_rels/item7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7.xml"/></Relationships>
</file>

<file path=customXml/_rels/item7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8.xml"/></Relationships>
</file>

<file path=customXml/_rels/item7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9.xml"/></Relationships>
</file>

<file path=customXml/_rels/item7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0.xml"/></Relationships>
</file>

<file path=customXml/_rels/item7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1.xml"/></Relationships>
</file>

<file path=customXml/_rels/item7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2.xml"/></Relationships>
</file>

<file path=customXml/_rels/item7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3.xml"/></Relationships>
</file>

<file path=customXml/_rels/item7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4.xml"/></Relationships>
</file>

<file path=customXml/_rels/item7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5.xml"/></Relationships>
</file>

<file path=customXml/_rels/item7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6.xml"/></Relationships>
</file>

<file path=customXml/_rels/item7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7.xml"/></Relationships>
</file>

<file path=customXml/_rels/item7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8.xml"/></Relationships>
</file>

<file path=customXml/_rels/item7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9.xml"/></Relationships>
</file>

<file path=customXml/_rels/item7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0.xml"/></Relationships>
</file>

<file path=customXml/_rels/item7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1.xml"/></Relationships>
</file>

<file path=customXml/_rels/item7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2.xml"/></Relationships>
</file>

<file path=customXml/_rels/item7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3.xml"/></Relationships>
</file>

<file path=customXml/_rels/item7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4.xml"/></Relationships>
</file>

<file path=customXml/_rels/item7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5.xml"/></Relationships>
</file>

<file path=customXml/_rels/item7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6.xml"/></Relationships>
</file>

<file path=customXml/_rels/item7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7.xml"/></Relationships>
</file>

<file path=customXml/_rels/item7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8.xml"/></Relationships>
</file>

<file path=customXml/_rels/item7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9.xml"/></Relationships>
</file>

<file path=customXml/_rels/item7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0.xml"/></Relationships>
</file>

<file path=customXml/_rels/item7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1.xml"/></Relationships>
</file>

<file path=customXml/_rels/item7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2.xml"/></Relationships>
</file>

<file path=customXml/_rels/item7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3.xml"/></Relationships>
</file>

<file path=customXml/_rels/item7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4.xml"/></Relationships>
</file>

<file path=customXml/_rels/item7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5.xml"/></Relationships>
</file>

<file path=customXml/_rels/item7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6.xml"/></Relationships>
</file>

<file path=customXml/_rels/item7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7.xml"/></Relationships>
</file>

<file path=customXml/_rels/item7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8.xml"/></Relationships>
</file>

<file path=customXml/_rels/item7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9.xml"/></Relationships>
</file>

<file path=customXml/_rels/item7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0.xml"/></Relationships>
</file>

<file path=customXml/_rels/item7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1.xml"/></Relationships>
</file>

<file path=customXml/_rels/item7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2.xml"/></Relationships>
</file>

<file path=customXml/_rels/item7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3.xml"/></Relationships>
</file>

<file path=customXml/_rels/item7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4.xml"/></Relationships>
</file>

<file path=customXml/_rels/item7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5.xml"/></Relationships>
</file>

<file path=customXml/_rels/item7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6.xml"/></Relationships>
</file>

<file path=customXml/_rels/item7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7.xml"/></Relationships>
</file>

<file path=customXml/_rels/item7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8.xml"/></Relationships>
</file>

<file path=customXml/_rels/item7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9.xml"/></Relationships>
</file>

<file path=customXml/_rels/item8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0.xml"/></Relationships>
</file>

<file path=customXml/_rels/item8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1.xml"/></Relationships>
</file>

<file path=customXml/_rels/item8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2.xml"/></Relationships>
</file>

<file path=customXml/_rels/item8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3.xml"/></Relationships>
</file>

<file path=customXml/_rels/item8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4.xml"/></Relationships>
</file>

<file path=customXml/_rels/item8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5.xml"/></Relationships>
</file>

<file path=customXml/_rels/item8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6.xml"/></Relationships>
</file>

<file path=customXml/_rels/item8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7.xml"/></Relationships>
</file>

<file path=customXml/_rels/item8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8.xml"/></Relationships>
</file>

<file path=customXml/_rels/item8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9.xml"/></Relationships>
</file>

<file path=customXml/_rels/item8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0.xml"/></Relationships>
</file>

<file path=customXml/_rels/item8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1.xml"/></Relationships>
</file>

<file path=customXml/_rels/item8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2.xml"/></Relationships>
</file>

<file path=customXml/_rels/item8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3.xml"/></Relationships>
</file>

<file path=customXml/_rels/item8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4.xml"/></Relationships>
</file>

<file path=customXml/_rels/item8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5.xml"/></Relationships>
</file>

<file path=customXml/_rels/item8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6.xml"/></Relationships>
</file>

<file path=customXml/_rels/item8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7.xml"/></Relationships>
</file>

<file path=customXml/_rels/item8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8.xml"/></Relationships>
</file>

<file path=customXml/_rels/item8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9.xml"/></Relationships>
</file>

<file path=customXml/_rels/item8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0.xml"/></Relationships>
</file>

<file path=customXml/_rels/item8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1.xml"/></Relationships>
</file>

<file path=customXml/_rels/item8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2.xml"/></Relationships>
</file>

<file path=customXml/_rels/item8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3.xml"/></Relationships>
</file>

<file path=customXml/_rels/item8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4.xml"/></Relationships>
</file>

<file path=customXml/_rels/item8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5.xml"/></Relationships>
</file>

<file path=customXml/_rels/item8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6.xml"/></Relationships>
</file>

<file path=customXml/_rels/item8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7.xml"/></Relationships>
</file>

<file path=customXml/_rels/item8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8.xml"/></Relationships>
</file>

<file path=customXml/_rels/item8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9.xml"/></Relationships>
</file>

<file path=customXml/_rels/item8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0.xml"/></Relationships>
</file>

<file path=customXml/_rels/item8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1.xml"/></Relationships>
</file>

<file path=customXml/_rels/item8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2.xml"/></Relationships>
</file>

<file path=customXml/_rels/item8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3.xml"/></Relationships>
</file>

<file path=customXml/_rels/item8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4.xml"/></Relationships>
</file>

<file path=customXml/_rels/item8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5.xml"/></Relationships>
</file>

<file path=customXml/_rels/item8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6.xml"/></Relationships>
</file>

<file path=customXml/_rels/item8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7.xml"/></Relationships>
</file>

<file path=customXml/_rels/item8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8.xml"/></Relationships>
</file>

<file path=customXml/_rels/item8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9.xml"/></Relationships>
</file>

<file path=customXml/_rels/item8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0.xml"/></Relationships>
</file>

<file path=customXml/_rels/item8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1.xml"/></Relationships>
</file>

<file path=customXml/_rels/item8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2.xml"/></Relationships>
</file>

<file path=customXml/_rels/item8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3.xml"/></Relationships>
</file>

<file path=customXml/_rels/item8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4.xml"/></Relationships>
</file>

<file path=customXml/_rels/item8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5.xml"/></Relationships>
</file>

<file path=customXml/_rels/item8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6.xml"/></Relationships>
</file>

<file path=customXml/_rels/item8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7.xml"/></Relationships>
</file>

<file path=customXml/_rels/item8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8.xml"/></Relationships>
</file>

<file path=customXml/_rels/item8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9.xml"/></Relationships>
</file>

<file path=customXml/_rels/item8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0.xml"/></Relationships>
</file>

<file path=customXml/_rels/item8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1.xml"/></Relationships>
</file>

<file path=customXml/_rels/item8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2.xml"/></Relationships>
</file>

<file path=customXml/_rels/item8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3.xml"/></Relationships>
</file>

<file path=customXml/_rels/item8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4.xml"/></Relationships>
</file>

<file path=customXml/_rels/item8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5.xml"/></Relationships>
</file>

<file path=customXml/_rels/item8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6.xml"/></Relationships>
</file>

<file path=customXml/_rels/item8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7.xml"/></Relationships>
</file>

<file path=customXml/_rels/item8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8.xml"/></Relationships>
</file>

<file path=customXml/_rels/item8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9.xml"/></Relationships>
</file>

<file path=customXml/_rels/item8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0.xml"/></Relationships>
</file>

<file path=customXml/_rels/item8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1.xml"/></Relationships>
</file>

<file path=customXml/_rels/item8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2.xml"/></Relationships>
</file>

<file path=customXml/_rels/item8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3.xml"/></Relationships>
</file>

<file path=customXml/_rels/item8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4.xml"/></Relationships>
</file>

<file path=customXml/_rels/item8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5.xml"/></Relationships>
</file>

<file path=customXml/_rels/item8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6.xml"/></Relationships>
</file>

<file path=customXml/_rels/item8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7.xml"/></Relationships>
</file>

<file path=customXml/_rels/item8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8.xml"/></Relationships>
</file>

<file path=customXml/_rels/item8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9.xml"/></Relationships>
</file>

<file path=customXml/_rels/item8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0.xml"/></Relationships>
</file>

<file path=customXml/_rels/item8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1.xml"/></Relationships>
</file>

<file path=customXml/_rels/item8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2.xml"/></Relationships>
</file>

<file path=customXml/_rels/item8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3.xml"/></Relationships>
</file>

<file path=customXml/_rels/item8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4.xml"/></Relationships>
</file>

<file path=customXml/_rels/item8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5.xml"/></Relationships>
</file>

<file path=customXml/_rels/item8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6.xml"/></Relationships>
</file>

<file path=customXml/_rels/item8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7.xml"/></Relationships>
</file>

<file path=customXml/_rels/item8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8.xml"/></Relationships>
</file>

<file path=customXml/_rels/item8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9.xml"/></Relationships>
</file>

<file path=customXml/_rels/item8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0.xml"/></Relationships>
</file>

<file path=customXml/_rels/item8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1.xml"/></Relationships>
</file>

<file path=customXml/_rels/item8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2.xml"/></Relationships>
</file>

<file path=customXml/_rels/item8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3.xml"/></Relationships>
</file>

<file path=customXml/_rels/item8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4.xml"/></Relationships>
</file>

<file path=customXml/_rels/item8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5.xml"/></Relationships>
</file>

<file path=customXml/_rels/item8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6.xml"/></Relationships>
</file>

<file path=customXml/_rels/item8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7.xml"/></Relationships>
</file>

<file path=customXml/_rels/item8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8.xml"/></Relationships>
</file>

<file path=customXml/_rels/item8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9.xml"/></Relationships>
</file>

<file path=customXml/_rels/item8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0.xml"/></Relationships>
</file>

<file path=customXml/_rels/item8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1.xml"/></Relationships>
</file>

<file path=customXml/_rels/item8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2.xml"/></Relationships>
</file>

<file path=customXml/_rels/item8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3.xml"/></Relationships>
</file>

<file path=customXml/_rels/item8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4.xml"/></Relationships>
</file>

<file path=customXml/_rels/item8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5.xml"/></Relationships>
</file>

<file path=customXml/_rels/item8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6.xml"/></Relationships>
</file>

<file path=customXml/_rels/item8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7.xml"/></Relationships>
</file>

<file path=customXml/_rels/item8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8.xml"/></Relationships>
</file>

<file path=customXml/_rels/item8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9.xml"/></Relationships>
</file>

<file path=customXml/_rels/item9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0.xml"/></Relationships>
</file>

<file path=customXml/_rels/item9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1.xml"/></Relationships>
</file>

<file path=customXml/_rels/item9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2.xml"/></Relationships>
</file>

<file path=customXml/_rels/item9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3.xml"/></Relationships>
</file>

<file path=customXml/_rels/item9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4.xml"/></Relationships>
</file>

<file path=customXml/_rels/item9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5.xml"/></Relationships>
</file>

<file path=customXml/_rels/item9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6.xml"/></Relationships>
</file>

<file path=customXml/_rels/item9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7.xml"/></Relationships>
</file>

<file path=customXml/_rels/item9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8.xml"/></Relationships>
</file>

<file path=customXml/_rels/item9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9.xml"/></Relationships>
</file>

<file path=customXml/_rels/item9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0.xml"/></Relationships>
</file>

<file path=customXml/_rels/item9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1.xml"/></Relationships>
</file>

<file path=customXml/_rels/item9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2.xml"/></Relationships>
</file>

<file path=customXml/_rels/item9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3.xml"/></Relationships>
</file>

<file path=customXml/_rels/item9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4.xml"/></Relationships>
</file>

<file path=customXml/_rels/item9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5.xml"/></Relationships>
</file>

<file path=customXml/_rels/item9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6.xml"/></Relationships>
</file>

<file path=customXml/_rels/item9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7.xml"/></Relationships>
</file>

<file path=customXml/_rels/item9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8.xml"/></Relationships>
</file>

<file path=customXml/_rels/item9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9.xml"/></Relationships>
</file>

<file path=customXml/_rels/item9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0.xml"/></Relationships>
</file>

<file path=customXml/_rels/item9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1.xml"/></Relationships>
</file>

<file path=customXml/_rels/item9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2.xml"/></Relationships>
</file>

<file path=customXml/_rels/item9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3.xml"/></Relationships>
</file>

<file path=customXml/_rels/item9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4.xml"/></Relationships>
</file>

<file path=customXml/_rels/item9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5.xml"/></Relationships>
</file>

<file path=customXml/_rels/item9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6.xml"/></Relationships>
</file>

<file path=customXml/_rels/item9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7.xml"/></Relationships>
</file>

<file path=customXml/_rels/item9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8.xml"/></Relationships>
</file>

<file path=customXml/_rels/item9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9.xml"/></Relationships>
</file>

<file path=customXml/_rels/item9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0.xml"/></Relationships>
</file>

<file path=customXml/_rels/item9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1.xml"/></Relationships>
</file>

<file path=customXml/_rels/item9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2.xml"/></Relationships>
</file>

<file path=customXml/_rels/item9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3.xml"/></Relationships>
</file>

<file path=customXml/_rels/item9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4.xml"/></Relationships>
</file>

<file path=customXml/_rels/item9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5.xml"/></Relationships>
</file>

<file path=customXml/_rels/item9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6.xml"/></Relationships>
</file>

<file path=customXml/_rels/item9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7.xml"/></Relationships>
</file>

<file path=customXml/_rels/item9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8.xml"/></Relationships>
</file>

<file path=customXml/_rels/item9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9.xml"/></Relationships>
</file>

<file path=customXml/_rels/item9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0.xml"/></Relationships>
</file>

<file path=customXml/_rels/item9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1.xml"/></Relationships>
</file>

<file path=customXml/_rels/item9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2.xml"/></Relationships>
</file>

<file path=customXml/_rels/item9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3.xml"/></Relationships>
</file>

<file path=customXml/_rels/item9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4.xml"/></Relationships>
</file>

<file path=customXml/_rels/item9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5.xml"/></Relationships>
</file>

<file path=customXml/_rels/item9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6.xml"/></Relationships>
</file>

<file path=customXml/_rels/item9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7.xml"/></Relationships>
</file>

<file path=customXml/_rels/item9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8.xml"/></Relationships>
</file>

<file path=customXml/_rels/item9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9.xml"/></Relationships>
</file>

<file path=customXml/_rels/item9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0.xml"/></Relationships>
</file>

<file path=customXml/_rels/item9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1.xml"/></Relationships>
</file>

<file path=customXml/_rels/item9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2.xml"/></Relationships>
</file>

<file path=customXml/_rels/item9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3.xml"/></Relationships>
</file>

<file path=customXml/_rels/item9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4.xml"/></Relationships>
</file>

<file path=customXml/_rels/item9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5.xml"/></Relationships>
</file>

<file path=customXml/_rels/item9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6.xml"/></Relationships>
</file>

<file path=customXml/_rels/item9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7.xml"/></Relationships>
</file>

<file path=customXml/_rels/item9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8.xml"/></Relationships>
</file>

<file path=customXml/_rels/item9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9.xml"/></Relationships>
</file>

<file path=customXml/_rels/item9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0.xml"/></Relationships>
</file>

<file path=customXml/_rels/item9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1.xml"/></Relationships>
</file>

<file path=customXml/_rels/item9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2.xml"/></Relationships>
</file>

<file path=customXml/_rels/item9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3.xml"/></Relationships>
</file>

<file path=customXml/_rels/item9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4.xml"/></Relationships>
</file>

<file path=customXml/_rels/item9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5.xml"/></Relationships>
</file>

<file path=customXml/_rels/item9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6.xml"/></Relationships>
</file>

<file path=customXml/_rels/item9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7.xml"/></Relationships>
</file>

<file path=customXml/_rels/item9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8.xml"/></Relationships>
</file>

<file path=customXml/_rels/item9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9.xml"/></Relationships>
</file>

<file path=customXml/_rels/item9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0.xml"/></Relationships>
</file>

<file path=customXml/_rels/item9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1.xml"/></Relationships>
</file>

<file path=customXml/_rels/item9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2.xml"/></Relationships>
</file>

<file path=customXml/_rels/item9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3.xml"/></Relationships>
</file>

<file path=customXml/_rels/item9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4.xml"/></Relationships>
</file>

<file path=customXml/_rels/item9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5.xml"/></Relationships>
</file>

<file path=customXml/_rels/item9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6.xml"/></Relationships>
</file>

<file path=customXml/_rels/item9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7.xml"/></Relationships>
</file>

<file path=customXml/_rels/item9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8.xml"/></Relationships>
</file>

<file path=customXml/_rels/item9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9.xml"/></Relationships>
</file>

<file path=customXml/_rels/item9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0.xml"/></Relationships>
</file>

<file path=customXml/_rels/item9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1.xml"/></Relationships>
</file>

<file path=customXml/_rels/item9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2.xml"/></Relationships>
</file>

<file path=customXml/_rels/item9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3.xml"/></Relationships>
</file>

<file path=customXml/_rels/item9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4.xml"/></Relationships>
</file>

<file path=customXml/_rels/item9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5.xml"/></Relationships>
</file>

<file path=customXml/_rels/item9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6.xml"/></Relationships>
</file>

<file path=customXml/_rels/item9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7.xml"/></Relationships>
</file>

<file path=customXml/_rels/item9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8.xml"/></Relationships>
</file>

<file path=customXml/_rels/item9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9.xml"/></Relationships>
</file>

<file path=customXml/_rels/item9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0.xml"/></Relationships>
</file>

<file path=customXml/_rels/item9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1.xml"/></Relationships>
</file>

<file path=customXml/_rels/item9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2.xml"/></Relationships>
</file>

<file path=customXml/_rels/item9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3.xml"/></Relationships>
</file>

<file path=customXml/_rels/item9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4.xml"/></Relationships>
</file>

<file path=customXml/_rels/item9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5.xml"/></Relationships>
</file>

<file path=customXml/_rels/item9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6.xml"/></Relationships>
</file>

<file path=customXml/_rels/item9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7.xml"/></Relationships>
</file>

<file path=customXml/_rels/item9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8.xml"/></Relationships>
</file>

<file path=customXml/_rels/item9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9.xml"/></Relationships>
</file>

<file path=customXml/_rels/item10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0.xml"/></Relationships>
</file>

<file path=customXml/_rels/item10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1.xml"/></Relationships>
</file>

<file path=customXml/_rels/item10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2.xml"/></Relationships>
</file>

<file path=customXml/_rels/item10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3.xml"/></Relationships>
</file>

<file path=customXml/_rels/item10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4.xml"/></Relationships>
</file>

<file path=customXml/_rels/item10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5.xml"/></Relationships>
</file>

<file path=customXml/_rels/item10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6.xml"/></Relationships>
</file>

<file path=customXml/_rels/item10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7.xml"/></Relationships>
</file>

<file path=customXml/_rels/item10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8.xml"/></Relationships>
</file>

<file path=customXml/_rels/item10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9.xml"/></Relationships>
</file>

<file path=customXml/_rels/item10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0.xml"/></Relationships>
</file>

<file path=customXml/_rels/item10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1.xml"/></Relationships>
</file>

<file path=customXml/_rels/item10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2.xml"/></Relationships>
</file>

<file path=customXml/_rels/item10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3.xml"/></Relationships>
</file>

<file path=customXml/_rels/item10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4.xml"/></Relationships>
</file>

<file path=customXml/_rels/item10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5.xml"/></Relationships>
</file>

<file path=customXml/_rels/item10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6.xml"/></Relationships>
</file>

<file path=customXml/_rels/item10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7.xml"/></Relationships>
</file>

<file path=customXml/_rels/item10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8.xml"/></Relationships>
</file>

<file path=customXml/_rels/item10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9.xml"/></Relationships>
</file>

<file path=customXml/_rels/item10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0.xml"/></Relationships>
</file>

<file path=customXml/_rels/item10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1.xml"/></Relationships>
</file>

<file path=customXml/_rels/item10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2.xml"/></Relationships>
</file>

<file path=customXml/_rels/item10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3.xml"/></Relationships>
</file>

<file path=customXml/_rels/item10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4.xml"/></Relationships>
</file>

<file path=customXml/_rels/item10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5.xml"/></Relationships>
</file>

<file path=customXml/_rels/item10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6.xml"/></Relationships>
</file>

<file path=customXml/_rels/item10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7.xml"/></Relationships>
</file>

<file path=customXml/_rels/item10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8.xml"/></Relationships>
</file>

<file path=customXml/_rels/item10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9.xml"/></Relationships>
</file>

<file path=customXml/_rels/item10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0.xml"/></Relationships>
</file>

<file path=customXml/_rels/item10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1.xml"/></Relationships>
</file>

<file path=customXml/_rels/item10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2.xml"/></Relationships>
</file>

<file path=customXml/_rels/item10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3.xml"/></Relationships>
</file>

<file path=customXml/_rels/item10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4.xml"/></Relationships>
</file>

<file path=customXml/_rels/item10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5.xml"/></Relationships>
</file>

<file path=customXml/_rels/item10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6.xml"/></Relationships>
</file>

<file path=customXml/_rels/item10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7.xml"/></Relationships>
</file>

<file path=customXml/_rels/item10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8.xml"/></Relationships>
</file>

<file path=customXml/_rels/item10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9.xml"/></Relationships>
</file>

<file path=customXml/_rels/item10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0.xml"/></Relationships>
</file>

<file path=customXml/_rels/item10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1.xml"/></Relationships>
</file>

<file path=customXml/_rels/item10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2.xml"/></Relationships>
</file>

<file path=customXml/_rels/item10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3.xml"/></Relationships>
</file>

<file path=customXml/_rels/item10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4.xml"/></Relationships>
</file>

<file path=customXml/_rels/item10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5.xml"/></Relationships>
</file>

<file path=customXml/_rels/item10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6.xml"/></Relationships>
</file>

<file path=customXml/_rels/item10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7.xml"/></Relationships>
</file>

<file path=customXml/_rels/item10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8.xml"/></Relationships>
</file>

<file path=customXml/_rels/item10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9.xml"/></Relationships>
</file>

<file path=customXml/_rels/item10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0.xml"/></Relationships>
</file>

<file path=customXml/_rels/item10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1.xml"/></Relationships>
</file>

<file path=customXml/_rels/item10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2.xml"/></Relationships>
</file>

<file path=customXml/_rels/item10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3.xml"/></Relationships>
</file>

<file path=customXml/_rels/item10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4.xml"/></Relationships>
</file>

<file path=customXml/_rels/item10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5.xml"/></Relationships>
</file>

<file path=customXml/_rels/item10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6.xml"/></Relationships>
</file>

<file path=customXml/_rels/item10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7.xml"/></Relationships>
</file>

<file path=customXml/_rels/item10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8.xml"/></Relationships>
</file>

<file path=customXml/_rels/item10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9.xml"/></Relationships>
</file>

<file path=customXml/_rels/item10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0.xml"/></Relationships>
</file>

<file path=customXml/_rels/item10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1.xml"/></Relationships>
</file>

<file path=customXml/_rels/item10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2.xml"/></Relationships>
</file>

<file path=customXml/_rels/item10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3.xml"/></Relationships>
</file>

<file path=customXml/_rels/item10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4.xml"/></Relationships>
</file>

<file path=customXml/_rels/item10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5.xml"/></Relationships>
</file>

<file path=customXml/_rels/item10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6.xml"/></Relationships>
</file>

<file path=customXml/_rels/item10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7.xml"/></Relationships>
</file>

<file path=customXml/_rels/item10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8.xml"/></Relationships>
</file>

<file path=customXml/_rels/item10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9.xml"/></Relationships>
</file>

<file path=customXml/_rels/item10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0.xml"/></Relationships>
</file>

<file path=customXml/_rels/item10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1.xml"/></Relationships>
</file>

<file path=customXml/_rels/item10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2.xml"/></Relationships>
</file>

<file path=customXml/_rels/item10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3.xml"/></Relationships>
</file>

<file path=customXml/_rels/item10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4.xml"/></Relationships>
</file>

<file path=customXml/_rels/item10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5.xml"/></Relationships>
</file>

<file path=customXml/_rels/item10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6.xml"/></Relationships>
</file>

<file path=customXml/_rels/item10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7.xml"/></Relationships>
</file>

<file path=customXml/_rels/item10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8.xml"/></Relationships>
</file>

<file path=customXml/_rels/item10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9.xml"/></Relationships>
</file>

<file path=customXml/_rels/item10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0.xml"/></Relationships>
</file>

<file path=customXml/_rels/item10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1.xml"/></Relationships>
</file>

<file path=customXml/_rels/item10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2.xml"/></Relationships>
</file>

<file path=customXml/_rels/item10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3.xml"/></Relationships>
</file>

<file path=customXml/_rels/item10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4.xml"/></Relationships>
</file>

<file path=customXml/_rels/item10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5.xml"/></Relationships>
</file>

<file path=customXml/_rels/item10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6.xml"/></Relationships>
</file>

<file path=customXml/_rels/item10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7.xml"/></Relationships>
</file>

<file path=customXml/_rels/item10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8.xml"/></Relationships>
</file>

<file path=customXml/_rels/item10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9.xml"/></Relationships>
</file>

<file path=customXml/_rels/item10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0.xml"/></Relationships>
</file>

<file path=customXml/_rels/item10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1.xml"/></Relationships>
</file>

<file path=customXml/_rels/item10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2.xml"/></Relationships>
</file>

<file path=customXml/_rels/item10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3.xml"/></Relationships>
</file>

<file path=customXml/_rels/item10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4.xml"/></Relationships>
</file>

<file path=customXml/_rels/item10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5.xml"/></Relationships>
</file>

<file path=customXml/_rels/item10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6.xml"/></Relationships>
</file>

<file path=customXml/_rels/item10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7.xml"/></Relationships>
</file>

<file path=customXml/_rels/item10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8.xml"/></Relationships>
</file>

<file path=customXml/_rels/item10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9.xml"/></Relationships>
</file>

<file path=customXml/_rels/item1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0.xml"/></Relationships>
</file>

<file path=customXml/_rels/item1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1.xml"/></Relationships>
</file>

<file path=customXml/_rels/item1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2.xml"/></Relationships>
</file>

<file path=customXml/_rels/item1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3.xml"/></Relationships>
</file>

<file path=customXml/_rels/item1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4.xml"/></Relationships>
</file>

<file path=customXml/_rels/item1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5.xml"/></Relationships>
</file>

<file path=customXml/_rels/item1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6.xml"/></Relationships>
</file>

<file path=customXml/_rels/item1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7.xml"/></Relationships>
</file>

<file path=customXml/_rels/item1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8.xml"/></Relationships>
</file>

<file path=customXml/_rels/item1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9.xml"/></Relationships>
</file>

<file path=customXml/_rels/item1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0.xml"/></Relationships>
</file>

<file path=customXml/_rels/item1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1.xml"/></Relationships>
</file>

<file path=customXml/_rels/item1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2.xml"/></Relationships>
</file>

<file path=customXml/_rels/item1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3.xml"/></Relationships>
</file>

<file path=customXml/_rels/item1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4.xml"/></Relationships>
</file>

<file path=customXml/_rels/item1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5.xml"/></Relationships>
</file>

<file path=customXml/_rels/item1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6.xml"/></Relationships>
</file>

<file path=customXml/_rels/item1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7.xml"/></Relationships>
</file>

<file path=customXml/_rels/item1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8.xml"/></Relationships>
</file>

<file path=customXml/_rels/item1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9.xml"/></Relationships>
</file>

<file path=customXml/_rels/item1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0.xml"/></Relationships>
</file>

<file path=customXml/_rels/item1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1.xml"/></Relationships>
</file>

<file path=customXml/_rels/item1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2.xml"/></Relationships>
</file>

<file path=customXml/_rels/item1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3.xml"/></Relationships>
</file>

<file path=customXml/_rels/item1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4.xml"/></Relationships>
</file>

<file path=customXml/_rels/item1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5.xml"/></Relationships>
</file>

<file path=customXml/_rels/item1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6.xml"/></Relationships>
</file>

<file path=customXml/_rels/item1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7.xml"/></Relationships>
</file>

<file path=customXml/_rels/item1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8.xml"/></Relationships>
</file>

<file path=customXml/_rels/item1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9.xml"/></Relationships>
</file>

<file path=customXml/_rels/item1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0.xml"/></Relationships>
</file>

<file path=customXml/_rels/item1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1.xml"/></Relationships>
</file>

<file path=customXml/_rels/item1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2.xml"/></Relationships>
</file>

<file path=customXml/_rels/item1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3.xml"/></Relationships>
</file>

<file path=customXml/_rels/item1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4.xml"/></Relationships>
</file>

<file path=customXml/_rels/item1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5.xml"/></Relationships>
</file>

<file path=customXml/_rels/item1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6.xml"/></Relationships>
</file>

<file path=customXml/_rels/item1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7.xml"/></Relationships>
</file>

<file path=customXml/_rels/item1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8.xml"/></Relationships>
</file>

<file path=customXml/_rels/item1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9.xml"/></Relationships>
</file>

<file path=customXml/_rels/item1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0.xml"/></Relationships>
</file>

<file path=customXml/_rels/item1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1.xml"/></Relationships>
</file>

<file path=customXml/_rels/item1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2.xml"/></Relationships>
</file>

<file path=customXml/_rels/item1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3.xml"/></Relationships>
</file>

<file path=customXml/_rels/item1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4.xml"/></Relationships>
</file>

<file path=customXml/_rels/item1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5.xml"/></Relationships>
</file>

<file path=customXml/_rels/item1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6.xml"/></Relationships>
</file>

<file path=customXml/_rels/item1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7.xml"/></Relationships>
</file>

<file path=customXml/_rels/item1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8.xml"/></Relationships>
</file>

<file path=customXml/_rels/item1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9.xml"/></Relationships>
</file>

<file path=customXml/_rels/item1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0.xml"/></Relationships>
</file>

<file path=customXml/_rels/item1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1.xml"/></Relationships>
</file>

<file path=customXml/_rels/item1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2.xml"/></Relationships>
</file>

<file path=customXml/_rels/item1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3.xml"/></Relationships>
</file>

<file path=customXml/_rels/item1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4.xml"/></Relationships>
</file>

<file path=customXml/_rels/item1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5.xml"/></Relationships>
</file>

<file path=customXml/_rels/item1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6.xml"/></Relationships>
</file>

<file path=customXml/_rels/item1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7.xml"/></Relationships>
</file>

<file path=customXml/_rels/item1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8.xml"/></Relationships>
</file>

<file path=customXml/_rels/item1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9.xml"/></Relationships>
</file>

<file path=customXml/_rels/item1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0.xml"/></Relationships>
</file>

<file path=customXml/_rels/item1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1.xml"/></Relationships>
</file>

<file path=customXml/_rels/item1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2.xml"/></Relationships>
</file>

<file path=customXml/_rels/item1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3.xml"/></Relationships>
</file>

<file path=customXml/_rels/item1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4.xml"/></Relationships>
</file>

<file path=customXml/_rels/item1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5.xml"/></Relationships>
</file>

<file path=customXml/_rels/item1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6.xml"/></Relationships>
</file>

<file path=customXml/_rels/item1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7.xml"/></Relationships>
</file>

<file path=customXml/_rels/item1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8.xml"/></Relationships>
</file>

<file path=customXml/_rels/item1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9.xml"/></Relationships>
</file>

<file path=customXml/_rels/item1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0.xml"/></Relationships>
</file>

<file path=customXml/_rels/item1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1.xml"/></Relationships>
</file>

<file path=customXml/_rels/item1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2.xml"/></Relationships>
</file>

<file path=customXml/_rels/item1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3.xml"/></Relationships>
</file>

<file path=customXml/_rels/item1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4.xml"/></Relationships>
</file>

<file path=customXml/_rels/item1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5.xml"/></Relationships>
</file>

<file path=customXml/_rels/item1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6.xml"/></Relationships>
</file>

<file path=customXml/_rels/item1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7.xml"/></Relationships>
</file>

<file path=customXml/_rels/item1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8.xml"/></Relationships>
</file>

<file path=customXml/_rels/item1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9.xml"/></Relationships>
</file>

<file path=customXml/_rels/item1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0.xml"/></Relationships>
</file>

<file path=customXml/_rels/item1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1.xml"/></Relationships>
</file>

<file path=customXml/_rels/item1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2.xml"/></Relationships>
</file>

<file path=customXml/_rels/item1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3.xml"/></Relationships>
</file>

<file path=customXml/_rels/item1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4.xml"/></Relationships>
</file>

<file path=customXml/_rels/item1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5.xml"/></Relationships>
</file>

<file path=customXml/_rels/item1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6.xml"/></Relationships>
</file>

<file path=customXml/_rels/item1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7.xml"/></Relationships>
</file>

<file path=customXml/_rels/item1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8.xml"/></Relationships>
</file>

<file path=customXml/_rels/item1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9.xml"/></Relationships>
</file>

<file path=customXml/_rels/item1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0.xml"/></Relationships>
</file>

<file path=customXml/_rels/item1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1.xml"/></Relationships>
</file>

<file path=customXml/_rels/item1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2.xml"/></Relationships>
</file>

<file path=customXml/_rels/item1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3.xml"/></Relationships>
</file>

<file path=customXml/_rels/item1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4.xml"/></Relationships>
</file>

<file path=customXml/_rels/item1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5.xml"/></Relationships>
</file>

<file path=customXml/_rels/item1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6.xml"/></Relationships>
</file>

<file path=customXml/_rels/item1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7.xml"/></Relationships>
</file>

<file path=customXml/_rels/item1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8.xml"/></Relationships>
</file>

<file path=customXml/_rels/item1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9.xml"/></Relationships>
</file>

<file path=customXml/_rels/item1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0.xml"/></Relationships>
</file>

<file path=customXml/_rels/item1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1.xml"/></Relationships>
</file>

<file path=customXml/_rels/item1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2.xml"/></Relationships>
</file>

<file path=customXml/_rels/item1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3.xml"/></Relationships>
</file>

<file path=customXml/_rels/item1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4.xml"/></Relationships>
</file>

<file path=customXml/_rels/item1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5.xml"/></Relationships>
</file>

<file path=customXml/_rels/item1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6.xml"/></Relationships>
</file>

<file path=customXml/_rels/item1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7.xml"/></Relationships>
</file>

<file path=customXml/_rels/item1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8.xml"/></Relationships>
</file>

<file path=customXml/_rels/item1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9.xml"/></Relationships>
</file>

<file path=customXml/_rels/item1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0.xml"/></Relationships>
</file>

<file path=customXml/_rels/item1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1.xml"/></Relationships>
</file>

<file path=customXml/_rels/item1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2.xml"/></Relationships>
</file>

<file path=customXml/_rels/item12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3.xml"/></Relationships>
</file>

<file path=customXml/_rels/item12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4.xml"/></Relationships>
</file>

<file path=customXml/_rels/item12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5.xml"/></Relationships>
</file>

<file path=customXml/_rels/item12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6.xml"/></Relationships>
</file>

<file path=customXml/_rels/item12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7.xml"/></Relationships>
</file>

<file path=customXml/_rels/item12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8.xml"/></Relationships>
</file>

<file path=customXml/_rels/item12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9.xml"/></Relationships>
</file>

<file path=customXml/_rels/item12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0.xml"/></Relationships>
</file>

<file path=customXml/_rels/item12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1.xml"/></Relationships>
</file>

<file path=customXml/_rels/item12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2.xml"/></Relationships>
</file>

<file path=customXml/_rels/item12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3.xml"/></Relationships>
</file>

<file path=customXml/_rels/item12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4.xml"/></Relationships>
</file>

<file path=customXml/_rels/item12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5.xml"/></Relationships>
</file>

<file path=customXml/_rels/item12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6.xml"/></Relationships>
</file>

<file path=customXml/_rels/item12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7.xml"/></Relationships>
</file>

<file path=customXml/_rels/item12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8.xml"/></Relationships>
</file>

<file path=customXml/_rels/item12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9.xml"/></Relationships>
</file>

<file path=customXml/_rels/item12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0.xml"/></Relationships>
</file>

<file path=customXml/_rels/item12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1.xml"/></Relationships>
</file>

<file path=customXml/_rels/item12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2.xml"/></Relationships>
</file>

<file path=customXml/_rels/item12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3.xml"/></Relationships>
</file>

<file path=customXml/_rels/item12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4.xml"/></Relationships>
</file>

<file path=customXml/_rels/item12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5.xml"/></Relationships>
</file>

<file path=customXml/_rels/item12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6.xml"/></Relationships>
</file>

<file path=customXml/_rels/item12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7.xml"/></Relationships>
</file>

<file path=customXml/_rels/item12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8.xml"/></Relationships>
</file>

<file path=customXml/_rels/item12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9.xml"/></Relationships>
</file>

<file path=customXml/_rels/item12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0.xml"/></Relationships>
</file>

<file path=customXml/_rels/item12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1.xml"/></Relationships>
</file>

<file path=customXml/_rels/item12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2.xml"/></Relationships>
</file>

<file path=customXml/_rels/item12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3.xml"/></Relationships>
</file>

<file path=customXml/_rels/item12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4.xml"/></Relationships>
</file>

<file path=customXml/_rels/item12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5.xml"/></Relationships>
</file>

<file path=customXml/_rels/item12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6.xml"/></Relationships>
</file>

<file path=customXml/_rels/item12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7.xml"/></Relationships>
</file>

<file path=customXml/_rels/item12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8.xml"/></Relationships>
</file>

<file path=customXml/_rels/item12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9.xml"/></Relationships>
</file>

<file path=customXml/_rels/item12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0.xml"/></Relationships>
</file>

<file path=customXml/_rels/item12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1.xml"/></Relationships>
</file>

<file path=customXml/_rels/item12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2.xml"/></Relationships>
</file>

<file path=customXml/_rels/item12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3.xml"/></Relationships>
</file>

<file path=customXml/_rels/item12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4.xml"/></Relationships>
</file>

<file path=customXml/_rels/item12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5.xml"/></Relationships>
</file>

<file path=customXml/_rels/item12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6.xml"/></Relationships>
</file>

<file path=customXml/_rels/item12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7.xml"/></Relationships>
</file>

<file path=customXml/_rels/item12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8.xml"/></Relationships>
</file>

<file path=customXml/_rels/item12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9.xml"/></Relationships>
</file>

<file path=customXml/_rels/item12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0.xml"/></Relationships>
</file>

<file path=customXml/_rels/item12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1.xml"/></Relationships>
</file>

<file path=customXml/_rels/item12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2.xml"/></Relationships>
</file>

<file path=customXml/_rels/item12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3.xml"/></Relationships>
</file>

<file path=customXml/_rels/item12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4.xml"/></Relationships>
</file>

<file path=customXml/_rels/item12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5.xml"/></Relationships>
</file>

<file path=customXml/_rels/item12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6.xml"/></Relationships>
</file>

<file path=customXml/_rels/item12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7.xml"/></Relationships>
</file>

<file path=customXml/_rels/item12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8.xml"/></Relationships>
</file>

<file path=customXml/_rels/item12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9.xml"/></Relationships>
</file>

<file path=customXml/_rels/item12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0.xml"/></Relationships>
</file>

<file path=customXml/_rels/item12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1.xml"/></Relationships>
</file>

<file path=customXml/_rels/item12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2.xml"/></Relationships>
</file>

<file path=customXml/_rels/item12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3.xml"/></Relationships>
</file>

<file path=customXml/_rels/item12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4.xml"/></Relationships>
</file>

<file path=customXml/_rels/item12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5.xml"/></Relationships>
</file>

<file path=customXml/_rels/item12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6.xml"/></Relationships>
</file>

<file path=customXml/_rels/item12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7.xml"/></Relationships>
</file>

<file path=customXml/_rels/item12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8.xml"/></Relationships>
</file>

<file path=customXml/_rels/item12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9.xml"/></Relationships>
</file>

<file path=customXml/_rels/item12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0.xml"/></Relationships>
</file>

<file path=customXml/_rels/item12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1.xml"/></Relationships>
</file>

<file path=customXml/_rels/item12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2.xml"/></Relationships>
</file>

<file path=customXml/_rels/item12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3.xml"/></Relationships>
</file>

<file path=customXml/_rels/item12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4.xml"/></Relationships>
</file>

<file path=customXml/_rels/item12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5.xml"/></Relationships>
</file>

<file path=customXml/_rels/item12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6.xml"/></Relationships>
</file>

<file path=customXml/_rels/item12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7.xml"/></Relationships>
</file>

<file path=customXml/_rels/item12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8.xml"/></Relationships>
</file>

<file path=customXml/_rels/item12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9.xml"/></Relationships>
</file>

<file path=customXml/_rels/item12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0.xml"/></Relationships>
</file>

<file path=customXml/_rels/item12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1.xml"/></Relationships>
</file>

<file path=customXml/_rels/item12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2.xml"/></Relationships>
</file>

<file path=customXml/item1.xml>��
</file>

<file path=customXml/item2.xml>��
</file>

<file path=customXml/item3.xml>��
</file>

<file path=customXml/item4.xml>��
</file>

<file path=customXml/item5.xml>��
</file>

<file path=customXml/item6.xml>��
</file>

<file path=customXml/item7.xml>��
</file>

<file path=customXml/item8.xml>��
</file>

<file path=customXml/item9.xml>��
</file>

<file path=customXml/item10.xml>��
</file>

<file path=customXml/item11.xml>��
</file>

<file path=customXml/item12.xml>��
</file>

<file path=customXml/item13.xml>��
</file>

<file path=customXml/item14.xml>��
</file>

<file path=customXml/item15.xml>��
</file>

<file path=customXml/item16.xml>��
</file>

<file path=customXml/item17.xml>��
</file>

<file path=customXml/item18.xml>��
</file>

<file path=customXml/item19.xml>��
</file>

<file path=customXml/item20.xml>��
</file>

<file path=customXml/item21.xml>��
</file>

<file path=customXml/item22.xml>��
</file>

<file path=customXml/item23.xml>��
</file>

<file path=customXml/item24.xml>��
</file>

<file path=customXml/item25.xml>��
</file>

<file path=customXml/item26.xml>��
</file>

<file path=customXml/item27.xml>��
</file>

<file path=customXml/item28.xml>��
</file>

<file path=customXml/item29.xml>��
</file>

<file path=customXml/item30.xml>��
</file>

<file path=customXml/item31.xml>��
</file>

<file path=customXml/item32.xml>��
</file>

<file path=customXml/item33.xml>��
</file>

<file path=customXml/item34.xml>��
</file>

<file path=customXml/item35.xml>��
</file>

<file path=customXml/item36.xml>��
</file>

<file path=customXml/item37.xml>��
</file>

<file path=customXml/item38.xml>��
</file>

<file path=customXml/item39.xml>��
</file>

<file path=customXml/item40.xml>��
</file>

<file path=customXml/item41.xml>��
</file>

<file path=customXml/item42.xml>��
</file>

<file path=customXml/item43.xml>��
</file>

<file path=customXml/item44.xml>��
</file>

<file path=customXml/item45.xml>��
</file>

<file path=customXml/item46.xml>��
</file>

<file path=customXml/item47.xml>��
</file>

<file path=customXml/item48.xml>��
</file>

<file path=customXml/item49.xml>��
</file>

<file path=customXml/item50.xml>��
</file>

<file path=customXml/item51.xml>��
</file>

<file path=customXml/item52.xml>��
</file>

<file path=customXml/item53.xml>��
</file>

<file path=customXml/item54.xml>��
</file>

<file path=customXml/item55.xml>��
</file>

<file path=customXml/item56.xml>��
</file>

<file path=customXml/item57.xml>��
</file>

<file path=customXml/item58.xml>��
</file>

<file path=customXml/item59.xml>��
</file>

<file path=customXml/item60.xml>��
</file>

<file path=customXml/item61.xml>��
</file>

<file path=customXml/item62.xml>��
</file>

<file path=customXml/item63.xml>��
</file>

<file path=customXml/item64.xml>��
</file>

<file path=customXml/item65.xml>��
</file>

<file path=customXml/item66.xml>��
</file>

<file path=customXml/item67.xml>��
</file>

<file path=customXml/item68.xml>��
</file>

<file path=customXml/item69.xml>��
</file>

<file path=customXml/item70.xml>��
</file>

<file path=customXml/item71.xml>��
</file>

<file path=customXml/item72.xml>��
</file>

<file path=customXml/item73.xml>��
</file>

<file path=customXml/item74.xml>��
</file>

<file path=customXml/item75.xml>��
</file>

<file path=customXml/item76.xml>��
</file>

<file path=customXml/item77.xml>��
</file>

<file path=customXml/item78.xml>��
</file>

<file path=customXml/item79.xml>��
</file>

<file path=customXml/item80.xml>��
</file>

<file path=customXml/item81.xml>��
</file>

<file path=customXml/item82.xml>��
</file>

<file path=customXml/item83.xml>��
</file>

<file path=customXml/item84.xml>��
</file>

<file path=customXml/item85.xml>��
</file>

<file path=customXml/item86.xml>��
</file>

<file path=customXml/item87.xml>��
</file>

<file path=customXml/item88.xml>��
</file>

<file path=customXml/item89.xml>��
</file>

<file path=customXml/item90.xml>��
</file>

<file path=customXml/item91.xml>��
</file>

<file path=customXml/item92.xml>��
</file>

<file path=customXml/item93.xml>��
</file>

<file path=customXml/item94.xml>��
</file>

<file path=customXml/item95.xml>��
</file>

<file path=customXml/item96.xml>��
</file>

<file path=customXml/item97.xml>��
</file>

<file path=customXml/item98.xml>��
</file>

<file path=customXml/item99.xml>��
</file>

<file path=customXml/item100.xml>��
</file>

<file path=customXml/item101.xml>��
</file>

<file path=customXml/item102.xml>��
</file>

<file path=customXml/item103.xml>��
</file>

<file path=customXml/item104.xml>��
</file>

<file path=customXml/item105.xml>��
</file>

<file path=customXml/item106.xml>��
</file>

<file path=customXml/item107.xml>��
</file>

<file path=customXml/item108.xml>��
</file>

<file path=customXml/item109.xml>��
</file>

<file path=customXml/item110.xml>��
</file>

<file path=customXml/item111.xml>��
</file>

<file path=customXml/item112.xml>��
</file>

<file path=customXml/item113.xml>��
</file>

<file path=customXml/item114.xml>��
</file>

<file path=customXml/item115.xml>��
</file>

<file path=customXml/item116.xml>��
</file>

<file path=customXml/item117.xml>��
</file>

<file path=customXml/item118.xml>��
</file>

<file path=customXml/item119.xml>��
</file>

<file path=customXml/item120.xml>��
</file>

<file path=customXml/item121.xml>��
</file>

<file path=customXml/item122.xml>��
</file>

<file path=customXml/item123.xml>��
</file>

<file path=customXml/item124.xml>��
</file>

<file path=customXml/item125.xml>��
</file>

<file path=customXml/item126.xml>��
</file>

<file path=customXml/item127.xml>��
</file>

<file path=customXml/item128.xml>��
</file>

<file path=customXml/item129.xml>��
</file>

<file path=customXml/item130.xml>��
</file>

<file path=customXml/item131.xml>��
</file>

<file path=customXml/item132.xml>��
</file>

<file path=customXml/item133.xml>��
</file>

<file path=customXml/item134.xml>��
</file>

<file path=customXml/item135.xml>��
</file>

<file path=customXml/item136.xml>��
</file>

<file path=customXml/item137.xml>��
</file>

<file path=customXml/item138.xml>��
</file>

<file path=customXml/item139.xml>��
</file>

<file path=customXml/item140.xml>��
</file>

<file path=customXml/item141.xml>��
</file>

<file path=customXml/item142.xml>��
</file>

<file path=customXml/item143.xml>��
</file>

<file path=customXml/item144.xml>��
</file>

<file path=customXml/item145.xml>��
</file>

<file path=customXml/item146.xml>��
</file>

<file path=customXml/item147.xml>��
</file>

<file path=customXml/item148.xml>��
</file>

<file path=customXml/item149.xml>��
</file>

<file path=customXml/item150.xml>��
</file>

<file path=customXml/item151.xml>��
</file>

<file path=customXml/item152.xml>��
</file>

<file path=customXml/item153.xml>��
</file>

<file path=customXml/item154.xml>��
</file>

<file path=customXml/item155.xml>��
</file>

<file path=customXml/item156.xml>��
</file>

<file path=customXml/item157.xml>��
</file>

<file path=customXml/item158.xml>��
</file>

<file path=customXml/item159.xml>��
</file>

<file path=customXml/item160.xml>��
</file>

<file path=customXml/item161.xml>��
</file>

<file path=customXml/item162.xml>��
</file>

<file path=customXml/item163.xml>��
</file>

<file path=customXml/item164.xml>��
</file>

<file path=customXml/item165.xml>��
</file>

<file path=customXml/item166.xml>��
</file>

<file path=customXml/item167.xml>��
</file>

<file path=customXml/item168.xml>��
</file>

<file path=customXml/item169.xml>��
</file>

<file path=customXml/item170.xml>��
</file>

<file path=customXml/item171.xml>��
</file>

<file path=customXml/item172.xml>��
</file>

<file path=customXml/item173.xml>��
</file>

<file path=customXml/item174.xml>��
</file>

<file path=customXml/item175.xml>��
</file>

<file path=customXml/item176.xml>��
</file>

<file path=customXml/item177.xml>��
</file>

<file path=customXml/item178.xml>��
</file>

<file path=customXml/item179.xml>��
</file>

<file path=customXml/item180.xml>��
</file>

<file path=customXml/item181.xml>��
</file>

<file path=customXml/item182.xml>��
</file>

<file path=customXml/item183.xml>��
</file>

<file path=customXml/item184.xml>��
</file>

<file path=customXml/item185.xml>��
</file>

<file path=customXml/item186.xml>��
</file>

<file path=customXml/item187.xml>��
</file>

<file path=customXml/item188.xml>��
</file>

<file path=customXml/item189.xml>��
</file>

<file path=customXml/item190.xml>��
</file>

<file path=customXml/item191.xml>��
</file>

<file path=customXml/item192.xml>��
</file>

<file path=customXml/item193.xml>��
</file>

<file path=customXml/item194.xml>��
</file>

<file path=customXml/item195.xml>��
</file>

<file path=customXml/item196.xml>��
</file>

<file path=customXml/item197.xml>��
</file>

<file path=customXml/item198.xml>��
</file>

<file path=customXml/item199.xml>��
</file>

<file path=customXml/item200.xml>��
</file>

<file path=customXml/item201.xml>��
</file>

<file path=customXml/item202.xml>��
</file>

<file path=customXml/item203.xml>��
</file>

<file path=customXml/item204.xml>��
</file>

<file path=customXml/item205.xml>��
</file>

<file path=customXml/item206.xml>��
</file>

<file path=customXml/item207.xml>��
</file>

<file path=customXml/item208.xml>��
</file>

<file path=customXml/item209.xml>��
</file>

<file path=customXml/item210.xml>��
</file>

<file path=customXml/item211.xml>��
</file>

<file path=customXml/item212.xml>��
</file>

<file path=customXml/item213.xml>��
</file>

<file path=customXml/item214.xml>��
</file>

<file path=customXml/item215.xml>��
</file>

<file path=customXml/item216.xml>��
</file>

<file path=customXml/item217.xml>��
</file>

<file path=customXml/item218.xml>��
</file>

<file path=customXml/item219.xml>��
</file>

<file path=customXml/item220.xml>��
</file>

<file path=customXml/item221.xml>��
</file>

<file path=customXml/item222.xml>��
</file>

<file path=customXml/item223.xml>��
</file>

<file path=customXml/item224.xml>��
</file>

<file path=customXml/item225.xml>��
</file>

<file path=customXml/item226.xml>��
</file>

<file path=customXml/item227.xml>��
</file>

<file path=customXml/item228.xml>��
</file>

<file path=customXml/item229.xml>��
</file>

<file path=customXml/item230.xml>��
</file>

<file path=customXml/item231.xml>��
</file>

<file path=customXml/item232.xml>��
</file>

<file path=customXml/item233.xml>��
</file>

<file path=customXml/item234.xml>��
</file>

<file path=customXml/item235.xml>��
</file>

<file path=customXml/item236.xml>��
</file>

<file path=customXml/item237.xml>��
</file>

<file path=customXml/item238.xml>��
</file>

<file path=customXml/item239.xml>��
</file>

<file path=customXml/item240.xml>��
</file>

<file path=customXml/item241.xml>��
</file>

<file path=customXml/item242.xml>��
</file>

<file path=customXml/item243.xml>��
</file>

<file path=customXml/item244.xml>��
</file>

<file path=customXml/item245.xml>��
</file>

<file path=customXml/item246.xml>��
</file>

<file path=customXml/item247.xml>��
</file>

<file path=customXml/item248.xml>��
</file>

<file path=customXml/item249.xml>��
</file>

<file path=customXml/item250.xml>��
</file>

<file path=customXml/item251.xml>��
</file>

<file path=customXml/item252.xml>��
</file>

<file path=customXml/item253.xml>��
</file>

<file path=customXml/item254.xml>��
</file>

<file path=customXml/item255.xml>��
</file>

<file path=customXml/item256.xml>��
</file>

<file path=customXml/item257.xml>��
</file>

<file path=customXml/item258.xml>��
</file>

<file path=customXml/item259.xml>��
</file>

<file path=customXml/item260.xml>��
</file>

<file path=customXml/item261.xml>��
</file>

<file path=customXml/item262.xml>��
</file>

<file path=customXml/item263.xml>��
</file>

<file path=customXml/item264.xml>��
</file>

<file path=customXml/item265.xml>��
</file>

<file path=customXml/item266.xml>��
</file>

<file path=customXml/item267.xml>��
</file>

<file path=customXml/item268.xml>��
</file>

<file path=customXml/item269.xml>��
</file>

<file path=customXml/item270.xml>��
</file>

<file path=customXml/item271.xml>��
</file>

<file path=customXml/item272.xml>��
</file>

<file path=customXml/item273.xml>��
</file>

<file path=customXml/item274.xml>��
</file>

<file path=customXml/item275.xml>��
</file>

<file path=customXml/item276.xml>��
</file>

<file path=customXml/item277.xml>��
</file>

<file path=customXml/item278.xml>��
</file>

<file path=customXml/item279.xml>��
</file>

<file path=customXml/item280.xml>��
</file>

<file path=customXml/item281.xml>��
</file>

<file path=customXml/item282.xml>��
</file>

<file path=customXml/item283.xml>��
</file>

<file path=customXml/item284.xml>��
</file>

<file path=customXml/item285.xml>��
</file>

<file path=customXml/item286.xml>��
</file>

<file path=customXml/item287.xml>��
</file>

<file path=customXml/item288.xml>��
</file>

<file path=customXml/item289.xml>��
</file>

<file path=customXml/item290.xml>��
</file>

<file path=customXml/item291.xml>��
</file>

<file path=customXml/item292.xml>��
</file>

<file path=customXml/item293.xml>��
</file>

<file path=customXml/item294.xml>��
</file>

<file path=customXml/item295.xml>��
</file>

<file path=customXml/item296.xml>��
</file>

<file path=customXml/item297.xml>��
</file>

<file path=customXml/item298.xml>��
</file>

<file path=customXml/item299.xml>��
</file>

<file path=customXml/item300.xml>��
</file>

<file path=customXml/item301.xml>��
</file>

<file path=customXml/item302.xml>��
</file>

<file path=customXml/item303.xml>��
</file>

<file path=customXml/item304.xml>��
</file>

<file path=customXml/item305.xml>��
</file>

<file path=customXml/item306.xml>��
</file>

<file path=customXml/item307.xml>��
</file>

<file path=customXml/item308.xml>��
</file>

<file path=customXml/item309.xml>��
</file>

<file path=customXml/item310.xml>��
</file>

<file path=customXml/item311.xml>��
</file>

<file path=customXml/item312.xml>��
</file>

<file path=customXml/item313.xml>��
</file>

<file path=customXml/item314.xml>��
</file>

<file path=customXml/item315.xml>��
</file>

<file path=customXml/item316.xml>��
</file>

<file path=customXml/item317.xml>��
</file>

<file path=customXml/item318.xml>��
</file>

<file path=customXml/item319.xml>��
</file>

<file path=customXml/item320.xml>��
</file>

<file path=customXml/item321.xml>��
</file>

<file path=customXml/item322.xml>��
</file>

<file path=customXml/item323.xml>��
</file>

<file path=customXml/item324.xml>��
</file>

<file path=customXml/item325.xml>��
</file>

<file path=customXml/item326.xml>��
</file>

<file path=customXml/item327.xml>��
</file>

<file path=customXml/item328.xml>��
</file>

<file path=customXml/item329.xml>��
</file>

<file path=customXml/item330.xml>��
</file>

<file path=customXml/item331.xml>��
</file>

<file path=customXml/item332.xml>��
</file>

<file path=customXml/item333.xml>��
</file>

<file path=customXml/item334.xml>��
</file>

<file path=customXml/item335.xml>��
</file>

<file path=customXml/item336.xml>��
</file>

<file path=customXml/item337.xml>��
</file>

<file path=customXml/item338.xml>��
</file>

<file path=customXml/item339.xml>��
</file>

<file path=customXml/item340.xml>��
</file>

<file path=customXml/item341.xml>��
</file>

<file path=customXml/item342.xml>��
</file>

<file path=customXml/item343.xml>��
</file>

<file path=customXml/item344.xml>��
</file>

<file path=customXml/item345.xml>��
</file>

<file path=customXml/item346.xml>��
</file>

<file path=customXml/item347.xml>��
</file>

<file path=customXml/item348.xml>��
</file>

<file path=customXml/item349.xml>��
</file>

<file path=customXml/item350.xml>��
</file>

<file path=customXml/item351.xml>��
</file>

<file path=customXml/item352.xml>��
</file>

<file path=customXml/item353.xml>��
</file>

<file path=customXml/item354.xml>��
</file>

<file path=customXml/item355.xml>��
</file>

<file path=customXml/item356.xml>��
</file>

<file path=customXml/item357.xml>��
</file>

<file path=customXml/item358.xml>��
</file>

<file path=customXml/item359.xml>��
</file>

<file path=customXml/item360.xml>��
</file>

<file path=customXml/item361.xml>��
</file>

<file path=customXml/item362.xml>��
</file>

<file path=customXml/item363.xml>��
</file>

<file path=customXml/item364.xml>��
</file>

<file path=customXml/item365.xml>��
</file>

<file path=customXml/item366.xml>��
</file>

<file path=customXml/item367.xml>��
</file>

<file path=customXml/item368.xml>��
</file>

<file path=customXml/item369.xml>��
</file>

<file path=customXml/item370.xml>��
</file>

<file path=customXml/item371.xml>��
</file>

<file path=customXml/item372.xml>��
</file>

<file path=customXml/item373.xml>��
</file>

<file path=customXml/item374.xml>��
</file>

<file path=customXml/item375.xml>��
</file>

<file path=customXml/item376.xml>��
</file>

<file path=customXml/item377.xml>��
</file>

<file path=customXml/item378.xml>��
</file>

<file path=customXml/item379.xml>��
</file>

<file path=customXml/item380.xml>��
</file>

<file path=customXml/item381.xml>��
</file>

<file path=customXml/item382.xml>��
</file>

<file path=customXml/item383.xml>��
</file>

<file path=customXml/item384.xml>��
</file>

<file path=customXml/item385.xml>��
</file>

<file path=customXml/item386.xml>��
</file>

<file path=customXml/item387.xml>��
</file>

<file path=customXml/item388.xml>��
</file>

<file path=customXml/item389.xml>��
</file>

<file path=customXml/item390.xml>��
</file>

<file path=customXml/item391.xml>��
</file>

<file path=customXml/item392.xml>��
</file>

<file path=customXml/item393.xml>��
</file>

<file path=customXml/item394.xml>��
</file>

<file path=customXml/item395.xml>��
</file>

<file path=customXml/item396.xml>��
</file>

<file path=customXml/item397.xml>��
</file>

<file path=customXml/item398.xml>��
</file>

<file path=customXml/item399.xml>��
</file>

<file path=customXml/item400.xml>��
</file>

<file path=customXml/item401.xml>��
</file>

<file path=customXml/item402.xml>��
</file>

<file path=customXml/item403.xml>��
</file>

<file path=customXml/item404.xml>��
</file>

<file path=customXml/item405.xml>��
</file>

<file path=customXml/item406.xml>��
</file>

<file path=customXml/item407.xml>��
</file>

<file path=customXml/item408.xml>��
</file>

<file path=customXml/item409.xml>��
</file>

<file path=customXml/item410.xml>��
</file>

<file path=customXml/item411.xml>��
</file>

<file path=customXml/item412.xml>��
</file>

<file path=customXml/item413.xml>��
</file>

<file path=customXml/item414.xml>��
</file>

<file path=customXml/item415.xml>��
</file>

<file path=customXml/item416.xml>��
</file>

<file path=customXml/item417.xml>��
</file>

<file path=customXml/item418.xml>��
</file>

<file path=customXml/item419.xml>��
</file>

<file path=customXml/item420.xml>��
</file>

<file path=customXml/item421.xml>��
</file>

<file path=customXml/item422.xml>��
</file>

<file path=customXml/item423.xml>��
</file>

<file path=customXml/item424.xml>��
</file>

<file path=customXml/item425.xml>��
</file>

<file path=customXml/item426.xml>��
</file>

<file path=customXml/item427.xml>��
</file>

<file path=customXml/item428.xml>��
</file>

<file path=customXml/item429.xml>��
</file>

<file path=customXml/item430.xml>��
</file>

<file path=customXml/item431.xml>��
</file>

<file path=customXml/item432.xml>��
</file>

<file path=customXml/item433.xml>��
</file>

<file path=customXml/item434.xml>��
</file>

<file path=customXml/item435.xml>��
</file>

<file path=customXml/item436.xml>��
</file>

<file path=customXml/item437.xml>��
</file>

<file path=customXml/item438.xml>��
</file>

<file path=customXml/item439.xml>��
</file>

<file path=customXml/item440.xml>��
</file>

<file path=customXml/item441.xml>��
</file>

<file path=customXml/item442.xml>��
</file>

<file path=customXml/item443.xml>��
</file>

<file path=customXml/item444.xml>��
</file>

<file path=customXml/item445.xml>��
</file>

<file path=customXml/item446.xml>��
</file>

<file path=customXml/item447.xml>��
</file>

<file path=customXml/item448.xml>��
</file>

<file path=customXml/item449.xml>��
</file>

<file path=customXml/item450.xml>��
</file>

<file path=customXml/item451.xml>��
</file>

<file path=customXml/item452.xml>��
</file>

<file path=customXml/item453.xml>��
</file>

<file path=customXml/item454.xml>��
</file>

<file path=customXml/item455.xml>��
</file>

<file path=customXml/item456.xml>��
</file>

<file path=customXml/item457.xml>��
</file>

<file path=customXml/item458.xml>��
</file>

<file path=customXml/item459.xml>��
</file>

<file path=customXml/item460.xml>��
</file>

<file path=customXml/item461.xml>��
</file>

<file path=customXml/item462.xml>��
</file>

<file path=customXml/item463.xml>��
</file>

<file path=customXml/item464.xml>��
</file>

<file path=customXml/item465.xml>��
</file>

<file path=customXml/item466.xml>��
</file>

<file path=customXml/item467.xml>��
</file>

<file path=customXml/item468.xml>��
</file>

<file path=customXml/item469.xml>��
</file>

<file path=customXml/item470.xml>��
</file>

<file path=customXml/item471.xml>��
</file>

<file path=customXml/item472.xml>��
</file>

<file path=customXml/item473.xml>��
</file>

<file path=customXml/item474.xml>��
</file>

<file path=customXml/item475.xml>��
</file>

<file path=customXml/item476.xml>��
</file>

<file path=customXml/item477.xml>��
</file>

<file path=customXml/item478.xml>��
</file>

<file path=customXml/item479.xml>��
</file>

<file path=customXml/item480.xml>��
</file>

<file path=customXml/item481.xml>��
</file>

<file path=customXml/item482.xml>��
</file>

<file path=customXml/item483.xml>��
</file>

<file path=customXml/item484.xml>��
</file>

<file path=customXml/item485.xml>��
</file>

<file path=customXml/item486.xml>��
</file>

<file path=customXml/item487.xml>��
</file>

<file path=customXml/item488.xml>��
</file>

<file path=customXml/item489.xml>��
</file>

<file path=customXml/item490.xml>��
</file>

<file path=customXml/item491.xml>��
</file>

<file path=customXml/item492.xml>��
</file>

<file path=customXml/item493.xml>��
</file>

<file path=customXml/item494.xml>��
</file>

<file path=customXml/item495.xml>��
</file>

<file path=customXml/item496.xml>��
</file>

<file path=customXml/item497.xml>��
</file>

<file path=customXml/item498.xml>��
</file>

<file path=customXml/item499.xml>��
</file>

<file path=customXml/item500.xml>��
</file>

<file path=customXml/item501.xml>��
</file>

<file path=customXml/item502.xml>��
</file>

<file path=customXml/item503.xml>��
</file>

<file path=customXml/item504.xml>��
</file>

<file path=customXml/item505.xml>��
</file>

<file path=customXml/item506.xml>��
</file>

<file path=customXml/item507.xml>��
</file>

<file path=customXml/item508.xml>��
</file>

<file path=customXml/item509.xml>��
</file>

<file path=customXml/item510.xml>��
</file>

<file path=customXml/item511.xml>��
</file>

<file path=customXml/item512.xml>��
</file>

<file path=customXml/item513.xml>��
</file>

<file path=customXml/item514.xml>��
</file>

<file path=customXml/item515.xml>��
</file>

<file path=customXml/item516.xml>��
</file>

<file path=customXml/item517.xml>��
</file>

<file path=customXml/item518.xml>��
</file>

<file path=customXml/item519.xml>��
</file>

<file path=customXml/item520.xml>��
</file>

<file path=customXml/item521.xml>��
</file>

<file path=customXml/item522.xml>��
</file>

<file path=customXml/item523.xml>��
</file>

<file path=customXml/item524.xml>��
</file>

<file path=customXml/item525.xml>��
</file>

<file path=customXml/item526.xml>��
</file>

<file path=customXml/item527.xml>��
</file>

<file path=customXml/item528.xml>��
</file>

<file path=customXml/item529.xml>��
</file>

<file path=customXml/item530.xml>��
</file>

<file path=customXml/item531.xml>��
</file>

<file path=customXml/item532.xml>��
</file>

<file path=customXml/item533.xml>��
</file>

<file path=customXml/item534.xml>��
</file>

<file path=customXml/item535.xml>��
</file>

<file path=customXml/item536.xml>��
</file>

<file path=customXml/item537.xml>��
</file>

<file path=customXml/item538.xml>��
</file>

<file path=customXml/item539.xml>��
</file>

<file path=customXml/item540.xml>��
</file>

<file path=customXml/item541.xml>��
</file>

<file path=customXml/item542.xml>��
</file>

<file path=customXml/item543.xml>��
</file>

<file path=customXml/item544.xml>��
</file>

<file path=customXml/item545.xml>��
</file>

<file path=customXml/item546.xml>��
</file>

<file path=customXml/item547.xml>��
</file>

<file path=customXml/item548.xml>��
</file>

<file path=customXml/item549.xml>��
</file>

<file path=customXml/item550.xml>��
</file>

<file path=customXml/item551.xml>��
</file>

<file path=customXml/item552.xml>��
</file>

<file path=customXml/item553.xml>��
</file>

<file path=customXml/item554.xml>��
</file>

<file path=customXml/item555.xml>��
</file>

<file path=customXml/item556.xml>��
</file>

<file path=customXml/item557.xml>��
</file>

<file path=customXml/item558.xml>��
</file>

<file path=customXml/item559.xml>��
</file>

<file path=customXml/item560.xml>��
</file>

<file path=customXml/item561.xml>��
</file>

<file path=customXml/item562.xml>��
</file>

<file path=customXml/item563.xml>��
</file>

<file path=customXml/item564.xml>��
</file>

<file path=customXml/item565.xml>��
</file>

<file path=customXml/item566.xml>��
</file>

<file path=customXml/item567.xml>��
</file>

<file path=customXml/item568.xml>��
</file>

<file path=customXml/item569.xml>��
</file>

<file path=customXml/item570.xml>��
</file>

<file path=customXml/item571.xml>��
</file>

<file path=customXml/item572.xml>��
</file>

<file path=customXml/item573.xml>��
</file>

<file path=customXml/item574.xml>��
</file>

<file path=customXml/item575.xml>��
</file>

<file path=customXml/item576.xml>��
</file>

<file path=customXml/item577.xml>��
</file>

<file path=customXml/item578.xml>��
</file>

<file path=customXml/item579.xml>��
</file>

<file path=customXml/item580.xml>��
</file>

<file path=customXml/item581.xml>��
</file>

<file path=customXml/item582.xml>��
</file>

<file path=customXml/item583.xml>��
</file>

<file path=customXml/item584.xml>��
</file>

<file path=customXml/item585.xml>��
</file>

<file path=customXml/item586.xml>��
</file>

<file path=customXml/item587.xml>��
</file>

<file path=customXml/item588.xml>��
</file>

<file path=customXml/item589.xml>��
</file>

<file path=customXml/item590.xml>��
</file>

<file path=customXml/item591.xml>��
</file>

<file path=customXml/item592.xml>��
</file>

<file path=customXml/item593.xml>��
</file>

<file path=customXml/item594.xml>��
</file>

<file path=customXml/item595.xml>��
</file>

<file path=customXml/item596.xml>��
</file>

<file path=customXml/item597.xml>��
</file>

<file path=customXml/item598.xml>��
</file>

<file path=customXml/item599.xml>��
</file>

<file path=customXml/item600.xml>��
</file>

<file path=customXml/item601.xml>��
</file>

<file path=customXml/item602.xml>��
</file>

<file path=customXml/item603.xml>��
</file>

<file path=customXml/item604.xml>��
</file>

<file path=customXml/item605.xml>��
</file>

<file path=customXml/item606.xml>��
</file>

<file path=customXml/item607.xml>��
</file>

<file path=customXml/item608.xml>��
</file>

<file path=customXml/item609.xml>��
</file>

<file path=customXml/item610.xml>��
</file>

<file path=customXml/item611.xml>��
</file>

<file path=customXml/item612.xml>��
</file>

<file path=customXml/item613.xml>��
</file>

<file path=customXml/item614.xml>��
</file>

<file path=customXml/item615.xml>��
</file>

<file path=customXml/item616.xml>��
</file>

<file path=customXml/item617.xml>��
</file>

<file path=customXml/item618.xml>��
</file>

<file path=customXml/item619.xml>��
</file>

<file path=customXml/item620.xml>��
</file>

<file path=customXml/item621.xml>��
</file>

<file path=customXml/item622.xml>��
</file>

<file path=customXml/item623.xml>��
</file>

<file path=customXml/item624.xml>��
</file>

<file path=customXml/item625.xml>��
</file>

<file path=customXml/item626.xml>��
</file>

<file path=customXml/item627.xml>��
</file>

<file path=customXml/item628.xml>��
</file>

<file path=customXml/item629.xml>��
</file>

<file path=customXml/item630.xml>��
</file>

<file path=customXml/item631.xml>��
</file>

<file path=customXml/item632.xml>��
</file>

<file path=customXml/item633.xml>��
</file>

<file path=customXml/item634.xml>��
</file>

<file path=customXml/item635.xml>��
</file>

<file path=customXml/item636.xml>��
</file>

<file path=customXml/item637.xml>��
</file>

<file path=customXml/item638.xml>��
</file>

<file path=customXml/item639.xml>��
</file>

<file path=customXml/item640.xml>��
</file>

<file path=customXml/item641.xml>��
</file>

<file path=customXml/item642.xml>��
</file>

<file path=customXml/item643.xml>��
</file>

<file path=customXml/item644.xml>��
</file>

<file path=customXml/item645.xml>��
</file>

<file path=customXml/item646.xml>��
</file>

<file path=customXml/item647.xml>��
</file>

<file path=customXml/item648.xml>��
</file>

<file path=customXml/item649.xml>��
</file>

<file path=customXml/item650.xml>��
</file>

<file path=customXml/item651.xml>��
</file>

<file path=customXml/item652.xml>��
</file>

<file path=customXml/item653.xml>��
</file>

<file path=customXml/item654.xml>��
</file>

<file path=customXml/item655.xml>��
</file>

<file path=customXml/item656.xml>��
</file>

<file path=customXml/item657.xml>��
</file>

<file path=customXml/item658.xml>��
</file>

<file path=customXml/item659.xml>��
</file>

<file path=customXml/item660.xml>��
</file>

<file path=customXml/item661.xml>��
</file>

<file path=customXml/item662.xml>��
</file>

<file path=customXml/item663.xml>��
</file>

<file path=customXml/item664.xml>��
</file>

<file path=customXml/item665.xml>��
</file>

<file path=customXml/item666.xml>��
</file>

<file path=customXml/item667.xml>��
</file>

<file path=customXml/item668.xml>��
</file>

<file path=customXml/item669.xml>��
</file>

<file path=customXml/item670.xml>��
</file>

<file path=customXml/item671.xml>��
</file>

<file path=customXml/item672.xml>��
</file>

<file path=customXml/item673.xml>��
</file>

<file path=customXml/item674.xml>��
</file>

<file path=customXml/item675.xml>��
</file>

<file path=customXml/item676.xml>��
</file>

<file path=customXml/item677.xml>��
</file>

<file path=customXml/item678.xml>��
</file>

<file path=customXml/item679.xml>��
</file>

<file path=customXml/item680.xml>��
</file>

<file path=customXml/item681.xml>��
</file>

<file path=customXml/item682.xml>��
</file>

<file path=customXml/item683.xml>��
</file>

<file path=customXml/item684.xml>��
</file>

<file path=customXml/item685.xml>��
</file>

<file path=customXml/item686.xml>��
</file>

<file path=customXml/item687.xml>��
</file>

<file path=customXml/item688.xml>��
</file>

<file path=customXml/item689.xml>��
</file>

<file path=customXml/item690.xml>��
</file>

<file path=customXml/item691.xml>��
</file>

<file path=customXml/item692.xml>��
</file>

<file path=customXml/item693.xml>��
</file>

<file path=customXml/item694.xml>��
</file>

<file path=customXml/item695.xml>��
</file>

<file path=customXml/item696.xml>��
</file>

<file path=customXml/item697.xml>��
</file>

<file path=customXml/item698.xml>��
</file>

<file path=customXml/item699.xml>��
</file>

<file path=customXml/item700.xml>��
</file>

<file path=customXml/item701.xml>��
</file>

<file path=customXml/item702.xml>��
</file>

<file path=customXml/item703.xml>��
</file>

<file path=customXml/item704.xml>��
</file>

<file path=customXml/item705.xml>��
</file>

<file path=customXml/item706.xml>��
</file>

<file path=customXml/item707.xml>��
</file>

<file path=customXml/item708.xml>��
</file>

<file path=customXml/item709.xml>��
</file>

<file path=customXml/item710.xml>��
</file>

<file path=customXml/item711.xml>��
</file>

<file path=customXml/item712.xml>��
</file>

<file path=customXml/item713.xml>��
</file>

<file path=customXml/item714.xml>��
</file>

<file path=customXml/item715.xml>��
</file>

<file path=customXml/item716.xml>��
</file>

<file path=customXml/item717.xml>��
</file>

<file path=customXml/item718.xml>��
</file>

<file path=customXml/item719.xml>��
</file>

<file path=customXml/item720.xml>��
</file>

<file path=customXml/item721.xml>��
</file>

<file path=customXml/item722.xml>��
</file>

<file path=customXml/item723.xml>��
</file>

<file path=customXml/item724.xml>��
</file>

<file path=customXml/item725.xml>��
</file>

<file path=customXml/item726.xml>��
</file>

<file path=customXml/item727.xml>��
</file>

<file path=customXml/item728.xml>��
</file>

<file path=customXml/item729.xml>��
</file>

<file path=customXml/item730.xml>��
</file>

<file path=customXml/item731.xml>��
</file>

<file path=customXml/item732.xml>��
</file>

<file path=customXml/item733.xml>��
</file>

<file path=customXml/item734.xml>��
</file>

<file path=customXml/item735.xml>��
</file>

<file path=customXml/item736.xml>��
</file>

<file path=customXml/item737.xml>��
</file>

<file path=customXml/item738.xml>��
</file>

<file path=customXml/item739.xml>��
</file>

<file path=customXml/item740.xml>��
</file>

<file path=customXml/item741.xml>��
</file>

<file path=customXml/item742.xml>��
</file>

<file path=customXml/item743.xml>��
</file>

<file path=customXml/item744.xml>��
</file>

<file path=customXml/item745.xml>��
</file>

<file path=customXml/item746.xml>��
</file>

<file path=customXml/item747.xml>��
</file>

<file path=customXml/item748.xml>��
</file>

<file path=customXml/item749.xml>��
</file>

<file path=customXml/item750.xml>��
</file>

<file path=customXml/item751.xml>��
</file>

<file path=customXml/item752.xml>��
</file>

<file path=customXml/item753.xml>��
</file>

<file path=customXml/item754.xml>��
</file>

<file path=customXml/item755.xml>��
</file>

<file path=customXml/item756.xml>��
</file>

<file path=customXml/item757.xml>��
</file>

<file path=customXml/item758.xml>��
</file>

<file path=customXml/item759.xml>��
</file>

<file path=customXml/item760.xml>��
</file>

<file path=customXml/item761.xml>��
</file>

<file path=customXml/item762.xml>��
</file>

<file path=customXml/item763.xml>��
</file>

<file path=customXml/item764.xml>��
</file>

<file path=customXml/item765.xml>��
</file>

<file path=customXml/item766.xml>��
</file>

<file path=customXml/item767.xml>��
</file>

<file path=customXml/item768.xml>��
</file>

<file path=customXml/item769.xml>��
</file>

<file path=customXml/item770.xml>��
</file>

<file path=customXml/item771.xml>��
</file>

<file path=customXml/item772.xml>��
</file>

<file path=customXml/item773.xml>��
</file>

<file path=customXml/item774.xml>��
</file>

<file path=customXml/item775.xml>��
</file>

<file path=customXml/item776.xml>��
</file>

<file path=customXml/item777.xml>��
</file>

<file path=customXml/item778.xml>��
</file>

<file path=customXml/item779.xml>��
</file>

<file path=customXml/item780.xml>��
</file>

<file path=customXml/item781.xml>��
</file>

<file path=customXml/item782.xml>��
</file>

<file path=customXml/item783.xml>��
</file>

<file path=customXml/item784.xml>��
</file>

<file path=customXml/item785.xml>��
</file>

<file path=customXml/item786.xml>��
</file>

<file path=customXml/item787.xml>��
</file>

<file path=customXml/item788.xml>��
</file>

<file path=customXml/item789.xml>��
</file>

<file path=customXml/item790.xml>��
</file>

<file path=customXml/item791.xml>��
</file>

<file path=customXml/item792.xml>��
</file>

<file path=customXml/item793.xml>��
</file>

<file path=customXml/item794.xml>��
</file>

<file path=customXml/item795.xml>��
</file>

<file path=customXml/item796.xml>��
</file>

<file path=customXml/item797.xml>��
</file>

<file path=customXml/item798.xml>��
</file>

<file path=customXml/item799.xml>��
</file>

<file path=customXml/item800.xml>��
</file>

<file path=customXml/item801.xml>��
</file>

<file path=customXml/item802.xml>��
</file>

<file path=customXml/item803.xml>��
</file>

<file path=customXml/item804.xml>��
</file>

<file path=customXml/item805.xml>��
</file>

<file path=customXml/item806.xml>��
</file>

<file path=customXml/item807.xml>��
</file>

<file path=customXml/item808.xml>��
</file>

<file path=customXml/item809.xml>��
</file>

<file path=customXml/item810.xml>��
</file>

<file path=customXml/item811.xml>��
</file>

<file path=customXml/item812.xml>��
</file>

<file path=customXml/item813.xml>��
</file>

<file path=customXml/item814.xml>��
</file>

<file path=customXml/item815.xml>��
</file>

<file path=customXml/item816.xml>��
</file>

<file path=customXml/item817.xml>��
</file>

<file path=customXml/item818.xml>��
</file>

<file path=customXml/item819.xml>��
</file>

<file path=customXml/item820.xml>��
</file>

<file path=customXml/item821.xml>��
</file>

<file path=customXml/item822.xml>��
</file>

<file path=customXml/item823.xml>��
</file>

<file path=customXml/item824.xml>��
</file>

<file path=customXml/item825.xml>��
</file>

<file path=customXml/item826.xml>��
</file>

<file path=customXml/item827.xml>��
</file>

<file path=customXml/item828.xml>��
</file>

<file path=customXml/item829.xml>��
</file>

<file path=customXml/item830.xml>��
</file>

<file path=customXml/item831.xml>��
</file>

<file path=customXml/item832.xml>��
</file>

<file path=customXml/item833.xml>��
</file>

<file path=customXml/item834.xml>��
</file>

<file path=customXml/item835.xml>��
</file>

<file path=customXml/item836.xml>��
</file>

<file path=customXml/item837.xml>��
</file>

<file path=customXml/item838.xml>��
</file>

<file path=customXml/item839.xml>��
</file>

<file path=customXml/item840.xml>��
</file>

<file path=customXml/item841.xml>��
</file>

<file path=customXml/item842.xml>��
</file>

<file path=customXml/item843.xml>��
</file>

<file path=customXml/item844.xml>��
</file>

<file path=customXml/item845.xml>��
</file>

<file path=customXml/item846.xml>��
</file>

<file path=customXml/item847.xml>��
</file>

<file path=customXml/item848.xml>��
</file>

<file path=customXml/item849.xml>��
</file>

<file path=customXml/item850.xml>��
</file>

<file path=customXml/item851.xml>��
</file>

<file path=customXml/item852.xml>��
</file>

<file path=customXml/item853.xml>��
</file>

<file path=customXml/item854.xml>��
</file>

<file path=customXml/item855.xml>��
</file>

<file path=customXml/item856.xml>��
</file>

<file path=customXml/item857.xml>��
</file>

<file path=customXml/item858.xml>��
</file>

<file path=customXml/item859.xml>��
</file>

<file path=customXml/item860.xml>��
</file>

<file path=customXml/item861.xml>��
</file>

<file path=customXml/item862.xml>��
</file>

<file path=customXml/item863.xml>��
</file>

<file path=customXml/item864.xml>��
</file>

<file path=customXml/item865.xml>��
</file>

<file path=customXml/item866.xml>��
</file>

<file path=customXml/item867.xml>��
</file>

<file path=customXml/item868.xml>��
</file>

<file path=customXml/item869.xml>��
</file>

<file path=customXml/item870.xml>��
</file>

<file path=customXml/item871.xml>��
</file>

<file path=customXml/item872.xml>��
</file>

<file path=customXml/item873.xml>��
</file>

<file path=customXml/item874.xml>��
</file>

<file path=customXml/item875.xml>��
</file>

<file path=customXml/item876.xml>��
</file>

<file path=customXml/item877.xml>��
</file>

<file path=customXml/item878.xml>��
</file>

<file path=customXml/item879.xml>��
</file>

<file path=customXml/item880.xml>��
</file>

<file path=customXml/item881.xml>��
</file>

<file path=customXml/item882.xml>��
</file>

<file path=customXml/item883.xml>��
</file>

<file path=customXml/item884.xml>��
</file>

<file path=customXml/item885.xml>��
</file>

<file path=customXml/item886.xml>��
</file>

<file path=customXml/item887.xml>��
</file>

<file path=customXml/item888.xml>��
</file>

<file path=customXml/item889.xml>��
</file>

<file path=customXml/item890.xml>��
</file>

<file path=customXml/item891.xml>��
</file>

<file path=customXml/item892.xml>��
</file>

<file path=customXml/item893.xml>��
</file>

<file path=customXml/item894.xml>��
</file>

<file path=customXml/item895.xml>��
</file>

<file path=customXml/item896.xml>��
</file>

<file path=customXml/item897.xml>��
</file>

<file path=customXml/item898.xml>��
</file>

<file path=customXml/item899.xml>��
</file>

<file path=customXml/item900.xml>��
</file>

<file path=customXml/item901.xml>��
</file>

<file path=customXml/item902.xml>��
</file>

<file path=customXml/item903.xml>��
</file>

<file path=customXml/item904.xml>��
</file>

<file path=customXml/item905.xml>��
</file>

<file path=customXml/item906.xml>��
</file>

<file path=customXml/item907.xml>��
</file>

<file path=customXml/item908.xml>��
</file>

<file path=customXml/item909.xml>��
</file>

<file path=customXml/item910.xml>��
</file>

<file path=customXml/item911.xml>��
</file>

<file path=customXml/item912.xml>��
</file>

<file path=customXml/item913.xml>��
</file>

<file path=customXml/item914.xml>��
</file>

<file path=customXml/item915.xml>��
</file>

<file path=customXml/item916.xml>��
</file>

<file path=customXml/item917.xml>��
</file>

<file path=customXml/item918.xml>��
</file>

<file path=customXml/item919.xml>��
</file>

<file path=customXml/item920.xml>��
</file>

<file path=customXml/item921.xml>��
</file>

<file path=customXml/item922.xml>��
</file>

<file path=customXml/item923.xml>��
</file>

<file path=customXml/item924.xml>��
</file>

<file path=customXml/item925.xml>��
</file>

<file path=customXml/item926.xml>��
</file>

<file path=customXml/item927.xml>��
</file>

<file path=customXml/item928.xml>��
</file>

<file path=customXml/item929.xml>��
</file>

<file path=customXml/item930.xml>��
</file>

<file path=customXml/item931.xml>��
</file>

<file path=customXml/item932.xml>��
</file>

<file path=customXml/item933.xml>��
</file>

<file path=customXml/item934.xml>��
</file>

<file path=customXml/item935.xml>��
</file>

<file path=customXml/item936.xml>��
</file>

<file path=customXml/item937.xml>��
</file>

<file path=customXml/item938.xml>��
</file>

<file path=customXml/item939.xml>��
</file>

<file path=customXml/item940.xml>��
</file>

<file path=customXml/item941.xml>��
</file>

<file path=customXml/item942.xml>��
</file>

<file path=customXml/item943.xml>��
</file>

<file path=customXml/item944.xml>��
</file>

<file path=customXml/item945.xml>��
</file>

<file path=customXml/item946.xml>��
</file>

<file path=customXml/item947.xml>��
</file>

<file path=customXml/item948.xml>��
</file>

<file path=customXml/item949.xml>��
</file>

<file path=customXml/item950.xml>��
</file>

<file path=customXml/item951.xml>��
</file>

<file path=customXml/item952.xml>��
</file>

<file path=customXml/item953.xml>��
</file>

<file path=customXml/item954.xml>��
</file>

<file path=customXml/item955.xml>��
</file>

<file path=customXml/item956.xml>��
</file>

<file path=customXml/item957.xml>��
</file>

<file path=customXml/item958.xml>��
</file>

<file path=customXml/item959.xml>��
</file>

<file path=customXml/item960.xml>��
</file>

<file path=customXml/item961.xml>��
</file>

<file path=customXml/item962.xml>��
</file>

<file path=customXml/item963.xml>��
</file>

<file path=customXml/item964.xml>��
</file>

<file path=customXml/item965.xml>��
</file>

<file path=customXml/item966.xml>��
</file>

<file path=customXml/item967.xml>��
</file>

<file path=customXml/item968.xml>��
</file>

<file path=customXml/item969.xml>��
</file>

<file path=customXml/item970.xml>��
</file>

<file path=customXml/item971.xml>��
</file>

<file path=customXml/item972.xml>��
</file>

<file path=customXml/item973.xml>��
</file>

<file path=customXml/item974.xml>��
</file>

<file path=customXml/item975.xml>��
</file>

<file path=customXml/item976.xml>��
</file>

<file path=customXml/item977.xml>��
</file>

<file path=customXml/item978.xml>��
</file>

<file path=customXml/item979.xml>��
</file>

<file path=customXml/item980.xml>��
</file>

<file path=customXml/item981.xml>��
</file>

<file path=customXml/item982.xml>��
</file>

<file path=customXml/item983.xml>��
</file>

<file path=customXml/item984.xml>��
</file>

<file path=customXml/item985.xml>��
</file>

<file path=customXml/item986.xml>��
</file>

<file path=customXml/item987.xml>��
</file>

<file path=customXml/item988.xml>��
</file>

<file path=customXml/item989.xml>��
</file>

<file path=customXml/item990.xml>��
</file>

<file path=customXml/item991.xml>��
</file>

<file path=customXml/item992.xml>��
</file>

<file path=customXml/item993.xml>��
</file>

<file path=customXml/item994.xml>��
</file>

<file path=customXml/item995.xml>��
</file>

<file path=customXml/item996.xml>��
</file>

<file path=customXml/item997.xml>��
</file>

<file path=customXml/item998.xml>��
</file>

<file path=customXml/item999.xml>��
</file>

<file path=customXml/item1000.xml>��
</file>

<file path=customXml/item1001.xml>��
</file>

<file path=customXml/item1002.xml>��
</file>

<file path=customXml/item1003.xml>��
</file>

<file path=customXml/item1004.xml>��
</file>

<file path=customXml/item1005.xml>��
</file>

<file path=customXml/item1006.xml>��
</file>

<file path=customXml/item1007.xml>��
</file>

<file path=customXml/item1008.xml>��
</file>

<file path=customXml/item1009.xml>��
</file>

<file path=customXml/item1010.xml>��
</file>

<file path=customXml/item1011.xml>��
</file>

<file path=customXml/item1012.xml>��
</file>

<file path=customXml/item1013.xml>��
</file>

<file path=customXml/item1014.xml>��
</file>

<file path=customXml/item1015.xml>��
</file>

<file path=customXml/item1016.xml>��
</file>

<file path=customXml/item1017.xml>��
</file>

<file path=customXml/item1018.xml>��
</file>

<file path=customXml/item1019.xml>��
</file>

<file path=customXml/item1020.xml>��
</file>

<file path=customXml/item1021.xml>��
</file>

<file path=customXml/item1022.xml>��
</file>

<file path=customXml/item1023.xml>��
</file>

<file path=customXml/item1024.xml>��
</file>

<file path=customXml/item1025.xml>��
</file>

<file path=customXml/item1026.xml>��
</file>

<file path=customXml/item1027.xml>��
</file>

<file path=customXml/item1028.xml>��
</file>

<file path=customXml/item1029.xml>��
</file>

<file path=customXml/item1030.xml>��
</file>

<file path=customXml/item1031.xml>��
</file>

<file path=customXml/item1032.xml>��
</file>

<file path=customXml/item1033.xml>��
</file>

<file path=customXml/item1034.xml>��
</file>

<file path=customXml/item1035.xml>��
</file>

<file path=customXml/item1036.xml>��
</file>

<file path=customXml/item1037.xml>��
</file>

<file path=customXml/item1038.xml>��
</file>

<file path=customXml/item1039.xml>��
</file>

<file path=customXml/item1040.xml>��
</file>

<file path=customXml/item1041.xml>��
</file>

<file path=customXml/item1042.xml>��
</file>

<file path=customXml/item1043.xml>��
</file>

<file path=customXml/item1044.xml>��
</file>

<file path=customXml/item1045.xml>��
</file>

<file path=customXml/item1046.xml>��
</file>

<file path=customXml/item1047.xml>��
</file>

<file path=customXml/item1048.xml>��
</file>

<file path=customXml/item1049.xml>��
</file>

<file path=customXml/item1050.xml>��
</file>

<file path=customXml/item1051.xml>��
</file>

<file path=customXml/item1052.xml>��
</file>

<file path=customXml/item1053.xml>��
</file>

<file path=customXml/item1054.xml>��
</file>

<file path=customXml/item1055.xml>��
</file>

<file path=customXml/item1056.xml>��
</file>

<file path=customXml/item1057.xml>��
</file>

<file path=customXml/item1058.xml>��
</file>

<file path=customXml/item1059.xml>��
</file>

<file path=customXml/item1060.xml>��
</file>

<file path=customXml/item1061.xml>��
</file>

<file path=customXml/item1062.xml>��
</file>

<file path=customXml/item1063.xml>��
</file>

<file path=customXml/item1064.xml>��
</file>

<file path=customXml/item1065.xml>��
</file>

<file path=customXml/item1066.xml>��
</file>

<file path=customXml/item1067.xml>��
</file>

<file path=customXml/item1068.xml>��
</file>

<file path=customXml/item1069.xml>��
</file>

<file path=customXml/item1070.xml>��
</file>

<file path=customXml/item1071.xml>��
</file>

<file path=customXml/item1072.xml>��
</file>

<file path=customXml/item1073.xml>��
</file>

<file path=customXml/item1074.xml>��
</file>

<file path=customXml/item1075.xml>��
</file>

<file path=customXml/item1076.xml>��
</file>

<file path=customXml/item1077.xml>��
</file>

<file path=customXml/item1078.xml>��
</file>

<file path=customXml/item1079.xml>��
</file>

<file path=customXml/item1080.xml>��
</file>

<file path=customXml/item1081.xml>��
</file>

<file path=customXml/item1082.xml>��
</file>

<file path=customXml/item1083.xml>��
</file>

<file path=customXml/item1084.xml>��
</file>

<file path=customXml/item1085.xml>��
</file>

<file path=customXml/item1086.xml>��
</file>

<file path=customXml/item1087.xml>��
</file>

<file path=customXml/item1088.xml>��
</file>

<file path=customXml/item1089.xml>��
</file>

<file path=customXml/item1090.xml>��
</file>

<file path=customXml/item1091.xml>��
</file>

<file path=customXml/item1092.xml>��
</file>

<file path=customXml/item1093.xml>��
</file>

<file path=customXml/item1094.xml>��
</file>

<file path=customXml/item1095.xml>��
</file>

<file path=customXml/item1096.xml>��
</file>

<file path=customXml/item1097.xml>��
</file>

<file path=customXml/item1098.xml>��
</file>

<file path=customXml/item1099.xml>��
</file>

<file path=customXml/item1100.xml>��
</file>

<file path=customXml/item1101.xml>��
</file>

<file path=customXml/item1102.xml>��
</file>

<file path=customXml/item1103.xml>��
</file>

<file path=customXml/item1104.xml>��
</file>

<file path=customXml/item1105.xml>��
</file>

<file path=customXml/item1106.xml>��
</file>

<file path=customXml/item1107.xml>��
</file>

<file path=customXml/item1108.xml>��
</file>

<file path=customXml/item1109.xml>��
</file>

<file path=customXml/item1110.xml>��
</file>

<file path=customXml/item1111.xml>��
</file>

<file path=customXml/item1112.xml>��
</file>

<file path=customXml/item1113.xml>��
</file>

<file path=customXml/item1114.xml>��
</file>

<file path=customXml/item1115.xml>��
</file>

<file path=customXml/item1116.xml>��
</file>

<file path=customXml/item1117.xml>��
</file>

<file path=customXml/item1118.xml>��
</file>

<file path=customXml/item1119.xml>��
</file>

<file path=customXml/item1120.xml>��
</file>

<file path=customXml/item1121.xml>��
</file>

<file path=customXml/item1122.xml>��
</file>

<file path=customXml/item1123.xml>��
</file>

<file path=customXml/item1124.xml>��
</file>

<file path=customXml/item1125.xml>��
</file>

<file path=customXml/item1126.xml>��
</file>

<file path=customXml/item1127.xml>��
</file>

<file path=customXml/item1128.xml>��
</file>

<file path=customXml/item1129.xml>��
</file>

<file path=customXml/item1130.xml>��
</file>

<file path=customXml/item1131.xml>��
</file>

<file path=customXml/item1132.xml>��
</file>

<file path=customXml/item1133.xml>��
</file>

<file path=customXml/item1134.xml>��
</file>

<file path=customXml/item1135.xml>��
</file>

<file path=customXml/item1136.xml>��
</file>

<file path=customXml/item1137.xml>��
</file>

<file path=customXml/item1138.xml>��
</file>

<file path=customXml/item1139.xml>��
</file>

<file path=customXml/item1140.xml>��
</file>

<file path=customXml/item1141.xml>��
</file>

<file path=customXml/item1142.xml>��
</file>

<file path=customXml/item1143.xml>��
</file>

<file path=customXml/item1144.xml>��
</file>

<file path=customXml/item1145.xml>��
</file>

<file path=customXml/item1146.xml>��
</file>

<file path=customXml/item1147.xml>��
</file>

<file path=customXml/item1148.xml>��
</file>

<file path=customXml/item1149.xml>��
</file>

<file path=customXml/item1150.xml>��
</file>

<file path=customXml/item1151.xml>��
</file>

<file path=customXml/item1152.xml>��
</file>

<file path=customXml/item1153.xml>��
</file>

<file path=customXml/item1154.xml>��
</file>

<file path=customXml/item1155.xml>��
</file>

<file path=customXml/item1156.xml>��
</file>

<file path=customXml/item1157.xml>��
</file>

<file path=customXml/item1158.xml>��
</file>

<file path=customXml/item1159.xml>��
</file>

<file path=customXml/item1160.xml>��
</file>

<file path=customXml/item1161.xml>��
</file>

<file path=customXml/item1162.xml>��
</file>

<file path=customXml/item1163.xml>��
</file>

<file path=customXml/item1164.xml>��
</file>

<file path=customXml/item1165.xml>��
</file>

<file path=customXml/item1166.xml>��
</file>

<file path=customXml/item1167.xml>��
</file>

<file path=customXml/item1168.xml>��
</file>

<file path=customXml/item1169.xml>��
</file>

<file path=customXml/item1170.xml>��
</file>

<file path=customXml/item1171.xml>��
</file>

<file path=customXml/item1172.xml>��
</file>

<file path=customXml/item1173.xml>��
</file>

<file path=customXml/item1174.xml>��
</file>

<file path=customXml/item1175.xml>��
</file>

<file path=customXml/item1176.xml>��
</file>

<file path=customXml/item1177.xml>��
</file>

<file path=customXml/item1178.xml>��
</file>

<file path=customXml/item1179.xml>��
</file>

<file path=customXml/item1180.xml>��
</file>

<file path=customXml/item1181.xml>��
</file>

<file path=customXml/item1182.xml>��
</file>

<file path=customXml/item1183.xml>��
</file>

<file path=customXml/item1184.xml>��
</file>

<file path=customXml/item1185.xml>��
</file>

<file path=customXml/item1186.xml>��
</file>

<file path=customXml/item1187.xml>��
</file>

<file path=customXml/item1188.xml>��
</file>

<file path=customXml/item1189.xml>��
</file>

<file path=customXml/item1190.xml>��
</file>

<file path=customXml/item1191.xml>��
</file>

<file path=customXml/item1192.xml>��
</file>

<file path=customXml/item1193.xml>��
</file>

<file path=customXml/item1194.xml>��
</file>

<file path=customXml/item1195.xml>��
</file>

<file path=customXml/item1196.xml>��
</file>

<file path=customXml/item1197.xml>��
</file>

<file path=customXml/item1198.xml>��
</file>

<file path=customXml/item1199.xml>��
</file>

<file path=customXml/item1200.xml>��
</file>

<file path=customXml/item1201.xml>��
</file>

<file path=customXml/item1202.xml>��
</file>

<file path=customXml/item1203.xml>��
</file>

<file path=customXml/item1204.xml>��
</file>

<file path=customXml/item1205.xml>��
</file>

<file path=customXml/item1206.xml>��
</file>

<file path=customXml/item1207.xml>��
</file>

<file path=customXml/item1208.xml>��
</file>

<file path=customXml/item1209.xml>��
</file>

<file path=customXml/item1210.xml>��
</file>

<file path=customXml/item1211.xml>��
</file>

<file path=customXml/item1212.xml>��
</file>

<file path=customXml/item1213.xml>��
</file>

<file path=customXml/item1214.xml>��
</file>

<file path=customXml/item1215.xml>��
</file>

<file path=customXml/item1216.xml>��
</file>

<file path=customXml/item1217.xml>��
</file>

<file path=customXml/item1218.xml>��
</file>

<file path=customXml/item1219.xml>��
</file>

<file path=customXml/item1220.xml>��
</file>

<file path=customXml/item1221.xml>��
</file>

<file path=customXml/item1222.xml>��
</file>

<file path=customXml/item1223.xml>��
</file>

<file path=customXml/item1224.xml>��
</file>

<file path=customXml/item1225.xml>��
</file>

<file path=customXml/item1226.xml>��
</file>

<file path=customXml/item1227.xml>��
</file>

<file path=customXml/item1228.xml>��
</file>

<file path=customXml/item1229.xml>��
</file>

<file path=customXml/item1230.xml>��
</file>

<file path=customXml/item1231.xml>��
</file>

<file path=customXml/item1232.xml>��
</file>

<file path=customXml/item1233.xml>��
</file>

<file path=customXml/item1234.xml>��
</file>

<file path=customXml/item1235.xml>��
</file>

<file path=customXml/item1236.xml>��
</file>

<file path=customXml/item1237.xml>��
</file>

<file path=customXml/item1238.xml>��
</file>

<file path=customXml/item1239.xml>��
</file>

<file path=customXml/item1240.xml>��
</file>

<file path=customXml/item1241.xml>��
</file>

<file path=customXml/item1242.xml>��
</file>

<file path=customXml/item1243.xml>��
</file>

<file path=customXml/item1244.xml>��
</file>

<file path=customXml/item1245.xml>��
</file>

<file path=customXml/item1246.xml>��
</file>

<file path=customXml/item1247.xml>��
</file>

<file path=customXml/item1248.xml>��
</file>

<file path=customXml/item1249.xml>��
</file>

<file path=customXml/item1250.xml>��
</file>

<file path=customXml/item1251.xml>��
</file>

<file path=customXml/item1252.xml>��
</file>

<file path=customXml/item1253.xml>��
</file>

<file path=customXml/item1254.xml>��
</file>

<file path=customXml/item1255.xml>��
</file>

<file path=customXml/item1256.xml>��
</file>

<file path=customXml/item1257.xml>��
</file>

<file path=customXml/item1258.xml>��
</file>

<file path=customXml/item1259.xml>��
</file>

<file path=customXml/item1260.xml>��
</file>

<file path=customXml/item1261.xml>��
</file>

<file path=customXml/item1262.xml>��
</file>

<file path=customXml/item1263.xml>��
</file>

<file path=customXml/item1264.xml>��
</file>

<file path=customXml/item1265.xml>��
</file>

<file path=customXml/item1266.xml>��
</file>

<file path=customXml/item1267.xml>��
</file>

<file path=customXml/item1268.xml>��
</file>

<file path=customXml/item1269.xml>��
</file>

<file path=customXml/item1270.xml>��
</file>

<file path=customXml/item1271.xml>��
</file>

<file path=customXml/item1272.xml>��
</file>

<file path=customXml/item1273.xml>��
</file>

<file path=customXml/item1274.xml>��
</file>

<file path=customXml/item1275.xml>��
</file>

<file path=customXml/item1276.xml>��
</file>

<file path=customXml/item1277.xml>��
</file>

<file path=customXml/item1278.xml>��
</file>

<file path=customXml/item1279.xml>��
</file>

<file path=customXml/item1280.xml>��
</file>

<file path=customXml/item1281.xml>��
</file>

<file path=customXml/item1282.xml>��
</file>

<file path=customXml/item1283.xml>��
</file>

<file path=customXml/item1284.xml>��
</file>

<file path=customXml/item1285.xml>��
</file>

<file path=customXml/item1286.xml>��
</file>

<file path=customXml/item1287.xml>��
</file>

<file path=customXml/item1288.xml>��
</file>

<file path=customXml/item1289.xml>��
</file>

<file path=customXml/item1290.xml>��
</file>

<file path=customXml/item1291.xml>��
</file>

<file path=customXml/item1292.xml>��
</file>

<file path=customXml/itemProps1.xml><?xml version="1.0" encoding="utf-8"?>
<ds:datastoreItem xmlns:ds="http://schemas.openxmlformats.org/officeDocument/2006/customXml" ds:itemID="{379223ea-2a55-4a1b-9111-6d2aab8f6613}">
  <ds:schemaRefs/>
</ds:datastoreItem>
</file>

<file path=customXml/itemProps2.xml><?xml version="1.0" encoding="utf-8"?>
<ds:datastoreItem xmlns:ds="http://schemas.openxmlformats.org/officeDocument/2006/customXml" ds:itemID="{cf60dba3-94d3-4b1a-9b5f-74677ae4f2fb}">
  <ds:schemaRefs/>
</ds:datastoreItem>
</file>

<file path=customXml/itemProps3.xml><?xml version="1.0" encoding="utf-8"?>
<ds:datastoreItem xmlns:ds="http://schemas.openxmlformats.org/officeDocument/2006/customXml" ds:itemID="{d52d69ca-f413-405c-9183-1ffeaad2ba28}">
  <ds:schemaRefs/>
</ds:datastoreItem>
</file>

<file path=customXml/itemProps4.xml><?xml version="1.0" encoding="utf-8"?>
<ds:datastoreItem xmlns:ds="http://schemas.openxmlformats.org/officeDocument/2006/customXml" ds:itemID="{be41aa33-297e-4dee-a5cb-6d371f296831}">
  <ds:schemaRefs/>
</ds:datastoreItem>
</file>

<file path=customXml/itemProps5.xml><?xml version="1.0" encoding="utf-8"?>
<ds:datastoreItem xmlns:ds="http://schemas.openxmlformats.org/officeDocument/2006/customXml" ds:itemID="{860983a3-a9d5-4b07-8e1f-c4e41dc73dc9}">
  <ds:schemaRefs/>
</ds:datastoreItem>
</file>

<file path=customXml/itemProps6.xml><?xml version="1.0" encoding="utf-8"?>
<ds:datastoreItem xmlns:ds="http://schemas.openxmlformats.org/officeDocument/2006/customXml" ds:itemID="{242655ab-42ac-4f47-912d-23313b343f42}">
  <ds:schemaRefs/>
</ds:datastoreItem>
</file>

<file path=customXml/itemProps7.xml><?xml version="1.0" encoding="utf-8"?>
<ds:datastoreItem xmlns:ds="http://schemas.openxmlformats.org/officeDocument/2006/customXml" ds:itemID="{901faf83-1791-4456-9193-5e39c026a4bf}">
  <ds:schemaRefs/>
</ds:datastoreItem>
</file>

<file path=customXml/itemProps8.xml><?xml version="1.0" encoding="utf-8"?>
<ds:datastoreItem xmlns:ds="http://schemas.openxmlformats.org/officeDocument/2006/customXml" ds:itemID="{88dc2edf-d9be-4650-bfed-6fb5a3215a20}">
  <ds:schemaRefs/>
</ds:datastoreItem>
</file>

<file path=customXml/itemProps9.xml><?xml version="1.0" encoding="utf-8"?>
<ds:datastoreItem xmlns:ds="http://schemas.openxmlformats.org/officeDocument/2006/customXml" ds:itemID="{33315951-fb2d-4cac-bb3d-54d85ed91495}">
  <ds:schemaRefs/>
</ds:datastoreItem>
</file>

<file path=customXml/itemProps10.xml><?xml version="1.0" encoding="utf-8"?>
<ds:datastoreItem xmlns:ds="http://schemas.openxmlformats.org/officeDocument/2006/customXml" ds:itemID="{3241380b-6266-45d4-a2f5-4df42ed6f7bd}">
  <ds:schemaRefs/>
</ds:datastoreItem>
</file>

<file path=customXml/itemProps11.xml><?xml version="1.0" encoding="utf-8"?>
<ds:datastoreItem xmlns:ds="http://schemas.openxmlformats.org/officeDocument/2006/customXml" ds:itemID="{903c37d3-a3e5-4b17-a9ce-f29956c7bf70}">
  <ds:schemaRefs/>
</ds:datastoreItem>
</file>

<file path=customXml/itemProps12.xml><?xml version="1.0" encoding="utf-8"?>
<ds:datastoreItem xmlns:ds="http://schemas.openxmlformats.org/officeDocument/2006/customXml" ds:itemID="{62edace8-8e84-45cc-b6c3-52addb59efeb}">
  <ds:schemaRefs/>
</ds:datastoreItem>
</file>

<file path=customXml/itemProps13.xml><?xml version="1.0" encoding="utf-8"?>
<ds:datastoreItem xmlns:ds="http://schemas.openxmlformats.org/officeDocument/2006/customXml" ds:itemID="{a529ba5e-15a6-46d5-99cf-55cbe44475f6}">
  <ds:schemaRefs/>
</ds:datastoreItem>
</file>

<file path=customXml/itemProps14.xml><?xml version="1.0" encoding="utf-8"?>
<ds:datastoreItem xmlns:ds="http://schemas.openxmlformats.org/officeDocument/2006/customXml" ds:itemID="{e48287b1-9cbf-4f3c-85a4-725ea546632a}">
  <ds:schemaRefs/>
</ds:datastoreItem>
</file>

<file path=customXml/itemProps15.xml><?xml version="1.0" encoding="utf-8"?>
<ds:datastoreItem xmlns:ds="http://schemas.openxmlformats.org/officeDocument/2006/customXml" ds:itemID="{59c028ee-d2dd-475c-acdc-aa9cfb980c1e}">
  <ds:schemaRefs/>
</ds:datastoreItem>
</file>

<file path=customXml/itemProps16.xml><?xml version="1.0" encoding="utf-8"?>
<ds:datastoreItem xmlns:ds="http://schemas.openxmlformats.org/officeDocument/2006/customXml" ds:itemID="{b5918d98-3e5d-4f9f-a939-9ad0c6b50baa}">
  <ds:schemaRefs/>
</ds:datastoreItem>
</file>

<file path=customXml/itemProps17.xml><?xml version="1.0" encoding="utf-8"?>
<ds:datastoreItem xmlns:ds="http://schemas.openxmlformats.org/officeDocument/2006/customXml" ds:itemID="{7ba13f66-4038-4b44-859e-f9b3c07460c2}">
  <ds:schemaRefs/>
</ds:datastoreItem>
</file>

<file path=customXml/itemProps18.xml><?xml version="1.0" encoding="utf-8"?>
<ds:datastoreItem xmlns:ds="http://schemas.openxmlformats.org/officeDocument/2006/customXml" ds:itemID="{b9477230-a1d9-47b4-a847-60ca7dbbf711}">
  <ds:schemaRefs/>
</ds:datastoreItem>
</file>

<file path=customXml/itemProps19.xml><?xml version="1.0" encoding="utf-8"?>
<ds:datastoreItem xmlns:ds="http://schemas.openxmlformats.org/officeDocument/2006/customXml" ds:itemID="{93506494-59a5-440c-83e1-baac96419175}">
  <ds:schemaRefs/>
</ds:datastoreItem>
</file>

<file path=customXml/itemProps20.xml><?xml version="1.0" encoding="utf-8"?>
<ds:datastoreItem xmlns:ds="http://schemas.openxmlformats.org/officeDocument/2006/customXml" ds:itemID="{ff4a617f-d040-42d5-a0b1-a227fbda1bb9}">
  <ds:schemaRefs/>
</ds:datastoreItem>
</file>

<file path=customXml/itemProps21.xml><?xml version="1.0" encoding="utf-8"?>
<ds:datastoreItem xmlns:ds="http://schemas.openxmlformats.org/officeDocument/2006/customXml" ds:itemID="{ca2c0101-c833-47c6-a73b-da6cda1c8335}">
  <ds:schemaRefs/>
</ds:datastoreItem>
</file>

<file path=customXml/itemProps22.xml><?xml version="1.0" encoding="utf-8"?>
<ds:datastoreItem xmlns:ds="http://schemas.openxmlformats.org/officeDocument/2006/customXml" ds:itemID="{25cb0c8e-b23f-4339-842d-05ea08c2c19d}">
  <ds:schemaRefs/>
</ds:datastoreItem>
</file>

<file path=customXml/itemProps23.xml><?xml version="1.0" encoding="utf-8"?>
<ds:datastoreItem xmlns:ds="http://schemas.openxmlformats.org/officeDocument/2006/customXml" ds:itemID="{9732b876-214f-4527-8ddb-e40833cb0e79}">
  <ds:schemaRefs/>
</ds:datastoreItem>
</file>

<file path=customXml/itemProps24.xml><?xml version="1.0" encoding="utf-8"?>
<ds:datastoreItem xmlns:ds="http://schemas.openxmlformats.org/officeDocument/2006/customXml" ds:itemID="{839ef931-0d25-4612-8fef-92887bbdb2f5}">
  <ds:schemaRefs/>
</ds:datastoreItem>
</file>

<file path=customXml/itemProps25.xml><?xml version="1.0" encoding="utf-8"?>
<ds:datastoreItem xmlns:ds="http://schemas.openxmlformats.org/officeDocument/2006/customXml" ds:itemID="{a7d4cc29-d58c-4752-93c2-f664a43b1377}">
  <ds:schemaRefs/>
</ds:datastoreItem>
</file>

<file path=customXml/itemProps26.xml><?xml version="1.0" encoding="utf-8"?>
<ds:datastoreItem xmlns:ds="http://schemas.openxmlformats.org/officeDocument/2006/customXml" ds:itemID="{7081aff4-d588-478a-bbf3-5e5c09d8195b}">
  <ds:schemaRefs/>
</ds:datastoreItem>
</file>

<file path=customXml/itemProps27.xml><?xml version="1.0" encoding="utf-8"?>
<ds:datastoreItem xmlns:ds="http://schemas.openxmlformats.org/officeDocument/2006/customXml" ds:itemID="{7f2a8de2-4dd7-42f9-b02e-5b22a62b31fd}">
  <ds:schemaRefs/>
</ds:datastoreItem>
</file>

<file path=customXml/itemProps28.xml><?xml version="1.0" encoding="utf-8"?>
<ds:datastoreItem xmlns:ds="http://schemas.openxmlformats.org/officeDocument/2006/customXml" ds:itemID="{571d74fe-744e-4b80-acbb-14039b3e627b}">
  <ds:schemaRefs/>
</ds:datastoreItem>
</file>

<file path=customXml/itemProps29.xml><?xml version="1.0" encoding="utf-8"?>
<ds:datastoreItem xmlns:ds="http://schemas.openxmlformats.org/officeDocument/2006/customXml" ds:itemID="{36ec49f4-f8ae-4002-8930-b2f979af955d}">
  <ds:schemaRefs/>
</ds:datastoreItem>
</file>

<file path=customXml/itemProps30.xml><?xml version="1.0" encoding="utf-8"?>
<ds:datastoreItem xmlns:ds="http://schemas.openxmlformats.org/officeDocument/2006/customXml" ds:itemID="{07eb6e2b-a188-47c2-bea8-e3b098298f88}">
  <ds:schemaRefs/>
</ds:datastoreItem>
</file>

<file path=customXml/itemProps31.xml><?xml version="1.0" encoding="utf-8"?>
<ds:datastoreItem xmlns:ds="http://schemas.openxmlformats.org/officeDocument/2006/customXml" ds:itemID="{df88c709-0527-4e3e-bb3d-d6767c2c7870}">
  <ds:schemaRefs/>
</ds:datastoreItem>
</file>

<file path=customXml/itemProps32.xml><?xml version="1.0" encoding="utf-8"?>
<ds:datastoreItem xmlns:ds="http://schemas.openxmlformats.org/officeDocument/2006/customXml" ds:itemID="{a7ef2110-343c-401b-803f-5ffd0134809a}">
  <ds:schemaRefs/>
</ds:datastoreItem>
</file>

<file path=customXml/itemProps33.xml><?xml version="1.0" encoding="utf-8"?>
<ds:datastoreItem xmlns:ds="http://schemas.openxmlformats.org/officeDocument/2006/customXml" ds:itemID="{4c273487-a58c-4722-87c0-523456449b9c}">
  <ds:schemaRefs/>
</ds:datastoreItem>
</file>

<file path=customXml/itemProps34.xml><?xml version="1.0" encoding="utf-8"?>
<ds:datastoreItem xmlns:ds="http://schemas.openxmlformats.org/officeDocument/2006/customXml" ds:itemID="{faa33a51-d775-48af-afd1-b9efdaa51f9b}">
  <ds:schemaRefs/>
</ds:datastoreItem>
</file>

<file path=customXml/itemProps35.xml><?xml version="1.0" encoding="utf-8"?>
<ds:datastoreItem xmlns:ds="http://schemas.openxmlformats.org/officeDocument/2006/customXml" ds:itemID="{9f4bdb70-ed51-4da7-8cb9-5035e7aaa43d}">
  <ds:schemaRefs/>
</ds:datastoreItem>
</file>

<file path=customXml/itemProps36.xml><?xml version="1.0" encoding="utf-8"?>
<ds:datastoreItem xmlns:ds="http://schemas.openxmlformats.org/officeDocument/2006/customXml" ds:itemID="{50995242-f95f-4cec-a302-84056103e292}">
  <ds:schemaRefs/>
</ds:datastoreItem>
</file>

<file path=customXml/itemProps37.xml><?xml version="1.0" encoding="utf-8"?>
<ds:datastoreItem xmlns:ds="http://schemas.openxmlformats.org/officeDocument/2006/customXml" ds:itemID="{172f2644-97de-4e5d-b2a0-17e2ca0c9adf}">
  <ds:schemaRefs/>
</ds:datastoreItem>
</file>

<file path=customXml/itemProps38.xml><?xml version="1.0" encoding="utf-8"?>
<ds:datastoreItem xmlns:ds="http://schemas.openxmlformats.org/officeDocument/2006/customXml" ds:itemID="{5ad17711-b923-4180-a6c9-9b19ee30f53a}">
  <ds:schemaRefs/>
</ds:datastoreItem>
</file>

<file path=customXml/itemProps39.xml><?xml version="1.0" encoding="utf-8"?>
<ds:datastoreItem xmlns:ds="http://schemas.openxmlformats.org/officeDocument/2006/customXml" ds:itemID="{25149bc4-e025-48e5-b6ad-1c348cf2a66c}">
  <ds:schemaRefs/>
</ds:datastoreItem>
</file>

<file path=customXml/itemProps40.xml><?xml version="1.0" encoding="utf-8"?>
<ds:datastoreItem xmlns:ds="http://schemas.openxmlformats.org/officeDocument/2006/customXml" ds:itemID="{1c846927-c712-49b9-a2d9-38ace0742078}">
  <ds:schemaRefs/>
</ds:datastoreItem>
</file>

<file path=customXml/itemProps41.xml><?xml version="1.0" encoding="utf-8"?>
<ds:datastoreItem xmlns:ds="http://schemas.openxmlformats.org/officeDocument/2006/customXml" ds:itemID="{605893f4-6434-4b7d-9eee-78f67554bdf5}">
  <ds:schemaRefs/>
</ds:datastoreItem>
</file>

<file path=customXml/itemProps42.xml><?xml version="1.0" encoding="utf-8"?>
<ds:datastoreItem xmlns:ds="http://schemas.openxmlformats.org/officeDocument/2006/customXml" ds:itemID="{2779238b-19da-4f8a-8764-c8e994bf7bec}">
  <ds:schemaRefs/>
</ds:datastoreItem>
</file>

<file path=customXml/itemProps43.xml><?xml version="1.0" encoding="utf-8"?>
<ds:datastoreItem xmlns:ds="http://schemas.openxmlformats.org/officeDocument/2006/customXml" ds:itemID="{77e1a81d-1e13-427b-94ff-e542a4659de5}">
  <ds:schemaRefs/>
</ds:datastoreItem>
</file>

<file path=customXml/itemProps44.xml><?xml version="1.0" encoding="utf-8"?>
<ds:datastoreItem xmlns:ds="http://schemas.openxmlformats.org/officeDocument/2006/customXml" ds:itemID="{b0efef2e-c0e2-4ffb-b82d-80c1b498f0ad}">
  <ds:schemaRefs/>
</ds:datastoreItem>
</file>

<file path=customXml/itemProps45.xml><?xml version="1.0" encoding="utf-8"?>
<ds:datastoreItem xmlns:ds="http://schemas.openxmlformats.org/officeDocument/2006/customXml" ds:itemID="{397cf767-d63f-446c-b855-884830fecb9a}">
  <ds:schemaRefs/>
</ds:datastoreItem>
</file>

<file path=customXml/itemProps46.xml><?xml version="1.0" encoding="utf-8"?>
<ds:datastoreItem xmlns:ds="http://schemas.openxmlformats.org/officeDocument/2006/customXml" ds:itemID="{963da5b5-2094-4030-92e4-a80369890dbd}">
  <ds:schemaRefs/>
</ds:datastoreItem>
</file>

<file path=customXml/itemProps47.xml><?xml version="1.0" encoding="utf-8"?>
<ds:datastoreItem xmlns:ds="http://schemas.openxmlformats.org/officeDocument/2006/customXml" ds:itemID="{cc5fce69-89be-441f-a6e8-6c48143c0689}">
  <ds:schemaRefs/>
</ds:datastoreItem>
</file>

<file path=customXml/itemProps48.xml><?xml version="1.0" encoding="utf-8"?>
<ds:datastoreItem xmlns:ds="http://schemas.openxmlformats.org/officeDocument/2006/customXml" ds:itemID="{5fdf42bb-32d5-4ee5-af7d-e40669332e5c}">
  <ds:schemaRefs/>
</ds:datastoreItem>
</file>

<file path=customXml/itemProps49.xml><?xml version="1.0" encoding="utf-8"?>
<ds:datastoreItem xmlns:ds="http://schemas.openxmlformats.org/officeDocument/2006/customXml" ds:itemID="{f15910a0-93af-483a-8378-fc48a7e856f8}">
  <ds:schemaRefs/>
</ds:datastoreItem>
</file>

<file path=customXml/itemProps50.xml><?xml version="1.0" encoding="utf-8"?>
<ds:datastoreItem xmlns:ds="http://schemas.openxmlformats.org/officeDocument/2006/customXml" ds:itemID="{bb4ce485-ac50-4d7f-b591-dff155503d4f}">
  <ds:schemaRefs/>
</ds:datastoreItem>
</file>

<file path=customXml/itemProps51.xml><?xml version="1.0" encoding="utf-8"?>
<ds:datastoreItem xmlns:ds="http://schemas.openxmlformats.org/officeDocument/2006/customXml" ds:itemID="{4faa4793-b550-4d8c-92a9-3730339859de}">
  <ds:schemaRefs/>
</ds:datastoreItem>
</file>

<file path=customXml/itemProps52.xml><?xml version="1.0" encoding="utf-8"?>
<ds:datastoreItem xmlns:ds="http://schemas.openxmlformats.org/officeDocument/2006/customXml" ds:itemID="{d6396438-804f-41ef-822c-1038cd0d7e78}">
  <ds:schemaRefs/>
</ds:datastoreItem>
</file>

<file path=customXml/itemProps53.xml><?xml version="1.0" encoding="utf-8"?>
<ds:datastoreItem xmlns:ds="http://schemas.openxmlformats.org/officeDocument/2006/customXml" ds:itemID="{1a2e9a09-dceb-4794-aa74-496cd02e99d0}">
  <ds:schemaRefs/>
</ds:datastoreItem>
</file>

<file path=customXml/itemProps54.xml><?xml version="1.0" encoding="utf-8"?>
<ds:datastoreItem xmlns:ds="http://schemas.openxmlformats.org/officeDocument/2006/customXml" ds:itemID="{0257e452-2be6-4834-b16c-b8cce8c6c002}">
  <ds:schemaRefs/>
</ds:datastoreItem>
</file>

<file path=customXml/itemProps55.xml><?xml version="1.0" encoding="utf-8"?>
<ds:datastoreItem xmlns:ds="http://schemas.openxmlformats.org/officeDocument/2006/customXml" ds:itemID="{8028901a-a6f0-4e36-8017-88630f7ee04c}">
  <ds:schemaRefs/>
</ds:datastoreItem>
</file>

<file path=customXml/itemProps56.xml><?xml version="1.0" encoding="utf-8"?>
<ds:datastoreItem xmlns:ds="http://schemas.openxmlformats.org/officeDocument/2006/customXml" ds:itemID="{fa384f63-8c1f-4c20-ad18-df6fca329fb4}">
  <ds:schemaRefs/>
</ds:datastoreItem>
</file>

<file path=customXml/itemProps57.xml><?xml version="1.0" encoding="utf-8"?>
<ds:datastoreItem xmlns:ds="http://schemas.openxmlformats.org/officeDocument/2006/customXml" ds:itemID="{89051819-3ad9-4e70-b948-8e2798da0c64}">
  <ds:schemaRefs/>
</ds:datastoreItem>
</file>

<file path=customXml/itemProps58.xml><?xml version="1.0" encoding="utf-8"?>
<ds:datastoreItem xmlns:ds="http://schemas.openxmlformats.org/officeDocument/2006/customXml" ds:itemID="{7a1a41b6-14b5-4cdb-8b25-f588a8bd7a3f}">
  <ds:schemaRefs/>
</ds:datastoreItem>
</file>

<file path=customXml/itemProps59.xml><?xml version="1.0" encoding="utf-8"?>
<ds:datastoreItem xmlns:ds="http://schemas.openxmlformats.org/officeDocument/2006/customXml" ds:itemID="{4a046b80-e692-4be8-8310-3c6dad9ada84}">
  <ds:schemaRefs/>
</ds:datastoreItem>
</file>

<file path=customXml/itemProps60.xml><?xml version="1.0" encoding="utf-8"?>
<ds:datastoreItem xmlns:ds="http://schemas.openxmlformats.org/officeDocument/2006/customXml" ds:itemID="{4d2921be-1df1-4e4e-a051-435437855da7}">
  <ds:schemaRefs/>
</ds:datastoreItem>
</file>

<file path=customXml/itemProps61.xml><?xml version="1.0" encoding="utf-8"?>
<ds:datastoreItem xmlns:ds="http://schemas.openxmlformats.org/officeDocument/2006/customXml" ds:itemID="{3c2aa809-f23f-4362-ac3a-46e689e31eb1}">
  <ds:schemaRefs/>
</ds:datastoreItem>
</file>

<file path=customXml/itemProps62.xml><?xml version="1.0" encoding="utf-8"?>
<ds:datastoreItem xmlns:ds="http://schemas.openxmlformats.org/officeDocument/2006/customXml" ds:itemID="{27af1a5e-d8eb-48e1-bbad-b67e4e821ec0}">
  <ds:schemaRefs/>
</ds:datastoreItem>
</file>

<file path=customXml/itemProps63.xml><?xml version="1.0" encoding="utf-8"?>
<ds:datastoreItem xmlns:ds="http://schemas.openxmlformats.org/officeDocument/2006/customXml" ds:itemID="{7e7d1fcb-2946-434f-8928-19ca2899b58e}">
  <ds:schemaRefs/>
</ds:datastoreItem>
</file>

<file path=customXml/itemProps64.xml><?xml version="1.0" encoding="utf-8"?>
<ds:datastoreItem xmlns:ds="http://schemas.openxmlformats.org/officeDocument/2006/customXml" ds:itemID="{2b1257d0-1532-4a3a-8d62-d72b72aa7b3b}">
  <ds:schemaRefs/>
</ds:datastoreItem>
</file>

<file path=customXml/itemProps65.xml><?xml version="1.0" encoding="utf-8"?>
<ds:datastoreItem xmlns:ds="http://schemas.openxmlformats.org/officeDocument/2006/customXml" ds:itemID="{4298ab3b-ab23-4818-a58c-2c719c7dd792}">
  <ds:schemaRefs/>
</ds:datastoreItem>
</file>

<file path=customXml/itemProps66.xml><?xml version="1.0" encoding="utf-8"?>
<ds:datastoreItem xmlns:ds="http://schemas.openxmlformats.org/officeDocument/2006/customXml" ds:itemID="{5f28b12d-f242-4465-97aa-59cc37f13cb1}">
  <ds:schemaRefs/>
</ds:datastoreItem>
</file>

<file path=customXml/itemProps67.xml><?xml version="1.0" encoding="utf-8"?>
<ds:datastoreItem xmlns:ds="http://schemas.openxmlformats.org/officeDocument/2006/customXml" ds:itemID="{c53fbae4-5c8d-4d91-87d9-dbd2f325e515}">
  <ds:schemaRefs/>
</ds:datastoreItem>
</file>

<file path=customXml/itemProps68.xml><?xml version="1.0" encoding="utf-8"?>
<ds:datastoreItem xmlns:ds="http://schemas.openxmlformats.org/officeDocument/2006/customXml" ds:itemID="{80f002a1-93a4-42d6-911f-9fab861068dc}">
  <ds:schemaRefs/>
</ds:datastoreItem>
</file>

<file path=customXml/itemProps69.xml><?xml version="1.0" encoding="utf-8"?>
<ds:datastoreItem xmlns:ds="http://schemas.openxmlformats.org/officeDocument/2006/customXml" ds:itemID="{3b1a283c-214c-410e-8f22-f9f5b97a4267}">
  <ds:schemaRefs/>
</ds:datastoreItem>
</file>

<file path=customXml/itemProps70.xml><?xml version="1.0" encoding="utf-8"?>
<ds:datastoreItem xmlns:ds="http://schemas.openxmlformats.org/officeDocument/2006/customXml" ds:itemID="{426353f2-2824-4de2-9a95-0bd06c077d59}">
  <ds:schemaRefs/>
</ds:datastoreItem>
</file>

<file path=customXml/itemProps71.xml><?xml version="1.0" encoding="utf-8"?>
<ds:datastoreItem xmlns:ds="http://schemas.openxmlformats.org/officeDocument/2006/customXml" ds:itemID="{44315ad4-a9d6-48ed-b59d-6f8726893a54}">
  <ds:schemaRefs/>
</ds:datastoreItem>
</file>

<file path=customXml/itemProps72.xml><?xml version="1.0" encoding="utf-8"?>
<ds:datastoreItem xmlns:ds="http://schemas.openxmlformats.org/officeDocument/2006/customXml" ds:itemID="{c380df99-9bf8-49c4-909c-d161cfa840ac}">
  <ds:schemaRefs/>
</ds:datastoreItem>
</file>

<file path=customXml/itemProps73.xml><?xml version="1.0" encoding="utf-8"?>
<ds:datastoreItem xmlns:ds="http://schemas.openxmlformats.org/officeDocument/2006/customXml" ds:itemID="{6dbfae60-e295-4ef3-bedf-e962d53dde90}">
  <ds:schemaRefs/>
</ds:datastoreItem>
</file>

<file path=customXml/itemProps74.xml><?xml version="1.0" encoding="utf-8"?>
<ds:datastoreItem xmlns:ds="http://schemas.openxmlformats.org/officeDocument/2006/customXml" ds:itemID="{7479fbf5-10e0-479b-b76f-f7177f87e00f}">
  <ds:schemaRefs/>
</ds:datastoreItem>
</file>

<file path=customXml/itemProps75.xml><?xml version="1.0" encoding="utf-8"?>
<ds:datastoreItem xmlns:ds="http://schemas.openxmlformats.org/officeDocument/2006/customXml" ds:itemID="{4b8f045c-e475-49b2-a9c9-128a1157ca8b}">
  <ds:schemaRefs/>
</ds:datastoreItem>
</file>

<file path=customXml/itemProps76.xml><?xml version="1.0" encoding="utf-8"?>
<ds:datastoreItem xmlns:ds="http://schemas.openxmlformats.org/officeDocument/2006/customXml" ds:itemID="{60a341de-16b6-4575-aed9-f91e65d3dc9e}">
  <ds:schemaRefs/>
</ds:datastoreItem>
</file>

<file path=customXml/itemProps77.xml><?xml version="1.0" encoding="utf-8"?>
<ds:datastoreItem xmlns:ds="http://schemas.openxmlformats.org/officeDocument/2006/customXml" ds:itemID="{3819537a-3c6b-4e7f-94e9-317fa2460929}">
  <ds:schemaRefs/>
</ds:datastoreItem>
</file>

<file path=customXml/itemProps78.xml><?xml version="1.0" encoding="utf-8"?>
<ds:datastoreItem xmlns:ds="http://schemas.openxmlformats.org/officeDocument/2006/customXml" ds:itemID="{df369740-7969-4b08-a89a-3ada542c3eae}">
  <ds:schemaRefs/>
</ds:datastoreItem>
</file>

<file path=customXml/itemProps79.xml><?xml version="1.0" encoding="utf-8"?>
<ds:datastoreItem xmlns:ds="http://schemas.openxmlformats.org/officeDocument/2006/customXml" ds:itemID="{798a1992-3d0b-4d98-aec2-5b1e50e73a97}">
  <ds:schemaRefs/>
</ds:datastoreItem>
</file>

<file path=customXml/itemProps80.xml><?xml version="1.0" encoding="utf-8"?>
<ds:datastoreItem xmlns:ds="http://schemas.openxmlformats.org/officeDocument/2006/customXml" ds:itemID="{f0a6d55f-ce59-4a45-9acd-0a9896d4b2e8}">
  <ds:schemaRefs/>
</ds:datastoreItem>
</file>

<file path=customXml/itemProps81.xml><?xml version="1.0" encoding="utf-8"?>
<ds:datastoreItem xmlns:ds="http://schemas.openxmlformats.org/officeDocument/2006/customXml" ds:itemID="{ef6fddf9-8678-47e0-90af-381a064ed60a}">
  <ds:schemaRefs/>
</ds:datastoreItem>
</file>

<file path=customXml/itemProps82.xml><?xml version="1.0" encoding="utf-8"?>
<ds:datastoreItem xmlns:ds="http://schemas.openxmlformats.org/officeDocument/2006/customXml" ds:itemID="{b97eabcc-ee7a-403a-bae2-8a9b6c1e0018}">
  <ds:schemaRefs/>
</ds:datastoreItem>
</file>

<file path=customXml/itemProps83.xml><?xml version="1.0" encoding="utf-8"?>
<ds:datastoreItem xmlns:ds="http://schemas.openxmlformats.org/officeDocument/2006/customXml" ds:itemID="{4a6b7501-95ca-49d1-b6f2-c13c6e0f7c19}">
  <ds:schemaRefs/>
</ds:datastoreItem>
</file>

<file path=customXml/itemProps84.xml><?xml version="1.0" encoding="utf-8"?>
<ds:datastoreItem xmlns:ds="http://schemas.openxmlformats.org/officeDocument/2006/customXml" ds:itemID="{1afba422-e8d2-424f-b455-05ce549effed}">
  <ds:schemaRefs/>
</ds:datastoreItem>
</file>

<file path=customXml/itemProps85.xml><?xml version="1.0" encoding="utf-8"?>
<ds:datastoreItem xmlns:ds="http://schemas.openxmlformats.org/officeDocument/2006/customXml" ds:itemID="{32822656-e27c-469c-8745-ab7abdd832a5}">
  <ds:schemaRefs/>
</ds:datastoreItem>
</file>

<file path=customXml/itemProps86.xml><?xml version="1.0" encoding="utf-8"?>
<ds:datastoreItem xmlns:ds="http://schemas.openxmlformats.org/officeDocument/2006/customXml" ds:itemID="{cdb7b574-40c4-4ba6-8f0d-70bcd4e6455d}">
  <ds:schemaRefs/>
</ds:datastoreItem>
</file>

<file path=customXml/itemProps87.xml><?xml version="1.0" encoding="utf-8"?>
<ds:datastoreItem xmlns:ds="http://schemas.openxmlformats.org/officeDocument/2006/customXml" ds:itemID="{485573a3-2ee7-4693-961a-86f628aceec1}">
  <ds:schemaRefs/>
</ds:datastoreItem>
</file>

<file path=customXml/itemProps88.xml><?xml version="1.0" encoding="utf-8"?>
<ds:datastoreItem xmlns:ds="http://schemas.openxmlformats.org/officeDocument/2006/customXml" ds:itemID="{0723a5e3-13fb-4412-bb24-3cb960f22d22}">
  <ds:schemaRefs/>
</ds:datastoreItem>
</file>

<file path=customXml/itemProps89.xml><?xml version="1.0" encoding="utf-8"?>
<ds:datastoreItem xmlns:ds="http://schemas.openxmlformats.org/officeDocument/2006/customXml" ds:itemID="{f676cb3f-f949-43e2-86e3-4f12ddc69aab}">
  <ds:schemaRefs/>
</ds:datastoreItem>
</file>

<file path=customXml/itemProps90.xml><?xml version="1.0" encoding="utf-8"?>
<ds:datastoreItem xmlns:ds="http://schemas.openxmlformats.org/officeDocument/2006/customXml" ds:itemID="{a0d31ea6-9a64-4ff1-8b6f-9f2bb9b0ed48}">
  <ds:schemaRefs/>
</ds:datastoreItem>
</file>

<file path=customXml/itemProps91.xml><?xml version="1.0" encoding="utf-8"?>
<ds:datastoreItem xmlns:ds="http://schemas.openxmlformats.org/officeDocument/2006/customXml" ds:itemID="{9a7c5e2f-6088-4bbc-a684-a79116154660}">
  <ds:schemaRefs/>
</ds:datastoreItem>
</file>

<file path=customXml/itemProps92.xml><?xml version="1.0" encoding="utf-8"?>
<ds:datastoreItem xmlns:ds="http://schemas.openxmlformats.org/officeDocument/2006/customXml" ds:itemID="{da841da4-ec34-445a-b645-b8861e30244c}">
  <ds:schemaRefs/>
</ds:datastoreItem>
</file>

<file path=customXml/itemProps93.xml><?xml version="1.0" encoding="utf-8"?>
<ds:datastoreItem xmlns:ds="http://schemas.openxmlformats.org/officeDocument/2006/customXml" ds:itemID="{1b20f5d6-c0fc-487d-8382-5306e8a4d3e0}">
  <ds:schemaRefs/>
</ds:datastoreItem>
</file>

<file path=customXml/itemProps94.xml><?xml version="1.0" encoding="utf-8"?>
<ds:datastoreItem xmlns:ds="http://schemas.openxmlformats.org/officeDocument/2006/customXml" ds:itemID="{8e60ec53-f89d-4ba2-946c-9d06649abb95}">
  <ds:schemaRefs/>
</ds:datastoreItem>
</file>

<file path=customXml/itemProps95.xml><?xml version="1.0" encoding="utf-8"?>
<ds:datastoreItem xmlns:ds="http://schemas.openxmlformats.org/officeDocument/2006/customXml" ds:itemID="{9b0bdf4e-f9f9-42ca-b0ec-970bdd9a641b}">
  <ds:schemaRefs/>
</ds:datastoreItem>
</file>

<file path=customXml/itemProps96.xml><?xml version="1.0" encoding="utf-8"?>
<ds:datastoreItem xmlns:ds="http://schemas.openxmlformats.org/officeDocument/2006/customXml" ds:itemID="{81e19ea2-c056-4db9-9956-16fef464c60c}">
  <ds:schemaRefs/>
</ds:datastoreItem>
</file>

<file path=customXml/itemProps97.xml><?xml version="1.0" encoding="utf-8"?>
<ds:datastoreItem xmlns:ds="http://schemas.openxmlformats.org/officeDocument/2006/customXml" ds:itemID="{2afcbc7a-3eb2-4e1a-b16e-b0f6c2ec2a63}">
  <ds:schemaRefs/>
</ds:datastoreItem>
</file>

<file path=customXml/itemProps98.xml><?xml version="1.0" encoding="utf-8"?>
<ds:datastoreItem xmlns:ds="http://schemas.openxmlformats.org/officeDocument/2006/customXml" ds:itemID="{970b3dfb-d51a-44d6-9779-3472c5363025}">
  <ds:schemaRefs/>
</ds:datastoreItem>
</file>

<file path=customXml/itemProps99.xml><?xml version="1.0" encoding="utf-8"?>
<ds:datastoreItem xmlns:ds="http://schemas.openxmlformats.org/officeDocument/2006/customXml" ds:itemID="{55d657be-8d65-420b-9073-471092d5dd43}">
  <ds:schemaRefs/>
</ds:datastoreItem>
</file>

<file path=customXml/itemProps100.xml><?xml version="1.0" encoding="utf-8"?>
<ds:datastoreItem xmlns:ds="http://schemas.openxmlformats.org/officeDocument/2006/customXml" ds:itemID="{2dca6849-f286-4edb-91ab-b8fd7dd74c3a}">
  <ds:schemaRefs/>
</ds:datastoreItem>
</file>

<file path=customXml/itemProps101.xml><?xml version="1.0" encoding="utf-8"?>
<ds:datastoreItem xmlns:ds="http://schemas.openxmlformats.org/officeDocument/2006/customXml" ds:itemID="{47bcabbc-12b1-49e8-a66d-a3cf6bc6d9f2}">
  <ds:schemaRefs/>
</ds:datastoreItem>
</file>

<file path=customXml/itemProps102.xml><?xml version="1.0" encoding="utf-8"?>
<ds:datastoreItem xmlns:ds="http://schemas.openxmlformats.org/officeDocument/2006/customXml" ds:itemID="{9bc6fbe0-59be-4988-bd9b-24abf770c54a}">
  <ds:schemaRefs/>
</ds:datastoreItem>
</file>

<file path=customXml/itemProps103.xml><?xml version="1.0" encoding="utf-8"?>
<ds:datastoreItem xmlns:ds="http://schemas.openxmlformats.org/officeDocument/2006/customXml" ds:itemID="{982ebfe0-bd29-48a9-b867-343a089ba19e}">
  <ds:schemaRefs/>
</ds:datastoreItem>
</file>

<file path=customXml/itemProps104.xml><?xml version="1.0" encoding="utf-8"?>
<ds:datastoreItem xmlns:ds="http://schemas.openxmlformats.org/officeDocument/2006/customXml" ds:itemID="{3ce40a07-ef45-4915-a18e-4e22b4730eb9}">
  <ds:schemaRefs/>
</ds:datastoreItem>
</file>

<file path=customXml/itemProps105.xml><?xml version="1.0" encoding="utf-8"?>
<ds:datastoreItem xmlns:ds="http://schemas.openxmlformats.org/officeDocument/2006/customXml" ds:itemID="{8bfdd3fa-5050-4ce1-a621-ece7579f7f5a}">
  <ds:schemaRefs/>
</ds:datastoreItem>
</file>

<file path=customXml/itemProps106.xml><?xml version="1.0" encoding="utf-8"?>
<ds:datastoreItem xmlns:ds="http://schemas.openxmlformats.org/officeDocument/2006/customXml" ds:itemID="{8a17dd1a-da09-4784-adda-e8b9f20b1606}">
  <ds:schemaRefs/>
</ds:datastoreItem>
</file>

<file path=customXml/itemProps107.xml><?xml version="1.0" encoding="utf-8"?>
<ds:datastoreItem xmlns:ds="http://schemas.openxmlformats.org/officeDocument/2006/customXml" ds:itemID="{425cb248-5b71-4031-b12a-c78b5efa92e9}">
  <ds:schemaRefs/>
</ds:datastoreItem>
</file>

<file path=customXml/itemProps108.xml><?xml version="1.0" encoding="utf-8"?>
<ds:datastoreItem xmlns:ds="http://schemas.openxmlformats.org/officeDocument/2006/customXml" ds:itemID="{ae33a086-f0be-4a63-bf24-d4d9c65e3303}">
  <ds:schemaRefs/>
</ds:datastoreItem>
</file>

<file path=customXml/itemProps109.xml><?xml version="1.0" encoding="utf-8"?>
<ds:datastoreItem xmlns:ds="http://schemas.openxmlformats.org/officeDocument/2006/customXml" ds:itemID="{cc5c1acb-7fa6-4c1e-9c1e-46e65649285f}">
  <ds:schemaRefs/>
</ds:datastoreItem>
</file>

<file path=customXml/itemProps110.xml><?xml version="1.0" encoding="utf-8"?>
<ds:datastoreItem xmlns:ds="http://schemas.openxmlformats.org/officeDocument/2006/customXml" ds:itemID="{6b4345b6-e2f1-4a95-b581-fecd745b58fc}">
  <ds:schemaRefs/>
</ds:datastoreItem>
</file>

<file path=customXml/itemProps111.xml><?xml version="1.0" encoding="utf-8"?>
<ds:datastoreItem xmlns:ds="http://schemas.openxmlformats.org/officeDocument/2006/customXml" ds:itemID="{388ec085-6bfb-4177-a473-1cd01b5484d1}">
  <ds:schemaRefs/>
</ds:datastoreItem>
</file>

<file path=customXml/itemProps112.xml><?xml version="1.0" encoding="utf-8"?>
<ds:datastoreItem xmlns:ds="http://schemas.openxmlformats.org/officeDocument/2006/customXml" ds:itemID="{d05f0d6d-e9b3-4c56-a182-09ed66879021}">
  <ds:schemaRefs/>
</ds:datastoreItem>
</file>

<file path=customXml/itemProps113.xml><?xml version="1.0" encoding="utf-8"?>
<ds:datastoreItem xmlns:ds="http://schemas.openxmlformats.org/officeDocument/2006/customXml" ds:itemID="{8aa2a885-1f66-4832-81c0-22d11169f5e1}">
  <ds:schemaRefs/>
</ds:datastoreItem>
</file>

<file path=customXml/itemProps114.xml><?xml version="1.0" encoding="utf-8"?>
<ds:datastoreItem xmlns:ds="http://schemas.openxmlformats.org/officeDocument/2006/customXml" ds:itemID="{0f7f1bda-e79e-49d8-97e5-7a50cc7c4c38}">
  <ds:schemaRefs/>
</ds:datastoreItem>
</file>

<file path=customXml/itemProps115.xml><?xml version="1.0" encoding="utf-8"?>
<ds:datastoreItem xmlns:ds="http://schemas.openxmlformats.org/officeDocument/2006/customXml" ds:itemID="{136677aa-cf10-4840-9bc6-a8b252ff7d55}">
  <ds:schemaRefs/>
</ds:datastoreItem>
</file>

<file path=customXml/itemProps116.xml><?xml version="1.0" encoding="utf-8"?>
<ds:datastoreItem xmlns:ds="http://schemas.openxmlformats.org/officeDocument/2006/customXml" ds:itemID="{8e3e55c8-7aee-4011-98e6-f9b01e7eeaa3}">
  <ds:schemaRefs/>
</ds:datastoreItem>
</file>

<file path=customXml/itemProps117.xml><?xml version="1.0" encoding="utf-8"?>
<ds:datastoreItem xmlns:ds="http://schemas.openxmlformats.org/officeDocument/2006/customXml" ds:itemID="{874e9b25-dd58-49a7-9902-024c95650331}">
  <ds:schemaRefs/>
</ds:datastoreItem>
</file>

<file path=customXml/itemProps118.xml><?xml version="1.0" encoding="utf-8"?>
<ds:datastoreItem xmlns:ds="http://schemas.openxmlformats.org/officeDocument/2006/customXml" ds:itemID="{04e41972-e78a-4c6d-beb7-9a9da8906fd2}">
  <ds:schemaRefs/>
</ds:datastoreItem>
</file>

<file path=customXml/itemProps119.xml><?xml version="1.0" encoding="utf-8"?>
<ds:datastoreItem xmlns:ds="http://schemas.openxmlformats.org/officeDocument/2006/customXml" ds:itemID="{5b194329-de77-4057-bbb7-00fad38ff470}">
  <ds:schemaRefs/>
</ds:datastoreItem>
</file>

<file path=customXml/itemProps120.xml><?xml version="1.0" encoding="utf-8"?>
<ds:datastoreItem xmlns:ds="http://schemas.openxmlformats.org/officeDocument/2006/customXml" ds:itemID="{44307017-b805-4779-97d6-1012a7dea401}">
  <ds:schemaRefs/>
</ds:datastoreItem>
</file>

<file path=customXml/itemProps121.xml><?xml version="1.0" encoding="utf-8"?>
<ds:datastoreItem xmlns:ds="http://schemas.openxmlformats.org/officeDocument/2006/customXml" ds:itemID="{1af529bb-f217-401a-869d-2883c881e01b}">
  <ds:schemaRefs/>
</ds:datastoreItem>
</file>

<file path=customXml/itemProps122.xml><?xml version="1.0" encoding="utf-8"?>
<ds:datastoreItem xmlns:ds="http://schemas.openxmlformats.org/officeDocument/2006/customXml" ds:itemID="{4eb344d6-e92b-4343-9ba2-15b62025f026}">
  <ds:schemaRefs/>
</ds:datastoreItem>
</file>

<file path=customXml/itemProps123.xml><?xml version="1.0" encoding="utf-8"?>
<ds:datastoreItem xmlns:ds="http://schemas.openxmlformats.org/officeDocument/2006/customXml" ds:itemID="{525243a0-8b71-49d9-ba1a-5bb622d08c6f}">
  <ds:schemaRefs/>
</ds:datastoreItem>
</file>

<file path=customXml/itemProps124.xml><?xml version="1.0" encoding="utf-8"?>
<ds:datastoreItem xmlns:ds="http://schemas.openxmlformats.org/officeDocument/2006/customXml" ds:itemID="{dd99b1ae-5184-4def-9251-b228f4ccaae5}">
  <ds:schemaRefs/>
</ds:datastoreItem>
</file>

<file path=customXml/itemProps125.xml><?xml version="1.0" encoding="utf-8"?>
<ds:datastoreItem xmlns:ds="http://schemas.openxmlformats.org/officeDocument/2006/customXml" ds:itemID="{6e0f44b1-d324-46db-985e-736b3b1e1873}">
  <ds:schemaRefs/>
</ds:datastoreItem>
</file>

<file path=customXml/itemProps126.xml><?xml version="1.0" encoding="utf-8"?>
<ds:datastoreItem xmlns:ds="http://schemas.openxmlformats.org/officeDocument/2006/customXml" ds:itemID="{f317d83c-17c0-4b91-8d2a-1bced11044cd}">
  <ds:schemaRefs/>
</ds:datastoreItem>
</file>

<file path=customXml/itemProps127.xml><?xml version="1.0" encoding="utf-8"?>
<ds:datastoreItem xmlns:ds="http://schemas.openxmlformats.org/officeDocument/2006/customXml" ds:itemID="{e6de7ddc-ada8-4f8b-bab6-e3f518781d95}">
  <ds:schemaRefs/>
</ds:datastoreItem>
</file>

<file path=customXml/itemProps128.xml><?xml version="1.0" encoding="utf-8"?>
<ds:datastoreItem xmlns:ds="http://schemas.openxmlformats.org/officeDocument/2006/customXml" ds:itemID="{9ddee287-36c7-4d0d-bda3-012c11d20349}">
  <ds:schemaRefs/>
</ds:datastoreItem>
</file>

<file path=customXml/itemProps129.xml><?xml version="1.0" encoding="utf-8"?>
<ds:datastoreItem xmlns:ds="http://schemas.openxmlformats.org/officeDocument/2006/customXml" ds:itemID="{be5bc95b-bfaa-480f-a54e-8feb3be919b9}">
  <ds:schemaRefs/>
</ds:datastoreItem>
</file>

<file path=customXml/itemProps130.xml><?xml version="1.0" encoding="utf-8"?>
<ds:datastoreItem xmlns:ds="http://schemas.openxmlformats.org/officeDocument/2006/customXml" ds:itemID="{709a6340-438f-4e46-9691-15de710292ac}">
  <ds:schemaRefs/>
</ds:datastoreItem>
</file>

<file path=customXml/itemProps131.xml><?xml version="1.0" encoding="utf-8"?>
<ds:datastoreItem xmlns:ds="http://schemas.openxmlformats.org/officeDocument/2006/customXml" ds:itemID="{a3c400ed-9e1c-411a-968f-78acd7bdbc86}">
  <ds:schemaRefs/>
</ds:datastoreItem>
</file>

<file path=customXml/itemProps132.xml><?xml version="1.0" encoding="utf-8"?>
<ds:datastoreItem xmlns:ds="http://schemas.openxmlformats.org/officeDocument/2006/customXml" ds:itemID="{35e7fce2-439e-4746-b09d-1535594a7420}">
  <ds:schemaRefs/>
</ds:datastoreItem>
</file>

<file path=customXml/itemProps133.xml><?xml version="1.0" encoding="utf-8"?>
<ds:datastoreItem xmlns:ds="http://schemas.openxmlformats.org/officeDocument/2006/customXml" ds:itemID="{49e52dae-d4f9-419a-b9ab-0c3840f7e62a}">
  <ds:schemaRefs/>
</ds:datastoreItem>
</file>

<file path=customXml/itemProps134.xml><?xml version="1.0" encoding="utf-8"?>
<ds:datastoreItem xmlns:ds="http://schemas.openxmlformats.org/officeDocument/2006/customXml" ds:itemID="{353f2422-89ad-405d-9d8b-6c78c6e0ec2b}">
  <ds:schemaRefs/>
</ds:datastoreItem>
</file>

<file path=customXml/itemProps135.xml><?xml version="1.0" encoding="utf-8"?>
<ds:datastoreItem xmlns:ds="http://schemas.openxmlformats.org/officeDocument/2006/customXml" ds:itemID="{a34dc260-a891-418e-859d-2e94ce0fec69}">
  <ds:schemaRefs/>
</ds:datastoreItem>
</file>

<file path=customXml/itemProps136.xml><?xml version="1.0" encoding="utf-8"?>
<ds:datastoreItem xmlns:ds="http://schemas.openxmlformats.org/officeDocument/2006/customXml" ds:itemID="{9ad36a4b-99bf-406e-bb82-4e881c1d7f0a}">
  <ds:schemaRefs/>
</ds:datastoreItem>
</file>

<file path=customXml/itemProps137.xml><?xml version="1.0" encoding="utf-8"?>
<ds:datastoreItem xmlns:ds="http://schemas.openxmlformats.org/officeDocument/2006/customXml" ds:itemID="{dcf842b6-76cb-49c0-b3ba-cc01d05b646b}">
  <ds:schemaRefs/>
</ds:datastoreItem>
</file>

<file path=customXml/itemProps138.xml><?xml version="1.0" encoding="utf-8"?>
<ds:datastoreItem xmlns:ds="http://schemas.openxmlformats.org/officeDocument/2006/customXml" ds:itemID="{6c919859-9b18-4b96-8afe-ca79164e8e99}">
  <ds:schemaRefs/>
</ds:datastoreItem>
</file>

<file path=customXml/itemProps139.xml><?xml version="1.0" encoding="utf-8"?>
<ds:datastoreItem xmlns:ds="http://schemas.openxmlformats.org/officeDocument/2006/customXml" ds:itemID="{38d3329f-27ba-4006-992e-c44771ba75c1}">
  <ds:schemaRefs/>
</ds:datastoreItem>
</file>

<file path=customXml/itemProps140.xml><?xml version="1.0" encoding="utf-8"?>
<ds:datastoreItem xmlns:ds="http://schemas.openxmlformats.org/officeDocument/2006/customXml" ds:itemID="{366473ce-eb33-4eb9-87de-6e7a643d6fd3}">
  <ds:schemaRefs/>
</ds:datastoreItem>
</file>

<file path=customXml/itemProps141.xml><?xml version="1.0" encoding="utf-8"?>
<ds:datastoreItem xmlns:ds="http://schemas.openxmlformats.org/officeDocument/2006/customXml" ds:itemID="{25df1c03-aa21-4838-8f03-b018f1afe100}">
  <ds:schemaRefs/>
</ds:datastoreItem>
</file>

<file path=customXml/itemProps142.xml><?xml version="1.0" encoding="utf-8"?>
<ds:datastoreItem xmlns:ds="http://schemas.openxmlformats.org/officeDocument/2006/customXml" ds:itemID="{740f2222-1c04-4688-bee0-3a4dc4b0835c}">
  <ds:schemaRefs/>
</ds:datastoreItem>
</file>

<file path=customXml/itemProps143.xml><?xml version="1.0" encoding="utf-8"?>
<ds:datastoreItem xmlns:ds="http://schemas.openxmlformats.org/officeDocument/2006/customXml" ds:itemID="{494d0a42-c1b6-4d60-9073-101fbc46e798}">
  <ds:schemaRefs/>
</ds:datastoreItem>
</file>

<file path=customXml/itemProps144.xml><?xml version="1.0" encoding="utf-8"?>
<ds:datastoreItem xmlns:ds="http://schemas.openxmlformats.org/officeDocument/2006/customXml" ds:itemID="{180dd84f-0ae2-4cd4-a5af-791e066db696}">
  <ds:schemaRefs/>
</ds:datastoreItem>
</file>

<file path=customXml/itemProps145.xml><?xml version="1.0" encoding="utf-8"?>
<ds:datastoreItem xmlns:ds="http://schemas.openxmlformats.org/officeDocument/2006/customXml" ds:itemID="{ad613b80-9ff1-4b88-8083-4fe0282665bb}">
  <ds:schemaRefs/>
</ds:datastoreItem>
</file>

<file path=customXml/itemProps146.xml><?xml version="1.0" encoding="utf-8"?>
<ds:datastoreItem xmlns:ds="http://schemas.openxmlformats.org/officeDocument/2006/customXml" ds:itemID="{c797458d-95ad-416e-bf6f-9964372c932f}">
  <ds:schemaRefs/>
</ds:datastoreItem>
</file>

<file path=customXml/itemProps147.xml><?xml version="1.0" encoding="utf-8"?>
<ds:datastoreItem xmlns:ds="http://schemas.openxmlformats.org/officeDocument/2006/customXml" ds:itemID="{d974a285-fb57-46fe-8bbe-c9da96945ad5}">
  <ds:schemaRefs/>
</ds:datastoreItem>
</file>

<file path=customXml/itemProps148.xml><?xml version="1.0" encoding="utf-8"?>
<ds:datastoreItem xmlns:ds="http://schemas.openxmlformats.org/officeDocument/2006/customXml" ds:itemID="{06d53508-b3a7-4713-bb08-e0e18c5e1d3c}">
  <ds:schemaRefs/>
</ds:datastoreItem>
</file>

<file path=customXml/itemProps149.xml><?xml version="1.0" encoding="utf-8"?>
<ds:datastoreItem xmlns:ds="http://schemas.openxmlformats.org/officeDocument/2006/customXml" ds:itemID="{8b7ed09b-af78-4552-b054-8c92180750bc}">
  <ds:schemaRefs/>
</ds:datastoreItem>
</file>

<file path=customXml/itemProps150.xml><?xml version="1.0" encoding="utf-8"?>
<ds:datastoreItem xmlns:ds="http://schemas.openxmlformats.org/officeDocument/2006/customXml" ds:itemID="{1e4312f8-f4fe-4435-9126-ce2a62453d7d}">
  <ds:schemaRefs/>
</ds:datastoreItem>
</file>

<file path=customXml/itemProps151.xml><?xml version="1.0" encoding="utf-8"?>
<ds:datastoreItem xmlns:ds="http://schemas.openxmlformats.org/officeDocument/2006/customXml" ds:itemID="{5d528e93-74b2-4d30-92d4-2af2a45b05f4}">
  <ds:schemaRefs/>
</ds:datastoreItem>
</file>

<file path=customXml/itemProps152.xml><?xml version="1.0" encoding="utf-8"?>
<ds:datastoreItem xmlns:ds="http://schemas.openxmlformats.org/officeDocument/2006/customXml" ds:itemID="{8a95eb6b-8bda-4312-b72a-e1f506d066b9}">
  <ds:schemaRefs/>
</ds:datastoreItem>
</file>

<file path=customXml/itemProps153.xml><?xml version="1.0" encoding="utf-8"?>
<ds:datastoreItem xmlns:ds="http://schemas.openxmlformats.org/officeDocument/2006/customXml" ds:itemID="{765e031f-498a-458a-8d64-ee4b38b61f1e}">
  <ds:schemaRefs/>
</ds:datastoreItem>
</file>

<file path=customXml/itemProps154.xml><?xml version="1.0" encoding="utf-8"?>
<ds:datastoreItem xmlns:ds="http://schemas.openxmlformats.org/officeDocument/2006/customXml" ds:itemID="{ef1868cf-ec46-4027-a656-52944d1a7216}">
  <ds:schemaRefs/>
</ds:datastoreItem>
</file>

<file path=customXml/itemProps155.xml><?xml version="1.0" encoding="utf-8"?>
<ds:datastoreItem xmlns:ds="http://schemas.openxmlformats.org/officeDocument/2006/customXml" ds:itemID="{9d8014e0-b351-48e1-835c-8abbeb9e6b21}">
  <ds:schemaRefs/>
</ds:datastoreItem>
</file>

<file path=customXml/itemProps156.xml><?xml version="1.0" encoding="utf-8"?>
<ds:datastoreItem xmlns:ds="http://schemas.openxmlformats.org/officeDocument/2006/customXml" ds:itemID="{22cb59af-7371-4813-87e2-5e1acb71c354}">
  <ds:schemaRefs/>
</ds:datastoreItem>
</file>

<file path=customXml/itemProps157.xml><?xml version="1.0" encoding="utf-8"?>
<ds:datastoreItem xmlns:ds="http://schemas.openxmlformats.org/officeDocument/2006/customXml" ds:itemID="{c8b34285-ddcd-4325-a286-6d137e10bf34}">
  <ds:schemaRefs/>
</ds:datastoreItem>
</file>

<file path=customXml/itemProps158.xml><?xml version="1.0" encoding="utf-8"?>
<ds:datastoreItem xmlns:ds="http://schemas.openxmlformats.org/officeDocument/2006/customXml" ds:itemID="{470c2928-7ea0-48c7-a233-0b400534a2cf}">
  <ds:schemaRefs/>
</ds:datastoreItem>
</file>

<file path=customXml/itemProps159.xml><?xml version="1.0" encoding="utf-8"?>
<ds:datastoreItem xmlns:ds="http://schemas.openxmlformats.org/officeDocument/2006/customXml" ds:itemID="{d3a5c2cc-1ebd-4c9d-bb48-1482c59603c2}">
  <ds:schemaRefs/>
</ds:datastoreItem>
</file>

<file path=customXml/itemProps160.xml><?xml version="1.0" encoding="utf-8"?>
<ds:datastoreItem xmlns:ds="http://schemas.openxmlformats.org/officeDocument/2006/customXml" ds:itemID="{762ce1c5-5fa2-4896-b0b4-3f610cb4067d}">
  <ds:schemaRefs/>
</ds:datastoreItem>
</file>

<file path=customXml/itemProps161.xml><?xml version="1.0" encoding="utf-8"?>
<ds:datastoreItem xmlns:ds="http://schemas.openxmlformats.org/officeDocument/2006/customXml" ds:itemID="{1a676810-4dea-405e-8156-415b1daa4cfc}">
  <ds:schemaRefs/>
</ds:datastoreItem>
</file>

<file path=customXml/itemProps162.xml><?xml version="1.0" encoding="utf-8"?>
<ds:datastoreItem xmlns:ds="http://schemas.openxmlformats.org/officeDocument/2006/customXml" ds:itemID="{714d2bfe-09cf-4467-9daa-c3629d3a74b6}">
  <ds:schemaRefs/>
</ds:datastoreItem>
</file>

<file path=customXml/itemProps163.xml><?xml version="1.0" encoding="utf-8"?>
<ds:datastoreItem xmlns:ds="http://schemas.openxmlformats.org/officeDocument/2006/customXml" ds:itemID="{ea1be652-2f78-449d-aacb-81e2848a3b71}">
  <ds:schemaRefs/>
</ds:datastoreItem>
</file>

<file path=customXml/itemProps164.xml><?xml version="1.0" encoding="utf-8"?>
<ds:datastoreItem xmlns:ds="http://schemas.openxmlformats.org/officeDocument/2006/customXml" ds:itemID="{2e663b70-3784-4fb3-8460-eb4f12ebf823}">
  <ds:schemaRefs/>
</ds:datastoreItem>
</file>

<file path=customXml/itemProps165.xml><?xml version="1.0" encoding="utf-8"?>
<ds:datastoreItem xmlns:ds="http://schemas.openxmlformats.org/officeDocument/2006/customXml" ds:itemID="{b6d7ac48-ccad-4912-b4fa-0f1d9b80b426}">
  <ds:schemaRefs/>
</ds:datastoreItem>
</file>

<file path=customXml/itemProps166.xml><?xml version="1.0" encoding="utf-8"?>
<ds:datastoreItem xmlns:ds="http://schemas.openxmlformats.org/officeDocument/2006/customXml" ds:itemID="{8417de3e-dd5c-4451-8dcb-b8de9280bd60}">
  <ds:schemaRefs/>
</ds:datastoreItem>
</file>

<file path=customXml/itemProps167.xml><?xml version="1.0" encoding="utf-8"?>
<ds:datastoreItem xmlns:ds="http://schemas.openxmlformats.org/officeDocument/2006/customXml" ds:itemID="{e1d30a7c-667a-425b-980f-c95974722f15}">
  <ds:schemaRefs/>
</ds:datastoreItem>
</file>

<file path=customXml/itemProps168.xml><?xml version="1.0" encoding="utf-8"?>
<ds:datastoreItem xmlns:ds="http://schemas.openxmlformats.org/officeDocument/2006/customXml" ds:itemID="{6170dc2a-2dc0-4068-b5eb-1f066a3aa9a5}">
  <ds:schemaRefs/>
</ds:datastoreItem>
</file>

<file path=customXml/itemProps169.xml><?xml version="1.0" encoding="utf-8"?>
<ds:datastoreItem xmlns:ds="http://schemas.openxmlformats.org/officeDocument/2006/customXml" ds:itemID="{e7344354-60a5-43c9-905e-8015c8c43e6b}">
  <ds:schemaRefs/>
</ds:datastoreItem>
</file>

<file path=customXml/itemProps170.xml><?xml version="1.0" encoding="utf-8"?>
<ds:datastoreItem xmlns:ds="http://schemas.openxmlformats.org/officeDocument/2006/customXml" ds:itemID="{5325aa67-c15e-43f8-9af3-68d82556c765}">
  <ds:schemaRefs/>
</ds:datastoreItem>
</file>

<file path=customXml/itemProps171.xml><?xml version="1.0" encoding="utf-8"?>
<ds:datastoreItem xmlns:ds="http://schemas.openxmlformats.org/officeDocument/2006/customXml" ds:itemID="{4bd725a7-d098-4c30-9e6b-2e41252080c7}">
  <ds:schemaRefs/>
</ds:datastoreItem>
</file>

<file path=customXml/itemProps172.xml><?xml version="1.0" encoding="utf-8"?>
<ds:datastoreItem xmlns:ds="http://schemas.openxmlformats.org/officeDocument/2006/customXml" ds:itemID="{3e338e48-4a55-4231-aae6-d072c89502c0}">
  <ds:schemaRefs/>
</ds:datastoreItem>
</file>

<file path=customXml/itemProps173.xml><?xml version="1.0" encoding="utf-8"?>
<ds:datastoreItem xmlns:ds="http://schemas.openxmlformats.org/officeDocument/2006/customXml" ds:itemID="{1ec38ae2-482e-4df5-b5ac-af1d29ea136b}">
  <ds:schemaRefs/>
</ds:datastoreItem>
</file>

<file path=customXml/itemProps174.xml><?xml version="1.0" encoding="utf-8"?>
<ds:datastoreItem xmlns:ds="http://schemas.openxmlformats.org/officeDocument/2006/customXml" ds:itemID="{f19a0d8c-fa32-4c6f-9bea-57a87032cc25}">
  <ds:schemaRefs/>
</ds:datastoreItem>
</file>

<file path=customXml/itemProps175.xml><?xml version="1.0" encoding="utf-8"?>
<ds:datastoreItem xmlns:ds="http://schemas.openxmlformats.org/officeDocument/2006/customXml" ds:itemID="{79450995-d6da-4ed0-9e9c-4bfc62b0ec5e}">
  <ds:schemaRefs/>
</ds:datastoreItem>
</file>

<file path=customXml/itemProps176.xml><?xml version="1.0" encoding="utf-8"?>
<ds:datastoreItem xmlns:ds="http://schemas.openxmlformats.org/officeDocument/2006/customXml" ds:itemID="{7d79e549-2bbd-4de9-b662-5d343c28eef1}">
  <ds:schemaRefs/>
</ds:datastoreItem>
</file>

<file path=customXml/itemProps177.xml><?xml version="1.0" encoding="utf-8"?>
<ds:datastoreItem xmlns:ds="http://schemas.openxmlformats.org/officeDocument/2006/customXml" ds:itemID="{a7f3ac6c-8fb0-482f-8561-a192b0d5dbc4}">
  <ds:schemaRefs/>
</ds:datastoreItem>
</file>

<file path=customXml/itemProps178.xml><?xml version="1.0" encoding="utf-8"?>
<ds:datastoreItem xmlns:ds="http://schemas.openxmlformats.org/officeDocument/2006/customXml" ds:itemID="{25481e1b-bb3f-43fc-b95e-f0b04d1e7ab3}">
  <ds:schemaRefs/>
</ds:datastoreItem>
</file>

<file path=customXml/itemProps179.xml><?xml version="1.0" encoding="utf-8"?>
<ds:datastoreItem xmlns:ds="http://schemas.openxmlformats.org/officeDocument/2006/customXml" ds:itemID="{92d36d77-2cb5-48fd-8b78-245ff3c8eb5c}">
  <ds:schemaRefs/>
</ds:datastoreItem>
</file>

<file path=customXml/itemProps180.xml><?xml version="1.0" encoding="utf-8"?>
<ds:datastoreItem xmlns:ds="http://schemas.openxmlformats.org/officeDocument/2006/customXml" ds:itemID="{be7f9344-8b80-4ecb-a189-9b71a1788dca}">
  <ds:schemaRefs/>
</ds:datastoreItem>
</file>

<file path=customXml/itemProps181.xml><?xml version="1.0" encoding="utf-8"?>
<ds:datastoreItem xmlns:ds="http://schemas.openxmlformats.org/officeDocument/2006/customXml" ds:itemID="{69eaafcf-382a-4f7a-be3f-10a0addee5ee}">
  <ds:schemaRefs/>
</ds:datastoreItem>
</file>

<file path=customXml/itemProps182.xml><?xml version="1.0" encoding="utf-8"?>
<ds:datastoreItem xmlns:ds="http://schemas.openxmlformats.org/officeDocument/2006/customXml" ds:itemID="{bfa4714d-0af3-437f-aa4e-6d13d8facfc5}">
  <ds:schemaRefs/>
</ds:datastoreItem>
</file>

<file path=customXml/itemProps183.xml><?xml version="1.0" encoding="utf-8"?>
<ds:datastoreItem xmlns:ds="http://schemas.openxmlformats.org/officeDocument/2006/customXml" ds:itemID="{43840cf4-b644-4d82-ba10-79e71d397109}">
  <ds:schemaRefs/>
</ds:datastoreItem>
</file>

<file path=customXml/itemProps184.xml><?xml version="1.0" encoding="utf-8"?>
<ds:datastoreItem xmlns:ds="http://schemas.openxmlformats.org/officeDocument/2006/customXml" ds:itemID="{66885ca5-890b-4929-be8c-57113f9cef7d}">
  <ds:schemaRefs/>
</ds:datastoreItem>
</file>

<file path=customXml/itemProps185.xml><?xml version="1.0" encoding="utf-8"?>
<ds:datastoreItem xmlns:ds="http://schemas.openxmlformats.org/officeDocument/2006/customXml" ds:itemID="{9e6cdc0a-af2f-4038-b6c6-dc5c865cb1ca}">
  <ds:schemaRefs/>
</ds:datastoreItem>
</file>

<file path=customXml/itemProps186.xml><?xml version="1.0" encoding="utf-8"?>
<ds:datastoreItem xmlns:ds="http://schemas.openxmlformats.org/officeDocument/2006/customXml" ds:itemID="{22195f5b-6963-4fce-bcae-7041aac9481f}">
  <ds:schemaRefs/>
</ds:datastoreItem>
</file>

<file path=customXml/itemProps187.xml><?xml version="1.0" encoding="utf-8"?>
<ds:datastoreItem xmlns:ds="http://schemas.openxmlformats.org/officeDocument/2006/customXml" ds:itemID="{8c7cad5b-5e16-436f-8594-7b700cc5ee63}">
  <ds:schemaRefs/>
</ds:datastoreItem>
</file>

<file path=customXml/itemProps188.xml><?xml version="1.0" encoding="utf-8"?>
<ds:datastoreItem xmlns:ds="http://schemas.openxmlformats.org/officeDocument/2006/customXml" ds:itemID="{434d4024-05c7-4cd3-b8fa-b7ee96e61d29}">
  <ds:schemaRefs/>
</ds:datastoreItem>
</file>

<file path=customXml/itemProps189.xml><?xml version="1.0" encoding="utf-8"?>
<ds:datastoreItem xmlns:ds="http://schemas.openxmlformats.org/officeDocument/2006/customXml" ds:itemID="{a5e670ad-e4c9-4f37-8389-8041c8f81a89}">
  <ds:schemaRefs/>
</ds:datastoreItem>
</file>

<file path=customXml/itemProps190.xml><?xml version="1.0" encoding="utf-8"?>
<ds:datastoreItem xmlns:ds="http://schemas.openxmlformats.org/officeDocument/2006/customXml" ds:itemID="{d55dffef-4039-46c8-aca9-76dc31ec1354}">
  <ds:schemaRefs/>
</ds:datastoreItem>
</file>

<file path=customXml/itemProps191.xml><?xml version="1.0" encoding="utf-8"?>
<ds:datastoreItem xmlns:ds="http://schemas.openxmlformats.org/officeDocument/2006/customXml" ds:itemID="{194faa69-6ddb-4674-af47-609ad32aee35}">
  <ds:schemaRefs/>
</ds:datastoreItem>
</file>

<file path=customXml/itemProps192.xml><?xml version="1.0" encoding="utf-8"?>
<ds:datastoreItem xmlns:ds="http://schemas.openxmlformats.org/officeDocument/2006/customXml" ds:itemID="{61a29d30-379f-4564-b9f0-d6bda2f26635}">
  <ds:schemaRefs/>
</ds:datastoreItem>
</file>

<file path=customXml/itemProps193.xml><?xml version="1.0" encoding="utf-8"?>
<ds:datastoreItem xmlns:ds="http://schemas.openxmlformats.org/officeDocument/2006/customXml" ds:itemID="{d633333f-2c61-4a4e-b36d-3fcf70822802}">
  <ds:schemaRefs/>
</ds:datastoreItem>
</file>

<file path=customXml/itemProps194.xml><?xml version="1.0" encoding="utf-8"?>
<ds:datastoreItem xmlns:ds="http://schemas.openxmlformats.org/officeDocument/2006/customXml" ds:itemID="{ee023914-18fa-48dc-8835-342fcdb95f08}">
  <ds:schemaRefs/>
</ds:datastoreItem>
</file>

<file path=customXml/itemProps195.xml><?xml version="1.0" encoding="utf-8"?>
<ds:datastoreItem xmlns:ds="http://schemas.openxmlformats.org/officeDocument/2006/customXml" ds:itemID="{f5f8d329-1b90-4cd3-b696-20328d217207}">
  <ds:schemaRefs/>
</ds:datastoreItem>
</file>

<file path=customXml/itemProps196.xml><?xml version="1.0" encoding="utf-8"?>
<ds:datastoreItem xmlns:ds="http://schemas.openxmlformats.org/officeDocument/2006/customXml" ds:itemID="{c4d5e9b3-373d-47e5-b45d-58ae5eb2fb27}">
  <ds:schemaRefs/>
</ds:datastoreItem>
</file>

<file path=customXml/itemProps197.xml><?xml version="1.0" encoding="utf-8"?>
<ds:datastoreItem xmlns:ds="http://schemas.openxmlformats.org/officeDocument/2006/customXml" ds:itemID="{071847e8-997f-46cd-b157-f9d4712d3947}">
  <ds:schemaRefs/>
</ds:datastoreItem>
</file>

<file path=customXml/itemProps198.xml><?xml version="1.0" encoding="utf-8"?>
<ds:datastoreItem xmlns:ds="http://schemas.openxmlformats.org/officeDocument/2006/customXml" ds:itemID="{c90bcbba-e810-4439-83ed-a53076778404}">
  <ds:schemaRefs/>
</ds:datastoreItem>
</file>

<file path=customXml/itemProps199.xml><?xml version="1.0" encoding="utf-8"?>
<ds:datastoreItem xmlns:ds="http://schemas.openxmlformats.org/officeDocument/2006/customXml" ds:itemID="{4189703f-b62b-4168-94bb-12ddf652fe1e}">
  <ds:schemaRefs/>
</ds:datastoreItem>
</file>

<file path=customXml/itemProps200.xml><?xml version="1.0" encoding="utf-8"?>
<ds:datastoreItem xmlns:ds="http://schemas.openxmlformats.org/officeDocument/2006/customXml" ds:itemID="{1f5454a7-332d-406a-8d04-f6f0e0143dd8}">
  <ds:schemaRefs/>
</ds:datastoreItem>
</file>

<file path=customXml/itemProps201.xml><?xml version="1.0" encoding="utf-8"?>
<ds:datastoreItem xmlns:ds="http://schemas.openxmlformats.org/officeDocument/2006/customXml" ds:itemID="{7071c307-9c32-4897-b39e-861d9e4d439e}">
  <ds:schemaRefs/>
</ds:datastoreItem>
</file>

<file path=customXml/itemProps202.xml><?xml version="1.0" encoding="utf-8"?>
<ds:datastoreItem xmlns:ds="http://schemas.openxmlformats.org/officeDocument/2006/customXml" ds:itemID="{c5888374-a1a8-4ee3-a7f8-51d86144be3e}">
  <ds:schemaRefs/>
</ds:datastoreItem>
</file>

<file path=customXml/itemProps203.xml><?xml version="1.0" encoding="utf-8"?>
<ds:datastoreItem xmlns:ds="http://schemas.openxmlformats.org/officeDocument/2006/customXml" ds:itemID="{8eebe346-70af-470c-b214-9a33a4e9ff81}">
  <ds:schemaRefs/>
</ds:datastoreItem>
</file>

<file path=customXml/itemProps204.xml><?xml version="1.0" encoding="utf-8"?>
<ds:datastoreItem xmlns:ds="http://schemas.openxmlformats.org/officeDocument/2006/customXml" ds:itemID="{940640b0-e201-4446-834d-b976d6b3d03c}">
  <ds:schemaRefs/>
</ds:datastoreItem>
</file>

<file path=customXml/itemProps205.xml><?xml version="1.0" encoding="utf-8"?>
<ds:datastoreItem xmlns:ds="http://schemas.openxmlformats.org/officeDocument/2006/customXml" ds:itemID="{f1846659-981f-44de-bf83-05b0174b0916}">
  <ds:schemaRefs/>
</ds:datastoreItem>
</file>

<file path=customXml/itemProps206.xml><?xml version="1.0" encoding="utf-8"?>
<ds:datastoreItem xmlns:ds="http://schemas.openxmlformats.org/officeDocument/2006/customXml" ds:itemID="{b4ca0e66-65ac-4661-8264-a93919c0e892}">
  <ds:schemaRefs/>
</ds:datastoreItem>
</file>

<file path=customXml/itemProps207.xml><?xml version="1.0" encoding="utf-8"?>
<ds:datastoreItem xmlns:ds="http://schemas.openxmlformats.org/officeDocument/2006/customXml" ds:itemID="{99591f3d-f553-409a-a96a-6f02874eb3b8}">
  <ds:schemaRefs/>
</ds:datastoreItem>
</file>

<file path=customXml/itemProps208.xml><?xml version="1.0" encoding="utf-8"?>
<ds:datastoreItem xmlns:ds="http://schemas.openxmlformats.org/officeDocument/2006/customXml" ds:itemID="{3b0b4447-3f8d-4771-be91-201f51dade00}">
  <ds:schemaRefs/>
</ds:datastoreItem>
</file>

<file path=customXml/itemProps209.xml><?xml version="1.0" encoding="utf-8"?>
<ds:datastoreItem xmlns:ds="http://schemas.openxmlformats.org/officeDocument/2006/customXml" ds:itemID="{fe364385-415a-40de-a552-84edacba3e72}">
  <ds:schemaRefs/>
</ds:datastoreItem>
</file>

<file path=customXml/itemProps210.xml><?xml version="1.0" encoding="utf-8"?>
<ds:datastoreItem xmlns:ds="http://schemas.openxmlformats.org/officeDocument/2006/customXml" ds:itemID="{8f7c95ee-3d65-4908-8257-6a56817f68a2}">
  <ds:schemaRefs/>
</ds:datastoreItem>
</file>

<file path=customXml/itemProps211.xml><?xml version="1.0" encoding="utf-8"?>
<ds:datastoreItem xmlns:ds="http://schemas.openxmlformats.org/officeDocument/2006/customXml" ds:itemID="{2a366a62-f423-44c6-a2e5-b8d2677ddf6e}">
  <ds:schemaRefs/>
</ds:datastoreItem>
</file>

<file path=customXml/itemProps212.xml><?xml version="1.0" encoding="utf-8"?>
<ds:datastoreItem xmlns:ds="http://schemas.openxmlformats.org/officeDocument/2006/customXml" ds:itemID="{24a7abc8-9c2b-40ed-ab7d-639e1fd90d4a}">
  <ds:schemaRefs/>
</ds:datastoreItem>
</file>

<file path=customXml/itemProps213.xml><?xml version="1.0" encoding="utf-8"?>
<ds:datastoreItem xmlns:ds="http://schemas.openxmlformats.org/officeDocument/2006/customXml" ds:itemID="{0ae5b745-d07f-4fa8-85e6-5f7753589c2a}">
  <ds:schemaRefs/>
</ds:datastoreItem>
</file>

<file path=customXml/itemProps214.xml><?xml version="1.0" encoding="utf-8"?>
<ds:datastoreItem xmlns:ds="http://schemas.openxmlformats.org/officeDocument/2006/customXml" ds:itemID="{c25f9493-577b-499b-ae87-28e990917da5}">
  <ds:schemaRefs/>
</ds:datastoreItem>
</file>

<file path=customXml/itemProps215.xml><?xml version="1.0" encoding="utf-8"?>
<ds:datastoreItem xmlns:ds="http://schemas.openxmlformats.org/officeDocument/2006/customXml" ds:itemID="{cd67cc11-67f5-4e71-897f-7abf42234cf7}">
  <ds:schemaRefs/>
</ds:datastoreItem>
</file>

<file path=customXml/itemProps216.xml><?xml version="1.0" encoding="utf-8"?>
<ds:datastoreItem xmlns:ds="http://schemas.openxmlformats.org/officeDocument/2006/customXml" ds:itemID="{f9af4f95-aae0-4c23-b67f-440647a7b1c5}">
  <ds:schemaRefs/>
</ds:datastoreItem>
</file>

<file path=customXml/itemProps217.xml><?xml version="1.0" encoding="utf-8"?>
<ds:datastoreItem xmlns:ds="http://schemas.openxmlformats.org/officeDocument/2006/customXml" ds:itemID="{cea60881-715c-46e6-a635-d24f0df38170}">
  <ds:schemaRefs/>
</ds:datastoreItem>
</file>

<file path=customXml/itemProps218.xml><?xml version="1.0" encoding="utf-8"?>
<ds:datastoreItem xmlns:ds="http://schemas.openxmlformats.org/officeDocument/2006/customXml" ds:itemID="{eab4ffcf-acd5-4983-9918-b00b325b7f05}">
  <ds:schemaRefs/>
</ds:datastoreItem>
</file>

<file path=customXml/itemProps219.xml><?xml version="1.0" encoding="utf-8"?>
<ds:datastoreItem xmlns:ds="http://schemas.openxmlformats.org/officeDocument/2006/customXml" ds:itemID="{366645eb-d72f-4238-ad93-3997c79e2cf7}">
  <ds:schemaRefs/>
</ds:datastoreItem>
</file>

<file path=customXml/itemProps220.xml><?xml version="1.0" encoding="utf-8"?>
<ds:datastoreItem xmlns:ds="http://schemas.openxmlformats.org/officeDocument/2006/customXml" ds:itemID="{f036134b-a883-4a33-a361-a90e68d19b88}">
  <ds:schemaRefs/>
</ds:datastoreItem>
</file>

<file path=customXml/itemProps221.xml><?xml version="1.0" encoding="utf-8"?>
<ds:datastoreItem xmlns:ds="http://schemas.openxmlformats.org/officeDocument/2006/customXml" ds:itemID="{a321afca-7a38-46a6-b876-0358debd7f15}">
  <ds:schemaRefs/>
</ds:datastoreItem>
</file>

<file path=customXml/itemProps222.xml><?xml version="1.0" encoding="utf-8"?>
<ds:datastoreItem xmlns:ds="http://schemas.openxmlformats.org/officeDocument/2006/customXml" ds:itemID="{07f56844-9e48-485e-b8dc-f197d24fe904}">
  <ds:schemaRefs/>
</ds:datastoreItem>
</file>

<file path=customXml/itemProps223.xml><?xml version="1.0" encoding="utf-8"?>
<ds:datastoreItem xmlns:ds="http://schemas.openxmlformats.org/officeDocument/2006/customXml" ds:itemID="{6a6f4150-16cd-46c5-a304-aca1938a2d4f}">
  <ds:schemaRefs/>
</ds:datastoreItem>
</file>

<file path=customXml/itemProps224.xml><?xml version="1.0" encoding="utf-8"?>
<ds:datastoreItem xmlns:ds="http://schemas.openxmlformats.org/officeDocument/2006/customXml" ds:itemID="{8e67ce61-4bb5-4efa-aac0-86f64c199db4}">
  <ds:schemaRefs/>
</ds:datastoreItem>
</file>

<file path=customXml/itemProps225.xml><?xml version="1.0" encoding="utf-8"?>
<ds:datastoreItem xmlns:ds="http://schemas.openxmlformats.org/officeDocument/2006/customXml" ds:itemID="{54e41575-f761-4004-b4c9-1f5b938fd4b8}">
  <ds:schemaRefs/>
</ds:datastoreItem>
</file>

<file path=customXml/itemProps226.xml><?xml version="1.0" encoding="utf-8"?>
<ds:datastoreItem xmlns:ds="http://schemas.openxmlformats.org/officeDocument/2006/customXml" ds:itemID="{3f5d6907-5ab7-46a3-b19c-efdd4c4a6d07}">
  <ds:schemaRefs/>
</ds:datastoreItem>
</file>

<file path=customXml/itemProps227.xml><?xml version="1.0" encoding="utf-8"?>
<ds:datastoreItem xmlns:ds="http://schemas.openxmlformats.org/officeDocument/2006/customXml" ds:itemID="{d1d8ec69-fde1-4cd5-8e3e-2a68ddb4d490}">
  <ds:schemaRefs/>
</ds:datastoreItem>
</file>

<file path=customXml/itemProps228.xml><?xml version="1.0" encoding="utf-8"?>
<ds:datastoreItem xmlns:ds="http://schemas.openxmlformats.org/officeDocument/2006/customXml" ds:itemID="{06e1a93d-0732-44f2-ab17-f17b503a96bc}">
  <ds:schemaRefs/>
</ds:datastoreItem>
</file>

<file path=customXml/itemProps229.xml><?xml version="1.0" encoding="utf-8"?>
<ds:datastoreItem xmlns:ds="http://schemas.openxmlformats.org/officeDocument/2006/customXml" ds:itemID="{9cb960b9-4a13-4a45-8f87-5a53deb6dcf1}">
  <ds:schemaRefs/>
</ds:datastoreItem>
</file>

<file path=customXml/itemProps230.xml><?xml version="1.0" encoding="utf-8"?>
<ds:datastoreItem xmlns:ds="http://schemas.openxmlformats.org/officeDocument/2006/customXml" ds:itemID="{4ffdf733-8c54-462a-b169-88ec88554a43}">
  <ds:schemaRefs/>
</ds:datastoreItem>
</file>

<file path=customXml/itemProps231.xml><?xml version="1.0" encoding="utf-8"?>
<ds:datastoreItem xmlns:ds="http://schemas.openxmlformats.org/officeDocument/2006/customXml" ds:itemID="{ce3cd0d9-ba6d-4505-b9d7-4480396558c9}">
  <ds:schemaRefs/>
</ds:datastoreItem>
</file>

<file path=customXml/itemProps232.xml><?xml version="1.0" encoding="utf-8"?>
<ds:datastoreItem xmlns:ds="http://schemas.openxmlformats.org/officeDocument/2006/customXml" ds:itemID="{c21ed09b-bb7d-4b9e-84fc-55c046c2957e}">
  <ds:schemaRefs/>
</ds:datastoreItem>
</file>

<file path=customXml/itemProps233.xml><?xml version="1.0" encoding="utf-8"?>
<ds:datastoreItem xmlns:ds="http://schemas.openxmlformats.org/officeDocument/2006/customXml" ds:itemID="{ee83be70-32e0-4e52-a374-6bde05acc86a}">
  <ds:schemaRefs/>
</ds:datastoreItem>
</file>

<file path=customXml/itemProps234.xml><?xml version="1.0" encoding="utf-8"?>
<ds:datastoreItem xmlns:ds="http://schemas.openxmlformats.org/officeDocument/2006/customXml" ds:itemID="{deeb4ffb-0211-4a28-bf36-2822e565be36}">
  <ds:schemaRefs/>
</ds:datastoreItem>
</file>

<file path=customXml/itemProps235.xml><?xml version="1.0" encoding="utf-8"?>
<ds:datastoreItem xmlns:ds="http://schemas.openxmlformats.org/officeDocument/2006/customXml" ds:itemID="{e6def91c-5505-4b26-b0ba-7fca62b4ebee}">
  <ds:schemaRefs/>
</ds:datastoreItem>
</file>

<file path=customXml/itemProps236.xml><?xml version="1.0" encoding="utf-8"?>
<ds:datastoreItem xmlns:ds="http://schemas.openxmlformats.org/officeDocument/2006/customXml" ds:itemID="{91203642-6633-4a60-99a4-b00f837d4b29}">
  <ds:schemaRefs/>
</ds:datastoreItem>
</file>

<file path=customXml/itemProps237.xml><?xml version="1.0" encoding="utf-8"?>
<ds:datastoreItem xmlns:ds="http://schemas.openxmlformats.org/officeDocument/2006/customXml" ds:itemID="{bb8a139d-b099-421d-a3a3-450f640d7b88}">
  <ds:schemaRefs/>
</ds:datastoreItem>
</file>

<file path=customXml/itemProps238.xml><?xml version="1.0" encoding="utf-8"?>
<ds:datastoreItem xmlns:ds="http://schemas.openxmlformats.org/officeDocument/2006/customXml" ds:itemID="{8f9f169b-f0dc-4eb1-8ce1-6e41a3cc0231}">
  <ds:schemaRefs/>
</ds:datastoreItem>
</file>

<file path=customXml/itemProps239.xml><?xml version="1.0" encoding="utf-8"?>
<ds:datastoreItem xmlns:ds="http://schemas.openxmlformats.org/officeDocument/2006/customXml" ds:itemID="{b6a2d938-aca7-4659-82b6-c73a686e5f93}">
  <ds:schemaRefs/>
</ds:datastoreItem>
</file>

<file path=customXml/itemProps240.xml><?xml version="1.0" encoding="utf-8"?>
<ds:datastoreItem xmlns:ds="http://schemas.openxmlformats.org/officeDocument/2006/customXml" ds:itemID="{4f81e664-5642-4e34-b070-8cbf75d77b04}">
  <ds:schemaRefs/>
</ds:datastoreItem>
</file>

<file path=customXml/itemProps241.xml><?xml version="1.0" encoding="utf-8"?>
<ds:datastoreItem xmlns:ds="http://schemas.openxmlformats.org/officeDocument/2006/customXml" ds:itemID="{c9b7f5f9-1efd-427f-8929-5f040659f712}">
  <ds:schemaRefs/>
</ds:datastoreItem>
</file>

<file path=customXml/itemProps242.xml><?xml version="1.0" encoding="utf-8"?>
<ds:datastoreItem xmlns:ds="http://schemas.openxmlformats.org/officeDocument/2006/customXml" ds:itemID="{1f650709-4517-44a7-ac39-332bfe69c428}">
  <ds:schemaRefs/>
</ds:datastoreItem>
</file>

<file path=customXml/itemProps243.xml><?xml version="1.0" encoding="utf-8"?>
<ds:datastoreItem xmlns:ds="http://schemas.openxmlformats.org/officeDocument/2006/customXml" ds:itemID="{a038f374-9360-496e-b473-e678707c1bbd}">
  <ds:schemaRefs/>
</ds:datastoreItem>
</file>

<file path=customXml/itemProps244.xml><?xml version="1.0" encoding="utf-8"?>
<ds:datastoreItem xmlns:ds="http://schemas.openxmlformats.org/officeDocument/2006/customXml" ds:itemID="{42ad0991-8512-4a44-a077-965fc2f83e64}">
  <ds:schemaRefs/>
</ds:datastoreItem>
</file>

<file path=customXml/itemProps245.xml><?xml version="1.0" encoding="utf-8"?>
<ds:datastoreItem xmlns:ds="http://schemas.openxmlformats.org/officeDocument/2006/customXml" ds:itemID="{c4428c12-f245-48fd-9397-58a0fe282695}">
  <ds:schemaRefs/>
</ds:datastoreItem>
</file>

<file path=customXml/itemProps246.xml><?xml version="1.0" encoding="utf-8"?>
<ds:datastoreItem xmlns:ds="http://schemas.openxmlformats.org/officeDocument/2006/customXml" ds:itemID="{44b80060-7a69-4afc-9910-207541ee2a72}">
  <ds:schemaRefs/>
</ds:datastoreItem>
</file>

<file path=customXml/itemProps247.xml><?xml version="1.0" encoding="utf-8"?>
<ds:datastoreItem xmlns:ds="http://schemas.openxmlformats.org/officeDocument/2006/customXml" ds:itemID="{8685f17e-ca6b-4b39-9bbe-6cc813342e6c}">
  <ds:schemaRefs/>
</ds:datastoreItem>
</file>

<file path=customXml/itemProps248.xml><?xml version="1.0" encoding="utf-8"?>
<ds:datastoreItem xmlns:ds="http://schemas.openxmlformats.org/officeDocument/2006/customXml" ds:itemID="{938ebbc5-8224-42f6-b569-3f4f3aa20a59}">
  <ds:schemaRefs/>
</ds:datastoreItem>
</file>

<file path=customXml/itemProps249.xml><?xml version="1.0" encoding="utf-8"?>
<ds:datastoreItem xmlns:ds="http://schemas.openxmlformats.org/officeDocument/2006/customXml" ds:itemID="{b53cd8a9-a067-470f-9936-438ea9d4a1ae}">
  <ds:schemaRefs/>
</ds:datastoreItem>
</file>

<file path=customXml/itemProps250.xml><?xml version="1.0" encoding="utf-8"?>
<ds:datastoreItem xmlns:ds="http://schemas.openxmlformats.org/officeDocument/2006/customXml" ds:itemID="{339096d2-599b-461f-91b9-23ee78b38452}">
  <ds:schemaRefs/>
</ds:datastoreItem>
</file>

<file path=customXml/itemProps251.xml><?xml version="1.0" encoding="utf-8"?>
<ds:datastoreItem xmlns:ds="http://schemas.openxmlformats.org/officeDocument/2006/customXml" ds:itemID="{6e2fa853-3a1e-4260-a80f-a19af7bd6ce7}">
  <ds:schemaRefs/>
</ds:datastoreItem>
</file>

<file path=customXml/itemProps252.xml><?xml version="1.0" encoding="utf-8"?>
<ds:datastoreItem xmlns:ds="http://schemas.openxmlformats.org/officeDocument/2006/customXml" ds:itemID="{1ac822ac-cebf-4403-b7d0-e9c75c56058d}">
  <ds:schemaRefs/>
</ds:datastoreItem>
</file>

<file path=customXml/itemProps253.xml><?xml version="1.0" encoding="utf-8"?>
<ds:datastoreItem xmlns:ds="http://schemas.openxmlformats.org/officeDocument/2006/customXml" ds:itemID="{4193edf4-bbce-4ee3-9efc-421f2c0f411e}">
  <ds:schemaRefs/>
</ds:datastoreItem>
</file>

<file path=customXml/itemProps254.xml><?xml version="1.0" encoding="utf-8"?>
<ds:datastoreItem xmlns:ds="http://schemas.openxmlformats.org/officeDocument/2006/customXml" ds:itemID="{c688babf-2c41-489e-85b5-01df2579e731}">
  <ds:schemaRefs/>
</ds:datastoreItem>
</file>

<file path=customXml/itemProps255.xml><?xml version="1.0" encoding="utf-8"?>
<ds:datastoreItem xmlns:ds="http://schemas.openxmlformats.org/officeDocument/2006/customXml" ds:itemID="{17167f0d-8851-4a3c-adb3-20529b93db6f}">
  <ds:schemaRefs/>
</ds:datastoreItem>
</file>

<file path=customXml/itemProps256.xml><?xml version="1.0" encoding="utf-8"?>
<ds:datastoreItem xmlns:ds="http://schemas.openxmlformats.org/officeDocument/2006/customXml" ds:itemID="{f73b8461-24bd-49b5-8d38-56ed1c351ba3}">
  <ds:schemaRefs/>
</ds:datastoreItem>
</file>

<file path=customXml/itemProps257.xml><?xml version="1.0" encoding="utf-8"?>
<ds:datastoreItem xmlns:ds="http://schemas.openxmlformats.org/officeDocument/2006/customXml" ds:itemID="{b4c2d615-bfa7-49bb-9085-f2bc3e3ad729}">
  <ds:schemaRefs/>
</ds:datastoreItem>
</file>

<file path=customXml/itemProps258.xml><?xml version="1.0" encoding="utf-8"?>
<ds:datastoreItem xmlns:ds="http://schemas.openxmlformats.org/officeDocument/2006/customXml" ds:itemID="{ffd8d0c6-0b5f-4457-ab3f-7ef4f7a1af72}">
  <ds:schemaRefs/>
</ds:datastoreItem>
</file>

<file path=customXml/itemProps259.xml><?xml version="1.0" encoding="utf-8"?>
<ds:datastoreItem xmlns:ds="http://schemas.openxmlformats.org/officeDocument/2006/customXml" ds:itemID="{50efbef1-9f42-4747-bf2c-6f09b540df27}">
  <ds:schemaRefs/>
</ds:datastoreItem>
</file>

<file path=customXml/itemProps260.xml><?xml version="1.0" encoding="utf-8"?>
<ds:datastoreItem xmlns:ds="http://schemas.openxmlformats.org/officeDocument/2006/customXml" ds:itemID="{0d904c2a-cb0a-4ebf-8095-e9c720aadfef}">
  <ds:schemaRefs/>
</ds:datastoreItem>
</file>

<file path=customXml/itemProps261.xml><?xml version="1.0" encoding="utf-8"?>
<ds:datastoreItem xmlns:ds="http://schemas.openxmlformats.org/officeDocument/2006/customXml" ds:itemID="{28b31838-5889-492e-a63f-f20c00a79471}">
  <ds:schemaRefs/>
</ds:datastoreItem>
</file>

<file path=customXml/itemProps262.xml><?xml version="1.0" encoding="utf-8"?>
<ds:datastoreItem xmlns:ds="http://schemas.openxmlformats.org/officeDocument/2006/customXml" ds:itemID="{3b4d57fd-1574-4de1-8874-e19c9922f33c}">
  <ds:schemaRefs/>
</ds:datastoreItem>
</file>

<file path=customXml/itemProps263.xml><?xml version="1.0" encoding="utf-8"?>
<ds:datastoreItem xmlns:ds="http://schemas.openxmlformats.org/officeDocument/2006/customXml" ds:itemID="{c436194f-d838-46e8-9eef-0080076a0ccb}">
  <ds:schemaRefs/>
</ds:datastoreItem>
</file>

<file path=customXml/itemProps264.xml><?xml version="1.0" encoding="utf-8"?>
<ds:datastoreItem xmlns:ds="http://schemas.openxmlformats.org/officeDocument/2006/customXml" ds:itemID="{89edcadb-da1c-4bae-83b9-b4639491d229}">
  <ds:schemaRefs/>
</ds:datastoreItem>
</file>

<file path=customXml/itemProps265.xml><?xml version="1.0" encoding="utf-8"?>
<ds:datastoreItem xmlns:ds="http://schemas.openxmlformats.org/officeDocument/2006/customXml" ds:itemID="{849478fe-3797-44e5-8913-d1b547401c10}">
  <ds:schemaRefs/>
</ds:datastoreItem>
</file>

<file path=customXml/itemProps266.xml><?xml version="1.0" encoding="utf-8"?>
<ds:datastoreItem xmlns:ds="http://schemas.openxmlformats.org/officeDocument/2006/customXml" ds:itemID="{97dc28a7-2658-4b38-8c9a-4c1f00587f88}">
  <ds:schemaRefs/>
</ds:datastoreItem>
</file>

<file path=customXml/itemProps267.xml><?xml version="1.0" encoding="utf-8"?>
<ds:datastoreItem xmlns:ds="http://schemas.openxmlformats.org/officeDocument/2006/customXml" ds:itemID="{edc355e3-c8e6-41a0-b956-422e74e492c1}">
  <ds:schemaRefs/>
</ds:datastoreItem>
</file>

<file path=customXml/itemProps268.xml><?xml version="1.0" encoding="utf-8"?>
<ds:datastoreItem xmlns:ds="http://schemas.openxmlformats.org/officeDocument/2006/customXml" ds:itemID="{97e97c24-c320-4046-9026-058fc88e6669}">
  <ds:schemaRefs/>
</ds:datastoreItem>
</file>

<file path=customXml/itemProps269.xml><?xml version="1.0" encoding="utf-8"?>
<ds:datastoreItem xmlns:ds="http://schemas.openxmlformats.org/officeDocument/2006/customXml" ds:itemID="{8fe60deb-2119-436c-9de4-a103cdf92566}">
  <ds:schemaRefs/>
</ds:datastoreItem>
</file>

<file path=customXml/itemProps270.xml><?xml version="1.0" encoding="utf-8"?>
<ds:datastoreItem xmlns:ds="http://schemas.openxmlformats.org/officeDocument/2006/customXml" ds:itemID="{cf58b426-16bb-4e30-a1a6-9eae7db8774f}">
  <ds:schemaRefs/>
</ds:datastoreItem>
</file>

<file path=customXml/itemProps271.xml><?xml version="1.0" encoding="utf-8"?>
<ds:datastoreItem xmlns:ds="http://schemas.openxmlformats.org/officeDocument/2006/customXml" ds:itemID="{87faa1b1-5245-48b0-b649-6b821c90d378}">
  <ds:schemaRefs/>
</ds:datastoreItem>
</file>

<file path=customXml/itemProps272.xml><?xml version="1.0" encoding="utf-8"?>
<ds:datastoreItem xmlns:ds="http://schemas.openxmlformats.org/officeDocument/2006/customXml" ds:itemID="{7dda68f5-fb17-4ec8-98bb-6452e449717a}">
  <ds:schemaRefs/>
</ds:datastoreItem>
</file>

<file path=customXml/itemProps273.xml><?xml version="1.0" encoding="utf-8"?>
<ds:datastoreItem xmlns:ds="http://schemas.openxmlformats.org/officeDocument/2006/customXml" ds:itemID="{7353c0e2-6540-40a7-869c-320759b9642c}">
  <ds:schemaRefs/>
</ds:datastoreItem>
</file>

<file path=customXml/itemProps274.xml><?xml version="1.0" encoding="utf-8"?>
<ds:datastoreItem xmlns:ds="http://schemas.openxmlformats.org/officeDocument/2006/customXml" ds:itemID="{58ced948-f661-4626-a0a0-ba24458795f9}">
  <ds:schemaRefs/>
</ds:datastoreItem>
</file>

<file path=customXml/itemProps275.xml><?xml version="1.0" encoding="utf-8"?>
<ds:datastoreItem xmlns:ds="http://schemas.openxmlformats.org/officeDocument/2006/customXml" ds:itemID="{d0a58d1f-4e36-495a-b62f-516e737d537a}">
  <ds:schemaRefs/>
</ds:datastoreItem>
</file>

<file path=customXml/itemProps276.xml><?xml version="1.0" encoding="utf-8"?>
<ds:datastoreItem xmlns:ds="http://schemas.openxmlformats.org/officeDocument/2006/customXml" ds:itemID="{f31db244-62e2-4730-bed1-3866db1e7461}">
  <ds:schemaRefs/>
</ds:datastoreItem>
</file>

<file path=customXml/itemProps277.xml><?xml version="1.0" encoding="utf-8"?>
<ds:datastoreItem xmlns:ds="http://schemas.openxmlformats.org/officeDocument/2006/customXml" ds:itemID="{9007a399-f44c-431e-b8de-ce6c79a5296e}">
  <ds:schemaRefs/>
</ds:datastoreItem>
</file>

<file path=customXml/itemProps278.xml><?xml version="1.0" encoding="utf-8"?>
<ds:datastoreItem xmlns:ds="http://schemas.openxmlformats.org/officeDocument/2006/customXml" ds:itemID="{4234d035-5815-4c8d-99c0-9fd4a1fd208b}">
  <ds:schemaRefs/>
</ds:datastoreItem>
</file>

<file path=customXml/itemProps279.xml><?xml version="1.0" encoding="utf-8"?>
<ds:datastoreItem xmlns:ds="http://schemas.openxmlformats.org/officeDocument/2006/customXml" ds:itemID="{de08598a-2289-4ef4-8c0d-6cddc4bab357}">
  <ds:schemaRefs/>
</ds:datastoreItem>
</file>

<file path=customXml/itemProps280.xml><?xml version="1.0" encoding="utf-8"?>
<ds:datastoreItem xmlns:ds="http://schemas.openxmlformats.org/officeDocument/2006/customXml" ds:itemID="{8f55f0d6-2260-4be1-a504-f6cd62b5e2ba}">
  <ds:schemaRefs/>
</ds:datastoreItem>
</file>

<file path=customXml/itemProps281.xml><?xml version="1.0" encoding="utf-8"?>
<ds:datastoreItem xmlns:ds="http://schemas.openxmlformats.org/officeDocument/2006/customXml" ds:itemID="{732dde81-6a5e-4a78-bf62-374794f58966}">
  <ds:schemaRefs/>
</ds:datastoreItem>
</file>

<file path=customXml/itemProps282.xml><?xml version="1.0" encoding="utf-8"?>
<ds:datastoreItem xmlns:ds="http://schemas.openxmlformats.org/officeDocument/2006/customXml" ds:itemID="{82fe12ec-0981-4095-88c8-3f59f618d6d5}">
  <ds:schemaRefs/>
</ds:datastoreItem>
</file>

<file path=customXml/itemProps283.xml><?xml version="1.0" encoding="utf-8"?>
<ds:datastoreItem xmlns:ds="http://schemas.openxmlformats.org/officeDocument/2006/customXml" ds:itemID="{db490c58-aba2-4a04-9c14-937d6c2a7a2e}">
  <ds:schemaRefs/>
</ds:datastoreItem>
</file>

<file path=customXml/itemProps284.xml><?xml version="1.0" encoding="utf-8"?>
<ds:datastoreItem xmlns:ds="http://schemas.openxmlformats.org/officeDocument/2006/customXml" ds:itemID="{a6be9d34-fca0-4300-aede-438b866c21e2}">
  <ds:schemaRefs/>
</ds:datastoreItem>
</file>

<file path=customXml/itemProps285.xml><?xml version="1.0" encoding="utf-8"?>
<ds:datastoreItem xmlns:ds="http://schemas.openxmlformats.org/officeDocument/2006/customXml" ds:itemID="{03d9464d-8d93-4c6b-9560-e3f20c4f14a2}">
  <ds:schemaRefs/>
</ds:datastoreItem>
</file>

<file path=customXml/itemProps286.xml><?xml version="1.0" encoding="utf-8"?>
<ds:datastoreItem xmlns:ds="http://schemas.openxmlformats.org/officeDocument/2006/customXml" ds:itemID="{c8702d5d-8e28-410a-a0d6-76b833959070}">
  <ds:schemaRefs/>
</ds:datastoreItem>
</file>

<file path=customXml/itemProps287.xml><?xml version="1.0" encoding="utf-8"?>
<ds:datastoreItem xmlns:ds="http://schemas.openxmlformats.org/officeDocument/2006/customXml" ds:itemID="{0950b18a-be9c-4d4f-87bb-f6293f2bc68a}">
  <ds:schemaRefs/>
</ds:datastoreItem>
</file>

<file path=customXml/itemProps288.xml><?xml version="1.0" encoding="utf-8"?>
<ds:datastoreItem xmlns:ds="http://schemas.openxmlformats.org/officeDocument/2006/customXml" ds:itemID="{89ad608b-8027-40fd-a44a-31a3a6316e28}">
  <ds:schemaRefs/>
</ds:datastoreItem>
</file>

<file path=customXml/itemProps289.xml><?xml version="1.0" encoding="utf-8"?>
<ds:datastoreItem xmlns:ds="http://schemas.openxmlformats.org/officeDocument/2006/customXml" ds:itemID="{5dbd0144-b793-4e13-8d68-4412efd49a14}">
  <ds:schemaRefs/>
</ds:datastoreItem>
</file>

<file path=customXml/itemProps290.xml><?xml version="1.0" encoding="utf-8"?>
<ds:datastoreItem xmlns:ds="http://schemas.openxmlformats.org/officeDocument/2006/customXml" ds:itemID="{b735bf37-0f12-41cd-9ef3-7d9e841420b2}">
  <ds:schemaRefs/>
</ds:datastoreItem>
</file>

<file path=customXml/itemProps291.xml><?xml version="1.0" encoding="utf-8"?>
<ds:datastoreItem xmlns:ds="http://schemas.openxmlformats.org/officeDocument/2006/customXml" ds:itemID="{bf6ce61b-9e52-4961-b9f8-37c5d03cb355}">
  <ds:schemaRefs/>
</ds:datastoreItem>
</file>

<file path=customXml/itemProps292.xml><?xml version="1.0" encoding="utf-8"?>
<ds:datastoreItem xmlns:ds="http://schemas.openxmlformats.org/officeDocument/2006/customXml" ds:itemID="{ad91d750-d072-4b7d-9968-ca9123aba635}">
  <ds:schemaRefs/>
</ds:datastoreItem>
</file>

<file path=customXml/itemProps293.xml><?xml version="1.0" encoding="utf-8"?>
<ds:datastoreItem xmlns:ds="http://schemas.openxmlformats.org/officeDocument/2006/customXml" ds:itemID="{753c197b-93c9-43b6-861a-50f9178e79ea}">
  <ds:schemaRefs/>
</ds:datastoreItem>
</file>

<file path=customXml/itemProps294.xml><?xml version="1.0" encoding="utf-8"?>
<ds:datastoreItem xmlns:ds="http://schemas.openxmlformats.org/officeDocument/2006/customXml" ds:itemID="{4a2aa0a2-7f09-41ac-9fbd-9abeabadba62}">
  <ds:schemaRefs/>
</ds:datastoreItem>
</file>

<file path=customXml/itemProps295.xml><?xml version="1.0" encoding="utf-8"?>
<ds:datastoreItem xmlns:ds="http://schemas.openxmlformats.org/officeDocument/2006/customXml" ds:itemID="{f038211c-d7d4-4293-a984-8fd26c05f69a}">
  <ds:schemaRefs/>
</ds:datastoreItem>
</file>

<file path=customXml/itemProps296.xml><?xml version="1.0" encoding="utf-8"?>
<ds:datastoreItem xmlns:ds="http://schemas.openxmlformats.org/officeDocument/2006/customXml" ds:itemID="{e92e527c-546b-4e02-aa5b-0fde54bd3b8f}">
  <ds:schemaRefs/>
</ds:datastoreItem>
</file>

<file path=customXml/itemProps297.xml><?xml version="1.0" encoding="utf-8"?>
<ds:datastoreItem xmlns:ds="http://schemas.openxmlformats.org/officeDocument/2006/customXml" ds:itemID="{6320be55-ef7a-40d3-8dd2-218c71973dc3}">
  <ds:schemaRefs/>
</ds:datastoreItem>
</file>

<file path=customXml/itemProps298.xml><?xml version="1.0" encoding="utf-8"?>
<ds:datastoreItem xmlns:ds="http://schemas.openxmlformats.org/officeDocument/2006/customXml" ds:itemID="{86516bb0-d835-4998-9b70-af57013643ea}">
  <ds:schemaRefs/>
</ds:datastoreItem>
</file>

<file path=customXml/itemProps299.xml><?xml version="1.0" encoding="utf-8"?>
<ds:datastoreItem xmlns:ds="http://schemas.openxmlformats.org/officeDocument/2006/customXml" ds:itemID="{22b4aabc-c805-41d1-899d-3aeaee1427ac}">
  <ds:schemaRefs/>
</ds:datastoreItem>
</file>

<file path=customXml/itemProps300.xml><?xml version="1.0" encoding="utf-8"?>
<ds:datastoreItem xmlns:ds="http://schemas.openxmlformats.org/officeDocument/2006/customXml" ds:itemID="{d9210dea-7fee-4b42-814d-86df776430a9}">
  <ds:schemaRefs/>
</ds:datastoreItem>
</file>

<file path=customXml/itemProps301.xml><?xml version="1.0" encoding="utf-8"?>
<ds:datastoreItem xmlns:ds="http://schemas.openxmlformats.org/officeDocument/2006/customXml" ds:itemID="{b28b16fa-3ecc-48fb-99b3-d2b431bd744e}">
  <ds:schemaRefs/>
</ds:datastoreItem>
</file>

<file path=customXml/itemProps302.xml><?xml version="1.0" encoding="utf-8"?>
<ds:datastoreItem xmlns:ds="http://schemas.openxmlformats.org/officeDocument/2006/customXml" ds:itemID="{c789e389-b01e-4a9b-98ef-7efe545b4ce1}">
  <ds:schemaRefs/>
</ds:datastoreItem>
</file>

<file path=customXml/itemProps303.xml><?xml version="1.0" encoding="utf-8"?>
<ds:datastoreItem xmlns:ds="http://schemas.openxmlformats.org/officeDocument/2006/customXml" ds:itemID="{038af6f2-9286-45ff-826d-c8ce49f9739f}">
  <ds:schemaRefs/>
</ds:datastoreItem>
</file>

<file path=customXml/itemProps304.xml><?xml version="1.0" encoding="utf-8"?>
<ds:datastoreItem xmlns:ds="http://schemas.openxmlformats.org/officeDocument/2006/customXml" ds:itemID="{e360bc52-3881-42ee-bb37-8d9987ce0e31}">
  <ds:schemaRefs/>
</ds:datastoreItem>
</file>

<file path=customXml/itemProps305.xml><?xml version="1.0" encoding="utf-8"?>
<ds:datastoreItem xmlns:ds="http://schemas.openxmlformats.org/officeDocument/2006/customXml" ds:itemID="{1e862191-f723-4448-b4c2-2590b63f679a}">
  <ds:schemaRefs/>
</ds:datastoreItem>
</file>

<file path=customXml/itemProps306.xml><?xml version="1.0" encoding="utf-8"?>
<ds:datastoreItem xmlns:ds="http://schemas.openxmlformats.org/officeDocument/2006/customXml" ds:itemID="{7abd040e-807c-43e5-9b65-640fa6d66a5b}">
  <ds:schemaRefs/>
</ds:datastoreItem>
</file>

<file path=customXml/itemProps307.xml><?xml version="1.0" encoding="utf-8"?>
<ds:datastoreItem xmlns:ds="http://schemas.openxmlformats.org/officeDocument/2006/customXml" ds:itemID="{679754cb-349b-4878-92c7-36e1a71e172d}">
  <ds:schemaRefs/>
</ds:datastoreItem>
</file>

<file path=customXml/itemProps308.xml><?xml version="1.0" encoding="utf-8"?>
<ds:datastoreItem xmlns:ds="http://schemas.openxmlformats.org/officeDocument/2006/customXml" ds:itemID="{7c94acad-abf5-4996-b6ec-03ac0d17d304}">
  <ds:schemaRefs/>
</ds:datastoreItem>
</file>

<file path=customXml/itemProps309.xml><?xml version="1.0" encoding="utf-8"?>
<ds:datastoreItem xmlns:ds="http://schemas.openxmlformats.org/officeDocument/2006/customXml" ds:itemID="{61b12d4d-af02-48bc-af84-e05cafca9a47}">
  <ds:schemaRefs/>
</ds:datastoreItem>
</file>

<file path=customXml/itemProps310.xml><?xml version="1.0" encoding="utf-8"?>
<ds:datastoreItem xmlns:ds="http://schemas.openxmlformats.org/officeDocument/2006/customXml" ds:itemID="{0e5d6dbf-886c-4b9b-8bce-44952f720b2d}">
  <ds:schemaRefs/>
</ds:datastoreItem>
</file>

<file path=customXml/itemProps311.xml><?xml version="1.0" encoding="utf-8"?>
<ds:datastoreItem xmlns:ds="http://schemas.openxmlformats.org/officeDocument/2006/customXml" ds:itemID="{69aec165-58b1-4dc2-a61d-79969a512271}">
  <ds:schemaRefs/>
</ds:datastoreItem>
</file>

<file path=customXml/itemProps312.xml><?xml version="1.0" encoding="utf-8"?>
<ds:datastoreItem xmlns:ds="http://schemas.openxmlformats.org/officeDocument/2006/customXml" ds:itemID="{fcf70f8e-cb53-46b7-ae55-03c242d9f291}">
  <ds:schemaRefs/>
</ds:datastoreItem>
</file>

<file path=customXml/itemProps313.xml><?xml version="1.0" encoding="utf-8"?>
<ds:datastoreItem xmlns:ds="http://schemas.openxmlformats.org/officeDocument/2006/customXml" ds:itemID="{8f838330-54a3-432c-a8ce-25db0a1cbd29}">
  <ds:schemaRefs/>
</ds:datastoreItem>
</file>

<file path=customXml/itemProps314.xml><?xml version="1.0" encoding="utf-8"?>
<ds:datastoreItem xmlns:ds="http://schemas.openxmlformats.org/officeDocument/2006/customXml" ds:itemID="{065984cb-04d7-4687-9eb4-1d428bf66c4c}">
  <ds:schemaRefs/>
</ds:datastoreItem>
</file>

<file path=customXml/itemProps315.xml><?xml version="1.0" encoding="utf-8"?>
<ds:datastoreItem xmlns:ds="http://schemas.openxmlformats.org/officeDocument/2006/customXml" ds:itemID="{d48ed3ae-b7c2-437d-8fb1-1710707c392d}">
  <ds:schemaRefs/>
</ds:datastoreItem>
</file>

<file path=customXml/itemProps316.xml><?xml version="1.0" encoding="utf-8"?>
<ds:datastoreItem xmlns:ds="http://schemas.openxmlformats.org/officeDocument/2006/customXml" ds:itemID="{f2f1f11a-0565-4be0-935e-4573d17477c7}">
  <ds:schemaRefs/>
</ds:datastoreItem>
</file>

<file path=customXml/itemProps317.xml><?xml version="1.0" encoding="utf-8"?>
<ds:datastoreItem xmlns:ds="http://schemas.openxmlformats.org/officeDocument/2006/customXml" ds:itemID="{30231403-13ea-434f-ad1b-2aace5e54b9b}">
  <ds:schemaRefs/>
</ds:datastoreItem>
</file>

<file path=customXml/itemProps318.xml><?xml version="1.0" encoding="utf-8"?>
<ds:datastoreItem xmlns:ds="http://schemas.openxmlformats.org/officeDocument/2006/customXml" ds:itemID="{764769d1-b080-4ec4-9b1f-9d606ba10675}">
  <ds:schemaRefs/>
</ds:datastoreItem>
</file>

<file path=customXml/itemProps319.xml><?xml version="1.0" encoding="utf-8"?>
<ds:datastoreItem xmlns:ds="http://schemas.openxmlformats.org/officeDocument/2006/customXml" ds:itemID="{b8cf2347-b098-4749-8e72-d993d079eca2}">
  <ds:schemaRefs/>
</ds:datastoreItem>
</file>

<file path=customXml/itemProps320.xml><?xml version="1.0" encoding="utf-8"?>
<ds:datastoreItem xmlns:ds="http://schemas.openxmlformats.org/officeDocument/2006/customXml" ds:itemID="{cb0559de-46ed-442c-87c8-ff5aaf28eb9d}">
  <ds:schemaRefs/>
</ds:datastoreItem>
</file>

<file path=customXml/itemProps321.xml><?xml version="1.0" encoding="utf-8"?>
<ds:datastoreItem xmlns:ds="http://schemas.openxmlformats.org/officeDocument/2006/customXml" ds:itemID="{48322dcb-d921-4713-9d7b-e4f7fda2346e}">
  <ds:schemaRefs/>
</ds:datastoreItem>
</file>

<file path=customXml/itemProps322.xml><?xml version="1.0" encoding="utf-8"?>
<ds:datastoreItem xmlns:ds="http://schemas.openxmlformats.org/officeDocument/2006/customXml" ds:itemID="{9f4d0e8a-c734-4fd2-a107-abfc0a470669}">
  <ds:schemaRefs/>
</ds:datastoreItem>
</file>

<file path=customXml/itemProps323.xml><?xml version="1.0" encoding="utf-8"?>
<ds:datastoreItem xmlns:ds="http://schemas.openxmlformats.org/officeDocument/2006/customXml" ds:itemID="{d965b9c4-778e-4558-831c-c7677184cdb9}">
  <ds:schemaRefs/>
</ds:datastoreItem>
</file>

<file path=customXml/itemProps324.xml><?xml version="1.0" encoding="utf-8"?>
<ds:datastoreItem xmlns:ds="http://schemas.openxmlformats.org/officeDocument/2006/customXml" ds:itemID="{ba486fb3-5fd3-4137-b1a3-cec7dc04e64d}">
  <ds:schemaRefs/>
</ds:datastoreItem>
</file>

<file path=customXml/itemProps325.xml><?xml version="1.0" encoding="utf-8"?>
<ds:datastoreItem xmlns:ds="http://schemas.openxmlformats.org/officeDocument/2006/customXml" ds:itemID="{52c18fbd-e705-442a-b18c-250d58d9b193}">
  <ds:schemaRefs/>
</ds:datastoreItem>
</file>

<file path=customXml/itemProps326.xml><?xml version="1.0" encoding="utf-8"?>
<ds:datastoreItem xmlns:ds="http://schemas.openxmlformats.org/officeDocument/2006/customXml" ds:itemID="{57c7df64-5d34-485f-88af-b90e29db882a}">
  <ds:schemaRefs/>
</ds:datastoreItem>
</file>

<file path=customXml/itemProps327.xml><?xml version="1.0" encoding="utf-8"?>
<ds:datastoreItem xmlns:ds="http://schemas.openxmlformats.org/officeDocument/2006/customXml" ds:itemID="{06607cde-f2d3-4ee9-9217-99ed26927453}">
  <ds:schemaRefs/>
</ds:datastoreItem>
</file>

<file path=customXml/itemProps328.xml><?xml version="1.0" encoding="utf-8"?>
<ds:datastoreItem xmlns:ds="http://schemas.openxmlformats.org/officeDocument/2006/customXml" ds:itemID="{1cd8dd9b-fa99-4c38-97a5-82e39a72d1d5}">
  <ds:schemaRefs/>
</ds:datastoreItem>
</file>

<file path=customXml/itemProps329.xml><?xml version="1.0" encoding="utf-8"?>
<ds:datastoreItem xmlns:ds="http://schemas.openxmlformats.org/officeDocument/2006/customXml" ds:itemID="{59d3104e-5e5a-49d8-b40a-dd192e87c55a}">
  <ds:schemaRefs/>
</ds:datastoreItem>
</file>

<file path=customXml/itemProps330.xml><?xml version="1.0" encoding="utf-8"?>
<ds:datastoreItem xmlns:ds="http://schemas.openxmlformats.org/officeDocument/2006/customXml" ds:itemID="{f92b5fac-4774-4d5e-bff0-0f4bbc3bc751}">
  <ds:schemaRefs/>
</ds:datastoreItem>
</file>

<file path=customXml/itemProps331.xml><?xml version="1.0" encoding="utf-8"?>
<ds:datastoreItem xmlns:ds="http://schemas.openxmlformats.org/officeDocument/2006/customXml" ds:itemID="{5628136a-de1c-44c3-8949-2c56368cecb6}">
  <ds:schemaRefs/>
</ds:datastoreItem>
</file>

<file path=customXml/itemProps332.xml><?xml version="1.0" encoding="utf-8"?>
<ds:datastoreItem xmlns:ds="http://schemas.openxmlformats.org/officeDocument/2006/customXml" ds:itemID="{88e535e9-426a-4a00-80f8-8ad89eef3065}">
  <ds:schemaRefs/>
</ds:datastoreItem>
</file>

<file path=customXml/itemProps333.xml><?xml version="1.0" encoding="utf-8"?>
<ds:datastoreItem xmlns:ds="http://schemas.openxmlformats.org/officeDocument/2006/customXml" ds:itemID="{489ffa49-2f9a-4b1b-96b8-608e1ee175d4}">
  <ds:schemaRefs/>
</ds:datastoreItem>
</file>

<file path=customXml/itemProps334.xml><?xml version="1.0" encoding="utf-8"?>
<ds:datastoreItem xmlns:ds="http://schemas.openxmlformats.org/officeDocument/2006/customXml" ds:itemID="{b6e0c8ba-372e-437f-b28f-b3e0d3043ecd}">
  <ds:schemaRefs/>
</ds:datastoreItem>
</file>

<file path=customXml/itemProps335.xml><?xml version="1.0" encoding="utf-8"?>
<ds:datastoreItem xmlns:ds="http://schemas.openxmlformats.org/officeDocument/2006/customXml" ds:itemID="{33fed05c-8544-4db9-9973-06862dbe269a}">
  <ds:schemaRefs/>
</ds:datastoreItem>
</file>

<file path=customXml/itemProps336.xml><?xml version="1.0" encoding="utf-8"?>
<ds:datastoreItem xmlns:ds="http://schemas.openxmlformats.org/officeDocument/2006/customXml" ds:itemID="{0acb3c8d-4f9f-4aee-bb81-d3e7c249a6f9}">
  <ds:schemaRefs/>
</ds:datastoreItem>
</file>

<file path=customXml/itemProps337.xml><?xml version="1.0" encoding="utf-8"?>
<ds:datastoreItem xmlns:ds="http://schemas.openxmlformats.org/officeDocument/2006/customXml" ds:itemID="{43c626e5-cee3-4b22-b205-a5345478673d}">
  <ds:schemaRefs/>
</ds:datastoreItem>
</file>

<file path=customXml/itemProps338.xml><?xml version="1.0" encoding="utf-8"?>
<ds:datastoreItem xmlns:ds="http://schemas.openxmlformats.org/officeDocument/2006/customXml" ds:itemID="{97cc0f1e-001a-4cca-ab84-596b6a4bd30e}">
  <ds:schemaRefs/>
</ds:datastoreItem>
</file>

<file path=customXml/itemProps339.xml><?xml version="1.0" encoding="utf-8"?>
<ds:datastoreItem xmlns:ds="http://schemas.openxmlformats.org/officeDocument/2006/customXml" ds:itemID="{56c24f2b-b197-4e40-a31a-96a0983d7663}">
  <ds:schemaRefs/>
</ds:datastoreItem>
</file>

<file path=customXml/itemProps340.xml><?xml version="1.0" encoding="utf-8"?>
<ds:datastoreItem xmlns:ds="http://schemas.openxmlformats.org/officeDocument/2006/customXml" ds:itemID="{01ba2e66-07d6-4938-b70e-736aeb4a7e8b}">
  <ds:schemaRefs/>
</ds:datastoreItem>
</file>

<file path=customXml/itemProps341.xml><?xml version="1.0" encoding="utf-8"?>
<ds:datastoreItem xmlns:ds="http://schemas.openxmlformats.org/officeDocument/2006/customXml" ds:itemID="{b332992e-f698-4c90-b457-3f67f8f36fe1}">
  <ds:schemaRefs/>
</ds:datastoreItem>
</file>

<file path=customXml/itemProps342.xml><?xml version="1.0" encoding="utf-8"?>
<ds:datastoreItem xmlns:ds="http://schemas.openxmlformats.org/officeDocument/2006/customXml" ds:itemID="{0c7c56a5-3ea9-4d00-a252-4534117e8093}">
  <ds:schemaRefs/>
</ds:datastoreItem>
</file>

<file path=customXml/itemProps343.xml><?xml version="1.0" encoding="utf-8"?>
<ds:datastoreItem xmlns:ds="http://schemas.openxmlformats.org/officeDocument/2006/customXml" ds:itemID="{369ed5e2-7e4e-4650-8268-8327a6621506}">
  <ds:schemaRefs/>
</ds:datastoreItem>
</file>

<file path=customXml/itemProps344.xml><?xml version="1.0" encoding="utf-8"?>
<ds:datastoreItem xmlns:ds="http://schemas.openxmlformats.org/officeDocument/2006/customXml" ds:itemID="{ab8be638-35b6-4221-ae80-e984122a2375}">
  <ds:schemaRefs/>
</ds:datastoreItem>
</file>

<file path=customXml/itemProps345.xml><?xml version="1.0" encoding="utf-8"?>
<ds:datastoreItem xmlns:ds="http://schemas.openxmlformats.org/officeDocument/2006/customXml" ds:itemID="{06cacc5c-6bba-43af-a985-e95e4fac1340}">
  <ds:schemaRefs/>
</ds:datastoreItem>
</file>

<file path=customXml/itemProps346.xml><?xml version="1.0" encoding="utf-8"?>
<ds:datastoreItem xmlns:ds="http://schemas.openxmlformats.org/officeDocument/2006/customXml" ds:itemID="{ad46f09f-b582-4c8f-bcfe-66003804de40}">
  <ds:schemaRefs/>
</ds:datastoreItem>
</file>

<file path=customXml/itemProps347.xml><?xml version="1.0" encoding="utf-8"?>
<ds:datastoreItem xmlns:ds="http://schemas.openxmlformats.org/officeDocument/2006/customXml" ds:itemID="{e4587dc8-ce1e-41f7-a434-f76e0633731c}">
  <ds:schemaRefs/>
</ds:datastoreItem>
</file>

<file path=customXml/itemProps348.xml><?xml version="1.0" encoding="utf-8"?>
<ds:datastoreItem xmlns:ds="http://schemas.openxmlformats.org/officeDocument/2006/customXml" ds:itemID="{3af8c73e-7cce-4b99-bdae-44f068e04bd7}">
  <ds:schemaRefs/>
</ds:datastoreItem>
</file>

<file path=customXml/itemProps349.xml><?xml version="1.0" encoding="utf-8"?>
<ds:datastoreItem xmlns:ds="http://schemas.openxmlformats.org/officeDocument/2006/customXml" ds:itemID="{f93f6dfb-5d03-4e95-949a-5538388f7b60}">
  <ds:schemaRefs/>
</ds:datastoreItem>
</file>

<file path=customXml/itemProps350.xml><?xml version="1.0" encoding="utf-8"?>
<ds:datastoreItem xmlns:ds="http://schemas.openxmlformats.org/officeDocument/2006/customXml" ds:itemID="{f3dce1a6-9356-4b60-b5e6-e65f1be6dc13}">
  <ds:schemaRefs/>
</ds:datastoreItem>
</file>

<file path=customXml/itemProps351.xml><?xml version="1.0" encoding="utf-8"?>
<ds:datastoreItem xmlns:ds="http://schemas.openxmlformats.org/officeDocument/2006/customXml" ds:itemID="{d0adac29-c96b-460f-b4d2-837f2c06a611}">
  <ds:schemaRefs/>
</ds:datastoreItem>
</file>

<file path=customXml/itemProps352.xml><?xml version="1.0" encoding="utf-8"?>
<ds:datastoreItem xmlns:ds="http://schemas.openxmlformats.org/officeDocument/2006/customXml" ds:itemID="{fe830173-de5e-4771-bdb8-cf0a8611c856}">
  <ds:schemaRefs/>
</ds:datastoreItem>
</file>

<file path=customXml/itemProps353.xml><?xml version="1.0" encoding="utf-8"?>
<ds:datastoreItem xmlns:ds="http://schemas.openxmlformats.org/officeDocument/2006/customXml" ds:itemID="{670930b3-4d12-4ae8-b868-4f5c56e5c6df}">
  <ds:schemaRefs/>
</ds:datastoreItem>
</file>

<file path=customXml/itemProps354.xml><?xml version="1.0" encoding="utf-8"?>
<ds:datastoreItem xmlns:ds="http://schemas.openxmlformats.org/officeDocument/2006/customXml" ds:itemID="{6548f79b-11c8-4b35-9b19-bc7322edf40f}">
  <ds:schemaRefs/>
</ds:datastoreItem>
</file>

<file path=customXml/itemProps355.xml><?xml version="1.0" encoding="utf-8"?>
<ds:datastoreItem xmlns:ds="http://schemas.openxmlformats.org/officeDocument/2006/customXml" ds:itemID="{c0ebeb43-0d0b-4909-a48f-2982986c0528}">
  <ds:schemaRefs/>
</ds:datastoreItem>
</file>

<file path=customXml/itemProps356.xml><?xml version="1.0" encoding="utf-8"?>
<ds:datastoreItem xmlns:ds="http://schemas.openxmlformats.org/officeDocument/2006/customXml" ds:itemID="{31ebb334-d780-4b7a-8782-8bea2f171bf7}">
  <ds:schemaRefs/>
</ds:datastoreItem>
</file>

<file path=customXml/itemProps357.xml><?xml version="1.0" encoding="utf-8"?>
<ds:datastoreItem xmlns:ds="http://schemas.openxmlformats.org/officeDocument/2006/customXml" ds:itemID="{4696c873-9ad7-4e4b-99ba-b5b468436788}">
  <ds:schemaRefs/>
</ds:datastoreItem>
</file>

<file path=customXml/itemProps358.xml><?xml version="1.0" encoding="utf-8"?>
<ds:datastoreItem xmlns:ds="http://schemas.openxmlformats.org/officeDocument/2006/customXml" ds:itemID="{8717ae8d-77f3-4a06-8c4c-50dfce424cc4}">
  <ds:schemaRefs/>
</ds:datastoreItem>
</file>

<file path=customXml/itemProps359.xml><?xml version="1.0" encoding="utf-8"?>
<ds:datastoreItem xmlns:ds="http://schemas.openxmlformats.org/officeDocument/2006/customXml" ds:itemID="{bf608df2-8291-4ca1-9a68-9d7dded8327b}">
  <ds:schemaRefs/>
</ds:datastoreItem>
</file>

<file path=customXml/itemProps360.xml><?xml version="1.0" encoding="utf-8"?>
<ds:datastoreItem xmlns:ds="http://schemas.openxmlformats.org/officeDocument/2006/customXml" ds:itemID="{3da9a8dc-f6ac-407a-a745-4be1b0f0cff9}">
  <ds:schemaRefs/>
</ds:datastoreItem>
</file>

<file path=customXml/itemProps361.xml><?xml version="1.0" encoding="utf-8"?>
<ds:datastoreItem xmlns:ds="http://schemas.openxmlformats.org/officeDocument/2006/customXml" ds:itemID="{8ad69e0d-8e97-4899-8a9a-3cf998d0a183}">
  <ds:schemaRefs/>
</ds:datastoreItem>
</file>

<file path=customXml/itemProps362.xml><?xml version="1.0" encoding="utf-8"?>
<ds:datastoreItem xmlns:ds="http://schemas.openxmlformats.org/officeDocument/2006/customXml" ds:itemID="{65e07742-571a-40e1-91ea-f0324919d379}">
  <ds:schemaRefs/>
</ds:datastoreItem>
</file>

<file path=customXml/itemProps363.xml><?xml version="1.0" encoding="utf-8"?>
<ds:datastoreItem xmlns:ds="http://schemas.openxmlformats.org/officeDocument/2006/customXml" ds:itemID="{87141ab3-320a-4fc6-a4ca-d80947bdb0d3}">
  <ds:schemaRefs/>
</ds:datastoreItem>
</file>

<file path=customXml/itemProps364.xml><?xml version="1.0" encoding="utf-8"?>
<ds:datastoreItem xmlns:ds="http://schemas.openxmlformats.org/officeDocument/2006/customXml" ds:itemID="{34240162-0277-48f0-8743-c43b6bc0ddf2}">
  <ds:schemaRefs/>
</ds:datastoreItem>
</file>

<file path=customXml/itemProps365.xml><?xml version="1.0" encoding="utf-8"?>
<ds:datastoreItem xmlns:ds="http://schemas.openxmlformats.org/officeDocument/2006/customXml" ds:itemID="{ff70f07b-34a7-4dd0-8f24-7de33416bb18}">
  <ds:schemaRefs/>
</ds:datastoreItem>
</file>

<file path=customXml/itemProps366.xml><?xml version="1.0" encoding="utf-8"?>
<ds:datastoreItem xmlns:ds="http://schemas.openxmlformats.org/officeDocument/2006/customXml" ds:itemID="{bb297fec-481b-47e5-8f05-0e01e0fb8268}">
  <ds:schemaRefs/>
</ds:datastoreItem>
</file>

<file path=customXml/itemProps367.xml><?xml version="1.0" encoding="utf-8"?>
<ds:datastoreItem xmlns:ds="http://schemas.openxmlformats.org/officeDocument/2006/customXml" ds:itemID="{7eb867d9-d801-4d08-a1e3-c626a8f7a5f4}">
  <ds:schemaRefs/>
</ds:datastoreItem>
</file>

<file path=customXml/itemProps368.xml><?xml version="1.0" encoding="utf-8"?>
<ds:datastoreItem xmlns:ds="http://schemas.openxmlformats.org/officeDocument/2006/customXml" ds:itemID="{b158cd62-d6a4-4774-bc79-6d887d08e397}">
  <ds:schemaRefs/>
</ds:datastoreItem>
</file>

<file path=customXml/itemProps369.xml><?xml version="1.0" encoding="utf-8"?>
<ds:datastoreItem xmlns:ds="http://schemas.openxmlformats.org/officeDocument/2006/customXml" ds:itemID="{412c4959-cfaa-41c3-ac92-f1b9254a4f2d}">
  <ds:schemaRefs/>
</ds:datastoreItem>
</file>

<file path=customXml/itemProps370.xml><?xml version="1.0" encoding="utf-8"?>
<ds:datastoreItem xmlns:ds="http://schemas.openxmlformats.org/officeDocument/2006/customXml" ds:itemID="{f5535cec-0239-4e61-bd7e-ebfc1ac7bc70}">
  <ds:schemaRefs/>
</ds:datastoreItem>
</file>

<file path=customXml/itemProps371.xml><?xml version="1.0" encoding="utf-8"?>
<ds:datastoreItem xmlns:ds="http://schemas.openxmlformats.org/officeDocument/2006/customXml" ds:itemID="{a87b0145-535d-47dc-91b5-659a86bf6ec3}">
  <ds:schemaRefs/>
</ds:datastoreItem>
</file>

<file path=customXml/itemProps372.xml><?xml version="1.0" encoding="utf-8"?>
<ds:datastoreItem xmlns:ds="http://schemas.openxmlformats.org/officeDocument/2006/customXml" ds:itemID="{74a10a8f-2bc1-4707-9bb3-c7bc3defea8a}">
  <ds:schemaRefs/>
</ds:datastoreItem>
</file>

<file path=customXml/itemProps373.xml><?xml version="1.0" encoding="utf-8"?>
<ds:datastoreItem xmlns:ds="http://schemas.openxmlformats.org/officeDocument/2006/customXml" ds:itemID="{6aa420c9-9feb-4daf-ab93-c0387a2070b2}">
  <ds:schemaRefs/>
</ds:datastoreItem>
</file>

<file path=customXml/itemProps374.xml><?xml version="1.0" encoding="utf-8"?>
<ds:datastoreItem xmlns:ds="http://schemas.openxmlformats.org/officeDocument/2006/customXml" ds:itemID="{96331480-ec8a-470c-a121-34b7f6c0b70e}">
  <ds:schemaRefs/>
</ds:datastoreItem>
</file>

<file path=customXml/itemProps375.xml><?xml version="1.0" encoding="utf-8"?>
<ds:datastoreItem xmlns:ds="http://schemas.openxmlformats.org/officeDocument/2006/customXml" ds:itemID="{ba6fc85a-ab5d-45a7-b90b-6b702e8f685e}">
  <ds:schemaRefs/>
</ds:datastoreItem>
</file>

<file path=customXml/itemProps376.xml><?xml version="1.0" encoding="utf-8"?>
<ds:datastoreItem xmlns:ds="http://schemas.openxmlformats.org/officeDocument/2006/customXml" ds:itemID="{bceb1ee6-96bf-4a83-9e16-f663cdcb2f46}">
  <ds:schemaRefs/>
</ds:datastoreItem>
</file>

<file path=customXml/itemProps377.xml><?xml version="1.0" encoding="utf-8"?>
<ds:datastoreItem xmlns:ds="http://schemas.openxmlformats.org/officeDocument/2006/customXml" ds:itemID="{7435bec8-c1b5-4ce7-9eac-fc2c71303373}">
  <ds:schemaRefs/>
</ds:datastoreItem>
</file>

<file path=customXml/itemProps378.xml><?xml version="1.0" encoding="utf-8"?>
<ds:datastoreItem xmlns:ds="http://schemas.openxmlformats.org/officeDocument/2006/customXml" ds:itemID="{71311233-4141-4971-a92a-82af65d39ed2}">
  <ds:schemaRefs/>
</ds:datastoreItem>
</file>

<file path=customXml/itemProps379.xml><?xml version="1.0" encoding="utf-8"?>
<ds:datastoreItem xmlns:ds="http://schemas.openxmlformats.org/officeDocument/2006/customXml" ds:itemID="{8da1145f-4ce8-4fdb-934c-6c2c76e60eda}">
  <ds:schemaRefs/>
</ds:datastoreItem>
</file>

<file path=customXml/itemProps380.xml><?xml version="1.0" encoding="utf-8"?>
<ds:datastoreItem xmlns:ds="http://schemas.openxmlformats.org/officeDocument/2006/customXml" ds:itemID="{5e6b34b9-a5cc-4b88-b403-3ce5b4a9d451}">
  <ds:schemaRefs/>
</ds:datastoreItem>
</file>

<file path=customXml/itemProps381.xml><?xml version="1.0" encoding="utf-8"?>
<ds:datastoreItem xmlns:ds="http://schemas.openxmlformats.org/officeDocument/2006/customXml" ds:itemID="{7c3c3f21-897b-4b46-93a1-6c8d4f07b069}">
  <ds:schemaRefs/>
</ds:datastoreItem>
</file>

<file path=customXml/itemProps382.xml><?xml version="1.0" encoding="utf-8"?>
<ds:datastoreItem xmlns:ds="http://schemas.openxmlformats.org/officeDocument/2006/customXml" ds:itemID="{e383d2f2-5615-4c53-9c86-e0f33fd59b3b}">
  <ds:schemaRefs/>
</ds:datastoreItem>
</file>

<file path=customXml/itemProps383.xml><?xml version="1.0" encoding="utf-8"?>
<ds:datastoreItem xmlns:ds="http://schemas.openxmlformats.org/officeDocument/2006/customXml" ds:itemID="{c9bd4b11-c444-4038-a776-22573cea9289}">
  <ds:schemaRefs/>
</ds:datastoreItem>
</file>

<file path=customXml/itemProps384.xml><?xml version="1.0" encoding="utf-8"?>
<ds:datastoreItem xmlns:ds="http://schemas.openxmlformats.org/officeDocument/2006/customXml" ds:itemID="{fd015a13-bb95-4a22-a3e4-f62020f0d233}">
  <ds:schemaRefs/>
</ds:datastoreItem>
</file>

<file path=customXml/itemProps385.xml><?xml version="1.0" encoding="utf-8"?>
<ds:datastoreItem xmlns:ds="http://schemas.openxmlformats.org/officeDocument/2006/customXml" ds:itemID="{a4b5627d-a18e-4b6e-94c9-830d0c7daf09}">
  <ds:schemaRefs/>
</ds:datastoreItem>
</file>

<file path=customXml/itemProps386.xml><?xml version="1.0" encoding="utf-8"?>
<ds:datastoreItem xmlns:ds="http://schemas.openxmlformats.org/officeDocument/2006/customXml" ds:itemID="{8b77a533-f22a-4561-bf64-16c2fb111c33}">
  <ds:schemaRefs/>
</ds:datastoreItem>
</file>

<file path=customXml/itemProps387.xml><?xml version="1.0" encoding="utf-8"?>
<ds:datastoreItem xmlns:ds="http://schemas.openxmlformats.org/officeDocument/2006/customXml" ds:itemID="{3a6491aa-79f4-4c88-bca2-90e399a7296c}">
  <ds:schemaRefs/>
</ds:datastoreItem>
</file>

<file path=customXml/itemProps388.xml><?xml version="1.0" encoding="utf-8"?>
<ds:datastoreItem xmlns:ds="http://schemas.openxmlformats.org/officeDocument/2006/customXml" ds:itemID="{0396fbfe-d40e-4993-9855-d61c5b37afd0}">
  <ds:schemaRefs/>
</ds:datastoreItem>
</file>

<file path=customXml/itemProps389.xml><?xml version="1.0" encoding="utf-8"?>
<ds:datastoreItem xmlns:ds="http://schemas.openxmlformats.org/officeDocument/2006/customXml" ds:itemID="{34aadac0-4c33-46b8-9fbd-3a2b40829d58}">
  <ds:schemaRefs/>
</ds:datastoreItem>
</file>

<file path=customXml/itemProps390.xml><?xml version="1.0" encoding="utf-8"?>
<ds:datastoreItem xmlns:ds="http://schemas.openxmlformats.org/officeDocument/2006/customXml" ds:itemID="{ccb6b6e6-ee41-4802-9dda-6f9ec091e10f}">
  <ds:schemaRefs/>
</ds:datastoreItem>
</file>

<file path=customXml/itemProps391.xml><?xml version="1.0" encoding="utf-8"?>
<ds:datastoreItem xmlns:ds="http://schemas.openxmlformats.org/officeDocument/2006/customXml" ds:itemID="{2c5db45c-3dfd-4732-aefb-3dfa8dabdc53}">
  <ds:schemaRefs/>
</ds:datastoreItem>
</file>

<file path=customXml/itemProps392.xml><?xml version="1.0" encoding="utf-8"?>
<ds:datastoreItem xmlns:ds="http://schemas.openxmlformats.org/officeDocument/2006/customXml" ds:itemID="{c2bdcf50-5fe7-49b1-956c-f5815b67674d}">
  <ds:schemaRefs/>
</ds:datastoreItem>
</file>

<file path=customXml/itemProps393.xml><?xml version="1.0" encoding="utf-8"?>
<ds:datastoreItem xmlns:ds="http://schemas.openxmlformats.org/officeDocument/2006/customXml" ds:itemID="{cfaf721a-a700-483c-a0c9-74344e22ab2d}">
  <ds:schemaRefs/>
</ds:datastoreItem>
</file>

<file path=customXml/itemProps394.xml><?xml version="1.0" encoding="utf-8"?>
<ds:datastoreItem xmlns:ds="http://schemas.openxmlformats.org/officeDocument/2006/customXml" ds:itemID="{0b57fc32-8900-45f1-bb4e-ff70a78bc11c}">
  <ds:schemaRefs/>
</ds:datastoreItem>
</file>

<file path=customXml/itemProps395.xml><?xml version="1.0" encoding="utf-8"?>
<ds:datastoreItem xmlns:ds="http://schemas.openxmlformats.org/officeDocument/2006/customXml" ds:itemID="{e31cf5b7-e40f-479e-8b89-cdcc68c04e22}">
  <ds:schemaRefs/>
</ds:datastoreItem>
</file>

<file path=customXml/itemProps396.xml><?xml version="1.0" encoding="utf-8"?>
<ds:datastoreItem xmlns:ds="http://schemas.openxmlformats.org/officeDocument/2006/customXml" ds:itemID="{881bf760-524b-47ce-83a7-85c1a10d3995}">
  <ds:schemaRefs/>
</ds:datastoreItem>
</file>

<file path=customXml/itemProps397.xml><?xml version="1.0" encoding="utf-8"?>
<ds:datastoreItem xmlns:ds="http://schemas.openxmlformats.org/officeDocument/2006/customXml" ds:itemID="{f4c9d6e6-cd71-4f59-acc3-86e85f9515bf}">
  <ds:schemaRefs/>
</ds:datastoreItem>
</file>

<file path=customXml/itemProps398.xml><?xml version="1.0" encoding="utf-8"?>
<ds:datastoreItem xmlns:ds="http://schemas.openxmlformats.org/officeDocument/2006/customXml" ds:itemID="{c1fb2cd3-aced-4b13-80c7-cc973d30501e}">
  <ds:schemaRefs/>
</ds:datastoreItem>
</file>

<file path=customXml/itemProps399.xml><?xml version="1.0" encoding="utf-8"?>
<ds:datastoreItem xmlns:ds="http://schemas.openxmlformats.org/officeDocument/2006/customXml" ds:itemID="{f040ddee-63ca-49d7-8332-f03d1c0918b9}">
  <ds:schemaRefs/>
</ds:datastoreItem>
</file>

<file path=customXml/itemProps400.xml><?xml version="1.0" encoding="utf-8"?>
<ds:datastoreItem xmlns:ds="http://schemas.openxmlformats.org/officeDocument/2006/customXml" ds:itemID="{68723e3f-255f-4127-bcd3-8be89910dbcf}">
  <ds:schemaRefs/>
</ds:datastoreItem>
</file>

<file path=customXml/itemProps401.xml><?xml version="1.0" encoding="utf-8"?>
<ds:datastoreItem xmlns:ds="http://schemas.openxmlformats.org/officeDocument/2006/customXml" ds:itemID="{a33a3460-94ea-49a4-a1a3-ec3a8771bda6}">
  <ds:schemaRefs/>
</ds:datastoreItem>
</file>

<file path=customXml/itemProps402.xml><?xml version="1.0" encoding="utf-8"?>
<ds:datastoreItem xmlns:ds="http://schemas.openxmlformats.org/officeDocument/2006/customXml" ds:itemID="{97302c57-3f7c-42ab-9b91-cf950c1e30a0}">
  <ds:schemaRefs/>
</ds:datastoreItem>
</file>

<file path=customXml/itemProps403.xml><?xml version="1.0" encoding="utf-8"?>
<ds:datastoreItem xmlns:ds="http://schemas.openxmlformats.org/officeDocument/2006/customXml" ds:itemID="{98f88f1c-ca1b-494b-9092-233a98377330}">
  <ds:schemaRefs/>
</ds:datastoreItem>
</file>

<file path=customXml/itemProps404.xml><?xml version="1.0" encoding="utf-8"?>
<ds:datastoreItem xmlns:ds="http://schemas.openxmlformats.org/officeDocument/2006/customXml" ds:itemID="{7236e1f8-528d-4388-9fc0-18687a7007c5}">
  <ds:schemaRefs/>
</ds:datastoreItem>
</file>

<file path=customXml/itemProps405.xml><?xml version="1.0" encoding="utf-8"?>
<ds:datastoreItem xmlns:ds="http://schemas.openxmlformats.org/officeDocument/2006/customXml" ds:itemID="{7c41516b-06ab-4043-bdb0-694135820b6a}">
  <ds:schemaRefs/>
</ds:datastoreItem>
</file>

<file path=customXml/itemProps406.xml><?xml version="1.0" encoding="utf-8"?>
<ds:datastoreItem xmlns:ds="http://schemas.openxmlformats.org/officeDocument/2006/customXml" ds:itemID="{b88d1835-6a02-4b40-bc05-0d465831de51}">
  <ds:schemaRefs/>
</ds:datastoreItem>
</file>

<file path=customXml/itemProps407.xml><?xml version="1.0" encoding="utf-8"?>
<ds:datastoreItem xmlns:ds="http://schemas.openxmlformats.org/officeDocument/2006/customXml" ds:itemID="{de0a3691-2249-4d6d-a4f3-aa60a82780a6}">
  <ds:schemaRefs/>
</ds:datastoreItem>
</file>

<file path=customXml/itemProps408.xml><?xml version="1.0" encoding="utf-8"?>
<ds:datastoreItem xmlns:ds="http://schemas.openxmlformats.org/officeDocument/2006/customXml" ds:itemID="{dabc10e4-3de3-47a3-9726-0fe77866d704}">
  <ds:schemaRefs/>
</ds:datastoreItem>
</file>

<file path=customXml/itemProps409.xml><?xml version="1.0" encoding="utf-8"?>
<ds:datastoreItem xmlns:ds="http://schemas.openxmlformats.org/officeDocument/2006/customXml" ds:itemID="{9b3492ae-7138-44f6-b7c8-4d8d02817e6a}">
  <ds:schemaRefs/>
</ds:datastoreItem>
</file>

<file path=customXml/itemProps410.xml><?xml version="1.0" encoding="utf-8"?>
<ds:datastoreItem xmlns:ds="http://schemas.openxmlformats.org/officeDocument/2006/customXml" ds:itemID="{7e9281db-704d-4b04-bdc4-5ad607dd0389}">
  <ds:schemaRefs/>
</ds:datastoreItem>
</file>

<file path=customXml/itemProps411.xml><?xml version="1.0" encoding="utf-8"?>
<ds:datastoreItem xmlns:ds="http://schemas.openxmlformats.org/officeDocument/2006/customXml" ds:itemID="{0e45dc90-8caf-4970-af16-61ec4c22ee1c}">
  <ds:schemaRefs/>
</ds:datastoreItem>
</file>

<file path=customXml/itemProps412.xml><?xml version="1.0" encoding="utf-8"?>
<ds:datastoreItem xmlns:ds="http://schemas.openxmlformats.org/officeDocument/2006/customXml" ds:itemID="{db5d08d3-3884-44cf-9e28-f6344b40a643}">
  <ds:schemaRefs/>
</ds:datastoreItem>
</file>

<file path=customXml/itemProps413.xml><?xml version="1.0" encoding="utf-8"?>
<ds:datastoreItem xmlns:ds="http://schemas.openxmlformats.org/officeDocument/2006/customXml" ds:itemID="{17c66cf9-eb25-4905-92f3-03921f8813d1}">
  <ds:schemaRefs/>
</ds:datastoreItem>
</file>

<file path=customXml/itemProps414.xml><?xml version="1.0" encoding="utf-8"?>
<ds:datastoreItem xmlns:ds="http://schemas.openxmlformats.org/officeDocument/2006/customXml" ds:itemID="{1e46c1b7-5208-4446-8212-c37c40b97c7d}">
  <ds:schemaRefs/>
</ds:datastoreItem>
</file>

<file path=customXml/itemProps415.xml><?xml version="1.0" encoding="utf-8"?>
<ds:datastoreItem xmlns:ds="http://schemas.openxmlformats.org/officeDocument/2006/customXml" ds:itemID="{a9751058-7ea7-43a7-b8d8-748f9963fd59}">
  <ds:schemaRefs/>
</ds:datastoreItem>
</file>

<file path=customXml/itemProps416.xml><?xml version="1.0" encoding="utf-8"?>
<ds:datastoreItem xmlns:ds="http://schemas.openxmlformats.org/officeDocument/2006/customXml" ds:itemID="{c90bdc83-489b-4de3-b26f-cb236e5cd278}">
  <ds:schemaRefs/>
</ds:datastoreItem>
</file>

<file path=customXml/itemProps417.xml><?xml version="1.0" encoding="utf-8"?>
<ds:datastoreItem xmlns:ds="http://schemas.openxmlformats.org/officeDocument/2006/customXml" ds:itemID="{1f79099a-5a58-446e-8e81-afdbfd27b6aa}">
  <ds:schemaRefs/>
</ds:datastoreItem>
</file>

<file path=customXml/itemProps418.xml><?xml version="1.0" encoding="utf-8"?>
<ds:datastoreItem xmlns:ds="http://schemas.openxmlformats.org/officeDocument/2006/customXml" ds:itemID="{700d8360-a141-4727-94ee-d81aa1d3ee7d}">
  <ds:schemaRefs/>
</ds:datastoreItem>
</file>

<file path=customXml/itemProps419.xml><?xml version="1.0" encoding="utf-8"?>
<ds:datastoreItem xmlns:ds="http://schemas.openxmlformats.org/officeDocument/2006/customXml" ds:itemID="{1d83dfdd-363c-45dc-96de-389ee86af30e}">
  <ds:schemaRefs/>
</ds:datastoreItem>
</file>

<file path=customXml/itemProps420.xml><?xml version="1.0" encoding="utf-8"?>
<ds:datastoreItem xmlns:ds="http://schemas.openxmlformats.org/officeDocument/2006/customXml" ds:itemID="{5f4d36eb-0b91-4905-9910-6db44f40a913}">
  <ds:schemaRefs/>
</ds:datastoreItem>
</file>

<file path=customXml/itemProps421.xml><?xml version="1.0" encoding="utf-8"?>
<ds:datastoreItem xmlns:ds="http://schemas.openxmlformats.org/officeDocument/2006/customXml" ds:itemID="{fe108ad4-f53c-48de-a634-2a2397ee5e83}">
  <ds:schemaRefs/>
</ds:datastoreItem>
</file>

<file path=customXml/itemProps422.xml><?xml version="1.0" encoding="utf-8"?>
<ds:datastoreItem xmlns:ds="http://schemas.openxmlformats.org/officeDocument/2006/customXml" ds:itemID="{230e4cd4-5cd5-4210-bad5-d9a509838bd6}">
  <ds:schemaRefs/>
</ds:datastoreItem>
</file>

<file path=customXml/itemProps423.xml><?xml version="1.0" encoding="utf-8"?>
<ds:datastoreItem xmlns:ds="http://schemas.openxmlformats.org/officeDocument/2006/customXml" ds:itemID="{510b65a8-f3dc-4689-8ff6-fe3d12616868}">
  <ds:schemaRefs/>
</ds:datastoreItem>
</file>

<file path=customXml/itemProps424.xml><?xml version="1.0" encoding="utf-8"?>
<ds:datastoreItem xmlns:ds="http://schemas.openxmlformats.org/officeDocument/2006/customXml" ds:itemID="{5c72f490-95cf-4b28-950d-eebf44bc1fb6}">
  <ds:schemaRefs/>
</ds:datastoreItem>
</file>

<file path=customXml/itemProps425.xml><?xml version="1.0" encoding="utf-8"?>
<ds:datastoreItem xmlns:ds="http://schemas.openxmlformats.org/officeDocument/2006/customXml" ds:itemID="{59d7988c-6bae-48ba-a59a-50df7bf78e4b}">
  <ds:schemaRefs/>
</ds:datastoreItem>
</file>

<file path=customXml/itemProps426.xml><?xml version="1.0" encoding="utf-8"?>
<ds:datastoreItem xmlns:ds="http://schemas.openxmlformats.org/officeDocument/2006/customXml" ds:itemID="{e5577ca7-5565-443d-aa0b-8141aee0e262}">
  <ds:schemaRefs/>
</ds:datastoreItem>
</file>

<file path=customXml/itemProps427.xml><?xml version="1.0" encoding="utf-8"?>
<ds:datastoreItem xmlns:ds="http://schemas.openxmlformats.org/officeDocument/2006/customXml" ds:itemID="{e060191a-3082-4223-a7f1-3cf4c03eb2af}">
  <ds:schemaRefs/>
</ds:datastoreItem>
</file>

<file path=customXml/itemProps428.xml><?xml version="1.0" encoding="utf-8"?>
<ds:datastoreItem xmlns:ds="http://schemas.openxmlformats.org/officeDocument/2006/customXml" ds:itemID="{c8f1f8d4-f4de-454c-a227-da15dd5c1829}">
  <ds:schemaRefs/>
</ds:datastoreItem>
</file>

<file path=customXml/itemProps429.xml><?xml version="1.0" encoding="utf-8"?>
<ds:datastoreItem xmlns:ds="http://schemas.openxmlformats.org/officeDocument/2006/customXml" ds:itemID="{ae8b2dad-c971-4344-b84f-62ee1597aa1b}">
  <ds:schemaRefs/>
</ds:datastoreItem>
</file>

<file path=customXml/itemProps430.xml><?xml version="1.0" encoding="utf-8"?>
<ds:datastoreItem xmlns:ds="http://schemas.openxmlformats.org/officeDocument/2006/customXml" ds:itemID="{4d1f8558-6873-45a8-b14f-142c1cc11828}">
  <ds:schemaRefs/>
</ds:datastoreItem>
</file>

<file path=customXml/itemProps431.xml><?xml version="1.0" encoding="utf-8"?>
<ds:datastoreItem xmlns:ds="http://schemas.openxmlformats.org/officeDocument/2006/customXml" ds:itemID="{a115532b-db17-4980-b489-c91040f13924}">
  <ds:schemaRefs/>
</ds:datastoreItem>
</file>

<file path=customXml/itemProps432.xml><?xml version="1.0" encoding="utf-8"?>
<ds:datastoreItem xmlns:ds="http://schemas.openxmlformats.org/officeDocument/2006/customXml" ds:itemID="{be6621de-0cc3-48a1-b596-16bd912def44}">
  <ds:schemaRefs/>
</ds:datastoreItem>
</file>

<file path=customXml/itemProps433.xml><?xml version="1.0" encoding="utf-8"?>
<ds:datastoreItem xmlns:ds="http://schemas.openxmlformats.org/officeDocument/2006/customXml" ds:itemID="{0d178111-4615-496d-bf69-956931e9ccee}">
  <ds:schemaRefs/>
</ds:datastoreItem>
</file>

<file path=customXml/itemProps434.xml><?xml version="1.0" encoding="utf-8"?>
<ds:datastoreItem xmlns:ds="http://schemas.openxmlformats.org/officeDocument/2006/customXml" ds:itemID="{bd9f4350-d825-4668-a05a-478c09dc48b7}">
  <ds:schemaRefs/>
</ds:datastoreItem>
</file>

<file path=customXml/itemProps435.xml><?xml version="1.0" encoding="utf-8"?>
<ds:datastoreItem xmlns:ds="http://schemas.openxmlformats.org/officeDocument/2006/customXml" ds:itemID="{ec393284-0cff-44db-b6c3-b09713f17e31}">
  <ds:schemaRefs/>
</ds:datastoreItem>
</file>

<file path=customXml/itemProps436.xml><?xml version="1.0" encoding="utf-8"?>
<ds:datastoreItem xmlns:ds="http://schemas.openxmlformats.org/officeDocument/2006/customXml" ds:itemID="{e0b0212f-7a8a-44c9-bce6-2ab390692af0}">
  <ds:schemaRefs/>
</ds:datastoreItem>
</file>

<file path=customXml/itemProps437.xml><?xml version="1.0" encoding="utf-8"?>
<ds:datastoreItem xmlns:ds="http://schemas.openxmlformats.org/officeDocument/2006/customXml" ds:itemID="{1c23a0b0-ff49-48a0-a52e-53095ec96305}">
  <ds:schemaRefs/>
</ds:datastoreItem>
</file>

<file path=customXml/itemProps438.xml><?xml version="1.0" encoding="utf-8"?>
<ds:datastoreItem xmlns:ds="http://schemas.openxmlformats.org/officeDocument/2006/customXml" ds:itemID="{05c8db5b-08f6-47c1-acc0-bb9c482b5a3d}">
  <ds:schemaRefs/>
</ds:datastoreItem>
</file>

<file path=customXml/itemProps439.xml><?xml version="1.0" encoding="utf-8"?>
<ds:datastoreItem xmlns:ds="http://schemas.openxmlformats.org/officeDocument/2006/customXml" ds:itemID="{687d5a65-eb80-4727-bf0b-a3c41b60bf24}">
  <ds:schemaRefs/>
</ds:datastoreItem>
</file>

<file path=customXml/itemProps440.xml><?xml version="1.0" encoding="utf-8"?>
<ds:datastoreItem xmlns:ds="http://schemas.openxmlformats.org/officeDocument/2006/customXml" ds:itemID="{0171d3c1-b309-4f38-9cc5-992fffe93ade}">
  <ds:schemaRefs/>
</ds:datastoreItem>
</file>

<file path=customXml/itemProps441.xml><?xml version="1.0" encoding="utf-8"?>
<ds:datastoreItem xmlns:ds="http://schemas.openxmlformats.org/officeDocument/2006/customXml" ds:itemID="{152432ce-3842-4072-b6db-bf581318e476}">
  <ds:schemaRefs/>
</ds:datastoreItem>
</file>

<file path=customXml/itemProps442.xml><?xml version="1.0" encoding="utf-8"?>
<ds:datastoreItem xmlns:ds="http://schemas.openxmlformats.org/officeDocument/2006/customXml" ds:itemID="{f3b219a7-3ffa-466c-be82-7213e2cf8173}">
  <ds:schemaRefs/>
</ds:datastoreItem>
</file>

<file path=customXml/itemProps443.xml><?xml version="1.0" encoding="utf-8"?>
<ds:datastoreItem xmlns:ds="http://schemas.openxmlformats.org/officeDocument/2006/customXml" ds:itemID="{1e9c47bb-6065-49ed-b76d-0100a80da1b7}">
  <ds:schemaRefs/>
</ds:datastoreItem>
</file>

<file path=customXml/itemProps444.xml><?xml version="1.0" encoding="utf-8"?>
<ds:datastoreItem xmlns:ds="http://schemas.openxmlformats.org/officeDocument/2006/customXml" ds:itemID="{3bf6d203-940d-4a31-88e9-918ed876109d}">
  <ds:schemaRefs/>
</ds:datastoreItem>
</file>

<file path=customXml/itemProps445.xml><?xml version="1.0" encoding="utf-8"?>
<ds:datastoreItem xmlns:ds="http://schemas.openxmlformats.org/officeDocument/2006/customXml" ds:itemID="{0bba1bcb-22ad-4f95-95c0-05f2949bb57d}">
  <ds:schemaRefs/>
</ds:datastoreItem>
</file>

<file path=customXml/itemProps446.xml><?xml version="1.0" encoding="utf-8"?>
<ds:datastoreItem xmlns:ds="http://schemas.openxmlformats.org/officeDocument/2006/customXml" ds:itemID="{bde4f27f-45f4-404b-aa61-99d03fef22f4}">
  <ds:schemaRefs/>
</ds:datastoreItem>
</file>

<file path=customXml/itemProps447.xml><?xml version="1.0" encoding="utf-8"?>
<ds:datastoreItem xmlns:ds="http://schemas.openxmlformats.org/officeDocument/2006/customXml" ds:itemID="{ea0657b7-a220-47c7-9da1-e8bca59695cf}">
  <ds:schemaRefs/>
</ds:datastoreItem>
</file>

<file path=customXml/itemProps448.xml><?xml version="1.0" encoding="utf-8"?>
<ds:datastoreItem xmlns:ds="http://schemas.openxmlformats.org/officeDocument/2006/customXml" ds:itemID="{07631b26-09ef-42b8-8c4d-9ae63405b4a2}">
  <ds:schemaRefs/>
</ds:datastoreItem>
</file>

<file path=customXml/itemProps449.xml><?xml version="1.0" encoding="utf-8"?>
<ds:datastoreItem xmlns:ds="http://schemas.openxmlformats.org/officeDocument/2006/customXml" ds:itemID="{93d67c69-45a7-4e65-9eaa-4718fe10b313}">
  <ds:schemaRefs/>
</ds:datastoreItem>
</file>

<file path=customXml/itemProps450.xml><?xml version="1.0" encoding="utf-8"?>
<ds:datastoreItem xmlns:ds="http://schemas.openxmlformats.org/officeDocument/2006/customXml" ds:itemID="{c13cfab8-15ec-4c69-8ee7-1883376b4111}">
  <ds:schemaRefs/>
</ds:datastoreItem>
</file>

<file path=customXml/itemProps451.xml><?xml version="1.0" encoding="utf-8"?>
<ds:datastoreItem xmlns:ds="http://schemas.openxmlformats.org/officeDocument/2006/customXml" ds:itemID="{6477cc25-225b-4021-8a88-c78ee4af5583}">
  <ds:schemaRefs/>
</ds:datastoreItem>
</file>

<file path=customXml/itemProps452.xml><?xml version="1.0" encoding="utf-8"?>
<ds:datastoreItem xmlns:ds="http://schemas.openxmlformats.org/officeDocument/2006/customXml" ds:itemID="{5a7a948c-cb3a-4d92-a0ec-1e69d99dee99}">
  <ds:schemaRefs/>
</ds:datastoreItem>
</file>

<file path=customXml/itemProps453.xml><?xml version="1.0" encoding="utf-8"?>
<ds:datastoreItem xmlns:ds="http://schemas.openxmlformats.org/officeDocument/2006/customXml" ds:itemID="{6f26ddf1-9b2c-40d2-a450-9a827f4e6cf4}">
  <ds:schemaRefs/>
</ds:datastoreItem>
</file>

<file path=customXml/itemProps454.xml><?xml version="1.0" encoding="utf-8"?>
<ds:datastoreItem xmlns:ds="http://schemas.openxmlformats.org/officeDocument/2006/customXml" ds:itemID="{97da899c-4250-4bf6-8e38-2353b25229a7}">
  <ds:schemaRefs/>
</ds:datastoreItem>
</file>

<file path=customXml/itemProps455.xml><?xml version="1.0" encoding="utf-8"?>
<ds:datastoreItem xmlns:ds="http://schemas.openxmlformats.org/officeDocument/2006/customXml" ds:itemID="{e31cf20d-e38c-4987-aed9-5bbe015920d8}">
  <ds:schemaRefs/>
</ds:datastoreItem>
</file>

<file path=customXml/itemProps456.xml><?xml version="1.0" encoding="utf-8"?>
<ds:datastoreItem xmlns:ds="http://schemas.openxmlformats.org/officeDocument/2006/customXml" ds:itemID="{4f87d863-44ae-469c-884d-01e9924b5a37}">
  <ds:schemaRefs/>
</ds:datastoreItem>
</file>

<file path=customXml/itemProps457.xml><?xml version="1.0" encoding="utf-8"?>
<ds:datastoreItem xmlns:ds="http://schemas.openxmlformats.org/officeDocument/2006/customXml" ds:itemID="{3c714371-8cc0-4365-81dd-e576b5580ef4}">
  <ds:schemaRefs/>
</ds:datastoreItem>
</file>

<file path=customXml/itemProps458.xml><?xml version="1.0" encoding="utf-8"?>
<ds:datastoreItem xmlns:ds="http://schemas.openxmlformats.org/officeDocument/2006/customXml" ds:itemID="{67672a4e-83e6-4b2a-9b95-cd35df61f9a0}">
  <ds:schemaRefs/>
</ds:datastoreItem>
</file>

<file path=customXml/itemProps459.xml><?xml version="1.0" encoding="utf-8"?>
<ds:datastoreItem xmlns:ds="http://schemas.openxmlformats.org/officeDocument/2006/customXml" ds:itemID="{a33f492f-af09-46ed-8489-d12df89d70bd}">
  <ds:schemaRefs/>
</ds:datastoreItem>
</file>

<file path=customXml/itemProps460.xml><?xml version="1.0" encoding="utf-8"?>
<ds:datastoreItem xmlns:ds="http://schemas.openxmlformats.org/officeDocument/2006/customXml" ds:itemID="{f675be88-85a5-41d9-afd1-c2f93ee1ccbf}">
  <ds:schemaRefs/>
</ds:datastoreItem>
</file>

<file path=customXml/itemProps461.xml><?xml version="1.0" encoding="utf-8"?>
<ds:datastoreItem xmlns:ds="http://schemas.openxmlformats.org/officeDocument/2006/customXml" ds:itemID="{5836dbf5-eacf-4eba-94e7-c9f675e8e765}">
  <ds:schemaRefs/>
</ds:datastoreItem>
</file>

<file path=customXml/itemProps462.xml><?xml version="1.0" encoding="utf-8"?>
<ds:datastoreItem xmlns:ds="http://schemas.openxmlformats.org/officeDocument/2006/customXml" ds:itemID="{2c3bdd0e-2ec2-40e4-acb6-f072504f1c11}">
  <ds:schemaRefs/>
</ds:datastoreItem>
</file>

<file path=customXml/itemProps463.xml><?xml version="1.0" encoding="utf-8"?>
<ds:datastoreItem xmlns:ds="http://schemas.openxmlformats.org/officeDocument/2006/customXml" ds:itemID="{d9a39760-52b7-49ec-b8e8-b36f2a9bd4d7}">
  <ds:schemaRefs/>
</ds:datastoreItem>
</file>

<file path=customXml/itemProps464.xml><?xml version="1.0" encoding="utf-8"?>
<ds:datastoreItem xmlns:ds="http://schemas.openxmlformats.org/officeDocument/2006/customXml" ds:itemID="{2a07c852-5c8f-487a-8804-af6bc4ca63d9}">
  <ds:schemaRefs/>
</ds:datastoreItem>
</file>

<file path=customXml/itemProps465.xml><?xml version="1.0" encoding="utf-8"?>
<ds:datastoreItem xmlns:ds="http://schemas.openxmlformats.org/officeDocument/2006/customXml" ds:itemID="{cfa652eb-7811-4a68-965f-ab078b457c61}">
  <ds:schemaRefs/>
</ds:datastoreItem>
</file>

<file path=customXml/itemProps466.xml><?xml version="1.0" encoding="utf-8"?>
<ds:datastoreItem xmlns:ds="http://schemas.openxmlformats.org/officeDocument/2006/customXml" ds:itemID="{bbd8fffc-999d-40d2-a6a0-fb7680969a39}">
  <ds:schemaRefs/>
</ds:datastoreItem>
</file>

<file path=customXml/itemProps467.xml><?xml version="1.0" encoding="utf-8"?>
<ds:datastoreItem xmlns:ds="http://schemas.openxmlformats.org/officeDocument/2006/customXml" ds:itemID="{ee9cdd61-6363-4267-ac36-d7c926c1ad4f}">
  <ds:schemaRefs/>
</ds:datastoreItem>
</file>

<file path=customXml/itemProps468.xml><?xml version="1.0" encoding="utf-8"?>
<ds:datastoreItem xmlns:ds="http://schemas.openxmlformats.org/officeDocument/2006/customXml" ds:itemID="{1c339512-4313-4cc8-a8cb-2a511748b359}">
  <ds:schemaRefs/>
</ds:datastoreItem>
</file>

<file path=customXml/itemProps469.xml><?xml version="1.0" encoding="utf-8"?>
<ds:datastoreItem xmlns:ds="http://schemas.openxmlformats.org/officeDocument/2006/customXml" ds:itemID="{596bf80a-9487-4401-bbee-26d208f2dc72}">
  <ds:schemaRefs/>
</ds:datastoreItem>
</file>

<file path=customXml/itemProps470.xml><?xml version="1.0" encoding="utf-8"?>
<ds:datastoreItem xmlns:ds="http://schemas.openxmlformats.org/officeDocument/2006/customXml" ds:itemID="{3d2a8b56-b922-419c-a061-806ff85a5704}">
  <ds:schemaRefs/>
</ds:datastoreItem>
</file>

<file path=customXml/itemProps471.xml><?xml version="1.0" encoding="utf-8"?>
<ds:datastoreItem xmlns:ds="http://schemas.openxmlformats.org/officeDocument/2006/customXml" ds:itemID="{09f63036-f8f0-49be-9c0e-758659222733}">
  <ds:schemaRefs/>
</ds:datastoreItem>
</file>

<file path=customXml/itemProps472.xml><?xml version="1.0" encoding="utf-8"?>
<ds:datastoreItem xmlns:ds="http://schemas.openxmlformats.org/officeDocument/2006/customXml" ds:itemID="{61d31684-76d7-4dbf-aa64-18acc5aed042}">
  <ds:schemaRefs/>
</ds:datastoreItem>
</file>

<file path=customXml/itemProps473.xml><?xml version="1.0" encoding="utf-8"?>
<ds:datastoreItem xmlns:ds="http://schemas.openxmlformats.org/officeDocument/2006/customXml" ds:itemID="{d813be1c-5eaa-442f-8699-a34ef1e0f163}">
  <ds:schemaRefs/>
</ds:datastoreItem>
</file>

<file path=customXml/itemProps474.xml><?xml version="1.0" encoding="utf-8"?>
<ds:datastoreItem xmlns:ds="http://schemas.openxmlformats.org/officeDocument/2006/customXml" ds:itemID="{1f378e32-09f7-4c87-b0f4-652f6a8226ef}">
  <ds:schemaRefs/>
</ds:datastoreItem>
</file>

<file path=customXml/itemProps475.xml><?xml version="1.0" encoding="utf-8"?>
<ds:datastoreItem xmlns:ds="http://schemas.openxmlformats.org/officeDocument/2006/customXml" ds:itemID="{9ab5b192-630d-41fb-94a8-1940f1f91baf}">
  <ds:schemaRefs/>
</ds:datastoreItem>
</file>

<file path=customXml/itemProps476.xml><?xml version="1.0" encoding="utf-8"?>
<ds:datastoreItem xmlns:ds="http://schemas.openxmlformats.org/officeDocument/2006/customXml" ds:itemID="{b6d2275e-c883-4802-8933-8c46e663a6fa}">
  <ds:schemaRefs/>
</ds:datastoreItem>
</file>

<file path=customXml/itemProps477.xml><?xml version="1.0" encoding="utf-8"?>
<ds:datastoreItem xmlns:ds="http://schemas.openxmlformats.org/officeDocument/2006/customXml" ds:itemID="{15806c3e-8647-4e74-852b-642da634d8c0}">
  <ds:schemaRefs/>
</ds:datastoreItem>
</file>

<file path=customXml/itemProps478.xml><?xml version="1.0" encoding="utf-8"?>
<ds:datastoreItem xmlns:ds="http://schemas.openxmlformats.org/officeDocument/2006/customXml" ds:itemID="{2b386cf8-ab8a-4002-addc-3f40d9ddfd8a}">
  <ds:schemaRefs/>
</ds:datastoreItem>
</file>

<file path=customXml/itemProps479.xml><?xml version="1.0" encoding="utf-8"?>
<ds:datastoreItem xmlns:ds="http://schemas.openxmlformats.org/officeDocument/2006/customXml" ds:itemID="{922d58d4-6f1a-4263-b0f8-096b2641c65c}">
  <ds:schemaRefs/>
</ds:datastoreItem>
</file>

<file path=customXml/itemProps480.xml><?xml version="1.0" encoding="utf-8"?>
<ds:datastoreItem xmlns:ds="http://schemas.openxmlformats.org/officeDocument/2006/customXml" ds:itemID="{2be46dfa-c9e8-4852-b5a2-9006491363a6}">
  <ds:schemaRefs/>
</ds:datastoreItem>
</file>

<file path=customXml/itemProps481.xml><?xml version="1.0" encoding="utf-8"?>
<ds:datastoreItem xmlns:ds="http://schemas.openxmlformats.org/officeDocument/2006/customXml" ds:itemID="{1dfe32b4-9a39-4bf4-a7f6-1011e37bb7d5}">
  <ds:schemaRefs/>
</ds:datastoreItem>
</file>

<file path=customXml/itemProps482.xml><?xml version="1.0" encoding="utf-8"?>
<ds:datastoreItem xmlns:ds="http://schemas.openxmlformats.org/officeDocument/2006/customXml" ds:itemID="{965b7838-0867-4d2e-940d-f7543f33d959}">
  <ds:schemaRefs/>
</ds:datastoreItem>
</file>

<file path=customXml/itemProps483.xml><?xml version="1.0" encoding="utf-8"?>
<ds:datastoreItem xmlns:ds="http://schemas.openxmlformats.org/officeDocument/2006/customXml" ds:itemID="{2f124eee-af57-4ca7-81c4-6402f028830e}">
  <ds:schemaRefs/>
</ds:datastoreItem>
</file>

<file path=customXml/itemProps484.xml><?xml version="1.0" encoding="utf-8"?>
<ds:datastoreItem xmlns:ds="http://schemas.openxmlformats.org/officeDocument/2006/customXml" ds:itemID="{5e6fa0ed-8d6d-4ff9-91e8-a3c4254c07a5}">
  <ds:schemaRefs/>
</ds:datastoreItem>
</file>

<file path=customXml/itemProps485.xml><?xml version="1.0" encoding="utf-8"?>
<ds:datastoreItem xmlns:ds="http://schemas.openxmlformats.org/officeDocument/2006/customXml" ds:itemID="{9c420c3b-f00f-447e-be30-7441eed9c6dd}">
  <ds:schemaRefs/>
</ds:datastoreItem>
</file>

<file path=customXml/itemProps486.xml><?xml version="1.0" encoding="utf-8"?>
<ds:datastoreItem xmlns:ds="http://schemas.openxmlformats.org/officeDocument/2006/customXml" ds:itemID="{4e14b7d9-e192-4d11-9108-81cf023122fd}">
  <ds:schemaRefs/>
</ds:datastoreItem>
</file>

<file path=customXml/itemProps487.xml><?xml version="1.0" encoding="utf-8"?>
<ds:datastoreItem xmlns:ds="http://schemas.openxmlformats.org/officeDocument/2006/customXml" ds:itemID="{5b544c33-e009-4c42-b6b7-684e9f7a5b92}">
  <ds:schemaRefs/>
</ds:datastoreItem>
</file>

<file path=customXml/itemProps488.xml><?xml version="1.0" encoding="utf-8"?>
<ds:datastoreItem xmlns:ds="http://schemas.openxmlformats.org/officeDocument/2006/customXml" ds:itemID="{403e8a59-c8c5-4eb4-aca2-040de850596a}">
  <ds:schemaRefs/>
</ds:datastoreItem>
</file>

<file path=customXml/itemProps489.xml><?xml version="1.0" encoding="utf-8"?>
<ds:datastoreItem xmlns:ds="http://schemas.openxmlformats.org/officeDocument/2006/customXml" ds:itemID="{6e179b2c-9f4f-4584-a72c-23511c2816d1}">
  <ds:schemaRefs/>
</ds:datastoreItem>
</file>

<file path=customXml/itemProps490.xml><?xml version="1.0" encoding="utf-8"?>
<ds:datastoreItem xmlns:ds="http://schemas.openxmlformats.org/officeDocument/2006/customXml" ds:itemID="{2319fa68-b967-4f9e-8c15-11f3da9c4833}">
  <ds:schemaRefs/>
</ds:datastoreItem>
</file>

<file path=customXml/itemProps491.xml><?xml version="1.0" encoding="utf-8"?>
<ds:datastoreItem xmlns:ds="http://schemas.openxmlformats.org/officeDocument/2006/customXml" ds:itemID="{980d6e42-8c7d-4b72-9dce-bed293a30cb2}">
  <ds:schemaRefs/>
</ds:datastoreItem>
</file>

<file path=customXml/itemProps492.xml><?xml version="1.0" encoding="utf-8"?>
<ds:datastoreItem xmlns:ds="http://schemas.openxmlformats.org/officeDocument/2006/customXml" ds:itemID="{38450e05-1246-4ff5-a344-6eadf446b50e}">
  <ds:schemaRefs/>
</ds:datastoreItem>
</file>

<file path=customXml/itemProps493.xml><?xml version="1.0" encoding="utf-8"?>
<ds:datastoreItem xmlns:ds="http://schemas.openxmlformats.org/officeDocument/2006/customXml" ds:itemID="{16dfbed3-6364-4ba1-bc0f-eaee56b5bf95}">
  <ds:schemaRefs/>
</ds:datastoreItem>
</file>

<file path=customXml/itemProps494.xml><?xml version="1.0" encoding="utf-8"?>
<ds:datastoreItem xmlns:ds="http://schemas.openxmlformats.org/officeDocument/2006/customXml" ds:itemID="{563f69b2-f0e4-465f-9580-263ae5d1b5fc}">
  <ds:schemaRefs/>
</ds:datastoreItem>
</file>

<file path=customXml/itemProps495.xml><?xml version="1.0" encoding="utf-8"?>
<ds:datastoreItem xmlns:ds="http://schemas.openxmlformats.org/officeDocument/2006/customXml" ds:itemID="{ddf1d911-4f3a-48af-8c8a-c2513cfb2b5c}">
  <ds:schemaRefs/>
</ds:datastoreItem>
</file>

<file path=customXml/itemProps496.xml><?xml version="1.0" encoding="utf-8"?>
<ds:datastoreItem xmlns:ds="http://schemas.openxmlformats.org/officeDocument/2006/customXml" ds:itemID="{5ab6a1eb-4862-4d8d-b640-4fbe770113b4}">
  <ds:schemaRefs/>
</ds:datastoreItem>
</file>

<file path=customXml/itemProps497.xml><?xml version="1.0" encoding="utf-8"?>
<ds:datastoreItem xmlns:ds="http://schemas.openxmlformats.org/officeDocument/2006/customXml" ds:itemID="{29009a80-bf15-44c6-be27-c495efd87cea}">
  <ds:schemaRefs/>
</ds:datastoreItem>
</file>

<file path=customXml/itemProps498.xml><?xml version="1.0" encoding="utf-8"?>
<ds:datastoreItem xmlns:ds="http://schemas.openxmlformats.org/officeDocument/2006/customXml" ds:itemID="{1a313c87-7baf-4537-b0ad-2a58f3d4c804}">
  <ds:schemaRefs/>
</ds:datastoreItem>
</file>

<file path=customXml/itemProps499.xml><?xml version="1.0" encoding="utf-8"?>
<ds:datastoreItem xmlns:ds="http://schemas.openxmlformats.org/officeDocument/2006/customXml" ds:itemID="{dcdc7e1a-b3b6-4ba6-9198-fd47701c8658}">
  <ds:schemaRefs/>
</ds:datastoreItem>
</file>

<file path=customXml/itemProps500.xml><?xml version="1.0" encoding="utf-8"?>
<ds:datastoreItem xmlns:ds="http://schemas.openxmlformats.org/officeDocument/2006/customXml" ds:itemID="{97f44803-5721-4f84-a242-3db5bbe33051}">
  <ds:schemaRefs/>
</ds:datastoreItem>
</file>

<file path=customXml/itemProps501.xml><?xml version="1.0" encoding="utf-8"?>
<ds:datastoreItem xmlns:ds="http://schemas.openxmlformats.org/officeDocument/2006/customXml" ds:itemID="{3221e32d-89c8-42ff-a126-97e8af44f9cb}">
  <ds:schemaRefs/>
</ds:datastoreItem>
</file>

<file path=customXml/itemProps502.xml><?xml version="1.0" encoding="utf-8"?>
<ds:datastoreItem xmlns:ds="http://schemas.openxmlformats.org/officeDocument/2006/customXml" ds:itemID="{b8d467c4-9d07-47c2-81da-c037bd235c39}">
  <ds:schemaRefs/>
</ds:datastoreItem>
</file>

<file path=customXml/itemProps503.xml><?xml version="1.0" encoding="utf-8"?>
<ds:datastoreItem xmlns:ds="http://schemas.openxmlformats.org/officeDocument/2006/customXml" ds:itemID="{82df0815-f40c-46ba-be36-368ffba16c39}">
  <ds:schemaRefs/>
</ds:datastoreItem>
</file>

<file path=customXml/itemProps504.xml><?xml version="1.0" encoding="utf-8"?>
<ds:datastoreItem xmlns:ds="http://schemas.openxmlformats.org/officeDocument/2006/customXml" ds:itemID="{182a9210-be40-45bb-a8b5-2f4fe8a307fe}">
  <ds:schemaRefs/>
</ds:datastoreItem>
</file>

<file path=customXml/itemProps505.xml><?xml version="1.0" encoding="utf-8"?>
<ds:datastoreItem xmlns:ds="http://schemas.openxmlformats.org/officeDocument/2006/customXml" ds:itemID="{cea14380-6cbe-4e71-af4e-7787de8e2af2}">
  <ds:schemaRefs/>
</ds:datastoreItem>
</file>

<file path=customXml/itemProps506.xml><?xml version="1.0" encoding="utf-8"?>
<ds:datastoreItem xmlns:ds="http://schemas.openxmlformats.org/officeDocument/2006/customXml" ds:itemID="{80fec20c-aaa2-4749-ae6b-457938b693c8}">
  <ds:schemaRefs/>
</ds:datastoreItem>
</file>

<file path=customXml/itemProps507.xml><?xml version="1.0" encoding="utf-8"?>
<ds:datastoreItem xmlns:ds="http://schemas.openxmlformats.org/officeDocument/2006/customXml" ds:itemID="{5da8172f-1a88-420f-ae67-7fc847314e30}">
  <ds:schemaRefs/>
</ds:datastoreItem>
</file>

<file path=customXml/itemProps508.xml><?xml version="1.0" encoding="utf-8"?>
<ds:datastoreItem xmlns:ds="http://schemas.openxmlformats.org/officeDocument/2006/customXml" ds:itemID="{238e691b-99b7-43a4-9923-32e5e60a6128}">
  <ds:schemaRefs/>
</ds:datastoreItem>
</file>

<file path=customXml/itemProps509.xml><?xml version="1.0" encoding="utf-8"?>
<ds:datastoreItem xmlns:ds="http://schemas.openxmlformats.org/officeDocument/2006/customXml" ds:itemID="{6dfdd55a-b47d-4cfa-9552-5ef430134349}">
  <ds:schemaRefs/>
</ds:datastoreItem>
</file>

<file path=customXml/itemProps510.xml><?xml version="1.0" encoding="utf-8"?>
<ds:datastoreItem xmlns:ds="http://schemas.openxmlformats.org/officeDocument/2006/customXml" ds:itemID="{0b25db9d-ba78-4277-8877-cabc582b4cc3}">
  <ds:schemaRefs/>
</ds:datastoreItem>
</file>

<file path=customXml/itemProps511.xml><?xml version="1.0" encoding="utf-8"?>
<ds:datastoreItem xmlns:ds="http://schemas.openxmlformats.org/officeDocument/2006/customXml" ds:itemID="{6efdd351-98fb-4e32-affa-50f7b24af387}">
  <ds:schemaRefs/>
</ds:datastoreItem>
</file>

<file path=customXml/itemProps512.xml><?xml version="1.0" encoding="utf-8"?>
<ds:datastoreItem xmlns:ds="http://schemas.openxmlformats.org/officeDocument/2006/customXml" ds:itemID="{818ab7a7-1fab-4c4d-a1a7-f53e4c209830}">
  <ds:schemaRefs/>
</ds:datastoreItem>
</file>

<file path=customXml/itemProps513.xml><?xml version="1.0" encoding="utf-8"?>
<ds:datastoreItem xmlns:ds="http://schemas.openxmlformats.org/officeDocument/2006/customXml" ds:itemID="{c1f5105c-0028-4bff-ad17-4413913c60b2}">
  <ds:schemaRefs/>
</ds:datastoreItem>
</file>

<file path=customXml/itemProps514.xml><?xml version="1.0" encoding="utf-8"?>
<ds:datastoreItem xmlns:ds="http://schemas.openxmlformats.org/officeDocument/2006/customXml" ds:itemID="{dbb5c61e-1ec9-4ac9-89ed-4f6c8fb13127}">
  <ds:schemaRefs/>
</ds:datastoreItem>
</file>

<file path=customXml/itemProps515.xml><?xml version="1.0" encoding="utf-8"?>
<ds:datastoreItem xmlns:ds="http://schemas.openxmlformats.org/officeDocument/2006/customXml" ds:itemID="{d1b7c222-45af-4589-bf03-a354411078fe}">
  <ds:schemaRefs/>
</ds:datastoreItem>
</file>

<file path=customXml/itemProps516.xml><?xml version="1.0" encoding="utf-8"?>
<ds:datastoreItem xmlns:ds="http://schemas.openxmlformats.org/officeDocument/2006/customXml" ds:itemID="{fd395dfb-f46c-49a2-bea5-772dac0e66de}">
  <ds:schemaRefs/>
</ds:datastoreItem>
</file>

<file path=customXml/itemProps517.xml><?xml version="1.0" encoding="utf-8"?>
<ds:datastoreItem xmlns:ds="http://schemas.openxmlformats.org/officeDocument/2006/customXml" ds:itemID="{da8fa682-0893-4c00-b3c1-95cf19088aa8}">
  <ds:schemaRefs/>
</ds:datastoreItem>
</file>

<file path=customXml/itemProps518.xml><?xml version="1.0" encoding="utf-8"?>
<ds:datastoreItem xmlns:ds="http://schemas.openxmlformats.org/officeDocument/2006/customXml" ds:itemID="{bd6f0312-e2aa-4f2c-b14d-71ee04004234}">
  <ds:schemaRefs/>
</ds:datastoreItem>
</file>

<file path=customXml/itemProps519.xml><?xml version="1.0" encoding="utf-8"?>
<ds:datastoreItem xmlns:ds="http://schemas.openxmlformats.org/officeDocument/2006/customXml" ds:itemID="{f1018c08-7b67-4ad2-a22a-c27e5a431d13}">
  <ds:schemaRefs/>
</ds:datastoreItem>
</file>

<file path=customXml/itemProps520.xml><?xml version="1.0" encoding="utf-8"?>
<ds:datastoreItem xmlns:ds="http://schemas.openxmlformats.org/officeDocument/2006/customXml" ds:itemID="{06dcf27b-0240-41c5-aa8b-a67ca89d2f47}">
  <ds:schemaRefs/>
</ds:datastoreItem>
</file>

<file path=customXml/itemProps521.xml><?xml version="1.0" encoding="utf-8"?>
<ds:datastoreItem xmlns:ds="http://schemas.openxmlformats.org/officeDocument/2006/customXml" ds:itemID="{76005c23-a2ce-4fc2-a76e-ed448a7bac7f}">
  <ds:schemaRefs/>
</ds:datastoreItem>
</file>

<file path=customXml/itemProps522.xml><?xml version="1.0" encoding="utf-8"?>
<ds:datastoreItem xmlns:ds="http://schemas.openxmlformats.org/officeDocument/2006/customXml" ds:itemID="{3cf5956b-a39d-4f3c-bc57-8008db3e1d66}">
  <ds:schemaRefs/>
</ds:datastoreItem>
</file>

<file path=customXml/itemProps523.xml><?xml version="1.0" encoding="utf-8"?>
<ds:datastoreItem xmlns:ds="http://schemas.openxmlformats.org/officeDocument/2006/customXml" ds:itemID="{047f2004-fde4-4bf7-a3c7-e5d9be8e2eb0}">
  <ds:schemaRefs/>
</ds:datastoreItem>
</file>

<file path=customXml/itemProps524.xml><?xml version="1.0" encoding="utf-8"?>
<ds:datastoreItem xmlns:ds="http://schemas.openxmlformats.org/officeDocument/2006/customXml" ds:itemID="{1d8c412b-e16f-469e-a6ca-dfc196c4dd83}">
  <ds:schemaRefs/>
</ds:datastoreItem>
</file>

<file path=customXml/itemProps525.xml><?xml version="1.0" encoding="utf-8"?>
<ds:datastoreItem xmlns:ds="http://schemas.openxmlformats.org/officeDocument/2006/customXml" ds:itemID="{b3542095-14aa-4976-90b7-bb4620cc3be8}">
  <ds:schemaRefs/>
</ds:datastoreItem>
</file>

<file path=customXml/itemProps526.xml><?xml version="1.0" encoding="utf-8"?>
<ds:datastoreItem xmlns:ds="http://schemas.openxmlformats.org/officeDocument/2006/customXml" ds:itemID="{401dff7d-8dda-4897-bdf4-38f5b25cc40d}">
  <ds:schemaRefs/>
</ds:datastoreItem>
</file>

<file path=customXml/itemProps527.xml><?xml version="1.0" encoding="utf-8"?>
<ds:datastoreItem xmlns:ds="http://schemas.openxmlformats.org/officeDocument/2006/customXml" ds:itemID="{5e2fac16-831c-4113-9b7f-32bb5c737866}">
  <ds:schemaRefs/>
</ds:datastoreItem>
</file>

<file path=customXml/itemProps528.xml><?xml version="1.0" encoding="utf-8"?>
<ds:datastoreItem xmlns:ds="http://schemas.openxmlformats.org/officeDocument/2006/customXml" ds:itemID="{13498114-971d-4f4b-a3ae-c6730aa0ff26}">
  <ds:schemaRefs/>
</ds:datastoreItem>
</file>

<file path=customXml/itemProps529.xml><?xml version="1.0" encoding="utf-8"?>
<ds:datastoreItem xmlns:ds="http://schemas.openxmlformats.org/officeDocument/2006/customXml" ds:itemID="{59c1c17e-cb75-405f-80c6-88b9fd6d3cbb}">
  <ds:schemaRefs/>
</ds:datastoreItem>
</file>

<file path=customXml/itemProps530.xml><?xml version="1.0" encoding="utf-8"?>
<ds:datastoreItem xmlns:ds="http://schemas.openxmlformats.org/officeDocument/2006/customXml" ds:itemID="{f9f1f781-2b38-4656-ae3c-6020191747cc}">
  <ds:schemaRefs/>
</ds:datastoreItem>
</file>

<file path=customXml/itemProps531.xml><?xml version="1.0" encoding="utf-8"?>
<ds:datastoreItem xmlns:ds="http://schemas.openxmlformats.org/officeDocument/2006/customXml" ds:itemID="{067980d0-c58a-4113-b2b4-86986a063e0b}">
  <ds:schemaRefs/>
</ds:datastoreItem>
</file>

<file path=customXml/itemProps532.xml><?xml version="1.0" encoding="utf-8"?>
<ds:datastoreItem xmlns:ds="http://schemas.openxmlformats.org/officeDocument/2006/customXml" ds:itemID="{d15b6138-defc-4e18-9ed6-f5f330a6de37}">
  <ds:schemaRefs/>
</ds:datastoreItem>
</file>

<file path=customXml/itemProps533.xml><?xml version="1.0" encoding="utf-8"?>
<ds:datastoreItem xmlns:ds="http://schemas.openxmlformats.org/officeDocument/2006/customXml" ds:itemID="{4745a73a-bc0e-4877-9110-c18cbf6001e0}">
  <ds:schemaRefs/>
</ds:datastoreItem>
</file>

<file path=customXml/itemProps534.xml><?xml version="1.0" encoding="utf-8"?>
<ds:datastoreItem xmlns:ds="http://schemas.openxmlformats.org/officeDocument/2006/customXml" ds:itemID="{92f50204-771d-40c1-8741-b6c0312e1634}">
  <ds:schemaRefs/>
</ds:datastoreItem>
</file>

<file path=customXml/itemProps535.xml><?xml version="1.0" encoding="utf-8"?>
<ds:datastoreItem xmlns:ds="http://schemas.openxmlformats.org/officeDocument/2006/customXml" ds:itemID="{f4ce16a4-2e3c-46a7-a7c7-0e659ee5379b}">
  <ds:schemaRefs/>
</ds:datastoreItem>
</file>

<file path=customXml/itemProps536.xml><?xml version="1.0" encoding="utf-8"?>
<ds:datastoreItem xmlns:ds="http://schemas.openxmlformats.org/officeDocument/2006/customXml" ds:itemID="{3721e588-8f3c-4b0f-bcb3-0d6703ee8c51}">
  <ds:schemaRefs/>
</ds:datastoreItem>
</file>

<file path=customXml/itemProps537.xml><?xml version="1.0" encoding="utf-8"?>
<ds:datastoreItem xmlns:ds="http://schemas.openxmlformats.org/officeDocument/2006/customXml" ds:itemID="{9530dac5-cfb7-4cc5-b817-6bd1f0105d41}">
  <ds:schemaRefs/>
</ds:datastoreItem>
</file>

<file path=customXml/itemProps538.xml><?xml version="1.0" encoding="utf-8"?>
<ds:datastoreItem xmlns:ds="http://schemas.openxmlformats.org/officeDocument/2006/customXml" ds:itemID="{8142ecf0-387c-4bbd-a502-35a4b748d7e8}">
  <ds:schemaRefs/>
</ds:datastoreItem>
</file>

<file path=customXml/itemProps539.xml><?xml version="1.0" encoding="utf-8"?>
<ds:datastoreItem xmlns:ds="http://schemas.openxmlformats.org/officeDocument/2006/customXml" ds:itemID="{bcf52688-c867-4a2b-8c60-a3876dd4f6ad}">
  <ds:schemaRefs/>
</ds:datastoreItem>
</file>

<file path=customXml/itemProps540.xml><?xml version="1.0" encoding="utf-8"?>
<ds:datastoreItem xmlns:ds="http://schemas.openxmlformats.org/officeDocument/2006/customXml" ds:itemID="{b4516c65-d7f2-42c3-986d-979516ba71ea}">
  <ds:schemaRefs/>
</ds:datastoreItem>
</file>

<file path=customXml/itemProps541.xml><?xml version="1.0" encoding="utf-8"?>
<ds:datastoreItem xmlns:ds="http://schemas.openxmlformats.org/officeDocument/2006/customXml" ds:itemID="{72f82926-5025-4cb0-a259-7ca64f16636d}">
  <ds:schemaRefs/>
</ds:datastoreItem>
</file>

<file path=customXml/itemProps542.xml><?xml version="1.0" encoding="utf-8"?>
<ds:datastoreItem xmlns:ds="http://schemas.openxmlformats.org/officeDocument/2006/customXml" ds:itemID="{b75291cd-10bd-4026-aea0-f99f57918b4c}">
  <ds:schemaRefs/>
</ds:datastoreItem>
</file>

<file path=customXml/itemProps543.xml><?xml version="1.0" encoding="utf-8"?>
<ds:datastoreItem xmlns:ds="http://schemas.openxmlformats.org/officeDocument/2006/customXml" ds:itemID="{112a0791-3513-447e-ab43-60b81171fe5b}">
  <ds:schemaRefs/>
</ds:datastoreItem>
</file>

<file path=customXml/itemProps544.xml><?xml version="1.0" encoding="utf-8"?>
<ds:datastoreItem xmlns:ds="http://schemas.openxmlformats.org/officeDocument/2006/customXml" ds:itemID="{e9a25ac4-5639-4ac9-8c15-a1d87a655b9c}">
  <ds:schemaRefs/>
</ds:datastoreItem>
</file>

<file path=customXml/itemProps545.xml><?xml version="1.0" encoding="utf-8"?>
<ds:datastoreItem xmlns:ds="http://schemas.openxmlformats.org/officeDocument/2006/customXml" ds:itemID="{c3015762-00e8-438f-a065-4e47faceae5c}">
  <ds:schemaRefs/>
</ds:datastoreItem>
</file>

<file path=customXml/itemProps546.xml><?xml version="1.0" encoding="utf-8"?>
<ds:datastoreItem xmlns:ds="http://schemas.openxmlformats.org/officeDocument/2006/customXml" ds:itemID="{408070ef-501f-4186-beea-b2b63e7f9d7a}">
  <ds:schemaRefs/>
</ds:datastoreItem>
</file>

<file path=customXml/itemProps547.xml><?xml version="1.0" encoding="utf-8"?>
<ds:datastoreItem xmlns:ds="http://schemas.openxmlformats.org/officeDocument/2006/customXml" ds:itemID="{b9de26a2-de49-4608-bf34-023789e4b9d7}">
  <ds:schemaRefs/>
</ds:datastoreItem>
</file>

<file path=customXml/itemProps548.xml><?xml version="1.0" encoding="utf-8"?>
<ds:datastoreItem xmlns:ds="http://schemas.openxmlformats.org/officeDocument/2006/customXml" ds:itemID="{c60f8026-3aed-46aa-b5cd-b2ecf449c4a4}">
  <ds:schemaRefs/>
</ds:datastoreItem>
</file>

<file path=customXml/itemProps549.xml><?xml version="1.0" encoding="utf-8"?>
<ds:datastoreItem xmlns:ds="http://schemas.openxmlformats.org/officeDocument/2006/customXml" ds:itemID="{ca012e2e-e41b-4629-8798-531c9474c487}">
  <ds:schemaRefs/>
</ds:datastoreItem>
</file>

<file path=customXml/itemProps550.xml><?xml version="1.0" encoding="utf-8"?>
<ds:datastoreItem xmlns:ds="http://schemas.openxmlformats.org/officeDocument/2006/customXml" ds:itemID="{5fadb99a-5921-443d-8fae-1fbdbfb7f78a}">
  <ds:schemaRefs/>
</ds:datastoreItem>
</file>

<file path=customXml/itemProps551.xml><?xml version="1.0" encoding="utf-8"?>
<ds:datastoreItem xmlns:ds="http://schemas.openxmlformats.org/officeDocument/2006/customXml" ds:itemID="{d104141d-33f4-4845-9cf9-bf78ea805803}">
  <ds:schemaRefs/>
</ds:datastoreItem>
</file>

<file path=customXml/itemProps552.xml><?xml version="1.0" encoding="utf-8"?>
<ds:datastoreItem xmlns:ds="http://schemas.openxmlformats.org/officeDocument/2006/customXml" ds:itemID="{f99a9098-a3f0-4971-a837-ebf81ae32bd9}">
  <ds:schemaRefs/>
</ds:datastoreItem>
</file>

<file path=customXml/itemProps553.xml><?xml version="1.0" encoding="utf-8"?>
<ds:datastoreItem xmlns:ds="http://schemas.openxmlformats.org/officeDocument/2006/customXml" ds:itemID="{a4dbc2b9-837f-4c1a-b54f-feb283ff131d}">
  <ds:schemaRefs/>
</ds:datastoreItem>
</file>

<file path=customXml/itemProps554.xml><?xml version="1.0" encoding="utf-8"?>
<ds:datastoreItem xmlns:ds="http://schemas.openxmlformats.org/officeDocument/2006/customXml" ds:itemID="{5f3633e0-2197-417f-8c9f-5d9d8ff10df8}">
  <ds:schemaRefs/>
</ds:datastoreItem>
</file>

<file path=customXml/itemProps555.xml><?xml version="1.0" encoding="utf-8"?>
<ds:datastoreItem xmlns:ds="http://schemas.openxmlformats.org/officeDocument/2006/customXml" ds:itemID="{92cdf062-e68e-4f50-b73d-5aa9459d8cac}">
  <ds:schemaRefs/>
</ds:datastoreItem>
</file>

<file path=customXml/itemProps556.xml><?xml version="1.0" encoding="utf-8"?>
<ds:datastoreItem xmlns:ds="http://schemas.openxmlformats.org/officeDocument/2006/customXml" ds:itemID="{61a7e5ce-60ae-49fd-a669-68c9dabc3685}">
  <ds:schemaRefs/>
</ds:datastoreItem>
</file>

<file path=customXml/itemProps557.xml><?xml version="1.0" encoding="utf-8"?>
<ds:datastoreItem xmlns:ds="http://schemas.openxmlformats.org/officeDocument/2006/customXml" ds:itemID="{d21aa931-b236-4933-a397-319fa023a0cd}">
  <ds:schemaRefs/>
</ds:datastoreItem>
</file>

<file path=customXml/itemProps558.xml><?xml version="1.0" encoding="utf-8"?>
<ds:datastoreItem xmlns:ds="http://schemas.openxmlformats.org/officeDocument/2006/customXml" ds:itemID="{01a167ea-e15a-405c-8841-9908776d3ca4}">
  <ds:schemaRefs/>
</ds:datastoreItem>
</file>

<file path=customXml/itemProps559.xml><?xml version="1.0" encoding="utf-8"?>
<ds:datastoreItem xmlns:ds="http://schemas.openxmlformats.org/officeDocument/2006/customXml" ds:itemID="{24c822d1-cb40-47d2-a693-86815f4842ad}">
  <ds:schemaRefs/>
</ds:datastoreItem>
</file>

<file path=customXml/itemProps560.xml><?xml version="1.0" encoding="utf-8"?>
<ds:datastoreItem xmlns:ds="http://schemas.openxmlformats.org/officeDocument/2006/customXml" ds:itemID="{40a909a9-6e61-40f1-acd3-cf45c93b5505}">
  <ds:schemaRefs/>
</ds:datastoreItem>
</file>

<file path=customXml/itemProps561.xml><?xml version="1.0" encoding="utf-8"?>
<ds:datastoreItem xmlns:ds="http://schemas.openxmlformats.org/officeDocument/2006/customXml" ds:itemID="{8d805289-152b-41ed-83de-ad8dbbe122d8}">
  <ds:schemaRefs/>
</ds:datastoreItem>
</file>

<file path=customXml/itemProps562.xml><?xml version="1.0" encoding="utf-8"?>
<ds:datastoreItem xmlns:ds="http://schemas.openxmlformats.org/officeDocument/2006/customXml" ds:itemID="{9cd3ac75-4eb0-4e90-9480-50c2a05a4093}">
  <ds:schemaRefs/>
</ds:datastoreItem>
</file>

<file path=customXml/itemProps563.xml><?xml version="1.0" encoding="utf-8"?>
<ds:datastoreItem xmlns:ds="http://schemas.openxmlformats.org/officeDocument/2006/customXml" ds:itemID="{5434a557-d4bb-4a92-bc10-bd6db20139a6}">
  <ds:schemaRefs/>
</ds:datastoreItem>
</file>

<file path=customXml/itemProps564.xml><?xml version="1.0" encoding="utf-8"?>
<ds:datastoreItem xmlns:ds="http://schemas.openxmlformats.org/officeDocument/2006/customXml" ds:itemID="{976eda94-f614-47ff-8ed7-6d26097cd3d9}">
  <ds:schemaRefs/>
</ds:datastoreItem>
</file>

<file path=customXml/itemProps565.xml><?xml version="1.0" encoding="utf-8"?>
<ds:datastoreItem xmlns:ds="http://schemas.openxmlformats.org/officeDocument/2006/customXml" ds:itemID="{3739101e-6279-43a6-ab7e-a50c3730f0a2}">
  <ds:schemaRefs/>
</ds:datastoreItem>
</file>

<file path=customXml/itemProps566.xml><?xml version="1.0" encoding="utf-8"?>
<ds:datastoreItem xmlns:ds="http://schemas.openxmlformats.org/officeDocument/2006/customXml" ds:itemID="{73e6036d-3398-4204-aaa2-97efed7299e5}">
  <ds:schemaRefs/>
</ds:datastoreItem>
</file>

<file path=customXml/itemProps567.xml><?xml version="1.0" encoding="utf-8"?>
<ds:datastoreItem xmlns:ds="http://schemas.openxmlformats.org/officeDocument/2006/customXml" ds:itemID="{e746f958-76c8-46bf-ac40-7491ad5a156c}">
  <ds:schemaRefs/>
</ds:datastoreItem>
</file>

<file path=customXml/itemProps568.xml><?xml version="1.0" encoding="utf-8"?>
<ds:datastoreItem xmlns:ds="http://schemas.openxmlformats.org/officeDocument/2006/customXml" ds:itemID="{c7db38f5-3fa9-4786-85bc-1040cd200da2}">
  <ds:schemaRefs/>
</ds:datastoreItem>
</file>

<file path=customXml/itemProps569.xml><?xml version="1.0" encoding="utf-8"?>
<ds:datastoreItem xmlns:ds="http://schemas.openxmlformats.org/officeDocument/2006/customXml" ds:itemID="{6e5a79a0-7980-44ae-86ac-3e859394cf99}">
  <ds:schemaRefs/>
</ds:datastoreItem>
</file>

<file path=customXml/itemProps570.xml><?xml version="1.0" encoding="utf-8"?>
<ds:datastoreItem xmlns:ds="http://schemas.openxmlformats.org/officeDocument/2006/customXml" ds:itemID="{0ad7ec46-26d8-4b24-ab04-72368c7f6a23}">
  <ds:schemaRefs/>
</ds:datastoreItem>
</file>

<file path=customXml/itemProps571.xml><?xml version="1.0" encoding="utf-8"?>
<ds:datastoreItem xmlns:ds="http://schemas.openxmlformats.org/officeDocument/2006/customXml" ds:itemID="{4b1d4917-a9ea-4545-b8bf-7859dd290880}">
  <ds:schemaRefs/>
</ds:datastoreItem>
</file>

<file path=customXml/itemProps572.xml><?xml version="1.0" encoding="utf-8"?>
<ds:datastoreItem xmlns:ds="http://schemas.openxmlformats.org/officeDocument/2006/customXml" ds:itemID="{da351551-2657-4ecd-8da5-dd867087450f}">
  <ds:schemaRefs/>
</ds:datastoreItem>
</file>

<file path=customXml/itemProps573.xml><?xml version="1.0" encoding="utf-8"?>
<ds:datastoreItem xmlns:ds="http://schemas.openxmlformats.org/officeDocument/2006/customXml" ds:itemID="{78edd396-5d5b-4045-9f15-83308c11469e}">
  <ds:schemaRefs/>
</ds:datastoreItem>
</file>

<file path=customXml/itemProps574.xml><?xml version="1.0" encoding="utf-8"?>
<ds:datastoreItem xmlns:ds="http://schemas.openxmlformats.org/officeDocument/2006/customXml" ds:itemID="{dc8650cc-332b-4d42-9a41-df25752ba7d8}">
  <ds:schemaRefs/>
</ds:datastoreItem>
</file>

<file path=customXml/itemProps575.xml><?xml version="1.0" encoding="utf-8"?>
<ds:datastoreItem xmlns:ds="http://schemas.openxmlformats.org/officeDocument/2006/customXml" ds:itemID="{5b6d9753-defb-4d83-ac9b-670d7c5fad9f}">
  <ds:schemaRefs/>
</ds:datastoreItem>
</file>

<file path=customXml/itemProps576.xml><?xml version="1.0" encoding="utf-8"?>
<ds:datastoreItem xmlns:ds="http://schemas.openxmlformats.org/officeDocument/2006/customXml" ds:itemID="{259811b3-6b8f-49d3-ac89-4f2bc3783787}">
  <ds:schemaRefs/>
</ds:datastoreItem>
</file>

<file path=customXml/itemProps577.xml><?xml version="1.0" encoding="utf-8"?>
<ds:datastoreItem xmlns:ds="http://schemas.openxmlformats.org/officeDocument/2006/customXml" ds:itemID="{ca3b1b64-00f0-492a-ad3c-3607083b4ab7}">
  <ds:schemaRefs/>
</ds:datastoreItem>
</file>

<file path=customXml/itemProps578.xml><?xml version="1.0" encoding="utf-8"?>
<ds:datastoreItem xmlns:ds="http://schemas.openxmlformats.org/officeDocument/2006/customXml" ds:itemID="{1cd0f17a-f4ff-40c6-bb5d-2adf28f4c468}">
  <ds:schemaRefs/>
</ds:datastoreItem>
</file>

<file path=customXml/itemProps579.xml><?xml version="1.0" encoding="utf-8"?>
<ds:datastoreItem xmlns:ds="http://schemas.openxmlformats.org/officeDocument/2006/customXml" ds:itemID="{116fc66d-3f5a-4ad7-b691-d07241f618fa}">
  <ds:schemaRefs/>
</ds:datastoreItem>
</file>

<file path=customXml/itemProps580.xml><?xml version="1.0" encoding="utf-8"?>
<ds:datastoreItem xmlns:ds="http://schemas.openxmlformats.org/officeDocument/2006/customXml" ds:itemID="{6497147b-9079-4aef-8d40-378d8e604787}">
  <ds:schemaRefs/>
</ds:datastoreItem>
</file>

<file path=customXml/itemProps581.xml><?xml version="1.0" encoding="utf-8"?>
<ds:datastoreItem xmlns:ds="http://schemas.openxmlformats.org/officeDocument/2006/customXml" ds:itemID="{70dad7df-3818-4821-a931-a3227f0b8b3c}">
  <ds:schemaRefs/>
</ds:datastoreItem>
</file>

<file path=customXml/itemProps582.xml><?xml version="1.0" encoding="utf-8"?>
<ds:datastoreItem xmlns:ds="http://schemas.openxmlformats.org/officeDocument/2006/customXml" ds:itemID="{117b9519-d64d-4fc0-a7ac-72130793212d}">
  <ds:schemaRefs/>
</ds:datastoreItem>
</file>

<file path=customXml/itemProps583.xml><?xml version="1.0" encoding="utf-8"?>
<ds:datastoreItem xmlns:ds="http://schemas.openxmlformats.org/officeDocument/2006/customXml" ds:itemID="{54bae8c7-c038-409a-a1e9-eef29f7641ce}">
  <ds:schemaRefs/>
</ds:datastoreItem>
</file>

<file path=customXml/itemProps584.xml><?xml version="1.0" encoding="utf-8"?>
<ds:datastoreItem xmlns:ds="http://schemas.openxmlformats.org/officeDocument/2006/customXml" ds:itemID="{4511fe07-ceef-4cc3-8175-a0c6647ec531}">
  <ds:schemaRefs/>
</ds:datastoreItem>
</file>

<file path=customXml/itemProps585.xml><?xml version="1.0" encoding="utf-8"?>
<ds:datastoreItem xmlns:ds="http://schemas.openxmlformats.org/officeDocument/2006/customXml" ds:itemID="{89767577-8980-44a2-a63e-12bdf7ee3e78}">
  <ds:schemaRefs/>
</ds:datastoreItem>
</file>

<file path=customXml/itemProps586.xml><?xml version="1.0" encoding="utf-8"?>
<ds:datastoreItem xmlns:ds="http://schemas.openxmlformats.org/officeDocument/2006/customXml" ds:itemID="{4329aa71-fedd-4ef9-ac6c-f7fc874cb10b}">
  <ds:schemaRefs/>
</ds:datastoreItem>
</file>

<file path=customXml/itemProps587.xml><?xml version="1.0" encoding="utf-8"?>
<ds:datastoreItem xmlns:ds="http://schemas.openxmlformats.org/officeDocument/2006/customXml" ds:itemID="{1bf21c7f-2539-48ed-9460-76f12394c478}">
  <ds:schemaRefs/>
</ds:datastoreItem>
</file>

<file path=customXml/itemProps588.xml><?xml version="1.0" encoding="utf-8"?>
<ds:datastoreItem xmlns:ds="http://schemas.openxmlformats.org/officeDocument/2006/customXml" ds:itemID="{31997a07-00ef-4d6b-bee8-31d4a0b84e33}">
  <ds:schemaRefs/>
</ds:datastoreItem>
</file>

<file path=customXml/itemProps589.xml><?xml version="1.0" encoding="utf-8"?>
<ds:datastoreItem xmlns:ds="http://schemas.openxmlformats.org/officeDocument/2006/customXml" ds:itemID="{e23d4f4e-91cc-4f75-8c61-8928492b811f}">
  <ds:schemaRefs/>
</ds:datastoreItem>
</file>

<file path=customXml/itemProps590.xml><?xml version="1.0" encoding="utf-8"?>
<ds:datastoreItem xmlns:ds="http://schemas.openxmlformats.org/officeDocument/2006/customXml" ds:itemID="{34c7f932-19ec-4a36-9d4b-af5a04448c96}">
  <ds:schemaRefs/>
</ds:datastoreItem>
</file>

<file path=customXml/itemProps591.xml><?xml version="1.0" encoding="utf-8"?>
<ds:datastoreItem xmlns:ds="http://schemas.openxmlformats.org/officeDocument/2006/customXml" ds:itemID="{6532aa3c-6fee-459e-bff1-2a5ed77ac11c}">
  <ds:schemaRefs/>
</ds:datastoreItem>
</file>

<file path=customXml/itemProps592.xml><?xml version="1.0" encoding="utf-8"?>
<ds:datastoreItem xmlns:ds="http://schemas.openxmlformats.org/officeDocument/2006/customXml" ds:itemID="{8e2c3a63-3d52-4c25-bbe9-eb082c3c0782}">
  <ds:schemaRefs/>
</ds:datastoreItem>
</file>

<file path=customXml/itemProps593.xml><?xml version="1.0" encoding="utf-8"?>
<ds:datastoreItem xmlns:ds="http://schemas.openxmlformats.org/officeDocument/2006/customXml" ds:itemID="{9e8e927e-2dfa-46f7-b4e4-d6afc17f8c0e}">
  <ds:schemaRefs/>
</ds:datastoreItem>
</file>

<file path=customXml/itemProps594.xml><?xml version="1.0" encoding="utf-8"?>
<ds:datastoreItem xmlns:ds="http://schemas.openxmlformats.org/officeDocument/2006/customXml" ds:itemID="{8f74a84b-38b1-4a47-911a-2be99e93bac2}">
  <ds:schemaRefs/>
</ds:datastoreItem>
</file>

<file path=customXml/itemProps595.xml><?xml version="1.0" encoding="utf-8"?>
<ds:datastoreItem xmlns:ds="http://schemas.openxmlformats.org/officeDocument/2006/customXml" ds:itemID="{ea5012b3-ff61-4e63-adfa-39ecf8ef471f}">
  <ds:schemaRefs/>
</ds:datastoreItem>
</file>

<file path=customXml/itemProps596.xml><?xml version="1.0" encoding="utf-8"?>
<ds:datastoreItem xmlns:ds="http://schemas.openxmlformats.org/officeDocument/2006/customXml" ds:itemID="{948d7609-8858-46f3-b7a7-b1828758878b}">
  <ds:schemaRefs/>
</ds:datastoreItem>
</file>

<file path=customXml/itemProps597.xml><?xml version="1.0" encoding="utf-8"?>
<ds:datastoreItem xmlns:ds="http://schemas.openxmlformats.org/officeDocument/2006/customXml" ds:itemID="{94ec4d20-268f-4483-aee9-2bdfe30a176c}">
  <ds:schemaRefs/>
</ds:datastoreItem>
</file>

<file path=customXml/itemProps598.xml><?xml version="1.0" encoding="utf-8"?>
<ds:datastoreItem xmlns:ds="http://schemas.openxmlformats.org/officeDocument/2006/customXml" ds:itemID="{2168c1dc-8c99-4188-a8ee-af0c8d883a2f}">
  <ds:schemaRefs/>
</ds:datastoreItem>
</file>

<file path=customXml/itemProps599.xml><?xml version="1.0" encoding="utf-8"?>
<ds:datastoreItem xmlns:ds="http://schemas.openxmlformats.org/officeDocument/2006/customXml" ds:itemID="{3cedfabe-e7fe-4c83-b99d-c0469ff12f1d}">
  <ds:schemaRefs/>
</ds:datastoreItem>
</file>

<file path=customXml/itemProps600.xml><?xml version="1.0" encoding="utf-8"?>
<ds:datastoreItem xmlns:ds="http://schemas.openxmlformats.org/officeDocument/2006/customXml" ds:itemID="{abfaa271-90cd-427d-819c-30450d8cef52}">
  <ds:schemaRefs/>
</ds:datastoreItem>
</file>

<file path=customXml/itemProps601.xml><?xml version="1.0" encoding="utf-8"?>
<ds:datastoreItem xmlns:ds="http://schemas.openxmlformats.org/officeDocument/2006/customXml" ds:itemID="{752a59d5-32d7-440e-9e33-314d629676a2}">
  <ds:schemaRefs/>
</ds:datastoreItem>
</file>

<file path=customXml/itemProps602.xml><?xml version="1.0" encoding="utf-8"?>
<ds:datastoreItem xmlns:ds="http://schemas.openxmlformats.org/officeDocument/2006/customXml" ds:itemID="{b7b75937-1182-40dd-8383-48b8e3f160c3}">
  <ds:schemaRefs/>
</ds:datastoreItem>
</file>

<file path=customXml/itemProps603.xml><?xml version="1.0" encoding="utf-8"?>
<ds:datastoreItem xmlns:ds="http://schemas.openxmlformats.org/officeDocument/2006/customXml" ds:itemID="{2b6ad812-d3f3-44df-8f45-448fa1a7cbf6}">
  <ds:schemaRefs/>
</ds:datastoreItem>
</file>

<file path=customXml/itemProps604.xml><?xml version="1.0" encoding="utf-8"?>
<ds:datastoreItem xmlns:ds="http://schemas.openxmlformats.org/officeDocument/2006/customXml" ds:itemID="{5d1d0c05-2428-42c0-90d7-a7dd18d144a4}">
  <ds:schemaRefs/>
</ds:datastoreItem>
</file>

<file path=customXml/itemProps605.xml><?xml version="1.0" encoding="utf-8"?>
<ds:datastoreItem xmlns:ds="http://schemas.openxmlformats.org/officeDocument/2006/customXml" ds:itemID="{f234ea90-35ab-4a6c-b8b5-285328eb80f5}">
  <ds:schemaRefs/>
</ds:datastoreItem>
</file>

<file path=customXml/itemProps606.xml><?xml version="1.0" encoding="utf-8"?>
<ds:datastoreItem xmlns:ds="http://schemas.openxmlformats.org/officeDocument/2006/customXml" ds:itemID="{be7d2399-4705-41f7-a9d0-e1ef7e195c20}">
  <ds:schemaRefs/>
</ds:datastoreItem>
</file>

<file path=customXml/itemProps607.xml><?xml version="1.0" encoding="utf-8"?>
<ds:datastoreItem xmlns:ds="http://schemas.openxmlformats.org/officeDocument/2006/customXml" ds:itemID="{ffadbb5d-bcf9-4211-946d-109abdcfce11}">
  <ds:schemaRefs/>
</ds:datastoreItem>
</file>

<file path=customXml/itemProps608.xml><?xml version="1.0" encoding="utf-8"?>
<ds:datastoreItem xmlns:ds="http://schemas.openxmlformats.org/officeDocument/2006/customXml" ds:itemID="{78c19e09-af13-42e3-9046-7c58b8b4e7e1}">
  <ds:schemaRefs/>
</ds:datastoreItem>
</file>

<file path=customXml/itemProps609.xml><?xml version="1.0" encoding="utf-8"?>
<ds:datastoreItem xmlns:ds="http://schemas.openxmlformats.org/officeDocument/2006/customXml" ds:itemID="{33301b78-438b-487a-a849-7744c0065d14}">
  <ds:schemaRefs/>
</ds:datastoreItem>
</file>

<file path=customXml/itemProps610.xml><?xml version="1.0" encoding="utf-8"?>
<ds:datastoreItem xmlns:ds="http://schemas.openxmlformats.org/officeDocument/2006/customXml" ds:itemID="{e8741e9c-3c77-4abc-a3b7-1a1a5ca8c846}">
  <ds:schemaRefs/>
</ds:datastoreItem>
</file>

<file path=customXml/itemProps611.xml><?xml version="1.0" encoding="utf-8"?>
<ds:datastoreItem xmlns:ds="http://schemas.openxmlformats.org/officeDocument/2006/customXml" ds:itemID="{edad1362-2564-4397-8072-45555c4926c1}">
  <ds:schemaRefs/>
</ds:datastoreItem>
</file>

<file path=customXml/itemProps612.xml><?xml version="1.0" encoding="utf-8"?>
<ds:datastoreItem xmlns:ds="http://schemas.openxmlformats.org/officeDocument/2006/customXml" ds:itemID="{413bd4df-d761-442b-b3d9-9a488cea2bfa}">
  <ds:schemaRefs/>
</ds:datastoreItem>
</file>

<file path=customXml/itemProps613.xml><?xml version="1.0" encoding="utf-8"?>
<ds:datastoreItem xmlns:ds="http://schemas.openxmlformats.org/officeDocument/2006/customXml" ds:itemID="{0dfc8902-eb2f-4a7e-837d-35917e86f028}">
  <ds:schemaRefs/>
</ds:datastoreItem>
</file>

<file path=customXml/itemProps614.xml><?xml version="1.0" encoding="utf-8"?>
<ds:datastoreItem xmlns:ds="http://schemas.openxmlformats.org/officeDocument/2006/customXml" ds:itemID="{55b833c9-0521-4e16-a2aa-9226ad285cde}">
  <ds:schemaRefs/>
</ds:datastoreItem>
</file>

<file path=customXml/itemProps615.xml><?xml version="1.0" encoding="utf-8"?>
<ds:datastoreItem xmlns:ds="http://schemas.openxmlformats.org/officeDocument/2006/customXml" ds:itemID="{da6ccaea-071d-4a12-a881-bec2c160d1b4}">
  <ds:schemaRefs/>
</ds:datastoreItem>
</file>

<file path=customXml/itemProps616.xml><?xml version="1.0" encoding="utf-8"?>
<ds:datastoreItem xmlns:ds="http://schemas.openxmlformats.org/officeDocument/2006/customXml" ds:itemID="{8d7c4037-1950-4c95-80b2-d3245c1e006f}">
  <ds:schemaRefs/>
</ds:datastoreItem>
</file>

<file path=customXml/itemProps617.xml><?xml version="1.0" encoding="utf-8"?>
<ds:datastoreItem xmlns:ds="http://schemas.openxmlformats.org/officeDocument/2006/customXml" ds:itemID="{9ee09140-3dcc-4937-9a8c-1a9531d12025}">
  <ds:schemaRefs/>
</ds:datastoreItem>
</file>

<file path=customXml/itemProps618.xml><?xml version="1.0" encoding="utf-8"?>
<ds:datastoreItem xmlns:ds="http://schemas.openxmlformats.org/officeDocument/2006/customXml" ds:itemID="{82252ab8-5480-4c1e-ab8d-902a004ed770}">
  <ds:schemaRefs/>
</ds:datastoreItem>
</file>

<file path=customXml/itemProps619.xml><?xml version="1.0" encoding="utf-8"?>
<ds:datastoreItem xmlns:ds="http://schemas.openxmlformats.org/officeDocument/2006/customXml" ds:itemID="{a4633bd1-0689-4182-830e-e9066fd9c247}">
  <ds:schemaRefs/>
</ds:datastoreItem>
</file>

<file path=customXml/itemProps620.xml><?xml version="1.0" encoding="utf-8"?>
<ds:datastoreItem xmlns:ds="http://schemas.openxmlformats.org/officeDocument/2006/customXml" ds:itemID="{fb90128d-1248-4e66-bd93-e4922a54725a}">
  <ds:schemaRefs/>
</ds:datastoreItem>
</file>

<file path=customXml/itemProps621.xml><?xml version="1.0" encoding="utf-8"?>
<ds:datastoreItem xmlns:ds="http://schemas.openxmlformats.org/officeDocument/2006/customXml" ds:itemID="{7f573256-fb83-45ba-afb7-f4a085505a5f}">
  <ds:schemaRefs/>
</ds:datastoreItem>
</file>

<file path=customXml/itemProps622.xml><?xml version="1.0" encoding="utf-8"?>
<ds:datastoreItem xmlns:ds="http://schemas.openxmlformats.org/officeDocument/2006/customXml" ds:itemID="{13c28cdb-4a79-48a5-b14e-9e85ae354cee}">
  <ds:schemaRefs/>
</ds:datastoreItem>
</file>

<file path=customXml/itemProps623.xml><?xml version="1.0" encoding="utf-8"?>
<ds:datastoreItem xmlns:ds="http://schemas.openxmlformats.org/officeDocument/2006/customXml" ds:itemID="{b47c081f-1333-4ed4-90c6-ee04a56dc58d}">
  <ds:schemaRefs/>
</ds:datastoreItem>
</file>

<file path=customXml/itemProps624.xml><?xml version="1.0" encoding="utf-8"?>
<ds:datastoreItem xmlns:ds="http://schemas.openxmlformats.org/officeDocument/2006/customXml" ds:itemID="{e664353c-a6e0-4fae-bd4b-ca7d8a8c5d68}">
  <ds:schemaRefs/>
</ds:datastoreItem>
</file>

<file path=customXml/itemProps625.xml><?xml version="1.0" encoding="utf-8"?>
<ds:datastoreItem xmlns:ds="http://schemas.openxmlformats.org/officeDocument/2006/customXml" ds:itemID="{6cc2610f-9562-4402-a233-04c0401fa03e}">
  <ds:schemaRefs/>
</ds:datastoreItem>
</file>

<file path=customXml/itemProps626.xml><?xml version="1.0" encoding="utf-8"?>
<ds:datastoreItem xmlns:ds="http://schemas.openxmlformats.org/officeDocument/2006/customXml" ds:itemID="{478099ca-c08b-48cc-bed7-b9122ff166e5}">
  <ds:schemaRefs/>
</ds:datastoreItem>
</file>

<file path=customXml/itemProps627.xml><?xml version="1.0" encoding="utf-8"?>
<ds:datastoreItem xmlns:ds="http://schemas.openxmlformats.org/officeDocument/2006/customXml" ds:itemID="{371d875c-401d-4cd8-8c8d-8985073369e3}">
  <ds:schemaRefs/>
</ds:datastoreItem>
</file>

<file path=customXml/itemProps628.xml><?xml version="1.0" encoding="utf-8"?>
<ds:datastoreItem xmlns:ds="http://schemas.openxmlformats.org/officeDocument/2006/customXml" ds:itemID="{457ff4b9-11f5-4c4c-bcc7-88081e8e0203}">
  <ds:schemaRefs/>
</ds:datastoreItem>
</file>

<file path=customXml/itemProps629.xml><?xml version="1.0" encoding="utf-8"?>
<ds:datastoreItem xmlns:ds="http://schemas.openxmlformats.org/officeDocument/2006/customXml" ds:itemID="{ee6d9355-a557-42f8-b7ce-9970c22f259b}">
  <ds:schemaRefs/>
</ds:datastoreItem>
</file>

<file path=customXml/itemProps630.xml><?xml version="1.0" encoding="utf-8"?>
<ds:datastoreItem xmlns:ds="http://schemas.openxmlformats.org/officeDocument/2006/customXml" ds:itemID="{443963a0-9f1a-4ca7-bed3-11f1590871ae}">
  <ds:schemaRefs/>
</ds:datastoreItem>
</file>

<file path=customXml/itemProps631.xml><?xml version="1.0" encoding="utf-8"?>
<ds:datastoreItem xmlns:ds="http://schemas.openxmlformats.org/officeDocument/2006/customXml" ds:itemID="{1cef5a77-8902-4376-a0e2-cc06518fd09f}">
  <ds:schemaRefs/>
</ds:datastoreItem>
</file>

<file path=customXml/itemProps632.xml><?xml version="1.0" encoding="utf-8"?>
<ds:datastoreItem xmlns:ds="http://schemas.openxmlformats.org/officeDocument/2006/customXml" ds:itemID="{5378d7a1-d68d-491c-a8a8-3895b4bfcc8c}">
  <ds:schemaRefs/>
</ds:datastoreItem>
</file>

<file path=customXml/itemProps633.xml><?xml version="1.0" encoding="utf-8"?>
<ds:datastoreItem xmlns:ds="http://schemas.openxmlformats.org/officeDocument/2006/customXml" ds:itemID="{5e41cf73-cdda-4445-888e-96752716c2ee}">
  <ds:schemaRefs/>
</ds:datastoreItem>
</file>

<file path=customXml/itemProps634.xml><?xml version="1.0" encoding="utf-8"?>
<ds:datastoreItem xmlns:ds="http://schemas.openxmlformats.org/officeDocument/2006/customXml" ds:itemID="{1edd5769-68a1-45aa-8fb3-09cbe18a736b}">
  <ds:schemaRefs/>
</ds:datastoreItem>
</file>

<file path=customXml/itemProps635.xml><?xml version="1.0" encoding="utf-8"?>
<ds:datastoreItem xmlns:ds="http://schemas.openxmlformats.org/officeDocument/2006/customXml" ds:itemID="{fd1d9064-7c62-4f33-b432-bfd1d91dbdc1}">
  <ds:schemaRefs/>
</ds:datastoreItem>
</file>

<file path=customXml/itemProps636.xml><?xml version="1.0" encoding="utf-8"?>
<ds:datastoreItem xmlns:ds="http://schemas.openxmlformats.org/officeDocument/2006/customXml" ds:itemID="{d55a23d2-9e29-4768-a596-2884f34bbb54}">
  <ds:schemaRefs/>
</ds:datastoreItem>
</file>

<file path=customXml/itemProps637.xml><?xml version="1.0" encoding="utf-8"?>
<ds:datastoreItem xmlns:ds="http://schemas.openxmlformats.org/officeDocument/2006/customXml" ds:itemID="{ecc6ea34-39e6-41a7-b184-6964b8788676}">
  <ds:schemaRefs/>
</ds:datastoreItem>
</file>

<file path=customXml/itemProps638.xml><?xml version="1.0" encoding="utf-8"?>
<ds:datastoreItem xmlns:ds="http://schemas.openxmlformats.org/officeDocument/2006/customXml" ds:itemID="{385eb5f3-aab6-4ba3-851b-602b03df0988}">
  <ds:schemaRefs/>
</ds:datastoreItem>
</file>

<file path=customXml/itemProps639.xml><?xml version="1.0" encoding="utf-8"?>
<ds:datastoreItem xmlns:ds="http://schemas.openxmlformats.org/officeDocument/2006/customXml" ds:itemID="{78975415-5248-4a95-b86c-e6e0107063f8}">
  <ds:schemaRefs/>
</ds:datastoreItem>
</file>

<file path=customXml/itemProps640.xml><?xml version="1.0" encoding="utf-8"?>
<ds:datastoreItem xmlns:ds="http://schemas.openxmlformats.org/officeDocument/2006/customXml" ds:itemID="{03fa6d10-e66e-47ff-ba9c-78e729a23733}">
  <ds:schemaRefs/>
</ds:datastoreItem>
</file>

<file path=customXml/itemProps641.xml><?xml version="1.0" encoding="utf-8"?>
<ds:datastoreItem xmlns:ds="http://schemas.openxmlformats.org/officeDocument/2006/customXml" ds:itemID="{b47d6dfd-21ac-4e95-b45c-8b4a08c7f4e5}">
  <ds:schemaRefs/>
</ds:datastoreItem>
</file>

<file path=customXml/itemProps642.xml><?xml version="1.0" encoding="utf-8"?>
<ds:datastoreItem xmlns:ds="http://schemas.openxmlformats.org/officeDocument/2006/customXml" ds:itemID="{419b534a-e8e9-4920-8bf7-8fe2a66d6a86}">
  <ds:schemaRefs/>
</ds:datastoreItem>
</file>

<file path=customXml/itemProps643.xml><?xml version="1.0" encoding="utf-8"?>
<ds:datastoreItem xmlns:ds="http://schemas.openxmlformats.org/officeDocument/2006/customXml" ds:itemID="{e9084d77-7ee3-41e7-afbf-0ef83d4b9887}">
  <ds:schemaRefs/>
</ds:datastoreItem>
</file>

<file path=customXml/itemProps644.xml><?xml version="1.0" encoding="utf-8"?>
<ds:datastoreItem xmlns:ds="http://schemas.openxmlformats.org/officeDocument/2006/customXml" ds:itemID="{8ce8c017-e250-46b7-831e-6633d8391cb1}">
  <ds:schemaRefs/>
</ds:datastoreItem>
</file>

<file path=customXml/itemProps645.xml><?xml version="1.0" encoding="utf-8"?>
<ds:datastoreItem xmlns:ds="http://schemas.openxmlformats.org/officeDocument/2006/customXml" ds:itemID="{0d81c04d-2ae6-4c5a-ba6d-0d34ce039e31}">
  <ds:schemaRefs/>
</ds:datastoreItem>
</file>

<file path=customXml/itemProps646.xml><?xml version="1.0" encoding="utf-8"?>
<ds:datastoreItem xmlns:ds="http://schemas.openxmlformats.org/officeDocument/2006/customXml" ds:itemID="{f76fa779-1f09-4017-8478-891faa6e0ee1}">
  <ds:schemaRefs/>
</ds:datastoreItem>
</file>

<file path=customXml/itemProps647.xml><?xml version="1.0" encoding="utf-8"?>
<ds:datastoreItem xmlns:ds="http://schemas.openxmlformats.org/officeDocument/2006/customXml" ds:itemID="{af045202-2388-4fc8-9c56-34848be1b886}">
  <ds:schemaRefs/>
</ds:datastoreItem>
</file>

<file path=customXml/itemProps648.xml><?xml version="1.0" encoding="utf-8"?>
<ds:datastoreItem xmlns:ds="http://schemas.openxmlformats.org/officeDocument/2006/customXml" ds:itemID="{7e83a47b-ff08-4172-85e8-491c5345c9d2}">
  <ds:schemaRefs/>
</ds:datastoreItem>
</file>

<file path=customXml/itemProps649.xml><?xml version="1.0" encoding="utf-8"?>
<ds:datastoreItem xmlns:ds="http://schemas.openxmlformats.org/officeDocument/2006/customXml" ds:itemID="{6d7b4e17-8a92-49ac-9089-f62f4bc74f3b}">
  <ds:schemaRefs/>
</ds:datastoreItem>
</file>

<file path=customXml/itemProps650.xml><?xml version="1.0" encoding="utf-8"?>
<ds:datastoreItem xmlns:ds="http://schemas.openxmlformats.org/officeDocument/2006/customXml" ds:itemID="{623ea889-c87f-468e-b631-fd9485e84aba}">
  <ds:schemaRefs/>
</ds:datastoreItem>
</file>

<file path=customXml/itemProps651.xml><?xml version="1.0" encoding="utf-8"?>
<ds:datastoreItem xmlns:ds="http://schemas.openxmlformats.org/officeDocument/2006/customXml" ds:itemID="{eb1fccae-6a67-4da5-8d4c-caaf5263c94d}">
  <ds:schemaRefs/>
</ds:datastoreItem>
</file>

<file path=customXml/itemProps652.xml><?xml version="1.0" encoding="utf-8"?>
<ds:datastoreItem xmlns:ds="http://schemas.openxmlformats.org/officeDocument/2006/customXml" ds:itemID="{1fe9610a-737a-47e2-8b9d-e2fcc59c7c01}">
  <ds:schemaRefs/>
</ds:datastoreItem>
</file>

<file path=customXml/itemProps653.xml><?xml version="1.0" encoding="utf-8"?>
<ds:datastoreItem xmlns:ds="http://schemas.openxmlformats.org/officeDocument/2006/customXml" ds:itemID="{7fdbddd2-61b1-4be1-8963-517fe933ba10}">
  <ds:schemaRefs/>
</ds:datastoreItem>
</file>

<file path=customXml/itemProps654.xml><?xml version="1.0" encoding="utf-8"?>
<ds:datastoreItem xmlns:ds="http://schemas.openxmlformats.org/officeDocument/2006/customXml" ds:itemID="{89c7a253-3865-4c57-a803-f7b9dbc9d1f8}">
  <ds:schemaRefs/>
</ds:datastoreItem>
</file>

<file path=customXml/itemProps655.xml><?xml version="1.0" encoding="utf-8"?>
<ds:datastoreItem xmlns:ds="http://schemas.openxmlformats.org/officeDocument/2006/customXml" ds:itemID="{70be9336-0c16-427c-9689-f5ba12a80901}">
  <ds:schemaRefs/>
</ds:datastoreItem>
</file>

<file path=customXml/itemProps656.xml><?xml version="1.0" encoding="utf-8"?>
<ds:datastoreItem xmlns:ds="http://schemas.openxmlformats.org/officeDocument/2006/customXml" ds:itemID="{f2a83dd8-a25c-4524-a7ee-dc3ecf4e8c71}">
  <ds:schemaRefs/>
</ds:datastoreItem>
</file>

<file path=customXml/itemProps657.xml><?xml version="1.0" encoding="utf-8"?>
<ds:datastoreItem xmlns:ds="http://schemas.openxmlformats.org/officeDocument/2006/customXml" ds:itemID="{c8f3303a-96da-4520-83cc-a76f0d469d0c}">
  <ds:schemaRefs/>
</ds:datastoreItem>
</file>

<file path=customXml/itemProps658.xml><?xml version="1.0" encoding="utf-8"?>
<ds:datastoreItem xmlns:ds="http://schemas.openxmlformats.org/officeDocument/2006/customXml" ds:itemID="{8d8b41e1-a95c-436f-89d9-d38f9c727414}">
  <ds:schemaRefs/>
</ds:datastoreItem>
</file>

<file path=customXml/itemProps659.xml><?xml version="1.0" encoding="utf-8"?>
<ds:datastoreItem xmlns:ds="http://schemas.openxmlformats.org/officeDocument/2006/customXml" ds:itemID="{2ac37c84-a935-40a1-b661-dae81cc6278e}">
  <ds:schemaRefs/>
</ds:datastoreItem>
</file>

<file path=customXml/itemProps660.xml><?xml version="1.0" encoding="utf-8"?>
<ds:datastoreItem xmlns:ds="http://schemas.openxmlformats.org/officeDocument/2006/customXml" ds:itemID="{ac04d4fd-7fdc-413c-86fb-f47654203fae}">
  <ds:schemaRefs/>
</ds:datastoreItem>
</file>

<file path=customXml/itemProps661.xml><?xml version="1.0" encoding="utf-8"?>
<ds:datastoreItem xmlns:ds="http://schemas.openxmlformats.org/officeDocument/2006/customXml" ds:itemID="{4b365ded-2eaf-452b-a9e4-2600fb6e0819}">
  <ds:schemaRefs/>
</ds:datastoreItem>
</file>

<file path=customXml/itemProps662.xml><?xml version="1.0" encoding="utf-8"?>
<ds:datastoreItem xmlns:ds="http://schemas.openxmlformats.org/officeDocument/2006/customXml" ds:itemID="{18e53713-b109-473c-9b55-9c3cc7e06093}">
  <ds:schemaRefs/>
</ds:datastoreItem>
</file>

<file path=customXml/itemProps663.xml><?xml version="1.0" encoding="utf-8"?>
<ds:datastoreItem xmlns:ds="http://schemas.openxmlformats.org/officeDocument/2006/customXml" ds:itemID="{66843154-795f-46bf-8777-70943c42ed15}">
  <ds:schemaRefs/>
</ds:datastoreItem>
</file>

<file path=customXml/itemProps664.xml><?xml version="1.0" encoding="utf-8"?>
<ds:datastoreItem xmlns:ds="http://schemas.openxmlformats.org/officeDocument/2006/customXml" ds:itemID="{474317d3-dd47-4a26-9d55-c4c43777e031}">
  <ds:schemaRefs/>
</ds:datastoreItem>
</file>

<file path=customXml/itemProps665.xml><?xml version="1.0" encoding="utf-8"?>
<ds:datastoreItem xmlns:ds="http://schemas.openxmlformats.org/officeDocument/2006/customXml" ds:itemID="{2213347e-6eb7-4732-aaa1-4931997f4943}">
  <ds:schemaRefs/>
</ds:datastoreItem>
</file>

<file path=customXml/itemProps666.xml><?xml version="1.0" encoding="utf-8"?>
<ds:datastoreItem xmlns:ds="http://schemas.openxmlformats.org/officeDocument/2006/customXml" ds:itemID="{76e58d81-8492-44ad-bdcf-4de02e6f8787}">
  <ds:schemaRefs/>
</ds:datastoreItem>
</file>

<file path=customXml/itemProps667.xml><?xml version="1.0" encoding="utf-8"?>
<ds:datastoreItem xmlns:ds="http://schemas.openxmlformats.org/officeDocument/2006/customXml" ds:itemID="{221f51c6-9a57-4343-8c47-7249de74f201}">
  <ds:schemaRefs/>
</ds:datastoreItem>
</file>

<file path=customXml/itemProps668.xml><?xml version="1.0" encoding="utf-8"?>
<ds:datastoreItem xmlns:ds="http://schemas.openxmlformats.org/officeDocument/2006/customXml" ds:itemID="{b44c9f08-5aa2-44db-a9ae-c975b2b8119a}">
  <ds:schemaRefs/>
</ds:datastoreItem>
</file>

<file path=customXml/itemProps669.xml><?xml version="1.0" encoding="utf-8"?>
<ds:datastoreItem xmlns:ds="http://schemas.openxmlformats.org/officeDocument/2006/customXml" ds:itemID="{5badd752-ad07-4c32-8c93-bc4a72d4abcb}">
  <ds:schemaRefs/>
</ds:datastoreItem>
</file>

<file path=customXml/itemProps670.xml><?xml version="1.0" encoding="utf-8"?>
<ds:datastoreItem xmlns:ds="http://schemas.openxmlformats.org/officeDocument/2006/customXml" ds:itemID="{32bf7afe-f4a2-4b31-a6b5-6c2cf8547885}">
  <ds:schemaRefs/>
</ds:datastoreItem>
</file>

<file path=customXml/itemProps671.xml><?xml version="1.0" encoding="utf-8"?>
<ds:datastoreItem xmlns:ds="http://schemas.openxmlformats.org/officeDocument/2006/customXml" ds:itemID="{891ee9cd-20b0-4f7f-9329-132c6bf276b2}">
  <ds:schemaRefs/>
</ds:datastoreItem>
</file>

<file path=customXml/itemProps672.xml><?xml version="1.0" encoding="utf-8"?>
<ds:datastoreItem xmlns:ds="http://schemas.openxmlformats.org/officeDocument/2006/customXml" ds:itemID="{2af5876e-e634-4b36-89f4-df97c20cff8f}">
  <ds:schemaRefs/>
</ds:datastoreItem>
</file>

<file path=customXml/itemProps673.xml><?xml version="1.0" encoding="utf-8"?>
<ds:datastoreItem xmlns:ds="http://schemas.openxmlformats.org/officeDocument/2006/customXml" ds:itemID="{7d4c2492-f74a-4787-94cb-241ec2faab7a}">
  <ds:schemaRefs/>
</ds:datastoreItem>
</file>

<file path=customXml/itemProps674.xml><?xml version="1.0" encoding="utf-8"?>
<ds:datastoreItem xmlns:ds="http://schemas.openxmlformats.org/officeDocument/2006/customXml" ds:itemID="{b52c912c-6e34-4bdd-9ab1-491864422384}">
  <ds:schemaRefs/>
</ds:datastoreItem>
</file>

<file path=customXml/itemProps675.xml><?xml version="1.0" encoding="utf-8"?>
<ds:datastoreItem xmlns:ds="http://schemas.openxmlformats.org/officeDocument/2006/customXml" ds:itemID="{f2a174fd-f44e-4bed-b5e1-64ef9bcac651}">
  <ds:schemaRefs/>
</ds:datastoreItem>
</file>

<file path=customXml/itemProps676.xml><?xml version="1.0" encoding="utf-8"?>
<ds:datastoreItem xmlns:ds="http://schemas.openxmlformats.org/officeDocument/2006/customXml" ds:itemID="{5b119462-10f6-4012-b9ba-411556c081de}">
  <ds:schemaRefs/>
</ds:datastoreItem>
</file>

<file path=customXml/itemProps677.xml><?xml version="1.0" encoding="utf-8"?>
<ds:datastoreItem xmlns:ds="http://schemas.openxmlformats.org/officeDocument/2006/customXml" ds:itemID="{9ed2af6b-5f68-459b-a301-19a8d89c75c0}">
  <ds:schemaRefs/>
</ds:datastoreItem>
</file>

<file path=customXml/itemProps678.xml><?xml version="1.0" encoding="utf-8"?>
<ds:datastoreItem xmlns:ds="http://schemas.openxmlformats.org/officeDocument/2006/customXml" ds:itemID="{2bfab80b-8ba5-4a98-b7f1-24f73e139ffc}">
  <ds:schemaRefs/>
</ds:datastoreItem>
</file>

<file path=customXml/itemProps679.xml><?xml version="1.0" encoding="utf-8"?>
<ds:datastoreItem xmlns:ds="http://schemas.openxmlformats.org/officeDocument/2006/customXml" ds:itemID="{ba3d1db8-3cb6-47f2-81c7-d818960ea7c6}">
  <ds:schemaRefs/>
</ds:datastoreItem>
</file>

<file path=customXml/itemProps680.xml><?xml version="1.0" encoding="utf-8"?>
<ds:datastoreItem xmlns:ds="http://schemas.openxmlformats.org/officeDocument/2006/customXml" ds:itemID="{82d1468f-1fb9-4856-87d2-1abc449c0034}">
  <ds:schemaRefs/>
</ds:datastoreItem>
</file>

<file path=customXml/itemProps681.xml><?xml version="1.0" encoding="utf-8"?>
<ds:datastoreItem xmlns:ds="http://schemas.openxmlformats.org/officeDocument/2006/customXml" ds:itemID="{0ba4e067-2579-4979-a45c-5ecebb39c677}">
  <ds:schemaRefs/>
</ds:datastoreItem>
</file>

<file path=customXml/itemProps682.xml><?xml version="1.0" encoding="utf-8"?>
<ds:datastoreItem xmlns:ds="http://schemas.openxmlformats.org/officeDocument/2006/customXml" ds:itemID="{b963293d-9a7e-4d05-b27e-bc1defba8c5b}">
  <ds:schemaRefs/>
</ds:datastoreItem>
</file>

<file path=customXml/itemProps683.xml><?xml version="1.0" encoding="utf-8"?>
<ds:datastoreItem xmlns:ds="http://schemas.openxmlformats.org/officeDocument/2006/customXml" ds:itemID="{4d02a052-c059-47e3-ab7b-15f71601f971}">
  <ds:schemaRefs/>
</ds:datastoreItem>
</file>

<file path=customXml/itemProps684.xml><?xml version="1.0" encoding="utf-8"?>
<ds:datastoreItem xmlns:ds="http://schemas.openxmlformats.org/officeDocument/2006/customXml" ds:itemID="{928559d1-faf8-4ad9-969b-720ed701acd1}">
  <ds:schemaRefs/>
</ds:datastoreItem>
</file>

<file path=customXml/itemProps685.xml><?xml version="1.0" encoding="utf-8"?>
<ds:datastoreItem xmlns:ds="http://schemas.openxmlformats.org/officeDocument/2006/customXml" ds:itemID="{658d6b87-52e4-4f33-8ce0-a5f766ab7a56}">
  <ds:schemaRefs/>
</ds:datastoreItem>
</file>

<file path=customXml/itemProps686.xml><?xml version="1.0" encoding="utf-8"?>
<ds:datastoreItem xmlns:ds="http://schemas.openxmlformats.org/officeDocument/2006/customXml" ds:itemID="{cfde553a-8aab-4ac0-8e5f-2d5601026916}">
  <ds:schemaRefs/>
</ds:datastoreItem>
</file>

<file path=customXml/itemProps687.xml><?xml version="1.0" encoding="utf-8"?>
<ds:datastoreItem xmlns:ds="http://schemas.openxmlformats.org/officeDocument/2006/customXml" ds:itemID="{d4eba8e1-65ea-4441-8ffe-70932493adfd}">
  <ds:schemaRefs/>
</ds:datastoreItem>
</file>

<file path=customXml/itemProps688.xml><?xml version="1.0" encoding="utf-8"?>
<ds:datastoreItem xmlns:ds="http://schemas.openxmlformats.org/officeDocument/2006/customXml" ds:itemID="{5756b72c-9573-4a40-b689-53e85903a58f}">
  <ds:schemaRefs/>
</ds:datastoreItem>
</file>

<file path=customXml/itemProps689.xml><?xml version="1.0" encoding="utf-8"?>
<ds:datastoreItem xmlns:ds="http://schemas.openxmlformats.org/officeDocument/2006/customXml" ds:itemID="{36d6c9da-b14e-4323-9d0f-318de3660c58}">
  <ds:schemaRefs/>
</ds:datastoreItem>
</file>

<file path=customXml/itemProps690.xml><?xml version="1.0" encoding="utf-8"?>
<ds:datastoreItem xmlns:ds="http://schemas.openxmlformats.org/officeDocument/2006/customXml" ds:itemID="{b3ca875f-93cb-4412-9486-ce26d7ff3025}">
  <ds:schemaRefs/>
</ds:datastoreItem>
</file>

<file path=customXml/itemProps691.xml><?xml version="1.0" encoding="utf-8"?>
<ds:datastoreItem xmlns:ds="http://schemas.openxmlformats.org/officeDocument/2006/customXml" ds:itemID="{1772f4f3-0c5d-446c-9149-11f299695bfa}">
  <ds:schemaRefs/>
</ds:datastoreItem>
</file>

<file path=customXml/itemProps692.xml><?xml version="1.0" encoding="utf-8"?>
<ds:datastoreItem xmlns:ds="http://schemas.openxmlformats.org/officeDocument/2006/customXml" ds:itemID="{f1d7485e-5a35-4132-92ae-1c19160a2570}">
  <ds:schemaRefs/>
</ds:datastoreItem>
</file>

<file path=customXml/itemProps693.xml><?xml version="1.0" encoding="utf-8"?>
<ds:datastoreItem xmlns:ds="http://schemas.openxmlformats.org/officeDocument/2006/customXml" ds:itemID="{8e95c111-e444-472f-a08a-c0d2ec0fc0e2}">
  <ds:schemaRefs/>
</ds:datastoreItem>
</file>

<file path=customXml/itemProps694.xml><?xml version="1.0" encoding="utf-8"?>
<ds:datastoreItem xmlns:ds="http://schemas.openxmlformats.org/officeDocument/2006/customXml" ds:itemID="{c3bac410-cf34-4889-bb29-698cc3599cec}">
  <ds:schemaRefs/>
</ds:datastoreItem>
</file>

<file path=customXml/itemProps695.xml><?xml version="1.0" encoding="utf-8"?>
<ds:datastoreItem xmlns:ds="http://schemas.openxmlformats.org/officeDocument/2006/customXml" ds:itemID="{4f527c00-e2ac-44bb-bbfa-6de340ba2748}">
  <ds:schemaRefs/>
</ds:datastoreItem>
</file>

<file path=customXml/itemProps696.xml><?xml version="1.0" encoding="utf-8"?>
<ds:datastoreItem xmlns:ds="http://schemas.openxmlformats.org/officeDocument/2006/customXml" ds:itemID="{b63f61a6-2724-472f-b0e0-9bbd0a17a117}">
  <ds:schemaRefs/>
</ds:datastoreItem>
</file>

<file path=customXml/itemProps697.xml><?xml version="1.0" encoding="utf-8"?>
<ds:datastoreItem xmlns:ds="http://schemas.openxmlformats.org/officeDocument/2006/customXml" ds:itemID="{568e430d-440a-4c93-88c3-f5799316ea92}">
  <ds:schemaRefs/>
</ds:datastoreItem>
</file>

<file path=customXml/itemProps698.xml><?xml version="1.0" encoding="utf-8"?>
<ds:datastoreItem xmlns:ds="http://schemas.openxmlformats.org/officeDocument/2006/customXml" ds:itemID="{7b2c062d-40e4-44ae-8317-12247e3b7b5b}">
  <ds:schemaRefs/>
</ds:datastoreItem>
</file>

<file path=customXml/itemProps699.xml><?xml version="1.0" encoding="utf-8"?>
<ds:datastoreItem xmlns:ds="http://schemas.openxmlformats.org/officeDocument/2006/customXml" ds:itemID="{bf96372b-3b80-46f2-b513-7ab46fa0af4c}">
  <ds:schemaRefs/>
</ds:datastoreItem>
</file>

<file path=customXml/itemProps700.xml><?xml version="1.0" encoding="utf-8"?>
<ds:datastoreItem xmlns:ds="http://schemas.openxmlformats.org/officeDocument/2006/customXml" ds:itemID="{73f27f09-9cdd-4cc2-a9ed-e5da40eca7a1}">
  <ds:schemaRefs/>
</ds:datastoreItem>
</file>

<file path=customXml/itemProps701.xml><?xml version="1.0" encoding="utf-8"?>
<ds:datastoreItem xmlns:ds="http://schemas.openxmlformats.org/officeDocument/2006/customXml" ds:itemID="{3c0df084-7965-46cc-8460-6e5b022bb7e8}">
  <ds:schemaRefs/>
</ds:datastoreItem>
</file>

<file path=customXml/itemProps702.xml><?xml version="1.0" encoding="utf-8"?>
<ds:datastoreItem xmlns:ds="http://schemas.openxmlformats.org/officeDocument/2006/customXml" ds:itemID="{484dcbd0-3a73-47e4-a450-d35df00d246a}">
  <ds:schemaRefs/>
</ds:datastoreItem>
</file>

<file path=customXml/itemProps703.xml><?xml version="1.0" encoding="utf-8"?>
<ds:datastoreItem xmlns:ds="http://schemas.openxmlformats.org/officeDocument/2006/customXml" ds:itemID="{567d4bd5-9d17-4b6b-bd48-70922ed21dcd}">
  <ds:schemaRefs/>
</ds:datastoreItem>
</file>

<file path=customXml/itemProps704.xml><?xml version="1.0" encoding="utf-8"?>
<ds:datastoreItem xmlns:ds="http://schemas.openxmlformats.org/officeDocument/2006/customXml" ds:itemID="{230ed850-d33b-41a8-8d59-b7a4af81aeff}">
  <ds:schemaRefs/>
</ds:datastoreItem>
</file>

<file path=customXml/itemProps705.xml><?xml version="1.0" encoding="utf-8"?>
<ds:datastoreItem xmlns:ds="http://schemas.openxmlformats.org/officeDocument/2006/customXml" ds:itemID="{59fa05d3-3e46-4f2c-91a8-6b3cbaa49a9d}">
  <ds:schemaRefs/>
</ds:datastoreItem>
</file>

<file path=customXml/itemProps706.xml><?xml version="1.0" encoding="utf-8"?>
<ds:datastoreItem xmlns:ds="http://schemas.openxmlformats.org/officeDocument/2006/customXml" ds:itemID="{85aa2e5b-9df3-40f5-a457-69d8292929ff}">
  <ds:schemaRefs/>
</ds:datastoreItem>
</file>

<file path=customXml/itemProps707.xml><?xml version="1.0" encoding="utf-8"?>
<ds:datastoreItem xmlns:ds="http://schemas.openxmlformats.org/officeDocument/2006/customXml" ds:itemID="{1b795ccd-bef2-4b8b-ad6a-2d1628b0889f}">
  <ds:schemaRefs/>
</ds:datastoreItem>
</file>

<file path=customXml/itemProps708.xml><?xml version="1.0" encoding="utf-8"?>
<ds:datastoreItem xmlns:ds="http://schemas.openxmlformats.org/officeDocument/2006/customXml" ds:itemID="{3cb1f4d6-9be6-49e4-9f4a-ec5b94249cdb}">
  <ds:schemaRefs/>
</ds:datastoreItem>
</file>

<file path=customXml/itemProps709.xml><?xml version="1.0" encoding="utf-8"?>
<ds:datastoreItem xmlns:ds="http://schemas.openxmlformats.org/officeDocument/2006/customXml" ds:itemID="{9602bebd-fe5a-4ab8-9c5b-a63cf3d19bc0}">
  <ds:schemaRefs/>
</ds:datastoreItem>
</file>

<file path=customXml/itemProps710.xml><?xml version="1.0" encoding="utf-8"?>
<ds:datastoreItem xmlns:ds="http://schemas.openxmlformats.org/officeDocument/2006/customXml" ds:itemID="{f69ef929-e7c9-40c2-b844-06c1b1223ce0}">
  <ds:schemaRefs/>
</ds:datastoreItem>
</file>

<file path=customXml/itemProps711.xml><?xml version="1.0" encoding="utf-8"?>
<ds:datastoreItem xmlns:ds="http://schemas.openxmlformats.org/officeDocument/2006/customXml" ds:itemID="{1ae74b75-2c93-4bd5-a737-7a89a0f64c70}">
  <ds:schemaRefs/>
</ds:datastoreItem>
</file>

<file path=customXml/itemProps712.xml><?xml version="1.0" encoding="utf-8"?>
<ds:datastoreItem xmlns:ds="http://schemas.openxmlformats.org/officeDocument/2006/customXml" ds:itemID="{3d3e2f70-0749-4f9e-8dc8-5930c5ed1966}">
  <ds:schemaRefs/>
</ds:datastoreItem>
</file>

<file path=customXml/itemProps713.xml><?xml version="1.0" encoding="utf-8"?>
<ds:datastoreItem xmlns:ds="http://schemas.openxmlformats.org/officeDocument/2006/customXml" ds:itemID="{7b893fb6-8af0-4e9d-8db8-72f80946d48f}">
  <ds:schemaRefs/>
</ds:datastoreItem>
</file>

<file path=customXml/itemProps714.xml><?xml version="1.0" encoding="utf-8"?>
<ds:datastoreItem xmlns:ds="http://schemas.openxmlformats.org/officeDocument/2006/customXml" ds:itemID="{45c96c66-18a6-4176-b3d7-735046ff6fef}">
  <ds:schemaRefs/>
</ds:datastoreItem>
</file>

<file path=customXml/itemProps715.xml><?xml version="1.0" encoding="utf-8"?>
<ds:datastoreItem xmlns:ds="http://schemas.openxmlformats.org/officeDocument/2006/customXml" ds:itemID="{27a4270d-2cac-4d6f-8cb1-a3e1a6c5f0fb}">
  <ds:schemaRefs/>
</ds:datastoreItem>
</file>

<file path=customXml/itemProps716.xml><?xml version="1.0" encoding="utf-8"?>
<ds:datastoreItem xmlns:ds="http://schemas.openxmlformats.org/officeDocument/2006/customXml" ds:itemID="{1e4f6666-d25c-4cd2-916e-3f6121751265}">
  <ds:schemaRefs/>
</ds:datastoreItem>
</file>

<file path=customXml/itemProps717.xml><?xml version="1.0" encoding="utf-8"?>
<ds:datastoreItem xmlns:ds="http://schemas.openxmlformats.org/officeDocument/2006/customXml" ds:itemID="{ba061f93-34a5-4894-991f-3b6775dfc92f}">
  <ds:schemaRefs/>
</ds:datastoreItem>
</file>

<file path=customXml/itemProps718.xml><?xml version="1.0" encoding="utf-8"?>
<ds:datastoreItem xmlns:ds="http://schemas.openxmlformats.org/officeDocument/2006/customXml" ds:itemID="{88ce3a91-5a63-4ce1-8d61-7b582164394c}">
  <ds:schemaRefs/>
</ds:datastoreItem>
</file>

<file path=customXml/itemProps719.xml><?xml version="1.0" encoding="utf-8"?>
<ds:datastoreItem xmlns:ds="http://schemas.openxmlformats.org/officeDocument/2006/customXml" ds:itemID="{1e1b3094-5735-4c9e-9522-ecf9f0c73926}">
  <ds:schemaRefs/>
</ds:datastoreItem>
</file>

<file path=customXml/itemProps720.xml><?xml version="1.0" encoding="utf-8"?>
<ds:datastoreItem xmlns:ds="http://schemas.openxmlformats.org/officeDocument/2006/customXml" ds:itemID="{de45ecb2-f851-4cf7-a209-2070415434d1}">
  <ds:schemaRefs/>
</ds:datastoreItem>
</file>

<file path=customXml/itemProps721.xml><?xml version="1.0" encoding="utf-8"?>
<ds:datastoreItem xmlns:ds="http://schemas.openxmlformats.org/officeDocument/2006/customXml" ds:itemID="{4e84544a-45fb-45a9-891b-171394231a51}">
  <ds:schemaRefs/>
</ds:datastoreItem>
</file>

<file path=customXml/itemProps722.xml><?xml version="1.0" encoding="utf-8"?>
<ds:datastoreItem xmlns:ds="http://schemas.openxmlformats.org/officeDocument/2006/customXml" ds:itemID="{b7328ed1-f1de-417f-95a9-daddc90085ed}">
  <ds:schemaRefs/>
</ds:datastoreItem>
</file>

<file path=customXml/itemProps723.xml><?xml version="1.0" encoding="utf-8"?>
<ds:datastoreItem xmlns:ds="http://schemas.openxmlformats.org/officeDocument/2006/customXml" ds:itemID="{fadeeaeb-8d35-4d83-b042-af61e35a03b1}">
  <ds:schemaRefs/>
</ds:datastoreItem>
</file>

<file path=customXml/itemProps724.xml><?xml version="1.0" encoding="utf-8"?>
<ds:datastoreItem xmlns:ds="http://schemas.openxmlformats.org/officeDocument/2006/customXml" ds:itemID="{aab04e88-37c7-4288-98ba-746a59a279ef}">
  <ds:schemaRefs/>
</ds:datastoreItem>
</file>

<file path=customXml/itemProps725.xml><?xml version="1.0" encoding="utf-8"?>
<ds:datastoreItem xmlns:ds="http://schemas.openxmlformats.org/officeDocument/2006/customXml" ds:itemID="{b24db747-3ed9-4135-a4c3-501c07366cc7}">
  <ds:schemaRefs/>
</ds:datastoreItem>
</file>

<file path=customXml/itemProps726.xml><?xml version="1.0" encoding="utf-8"?>
<ds:datastoreItem xmlns:ds="http://schemas.openxmlformats.org/officeDocument/2006/customXml" ds:itemID="{348737e1-b483-4680-8668-09336378eb62}">
  <ds:schemaRefs/>
</ds:datastoreItem>
</file>

<file path=customXml/itemProps727.xml><?xml version="1.0" encoding="utf-8"?>
<ds:datastoreItem xmlns:ds="http://schemas.openxmlformats.org/officeDocument/2006/customXml" ds:itemID="{bab48bb3-6f50-437d-86c3-99d1a2076737}">
  <ds:schemaRefs/>
</ds:datastoreItem>
</file>

<file path=customXml/itemProps728.xml><?xml version="1.0" encoding="utf-8"?>
<ds:datastoreItem xmlns:ds="http://schemas.openxmlformats.org/officeDocument/2006/customXml" ds:itemID="{71bc175a-7ee9-4aef-ab11-dd57dd446163}">
  <ds:schemaRefs/>
</ds:datastoreItem>
</file>

<file path=customXml/itemProps729.xml><?xml version="1.0" encoding="utf-8"?>
<ds:datastoreItem xmlns:ds="http://schemas.openxmlformats.org/officeDocument/2006/customXml" ds:itemID="{8211f086-3b31-4781-805d-22571973bb09}">
  <ds:schemaRefs/>
</ds:datastoreItem>
</file>

<file path=customXml/itemProps730.xml><?xml version="1.0" encoding="utf-8"?>
<ds:datastoreItem xmlns:ds="http://schemas.openxmlformats.org/officeDocument/2006/customXml" ds:itemID="{c7f8f975-b6a9-4d05-b66c-de950ee410f2}">
  <ds:schemaRefs/>
</ds:datastoreItem>
</file>

<file path=customXml/itemProps731.xml><?xml version="1.0" encoding="utf-8"?>
<ds:datastoreItem xmlns:ds="http://schemas.openxmlformats.org/officeDocument/2006/customXml" ds:itemID="{3bc2493e-40e8-45a3-af82-75ef8b5be215}">
  <ds:schemaRefs/>
</ds:datastoreItem>
</file>

<file path=customXml/itemProps732.xml><?xml version="1.0" encoding="utf-8"?>
<ds:datastoreItem xmlns:ds="http://schemas.openxmlformats.org/officeDocument/2006/customXml" ds:itemID="{131472c3-d463-4356-b32d-678e957a06fe}">
  <ds:schemaRefs/>
</ds:datastoreItem>
</file>

<file path=customXml/itemProps733.xml><?xml version="1.0" encoding="utf-8"?>
<ds:datastoreItem xmlns:ds="http://schemas.openxmlformats.org/officeDocument/2006/customXml" ds:itemID="{edd5b7e7-b0cb-481d-a1a7-2bb1df67190f}">
  <ds:schemaRefs/>
</ds:datastoreItem>
</file>

<file path=customXml/itemProps734.xml><?xml version="1.0" encoding="utf-8"?>
<ds:datastoreItem xmlns:ds="http://schemas.openxmlformats.org/officeDocument/2006/customXml" ds:itemID="{27e8c95b-1a9e-4594-a10e-a85577336617}">
  <ds:schemaRefs/>
</ds:datastoreItem>
</file>

<file path=customXml/itemProps735.xml><?xml version="1.0" encoding="utf-8"?>
<ds:datastoreItem xmlns:ds="http://schemas.openxmlformats.org/officeDocument/2006/customXml" ds:itemID="{f0cfd1ed-2054-49a9-a31c-41dd4d05bcab}">
  <ds:schemaRefs/>
</ds:datastoreItem>
</file>

<file path=customXml/itemProps736.xml><?xml version="1.0" encoding="utf-8"?>
<ds:datastoreItem xmlns:ds="http://schemas.openxmlformats.org/officeDocument/2006/customXml" ds:itemID="{8b29666f-6b6b-4be5-bb4e-ee5a2e21d143}">
  <ds:schemaRefs/>
</ds:datastoreItem>
</file>

<file path=customXml/itemProps737.xml><?xml version="1.0" encoding="utf-8"?>
<ds:datastoreItem xmlns:ds="http://schemas.openxmlformats.org/officeDocument/2006/customXml" ds:itemID="{4bd31728-e5ad-4c05-8475-41b6196d7d2f}">
  <ds:schemaRefs/>
</ds:datastoreItem>
</file>

<file path=customXml/itemProps738.xml><?xml version="1.0" encoding="utf-8"?>
<ds:datastoreItem xmlns:ds="http://schemas.openxmlformats.org/officeDocument/2006/customXml" ds:itemID="{d45f5ac6-b096-4493-8785-266af201c643}">
  <ds:schemaRefs/>
</ds:datastoreItem>
</file>

<file path=customXml/itemProps739.xml><?xml version="1.0" encoding="utf-8"?>
<ds:datastoreItem xmlns:ds="http://schemas.openxmlformats.org/officeDocument/2006/customXml" ds:itemID="{fa7ae43e-e230-4539-9b4d-d3cdaef4d9e8}">
  <ds:schemaRefs/>
</ds:datastoreItem>
</file>

<file path=customXml/itemProps740.xml><?xml version="1.0" encoding="utf-8"?>
<ds:datastoreItem xmlns:ds="http://schemas.openxmlformats.org/officeDocument/2006/customXml" ds:itemID="{7e4cc8c0-2d6a-464e-b29e-d1a97860efd0}">
  <ds:schemaRefs/>
</ds:datastoreItem>
</file>

<file path=customXml/itemProps741.xml><?xml version="1.0" encoding="utf-8"?>
<ds:datastoreItem xmlns:ds="http://schemas.openxmlformats.org/officeDocument/2006/customXml" ds:itemID="{fc79d74a-7ae4-47a8-a1bd-966cd450328a}">
  <ds:schemaRefs/>
</ds:datastoreItem>
</file>

<file path=customXml/itemProps742.xml><?xml version="1.0" encoding="utf-8"?>
<ds:datastoreItem xmlns:ds="http://schemas.openxmlformats.org/officeDocument/2006/customXml" ds:itemID="{517e8160-736d-479f-a53c-fd4c9b23fd97}">
  <ds:schemaRefs/>
</ds:datastoreItem>
</file>

<file path=customXml/itemProps743.xml><?xml version="1.0" encoding="utf-8"?>
<ds:datastoreItem xmlns:ds="http://schemas.openxmlformats.org/officeDocument/2006/customXml" ds:itemID="{3375bab6-09f4-4a24-82c9-3aa9047bb0de}">
  <ds:schemaRefs/>
</ds:datastoreItem>
</file>

<file path=customXml/itemProps744.xml><?xml version="1.0" encoding="utf-8"?>
<ds:datastoreItem xmlns:ds="http://schemas.openxmlformats.org/officeDocument/2006/customXml" ds:itemID="{57b89f7f-783e-4372-982b-64c4e1f1ae0a}">
  <ds:schemaRefs/>
</ds:datastoreItem>
</file>

<file path=customXml/itemProps745.xml><?xml version="1.0" encoding="utf-8"?>
<ds:datastoreItem xmlns:ds="http://schemas.openxmlformats.org/officeDocument/2006/customXml" ds:itemID="{756d3195-d5cd-407a-96f8-fb0e0ae5955a}">
  <ds:schemaRefs/>
</ds:datastoreItem>
</file>

<file path=customXml/itemProps746.xml><?xml version="1.0" encoding="utf-8"?>
<ds:datastoreItem xmlns:ds="http://schemas.openxmlformats.org/officeDocument/2006/customXml" ds:itemID="{4dd6352a-4267-468c-ae82-be49684725be}">
  <ds:schemaRefs/>
</ds:datastoreItem>
</file>

<file path=customXml/itemProps747.xml><?xml version="1.0" encoding="utf-8"?>
<ds:datastoreItem xmlns:ds="http://schemas.openxmlformats.org/officeDocument/2006/customXml" ds:itemID="{78c1353c-040e-495e-9539-31b41ae97fd3}">
  <ds:schemaRefs/>
</ds:datastoreItem>
</file>

<file path=customXml/itemProps748.xml><?xml version="1.0" encoding="utf-8"?>
<ds:datastoreItem xmlns:ds="http://schemas.openxmlformats.org/officeDocument/2006/customXml" ds:itemID="{c0146520-5d9c-4a3b-adec-1b6d7166a7cd}">
  <ds:schemaRefs/>
</ds:datastoreItem>
</file>

<file path=customXml/itemProps749.xml><?xml version="1.0" encoding="utf-8"?>
<ds:datastoreItem xmlns:ds="http://schemas.openxmlformats.org/officeDocument/2006/customXml" ds:itemID="{6988ab57-1026-4100-8ecc-56b01a833100}">
  <ds:schemaRefs/>
</ds:datastoreItem>
</file>

<file path=customXml/itemProps750.xml><?xml version="1.0" encoding="utf-8"?>
<ds:datastoreItem xmlns:ds="http://schemas.openxmlformats.org/officeDocument/2006/customXml" ds:itemID="{c5854747-826b-4431-985a-422f9c8ad850}">
  <ds:schemaRefs/>
</ds:datastoreItem>
</file>

<file path=customXml/itemProps751.xml><?xml version="1.0" encoding="utf-8"?>
<ds:datastoreItem xmlns:ds="http://schemas.openxmlformats.org/officeDocument/2006/customXml" ds:itemID="{4a165e13-df28-41ed-ab1c-04cc7a4de9fa}">
  <ds:schemaRefs/>
</ds:datastoreItem>
</file>

<file path=customXml/itemProps752.xml><?xml version="1.0" encoding="utf-8"?>
<ds:datastoreItem xmlns:ds="http://schemas.openxmlformats.org/officeDocument/2006/customXml" ds:itemID="{40568b53-2b5c-4898-ade6-bc7990a36577}">
  <ds:schemaRefs/>
</ds:datastoreItem>
</file>

<file path=customXml/itemProps753.xml><?xml version="1.0" encoding="utf-8"?>
<ds:datastoreItem xmlns:ds="http://schemas.openxmlformats.org/officeDocument/2006/customXml" ds:itemID="{a2409a4c-47f2-4d50-a1d2-d59fb1cdc739}">
  <ds:schemaRefs/>
</ds:datastoreItem>
</file>

<file path=customXml/itemProps754.xml><?xml version="1.0" encoding="utf-8"?>
<ds:datastoreItem xmlns:ds="http://schemas.openxmlformats.org/officeDocument/2006/customXml" ds:itemID="{da3bdae9-622b-46c0-9917-a8eb4a10c147}">
  <ds:schemaRefs/>
</ds:datastoreItem>
</file>

<file path=customXml/itemProps755.xml><?xml version="1.0" encoding="utf-8"?>
<ds:datastoreItem xmlns:ds="http://schemas.openxmlformats.org/officeDocument/2006/customXml" ds:itemID="{8d96799b-ebb4-42be-b284-b2abee62f39b}">
  <ds:schemaRefs/>
</ds:datastoreItem>
</file>

<file path=customXml/itemProps756.xml><?xml version="1.0" encoding="utf-8"?>
<ds:datastoreItem xmlns:ds="http://schemas.openxmlformats.org/officeDocument/2006/customXml" ds:itemID="{91072f3b-ac9e-4292-9c58-6089f8acf391}">
  <ds:schemaRefs/>
</ds:datastoreItem>
</file>

<file path=customXml/itemProps757.xml><?xml version="1.0" encoding="utf-8"?>
<ds:datastoreItem xmlns:ds="http://schemas.openxmlformats.org/officeDocument/2006/customXml" ds:itemID="{3725aa25-f677-41b5-8638-ae75e3798d1d}">
  <ds:schemaRefs/>
</ds:datastoreItem>
</file>

<file path=customXml/itemProps758.xml><?xml version="1.0" encoding="utf-8"?>
<ds:datastoreItem xmlns:ds="http://schemas.openxmlformats.org/officeDocument/2006/customXml" ds:itemID="{d96a66df-42f4-4958-ab40-22098eb20ea3}">
  <ds:schemaRefs/>
</ds:datastoreItem>
</file>

<file path=customXml/itemProps759.xml><?xml version="1.0" encoding="utf-8"?>
<ds:datastoreItem xmlns:ds="http://schemas.openxmlformats.org/officeDocument/2006/customXml" ds:itemID="{7939f3c5-127d-4c28-b41e-b781cc4d3732}">
  <ds:schemaRefs/>
</ds:datastoreItem>
</file>

<file path=customXml/itemProps760.xml><?xml version="1.0" encoding="utf-8"?>
<ds:datastoreItem xmlns:ds="http://schemas.openxmlformats.org/officeDocument/2006/customXml" ds:itemID="{5f1ecba1-8d57-46c0-9bca-caccf8fdb593}">
  <ds:schemaRefs/>
</ds:datastoreItem>
</file>

<file path=customXml/itemProps761.xml><?xml version="1.0" encoding="utf-8"?>
<ds:datastoreItem xmlns:ds="http://schemas.openxmlformats.org/officeDocument/2006/customXml" ds:itemID="{f62856d9-c7eb-4970-a0ab-d1d60206f4fe}">
  <ds:schemaRefs/>
</ds:datastoreItem>
</file>

<file path=customXml/itemProps762.xml><?xml version="1.0" encoding="utf-8"?>
<ds:datastoreItem xmlns:ds="http://schemas.openxmlformats.org/officeDocument/2006/customXml" ds:itemID="{d58d6d5d-bfa9-4131-aced-9fc89bb8d9d3}">
  <ds:schemaRefs/>
</ds:datastoreItem>
</file>

<file path=customXml/itemProps763.xml><?xml version="1.0" encoding="utf-8"?>
<ds:datastoreItem xmlns:ds="http://schemas.openxmlformats.org/officeDocument/2006/customXml" ds:itemID="{0137c0c5-bf18-4a99-9646-4ba35a10302d}">
  <ds:schemaRefs/>
</ds:datastoreItem>
</file>

<file path=customXml/itemProps764.xml><?xml version="1.0" encoding="utf-8"?>
<ds:datastoreItem xmlns:ds="http://schemas.openxmlformats.org/officeDocument/2006/customXml" ds:itemID="{6c6e699e-1612-41b5-bb9e-d16aaeb833a2}">
  <ds:schemaRefs/>
</ds:datastoreItem>
</file>

<file path=customXml/itemProps765.xml><?xml version="1.0" encoding="utf-8"?>
<ds:datastoreItem xmlns:ds="http://schemas.openxmlformats.org/officeDocument/2006/customXml" ds:itemID="{8a484864-27cf-44a4-8cb6-efcbdf940bd8}">
  <ds:schemaRefs/>
</ds:datastoreItem>
</file>

<file path=customXml/itemProps766.xml><?xml version="1.0" encoding="utf-8"?>
<ds:datastoreItem xmlns:ds="http://schemas.openxmlformats.org/officeDocument/2006/customXml" ds:itemID="{a2d65c11-2537-4869-a71a-8158275cc654}">
  <ds:schemaRefs/>
</ds:datastoreItem>
</file>

<file path=customXml/itemProps767.xml><?xml version="1.0" encoding="utf-8"?>
<ds:datastoreItem xmlns:ds="http://schemas.openxmlformats.org/officeDocument/2006/customXml" ds:itemID="{01d149fc-b392-486a-8cef-be926050c7bd}">
  <ds:schemaRefs/>
</ds:datastoreItem>
</file>

<file path=customXml/itemProps768.xml><?xml version="1.0" encoding="utf-8"?>
<ds:datastoreItem xmlns:ds="http://schemas.openxmlformats.org/officeDocument/2006/customXml" ds:itemID="{1e2ed50f-815b-401d-b47b-f74c8003c7b6}">
  <ds:schemaRefs/>
</ds:datastoreItem>
</file>

<file path=customXml/itemProps769.xml><?xml version="1.0" encoding="utf-8"?>
<ds:datastoreItem xmlns:ds="http://schemas.openxmlformats.org/officeDocument/2006/customXml" ds:itemID="{b2a3823b-3f02-4cc5-87d8-e3a8004f6e67}">
  <ds:schemaRefs/>
</ds:datastoreItem>
</file>

<file path=customXml/itemProps770.xml><?xml version="1.0" encoding="utf-8"?>
<ds:datastoreItem xmlns:ds="http://schemas.openxmlformats.org/officeDocument/2006/customXml" ds:itemID="{86b43fce-a495-4f10-a0c8-e60e8d6b64e7}">
  <ds:schemaRefs/>
</ds:datastoreItem>
</file>

<file path=customXml/itemProps771.xml><?xml version="1.0" encoding="utf-8"?>
<ds:datastoreItem xmlns:ds="http://schemas.openxmlformats.org/officeDocument/2006/customXml" ds:itemID="{ebd696d7-c131-4952-843e-1d04caecbcbe}">
  <ds:schemaRefs/>
</ds:datastoreItem>
</file>

<file path=customXml/itemProps772.xml><?xml version="1.0" encoding="utf-8"?>
<ds:datastoreItem xmlns:ds="http://schemas.openxmlformats.org/officeDocument/2006/customXml" ds:itemID="{e958cb0b-6fde-4bf4-b4c8-e9638fbd7410}">
  <ds:schemaRefs/>
</ds:datastoreItem>
</file>

<file path=customXml/itemProps773.xml><?xml version="1.0" encoding="utf-8"?>
<ds:datastoreItem xmlns:ds="http://schemas.openxmlformats.org/officeDocument/2006/customXml" ds:itemID="{a71938d2-0b56-480a-b57d-4a9d1352791a}">
  <ds:schemaRefs/>
</ds:datastoreItem>
</file>

<file path=customXml/itemProps774.xml><?xml version="1.0" encoding="utf-8"?>
<ds:datastoreItem xmlns:ds="http://schemas.openxmlformats.org/officeDocument/2006/customXml" ds:itemID="{afbb362e-1631-41f0-8d4f-5e88789522b5}">
  <ds:schemaRefs/>
</ds:datastoreItem>
</file>

<file path=customXml/itemProps775.xml><?xml version="1.0" encoding="utf-8"?>
<ds:datastoreItem xmlns:ds="http://schemas.openxmlformats.org/officeDocument/2006/customXml" ds:itemID="{19fbf514-1c78-47c3-8ed3-19dcacd71ad7}">
  <ds:schemaRefs/>
</ds:datastoreItem>
</file>

<file path=customXml/itemProps776.xml><?xml version="1.0" encoding="utf-8"?>
<ds:datastoreItem xmlns:ds="http://schemas.openxmlformats.org/officeDocument/2006/customXml" ds:itemID="{dbfbe74a-f04f-4c2d-bab2-46e17441fb24}">
  <ds:schemaRefs/>
</ds:datastoreItem>
</file>

<file path=customXml/itemProps777.xml><?xml version="1.0" encoding="utf-8"?>
<ds:datastoreItem xmlns:ds="http://schemas.openxmlformats.org/officeDocument/2006/customXml" ds:itemID="{eb42924b-df41-4a14-af80-17ccbea18dc0}">
  <ds:schemaRefs/>
</ds:datastoreItem>
</file>

<file path=customXml/itemProps778.xml><?xml version="1.0" encoding="utf-8"?>
<ds:datastoreItem xmlns:ds="http://schemas.openxmlformats.org/officeDocument/2006/customXml" ds:itemID="{aee930a9-facb-4bf1-82d2-212c8e221630}">
  <ds:schemaRefs/>
</ds:datastoreItem>
</file>

<file path=customXml/itemProps779.xml><?xml version="1.0" encoding="utf-8"?>
<ds:datastoreItem xmlns:ds="http://schemas.openxmlformats.org/officeDocument/2006/customXml" ds:itemID="{51f681fd-d4bf-4c1e-a514-a348282d02d7}">
  <ds:schemaRefs/>
</ds:datastoreItem>
</file>

<file path=customXml/itemProps780.xml><?xml version="1.0" encoding="utf-8"?>
<ds:datastoreItem xmlns:ds="http://schemas.openxmlformats.org/officeDocument/2006/customXml" ds:itemID="{f495327f-8311-416b-a666-877415990482}">
  <ds:schemaRefs/>
</ds:datastoreItem>
</file>

<file path=customXml/itemProps781.xml><?xml version="1.0" encoding="utf-8"?>
<ds:datastoreItem xmlns:ds="http://schemas.openxmlformats.org/officeDocument/2006/customXml" ds:itemID="{814efb29-c922-43b7-9ed3-b24748f4acca}">
  <ds:schemaRefs/>
</ds:datastoreItem>
</file>

<file path=customXml/itemProps782.xml><?xml version="1.0" encoding="utf-8"?>
<ds:datastoreItem xmlns:ds="http://schemas.openxmlformats.org/officeDocument/2006/customXml" ds:itemID="{76726fa7-8987-4188-bc94-f15fe0812e58}">
  <ds:schemaRefs/>
</ds:datastoreItem>
</file>

<file path=customXml/itemProps783.xml><?xml version="1.0" encoding="utf-8"?>
<ds:datastoreItem xmlns:ds="http://schemas.openxmlformats.org/officeDocument/2006/customXml" ds:itemID="{134c36de-4cf7-4027-a983-f040b5797291}">
  <ds:schemaRefs/>
</ds:datastoreItem>
</file>

<file path=customXml/itemProps784.xml><?xml version="1.0" encoding="utf-8"?>
<ds:datastoreItem xmlns:ds="http://schemas.openxmlformats.org/officeDocument/2006/customXml" ds:itemID="{f0c7cb00-102e-4959-abdc-07910c07d8e7}">
  <ds:schemaRefs/>
</ds:datastoreItem>
</file>

<file path=customXml/itemProps785.xml><?xml version="1.0" encoding="utf-8"?>
<ds:datastoreItem xmlns:ds="http://schemas.openxmlformats.org/officeDocument/2006/customXml" ds:itemID="{84048b16-c634-4768-b5ff-b0aa041c3021}">
  <ds:schemaRefs/>
</ds:datastoreItem>
</file>

<file path=customXml/itemProps786.xml><?xml version="1.0" encoding="utf-8"?>
<ds:datastoreItem xmlns:ds="http://schemas.openxmlformats.org/officeDocument/2006/customXml" ds:itemID="{478c71d8-5dae-46f3-8fa2-4327b39bc12d}">
  <ds:schemaRefs/>
</ds:datastoreItem>
</file>

<file path=customXml/itemProps787.xml><?xml version="1.0" encoding="utf-8"?>
<ds:datastoreItem xmlns:ds="http://schemas.openxmlformats.org/officeDocument/2006/customXml" ds:itemID="{85e1338b-dd58-40fe-bd45-aa80592e02c6}">
  <ds:schemaRefs/>
</ds:datastoreItem>
</file>

<file path=customXml/itemProps788.xml><?xml version="1.0" encoding="utf-8"?>
<ds:datastoreItem xmlns:ds="http://schemas.openxmlformats.org/officeDocument/2006/customXml" ds:itemID="{eae115ca-c5bb-47ff-ac9b-ee8f5c96837f}">
  <ds:schemaRefs/>
</ds:datastoreItem>
</file>

<file path=customXml/itemProps789.xml><?xml version="1.0" encoding="utf-8"?>
<ds:datastoreItem xmlns:ds="http://schemas.openxmlformats.org/officeDocument/2006/customXml" ds:itemID="{85abee73-8e6e-48de-b8a9-ee36152e58af}">
  <ds:schemaRefs/>
</ds:datastoreItem>
</file>

<file path=customXml/itemProps790.xml><?xml version="1.0" encoding="utf-8"?>
<ds:datastoreItem xmlns:ds="http://schemas.openxmlformats.org/officeDocument/2006/customXml" ds:itemID="{7398e242-a85f-4cc5-8c7e-b19a84922c17}">
  <ds:schemaRefs/>
</ds:datastoreItem>
</file>

<file path=customXml/itemProps791.xml><?xml version="1.0" encoding="utf-8"?>
<ds:datastoreItem xmlns:ds="http://schemas.openxmlformats.org/officeDocument/2006/customXml" ds:itemID="{8504ed6c-62fa-4143-8697-e0bcdade40b5}">
  <ds:schemaRefs/>
</ds:datastoreItem>
</file>

<file path=customXml/itemProps792.xml><?xml version="1.0" encoding="utf-8"?>
<ds:datastoreItem xmlns:ds="http://schemas.openxmlformats.org/officeDocument/2006/customXml" ds:itemID="{b78829ee-15df-434f-a79e-71e020c7df56}">
  <ds:schemaRefs/>
</ds:datastoreItem>
</file>

<file path=customXml/itemProps793.xml><?xml version="1.0" encoding="utf-8"?>
<ds:datastoreItem xmlns:ds="http://schemas.openxmlformats.org/officeDocument/2006/customXml" ds:itemID="{260afbfb-eea5-4f3c-902a-514d759248fe}">
  <ds:schemaRefs/>
</ds:datastoreItem>
</file>

<file path=customXml/itemProps794.xml><?xml version="1.0" encoding="utf-8"?>
<ds:datastoreItem xmlns:ds="http://schemas.openxmlformats.org/officeDocument/2006/customXml" ds:itemID="{59e881ef-a6d1-491e-8c64-c9d18a04f04d}">
  <ds:schemaRefs/>
</ds:datastoreItem>
</file>

<file path=customXml/itemProps795.xml><?xml version="1.0" encoding="utf-8"?>
<ds:datastoreItem xmlns:ds="http://schemas.openxmlformats.org/officeDocument/2006/customXml" ds:itemID="{122404ff-a265-4bd1-87d4-01d847de3fc6}">
  <ds:schemaRefs/>
</ds:datastoreItem>
</file>

<file path=customXml/itemProps796.xml><?xml version="1.0" encoding="utf-8"?>
<ds:datastoreItem xmlns:ds="http://schemas.openxmlformats.org/officeDocument/2006/customXml" ds:itemID="{75b633cc-ec27-4439-a274-6b7e887e5125}">
  <ds:schemaRefs/>
</ds:datastoreItem>
</file>

<file path=customXml/itemProps797.xml><?xml version="1.0" encoding="utf-8"?>
<ds:datastoreItem xmlns:ds="http://schemas.openxmlformats.org/officeDocument/2006/customXml" ds:itemID="{dca50bd9-010d-4752-92ae-9a52954ee858}">
  <ds:schemaRefs/>
</ds:datastoreItem>
</file>

<file path=customXml/itemProps798.xml><?xml version="1.0" encoding="utf-8"?>
<ds:datastoreItem xmlns:ds="http://schemas.openxmlformats.org/officeDocument/2006/customXml" ds:itemID="{e3fd4a11-3249-4fc8-ba98-eeb64ecf911a}">
  <ds:schemaRefs/>
</ds:datastoreItem>
</file>

<file path=customXml/itemProps799.xml><?xml version="1.0" encoding="utf-8"?>
<ds:datastoreItem xmlns:ds="http://schemas.openxmlformats.org/officeDocument/2006/customXml" ds:itemID="{ce80118d-5447-4dc7-a0ff-2ea0849da753}">
  <ds:schemaRefs/>
</ds:datastoreItem>
</file>

<file path=customXml/itemProps800.xml><?xml version="1.0" encoding="utf-8"?>
<ds:datastoreItem xmlns:ds="http://schemas.openxmlformats.org/officeDocument/2006/customXml" ds:itemID="{bcc93ff5-477a-4542-ab98-599800008b95}">
  <ds:schemaRefs/>
</ds:datastoreItem>
</file>

<file path=customXml/itemProps801.xml><?xml version="1.0" encoding="utf-8"?>
<ds:datastoreItem xmlns:ds="http://schemas.openxmlformats.org/officeDocument/2006/customXml" ds:itemID="{10a1e7d2-5e13-4349-b658-d9d659244d06}">
  <ds:schemaRefs/>
</ds:datastoreItem>
</file>

<file path=customXml/itemProps802.xml><?xml version="1.0" encoding="utf-8"?>
<ds:datastoreItem xmlns:ds="http://schemas.openxmlformats.org/officeDocument/2006/customXml" ds:itemID="{da9d31f5-dcb7-4978-a0ca-36be33e6e58c}">
  <ds:schemaRefs/>
</ds:datastoreItem>
</file>

<file path=customXml/itemProps803.xml><?xml version="1.0" encoding="utf-8"?>
<ds:datastoreItem xmlns:ds="http://schemas.openxmlformats.org/officeDocument/2006/customXml" ds:itemID="{b2d30405-51c2-4720-9d1e-c4f8af7f815c}">
  <ds:schemaRefs/>
</ds:datastoreItem>
</file>

<file path=customXml/itemProps804.xml><?xml version="1.0" encoding="utf-8"?>
<ds:datastoreItem xmlns:ds="http://schemas.openxmlformats.org/officeDocument/2006/customXml" ds:itemID="{67af9d3f-2c49-406d-a59d-acf2eec6921d}">
  <ds:schemaRefs/>
</ds:datastoreItem>
</file>

<file path=customXml/itemProps805.xml><?xml version="1.0" encoding="utf-8"?>
<ds:datastoreItem xmlns:ds="http://schemas.openxmlformats.org/officeDocument/2006/customXml" ds:itemID="{5c882218-d173-4697-b12c-73bc0e936e47}">
  <ds:schemaRefs/>
</ds:datastoreItem>
</file>

<file path=customXml/itemProps806.xml><?xml version="1.0" encoding="utf-8"?>
<ds:datastoreItem xmlns:ds="http://schemas.openxmlformats.org/officeDocument/2006/customXml" ds:itemID="{5cee7acb-2a7d-4338-a00b-4a4295703096}">
  <ds:schemaRefs/>
</ds:datastoreItem>
</file>

<file path=customXml/itemProps807.xml><?xml version="1.0" encoding="utf-8"?>
<ds:datastoreItem xmlns:ds="http://schemas.openxmlformats.org/officeDocument/2006/customXml" ds:itemID="{8fb9dde4-f738-44e2-9a2b-56e539c48fa7}">
  <ds:schemaRefs/>
</ds:datastoreItem>
</file>

<file path=customXml/itemProps808.xml><?xml version="1.0" encoding="utf-8"?>
<ds:datastoreItem xmlns:ds="http://schemas.openxmlformats.org/officeDocument/2006/customXml" ds:itemID="{b3137b50-4986-4ae9-986a-0c1835c3bccb}">
  <ds:schemaRefs/>
</ds:datastoreItem>
</file>

<file path=customXml/itemProps809.xml><?xml version="1.0" encoding="utf-8"?>
<ds:datastoreItem xmlns:ds="http://schemas.openxmlformats.org/officeDocument/2006/customXml" ds:itemID="{a02e3cdb-b4bd-4f72-a86b-1aa9e10e10c4}">
  <ds:schemaRefs/>
</ds:datastoreItem>
</file>

<file path=customXml/itemProps810.xml><?xml version="1.0" encoding="utf-8"?>
<ds:datastoreItem xmlns:ds="http://schemas.openxmlformats.org/officeDocument/2006/customXml" ds:itemID="{eb13d8f5-69c0-4c90-9b69-16795aa79798}">
  <ds:schemaRefs/>
</ds:datastoreItem>
</file>

<file path=customXml/itemProps811.xml><?xml version="1.0" encoding="utf-8"?>
<ds:datastoreItem xmlns:ds="http://schemas.openxmlformats.org/officeDocument/2006/customXml" ds:itemID="{fe638e1e-1285-4616-bc5e-8b971df5db1b}">
  <ds:schemaRefs/>
</ds:datastoreItem>
</file>

<file path=customXml/itemProps812.xml><?xml version="1.0" encoding="utf-8"?>
<ds:datastoreItem xmlns:ds="http://schemas.openxmlformats.org/officeDocument/2006/customXml" ds:itemID="{44738944-a510-4114-850b-86ea9af13b9e}">
  <ds:schemaRefs/>
</ds:datastoreItem>
</file>

<file path=customXml/itemProps813.xml><?xml version="1.0" encoding="utf-8"?>
<ds:datastoreItem xmlns:ds="http://schemas.openxmlformats.org/officeDocument/2006/customXml" ds:itemID="{bfa24326-c6a0-4e48-a2d6-650a0663bc8d}">
  <ds:schemaRefs/>
</ds:datastoreItem>
</file>

<file path=customXml/itemProps814.xml><?xml version="1.0" encoding="utf-8"?>
<ds:datastoreItem xmlns:ds="http://schemas.openxmlformats.org/officeDocument/2006/customXml" ds:itemID="{2d35e19d-874b-413e-8c72-4e5a7b725df6}">
  <ds:schemaRefs/>
</ds:datastoreItem>
</file>

<file path=customXml/itemProps815.xml><?xml version="1.0" encoding="utf-8"?>
<ds:datastoreItem xmlns:ds="http://schemas.openxmlformats.org/officeDocument/2006/customXml" ds:itemID="{33866677-3fa3-4dcb-b9a1-52382b869ea3}">
  <ds:schemaRefs/>
</ds:datastoreItem>
</file>

<file path=customXml/itemProps816.xml><?xml version="1.0" encoding="utf-8"?>
<ds:datastoreItem xmlns:ds="http://schemas.openxmlformats.org/officeDocument/2006/customXml" ds:itemID="{55e85a23-12c1-429c-b5ce-c5a2047f9742}">
  <ds:schemaRefs/>
</ds:datastoreItem>
</file>

<file path=customXml/itemProps817.xml><?xml version="1.0" encoding="utf-8"?>
<ds:datastoreItem xmlns:ds="http://schemas.openxmlformats.org/officeDocument/2006/customXml" ds:itemID="{91577e6a-d882-4e33-b2e6-f306e3c36422}">
  <ds:schemaRefs/>
</ds:datastoreItem>
</file>

<file path=customXml/itemProps818.xml><?xml version="1.0" encoding="utf-8"?>
<ds:datastoreItem xmlns:ds="http://schemas.openxmlformats.org/officeDocument/2006/customXml" ds:itemID="{e7795c05-7ce5-4e40-a90e-914c1df589da}">
  <ds:schemaRefs/>
</ds:datastoreItem>
</file>

<file path=customXml/itemProps819.xml><?xml version="1.0" encoding="utf-8"?>
<ds:datastoreItem xmlns:ds="http://schemas.openxmlformats.org/officeDocument/2006/customXml" ds:itemID="{2c401b86-0bcf-4c4e-bccf-2ac456ebebda}">
  <ds:schemaRefs/>
</ds:datastoreItem>
</file>

<file path=customXml/itemProps820.xml><?xml version="1.0" encoding="utf-8"?>
<ds:datastoreItem xmlns:ds="http://schemas.openxmlformats.org/officeDocument/2006/customXml" ds:itemID="{c229eed4-15df-4b43-b7ee-2e5182beb332}">
  <ds:schemaRefs/>
</ds:datastoreItem>
</file>

<file path=customXml/itemProps821.xml><?xml version="1.0" encoding="utf-8"?>
<ds:datastoreItem xmlns:ds="http://schemas.openxmlformats.org/officeDocument/2006/customXml" ds:itemID="{c2dc7ea7-aa83-49b7-804b-86888ecea594}">
  <ds:schemaRefs/>
</ds:datastoreItem>
</file>

<file path=customXml/itemProps822.xml><?xml version="1.0" encoding="utf-8"?>
<ds:datastoreItem xmlns:ds="http://schemas.openxmlformats.org/officeDocument/2006/customXml" ds:itemID="{cd4a47d6-8f42-41bc-a2d3-cb7b1582247f}">
  <ds:schemaRefs/>
</ds:datastoreItem>
</file>

<file path=customXml/itemProps823.xml><?xml version="1.0" encoding="utf-8"?>
<ds:datastoreItem xmlns:ds="http://schemas.openxmlformats.org/officeDocument/2006/customXml" ds:itemID="{dff0a350-7aa8-4d16-844f-a79289ef4e82}">
  <ds:schemaRefs/>
</ds:datastoreItem>
</file>

<file path=customXml/itemProps824.xml><?xml version="1.0" encoding="utf-8"?>
<ds:datastoreItem xmlns:ds="http://schemas.openxmlformats.org/officeDocument/2006/customXml" ds:itemID="{38158420-b406-4e96-a547-c2390d1d3699}">
  <ds:schemaRefs/>
</ds:datastoreItem>
</file>

<file path=customXml/itemProps825.xml><?xml version="1.0" encoding="utf-8"?>
<ds:datastoreItem xmlns:ds="http://schemas.openxmlformats.org/officeDocument/2006/customXml" ds:itemID="{9968e6e8-554f-4462-9387-5fd67cc1a3e1}">
  <ds:schemaRefs/>
</ds:datastoreItem>
</file>

<file path=customXml/itemProps826.xml><?xml version="1.0" encoding="utf-8"?>
<ds:datastoreItem xmlns:ds="http://schemas.openxmlformats.org/officeDocument/2006/customXml" ds:itemID="{af32412b-1ab7-4d01-8fb9-00b6cf483c2c}">
  <ds:schemaRefs/>
</ds:datastoreItem>
</file>

<file path=customXml/itemProps827.xml><?xml version="1.0" encoding="utf-8"?>
<ds:datastoreItem xmlns:ds="http://schemas.openxmlformats.org/officeDocument/2006/customXml" ds:itemID="{c245f4ca-03dc-4ba1-b493-95521b24c9fa}">
  <ds:schemaRefs/>
</ds:datastoreItem>
</file>

<file path=customXml/itemProps828.xml><?xml version="1.0" encoding="utf-8"?>
<ds:datastoreItem xmlns:ds="http://schemas.openxmlformats.org/officeDocument/2006/customXml" ds:itemID="{c2451a52-0787-43a8-9e5d-8efcbb3e074b}">
  <ds:schemaRefs/>
</ds:datastoreItem>
</file>

<file path=customXml/itemProps829.xml><?xml version="1.0" encoding="utf-8"?>
<ds:datastoreItem xmlns:ds="http://schemas.openxmlformats.org/officeDocument/2006/customXml" ds:itemID="{df2688ec-5305-4d69-a1b4-e8920f6a25d8}">
  <ds:schemaRefs/>
</ds:datastoreItem>
</file>

<file path=customXml/itemProps830.xml><?xml version="1.0" encoding="utf-8"?>
<ds:datastoreItem xmlns:ds="http://schemas.openxmlformats.org/officeDocument/2006/customXml" ds:itemID="{16c14c03-8591-42e7-ac16-b178921c05f6}">
  <ds:schemaRefs/>
</ds:datastoreItem>
</file>

<file path=customXml/itemProps831.xml><?xml version="1.0" encoding="utf-8"?>
<ds:datastoreItem xmlns:ds="http://schemas.openxmlformats.org/officeDocument/2006/customXml" ds:itemID="{de949bd5-a616-4841-bb29-b765012780fd}">
  <ds:schemaRefs/>
</ds:datastoreItem>
</file>

<file path=customXml/itemProps832.xml><?xml version="1.0" encoding="utf-8"?>
<ds:datastoreItem xmlns:ds="http://schemas.openxmlformats.org/officeDocument/2006/customXml" ds:itemID="{5571c9ba-d41e-4715-ad1f-f9c6ec8dda00}">
  <ds:schemaRefs/>
</ds:datastoreItem>
</file>

<file path=customXml/itemProps833.xml><?xml version="1.0" encoding="utf-8"?>
<ds:datastoreItem xmlns:ds="http://schemas.openxmlformats.org/officeDocument/2006/customXml" ds:itemID="{ef86da58-ebdb-47a0-8ae7-5859b1d20fbc}">
  <ds:schemaRefs/>
</ds:datastoreItem>
</file>

<file path=customXml/itemProps834.xml><?xml version="1.0" encoding="utf-8"?>
<ds:datastoreItem xmlns:ds="http://schemas.openxmlformats.org/officeDocument/2006/customXml" ds:itemID="{58114f7c-c2c1-49a1-9f87-6d25697ddb50}">
  <ds:schemaRefs/>
</ds:datastoreItem>
</file>

<file path=customXml/itemProps835.xml><?xml version="1.0" encoding="utf-8"?>
<ds:datastoreItem xmlns:ds="http://schemas.openxmlformats.org/officeDocument/2006/customXml" ds:itemID="{e54969ed-a5f3-44d4-a99a-7ef6a6c68f40}">
  <ds:schemaRefs/>
</ds:datastoreItem>
</file>

<file path=customXml/itemProps836.xml><?xml version="1.0" encoding="utf-8"?>
<ds:datastoreItem xmlns:ds="http://schemas.openxmlformats.org/officeDocument/2006/customXml" ds:itemID="{764e6301-d89b-4022-be59-da012b45f029}">
  <ds:schemaRefs/>
</ds:datastoreItem>
</file>

<file path=customXml/itemProps837.xml><?xml version="1.0" encoding="utf-8"?>
<ds:datastoreItem xmlns:ds="http://schemas.openxmlformats.org/officeDocument/2006/customXml" ds:itemID="{cef7412a-c5b9-4cdd-94a1-5ae937cd2577}">
  <ds:schemaRefs/>
</ds:datastoreItem>
</file>

<file path=customXml/itemProps838.xml><?xml version="1.0" encoding="utf-8"?>
<ds:datastoreItem xmlns:ds="http://schemas.openxmlformats.org/officeDocument/2006/customXml" ds:itemID="{5ed5af38-48a9-4f7f-b0db-d341d5b59392}">
  <ds:schemaRefs/>
</ds:datastoreItem>
</file>

<file path=customXml/itemProps839.xml><?xml version="1.0" encoding="utf-8"?>
<ds:datastoreItem xmlns:ds="http://schemas.openxmlformats.org/officeDocument/2006/customXml" ds:itemID="{7a7cebe3-b4f8-4cc6-accf-79e4674e4d65}">
  <ds:schemaRefs/>
</ds:datastoreItem>
</file>

<file path=customXml/itemProps840.xml><?xml version="1.0" encoding="utf-8"?>
<ds:datastoreItem xmlns:ds="http://schemas.openxmlformats.org/officeDocument/2006/customXml" ds:itemID="{97135678-027d-41e6-991a-857f94ef60ba}">
  <ds:schemaRefs/>
</ds:datastoreItem>
</file>

<file path=customXml/itemProps841.xml><?xml version="1.0" encoding="utf-8"?>
<ds:datastoreItem xmlns:ds="http://schemas.openxmlformats.org/officeDocument/2006/customXml" ds:itemID="{341bdb4f-4114-47cb-9151-10c62869744e}">
  <ds:schemaRefs/>
</ds:datastoreItem>
</file>

<file path=customXml/itemProps842.xml><?xml version="1.0" encoding="utf-8"?>
<ds:datastoreItem xmlns:ds="http://schemas.openxmlformats.org/officeDocument/2006/customXml" ds:itemID="{a9c43d00-457c-4ebb-95ea-dafd647e194d}">
  <ds:schemaRefs/>
</ds:datastoreItem>
</file>

<file path=customXml/itemProps843.xml><?xml version="1.0" encoding="utf-8"?>
<ds:datastoreItem xmlns:ds="http://schemas.openxmlformats.org/officeDocument/2006/customXml" ds:itemID="{f06558a0-ab28-4cf1-a89a-3615641088b3}">
  <ds:schemaRefs/>
</ds:datastoreItem>
</file>

<file path=customXml/itemProps844.xml><?xml version="1.0" encoding="utf-8"?>
<ds:datastoreItem xmlns:ds="http://schemas.openxmlformats.org/officeDocument/2006/customXml" ds:itemID="{df851faf-12a9-4bb5-8e67-99cfc7b1e08e}">
  <ds:schemaRefs/>
</ds:datastoreItem>
</file>

<file path=customXml/itemProps845.xml><?xml version="1.0" encoding="utf-8"?>
<ds:datastoreItem xmlns:ds="http://schemas.openxmlformats.org/officeDocument/2006/customXml" ds:itemID="{7a44a10d-501a-4ccd-a487-d77a8f11ca7e}">
  <ds:schemaRefs/>
</ds:datastoreItem>
</file>

<file path=customXml/itemProps846.xml><?xml version="1.0" encoding="utf-8"?>
<ds:datastoreItem xmlns:ds="http://schemas.openxmlformats.org/officeDocument/2006/customXml" ds:itemID="{e7aaf620-8ca8-42b2-93a0-cc7a1ee24374}">
  <ds:schemaRefs/>
</ds:datastoreItem>
</file>

<file path=customXml/itemProps847.xml><?xml version="1.0" encoding="utf-8"?>
<ds:datastoreItem xmlns:ds="http://schemas.openxmlformats.org/officeDocument/2006/customXml" ds:itemID="{88223c44-8fb4-49ca-a4fc-c0d9e5cda736}">
  <ds:schemaRefs/>
</ds:datastoreItem>
</file>

<file path=customXml/itemProps848.xml><?xml version="1.0" encoding="utf-8"?>
<ds:datastoreItem xmlns:ds="http://schemas.openxmlformats.org/officeDocument/2006/customXml" ds:itemID="{529a9010-f937-4f6c-b82c-c084f68236cd}">
  <ds:schemaRefs/>
</ds:datastoreItem>
</file>

<file path=customXml/itemProps849.xml><?xml version="1.0" encoding="utf-8"?>
<ds:datastoreItem xmlns:ds="http://schemas.openxmlformats.org/officeDocument/2006/customXml" ds:itemID="{86d4600d-3dc8-4bfd-af54-dbaff31fe335}">
  <ds:schemaRefs/>
</ds:datastoreItem>
</file>

<file path=customXml/itemProps850.xml><?xml version="1.0" encoding="utf-8"?>
<ds:datastoreItem xmlns:ds="http://schemas.openxmlformats.org/officeDocument/2006/customXml" ds:itemID="{008dae3b-e8d8-42e5-8421-242deee063e9}">
  <ds:schemaRefs/>
</ds:datastoreItem>
</file>

<file path=customXml/itemProps851.xml><?xml version="1.0" encoding="utf-8"?>
<ds:datastoreItem xmlns:ds="http://schemas.openxmlformats.org/officeDocument/2006/customXml" ds:itemID="{6a92c93c-f3eb-4fa8-bdfb-c45105355983}">
  <ds:schemaRefs/>
</ds:datastoreItem>
</file>

<file path=customXml/itemProps852.xml><?xml version="1.0" encoding="utf-8"?>
<ds:datastoreItem xmlns:ds="http://schemas.openxmlformats.org/officeDocument/2006/customXml" ds:itemID="{ced4ff32-cd1c-4580-9a8c-bbb1c11971d7}">
  <ds:schemaRefs/>
</ds:datastoreItem>
</file>

<file path=customXml/itemProps853.xml><?xml version="1.0" encoding="utf-8"?>
<ds:datastoreItem xmlns:ds="http://schemas.openxmlformats.org/officeDocument/2006/customXml" ds:itemID="{fb67758d-b0dd-4f90-a7ee-bb586b29111c}">
  <ds:schemaRefs/>
</ds:datastoreItem>
</file>

<file path=customXml/itemProps854.xml><?xml version="1.0" encoding="utf-8"?>
<ds:datastoreItem xmlns:ds="http://schemas.openxmlformats.org/officeDocument/2006/customXml" ds:itemID="{b2d87545-c964-4b03-a425-ae2288ddaaf0}">
  <ds:schemaRefs/>
</ds:datastoreItem>
</file>

<file path=customXml/itemProps855.xml><?xml version="1.0" encoding="utf-8"?>
<ds:datastoreItem xmlns:ds="http://schemas.openxmlformats.org/officeDocument/2006/customXml" ds:itemID="{c9a84364-c8cd-4662-ba40-8487aa1a9333}">
  <ds:schemaRefs/>
</ds:datastoreItem>
</file>

<file path=customXml/itemProps856.xml><?xml version="1.0" encoding="utf-8"?>
<ds:datastoreItem xmlns:ds="http://schemas.openxmlformats.org/officeDocument/2006/customXml" ds:itemID="{a4835aab-7d83-4403-a06f-239c264b2b60}">
  <ds:schemaRefs/>
</ds:datastoreItem>
</file>

<file path=customXml/itemProps857.xml><?xml version="1.0" encoding="utf-8"?>
<ds:datastoreItem xmlns:ds="http://schemas.openxmlformats.org/officeDocument/2006/customXml" ds:itemID="{84a9b3a9-da3b-4fd2-97ae-2d4dfa9420d4}">
  <ds:schemaRefs/>
</ds:datastoreItem>
</file>

<file path=customXml/itemProps858.xml><?xml version="1.0" encoding="utf-8"?>
<ds:datastoreItem xmlns:ds="http://schemas.openxmlformats.org/officeDocument/2006/customXml" ds:itemID="{96f9b5cd-50cb-4f58-8dbf-c7b9d34b00b7}">
  <ds:schemaRefs/>
</ds:datastoreItem>
</file>

<file path=customXml/itemProps859.xml><?xml version="1.0" encoding="utf-8"?>
<ds:datastoreItem xmlns:ds="http://schemas.openxmlformats.org/officeDocument/2006/customXml" ds:itemID="{affd43fe-ceb5-4f0d-a132-9e7e43eb5f36}">
  <ds:schemaRefs/>
</ds:datastoreItem>
</file>

<file path=customXml/itemProps860.xml><?xml version="1.0" encoding="utf-8"?>
<ds:datastoreItem xmlns:ds="http://schemas.openxmlformats.org/officeDocument/2006/customXml" ds:itemID="{dcb2484e-16ad-4a7a-8a54-f654c72fa53c}">
  <ds:schemaRefs/>
</ds:datastoreItem>
</file>

<file path=customXml/itemProps861.xml><?xml version="1.0" encoding="utf-8"?>
<ds:datastoreItem xmlns:ds="http://schemas.openxmlformats.org/officeDocument/2006/customXml" ds:itemID="{58daf773-b01a-450d-a453-51629c0d2c44}">
  <ds:schemaRefs/>
</ds:datastoreItem>
</file>

<file path=customXml/itemProps862.xml><?xml version="1.0" encoding="utf-8"?>
<ds:datastoreItem xmlns:ds="http://schemas.openxmlformats.org/officeDocument/2006/customXml" ds:itemID="{d0be3fa2-63d4-4c49-8d6c-c344a8b03afd}">
  <ds:schemaRefs/>
</ds:datastoreItem>
</file>

<file path=customXml/itemProps863.xml><?xml version="1.0" encoding="utf-8"?>
<ds:datastoreItem xmlns:ds="http://schemas.openxmlformats.org/officeDocument/2006/customXml" ds:itemID="{25f7ad7a-0ef6-47e0-bf1b-6c81cfcf3405}">
  <ds:schemaRefs/>
</ds:datastoreItem>
</file>

<file path=customXml/itemProps864.xml><?xml version="1.0" encoding="utf-8"?>
<ds:datastoreItem xmlns:ds="http://schemas.openxmlformats.org/officeDocument/2006/customXml" ds:itemID="{794ec858-daf7-4fbe-ad53-24ceaa8cd139}">
  <ds:schemaRefs/>
</ds:datastoreItem>
</file>

<file path=customXml/itemProps865.xml><?xml version="1.0" encoding="utf-8"?>
<ds:datastoreItem xmlns:ds="http://schemas.openxmlformats.org/officeDocument/2006/customXml" ds:itemID="{2a9ef1b0-e99a-422f-9b83-14edbaeb3bd3}">
  <ds:schemaRefs/>
</ds:datastoreItem>
</file>

<file path=customXml/itemProps866.xml><?xml version="1.0" encoding="utf-8"?>
<ds:datastoreItem xmlns:ds="http://schemas.openxmlformats.org/officeDocument/2006/customXml" ds:itemID="{72a79a2e-4afa-4c64-9412-ff6eca8ce620}">
  <ds:schemaRefs/>
</ds:datastoreItem>
</file>

<file path=customXml/itemProps867.xml><?xml version="1.0" encoding="utf-8"?>
<ds:datastoreItem xmlns:ds="http://schemas.openxmlformats.org/officeDocument/2006/customXml" ds:itemID="{5714f01e-f9d8-45c1-9525-fecf89552b46}">
  <ds:schemaRefs/>
</ds:datastoreItem>
</file>

<file path=customXml/itemProps868.xml><?xml version="1.0" encoding="utf-8"?>
<ds:datastoreItem xmlns:ds="http://schemas.openxmlformats.org/officeDocument/2006/customXml" ds:itemID="{0bd82713-cb50-4c63-a22f-306763e82c81}">
  <ds:schemaRefs/>
</ds:datastoreItem>
</file>

<file path=customXml/itemProps869.xml><?xml version="1.0" encoding="utf-8"?>
<ds:datastoreItem xmlns:ds="http://schemas.openxmlformats.org/officeDocument/2006/customXml" ds:itemID="{cc2fd880-5ac4-4ba5-9073-571da85489a0}">
  <ds:schemaRefs/>
</ds:datastoreItem>
</file>

<file path=customXml/itemProps870.xml><?xml version="1.0" encoding="utf-8"?>
<ds:datastoreItem xmlns:ds="http://schemas.openxmlformats.org/officeDocument/2006/customXml" ds:itemID="{dce64118-6923-4b3f-bdab-6b3654490aa4}">
  <ds:schemaRefs/>
</ds:datastoreItem>
</file>

<file path=customXml/itemProps871.xml><?xml version="1.0" encoding="utf-8"?>
<ds:datastoreItem xmlns:ds="http://schemas.openxmlformats.org/officeDocument/2006/customXml" ds:itemID="{40d2300b-15ff-4e1e-a314-cc8b349fc893}">
  <ds:schemaRefs/>
</ds:datastoreItem>
</file>

<file path=customXml/itemProps872.xml><?xml version="1.0" encoding="utf-8"?>
<ds:datastoreItem xmlns:ds="http://schemas.openxmlformats.org/officeDocument/2006/customXml" ds:itemID="{d5e29d5e-c87e-4ec3-bc2f-7465a95bd75b}">
  <ds:schemaRefs/>
</ds:datastoreItem>
</file>

<file path=customXml/itemProps873.xml><?xml version="1.0" encoding="utf-8"?>
<ds:datastoreItem xmlns:ds="http://schemas.openxmlformats.org/officeDocument/2006/customXml" ds:itemID="{7494d647-3231-48df-84c7-77855ef99f65}">
  <ds:schemaRefs/>
</ds:datastoreItem>
</file>

<file path=customXml/itemProps874.xml><?xml version="1.0" encoding="utf-8"?>
<ds:datastoreItem xmlns:ds="http://schemas.openxmlformats.org/officeDocument/2006/customXml" ds:itemID="{ca6fa073-c573-42cc-a8d4-d8ec9673cd76}">
  <ds:schemaRefs/>
</ds:datastoreItem>
</file>

<file path=customXml/itemProps875.xml><?xml version="1.0" encoding="utf-8"?>
<ds:datastoreItem xmlns:ds="http://schemas.openxmlformats.org/officeDocument/2006/customXml" ds:itemID="{c786e1a1-f952-4fe4-84f1-fb6233dbd818}">
  <ds:schemaRefs/>
</ds:datastoreItem>
</file>

<file path=customXml/itemProps876.xml><?xml version="1.0" encoding="utf-8"?>
<ds:datastoreItem xmlns:ds="http://schemas.openxmlformats.org/officeDocument/2006/customXml" ds:itemID="{2f9fc314-3600-460a-b671-209096e478ab}">
  <ds:schemaRefs/>
</ds:datastoreItem>
</file>

<file path=customXml/itemProps877.xml><?xml version="1.0" encoding="utf-8"?>
<ds:datastoreItem xmlns:ds="http://schemas.openxmlformats.org/officeDocument/2006/customXml" ds:itemID="{6a365812-3a7a-42bd-b0c6-84987b5b9bd5}">
  <ds:schemaRefs/>
</ds:datastoreItem>
</file>

<file path=customXml/itemProps878.xml><?xml version="1.0" encoding="utf-8"?>
<ds:datastoreItem xmlns:ds="http://schemas.openxmlformats.org/officeDocument/2006/customXml" ds:itemID="{85741ade-8bb7-4a7a-a383-ec76facdb075}">
  <ds:schemaRefs/>
</ds:datastoreItem>
</file>

<file path=customXml/itemProps879.xml><?xml version="1.0" encoding="utf-8"?>
<ds:datastoreItem xmlns:ds="http://schemas.openxmlformats.org/officeDocument/2006/customXml" ds:itemID="{4327d5fb-c288-4d99-b87c-c76baa5143ff}">
  <ds:schemaRefs/>
</ds:datastoreItem>
</file>

<file path=customXml/itemProps880.xml><?xml version="1.0" encoding="utf-8"?>
<ds:datastoreItem xmlns:ds="http://schemas.openxmlformats.org/officeDocument/2006/customXml" ds:itemID="{8f0e9d03-9b20-4caa-9b88-56ae5afc1baa}">
  <ds:schemaRefs/>
</ds:datastoreItem>
</file>

<file path=customXml/itemProps881.xml><?xml version="1.0" encoding="utf-8"?>
<ds:datastoreItem xmlns:ds="http://schemas.openxmlformats.org/officeDocument/2006/customXml" ds:itemID="{24eb088c-fff8-497a-80d1-f4c164367c0b}">
  <ds:schemaRefs/>
</ds:datastoreItem>
</file>

<file path=customXml/itemProps882.xml><?xml version="1.0" encoding="utf-8"?>
<ds:datastoreItem xmlns:ds="http://schemas.openxmlformats.org/officeDocument/2006/customXml" ds:itemID="{056e8fa7-7608-4143-aa16-d760acfd23ea}">
  <ds:schemaRefs/>
</ds:datastoreItem>
</file>

<file path=customXml/itemProps883.xml><?xml version="1.0" encoding="utf-8"?>
<ds:datastoreItem xmlns:ds="http://schemas.openxmlformats.org/officeDocument/2006/customXml" ds:itemID="{75368bf8-2179-4a68-a171-25ec0ecd75fc}">
  <ds:schemaRefs/>
</ds:datastoreItem>
</file>

<file path=customXml/itemProps884.xml><?xml version="1.0" encoding="utf-8"?>
<ds:datastoreItem xmlns:ds="http://schemas.openxmlformats.org/officeDocument/2006/customXml" ds:itemID="{71eb44e7-5093-4a83-be61-7b0654326e9b}">
  <ds:schemaRefs/>
</ds:datastoreItem>
</file>

<file path=customXml/itemProps885.xml><?xml version="1.0" encoding="utf-8"?>
<ds:datastoreItem xmlns:ds="http://schemas.openxmlformats.org/officeDocument/2006/customXml" ds:itemID="{f5a412e3-749a-4d36-9618-83972355fc84}">
  <ds:schemaRefs/>
</ds:datastoreItem>
</file>

<file path=customXml/itemProps886.xml><?xml version="1.0" encoding="utf-8"?>
<ds:datastoreItem xmlns:ds="http://schemas.openxmlformats.org/officeDocument/2006/customXml" ds:itemID="{260adaaf-1998-4640-a589-f187a07c922b}">
  <ds:schemaRefs/>
</ds:datastoreItem>
</file>

<file path=customXml/itemProps887.xml><?xml version="1.0" encoding="utf-8"?>
<ds:datastoreItem xmlns:ds="http://schemas.openxmlformats.org/officeDocument/2006/customXml" ds:itemID="{4071ef1a-6acc-474d-ba70-d0857863028c}">
  <ds:schemaRefs/>
</ds:datastoreItem>
</file>

<file path=customXml/itemProps888.xml><?xml version="1.0" encoding="utf-8"?>
<ds:datastoreItem xmlns:ds="http://schemas.openxmlformats.org/officeDocument/2006/customXml" ds:itemID="{a556a6be-40c2-4ada-90e8-09c6c200b945}">
  <ds:schemaRefs/>
</ds:datastoreItem>
</file>

<file path=customXml/itemProps889.xml><?xml version="1.0" encoding="utf-8"?>
<ds:datastoreItem xmlns:ds="http://schemas.openxmlformats.org/officeDocument/2006/customXml" ds:itemID="{ee540a60-4b09-4023-87bb-5796d88e2615}">
  <ds:schemaRefs/>
</ds:datastoreItem>
</file>

<file path=customXml/itemProps890.xml><?xml version="1.0" encoding="utf-8"?>
<ds:datastoreItem xmlns:ds="http://schemas.openxmlformats.org/officeDocument/2006/customXml" ds:itemID="{2c67dad6-e78b-4883-88d7-27017372b487}">
  <ds:schemaRefs/>
</ds:datastoreItem>
</file>

<file path=customXml/itemProps891.xml><?xml version="1.0" encoding="utf-8"?>
<ds:datastoreItem xmlns:ds="http://schemas.openxmlformats.org/officeDocument/2006/customXml" ds:itemID="{edb0eb78-56a1-47f8-bae3-5ea40d2e0b4e}">
  <ds:schemaRefs/>
</ds:datastoreItem>
</file>

<file path=customXml/itemProps892.xml><?xml version="1.0" encoding="utf-8"?>
<ds:datastoreItem xmlns:ds="http://schemas.openxmlformats.org/officeDocument/2006/customXml" ds:itemID="{729d2a12-abc7-4e95-b502-252b16b2ddd8}">
  <ds:schemaRefs/>
</ds:datastoreItem>
</file>

<file path=customXml/itemProps893.xml><?xml version="1.0" encoding="utf-8"?>
<ds:datastoreItem xmlns:ds="http://schemas.openxmlformats.org/officeDocument/2006/customXml" ds:itemID="{8a2eecf2-ff23-4452-834a-1c82bb4d35a6}">
  <ds:schemaRefs/>
</ds:datastoreItem>
</file>

<file path=customXml/itemProps894.xml><?xml version="1.0" encoding="utf-8"?>
<ds:datastoreItem xmlns:ds="http://schemas.openxmlformats.org/officeDocument/2006/customXml" ds:itemID="{9b15bce3-dd4a-454f-8f5a-a64353126cee}">
  <ds:schemaRefs/>
</ds:datastoreItem>
</file>

<file path=customXml/itemProps895.xml><?xml version="1.0" encoding="utf-8"?>
<ds:datastoreItem xmlns:ds="http://schemas.openxmlformats.org/officeDocument/2006/customXml" ds:itemID="{be21ff49-b5cc-4544-99da-2aa240cf2a1d}">
  <ds:schemaRefs/>
</ds:datastoreItem>
</file>

<file path=customXml/itemProps896.xml><?xml version="1.0" encoding="utf-8"?>
<ds:datastoreItem xmlns:ds="http://schemas.openxmlformats.org/officeDocument/2006/customXml" ds:itemID="{e621cbb1-efce-454e-b8da-10eb8032e6fe}">
  <ds:schemaRefs/>
</ds:datastoreItem>
</file>

<file path=customXml/itemProps897.xml><?xml version="1.0" encoding="utf-8"?>
<ds:datastoreItem xmlns:ds="http://schemas.openxmlformats.org/officeDocument/2006/customXml" ds:itemID="{7ac51acf-c0da-4ccd-a1ea-160cfb76116b}">
  <ds:schemaRefs/>
</ds:datastoreItem>
</file>

<file path=customXml/itemProps898.xml><?xml version="1.0" encoding="utf-8"?>
<ds:datastoreItem xmlns:ds="http://schemas.openxmlformats.org/officeDocument/2006/customXml" ds:itemID="{1d9bc737-5404-41a9-ba99-b78bd9ff92d6}">
  <ds:schemaRefs/>
</ds:datastoreItem>
</file>

<file path=customXml/itemProps899.xml><?xml version="1.0" encoding="utf-8"?>
<ds:datastoreItem xmlns:ds="http://schemas.openxmlformats.org/officeDocument/2006/customXml" ds:itemID="{62d12955-8e87-4fb5-b6b2-f35601b36ce1}">
  <ds:schemaRefs/>
</ds:datastoreItem>
</file>

<file path=customXml/itemProps900.xml><?xml version="1.0" encoding="utf-8"?>
<ds:datastoreItem xmlns:ds="http://schemas.openxmlformats.org/officeDocument/2006/customXml" ds:itemID="{eabb8003-0b48-4064-8b48-6edf86c8b277}">
  <ds:schemaRefs/>
</ds:datastoreItem>
</file>

<file path=customXml/itemProps901.xml><?xml version="1.0" encoding="utf-8"?>
<ds:datastoreItem xmlns:ds="http://schemas.openxmlformats.org/officeDocument/2006/customXml" ds:itemID="{4af78aeb-2bd7-43ec-b64d-b0be9e965809}">
  <ds:schemaRefs/>
</ds:datastoreItem>
</file>

<file path=customXml/itemProps902.xml><?xml version="1.0" encoding="utf-8"?>
<ds:datastoreItem xmlns:ds="http://schemas.openxmlformats.org/officeDocument/2006/customXml" ds:itemID="{2c4ad634-adee-4e67-a428-11fcefec3bb5}">
  <ds:schemaRefs/>
</ds:datastoreItem>
</file>

<file path=customXml/itemProps903.xml><?xml version="1.0" encoding="utf-8"?>
<ds:datastoreItem xmlns:ds="http://schemas.openxmlformats.org/officeDocument/2006/customXml" ds:itemID="{5513a147-f22d-46cc-a5b3-894c19daf8a6}">
  <ds:schemaRefs/>
</ds:datastoreItem>
</file>

<file path=customXml/itemProps904.xml><?xml version="1.0" encoding="utf-8"?>
<ds:datastoreItem xmlns:ds="http://schemas.openxmlformats.org/officeDocument/2006/customXml" ds:itemID="{6862fccb-8289-47f6-a7bd-40b422e99348}">
  <ds:schemaRefs/>
</ds:datastoreItem>
</file>

<file path=customXml/itemProps905.xml><?xml version="1.0" encoding="utf-8"?>
<ds:datastoreItem xmlns:ds="http://schemas.openxmlformats.org/officeDocument/2006/customXml" ds:itemID="{1673cc62-4492-4970-babb-722a0c05f99f}">
  <ds:schemaRefs/>
</ds:datastoreItem>
</file>

<file path=customXml/itemProps906.xml><?xml version="1.0" encoding="utf-8"?>
<ds:datastoreItem xmlns:ds="http://schemas.openxmlformats.org/officeDocument/2006/customXml" ds:itemID="{1c0bb8d8-8593-423a-a13c-8fd8d56d8db5}">
  <ds:schemaRefs/>
</ds:datastoreItem>
</file>

<file path=customXml/itemProps907.xml><?xml version="1.0" encoding="utf-8"?>
<ds:datastoreItem xmlns:ds="http://schemas.openxmlformats.org/officeDocument/2006/customXml" ds:itemID="{0c52bf23-1b60-4460-be20-bf3692656707}">
  <ds:schemaRefs/>
</ds:datastoreItem>
</file>

<file path=customXml/itemProps908.xml><?xml version="1.0" encoding="utf-8"?>
<ds:datastoreItem xmlns:ds="http://schemas.openxmlformats.org/officeDocument/2006/customXml" ds:itemID="{861f5e0f-150e-4338-af38-5a5677091627}">
  <ds:schemaRefs/>
</ds:datastoreItem>
</file>

<file path=customXml/itemProps909.xml><?xml version="1.0" encoding="utf-8"?>
<ds:datastoreItem xmlns:ds="http://schemas.openxmlformats.org/officeDocument/2006/customXml" ds:itemID="{91ca592f-a167-449f-b4a1-d0a2e2ce71b0}">
  <ds:schemaRefs/>
</ds:datastoreItem>
</file>

<file path=customXml/itemProps910.xml><?xml version="1.0" encoding="utf-8"?>
<ds:datastoreItem xmlns:ds="http://schemas.openxmlformats.org/officeDocument/2006/customXml" ds:itemID="{671af448-d770-424f-9d53-e1fe5420e63b}">
  <ds:schemaRefs/>
</ds:datastoreItem>
</file>

<file path=customXml/itemProps911.xml><?xml version="1.0" encoding="utf-8"?>
<ds:datastoreItem xmlns:ds="http://schemas.openxmlformats.org/officeDocument/2006/customXml" ds:itemID="{493a5dd1-d00e-4442-bdbc-121bb490219b}">
  <ds:schemaRefs/>
</ds:datastoreItem>
</file>

<file path=customXml/itemProps912.xml><?xml version="1.0" encoding="utf-8"?>
<ds:datastoreItem xmlns:ds="http://schemas.openxmlformats.org/officeDocument/2006/customXml" ds:itemID="{2bd8b6f6-b317-4ba2-ba2d-0d17e27f806e}">
  <ds:schemaRefs/>
</ds:datastoreItem>
</file>

<file path=customXml/itemProps913.xml><?xml version="1.0" encoding="utf-8"?>
<ds:datastoreItem xmlns:ds="http://schemas.openxmlformats.org/officeDocument/2006/customXml" ds:itemID="{96a831f7-742a-4d2c-8747-304f1afc1307}">
  <ds:schemaRefs/>
</ds:datastoreItem>
</file>

<file path=customXml/itemProps914.xml><?xml version="1.0" encoding="utf-8"?>
<ds:datastoreItem xmlns:ds="http://schemas.openxmlformats.org/officeDocument/2006/customXml" ds:itemID="{13b19ee1-0039-491b-911b-bdba64626d8e}">
  <ds:schemaRefs/>
</ds:datastoreItem>
</file>

<file path=customXml/itemProps915.xml><?xml version="1.0" encoding="utf-8"?>
<ds:datastoreItem xmlns:ds="http://schemas.openxmlformats.org/officeDocument/2006/customXml" ds:itemID="{1422c4ed-d7e4-4935-a4fd-d3d34dbaefd7}">
  <ds:schemaRefs/>
</ds:datastoreItem>
</file>

<file path=customXml/itemProps916.xml><?xml version="1.0" encoding="utf-8"?>
<ds:datastoreItem xmlns:ds="http://schemas.openxmlformats.org/officeDocument/2006/customXml" ds:itemID="{f22e64d9-06d1-45c8-98c5-104ced462c76}">
  <ds:schemaRefs/>
</ds:datastoreItem>
</file>

<file path=customXml/itemProps917.xml><?xml version="1.0" encoding="utf-8"?>
<ds:datastoreItem xmlns:ds="http://schemas.openxmlformats.org/officeDocument/2006/customXml" ds:itemID="{a7695057-30af-4b0d-9303-65610909b1c0}">
  <ds:schemaRefs/>
</ds:datastoreItem>
</file>

<file path=customXml/itemProps918.xml><?xml version="1.0" encoding="utf-8"?>
<ds:datastoreItem xmlns:ds="http://schemas.openxmlformats.org/officeDocument/2006/customXml" ds:itemID="{e39b291b-a314-49dd-be83-7c9fc4b8431c}">
  <ds:schemaRefs/>
</ds:datastoreItem>
</file>

<file path=customXml/itemProps919.xml><?xml version="1.0" encoding="utf-8"?>
<ds:datastoreItem xmlns:ds="http://schemas.openxmlformats.org/officeDocument/2006/customXml" ds:itemID="{4abefea2-b2dc-4290-900c-d3493c057114}">
  <ds:schemaRefs/>
</ds:datastoreItem>
</file>

<file path=customXml/itemProps920.xml><?xml version="1.0" encoding="utf-8"?>
<ds:datastoreItem xmlns:ds="http://schemas.openxmlformats.org/officeDocument/2006/customXml" ds:itemID="{146aa34e-6bbb-4b98-b6e4-8eb146f41ca4}">
  <ds:schemaRefs/>
</ds:datastoreItem>
</file>

<file path=customXml/itemProps921.xml><?xml version="1.0" encoding="utf-8"?>
<ds:datastoreItem xmlns:ds="http://schemas.openxmlformats.org/officeDocument/2006/customXml" ds:itemID="{67c651eb-50f3-450c-bd5e-ca107eb790d0}">
  <ds:schemaRefs/>
</ds:datastoreItem>
</file>

<file path=customXml/itemProps922.xml><?xml version="1.0" encoding="utf-8"?>
<ds:datastoreItem xmlns:ds="http://schemas.openxmlformats.org/officeDocument/2006/customXml" ds:itemID="{c8a96ce1-1379-4d64-a9bc-0f4a44b933ae}">
  <ds:schemaRefs/>
</ds:datastoreItem>
</file>

<file path=customXml/itemProps923.xml><?xml version="1.0" encoding="utf-8"?>
<ds:datastoreItem xmlns:ds="http://schemas.openxmlformats.org/officeDocument/2006/customXml" ds:itemID="{c886a65b-0873-41de-b55c-f2bb15e41203}">
  <ds:schemaRefs/>
</ds:datastoreItem>
</file>

<file path=customXml/itemProps924.xml><?xml version="1.0" encoding="utf-8"?>
<ds:datastoreItem xmlns:ds="http://schemas.openxmlformats.org/officeDocument/2006/customXml" ds:itemID="{359197f7-5c6a-4ecc-ad67-4f0843ee3e94}">
  <ds:schemaRefs/>
</ds:datastoreItem>
</file>

<file path=customXml/itemProps925.xml><?xml version="1.0" encoding="utf-8"?>
<ds:datastoreItem xmlns:ds="http://schemas.openxmlformats.org/officeDocument/2006/customXml" ds:itemID="{429ae866-de64-4e13-a560-549d7d6d148a}">
  <ds:schemaRefs/>
</ds:datastoreItem>
</file>

<file path=customXml/itemProps926.xml><?xml version="1.0" encoding="utf-8"?>
<ds:datastoreItem xmlns:ds="http://schemas.openxmlformats.org/officeDocument/2006/customXml" ds:itemID="{8d35bbdb-3fe2-421d-afc3-66f4f5357702}">
  <ds:schemaRefs/>
</ds:datastoreItem>
</file>

<file path=customXml/itemProps927.xml><?xml version="1.0" encoding="utf-8"?>
<ds:datastoreItem xmlns:ds="http://schemas.openxmlformats.org/officeDocument/2006/customXml" ds:itemID="{ef4415ff-1302-435f-a6da-9745fffe5819}">
  <ds:schemaRefs/>
</ds:datastoreItem>
</file>

<file path=customXml/itemProps928.xml><?xml version="1.0" encoding="utf-8"?>
<ds:datastoreItem xmlns:ds="http://schemas.openxmlformats.org/officeDocument/2006/customXml" ds:itemID="{57e48110-15fb-42b4-a160-2c3dee1d2165}">
  <ds:schemaRefs/>
</ds:datastoreItem>
</file>

<file path=customXml/itemProps929.xml><?xml version="1.0" encoding="utf-8"?>
<ds:datastoreItem xmlns:ds="http://schemas.openxmlformats.org/officeDocument/2006/customXml" ds:itemID="{cdec8153-2d1e-4c9b-a63b-e59cad6a1129}">
  <ds:schemaRefs/>
</ds:datastoreItem>
</file>

<file path=customXml/itemProps930.xml><?xml version="1.0" encoding="utf-8"?>
<ds:datastoreItem xmlns:ds="http://schemas.openxmlformats.org/officeDocument/2006/customXml" ds:itemID="{37b97d53-dfc7-40c7-ada5-98c74c744415}">
  <ds:schemaRefs/>
</ds:datastoreItem>
</file>

<file path=customXml/itemProps931.xml><?xml version="1.0" encoding="utf-8"?>
<ds:datastoreItem xmlns:ds="http://schemas.openxmlformats.org/officeDocument/2006/customXml" ds:itemID="{62713ac3-92d9-4827-bf48-2732f96fd1d0}">
  <ds:schemaRefs/>
</ds:datastoreItem>
</file>

<file path=customXml/itemProps932.xml><?xml version="1.0" encoding="utf-8"?>
<ds:datastoreItem xmlns:ds="http://schemas.openxmlformats.org/officeDocument/2006/customXml" ds:itemID="{fb468762-800a-4f13-8041-ccef4e2e22f8}">
  <ds:schemaRefs/>
</ds:datastoreItem>
</file>

<file path=customXml/itemProps933.xml><?xml version="1.0" encoding="utf-8"?>
<ds:datastoreItem xmlns:ds="http://schemas.openxmlformats.org/officeDocument/2006/customXml" ds:itemID="{7d5ccda9-a122-4497-8ff2-d9ca9cb3a040}">
  <ds:schemaRefs/>
</ds:datastoreItem>
</file>

<file path=customXml/itemProps934.xml><?xml version="1.0" encoding="utf-8"?>
<ds:datastoreItem xmlns:ds="http://schemas.openxmlformats.org/officeDocument/2006/customXml" ds:itemID="{7ac89a7a-4ca2-4574-9bce-6a7979b3b35e}">
  <ds:schemaRefs/>
</ds:datastoreItem>
</file>

<file path=customXml/itemProps935.xml><?xml version="1.0" encoding="utf-8"?>
<ds:datastoreItem xmlns:ds="http://schemas.openxmlformats.org/officeDocument/2006/customXml" ds:itemID="{c21e1f77-243f-48ca-929d-213fb898cf41}">
  <ds:schemaRefs/>
</ds:datastoreItem>
</file>

<file path=customXml/itemProps936.xml><?xml version="1.0" encoding="utf-8"?>
<ds:datastoreItem xmlns:ds="http://schemas.openxmlformats.org/officeDocument/2006/customXml" ds:itemID="{956ebd41-f0e2-45ee-a653-20ce6a3fd401}">
  <ds:schemaRefs/>
</ds:datastoreItem>
</file>

<file path=customXml/itemProps937.xml><?xml version="1.0" encoding="utf-8"?>
<ds:datastoreItem xmlns:ds="http://schemas.openxmlformats.org/officeDocument/2006/customXml" ds:itemID="{1591ad79-04b7-4068-9bac-45f554519eea}">
  <ds:schemaRefs/>
</ds:datastoreItem>
</file>

<file path=customXml/itemProps938.xml><?xml version="1.0" encoding="utf-8"?>
<ds:datastoreItem xmlns:ds="http://schemas.openxmlformats.org/officeDocument/2006/customXml" ds:itemID="{6d591966-73d5-4e57-b18e-e25e466d08bf}">
  <ds:schemaRefs/>
</ds:datastoreItem>
</file>

<file path=customXml/itemProps939.xml><?xml version="1.0" encoding="utf-8"?>
<ds:datastoreItem xmlns:ds="http://schemas.openxmlformats.org/officeDocument/2006/customXml" ds:itemID="{aa083fcb-b2ca-4a6f-885b-32dfac1b48fb}">
  <ds:schemaRefs/>
</ds:datastoreItem>
</file>

<file path=customXml/itemProps940.xml><?xml version="1.0" encoding="utf-8"?>
<ds:datastoreItem xmlns:ds="http://schemas.openxmlformats.org/officeDocument/2006/customXml" ds:itemID="{18c51cc8-dcbe-448a-9a84-ff1b80c9e2f4}">
  <ds:schemaRefs/>
</ds:datastoreItem>
</file>

<file path=customXml/itemProps941.xml><?xml version="1.0" encoding="utf-8"?>
<ds:datastoreItem xmlns:ds="http://schemas.openxmlformats.org/officeDocument/2006/customXml" ds:itemID="{a3ff3e1d-c4a6-4950-a406-ada808c2b23a}">
  <ds:schemaRefs/>
</ds:datastoreItem>
</file>

<file path=customXml/itemProps942.xml><?xml version="1.0" encoding="utf-8"?>
<ds:datastoreItem xmlns:ds="http://schemas.openxmlformats.org/officeDocument/2006/customXml" ds:itemID="{07a07b1e-a805-42a3-b13b-e0d321cfb81e}">
  <ds:schemaRefs/>
</ds:datastoreItem>
</file>

<file path=customXml/itemProps943.xml><?xml version="1.0" encoding="utf-8"?>
<ds:datastoreItem xmlns:ds="http://schemas.openxmlformats.org/officeDocument/2006/customXml" ds:itemID="{25581f54-b43c-4ae4-a5ea-06e6c70e045e}">
  <ds:schemaRefs/>
</ds:datastoreItem>
</file>

<file path=customXml/itemProps944.xml><?xml version="1.0" encoding="utf-8"?>
<ds:datastoreItem xmlns:ds="http://schemas.openxmlformats.org/officeDocument/2006/customXml" ds:itemID="{f1d16ac9-1f3a-4c69-a3b0-92846680f1c2}">
  <ds:schemaRefs/>
</ds:datastoreItem>
</file>

<file path=customXml/itemProps945.xml><?xml version="1.0" encoding="utf-8"?>
<ds:datastoreItem xmlns:ds="http://schemas.openxmlformats.org/officeDocument/2006/customXml" ds:itemID="{8cbf786f-7c6d-4992-8956-0857dd6c10e7}">
  <ds:schemaRefs/>
</ds:datastoreItem>
</file>

<file path=customXml/itemProps946.xml><?xml version="1.0" encoding="utf-8"?>
<ds:datastoreItem xmlns:ds="http://schemas.openxmlformats.org/officeDocument/2006/customXml" ds:itemID="{cd90403d-985e-45ee-ab12-01c307f06275}">
  <ds:schemaRefs/>
</ds:datastoreItem>
</file>

<file path=customXml/itemProps947.xml><?xml version="1.0" encoding="utf-8"?>
<ds:datastoreItem xmlns:ds="http://schemas.openxmlformats.org/officeDocument/2006/customXml" ds:itemID="{681e04d1-b58b-4acd-988d-06ade44547c1}">
  <ds:schemaRefs/>
</ds:datastoreItem>
</file>

<file path=customXml/itemProps948.xml><?xml version="1.0" encoding="utf-8"?>
<ds:datastoreItem xmlns:ds="http://schemas.openxmlformats.org/officeDocument/2006/customXml" ds:itemID="{c146c161-22a5-4b94-af99-6c1c48fc2c26}">
  <ds:schemaRefs/>
</ds:datastoreItem>
</file>

<file path=customXml/itemProps949.xml><?xml version="1.0" encoding="utf-8"?>
<ds:datastoreItem xmlns:ds="http://schemas.openxmlformats.org/officeDocument/2006/customXml" ds:itemID="{a0d0d515-0f6b-400b-b469-f739bfad83a2}">
  <ds:schemaRefs/>
</ds:datastoreItem>
</file>

<file path=customXml/itemProps950.xml><?xml version="1.0" encoding="utf-8"?>
<ds:datastoreItem xmlns:ds="http://schemas.openxmlformats.org/officeDocument/2006/customXml" ds:itemID="{9b031e99-1ef8-4449-b961-4554435fbb90}">
  <ds:schemaRefs/>
</ds:datastoreItem>
</file>

<file path=customXml/itemProps951.xml><?xml version="1.0" encoding="utf-8"?>
<ds:datastoreItem xmlns:ds="http://schemas.openxmlformats.org/officeDocument/2006/customXml" ds:itemID="{cc5fd0c6-cab7-4e71-8f7d-b603c850bd63}">
  <ds:schemaRefs/>
</ds:datastoreItem>
</file>

<file path=customXml/itemProps952.xml><?xml version="1.0" encoding="utf-8"?>
<ds:datastoreItem xmlns:ds="http://schemas.openxmlformats.org/officeDocument/2006/customXml" ds:itemID="{d2014049-940c-4156-a62c-e56764a9b0ea}">
  <ds:schemaRefs/>
</ds:datastoreItem>
</file>

<file path=customXml/itemProps953.xml><?xml version="1.0" encoding="utf-8"?>
<ds:datastoreItem xmlns:ds="http://schemas.openxmlformats.org/officeDocument/2006/customXml" ds:itemID="{3279dcf5-6721-4f62-94d4-27476be17a82}">
  <ds:schemaRefs/>
</ds:datastoreItem>
</file>

<file path=customXml/itemProps954.xml><?xml version="1.0" encoding="utf-8"?>
<ds:datastoreItem xmlns:ds="http://schemas.openxmlformats.org/officeDocument/2006/customXml" ds:itemID="{6a595d72-0d7f-4445-9584-1e4ce3934cbe}">
  <ds:schemaRefs/>
</ds:datastoreItem>
</file>

<file path=customXml/itemProps955.xml><?xml version="1.0" encoding="utf-8"?>
<ds:datastoreItem xmlns:ds="http://schemas.openxmlformats.org/officeDocument/2006/customXml" ds:itemID="{c80bb02a-f278-47e7-9791-7d434de762c8}">
  <ds:schemaRefs/>
</ds:datastoreItem>
</file>

<file path=customXml/itemProps956.xml><?xml version="1.0" encoding="utf-8"?>
<ds:datastoreItem xmlns:ds="http://schemas.openxmlformats.org/officeDocument/2006/customXml" ds:itemID="{f5e44f67-819a-40e2-b90d-daa1346c7e7d}">
  <ds:schemaRefs/>
</ds:datastoreItem>
</file>

<file path=customXml/itemProps957.xml><?xml version="1.0" encoding="utf-8"?>
<ds:datastoreItem xmlns:ds="http://schemas.openxmlformats.org/officeDocument/2006/customXml" ds:itemID="{3c4c9148-bcb4-4a0f-b6bb-4fc6ab293904}">
  <ds:schemaRefs/>
</ds:datastoreItem>
</file>

<file path=customXml/itemProps958.xml><?xml version="1.0" encoding="utf-8"?>
<ds:datastoreItem xmlns:ds="http://schemas.openxmlformats.org/officeDocument/2006/customXml" ds:itemID="{3c5878fd-7e78-4d1b-87ee-1e3bf49c3605}">
  <ds:schemaRefs/>
</ds:datastoreItem>
</file>

<file path=customXml/itemProps959.xml><?xml version="1.0" encoding="utf-8"?>
<ds:datastoreItem xmlns:ds="http://schemas.openxmlformats.org/officeDocument/2006/customXml" ds:itemID="{0b9a82a3-3261-4c33-879f-ac922b5af759}">
  <ds:schemaRefs/>
</ds:datastoreItem>
</file>

<file path=customXml/itemProps960.xml><?xml version="1.0" encoding="utf-8"?>
<ds:datastoreItem xmlns:ds="http://schemas.openxmlformats.org/officeDocument/2006/customXml" ds:itemID="{b4404dd7-f17a-4c79-9319-20368d87bc98}">
  <ds:schemaRefs/>
</ds:datastoreItem>
</file>

<file path=customXml/itemProps961.xml><?xml version="1.0" encoding="utf-8"?>
<ds:datastoreItem xmlns:ds="http://schemas.openxmlformats.org/officeDocument/2006/customXml" ds:itemID="{b7c133e6-c706-4383-9161-7e01b87bf4a7}">
  <ds:schemaRefs/>
</ds:datastoreItem>
</file>

<file path=customXml/itemProps962.xml><?xml version="1.0" encoding="utf-8"?>
<ds:datastoreItem xmlns:ds="http://schemas.openxmlformats.org/officeDocument/2006/customXml" ds:itemID="{4d9bbc05-3d79-41e5-858e-95e3badc7a0b}">
  <ds:schemaRefs/>
</ds:datastoreItem>
</file>

<file path=customXml/itemProps963.xml><?xml version="1.0" encoding="utf-8"?>
<ds:datastoreItem xmlns:ds="http://schemas.openxmlformats.org/officeDocument/2006/customXml" ds:itemID="{e46e7a90-f7f0-40bf-8080-03b7996bea87}">
  <ds:schemaRefs/>
</ds:datastoreItem>
</file>

<file path=customXml/itemProps964.xml><?xml version="1.0" encoding="utf-8"?>
<ds:datastoreItem xmlns:ds="http://schemas.openxmlformats.org/officeDocument/2006/customXml" ds:itemID="{d67b9ef0-e02c-4d2b-8bc1-d7252b1ab004}">
  <ds:schemaRefs/>
</ds:datastoreItem>
</file>

<file path=customXml/itemProps965.xml><?xml version="1.0" encoding="utf-8"?>
<ds:datastoreItem xmlns:ds="http://schemas.openxmlformats.org/officeDocument/2006/customXml" ds:itemID="{84c5c330-5355-4970-869a-028e8a8dcc31}">
  <ds:schemaRefs/>
</ds:datastoreItem>
</file>

<file path=customXml/itemProps966.xml><?xml version="1.0" encoding="utf-8"?>
<ds:datastoreItem xmlns:ds="http://schemas.openxmlformats.org/officeDocument/2006/customXml" ds:itemID="{974bb1fc-f57e-41f3-8bd2-53139a840ed0}">
  <ds:schemaRefs/>
</ds:datastoreItem>
</file>

<file path=customXml/itemProps967.xml><?xml version="1.0" encoding="utf-8"?>
<ds:datastoreItem xmlns:ds="http://schemas.openxmlformats.org/officeDocument/2006/customXml" ds:itemID="{db2651be-bc0b-48fd-acbb-b28ca1e4c2ae}">
  <ds:schemaRefs/>
</ds:datastoreItem>
</file>

<file path=customXml/itemProps968.xml><?xml version="1.0" encoding="utf-8"?>
<ds:datastoreItem xmlns:ds="http://schemas.openxmlformats.org/officeDocument/2006/customXml" ds:itemID="{55519900-a6ef-4f79-a062-8b8f611f1732}">
  <ds:schemaRefs/>
</ds:datastoreItem>
</file>

<file path=customXml/itemProps969.xml><?xml version="1.0" encoding="utf-8"?>
<ds:datastoreItem xmlns:ds="http://schemas.openxmlformats.org/officeDocument/2006/customXml" ds:itemID="{3be1266c-becb-4b8c-b409-c1e038613ce5}">
  <ds:schemaRefs/>
</ds:datastoreItem>
</file>

<file path=customXml/itemProps970.xml><?xml version="1.0" encoding="utf-8"?>
<ds:datastoreItem xmlns:ds="http://schemas.openxmlformats.org/officeDocument/2006/customXml" ds:itemID="{31f66c52-d283-4cc9-8c8a-84ebaf348ecb}">
  <ds:schemaRefs/>
</ds:datastoreItem>
</file>

<file path=customXml/itemProps971.xml><?xml version="1.0" encoding="utf-8"?>
<ds:datastoreItem xmlns:ds="http://schemas.openxmlformats.org/officeDocument/2006/customXml" ds:itemID="{8b02cd5b-bb99-4181-bd91-c7880d3269d3}">
  <ds:schemaRefs/>
</ds:datastoreItem>
</file>

<file path=customXml/itemProps972.xml><?xml version="1.0" encoding="utf-8"?>
<ds:datastoreItem xmlns:ds="http://schemas.openxmlformats.org/officeDocument/2006/customXml" ds:itemID="{3fa87433-a3f5-43fb-b48b-7355940fc5ff}">
  <ds:schemaRefs/>
</ds:datastoreItem>
</file>

<file path=customXml/itemProps973.xml><?xml version="1.0" encoding="utf-8"?>
<ds:datastoreItem xmlns:ds="http://schemas.openxmlformats.org/officeDocument/2006/customXml" ds:itemID="{2c3033b1-7667-422f-b5fe-72fe7bec688b}">
  <ds:schemaRefs/>
</ds:datastoreItem>
</file>

<file path=customXml/itemProps974.xml><?xml version="1.0" encoding="utf-8"?>
<ds:datastoreItem xmlns:ds="http://schemas.openxmlformats.org/officeDocument/2006/customXml" ds:itemID="{f9775188-88d1-49c6-89f2-51eeb5a0bbc1}">
  <ds:schemaRefs/>
</ds:datastoreItem>
</file>

<file path=customXml/itemProps975.xml><?xml version="1.0" encoding="utf-8"?>
<ds:datastoreItem xmlns:ds="http://schemas.openxmlformats.org/officeDocument/2006/customXml" ds:itemID="{96164933-5256-4e23-903e-75683f5e34c9}">
  <ds:schemaRefs/>
</ds:datastoreItem>
</file>

<file path=customXml/itemProps976.xml><?xml version="1.0" encoding="utf-8"?>
<ds:datastoreItem xmlns:ds="http://schemas.openxmlformats.org/officeDocument/2006/customXml" ds:itemID="{6089afe6-30b4-4d3f-9629-53327b49f625}">
  <ds:schemaRefs/>
</ds:datastoreItem>
</file>

<file path=customXml/itemProps977.xml><?xml version="1.0" encoding="utf-8"?>
<ds:datastoreItem xmlns:ds="http://schemas.openxmlformats.org/officeDocument/2006/customXml" ds:itemID="{0b94e94f-b9fc-47c9-976a-fc3f22c72f16}">
  <ds:schemaRefs/>
</ds:datastoreItem>
</file>

<file path=customXml/itemProps978.xml><?xml version="1.0" encoding="utf-8"?>
<ds:datastoreItem xmlns:ds="http://schemas.openxmlformats.org/officeDocument/2006/customXml" ds:itemID="{024b66aa-d616-4207-8794-547914276f08}">
  <ds:schemaRefs/>
</ds:datastoreItem>
</file>

<file path=customXml/itemProps979.xml><?xml version="1.0" encoding="utf-8"?>
<ds:datastoreItem xmlns:ds="http://schemas.openxmlformats.org/officeDocument/2006/customXml" ds:itemID="{c50fb55f-70b2-49f3-b34c-bd0141da292f}">
  <ds:schemaRefs/>
</ds:datastoreItem>
</file>

<file path=customXml/itemProps980.xml><?xml version="1.0" encoding="utf-8"?>
<ds:datastoreItem xmlns:ds="http://schemas.openxmlformats.org/officeDocument/2006/customXml" ds:itemID="{c50bbe35-f3e0-4905-9bc4-c428b71afae1}">
  <ds:schemaRefs/>
</ds:datastoreItem>
</file>

<file path=customXml/itemProps981.xml><?xml version="1.0" encoding="utf-8"?>
<ds:datastoreItem xmlns:ds="http://schemas.openxmlformats.org/officeDocument/2006/customXml" ds:itemID="{51c0f5dc-55ca-4f14-871f-bfb98ad6a671}">
  <ds:schemaRefs/>
</ds:datastoreItem>
</file>

<file path=customXml/itemProps982.xml><?xml version="1.0" encoding="utf-8"?>
<ds:datastoreItem xmlns:ds="http://schemas.openxmlformats.org/officeDocument/2006/customXml" ds:itemID="{dd4b7b61-53ae-47af-ae7e-97a1f44bfd14}">
  <ds:schemaRefs/>
</ds:datastoreItem>
</file>

<file path=customXml/itemProps983.xml><?xml version="1.0" encoding="utf-8"?>
<ds:datastoreItem xmlns:ds="http://schemas.openxmlformats.org/officeDocument/2006/customXml" ds:itemID="{62f6fa70-efe0-4aa6-a906-f45651d466c3}">
  <ds:schemaRefs/>
</ds:datastoreItem>
</file>

<file path=customXml/itemProps984.xml><?xml version="1.0" encoding="utf-8"?>
<ds:datastoreItem xmlns:ds="http://schemas.openxmlformats.org/officeDocument/2006/customXml" ds:itemID="{16b51df7-e1cc-4c22-b2d1-ee23fc2d7118}">
  <ds:schemaRefs/>
</ds:datastoreItem>
</file>

<file path=customXml/itemProps985.xml><?xml version="1.0" encoding="utf-8"?>
<ds:datastoreItem xmlns:ds="http://schemas.openxmlformats.org/officeDocument/2006/customXml" ds:itemID="{9dabd218-564b-4928-a650-82ce04f2a1dd}">
  <ds:schemaRefs/>
</ds:datastoreItem>
</file>

<file path=customXml/itemProps986.xml><?xml version="1.0" encoding="utf-8"?>
<ds:datastoreItem xmlns:ds="http://schemas.openxmlformats.org/officeDocument/2006/customXml" ds:itemID="{6503050e-a661-4349-9a7d-6dad6add6ab1}">
  <ds:schemaRefs/>
</ds:datastoreItem>
</file>

<file path=customXml/itemProps987.xml><?xml version="1.0" encoding="utf-8"?>
<ds:datastoreItem xmlns:ds="http://schemas.openxmlformats.org/officeDocument/2006/customXml" ds:itemID="{12e9c28a-2587-497e-b386-5e1e7b009255}">
  <ds:schemaRefs/>
</ds:datastoreItem>
</file>

<file path=customXml/itemProps988.xml><?xml version="1.0" encoding="utf-8"?>
<ds:datastoreItem xmlns:ds="http://schemas.openxmlformats.org/officeDocument/2006/customXml" ds:itemID="{c05ed029-5dab-48fa-bf68-e3fc01310893}">
  <ds:schemaRefs/>
</ds:datastoreItem>
</file>

<file path=customXml/itemProps989.xml><?xml version="1.0" encoding="utf-8"?>
<ds:datastoreItem xmlns:ds="http://schemas.openxmlformats.org/officeDocument/2006/customXml" ds:itemID="{f1774b71-bb7f-4f58-8040-c43637844a41}">
  <ds:schemaRefs/>
</ds:datastoreItem>
</file>

<file path=customXml/itemProps990.xml><?xml version="1.0" encoding="utf-8"?>
<ds:datastoreItem xmlns:ds="http://schemas.openxmlformats.org/officeDocument/2006/customXml" ds:itemID="{0d31a55c-b6f4-4516-baa1-9f3df018470e}">
  <ds:schemaRefs/>
</ds:datastoreItem>
</file>

<file path=customXml/itemProps991.xml><?xml version="1.0" encoding="utf-8"?>
<ds:datastoreItem xmlns:ds="http://schemas.openxmlformats.org/officeDocument/2006/customXml" ds:itemID="{b79ee238-359d-4de7-8933-29477fce2cbb}">
  <ds:schemaRefs/>
</ds:datastoreItem>
</file>

<file path=customXml/itemProps992.xml><?xml version="1.0" encoding="utf-8"?>
<ds:datastoreItem xmlns:ds="http://schemas.openxmlformats.org/officeDocument/2006/customXml" ds:itemID="{7c041ccd-1ab1-44bd-a3e3-9ad07a5a7758}">
  <ds:schemaRefs/>
</ds:datastoreItem>
</file>

<file path=customXml/itemProps993.xml><?xml version="1.0" encoding="utf-8"?>
<ds:datastoreItem xmlns:ds="http://schemas.openxmlformats.org/officeDocument/2006/customXml" ds:itemID="{dad6b292-b536-4d43-9074-afc092b3608b}">
  <ds:schemaRefs/>
</ds:datastoreItem>
</file>

<file path=customXml/itemProps994.xml><?xml version="1.0" encoding="utf-8"?>
<ds:datastoreItem xmlns:ds="http://schemas.openxmlformats.org/officeDocument/2006/customXml" ds:itemID="{11d67898-8f23-4798-96f1-fcfb0bdca066}">
  <ds:schemaRefs/>
</ds:datastoreItem>
</file>

<file path=customXml/itemProps995.xml><?xml version="1.0" encoding="utf-8"?>
<ds:datastoreItem xmlns:ds="http://schemas.openxmlformats.org/officeDocument/2006/customXml" ds:itemID="{98378f12-3a05-4637-8d67-a84fbded326f}">
  <ds:schemaRefs/>
</ds:datastoreItem>
</file>

<file path=customXml/itemProps996.xml><?xml version="1.0" encoding="utf-8"?>
<ds:datastoreItem xmlns:ds="http://schemas.openxmlformats.org/officeDocument/2006/customXml" ds:itemID="{c4ee0274-494a-44f9-be19-890c09fe6a57}">
  <ds:schemaRefs/>
</ds:datastoreItem>
</file>

<file path=customXml/itemProps997.xml><?xml version="1.0" encoding="utf-8"?>
<ds:datastoreItem xmlns:ds="http://schemas.openxmlformats.org/officeDocument/2006/customXml" ds:itemID="{d08b3a36-7b35-4544-a053-57e03cfe10d7}">
  <ds:schemaRefs/>
</ds:datastoreItem>
</file>

<file path=customXml/itemProps998.xml><?xml version="1.0" encoding="utf-8"?>
<ds:datastoreItem xmlns:ds="http://schemas.openxmlformats.org/officeDocument/2006/customXml" ds:itemID="{d653f4d0-942b-4cd8-9fa8-091c88cfffc9}">
  <ds:schemaRefs/>
</ds:datastoreItem>
</file>

<file path=customXml/itemProps999.xml><?xml version="1.0" encoding="utf-8"?>
<ds:datastoreItem xmlns:ds="http://schemas.openxmlformats.org/officeDocument/2006/customXml" ds:itemID="{ee08ed41-98ed-49e6-a186-2371a0874b53}">
  <ds:schemaRefs/>
</ds:datastoreItem>
</file>

<file path=customXml/itemProps1000.xml><?xml version="1.0" encoding="utf-8"?>
<ds:datastoreItem xmlns:ds="http://schemas.openxmlformats.org/officeDocument/2006/customXml" ds:itemID="{73b2638b-50c0-47fe-9fd1-1d5cddfab2ed}">
  <ds:schemaRefs/>
</ds:datastoreItem>
</file>

<file path=customXml/itemProps1001.xml><?xml version="1.0" encoding="utf-8"?>
<ds:datastoreItem xmlns:ds="http://schemas.openxmlformats.org/officeDocument/2006/customXml" ds:itemID="{e37271e5-fd45-4a22-9626-838b83bc4a00}">
  <ds:schemaRefs/>
</ds:datastoreItem>
</file>

<file path=customXml/itemProps1002.xml><?xml version="1.0" encoding="utf-8"?>
<ds:datastoreItem xmlns:ds="http://schemas.openxmlformats.org/officeDocument/2006/customXml" ds:itemID="{b910a4d5-9661-40d9-89bc-68964dcb39fd}">
  <ds:schemaRefs/>
</ds:datastoreItem>
</file>

<file path=customXml/itemProps1003.xml><?xml version="1.0" encoding="utf-8"?>
<ds:datastoreItem xmlns:ds="http://schemas.openxmlformats.org/officeDocument/2006/customXml" ds:itemID="{58750e1c-d783-4c86-a248-ad4dac90fbe7}">
  <ds:schemaRefs/>
</ds:datastoreItem>
</file>

<file path=customXml/itemProps1004.xml><?xml version="1.0" encoding="utf-8"?>
<ds:datastoreItem xmlns:ds="http://schemas.openxmlformats.org/officeDocument/2006/customXml" ds:itemID="{e1f748ce-8e2c-4272-9b60-abaaa743528c}">
  <ds:schemaRefs/>
</ds:datastoreItem>
</file>

<file path=customXml/itemProps1005.xml><?xml version="1.0" encoding="utf-8"?>
<ds:datastoreItem xmlns:ds="http://schemas.openxmlformats.org/officeDocument/2006/customXml" ds:itemID="{ddcdab7c-5241-4cd9-825e-05f28067d758}">
  <ds:schemaRefs/>
</ds:datastoreItem>
</file>

<file path=customXml/itemProps1006.xml><?xml version="1.0" encoding="utf-8"?>
<ds:datastoreItem xmlns:ds="http://schemas.openxmlformats.org/officeDocument/2006/customXml" ds:itemID="{383f559c-7156-46cf-afc8-7835d14922d7}">
  <ds:schemaRefs/>
</ds:datastoreItem>
</file>

<file path=customXml/itemProps1007.xml><?xml version="1.0" encoding="utf-8"?>
<ds:datastoreItem xmlns:ds="http://schemas.openxmlformats.org/officeDocument/2006/customXml" ds:itemID="{c4254dab-89fd-4834-9937-174a6590b4e6}">
  <ds:schemaRefs/>
</ds:datastoreItem>
</file>

<file path=customXml/itemProps1008.xml><?xml version="1.0" encoding="utf-8"?>
<ds:datastoreItem xmlns:ds="http://schemas.openxmlformats.org/officeDocument/2006/customXml" ds:itemID="{bffc42a6-5e53-4d66-bcf5-c740287e18f2}">
  <ds:schemaRefs/>
</ds:datastoreItem>
</file>

<file path=customXml/itemProps1009.xml><?xml version="1.0" encoding="utf-8"?>
<ds:datastoreItem xmlns:ds="http://schemas.openxmlformats.org/officeDocument/2006/customXml" ds:itemID="{959a3bef-09c1-4ec5-8b52-a58e2ab70d9e}">
  <ds:schemaRefs/>
</ds:datastoreItem>
</file>

<file path=customXml/itemProps1010.xml><?xml version="1.0" encoding="utf-8"?>
<ds:datastoreItem xmlns:ds="http://schemas.openxmlformats.org/officeDocument/2006/customXml" ds:itemID="{992e498e-b6d6-4e96-83d4-c6bc0a8502dc}">
  <ds:schemaRefs/>
</ds:datastoreItem>
</file>

<file path=customXml/itemProps1011.xml><?xml version="1.0" encoding="utf-8"?>
<ds:datastoreItem xmlns:ds="http://schemas.openxmlformats.org/officeDocument/2006/customXml" ds:itemID="{85e363ba-733a-4127-82f7-3d055d88087e}">
  <ds:schemaRefs/>
</ds:datastoreItem>
</file>

<file path=customXml/itemProps1012.xml><?xml version="1.0" encoding="utf-8"?>
<ds:datastoreItem xmlns:ds="http://schemas.openxmlformats.org/officeDocument/2006/customXml" ds:itemID="{ab8c1aef-4ba7-498c-b880-525c9d712334}">
  <ds:schemaRefs/>
</ds:datastoreItem>
</file>

<file path=customXml/itemProps1013.xml><?xml version="1.0" encoding="utf-8"?>
<ds:datastoreItem xmlns:ds="http://schemas.openxmlformats.org/officeDocument/2006/customXml" ds:itemID="{0989bf23-9d1a-4d98-9a86-0b6ca59e4d28}">
  <ds:schemaRefs/>
</ds:datastoreItem>
</file>

<file path=customXml/itemProps1014.xml><?xml version="1.0" encoding="utf-8"?>
<ds:datastoreItem xmlns:ds="http://schemas.openxmlformats.org/officeDocument/2006/customXml" ds:itemID="{1cf0769e-634f-423c-9589-badc9e7649c1}">
  <ds:schemaRefs/>
</ds:datastoreItem>
</file>

<file path=customXml/itemProps1015.xml><?xml version="1.0" encoding="utf-8"?>
<ds:datastoreItem xmlns:ds="http://schemas.openxmlformats.org/officeDocument/2006/customXml" ds:itemID="{0c099c32-5af8-4e5b-9fe9-9eb1da89c32d}">
  <ds:schemaRefs/>
</ds:datastoreItem>
</file>

<file path=customXml/itemProps1016.xml><?xml version="1.0" encoding="utf-8"?>
<ds:datastoreItem xmlns:ds="http://schemas.openxmlformats.org/officeDocument/2006/customXml" ds:itemID="{bf91cce0-14fc-463e-b9ee-b9754366a54a}">
  <ds:schemaRefs/>
</ds:datastoreItem>
</file>

<file path=customXml/itemProps1017.xml><?xml version="1.0" encoding="utf-8"?>
<ds:datastoreItem xmlns:ds="http://schemas.openxmlformats.org/officeDocument/2006/customXml" ds:itemID="{9177aacd-c73e-4caa-87ae-d7973347bb47}">
  <ds:schemaRefs/>
</ds:datastoreItem>
</file>

<file path=customXml/itemProps1018.xml><?xml version="1.0" encoding="utf-8"?>
<ds:datastoreItem xmlns:ds="http://schemas.openxmlformats.org/officeDocument/2006/customXml" ds:itemID="{925449ba-1d07-49cb-ae5b-0a2792db790a}">
  <ds:schemaRefs/>
</ds:datastoreItem>
</file>

<file path=customXml/itemProps1019.xml><?xml version="1.0" encoding="utf-8"?>
<ds:datastoreItem xmlns:ds="http://schemas.openxmlformats.org/officeDocument/2006/customXml" ds:itemID="{e84ec37a-fd69-4756-9121-8474a559cdc6}">
  <ds:schemaRefs/>
</ds:datastoreItem>
</file>

<file path=customXml/itemProps1020.xml><?xml version="1.0" encoding="utf-8"?>
<ds:datastoreItem xmlns:ds="http://schemas.openxmlformats.org/officeDocument/2006/customXml" ds:itemID="{fefc8bf0-f745-4614-b779-8cd5cd4bbd78}">
  <ds:schemaRefs/>
</ds:datastoreItem>
</file>

<file path=customXml/itemProps1021.xml><?xml version="1.0" encoding="utf-8"?>
<ds:datastoreItem xmlns:ds="http://schemas.openxmlformats.org/officeDocument/2006/customXml" ds:itemID="{d777b8fe-eb47-4c6d-8155-8b6617266178}">
  <ds:schemaRefs/>
</ds:datastoreItem>
</file>

<file path=customXml/itemProps1022.xml><?xml version="1.0" encoding="utf-8"?>
<ds:datastoreItem xmlns:ds="http://schemas.openxmlformats.org/officeDocument/2006/customXml" ds:itemID="{ba4dcc8b-f460-4aca-a7a2-a66e371a4af5}">
  <ds:schemaRefs/>
</ds:datastoreItem>
</file>

<file path=customXml/itemProps1023.xml><?xml version="1.0" encoding="utf-8"?>
<ds:datastoreItem xmlns:ds="http://schemas.openxmlformats.org/officeDocument/2006/customXml" ds:itemID="{7202a838-e966-4473-bf91-1ea6301f48bc}">
  <ds:schemaRefs/>
</ds:datastoreItem>
</file>

<file path=customXml/itemProps1024.xml><?xml version="1.0" encoding="utf-8"?>
<ds:datastoreItem xmlns:ds="http://schemas.openxmlformats.org/officeDocument/2006/customXml" ds:itemID="{fa3c1161-1848-43fd-be3f-ffb9f2f318a7}">
  <ds:schemaRefs/>
</ds:datastoreItem>
</file>

<file path=customXml/itemProps1025.xml><?xml version="1.0" encoding="utf-8"?>
<ds:datastoreItem xmlns:ds="http://schemas.openxmlformats.org/officeDocument/2006/customXml" ds:itemID="{7e23358a-6821-4f4d-a9c8-400e23306e90}">
  <ds:schemaRefs/>
</ds:datastoreItem>
</file>

<file path=customXml/itemProps1026.xml><?xml version="1.0" encoding="utf-8"?>
<ds:datastoreItem xmlns:ds="http://schemas.openxmlformats.org/officeDocument/2006/customXml" ds:itemID="{3bc88ffd-322a-4d7b-b0a7-5107b268efad}">
  <ds:schemaRefs/>
</ds:datastoreItem>
</file>

<file path=customXml/itemProps1027.xml><?xml version="1.0" encoding="utf-8"?>
<ds:datastoreItem xmlns:ds="http://schemas.openxmlformats.org/officeDocument/2006/customXml" ds:itemID="{56bec297-691d-4fc0-bf76-6fb21d1af820}">
  <ds:schemaRefs/>
</ds:datastoreItem>
</file>

<file path=customXml/itemProps1028.xml><?xml version="1.0" encoding="utf-8"?>
<ds:datastoreItem xmlns:ds="http://schemas.openxmlformats.org/officeDocument/2006/customXml" ds:itemID="{3cec9d41-e40f-4ad6-baf6-72473527fb88}">
  <ds:schemaRefs/>
</ds:datastoreItem>
</file>

<file path=customXml/itemProps1029.xml><?xml version="1.0" encoding="utf-8"?>
<ds:datastoreItem xmlns:ds="http://schemas.openxmlformats.org/officeDocument/2006/customXml" ds:itemID="{20b4d7de-6c4f-4f11-bc6c-c227f85002b4}">
  <ds:schemaRefs/>
</ds:datastoreItem>
</file>

<file path=customXml/itemProps1030.xml><?xml version="1.0" encoding="utf-8"?>
<ds:datastoreItem xmlns:ds="http://schemas.openxmlformats.org/officeDocument/2006/customXml" ds:itemID="{1b3bf6b2-bb09-497b-a1b7-5691553a7db1}">
  <ds:schemaRefs/>
</ds:datastoreItem>
</file>

<file path=customXml/itemProps1031.xml><?xml version="1.0" encoding="utf-8"?>
<ds:datastoreItem xmlns:ds="http://schemas.openxmlformats.org/officeDocument/2006/customXml" ds:itemID="{a389532b-d8b0-4d52-bfec-b398023a82d9}">
  <ds:schemaRefs/>
</ds:datastoreItem>
</file>

<file path=customXml/itemProps1032.xml><?xml version="1.0" encoding="utf-8"?>
<ds:datastoreItem xmlns:ds="http://schemas.openxmlformats.org/officeDocument/2006/customXml" ds:itemID="{9dee4d4f-34bc-47e6-b887-cb5b47eef00b}">
  <ds:schemaRefs/>
</ds:datastoreItem>
</file>

<file path=customXml/itemProps1033.xml><?xml version="1.0" encoding="utf-8"?>
<ds:datastoreItem xmlns:ds="http://schemas.openxmlformats.org/officeDocument/2006/customXml" ds:itemID="{4fb8fddf-7313-4e9e-a41d-ae86db881c24}">
  <ds:schemaRefs/>
</ds:datastoreItem>
</file>

<file path=customXml/itemProps1034.xml><?xml version="1.0" encoding="utf-8"?>
<ds:datastoreItem xmlns:ds="http://schemas.openxmlformats.org/officeDocument/2006/customXml" ds:itemID="{3a1ca56d-6f5b-4479-9845-844c0e5d81f3}">
  <ds:schemaRefs/>
</ds:datastoreItem>
</file>

<file path=customXml/itemProps1035.xml><?xml version="1.0" encoding="utf-8"?>
<ds:datastoreItem xmlns:ds="http://schemas.openxmlformats.org/officeDocument/2006/customXml" ds:itemID="{68c49cb8-0956-471e-94e4-2a94dcfecb89}">
  <ds:schemaRefs/>
</ds:datastoreItem>
</file>

<file path=customXml/itemProps1036.xml><?xml version="1.0" encoding="utf-8"?>
<ds:datastoreItem xmlns:ds="http://schemas.openxmlformats.org/officeDocument/2006/customXml" ds:itemID="{c62a045d-a88f-45d2-83cf-8e8d3a3dc4fc}">
  <ds:schemaRefs/>
</ds:datastoreItem>
</file>

<file path=customXml/itemProps1037.xml><?xml version="1.0" encoding="utf-8"?>
<ds:datastoreItem xmlns:ds="http://schemas.openxmlformats.org/officeDocument/2006/customXml" ds:itemID="{db130845-afd1-4aaf-b482-1fbae9cea97c}">
  <ds:schemaRefs/>
</ds:datastoreItem>
</file>

<file path=customXml/itemProps1038.xml><?xml version="1.0" encoding="utf-8"?>
<ds:datastoreItem xmlns:ds="http://schemas.openxmlformats.org/officeDocument/2006/customXml" ds:itemID="{7797893a-736a-4b47-896f-d964bd9c6d6b}">
  <ds:schemaRefs/>
</ds:datastoreItem>
</file>

<file path=customXml/itemProps1039.xml><?xml version="1.0" encoding="utf-8"?>
<ds:datastoreItem xmlns:ds="http://schemas.openxmlformats.org/officeDocument/2006/customXml" ds:itemID="{91512d22-0abf-4b27-b391-3437e617a022}">
  <ds:schemaRefs/>
</ds:datastoreItem>
</file>

<file path=customXml/itemProps1040.xml><?xml version="1.0" encoding="utf-8"?>
<ds:datastoreItem xmlns:ds="http://schemas.openxmlformats.org/officeDocument/2006/customXml" ds:itemID="{a703a585-fe0e-416d-b850-b565467b9fe0}">
  <ds:schemaRefs/>
</ds:datastoreItem>
</file>

<file path=customXml/itemProps1041.xml><?xml version="1.0" encoding="utf-8"?>
<ds:datastoreItem xmlns:ds="http://schemas.openxmlformats.org/officeDocument/2006/customXml" ds:itemID="{0dcddbe4-77ca-4e42-b17b-8c83ed82efbd}">
  <ds:schemaRefs/>
</ds:datastoreItem>
</file>

<file path=customXml/itemProps1042.xml><?xml version="1.0" encoding="utf-8"?>
<ds:datastoreItem xmlns:ds="http://schemas.openxmlformats.org/officeDocument/2006/customXml" ds:itemID="{fc96e5cc-331f-4109-bfc2-7e5053f2d5bd}">
  <ds:schemaRefs/>
</ds:datastoreItem>
</file>

<file path=customXml/itemProps1043.xml><?xml version="1.0" encoding="utf-8"?>
<ds:datastoreItem xmlns:ds="http://schemas.openxmlformats.org/officeDocument/2006/customXml" ds:itemID="{20a5ebf9-9dee-43b5-ba45-3be1deaf948e}">
  <ds:schemaRefs/>
</ds:datastoreItem>
</file>

<file path=customXml/itemProps1044.xml><?xml version="1.0" encoding="utf-8"?>
<ds:datastoreItem xmlns:ds="http://schemas.openxmlformats.org/officeDocument/2006/customXml" ds:itemID="{cbafc1af-7352-49fd-9fd0-fc94308e9e10}">
  <ds:schemaRefs/>
</ds:datastoreItem>
</file>

<file path=customXml/itemProps1045.xml><?xml version="1.0" encoding="utf-8"?>
<ds:datastoreItem xmlns:ds="http://schemas.openxmlformats.org/officeDocument/2006/customXml" ds:itemID="{336ed720-4ba5-43db-b4f8-f26fd83d40fc}">
  <ds:schemaRefs/>
</ds:datastoreItem>
</file>

<file path=customXml/itemProps1046.xml><?xml version="1.0" encoding="utf-8"?>
<ds:datastoreItem xmlns:ds="http://schemas.openxmlformats.org/officeDocument/2006/customXml" ds:itemID="{0692779f-2aa9-497c-83a7-c83bdc6fabd7}">
  <ds:schemaRefs/>
</ds:datastoreItem>
</file>

<file path=customXml/itemProps1047.xml><?xml version="1.0" encoding="utf-8"?>
<ds:datastoreItem xmlns:ds="http://schemas.openxmlformats.org/officeDocument/2006/customXml" ds:itemID="{f8265063-fe40-4219-a396-95dfc5dad6a2}">
  <ds:schemaRefs/>
</ds:datastoreItem>
</file>

<file path=customXml/itemProps1048.xml><?xml version="1.0" encoding="utf-8"?>
<ds:datastoreItem xmlns:ds="http://schemas.openxmlformats.org/officeDocument/2006/customXml" ds:itemID="{a7a6faa4-63aa-4c04-902c-efab09d6f970}">
  <ds:schemaRefs/>
</ds:datastoreItem>
</file>

<file path=customXml/itemProps1049.xml><?xml version="1.0" encoding="utf-8"?>
<ds:datastoreItem xmlns:ds="http://schemas.openxmlformats.org/officeDocument/2006/customXml" ds:itemID="{9b2233b6-701b-4c49-a261-8d09e5040d79}">
  <ds:schemaRefs/>
</ds:datastoreItem>
</file>

<file path=customXml/itemProps1050.xml><?xml version="1.0" encoding="utf-8"?>
<ds:datastoreItem xmlns:ds="http://schemas.openxmlformats.org/officeDocument/2006/customXml" ds:itemID="{839f589f-e8a1-4610-82f1-fc2abf16872d}">
  <ds:schemaRefs/>
</ds:datastoreItem>
</file>

<file path=customXml/itemProps1051.xml><?xml version="1.0" encoding="utf-8"?>
<ds:datastoreItem xmlns:ds="http://schemas.openxmlformats.org/officeDocument/2006/customXml" ds:itemID="{2e25b56c-9908-4414-9bdc-9d1f8adaecbc}">
  <ds:schemaRefs/>
</ds:datastoreItem>
</file>

<file path=customXml/itemProps1052.xml><?xml version="1.0" encoding="utf-8"?>
<ds:datastoreItem xmlns:ds="http://schemas.openxmlformats.org/officeDocument/2006/customXml" ds:itemID="{2a78d350-9624-4764-b73d-6798ab72ecaa}">
  <ds:schemaRefs/>
</ds:datastoreItem>
</file>

<file path=customXml/itemProps1053.xml><?xml version="1.0" encoding="utf-8"?>
<ds:datastoreItem xmlns:ds="http://schemas.openxmlformats.org/officeDocument/2006/customXml" ds:itemID="{82014a13-7493-4c50-8c5e-9374298f4255}">
  <ds:schemaRefs/>
</ds:datastoreItem>
</file>

<file path=customXml/itemProps1054.xml><?xml version="1.0" encoding="utf-8"?>
<ds:datastoreItem xmlns:ds="http://schemas.openxmlformats.org/officeDocument/2006/customXml" ds:itemID="{e4770a0a-350f-4316-ab0b-c015538f8fba}">
  <ds:schemaRefs/>
</ds:datastoreItem>
</file>

<file path=customXml/itemProps1055.xml><?xml version="1.0" encoding="utf-8"?>
<ds:datastoreItem xmlns:ds="http://schemas.openxmlformats.org/officeDocument/2006/customXml" ds:itemID="{4fb642ba-798e-4d88-82be-ac577e50f905}">
  <ds:schemaRefs/>
</ds:datastoreItem>
</file>

<file path=customXml/itemProps1056.xml><?xml version="1.0" encoding="utf-8"?>
<ds:datastoreItem xmlns:ds="http://schemas.openxmlformats.org/officeDocument/2006/customXml" ds:itemID="{73a6f683-22fb-4174-87cc-6511b2ddea35}">
  <ds:schemaRefs/>
</ds:datastoreItem>
</file>

<file path=customXml/itemProps1057.xml><?xml version="1.0" encoding="utf-8"?>
<ds:datastoreItem xmlns:ds="http://schemas.openxmlformats.org/officeDocument/2006/customXml" ds:itemID="{f1ec408c-946f-40a1-ba5d-a3a7c18cf1bb}">
  <ds:schemaRefs/>
</ds:datastoreItem>
</file>

<file path=customXml/itemProps1058.xml><?xml version="1.0" encoding="utf-8"?>
<ds:datastoreItem xmlns:ds="http://schemas.openxmlformats.org/officeDocument/2006/customXml" ds:itemID="{71e5f919-d756-4bb8-b64a-7ae9e21c85c3}">
  <ds:schemaRefs/>
</ds:datastoreItem>
</file>

<file path=customXml/itemProps1059.xml><?xml version="1.0" encoding="utf-8"?>
<ds:datastoreItem xmlns:ds="http://schemas.openxmlformats.org/officeDocument/2006/customXml" ds:itemID="{cf904274-cb47-4d77-9ae9-3ce65a631ea0}">
  <ds:schemaRefs/>
</ds:datastoreItem>
</file>

<file path=customXml/itemProps1060.xml><?xml version="1.0" encoding="utf-8"?>
<ds:datastoreItem xmlns:ds="http://schemas.openxmlformats.org/officeDocument/2006/customXml" ds:itemID="{d9f6ebe6-8252-4b0e-a8ef-a5e1f5f02d97}">
  <ds:schemaRefs/>
</ds:datastoreItem>
</file>

<file path=customXml/itemProps1061.xml><?xml version="1.0" encoding="utf-8"?>
<ds:datastoreItem xmlns:ds="http://schemas.openxmlformats.org/officeDocument/2006/customXml" ds:itemID="{b1ca0dc2-5d2d-426e-aaf8-a585a6ce8766}">
  <ds:schemaRefs/>
</ds:datastoreItem>
</file>

<file path=customXml/itemProps1062.xml><?xml version="1.0" encoding="utf-8"?>
<ds:datastoreItem xmlns:ds="http://schemas.openxmlformats.org/officeDocument/2006/customXml" ds:itemID="{6f39e636-ddb5-4771-9376-e4193c6844f9}">
  <ds:schemaRefs/>
</ds:datastoreItem>
</file>

<file path=customXml/itemProps1063.xml><?xml version="1.0" encoding="utf-8"?>
<ds:datastoreItem xmlns:ds="http://schemas.openxmlformats.org/officeDocument/2006/customXml" ds:itemID="{75192b92-36e8-4f6f-a949-b31bfb158438}">
  <ds:schemaRefs/>
</ds:datastoreItem>
</file>

<file path=customXml/itemProps1064.xml><?xml version="1.0" encoding="utf-8"?>
<ds:datastoreItem xmlns:ds="http://schemas.openxmlformats.org/officeDocument/2006/customXml" ds:itemID="{a2695574-bca6-467e-a723-9848b93c9ccd}">
  <ds:schemaRefs/>
</ds:datastoreItem>
</file>

<file path=customXml/itemProps1065.xml><?xml version="1.0" encoding="utf-8"?>
<ds:datastoreItem xmlns:ds="http://schemas.openxmlformats.org/officeDocument/2006/customXml" ds:itemID="{b0128b9f-53bf-4b6d-9a02-0cb00b761600}">
  <ds:schemaRefs/>
</ds:datastoreItem>
</file>

<file path=customXml/itemProps1066.xml><?xml version="1.0" encoding="utf-8"?>
<ds:datastoreItem xmlns:ds="http://schemas.openxmlformats.org/officeDocument/2006/customXml" ds:itemID="{00ea7fa9-7ca9-4cfb-96a4-17c7badb21cc}">
  <ds:schemaRefs/>
</ds:datastoreItem>
</file>

<file path=customXml/itemProps1067.xml><?xml version="1.0" encoding="utf-8"?>
<ds:datastoreItem xmlns:ds="http://schemas.openxmlformats.org/officeDocument/2006/customXml" ds:itemID="{41728a34-6ae3-412a-9633-3d6883b60565}">
  <ds:schemaRefs/>
</ds:datastoreItem>
</file>

<file path=customXml/itemProps1068.xml><?xml version="1.0" encoding="utf-8"?>
<ds:datastoreItem xmlns:ds="http://schemas.openxmlformats.org/officeDocument/2006/customXml" ds:itemID="{fd54e6e0-8c77-4671-ad90-75df86c5594e}">
  <ds:schemaRefs/>
</ds:datastoreItem>
</file>

<file path=customXml/itemProps1069.xml><?xml version="1.0" encoding="utf-8"?>
<ds:datastoreItem xmlns:ds="http://schemas.openxmlformats.org/officeDocument/2006/customXml" ds:itemID="{be68c095-fcf7-41d4-b393-5f0e2ea4c5c8}">
  <ds:schemaRefs/>
</ds:datastoreItem>
</file>

<file path=customXml/itemProps1070.xml><?xml version="1.0" encoding="utf-8"?>
<ds:datastoreItem xmlns:ds="http://schemas.openxmlformats.org/officeDocument/2006/customXml" ds:itemID="{c63ef3c0-73ac-4f47-82a6-ae09febf9bba}">
  <ds:schemaRefs/>
</ds:datastoreItem>
</file>

<file path=customXml/itemProps1071.xml><?xml version="1.0" encoding="utf-8"?>
<ds:datastoreItem xmlns:ds="http://schemas.openxmlformats.org/officeDocument/2006/customXml" ds:itemID="{2a7a103b-2e41-4f81-8555-2a79c0d8c8c0}">
  <ds:schemaRefs/>
</ds:datastoreItem>
</file>

<file path=customXml/itemProps1072.xml><?xml version="1.0" encoding="utf-8"?>
<ds:datastoreItem xmlns:ds="http://schemas.openxmlformats.org/officeDocument/2006/customXml" ds:itemID="{293a4a23-8dbc-4f6b-b660-1249d2b9f841}">
  <ds:schemaRefs/>
</ds:datastoreItem>
</file>

<file path=customXml/itemProps1073.xml><?xml version="1.0" encoding="utf-8"?>
<ds:datastoreItem xmlns:ds="http://schemas.openxmlformats.org/officeDocument/2006/customXml" ds:itemID="{f34705f9-9fb3-40e9-bde9-7fe2aa73366f}">
  <ds:schemaRefs/>
</ds:datastoreItem>
</file>

<file path=customXml/itemProps1074.xml><?xml version="1.0" encoding="utf-8"?>
<ds:datastoreItem xmlns:ds="http://schemas.openxmlformats.org/officeDocument/2006/customXml" ds:itemID="{e93bf855-e178-4db6-8a99-02c846ed3e14}">
  <ds:schemaRefs/>
</ds:datastoreItem>
</file>

<file path=customXml/itemProps1075.xml><?xml version="1.0" encoding="utf-8"?>
<ds:datastoreItem xmlns:ds="http://schemas.openxmlformats.org/officeDocument/2006/customXml" ds:itemID="{e3c227eb-01a1-4c6f-8679-fdf1b8f91c93}">
  <ds:schemaRefs/>
</ds:datastoreItem>
</file>

<file path=customXml/itemProps1076.xml><?xml version="1.0" encoding="utf-8"?>
<ds:datastoreItem xmlns:ds="http://schemas.openxmlformats.org/officeDocument/2006/customXml" ds:itemID="{dbc1fff2-6766-48be-90ec-1f006a03a398}">
  <ds:schemaRefs/>
</ds:datastoreItem>
</file>

<file path=customXml/itemProps1077.xml><?xml version="1.0" encoding="utf-8"?>
<ds:datastoreItem xmlns:ds="http://schemas.openxmlformats.org/officeDocument/2006/customXml" ds:itemID="{25b64f97-145e-490c-b195-82a6b0541222}">
  <ds:schemaRefs/>
</ds:datastoreItem>
</file>

<file path=customXml/itemProps1078.xml><?xml version="1.0" encoding="utf-8"?>
<ds:datastoreItem xmlns:ds="http://schemas.openxmlformats.org/officeDocument/2006/customXml" ds:itemID="{49a43d15-43dd-4716-b988-f63f80a59e8a}">
  <ds:schemaRefs/>
</ds:datastoreItem>
</file>

<file path=customXml/itemProps1079.xml><?xml version="1.0" encoding="utf-8"?>
<ds:datastoreItem xmlns:ds="http://schemas.openxmlformats.org/officeDocument/2006/customXml" ds:itemID="{05cabe8c-01c5-4937-b8eb-cecdbeebe946}">
  <ds:schemaRefs/>
</ds:datastoreItem>
</file>

<file path=customXml/itemProps1080.xml><?xml version="1.0" encoding="utf-8"?>
<ds:datastoreItem xmlns:ds="http://schemas.openxmlformats.org/officeDocument/2006/customXml" ds:itemID="{b1bd145a-459f-401b-9a45-97afcef96d10}">
  <ds:schemaRefs/>
</ds:datastoreItem>
</file>

<file path=customXml/itemProps1081.xml><?xml version="1.0" encoding="utf-8"?>
<ds:datastoreItem xmlns:ds="http://schemas.openxmlformats.org/officeDocument/2006/customXml" ds:itemID="{da731d18-766e-48b9-af3c-d53ac0b498f3}">
  <ds:schemaRefs/>
</ds:datastoreItem>
</file>

<file path=customXml/itemProps1082.xml><?xml version="1.0" encoding="utf-8"?>
<ds:datastoreItem xmlns:ds="http://schemas.openxmlformats.org/officeDocument/2006/customXml" ds:itemID="{3b065f7e-f0d8-4d5e-bc54-631193f68463}">
  <ds:schemaRefs/>
</ds:datastoreItem>
</file>

<file path=customXml/itemProps1083.xml><?xml version="1.0" encoding="utf-8"?>
<ds:datastoreItem xmlns:ds="http://schemas.openxmlformats.org/officeDocument/2006/customXml" ds:itemID="{0b2d62d9-53a5-42c3-bb17-18f50f8db433}">
  <ds:schemaRefs/>
</ds:datastoreItem>
</file>

<file path=customXml/itemProps1084.xml><?xml version="1.0" encoding="utf-8"?>
<ds:datastoreItem xmlns:ds="http://schemas.openxmlformats.org/officeDocument/2006/customXml" ds:itemID="{4120001a-2e5f-463c-a2af-b22c8241ff9f}">
  <ds:schemaRefs/>
</ds:datastoreItem>
</file>

<file path=customXml/itemProps1085.xml><?xml version="1.0" encoding="utf-8"?>
<ds:datastoreItem xmlns:ds="http://schemas.openxmlformats.org/officeDocument/2006/customXml" ds:itemID="{444dd729-0109-40ca-8b05-444a4685d1d9}">
  <ds:schemaRefs/>
</ds:datastoreItem>
</file>

<file path=customXml/itemProps1086.xml><?xml version="1.0" encoding="utf-8"?>
<ds:datastoreItem xmlns:ds="http://schemas.openxmlformats.org/officeDocument/2006/customXml" ds:itemID="{0afe7081-9956-4800-91d6-eb2ca487e713}">
  <ds:schemaRefs/>
</ds:datastoreItem>
</file>

<file path=customXml/itemProps1087.xml><?xml version="1.0" encoding="utf-8"?>
<ds:datastoreItem xmlns:ds="http://schemas.openxmlformats.org/officeDocument/2006/customXml" ds:itemID="{64d42a07-2042-4f9f-b930-4a50870da9bd}">
  <ds:schemaRefs/>
</ds:datastoreItem>
</file>

<file path=customXml/itemProps1088.xml><?xml version="1.0" encoding="utf-8"?>
<ds:datastoreItem xmlns:ds="http://schemas.openxmlformats.org/officeDocument/2006/customXml" ds:itemID="{ce8830fb-1b1a-4090-81d1-17b4d47ad80f}">
  <ds:schemaRefs/>
</ds:datastoreItem>
</file>

<file path=customXml/itemProps1089.xml><?xml version="1.0" encoding="utf-8"?>
<ds:datastoreItem xmlns:ds="http://schemas.openxmlformats.org/officeDocument/2006/customXml" ds:itemID="{db2ddf63-7329-4cbe-ae09-9e27b0a8de15}">
  <ds:schemaRefs/>
</ds:datastoreItem>
</file>

<file path=customXml/itemProps1090.xml><?xml version="1.0" encoding="utf-8"?>
<ds:datastoreItem xmlns:ds="http://schemas.openxmlformats.org/officeDocument/2006/customXml" ds:itemID="{60339114-6a4e-4046-a378-1e69281cd4f2}">
  <ds:schemaRefs/>
</ds:datastoreItem>
</file>

<file path=customXml/itemProps1091.xml><?xml version="1.0" encoding="utf-8"?>
<ds:datastoreItem xmlns:ds="http://schemas.openxmlformats.org/officeDocument/2006/customXml" ds:itemID="{face4597-7f1f-4b74-8778-71e6b74eb5b5}">
  <ds:schemaRefs/>
</ds:datastoreItem>
</file>

<file path=customXml/itemProps1092.xml><?xml version="1.0" encoding="utf-8"?>
<ds:datastoreItem xmlns:ds="http://schemas.openxmlformats.org/officeDocument/2006/customXml" ds:itemID="{2e3eec7f-7fdd-4a1b-a041-828b7419c9ad}">
  <ds:schemaRefs/>
</ds:datastoreItem>
</file>

<file path=customXml/itemProps1093.xml><?xml version="1.0" encoding="utf-8"?>
<ds:datastoreItem xmlns:ds="http://schemas.openxmlformats.org/officeDocument/2006/customXml" ds:itemID="{7831ba35-1f24-4637-9aa1-5169245261b9}">
  <ds:schemaRefs/>
</ds:datastoreItem>
</file>

<file path=customXml/itemProps1094.xml><?xml version="1.0" encoding="utf-8"?>
<ds:datastoreItem xmlns:ds="http://schemas.openxmlformats.org/officeDocument/2006/customXml" ds:itemID="{953f4c74-c07f-4465-904e-b349263f0fb6}">
  <ds:schemaRefs/>
</ds:datastoreItem>
</file>

<file path=customXml/itemProps1095.xml><?xml version="1.0" encoding="utf-8"?>
<ds:datastoreItem xmlns:ds="http://schemas.openxmlformats.org/officeDocument/2006/customXml" ds:itemID="{9cbc1130-b551-4d3a-a36d-f7e8f685ebd2}">
  <ds:schemaRefs/>
</ds:datastoreItem>
</file>

<file path=customXml/itemProps1096.xml><?xml version="1.0" encoding="utf-8"?>
<ds:datastoreItem xmlns:ds="http://schemas.openxmlformats.org/officeDocument/2006/customXml" ds:itemID="{db420b48-d4ef-42a4-9108-ba3c9f34b145}">
  <ds:schemaRefs/>
</ds:datastoreItem>
</file>

<file path=customXml/itemProps1097.xml><?xml version="1.0" encoding="utf-8"?>
<ds:datastoreItem xmlns:ds="http://schemas.openxmlformats.org/officeDocument/2006/customXml" ds:itemID="{0bfda2c9-5b77-4b72-a67e-1e5aa39a51d1}">
  <ds:schemaRefs/>
</ds:datastoreItem>
</file>

<file path=customXml/itemProps1098.xml><?xml version="1.0" encoding="utf-8"?>
<ds:datastoreItem xmlns:ds="http://schemas.openxmlformats.org/officeDocument/2006/customXml" ds:itemID="{1e209932-f5cf-4cdf-9b5b-748f84decc4d}">
  <ds:schemaRefs/>
</ds:datastoreItem>
</file>

<file path=customXml/itemProps1099.xml><?xml version="1.0" encoding="utf-8"?>
<ds:datastoreItem xmlns:ds="http://schemas.openxmlformats.org/officeDocument/2006/customXml" ds:itemID="{7faa4df4-22c1-4117-9967-9f13694ad240}">
  <ds:schemaRefs/>
</ds:datastoreItem>
</file>

<file path=customXml/itemProps1100.xml><?xml version="1.0" encoding="utf-8"?>
<ds:datastoreItem xmlns:ds="http://schemas.openxmlformats.org/officeDocument/2006/customXml" ds:itemID="{8e1c2b9a-9d0b-48ab-94f1-35dbbf7cf197}">
  <ds:schemaRefs/>
</ds:datastoreItem>
</file>

<file path=customXml/itemProps1101.xml><?xml version="1.0" encoding="utf-8"?>
<ds:datastoreItem xmlns:ds="http://schemas.openxmlformats.org/officeDocument/2006/customXml" ds:itemID="{daf48206-5c64-451c-9ab3-6922e37b7912}">
  <ds:schemaRefs/>
</ds:datastoreItem>
</file>

<file path=customXml/itemProps1102.xml><?xml version="1.0" encoding="utf-8"?>
<ds:datastoreItem xmlns:ds="http://schemas.openxmlformats.org/officeDocument/2006/customXml" ds:itemID="{9b2c5002-8be3-41ef-91a3-a628eda6aeff}">
  <ds:schemaRefs/>
</ds:datastoreItem>
</file>

<file path=customXml/itemProps1103.xml><?xml version="1.0" encoding="utf-8"?>
<ds:datastoreItem xmlns:ds="http://schemas.openxmlformats.org/officeDocument/2006/customXml" ds:itemID="{e8435726-0ba9-4641-a20f-8baeec31201c}">
  <ds:schemaRefs/>
</ds:datastoreItem>
</file>

<file path=customXml/itemProps1104.xml><?xml version="1.0" encoding="utf-8"?>
<ds:datastoreItem xmlns:ds="http://schemas.openxmlformats.org/officeDocument/2006/customXml" ds:itemID="{e83296ab-cf8c-4e1c-83ca-ebc42684cc19}">
  <ds:schemaRefs/>
</ds:datastoreItem>
</file>

<file path=customXml/itemProps1105.xml><?xml version="1.0" encoding="utf-8"?>
<ds:datastoreItem xmlns:ds="http://schemas.openxmlformats.org/officeDocument/2006/customXml" ds:itemID="{e4889e9e-8de3-4e98-9270-4dc81ca552a2}">
  <ds:schemaRefs/>
</ds:datastoreItem>
</file>

<file path=customXml/itemProps1106.xml><?xml version="1.0" encoding="utf-8"?>
<ds:datastoreItem xmlns:ds="http://schemas.openxmlformats.org/officeDocument/2006/customXml" ds:itemID="{118c3a33-fd2c-43a8-a724-65696fc53380}">
  <ds:schemaRefs/>
</ds:datastoreItem>
</file>

<file path=customXml/itemProps1107.xml><?xml version="1.0" encoding="utf-8"?>
<ds:datastoreItem xmlns:ds="http://schemas.openxmlformats.org/officeDocument/2006/customXml" ds:itemID="{4aae205f-1dc8-4c01-8ae0-20cf293334c2}">
  <ds:schemaRefs/>
</ds:datastoreItem>
</file>

<file path=customXml/itemProps1108.xml><?xml version="1.0" encoding="utf-8"?>
<ds:datastoreItem xmlns:ds="http://schemas.openxmlformats.org/officeDocument/2006/customXml" ds:itemID="{1d32b97f-e53e-4cb5-a7ef-55bbdb8909d4}">
  <ds:schemaRefs/>
</ds:datastoreItem>
</file>

<file path=customXml/itemProps1109.xml><?xml version="1.0" encoding="utf-8"?>
<ds:datastoreItem xmlns:ds="http://schemas.openxmlformats.org/officeDocument/2006/customXml" ds:itemID="{3b98dd61-be27-412f-ab3a-6b132346308d}">
  <ds:schemaRefs/>
</ds:datastoreItem>
</file>

<file path=customXml/itemProps1110.xml><?xml version="1.0" encoding="utf-8"?>
<ds:datastoreItem xmlns:ds="http://schemas.openxmlformats.org/officeDocument/2006/customXml" ds:itemID="{68675ab8-57ce-4710-9c7d-57a37584a104}">
  <ds:schemaRefs/>
</ds:datastoreItem>
</file>

<file path=customXml/itemProps1111.xml><?xml version="1.0" encoding="utf-8"?>
<ds:datastoreItem xmlns:ds="http://schemas.openxmlformats.org/officeDocument/2006/customXml" ds:itemID="{07d11928-27ac-4c98-8310-42895d23dcfa}">
  <ds:schemaRefs/>
</ds:datastoreItem>
</file>

<file path=customXml/itemProps1112.xml><?xml version="1.0" encoding="utf-8"?>
<ds:datastoreItem xmlns:ds="http://schemas.openxmlformats.org/officeDocument/2006/customXml" ds:itemID="{fcfdfbb0-eaee-470a-a4f3-7f63a074094a}">
  <ds:schemaRefs/>
</ds:datastoreItem>
</file>

<file path=customXml/itemProps1113.xml><?xml version="1.0" encoding="utf-8"?>
<ds:datastoreItem xmlns:ds="http://schemas.openxmlformats.org/officeDocument/2006/customXml" ds:itemID="{5286eddf-0454-4526-9623-f85815e90bd9}">
  <ds:schemaRefs/>
</ds:datastoreItem>
</file>

<file path=customXml/itemProps1114.xml><?xml version="1.0" encoding="utf-8"?>
<ds:datastoreItem xmlns:ds="http://schemas.openxmlformats.org/officeDocument/2006/customXml" ds:itemID="{8e98c663-8338-4ff0-b432-900bf9249762}">
  <ds:schemaRefs/>
</ds:datastoreItem>
</file>

<file path=customXml/itemProps1115.xml><?xml version="1.0" encoding="utf-8"?>
<ds:datastoreItem xmlns:ds="http://schemas.openxmlformats.org/officeDocument/2006/customXml" ds:itemID="{74e49fdb-98a3-41c2-aa26-ae1dd4ea5ffb}">
  <ds:schemaRefs/>
</ds:datastoreItem>
</file>

<file path=customXml/itemProps1116.xml><?xml version="1.0" encoding="utf-8"?>
<ds:datastoreItem xmlns:ds="http://schemas.openxmlformats.org/officeDocument/2006/customXml" ds:itemID="{9bf97c0d-e06f-4aa8-b29b-a8554c875a85}">
  <ds:schemaRefs/>
</ds:datastoreItem>
</file>

<file path=customXml/itemProps1117.xml><?xml version="1.0" encoding="utf-8"?>
<ds:datastoreItem xmlns:ds="http://schemas.openxmlformats.org/officeDocument/2006/customXml" ds:itemID="{106a4b6a-9ddf-41d9-9430-c625e22b5ac1}">
  <ds:schemaRefs/>
</ds:datastoreItem>
</file>

<file path=customXml/itemProps1118.xml><?xml version="1.0" encoding="utf-8"?>
<ds:datastoreItem xmlns:ds="http://schemas.openxmlformats.org/officeDocument/2006/customXml" ds:itemID="{c3ea3f1f-8bd1-41fb-a97a-87c120f89d11}">
  <ds:schemaRefs/>
</ds:datastoreItem>
</file>

<file path=customXml/itemProps1119.xml><?xml version="1.0" encoding="utf-8"?>
<ds:datastoreItem xmlns:ds="http://schemas.openxmlformats.org/officeDocument/2006/customXml" ds:itemID="{c173823b-7e99-4814-879e-00d780c5bec9}">
  <ds:schemaRefs/>
</ds:datastoreItem>
</file>

<file path=customXml/itemProps1120.xml><?xml version="1.0" encoding="utf-8"?>
<ds:datastoreItem xmlns:ds="http://schemas.openxmlformats.org/officeDocument/2006/customXml" ds:itemID="{10212ad8-e2b1-4968-86be-d038139d6f5d}">
  <ds:schemaRefs/>
</ds:datastoreItem>
</file>

<file path=customXml/itemProps1121.xml><?xml version="1.0" encoding="utf-8"?>
<ds:datastoreItem xmlns:ds="http://schemas.openxmlformats.org/officeDocument/2006/customXml" ds:itemID="{e9cd7289-8139-459e-8fff-5f9a29c7f8ba}">
  <ds:schemaRefs/>
</ds:datastoreItem>
</file>

<file path=customXml/itemProps1122.xml><?xml version="1.0" encoding="utf-8"?>
<ds:datastoreItem xmlns:ds="http://schemas.openxmlformats.org/officeDocument/2006/customXml" ds:itemID="{87c56e19-311d-43f0-a911-d0668eb3da67}">
  <ds:schemaRefs/>
</ds:datastoreItem>
</file>

<file path=customXml/itemProps1123.xml><?xml version="1.0" encoding="utf-8"?>
<ds:datastoreItem xmlns:ds="http://schemas.openxmlformats.org/officeDocument/2006/customXml" ds:itemID="{32bc6871-5634-459d-a306-d6858e194c6c}">
  <ds:schemaRefs/>
</ds:datastoreItem>
</file>

<file path=customXml/itemProps1124.xml><?xml version="1.0" encoding="utf-8"?>
<ds:datastoreItem xmlns:ds="http://schemas.openxmlformats.org/officeDocument/2006/customXml" ds:itemID="{086b8ad5-b7d6-4daa-bdd5-c4b826b27aeb}">
  <ds:schemaRefs/>
</ds:datastoreItem>
</file>

<file path=customXml/itemProps1125.xml><?xml version="1.0" encoding="utf-8"?>
<ds:datastoreItem xmlns:ds="http://schemas.openxmlformats.org/officeDocument/2006/customXml" ds:itemID="{5b58e2a1-86c6-4296-9592-73d00c4b1c9d}">
  <ds:schemaRefs/>
</ds:datastoreItem>
</file>

<file path=customXml/itemProps1126.xml><?xml version="1.0" encoding="utf-8"?>
<ds:datastoreItem xmlns:ds="http://schemas.openxmlformats.org/officeDocument/2006/customXml" ds:itemID="{50853cbe-9c8f-42c0-9b52-4867bc417b53}">
  <ds:schemaRefs/>
</ds:datastoreItem>
</file>

<file path=customXml/itemProps1127.xml><?xml version="1.0" encoding="utf-8"?>
<ds:datastoreItem xmlns:ds="http://schemas.openxmlformats.org/officeDocument/2006/customXml" ds:itemID="{adc1db3b-9938-4cc7-8132-fcdac5e93604}">
  <ds:schemaRefs/>
</ds:datastoreItem>
</file>

<file path=customXml/itemProps1128.xml><?xml version="1.0" encoding="utf-8"?>
<ds:datastoreItem xmlns:ds="http://schemas.openxmlformats.org/officeDocument/2006/customXml" ds:itemID="{807bbfcc-d5e5-49ba-bdc5-331026c06f4e}">
  <ds:schemaRefs/>
</ds:datastoreItem>
</file>

<file path=customXml/itemProps1129.xml><?xml version="1.0" encoding="utf-8"?>
<ds:datastoreItem xmlns:ds="http://schemas.openxmlformats.org/officeDocument/2006/customXml" ds:itemID="{5ed11462-9367-4bcd-8881-3daacfaaf4c0}">
  <ds:schemaRefs/>
</ds:datastoreItem>
</file>

<file path=customXml/itemProps1130.xml><?xml version="1.0" encoding="utf-8"?>
<ds:datastoreItem xmlns:ds="http://schemas.openxmlformats.org/officeDocument/2006/customXml" ds:itemID="{180f374c-065c-48a6-aceb-4105ae474fcc}">
  <ds:schemaRefs/>
</ds:datastoreItem>
</file>

<file path=customXml/itemProps1131.xml><?xml version="1.0" encoding="utf-8"?>
<ds:datastoreItem xmlns:ds="http://schemas.openxmlformats.org/officeDocument/2006/customXml" ds:itemID="{6ee11c40-4dff-48f1-80bc-7479aa0e6520}">
  <ds:schemaRefs/>
</ds:datastoreItem>
</file>

<file path=customXml/itemProps1132.xml><?xml version="1.0" encoding="utf-8"?>
<ds:datastoreItem xmlns:ds="http://schemas.openxmlformats.org/officeDocument/2006/customXml" ds:itemID="{987795eb-43e8-4a06-88fd-213e5fa8c9fe}">
  <ds:schemaRefs/>
</ds:datastoreItem>
</file>

<file path=customXml/itemProps1133.xml><?xml version="1.0" encoding="utf-8"?>
<ds:datastoreItem xmlns:ds="http://schemas.openxmlformats.org/officeDocument/2006/customXml" ds:itemID="{b3b955c7-2203-43ad-9999-039bcca9e366}">
  <ds:schemaRefs/>
</ds:datastoreItem>
</file>

<file path=customXml/itemProps1134.xml><?xml version="1.0" encoding="utf-8"?>
<ds:datastoreItem xmlns:ds="http://schemas.openxmlformats.org/officeDocument/2006/customXml" ds:itemID="{50652d0b-3387-4e0a-85d9-2604d126dbf5}">
  <ds:schemaRefs/>
</ds:datastoreItem>
</file>

<file path=customXml/itemProps1135.xml><?xml version="1.0" encoding="utf-8"?>
<ds:datastoreItem xmlns:ds="http://schemas.openxmlformats.org/officeDocument/2006/customXml" ds:itemID="{c86cc512-c9a6-44c0-81d4-3506df167e54}">
  <ds:schemaRefs/>
</ds:datastoreItem>
</file>

<file path=customXml/itemProps1136.xml><?xml version="1.0" encoding="utf-8"?>
<ds:datastoreItem xmlns:ds="http://schemas.openxmlformats.org/officeDocument/2006/customXml" ds:itemID="{cfc8f1af-2b96-4ad7-ae66-716895304cb1}">
  <ds:schemaRefs/>
</ds:datastoreItem>
</file>

<file path=customXml/itemProps1137.xml><?xml version="1.0" encoding="utf-8"?>
<ds:datastoreItem xmlns:ds="http://schemas.openxmlformats.org/officeDocument/2006/customXml" ds:itemID="{e676c875-e910-4ab0-bbc1-41dcfd0ce178}">
  <ds:schemaRefs/>
</ds:datastoreItem>
</file>

<file path=customXml/itemProps1138.xml><?xml version="1.0" encoding="utf-8"?>
<ds:datastoreItem xmlns:ds="http://schemas.openxmlformats.org/officeDocument/2006/customXml" ds:itemID="{253ed609-6981-443b-8eb6-bbb16e9e3807}">
  <ds:schemaRefs/>
</ds:datastoreItem>
</file>

<file path=customXml/itemProps1139.xml><?xml version="1.0" encoding="utf-8"?>
<ds:datastoreItem xmlns:ds="http://schemas.openxmlformats.org/officeDocument/2006/customXml" ds:itemID="{953839d3-370a-40fa-a05c-099254bf415e}">
  <ds:schemaRefs/>
</ds:datastoreItem>
</file>

<file path=customXml/itemProps1140.xml><?xml version="1.0" encoding="utf-8"?>
<ds:datastoreItem xmlns:ds="http://schemas.openxmlformats.org/officeDocument/2006/customXml" ds:itemID="{5a465d4a-7df2-4325-acc5-7e0e9338fd16}">
  <ds:schemaRefs/>
</ds:datastoreItem>
</file>

<file path=customXml/itemProps1141.xml><?xml version="1.0" encoding="utf-8"?>
<ds:datastoreItem xmlns:ds="http://schemas.openxmlformats.org/officeDocument/2006/customXml" ds:itemID="{9cb09886-08c5-43fb-8224-447875a21cf9}">
  <ds:schemaRefs/>
</ds:datastoreItem>
</file>

<file path=customXml/itemProps1142.xml><?xml version="1.0" encoding="utf-8"?>
<ds:datastoreItem xmlns:ds="http://schemas.openxmlformats.org/officeDocument/2006/customXml" ds:itemID="{9f1c27c2-8bf7-468c-85b9-f8ab26344195}">
  <ds:schemaRefs/>
</ds:datastoreItem>
</file>

<file path=customXml/itemProps1143.xml><?xml version="1.0" encoding="utf-8"?>
<ds:datastoreItem xmlns:ds="http://schemas.openxmlformats.org/officeDocument/2006/customXml" ds:itemID="{2f5f2345-a35d-420c-af5d-a66192036fca}">
  <ds:schemaRefs/>
</ds:datastoreItem>
</file>

<file path=customXml/itemProps1144.xml><?xml version="1.0" encoding="utf-8"?>
<ds:datastoreItem xmlns:ds="http://schemas.openxmlformats.org/officeDocument/2006/customXml" ds:itemID="{fc915243-d6de-482e-b42a-34358793dd85}">
  <ds:schemaRefs/>
</ds:datastoreItem>
</file>

<file path=customXml/itemProps1145.xml><?xml version="1.0" encoding="utf-8"?>
<ds:datastoreItem xmlns:ds="http://schemas.openxmlformats.org/officeDocument/2006/customXml" ds:itemID="{eeeecf00-4242-4d30-a8dc-9a936a49aace}">
  <ds:schemaRefs/>
</ds:datastoreItem>
</file>

<file path=customXml/itemProps1146.xml><?xml version="1.0" encoding="utf-8"?>
<ds:datastoreItem xmlns:ds="http://schemas.openxmlformats.org/officeDocument/2006/customXml" ds:itemID="{a810e04c-2470-442c-b2be-a89b39d70bd5}">
  <ds:schemaRefs/>
</ds:datastoreItem>
</file>

<file path=customXml/itemProps1147.xml><?xml version="1.0" encoding="utf-8"?>
<ds:datastoreItem xmlns:ds="http://schemas.openxmlformats.org/officeDocument/2006/customXml" ds:itemID="{5c380324-aa2d-4c92-ad6b-06c891312183}">
  <ds:schemaRefs/>
</ds:datastoreItem>
</file>

<file path=customXml/itemProps1148.xml><?xml version="1.0" encoding="utf-8"?>
<ds:datastoreItem xmlns:ds="http://schemas.openxmlformats.org/officeDocument/2006/customXml" ds:itemID="{03d02221-eadd-476c-ac97-775a22b767ae}">
  <ds:schemaRefs/>
</ds:datastoreItem>
</file>

<file path=customXml/itemProps1149.xml><?xml version="1.0" encoding="utf-8"?>
<ds:datastoreItem xmlns:ds="http://schemas.openxmlformats.org/officeDocument/2006/customXml" ds:itemID="{3476976b-a221-4492-a357-132fcb3c6027}">
  <ds:schemaRefs/>
</ds:datastoreItem>
</file>

<file path=customXml/itemProps1150.xml><?xml version="1.0" encoding="utf-8"?>
<ds:datastoreItem xmlns:ds="http://schemas.openxmlformats.org/officeDocument/2006/customXml" ds:itemID="{605d800a-ee4c-44b7-a2a9-c0a4242e8ae8}">
  <ds:schemaRefs/>
</ds:datastoreItem>
</file>

<file path=customXml/itemProps1151.xml><?xml version="1.0" encoding="utf-8"?>
<ds:datastoreItem xmlns:ds="http://schemas.openxmlformats.org/officeDocument/2006/customXml" ds:itemID="{68ab2f11-b34a-4b48-9c8d-46495705fa40}">
  <ds:schemaRefs/>
</ds:datastoreItem>
</file>

<file path=customXml/itemProps1152.xml><?xml version="1.0" encoding="utf-8"?>
<ds:datastoreItem xmlns:ds="http://schemas.openxmlformats.org/officeDocument/2006/customXml" ds:itemID="{32c38eff-f007-4cd1-aed9-d3c35b01c9b2}">
  <ds:schemaRefs/>
</ds:datastoreItem>
</file>

<file path=customXml/itemProps1153.xml><?xml version="1.0" encoding="utf-8"?>
<ds:datastoreItem xmlns:ds="http://schemas.openxmlformats.org/officeDocument/2006/customXml" ds:itemID="{bbb32dd7-bed2-48af-b6e6-03df62000288}">
  <ds:schemaRefs/>
</ds:datastoreItem>
</file>

<file path=customXml/itemProps1154.xml><?xml version="1.0" encoding="utf-8"?>
<ds:datastoreItem xmlns:ds="http://schemas.openxmlformats.org/officeDocument/2006/customXml" ds:itemID="{c587f2b7-0a44-4e1f-87c4-884a0cfc0c0a}">
  <ds:schemaRefs/>
</ds:datastoreItem>
</file>

<file path=customXml/itemProps1155.xml><?xml version="1.0" encoding="utf-8"?>
<ds:datastoreItem xmlns:ds="http://schemas.openxmlformats.org/officeDocument/2006/customXml" ds:itemID="{985eaf05-bb08-4dd7-ba58-678a1bc4f2f6}">
  <ds:schemaRefs/>
</ds:datastoreItem>
</file>

<file path=customXml/itemProps1156.xml><?xml version="1.0" encoding="utf-8"?>
<ds:datastoreItem xmlns:ds="http://schemas.openxmlformats.org/officeDocument/2006/customXml" ds:itemID="{ea1b95f8-9c7c-4b75-9aa0-d167eb183ac3}">
  <ds:schemaRefs/>
</ds:datastoreItem>
</file>

<file path=customXml/itemProps1157.xml><?xml version="1.0" encoding="utf-8"?>
<ds:datastoreItem xmlns:ds="http://schemas.openxmlformats.org/officeDocument/2006/customXml" ds:itemID="{896ce905-fc28-4350-8f58-ed562eca1c43}">
  <ds:schemaRefs/>
</ds:datastoreItem>
</file>

<file path=customXml/itemProps1158.xml><?xml version="1.0" encoding="utf-8"?>
<ds:datastoreItem xmlns:ds="http://schemas.openxmlformats.org/officeDocument/2006/customXml" ds:itemID="{d1bbc60d-4a22-431c-a502-39b09b95139c}">
  <ds:schemaRefs/>
</ds:datastoreItem>
</file>

<file path=customXml/itemProps1159.xml><?xml version="1.0" encoding="utf-8"?>
<ds:datastoreItem xmlns:ds="http://schemas.openxmlformats.org/officeDocument/2006/customXml" ds:itemID="{bfd35bc3-3555-4672-a0e0-dd787285476a}">
  <ds:schemaRefs/>
</ds:datastoreItem>
</file>

<file path=customXml/itemProps1160.xml><?xml version="1.0" encoding="utf-8"?>
<ds:datastoreItem xmlns:ds="http://schemas.openxmlformats.org/officeDocument/2006/customXml" ds:itemID="{5649feb4-2a96-4825-b9a7-126f7e86c94d}">
  <ds:schemaRefs/>
</ds:datastoreItem>
</file>

<file path=customXml/itemProps1161.xml><?xml version="1.0" encoding="utf-8"?>
<ds:datastoreItem xmlns:ds="http://schemas.openxmlformats.org/officeDocument/2006/customXml" ds:itemID="{6c55a745-00d6-40c4-8284-9b0efec661c3}">
  <ds:schemaRefs/>
</ds:datastoreItem>
</file>

<file path=customXml/itemProps1162.xml><?xml version="1.0" encoding="utf-8"?>
<ds:datastoreItem xmlns:ds="http://schemas.openxmlformats.org/officeDocument/2006/customXml" ds:itemID="{61b7b026-41fa-46ae-aed3-fdc949f0b5df}">
  <ds:schemaRefs/>
</ds:datastoreItem>
</file>

<file path=customXml/itemProps1163.xml><?xml version="1.0" encoding="utf-8"?>
<ds:datastoreItem xmlns:ds="http://schemas.openxmlformats.org/officeDocument/2006/customXml" ds:itemID="{a5a695ce-3f4d-4f1e-8318-d3b2ed9e3a5b}">
  <ds:schemaRefs/>
</ds:datastoreItem>
</file>

<file path=customXml/itemProps1164.xml><?xml version="1.0" encoding="utf-8"?>
<ds:datastoreItem xmlns:ds="http://schemas.openxmlformats.org/officeDocument/2006/customXml" ds:itemID="{6aa21b25-d903-415e-808d-068c4d85b8ad}">
  <ds:schemaRefs/>
</ds:datastoreItem>
</file>

<file path=customXml/itemProps1165.xml><?xml version="1.0" encoding="utf-8"?>
<ds:datastoreItem xmlns:ds="http://schemas.openxmlformats.org/officeDocument/2006/customXml" ds:itemID="{45f083c2-3187-4cfb-8a60-4cf281d984d5}">
  <ds:schemaRefs/>
</ds:datastoreItem>
</file>

<file path=customXml/itemProps1166.xml><?xml version="1.0" encoding="utf-8"?>
<ds:datastoreItem xmlns:ds="http://schemas.openxmlformats.org/officeDocument/2006/customXml" ds:itemID="{f27ff451-4158-4a04-b32c-e4a2858203b9}">
  <ds:schemaRefs/>
</ds:datastoreItem>
</file>

<file path=customXml/itemProps1167.xml><?xml version="1.0" encoding="utf-8"?>
<ds:datastoreItem xmlns:ds="http://schemas.openxmlformats.org/officeDocument/2006/customXml" ds:itemID="{8131dc8d-c80e-4976-9b25-0096882a1a09}">
  <ds:schemaRefs/>
</ds:datastoreItem>
</file>

<file path=customXml/itemProps1168.xml><?xml version="1.0" encoding="utf-8"?>
<ds:datastoreItem xmlns:ds="http://schemas.openxmlformats.org/officeDocument/2006/customXml" ds:itemID="{acc8859f-326c-46d7-97d4-c7de6b4600a5}">
  <ds:schemaRefs/>
</ds:datastoreItem>
</file>

<file path=customXml/itemProps1169.xml><?xml version="1.0" encoding="utf-8"?>
<ds:datastoreItem xmlns:ds="http://schemas.openxmlformats.org/officeDocument/2006/customXml" ds:itemID="{2f473f27-5bb4-49ca-a224-160c9b639421}">
  <ds:schemaRefs/>
</ds:datastoreItem>
</file>

<file path=customXml/itemProps1170.xml><?xml version="1.0" encoding="utf-8"?>
<ds:datastoreItem xmlns:ds="http://schemas.openxmlformats.org/officeDocument/2006/customXml" ds:itemID="{fe363bf8-dece-4141-9f8c-34bfc27632da}">
  <ds:schemaRefs/>
</ds:datastoreItem>
</file>

<file path=customXml/itemProps1171.xml><?xml version="1.0" encoding="utf-8"?>
<ds:datastoreItem xmlns:ds="http://schemas.openxmlformats.org/officeDocument/2006/customXml" ds:itemID="{31e6e5d8-29cf-4b36-88e7-8a222605b5f1}">
  <ds:schemaRefs/>
</ds:datastoreItem>
</file>

<file path=customXml/itemProps1172.xml><?xml version="1.0" encoding="utf-8"?>
<ds:datastoreItem xmlns:ds="http://schemas.openxmlformats.org/officeDocument/2006/customXml" ds:itemID="{3ff2a9a7-c6c6-41c0-ae5b-d18fdca46203}">
  <ds:schemaRefs/>
</ds:datastoreItem>
</file>

<file path=customXml/itemProps1173.xml><?xml version="1.0" encoding="utf-8"?>
<ds:datastoreItem xmlns:ds="http://schemas.openxmlformats.org/officeDocument/2006/customXml" ds:itemID="{fe4e2656-0a9d-4c57-b92e-10a26726ddaf}">
  <ds:schemaRefs/>
</ds:datastoreItem>
</file>

<file path=customXml/itemProps1174.xml><?xml version="1.0" encoding="utf-8"?>
<ds:datastoreItem xmlns:ds="http://schemas.openxmlformats.org/officeDocument/2006/customXml" ds:itemID="{4c7dd8b8-6b1d-4ebd-8fc3-1bb1ed7bab07}">
  <ds:schemaRefs/>
</ds:datastoreItem>
</file>

<file path=customXml/itemProps1175.xml><?xml version="1.0" encoding="utf-8"?>
<ds:datastoreItem xmlns:ds="http://schemas.openxmlformats.org/officeDocument/2006/customXml" ds:itemID="{04fcfd66-387c-4e83-8d41-1b190404df77}">
  <ds:schemaRefs/>
</ds:datastoreItem>
</file>

<file path=customXml/itemProps1176.xml><?xml version="1.0" encoding="utf-8"?>
<ds:datastoreItem xmlns:ds="http://schemas.openxmlformats.org/officeDocument/2006/customXml" ds:itemID="{7fc43d37-4a79-401d-b5b4-dac2d7e0db0e}">
  <ds:schemaRefs/>
</ds:datastoreItem>
</file>

<file path=customXml/itemProps1177.xml><?xml version="1.0" encoding="utf-8"?>
<ds:datastoreItem xmlns:ds="http://schemas.openxmlformats.org/officeDocument/2006/customXml" ds:itemID="{f59bd312-9997-46ef-8310-62f5f2f382c9}">
  <ds:schemaRefs/>
</ds:datastoreItem>
</file>

<file path=customXml/itemProps1178.xml><?xml version="1.0" encoding="utf-8"?>
<ds:datastoreItem xmlns:ds="http://schemas.openxmlformats.org/officeDocument/2006/customXml" ds:itemID="{60500ded-2062-4fa8-993d-bab75d230e7e}">
  <ds:schemaRefs/>
</ds:datastoreItem>
</file>

<file path=customXml/itemProps1179.xml><?xml version="1.0" encoding="utf-8"?>
<ds:datastoreItem xmlns:ds="http://schemas.openxmlformats.org/officeDocument/2006/customXml" ds:itemID="{cc9666fc-b879-4796-aa39-8f3e8da18516}">
  <ds:schemaRefs/>
</ds:datastoreItem>
</file>

<file path=customXml/itemProps1180.xml><?xml version="1.0" encoding="utf-8"?>
<ds:datastoreItem xmlns:ds="http://schemas.openxmlformats.org/officeDocument/2006/customXml" ds:itemID="{e0f77fe5-6f9d-4ef3-8805-d4c9ce5d9738}">
  <ds:schemaRefs/>
</ds:datastoreItem>
</file>

<file path=customXml/itemProps1181.xml><?xml version="1.0" encoding="utf-8"?>
<ds:datastoreItem xmlns:ds="http://schemas.openxmlformats.org/officeDocument/2006/customXml" ds:itemID="{930efe77-a1af-4782-b8f1-d0d1302f27d6}">
  <ds:schemaRefs/>
</ds:datastoreItem>
</file>

<file path=customXml/itemProps1182.xml><?xml version="1.0" encoding="utf-8"?>
<ds:datastoreItem xmlns:ds="http://schemas.openxmlformats.org/officeDocument/2006/customXml" ds:itemID="{894990cf-d634-44b0-a76b-29a7c36705d5}">
  <ds:schemaRefs/>
</ds:datastoreItem>
</file>

<file path=customXml/itemProps1183.xml><?xml version="1.0" encoding="utf-8"?>
<ds:datastoreItem xmlns:ds="http://schemas.openxmlformats.org/officeDocument/2006/customXml" ds:itemID="{8d3f6f2d-5008-405f-bd3f-86a618f16c1e}">
  <ds:schemaRefs/>
</ds:datastoreItem>
</file>

<file path=customXml/itemProps1184.xml><?xml version="1.0" encoding="utf-8"?>
<ds:datastoreItem xmlns:ds="http://schemas.openxmlformats.org/officeDocument/2006/customXml" ds:itemID="{1aa7909a-f4b7-447d-bdf9-18c36206a680}">
  <ds:schemaRefs/>
</ds:datastoreItem>
</file>

<file path=customXml/itemProps1185.xml><?xml version="1.0" encoding="utf-8"?>
<ds:datastoreItem xmlns:ds="http://schemas.openxmlformats.org/officeDocument/2006/customXml" ds:itemID="{1b5840fa-0933-4af7-a222-a3ae51af0609}">
  <ds:schemaRefs/>
</ds:datastoreItem>
</file>

<file path=customXml/itemProps1186.xml><?xml version="1.0" encoding="utf-8"?>
<ds:datastoreItem xmlns:ds="http://schemas.openxmlformats.org/officeDocument/2006/customXml" ds:itemID="{f3c9417e-00f6-44ec-8977-b328b900120c}">
  <ds:schemaRefs/>
</ds:datastoreItem>
</file>

<file path=customXml/itemProps1187.xml><?xml version="1.0" encoding="utf-8"?>
<ds:datastoreItem xmlns:ds="http://schemas.openxmlformats.org/officeDocument/2006/customXml" ds:itemID="{30a1e1e3-540a-4300-8ffc-ccaf76e26cfe}">
  <ds:schemaRefs/>
</ds:datastoreItem>
</file>

<file path=customXml/itemProps1188.xml><?xml version="1.0" encoding="utf-8"?>
<ds:datastoreItem xmlns:ds="http://schemas.openxmlformats.org/officeDocument/2006/customXml" ds:itemID="{c9122ce3-9f34-4ec0-93b2-c313c498e521}">
  <ds:schemaRefs/>
</ds:datastoreItem>
</file>

<file path=customXml/itemProps1189.xml><?xml version="1.0" encoding="utf-8"?>
<ds:datastoreItem xmlns:ds="http://schemas.openxmlformats.org/officeDocument/2006/customXml" ds:itemID="{6cd73350-49cd-4b24-b7a1-f58f3e32f684}">
  <ds:schemaRefs/>
</ds:datastoreItem>
</file>

<file path=customXml/itemProps1190.xml><?xml version="1.0" encoding="utf-8"?>
<ds:datastoreItem xmlns:ds="http://schemas.openxmlformats.org/officeDocument/2006/customXml" ds:itemID="{c4a7bd34-c4c9-451e-b696-b0166276b21d}">
  <ds:schemaRefs/>
</ds:datastoreItem>
</file>

<file path=customXml/itemProps1191.xml><?xml version="1.0" encoding="utf-8"?>
<ds:datastoreItem xmlns:ds="http://schemas.openxmlformats.org/officeDocument/2006/customXml" ds:itemID="{b302c9f1-bcf9-4b23-9611-31b52ff11bd3}">
  <ds:schemaRefs/>
</ds:datastoreItem>
</file>

<file path=customXml/itemProps1192.xml><?xml version="1.0" encoding="utf-8"?>
<ds:datastoreItem xmlns:ds="http://schemas.openxmlformats.org/officeDocument/2006/customXml" ds:itemID="{581d70fb-c48c-46fe-941e-d17a4f1ea343}">
  <ds:schemaRefs/>
</ds:datastoreItem>
</file>

<file path=customXml/itemProps1193.xml><?xml version="1.0" encoding="utf-8"?>
<ds:datastoreItem xmlns:ds="http://schemas.openxmlformats.org/officeDocument/2006/customXml" ds:itemID="{75dbf719-6475-4c0a-ba5d-643d2a9768e0}">
  <ds:schemaRefs/>
</ds:datastoreItem>
</file>

<file path=customXml/itemProps1194.xml><?xml version="1.0" encoding="utf-8"?>
<ds:datastoreItem xmlns:ds="http://schemas.openxmlformats.org/officeDocument/2006/customXml" ds:itemID="{17a6da43-68a9-4a66-b9b0-41afa9348014}">
  <ds:schemaRefs/>
</ds:datastoreItem>
</file>

<file path=customXml/itemProps1195.xml><?xml version="1.0" encoding="utf-8"?>
<ds:datastoreItem xmlns:ds="http://schemas.openxmlformats.org/officeDocument/2006/customXml" ds:itemID="{0748e26b-4781-4f47-b0db-e2e57a031f16}">
  <ds:schemaRefs/>
</ds:datastoreItem>
</file>

<file path=customXml/itemProps1196.xml><?xml version="1.0" encoding="utf-8"?>
<ds:datastoreItem xmlns:ds="http://schemas.openxmlformats.org/officeDocument/2006/customXml" ds:itemID="{02a31a89-78c8-4faa-8f30-0ea89a6e5813}">
  <ds:schemaRefs/>
</ds:datastoreItem>
</file>

<file path=customXml/itemProps1197.xml><?xml version="1.0" encoding="utf-8"?>
<ds:datastoreItem xmlns:ds="http://schemas.openxmlformats.org/officeDocument/2006/customXml" ds:itemID="{7cf5ab45-cbc9-4d4d-8108-c7ccaecea750}">
  <ds:schemaRefs/>
</ds:datastoreItem>
</file>

<file path=customXml/itemProps1198.xml><?xml version="1.0" encoding="utf-8"?>
<ds:datastoreItem xmlns:ds="http://schemas.openxmlformats.org/officeDocument/2006/customXml" ds:itemID="{55ea23b5-fe5e-419a-9d99-be338304332f}">
  <ds:schemaRefs/>
</ds:datastoreItem>
</file>

<file path=customXml/itemProps1199.xml><?xml version="1.0" encoding="utf-8"?>
<ds:datastoreItem xmlns:ds="http://schemas.openxmlformats.org/officeDocument/2006/customXml" ds:itemID="{25df2a3e-8457-4e50-9c10-8932da370ccf}">
  <ds:schemaRefs/>
</ds:datastoreItem>
</file>

<file path=customXml/itemProps1200.xml><?xml version="1.0" encoding="utf-8"?>
<ds:datastoreItem xmlns:ds="http://schemas.openxmlformats.org/officeDocument/2006/customXml" ds:itemID="{4e5bf2d5-27b3-438b-83ed-2feb16f4b4d9}">
  <ds:schemaRefs/>
</ds:datastoreItem>
</file>

<file path=customXml/itemProps1201.xml><?xml version="1.0" encoding="utf-8"?>
<ds:datastoreItem xmlns:ds="http://schemas.openxmlformats.org/officeDocument/2006/customXml" ds:itemID="{6a291f51-2575-4c34-9ae0-3f5cbbb63c53}">
  <ds:schemaRefs/>
</ds:datastoreItem>
</file>

<file path=customXml/itemProps1202.xml><?xml version="1.0" encoding="utf-8"?>
<ds:datastoreItem xmlns:ds="http://schemas.openxmlformats.org/officeDocument/2006/customXml" ds:itemID="{33042bcd-2ebc-404e-992a-f1fe4f836136}">
  <ds:schemaRefs/>
</ds:datastoreItem>
</file>

<file path=customXml/itemProps1203.xml><?xml version="1.0" encoding="utf-8"?>
<ds:datastoreItem xmlns:ds="http://schemas.openxmlformats.org/officeDocument/2006/customXml" ds:itemID="{3f73ef2a-a6ed-4ef6-b065-a8bf9c51240b}">
  <ds:schemaRefs/>
</ds:datastoreItem>
</file>

<file path=customXml/itemProps1204.xml><?xml version="1.0" encoding="utf-8"?>
<ds:datastoreItem xmlns:ds="http://schemas.openxmlformats.org/officeDocument/2006/customXml" ds:itemID="{af386a66-b8e9-4f17-9ed7-725f2e700b26}">
  <ds:schemaRefs/>
</ds:datastoreItem>
</file>

<file path=customXml/itemProps1205.xml><?xml version="1.0" encoding="utf-8"?>
<ds:datastoreItem xmlns:ds="http://schemas.openxmlformats.org/officeDocument/2006/customXml" ds:itemID="{3337c50a-681c-4c99-9fc6-11ad814f2240}">
  <ds:schemaRefs/>
</ds:datastoreItem>
</file>

<file path=customXml/itemProps1206.xml><?xml version="1.0" encoding="utf-8"?>
<ds:datastoreItem xmlns:ds="http://schemas.openxmlformats.org/officeDocument/2006/customXml" ds:itemID="{4707bf80-0894-41c1-a473-3f46d18a98ed}">
  <ds:schemaRefs/>
</ds:datastoreItem>
</file>

<file path=customXml/itemProps1207.xml><?xml version="1.0" encoding="utf-8"?>
<ds:datastoreItem xmlns:ds="http://schemas.openxmlformats.org/officeDocument/2006/customXml" ds:itemID="{b6cf3b12-d015-4b33-9c29-26ac79b29d23}">
  <ds:schemaRefs/>
</ds:datastoreItem>
</file>

<file path=customXml/itemProps1208.xml><?xml version="1.0" encoding="utf-8"?>
<ds:datastoreItem xmlns:ds="http://schemas.openxmlformats.org/officeDocument/2006/customXml" ds:itemID="{6d70f91a-08e9-4a97-9a61-167860d014c1}">
  <ds:schemaRefs/>
</ds:datastoreItem>
</file>

<file path=customXml/itemProps1209.xml><?xml version="1.0" encoding="utf-8"?>
<ds:datastoreItem xmlns:ds="http://schemas.openxmlformats.org/officeDocument/2006/customXml" ds:itemID="{b2959d79-7dcf-43a2-aa0a-35978e6f0ad7}">
  <ds:schemaRefs/>
</ds:datastoreItem>
</file>

<file path=customXml/itemProps1210.xml><?xml version="1.0" encoding="utf-8"?>
<ds:datastoreItem xmlns:ds="http://schemas.openxmlformats.org/officeDocument/2006/customXml" ds:itemID="{13892765-0f9c-4469-813d-c8433537a2e8}">
  <ds:schemaRefs/>
</ds:datastoreItem>
</file>

<file path=customXml/itemProps1211.xml><?xml version="1.0" encoding="utf-8"?>
<ds:datastoreItem xmlns:ds="http://schemas.openxmlformats.org/officeDocument/2006/customXml" ds:itemID="{775bdecf-7509-48dc-a1d6-f2af3a0d5856}">
  <ds:schemaRefs/>
</ds:datastoreItem>
</file>

<file path=customXml/itemProps1212.xml><?xml version="1.0" encoding="utf-8"?>
<ds:datastoreItem xmlns:ds="http://schemas.openxmlformats.org/officeDocument/2006/customXml" ds:itemID="{34b42acd-4868-428a-8a48-6f8c0cb74930}">
  <ds:schemaRefs/>
</ds:datastoreItem>
</file>

<file path=customXml/itemProps1213.xml><?xml version="1.0" encoding="utf-8"?>
<ds:datastoreItem xmlns:ds="http://schemas.openxmlformats.org/officeDocument/2006/customXml" ds:itemID="{465d9625-2267-4aa0-9593-9c128260d894}">
  <ds:schemaRefs/>
</ds:datastoreItem>
</file>

<file path=customXml/itemProps1214.xml><?xml version="1.0" encoding="utf-8"?>
<ds:datastoreItem xmlns:ds="http://schemas.openxmlformats.org/officeDocument/2006/customXml" ds:itemID="{36c60140-4eb2-40e8-b750-25cc8c84c42f}">
  <ds:schemaRefs/>
</ds:datastoreItem>
</file>

<file path=customXml/itemProps1215.xml><?xml version="1.0" encoding="utf-8"?>
<ds:datastoreItem xmlns:ds="http://schemas.openxmlformats.org/officeDocument/2006/customXml" ds:itemID="{abb42e6b-e1e2-4f88-b60c-0c12a9bea038}">
  <ds:schemaRefs/>
</ds:datastoreItem>
</file>

<file path=customXml/itemProps1216.xml><?xml version="1.0" encoding="utf-8"?>
<ds:datastoreItem xmlns:ds="http://schemas.openxmlformats.org/officeDocument/2006/customXml" ds:itemID="{c3b39fb1-be26-4327-bfda-0da4ac46f90f}">
  <ds:schemaRefs/>
</ds:datastoreItem>
</file>

<file path=customXml/itemProps1217.xml><?xml version="1.0" encoding="utf-8"?>
<ds:datastoreItem xmlns:ds="http://schemas.openxmlformats.org/officeDocument/2006/customXml" ds:itemID="{3f2c727f-f460-4209-8988-7d6f6bbf799b}">
  <ds:schemaRefs/>
</ds:datastoreItem>
</file>

<file path=customXml/itemProps1218.xml><?xml version="1.0" encoding="utf-8"?>
<ds:datastoreItem xmlns:ds="http://schemas.openxmlformats.org/officeDocument/2006/customXml" ds:itemID="{c6dd67d6-9de1-4ad6-9ace-1f2b63769c3b}">
  <ds:schemaRefs/>
</ds:datastoreItem>
</file>

<file path=customXml/itemProps1219.xml><?xml version="1.0" encoding="utf-8"?>
<ds:datastoreItem xmlns:ds="http://schemas.openxmlformats.org/officeDocument/2006/customXml" ds:itemID="{5f04e9b0-259d-47e5-885f-3ffcc4e6c378}">
  <ds:schemaRefs/>
</ds:datastoreItem>
</file>

<file path=customXml/itemProps1220.xml><?xml version="1.0" encoding="utf-8"?>
<ds:datastoreItem xmlns:ds="http://schemas.openxmlformats.org/officeDocument/2006/customXml" ds:itemID="{7f8668fc-87cc-4fea-9326-7e0641c1a1be}">
  <ds:schemaRefs/>
</ds:datastoreItem>
</file>

<file path=customXml/itemProps1221.xml><?xml version="1.0" encoding="utf-8"?>
<ds:datastoreItem xmlns:ds="http://schemas.openxmlformats.org/officeDocument/2006/customXml" ds:itemID="{ba29c132-1c8c-4553-81d9-db26c9f6e2ff}">
  <ds:schemaRefs/>
</ds:datastoreItem>
</file>

<file path=customXml/itemProps1222.xml><?xml version="1.0" encoding="utf-8"?>
<ds:datastoreItem xmlns:ds="http://schemas.openxmlformats.org/officeDocument/2006/customXml" ds:itemID="{2b7ffafd-77ae-48c0-93c6-f125472babe8}">
  <ds:schemaRefs/>
</ds:datastoreItem>
</file>

<file path=customXml/itemProps1223.xml><?xml version="1.0" encoding="utf-8"?>
<ds:datastoreItem xmlns:ds="http://schemas.openxmlformats.org/officeDocument/2006/customXml" ds:itemID="{6de1c621-f4dd-482b-8332-3868f15bf653}">
  <ds:schemaRefs/>
</ds:datastoreItem>
</file>

<file path=customXml/itemProps1224.xml><?xml version="1.0" encoding="utf-8"?>
<ds:datastoreItem xmlns:ds="http://schemas.openxmlformats.org/officeDocument/2006/customXml" ds:itemID="{48111f94-15d0-4ba3-9b5f-ad2f14717074}">
  <ds:schemaRefs/>
</ds:datastoreItem>
</file>

<file path=customXml/itemProps1225.xml><?xml version="1.0" encoding="utf-8"?>
<ds:datastoreItem xmlns:ds="http://schemas.openxmlformats.org/officeDocument/2006/customXml" ds:itemID="{f9997300-1bf8-4505-b0ee-095a1dc1348b}">
  <ds:schemaRefs/>
</ds:datastoreItem>
</file>

<file path=customXml/itemProps1226.xml><?xml version="1.0" encoding="utf-8"?>
<ds:datastoreItem xmlns:ds="http://schemas.openxmlformats.org/officeDocument/2006/customXml" ds:itemID="{9903ac85-b216-4391-b817-fb4fa07559c1}">
  <ds:schemaRefs/>
</ds:datastoreItem>
</file>

<file path=customXml/itemProps1227.xml><?xml version="1.0" encoding="utf-8"?>
<ds:datastoreItem xmlns:ds="http://schemas.openxmlformats.org/officeDocument/2006/customXml" ds:itemID="{6ae89798-14f2-45a5-9a8e-83fb5a11532e}">
  <ds:schemaRefs/>
</ds:datastoreItem>
</file>

<file path=customXml/itemProps1228.xml><?xml version="1.0" encoding="utf-8"?>
<ds:datastoreItem xmlns:ds="http://schemas.openxmlformats.org/officeDocument/2006/customXml" ds:itemID="{5f3d2063-45bf-41cd-aeb4-5bd2d4f164d1}">
  <ds:schemaRefs/>
</ds:datastoreItem>
</file>

<file path=customXml/itemProps1229.xml><?xml version="1.0" encoding="utf-8"?>
<ds:datastoreItem xmlns:ds="http://schemas.openxmlformats.org/officeDocument/2006/customXml" ds:itemID="{1398c9a4-bb2f-4657-8671-a74f8138d849}">
  <ds:schemaRefs/>
</ds:datastoreItem>
</file>

<file path=customXml/itemProps1230.xml><?xml version="1.0" encoding="utf-8"?>
<ds:datastoreItem xmlns:ds="http://schemas.openxmlformats.org/officeDocument/2006/customXml" ds:itemID="{d8790f95-7feb-4335-8e54-af3c87fb5719}">
  <ds:schemaRefs/>
</ds:datastoreItem>
</file>

<file path=customXml/itemProps1231.xml><?xml version="1.0" encoding="utf-8"?>
<ds:datastoreItem xmlns:ds="http://schemas.openxmlformats.org/officeDocument/2006/customXml" ds:itemID="{e9bd9bb3-6ada-4e79-a5e0-fd6074c1c529}">
  <ds:schemaRefs/>
</ds:datastoreItem>
</file>

<file path=customXml/itemProps1232.xml><?xml version="1.0" encoding="utf-8"?>
<ds:datastoreItem xmlns:ds="http://schemas.openxmlformats.org/officeDocument/2006/customXml" ds:itemID="{1a2c4c00-0558-4064-840f-5df3f3e345cd}">
  <ds:schemaRefs/>
</ds:datastoreItem>
</file>

<file path=customXml/itemProps1233.xml><?xml version="1.0" encoding="utf-8"?>
<ds:datastoreItem xmlns:ds="http://schemas.openxmlformats.org/officeDocument/2006/customXml" ds:itemID="{2fe41455-09d9-49ae-b1d5-ff42f63d486d}">
  <ds:schemaRefs/>
</ds:datastoreItem>
</file>

<file path=customXml/itemProps1234.xml><?xml version="1.0" encoding="utf-8"?>
<ds:datastoreItem xmlns:ds="http://schemas.openxmlformats.org/officeDocument/2006/customXml" ds:itemID="{e657f93d-466b-44db-9ab4-5547338b33f1}">
  <ds:schemaRefs/>
</ds:datastoreItem>
</file>

<file path=customXml/itemProps1235.xml><?xml version="1.0" encoding="utf-8"?>
<ds:datastoreItem xmlns:ds="http://schemas.openxmlformats.org/officeDocument/2006/customXml" ds:itemID="{7bcdcf96-4e3e-4a33-b180-f2c13ae7ba8b}">
  <ds:schemaRefs/>
</ds:datastoreItem>
</file>

<file path=customXml/itemProps1236.xml><?xml version="1.0" encoding="utf-8"?>
<ds:datastoreItem xmlns:ds="http://schemas.openxmlformats.org/officeDocument/2006/customXml" ds:itemID="{4f999cd2-ecbe-4e83-8a72-9c186e982849}">
  <ds:schemaRefs/>
</ds:datastoreItem>
</file>

<file path=customXml/itemProps1237.xml><?xml version="1.0" encoding="utf-8"?>
<ds:datastoreItem xmlns:ds="http://schemas.openxmlformats.org/officeDocument/2006/customXml" ds:itemID="{e9aa544e-1586-47f2-ad61-4f9c41c49c06}">
  <ds:schemaRefs/>
</ds:datastoreItem>
</file>

<file path=customXml/itemProps1238.xml><?xml version="1.0" encoding="utf-8"?>
<ds:datastoreItem xmlns:ds="http://schemas.openxmlformats.org/officeDocument/2006/customXml" ds:itemID="{3a299923-1bc5-4d53-b725-0659be2e7442}">
  <ds:schemaRefs/>
</ds:datastoreItem>
</file>

<file path=customXml/itemProps1239.xml><?xml version="1.0" encoding="utf-8"?>
<ds:datastoreItem xmlns:ds="http://schemas.openxmlformats.org/officeDocument/2006/customXml" ds:itemID="{1093b518-22c6-40c6-a07d-84bed1f2a259}">
  <ds:schemaRefs/>
</ds:datastoreItem>
</file>

<file path=customXml/itemProps1240.xml><?xml version="1.0" encoding="utf-8"?>
<ds:datastoreItem xmlns:ds="http://schemas.openxmlformats.org/officeDocument/2006/customXml" ds:itemID="{1e8b937b-3b08-4cc6-9ec1-f5a7a1e87389}">
  <ds:schemaRefs/>
</ds:datastoreItem>
</file>

<file path=customXml/itemProps1241.xml><?xml version="1.0" encoding="utf-8"?>
<ds:datastoreItem xmlns:ds="http://schemas.openxmlformats.org/officeDocument/2006/customXml" ds:itemID="{be643e77-293a-4937-b41e-6c782bddfd91}">
  <ds:schemaRefs/>
</ds:datastoreItem>
</file>

<file path=customXml/itemProps1242.xml><?xml version="1.0" encoding="utf-8"?>
<ds:datastoreItem xmlns:ds="http://schemas.openxmlformats.org/officeDocument/2006/customXml" ds:itemID="{8642036b-5c0e-4e5f-b973-dd307ee03ae0}">
  <ds:schemaRefs/>
</ds:datastoreItem>
</file>

<file path=customXml/itemProps1243.xml><?xml version="1.0" encoding="utf-8"?>
<ds:datastoreItem xmlns:ds="http://schemas.openxmlformats.org/officeDocument/2006/customXml" ds:itemID="{d84b03bc-b708-46ff-b395-d82bac921133}">
  <ds:schemaRefs/>
</ds:datastoreItem>
</file>

<file path=customXml/itemProps1244.xml><?xml version="1.0" encoding="utf-8"?>
<ds:datastoreItem xmlns:ds="http://schemas.openxmlformats.org/officeDocument/2006/customXml" ds:itemID="{ec7a7a1b-f20d-4d58-aead-d05334164204}">
  <ds:schemaRefs/>
</ds:datastoreItem>
</file>

<file path=customXml/itemProps1245.xml><?xml version="1.0" encoding="utf-8"?>
<ds:datastoreItem xmlns:ds="http://schemas.openxmlformats.org/officeDocument/2006/customXml" ds:itemID="{e09ecc2a-d2ea-41d7-9e29-bdd0f9812689}">
  <ds:schemaRefs/>
</ds:datastoreItem>
</file>

<file path=customXml/itemProps1246.xml><?xml version="1.0" encoding="utf-8"?>
<ds:datastoreItem xmlns:ds="http://schemas.openxmlformats.org/officeDocument/2006/customXml" ds:itemID="{9d8faef8-a693-4126-a1ea-e4133c698ea0}">
  <ds:schemaRefs/>
</ds:datastoreItem>
</file>

<file path=customXml/itemProps1247.xml><?xml version="1.0" encoding="utf-8"?>
<ds:datastoreItem xmlns:ds="http://schemas.openxmlformats.org/officeDocument/2006/customXml" ds:itemID="{56ddc777-0df8-4e16-9cf6-663d0f11c3f3}">
  <ds:schemaRefs/>
</ds:datastoreItem>
</file>

<file path=customXml/itemProps1248.xml><?xml version="1.0" encoding="utf-8"?>
<ds:datastoreItem xmlns:ds="http://schemas.openxmlformats.org/officeDocument/2006/customXml" ds:itemID="{86b6cd85-d441-4cff-b313-16a0c9cf09d3}">
  <ds:schemaRefs/>
</ds:datastoreItem>
</file>

<file path=customXml/itemProps1249.xml><?xml version="1.0" encoding="utf-8"?>
<ds:datastoreItem xmlns:ds="http://schemas.openxmlformats.org/officeDocument/2006/customXml" ds:itemID="{9a63c756-0701-4560-a89c-24e15b3f9b2c}">
  <ds:schemaRefs/>
</ds:datastoreItem>
</file>

<file path=customXml/itemProps1250.xml><?xml version="1.0" encoding="utf-8"?>
<ds:datastoreItem xmlns:ds="http://schemas.openxmlformats.org/officeDocument/2006/customXml" ds:itemID="{3bd6476a-4f15-474a-9b45-53bc91f0edb7}">
  <ds:schemaRefs/>
</ds:datastoreItem>
</file>

<file path=customXml/itemProps1251.xml><?xml version="1.0" encoding="utf-8"?>
<ds:datastoreItem xmlns:ds="http://schemas.openxmlformats.org/officeDocument/2006/customXml" ds:itemID="{30c2a97d-9831-4ed9-9d8a-f1e932573e5b}">
  <ds:schemaRefs/>
</ds:datastoreItem>
</file>

<file path=customXml/itemProps1252.xml><?xml version="1.0" encoding="utf-8"?>
<ds:datastoreItem xmlns:ds="http://schemas.openxmlformats.org/officeDocument/2006/customXml" ds:itemID="{641bb65c-8d58-4e4c-92f9-db6753da079d}">
  <ds:schemaRefs/>
</ds:datastoreItem>
</file>

<file path=customXml/itemProps1253.xml><?xml version="1.0" encoding="utf-8"?>
<ds:datastoreItem xmlns:ds="http://schemas.openxmlformats.org/officeDocument/2006/customXml" ds:itemID="{024ab6a6-1396-4abf-b18d-9edae5e9616a}">
  <ds:schemaRefs/>
</ds:datastoreItem>
</file>

<file path=customXml/itemProps1254.xml><?xml version="1.0" encoding="utf-8"?>
<ds:datastoreItem xmlns:ds="http://schemas.openxmlformats.org/officeDocument/2006/customXml" ds:itemID="{2c8c94e0-cc6b-44fa-8215-3f642d38ed45}">
  <ds:schemaRefs/>
</ds:datastoreItem>
</file>

<file path=customXml/itemProps1255.xml><?xml version="1.0" encoding="utf-8"?>
<ds:datastoreItem xmlns:ds="http://schemas.openxmlformats.org/officeDocument/2006/customXml" ds:itemID="{00af5542-c8f2-4891-8097-0d07e4016412}">
  <ds:schemaRefs/>
</ds:datastoreItem>
</file>

<file path=customXml/itemProps1256.xml><?xml version="1.0" encoding="utf-8"?>
<ds:datastoreItem xmlns:ds="http://schemas.openxmlformats.org/officeDocument/2006/customXml" ds:itemID="{70b0a9b0-132f-4f0b-a501-cb3855bbc5e2}">
  <ds:schemaRefs/>
</ds:datastoreItem>
</file>

<file path=customXml/itemProps1257.xml><?xml version="1.0" encoding="utf-8"?>
<ds:datastoreItem xmlns:ds="http://schemas.openxmlformats.org/officeDocument/2006/customXml" ds:itemID="{5955d28e-a172-4771-9e89-1b45a8da26f5}">
  <ds:schemaRefs/>
</ds:datastoreItem>
</file>

<file path=customXml/itemProps1258.xml><?xml version="1.0" encoding="utf-8"?>
<ds:datastoreItem xmlns:ds="http://schemas.openxmlformats.org/officeDocument/2006/customXml" ds:itemID="{5bdb4ff4-0456-46c0-93cc-f3e403606f4e}">
  <ds:schemaRefs/>
</ds:datastoreItem>
</file>

<file path=customXml/itemProps1259.xml><?xml version="1.0" encoding="utf-8"?>
<ds:datastoreItem xmlns:ds="http://schemas.openxmlformats.org/officeDocument/2006/customXml" ds:itemID="{7a11b877-c541-4128-a2b9-cb8bca07cb17}">
  <ds:schemaRefs/>
</ds:datastoreItem>
</file>

<file path=customXml/itemProps1260.xml><?xml version="1.0" encoding="utf-8"?>
<ds:datastoreItem xmlns:ds="http://schemas.openxmlformats.org/officeDocument/2006/customXml" ds:itemID="{2cbf7393-830e-447e-ac34-52b5083449ad}">
  <ds:schemaRefs/>
</ds:datastoreItem>
</file>

<file path=customXml/itemProps1261.xml><?xml version="1.0" encoding="utf-8"?>
<ds:datastoreItem xmlns:ds="http://schemas.openxmlformats.org/officeDocument/2006/customXml" ds:itemID="{cf663e3c-37a1-40f1-b029-c70077ccaaa8}">
  <ds:schemaRefs/>
</ds:datastoreItem>
</file>

<file path=customXml/itemProps1262.xml><?xml version="1.0" encoding="utf-8"?>
<ds:datastoreItem xmlns:ds="http://schemas.openxmlformats.org/officeDocument/2006/customXml" ds:itemID="{962f56cf-bd66-42a7-9112-c95e69ca2ef1}">
  <ds:schemaRefs/>
</ds:datastoreItem>
</file>

<file path=customXml/itemProps1263.xml><?xml version="1.0" encoding="utf-8"?>
<ds:datastoreItem xmlns:ds="http://schemas.openxmlformats.org/officeDocument/2006/customXml" ds:itemID="{164e4534-7e28-4a11-aeb5-660cff704c09}">
  <ds:schemaRefs/>
</ds:datastoreItem>
</file>

<file path=customXml/itemProps1264.xml><?xml version="1.0" encoding="utf-8"?>
<ds:datastoreItem xmlns:ds="http://schemas.openxmlformats.org/officeDocument/2006/customXml" ds:itemID="{17c73dc4-21b3-4c4c-b936-bc23c9fd7e2b}">
  <ds:schemaRefs/>
</ds:datastoreItem>
</file>

<file path=customXml/itemProps1265.xml><?xml version="1.0" encoding="utf-8"?>
<ds:datastoreItem xmlns:ds="http://schemas.openxmlformats.org/officeDocument/2006/customXml" ds:itemID="{4fba9f4f-3a78-48f4-969a-54aaf4a8b71c}">
  <ds:schemaRefs/>
</ds:datastoreItem>
</file>

<file path=customXml/itemProps1266.xml><?xml version="1.0" encoding="utf-8"?>
<ds:datastoreItem xmlns:ds="http://schemas.openxmlformats.org/officeDocument/2006/customXml" ds:itemID="{428521a9-af82-44ff-a4db-0344365d2328}">
  <ds:schemaRefs/>
</ds:datastoreItem>
</file>

<file path=customXml/itemProps1267.xml><?xml version="1.0" encoding="utf-8"?>
<ds:datastoreItem xmlns:ds="http://schemas.openxmlformats.org/officeDocument/2006/customXml" ds:itemID="{81cba193-92de-4fad-87bf-656471d5ecb8}">
  <ds:schemaRefs/>
</ds:datastoreItem>
</file>

<file path=customXml/itemProps1268.xml><?xml version="1.0" encoding="utf-8"?>
<ds:datastoreItem xmlns:ds="http://schemas.openxmlformats.org/officeDocument/2006/customXml" ds:itemID="{4142a10c-f0c2-4255-9f4d-1bb8bf162208}">
  <ds:schemaRefs/>
</ds:datastoreItem>
</file>

<file path=customXml/itemProps1269.xml><?xml version="1.0" encoding="utf-8"?>
<ds:datastoreItem xmlns:ds="http://schemas.openxmlformats.org/officeDocument/2006/customXml" ds:itemID="{d32566b0-1585-43f3-ad42-c4e1ff486e7a}">
  <ds:schemaRefs/>
</ds:datastoreItem>
</file>

<file path=customXml/itemProps1270.xml><?xml version="1.0" encoding="utf-8"?>
<ds:datastoreItem xmlns:ds="http://schemas.openxmlformats.org/officeDocument/2006/customXml" ds:itemID="{0990a81a-1a01-427c-8ced-dded7e3815da}">
  <ds:schemaRefs/>
</ds:datastoreItem>
</file>

<file path=customXml/itemProps1271.xml><?xml version="1.0" encoding="utf-8"?>
<ds:datastoreItem xmlns:ds="http://schemas.openxmlformats.org/officeDocument/2006/customXml" ds:itemID="{3bbf80c7-14df-4b93-9399-0f5bad203bb2}">
  <ds:schemaRefs/>
</ds:datastoreItem>
</file>

<file path=customXml/itemProps1272.xml><?xml version="1.0" encoding="utf-8"?>
<ds:datastoreItem xmlns:ds="http://schemas.openxmlformats.org/officeDocument/2006/customXml" ds:itemID="{bb5d43ae-da6e-4b11-93f7-763af0f011e0}">
  <ds:schemaRefs/>
</ds:datastoreItem>
</file>

<file path=customXml/itemProps1273.xml><?xml version="1.0" encoding="utf-8"?>
<ds:datastoreItem xmlns:ds="http://schemas.openxmlformats.org/officeDocument/2006/customXml" ds:itemID="{8eea3c08-623e-45d6-ad17-01d1fe576ce8}">
  <ds:schemaRefs/>
</ds:datastoreItem>
</file>

<file path=customXml/itemProps1274.xml><?xml version="1.0" encoding="utf-8"?>
<ds:datastoreItem xmlns:ds="http://schemas.openxmlformats.org/officeDocument/2006/customXml" ds:itemID="{cc0bb852-e027-4780-95de-1dbef004d3d4}">
  <ds:schemaRefs/>
</ds:datastoreItem>
</file>

<file path=customXml/itemProps1275.xml><?xml version="1.0" encoding="utf-8"?>
<ds:datastoreItem xmlns:ds="http://schemas.openxmlformats.org/officeDocument/2006/customXml" ds:itemID="{d906a8f9-15de-4b0e-8084-75a8e4746f47}">
  <ds:schemaRefs/>
</ds:datastoreItem>
</file>

<file path=customXml/itemProps1276.xml><?xml version="1.0" encoding="utf-8"?>
<ds:datastoreItem xmlns:ds="http://schemas.openxmlformats.org/officeDocument/2006/customXml" ds:itemID="{b762c779-bedd-4250-a3dd-e0b8be5bd071}">
  <ds:schemaRefs/>
</ds:datastoreItem>
</file>

<file path=customXml/itemProps1277.xml><?xml version="1.0" encoding="utf-8"?>
<ds:datastoreItem xmlns:ds="http://schemas.openxmlformats.org/officeDocument/2006/customXml" ds:itemID="{40209594-aeb1-4cc2-a8c0-167ee13e0b6a}">
  <ds:schemaRefs/>
</ds:datastoreItem>
</file>

<file path=customXml/itemProps1278.xml><?xml version="1.0" encoding="utf-8"?>
<ds:datastoreItem xmlns:ds="http://schemas.openxmlformats.org/officeDocument/2006/customXml" ds:itemID="{b763c7ba-793b-4a6f-8abe-d34ea2c7b7aa}">
  <ds:schemaRefs/>
</ds:datastoreItem>
</file>

<file path=customXml/itemProps1279.xml><?xml version="1.0" encoding="utf-8"?>
<ds:datastoreItem xmlns:ds="http://schemas.openxmlformats.org/officeDocument/2006/customXml" ds:itemID="{cbd04f86-cc33-4dac-9b0f-a4c1d1bb548c}">
  <ds:schemaRefs/>
</ds:datastoreItem>
</file>

<file path=customXml/itemProps1280.xml><?xml version="1.0" encoding="utf-8"?>
<ds:datastoreItem xmlns:ds="http://schemas.openxmlformats.org/officeDocument/2006/customXml" ds:itemID="{c7891436-f2af-4469-a575-3927e1880373}">
  <ds:schemaRefs/>
</ds:datastoreItem>
</file>

<file path=customXml/itemProps1281.xml><?xml version="1.0" encoding="utf-8"?>
<ds:datastoreItem xmlns:ds="http://schemas.openxmlformats.org/officeDocument/2006/customXml" ds:itemID="{cd77d716-22c6-47a5-833c-316fad1fc712}">
  <ds:schemaRefs/>
</ds:datastoreItem>
</file>

<file path=customXml/itemProps1282.xml><?xml version="1.0" encoding="utf-8"?>
<ds:datastoreItem xmlns:ds="http://schemas.openxmlformats.org/officeDocument/2006/customXml" ds:itemID="{9cf6c31e-f61e-4f68-9037-a042e62af8a6}">
  <ds:schemaRefs/>
</ds:datastoreItem>
</file>

<file path=customXml/itemProps1283.xml><?xml version="1.0" encoding="utf-8"?>
<ds:datastoreItem xmlns:ds="http://schemas.openxmlformats.org/officeDocument/2006/customXml" ds:itemID="{460de693-bc3d-401e-ac62-8cf76aa350bb}">
  <ds:schemaRefs/>
</ds:datastoreItem>
</file>

<file path=customXml/itemProps1284.xml><?xml version="1.0" encoding="utf-8"?>
<ds:datastoreItem xmlns:ds="http://schemas.openxmlformats.org/officeDocument/2006/customXml" ds:itemID="{572d303f-0002-4530-be1b-b7a859a28474}">
  <ds:schemaRefs/>
</ds:datastoreItem>
</file>

<file path=customXml/itemProps1285.xml><?xml version="1.0" encoding="utf-8"?>
<ds:datastoreItem xmlns:ds="http://schemas.openxmlformats.org/officeDocument/2006/customXml" ds:itemID="{a39632a2-8c64-4fa7-a4fd-963b9a9224bc}">
  <ds:schemaRefs/>
</ds:datastoreItem>
</file>

<file path=customXml/itemProps1286.xml><?xml version="1.0" encoding="utf-8"?>
<ds:datastoreItem xmlns:ds="http://schemas.openxmlformats.org/officeDocument/2006/customXml" ds:itemID="{65d3fdb0-b64c-4ab3-8173-0759bdc8b7a7}">
  <ds:schemaRefs/>
</ds:datastoreItem>
</file>

<file path=customXml/itemProps1287.xml><?xml version="1.0" encoding="utf-8"?>
<ds:datastoreItem xmlns:ds="http://schemas.openxmlformats.org/officeDocument/2006/customXml" ds:itemID="{7a2999dc-b3d4-4416-a1d3-38d95eaf95f0}">
  <ds:schemaRefs/>
</ds:datastoreItem>
</file>

<file path=customXml/itemProps1288.xml><?xml version="1.0" encoding="utf-8"?>
<ds:datastoreItem xmlns:ds="http://schemas.openxmlformats.org/officeDocument/2006/customXml" ds:itemID="{ae12f240-ac74-4d61-a53a-cf4ca42ddf5a}">
  <ds:schemaRefs/>
</ds:datastoreItem>
</file>

<file path=customXml/itemProps1289.xml><?xml version="1.0" encoding="utf-8"?>
<ds:datastoreItem xmlns:ds="http://schemas.openxmlformats.org/officeDocument/2006/customXml" ds:itemID="{1ce7f12c-6e22-42b9-a97c-54191c1caf69}">
  <ds:schemaRefs/>
</ds:datastoreItem>
</file>

<file path=customXml/itemProps1290.xml><?xml version="1.0" encoding="utf-8"?>
<ds:datastoreItem xmlns:ds="http://schemas.openxmlformats.org/officeDocument/2006/customXml" ds:itemID="{85f180e0-7733-4c06-9e0d-b1e74f99e3d2}">
  <ds:schemaRefs/>
</ds:datastoreItem>
</file>

<file path=customXml/itemProps1291.xml><?xml version="1.0" encoding="utf-8"?>
<ds:datastoreItem xmlns:ds="http://schemas.openxmlformats.org/officeDocument/2006/customXml" ds:itemID="{a9cb6a7c-520c-4482-ac79-d6ed0da15a02}">
  <ds:schemaRefs/>
</ds:datastoreItem>
</file>

<file path=customXml/itemProps1292.xml><?xml version="1.0" encoding="utf-8"?>
<ds:datastoreItem xmlns:ds="http://schemas.openxmlformats.org/officeDocument/2006/customXml" ds:itemID="{178c4235-dfdc-4ff3-b623-ac7214d25613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8123</Words>
  <Application>WPS 演示</Application>
  <PresentationFormat>全屏显示(4:3)</PresentationFormat>
  <Paragraphs>304</Paragraphs>
  <Slides>73</Slides>
  <Notes>1292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4" baseType="lpstr">
      <vt:lpstr>Arial</vt:lpstr>
      <vt:lpstr>宋体</vt:lpstr>
      <vt:lpstr>Wingdings</vt:lpstr>
      <vt:lpstr>Times New Roman</vt:lpstr>
      <vt:lpstr>方正宋黑_GBK</vt:lpstr>
      <vt:lpstr>Calibri</vt:lpstr>
      <vt:lpstr>微软雅黑</vt:lpstr>
      <vt:lpstr>Arial Unicode MS</vt:lpstr>
      <vt:lpstr>Arial Narrow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封面标题</dc:title>
  <dc:creator/>
  <cp:lastModifiedBy>Administrator</cp:lastModifiedBy>
  <cp:revision>1297</cp:revision>
  <dcterms:created xsi:type="dcterms:W3CDTF">2024-06-24T01:47:00Z</dcterms:created>
  <dcterms:modified xsi:type="dcterms:W3CDTF">2024-09-08T03:10:34Z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A4627017431946AC8F2B1E2435431D86_12</vt:lpwstr>
  </property>
  <property fmtid="{D5CDD505-2E9C-101B-9397-08002B2CF9AE}" pid="3" name="KSOProductBuildVer">
    <vt:lpwstr>2052-12.1.0.17857</vt:lpwstr>
  </property>
</Properties>
</file>