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6.svg" ContentType="image/svg+xml"/>
  <Override PartName="/ppt/media/image1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93" r:id="rId5"/>
    <p:sldMasterId id="2147483709" r:id="rId6"/>
    <p:sldMasterId id="2147483723" r:id="rId7"/>
  </p:sldMasterIdLst>
  <p:notesMasterIdLst>
    <p:notesMasterId r:id="rId15"/>
  </p:notesMasterIdLst>
  <p:handoutMasterIdLst>
    <p:handoutMasterId r:id="rId38"/>
  </p:handoutMasterIdLst>
  <p:sldIdLst>
    <p:sldId id="377" r:id="rId8"/>
    <p:sldId id="378" r:id="rId9"/>
    <p:sldId id="379" r:id="rId10"/>
    <p:sldId id="380" r:id="rId11"/>
    <p:sldId id="381" r:id="rId12"/>
    <p:sldId id="447" r:id="rId13"/>
    <p:sldId id="439" r:id="rId14"/>
    <p:sldId id="448" r:id="rId16"/>
    <p:sldId id="440" r:id="rId17"/>
    <p:sldId id="441" r:id="rId18"/>
    <p:sldId id="449" r:id="rId19"/>
    <p:sldId id="454" r:id="rId20"/>
    <p:sldId id="453" r:id="rId21"/>
    <p:sldId id="442" r:id="rId22"/>
    <p:sldId id="455" r:id="rId23"/>
    <p:sldId id="443" r:id="rId24"/>
    <p:sldId id="452" r:id="rId25"/>
    <p:sldId id="405" r:id="rId26"/>
    <p:sldId id="406" r:id="rId27"/>
    <p:sldId id="456" r:id="rId28"/>
    <p:sldId id="457" r:id="rId29"/>
    <p:sldId id="459" r:id="rId30"/>
    <p:sldId id="460" r:id="rId31"/>
    <p:sldId id="461" r:id="rId32"/>
    <p:sldId id="413" r:id="rId33"/>
    <p:sldId id="424" r:id="rId34"/>
    <p:sldId id="462" r:id="rId35"/>
    <p:sldId id="463" r:id="rId36"/>
    <p:sldId id="636" r:id="rId37"/>
  </p:sldIdLst>
  <p:sldSz cx="12192000" cy="6858000"/>
  <p:notesSz cx="6858000" cy="9144000"/>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6"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99宝藏网" initials="9" lastIdx="3"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showGuides="1">
      <p:cViewPr varScale="1">
        <p:scale>
          <a:sx n="59" d="100"/>
          <a:sy n="59" d="100"/>
        </p:scale>
        <p:origin x="868" y="44"/>
      </p:cViewPr>
      <p:guideLst>
        <p:guide orient="horz" pos="2216"/>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tags" Target="tags/tag208.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notesMaster" Target="notesMasters/notesMaster1.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9" Type="http://schemas.openxmlformats.org/officeDocument/2006/relationships/tags" Target="../tags/tag91.xml"/><Relationship Id="rId98" Type="http://schemas.openxmlformats.org/officeDocument/2006/relationships/tags" Target="../tags/tag90.xml"/><Relationship Id="rId97" Type="http://schemas.openxmlformats.org/officeDocument/2006/relationships/tags" Target="../tags/tag89.xml"/><Relationship Id="rId96" Type="http://schemas.openxmlformats.org/officeDocument/2006/relationships/tags" Target="../tags/tag88.xml"/><Relationship Id="rId95" Type="http://schemas.openxmlformats.org/officeDocument/2006/relationships/tags" Target="../tags/tag87.xml"/><Relationship Id="rId94" Type="http://schemas.openxmlformats.org/officeDocument/2006/relationships/tags" Target="../tags/tag86.xml"/><Relationship Id="rId93" Type="http://schemas.openxmlformats.org/officeDocument/2006/relationships/tags" Target="../tags/tag85.xml"/><Relationship Id="rId92" Type="http://schemas.openxmlformats.org/officeDocument/2006/relationships/tags" Target="../tags/tag84.xml"/><Relationship Id="rId91" Type="http://schemas.openxmlformats.org/officeDocument/2006/relationships/tags" Target="../tags/tag83.xml"/><Relationship Id="rId90" Type="http://schemas.openxmlformats.org/officeDocument/2006/relationships/tags" Target="../tags/tag82.xml"/><Relationship Id="rId9" Type="http://schemas.openxmlformats.org/officeDocument/2006/relationships/tags" Target="../tags/tag8.xml"/><Relationship Id="rId89" Type="http://schemas.openxmlformats.org/officeDocument/2006/relationships/tags" Target="../tags/tag81.xml"/><Relationship Id="rId88" Type="http://schemas.openxmlformats.org/officeDocument/2006/relationships/tags" Target="../tags/tag80.xml"/><Relationship Id="rId87" Type="http://schemas.openxmlformats.org/officeDocument/2006/relationships/tags" Target="../tags/tag79.xml"/><Relationship Id="rId86" Type="http://schemas.openxmlformats.org/officeDocument/2006/relationships/tags" Target="../tags/tag78.xml"/><Relationship Id="rId85" Type="http://schemas.openxmlformats.org/officeDocument/2006/relationships/tags" Target="../tags/tag77.xml"/><Relationship Id="rId84" Type="http://schemas.openxmlformats.org/officeDocument/2006/relationships/tags" Target="../tags/tag76.xml"/><Relationship Id="rId83" Type="http://schemas.openxmlformats.org/officeDocument/2006/relationships/tags" Target="../tags/tag75.xml"/><Relationship Id="rId82" Type="http://schemas.openxmlformats.org/officeDocument/2006/relationships/tags" Target="../tags/tag74.xml"/><Relationship Id="rId81" Type="http://schemas.openxmlformats.org/officeDocument/2006/relationships/tags" Target="../tags/tag73.xml"/><Relationship Id="rId80" Type="http://schemas.openxmlformats.org/officeDocument/2006/relationships/tags" Target="../tags/tag72.xml"/><Relationship Id="rId8" Type="http://schemas.openxmlformats.org/officeDocument/2006/relationships/tags" Target="../tags/tag7.xml"/><Relationship Id="rId79" Type="http://schemas.openxmlformats.org/officeDocument/2006/relationships/tags" Target="../tags/tag71.xml"/><Relationship Id="rId78" Type="http://schemas.openxmlformats.org/officeDocument/2006/relationships/tags" Target="../tags/tag70.xml"/><Relationship Id="rId77" Type="http://schemas.openxmlformats.org/officeDocument/2006/relationships/tags" Target="../tags/tag69.xml"/><Relationship Id="rId76" Type="http://schemas.openxmlformats.org/officeDocument/2006/relationships/tags" Target="../tags/tag68.xml"/><Relationship Id="rId75" Type="http://schemas.openxmlformats.org/officeDocument/2006/relationships/tags" Target="../tags/tag67.xml"/><Relationship Id="rId74" Type="http://schemas.openxmlformats.org/officeDocument/2006/relationships/tags" Target="../tags/tag66.xml"/><Relationship Id="rId73" Type="http://schemas.openxmlformats.org/officeDocument/2006/relationships/tags" Target="../tags/tag65.xml"/><Relationship Id="rId72" Type="http://schemas.openxmlformats.org/officeDocument/2006/relationships/tags" Target="../tags/tag64.xml"/><Relationship Id="rId71" Type="http://schemas.openxmlformats.org/officeDocument/2006/relationships/tags" Target="../tags/tag63.xml"/><Relationship Id="rId70" Type="http://schemas.openxmlformats.org/officeDocument/2006/relationships/tags" Target="../tags/tag62.xml"/><Relationship Id="rId7" Type="http://schemas.openxmlformats.org/officeDocument/2006/relationships/tags" Target="../tags/tag6.xml"/><Relationship Id="rId69" Type="http://schemas.openxmlformats.org/officeDocument/2006/relationships/tags" Target="../tags/tag61.xml"/><Relationship Id="rId68" Type="http://schemas.openxmlformats.org/officeDocument/2006/relationships/tags" Target="../tags/tag60.xml"/><Relationship Id="rId67" Type="http://schemas.openxmlformats.org/officeDocument/2006/relationships/tags" Target="../tags/tag59.xml"/><Relationship Id="rId66" Type="http://schemas.openxmlformats.org/officeDocument/2006/relationships/tags" Target="../tags/tag58.xml"/><Relationship Id="rId65" Type="http://schemas.openxmlformats.org/officeDocument/2006/relationships/tags" Target="../tags/tag57.xml"/><Relationship Id="rId64" Type="http://schemas.openxmlformats.org/officeDocument/2006/relationships/tags" Target="../tags/tag56.xml"/><Relationship Id="rId63" Type="http://schemas.openxmlformats.org/officeDocument/2006/relationships/tags" Target="../tags/tag55.xml"/><Relationship Id="rId62" Type="http://schemas.openxmlformats.org/officeDocument/2006/relationships/tags" Target="../tags/tag54.xml"/><Relationship Id="rId61" Type="http://schemas.openxmlformats.org/officeDocument/2006/relationships/tags" Target="../tags/tag53.xml"/><Relationship Id="rId60" Type="http://schemas.openxmlformats.org/officeDocument/2006/relationships/tags" Target="../tags/tag52.xml"/><Relationship Id="rId6" Type="http://schemas.openxmlformats.org/officeDocument/2006/relationships/tags" Target="../tags/tag5.xml"/><Relationship Id="rId59" Type="http://schemas.openxmlformats.org/officeDocument/2006/relationships/tags" Target="../tags/tag51.xml"/><Relationship Id="rId58" Type="http://schemas.openxmlformats.org/officeDocument/2006/relationships/tags" Target="../tags/tag50.xml"/><Relationship Id="rId57" Type="http://schemas.openxmlformats.org/officeDocument/2006/relationships/image" Target="../media/image7.png"/><Relationship Id="rId56" Type="http://schemas.openxmlformats.org/officeDocument/2006/relationships/tags" Target="../tags/tag49.xml"/><Relationship Id="rId55" Type="http://schemas.openxmlformats.org/officeDocument/2006/relationships/tags" Target="../tags/tag48.xml"/><Relationship Id="rId54" Type="http://schemas.openxmlformats.org/officeDocument/2006/relationships/image" Target="../media/image6.png"/><Relationship Id="rId53" Type="http://schemas.openxmlformats.org/officeDocument/2006/relationships/tags" Target="../tags/tag47.xml"/><Relationship Id="rId52" Type="http://schemas.openxmlformats.org/officeDocument/2006/relationships/image" Target="../media/image5.png"/><Relationship Id="rId51" Type="http://schemas.openxmlformats.org/officeDocument/2006/relationships/tags" Target="../tags/tag46.xml"/><Relationship Id="rId50" Type="http://schemas.openxmlformats.org/officeDocument/2006/relationships/image" Target="../media/image4.png"/><Relationship Id="rId5" Type="http://schemas.openxmlformats.org/officeDocument/2006/relationships/tags" Target="../tags/tag4.xml"/><Relationship Id="rId49" Type="http://schemas.openxmlformats.org/officeDocument/2006/relationships/tags" Target="../tags/tag45.xml"/><Relationship Id="rId48" Type="http://schemas.openxmlformats.org/officeDocument/2006/relationships/image" Target="../media/image3.png"/><Relationship Id="rId47" Type="http://schemas.openxmlformats.org/officeDocument/2006/relationships/tags" Target="../tags/tag44.xml"/><Relationship Id="rId46" Type="http://schemas.openxmlformats.org/officeDocument/2006/relationships/image" Target="../media/image2.png"/><Relationship Id="rId45" Type="http://schemas.openxmlformats.org/officeDocument/2006/relationships/tags" Target="../tags/tag43.xml"/><Relationship Id="rId44" Type="http://schemas.openxmlformats.org/officeDocument/2006/relationships/image" Target="../media/image1.png"/><Relationship Id="rId43" Type="http://schemas.openxmlformats.org/officeDocument/2006/relationships/tags" Target="../tags/tag42.xml"/><Relationship Id="rId42" Type="http://schemas.openxmlformats.org/officeDocument/2006/relationships/tags" Target="../tags/tag41.xml"/><Relationship Id="rId41" Type="http://schemas.openxmlformats.org/officeDocument/2006/relationships/tags" Target="../tags/tag40.xml"/><Relationship Id="rId40" Type="http://schemas.openxmlformats.org/officeDocument/2006/relationships/tags" Target="../tags/tag39.xml"/><Relationship Id="rId4" Type="http://schemas.openxmlformats.org/officeDocument/2006/relationships/tags" Target="../tags/tag3.xml"/><Relationship Id="rId39" Type="http://schemas.openxmlformats.org/officeDocument/2006/relationships/tags" Target="../tags/tag38.xml"/><Relationship Id="rId38" Type="http://schemas.openxmlformats.org/officeDocument/2006/relationships/tags" Target="../tags/tag37.xml"/><Relationship Id="rId37" Type="http://schemas.openxmlformats.org/officeDocument/2006/relationships/tags" Target="../tags/tag36.xml"/><Relationship Id="rId36" Type="http://schemas.openxmlformats.org/officeDocument/2006/relationships/tags" Target="../tags/tag35.xml"/><Relationship Id="rId35" Type="http://schemas.openxmlformats.org/officeDocument/2006/relationships/tags" Target="../tags/tag34.xml"/><Relationship Id="rId34" Type="http://schemas.openxmlformats.org/officeDocument/2006/relationships/tags" Target="../tags/tag33.xml"/><Relationship Id="rId33" Type="http://schemas.openxmlformats.org/officeDocument/2006/relationships/tags" Target="../tags/tag32.xml"/><Relationship Id="rId32" Type="http://schemas.openxmlformats.org/officeDocument/2006/relationships/tags" Target="../tags/tag31.xml"/><Relationship Id="rId31" Type="http://schemas.openxmlformats.org/officeDocument/2006/relationships/tags" Target="../tags/tag30.xml"/><Relationship Id="rId30" Type="http://schemas.openxmlformats.org/officeDocument/2006/relationships/tags" Target="../tags/tag29.xml"/><Relationship Id="rId3" Type="http://schemas.openxmlformats.org/officeDocument/2006/relationships/tags" Target="../tags/tag2.xml"/><Relationship Id="rId29" Type="http://schemas.openxmlformats.org/officeDocument/2006/relationships/tags" Target="../tags/tag28.xml"/><Relationship Id="rId28" Type="http://schemas.openxmlformats.org/officeDocument/2006/relationships/tags" Target="../tags/tag27.xml"/><Relationship Id="rId27" Type="http://schemas.openxmlformats.org/officeDocument/2006/relationships/tags" Target="../tags/tag26.xml"/><Relationship Id="rId26" Type="http://schemas.openxmlformats.org/officeDocument/2006/relationships/tags" Target="../tags/tag25.xml"/><Relationship Id="rId25" Type="http://schemas.openxmlformats.org/officeDocument/2006/relationships/tags" Target="../tags/tag24.xml"/><Relationship Id="rId24" Type="http://schemas.openxmlformats.org/officeDocument/2006/relationships/tags" Target="../tags/tag23.xml"/><Relationship Id="rId23" Type="http://schemas.openxmlformats.org/officeDocument/2006/relationships/tags" Target="../tags/tag22.xml"/><Relationship Id="rId22" Type="http://schemas.openxmlformats.org/officeDocument/2006/relationships/tags" Target="../tags/tag21.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0" Type="http://schemas.openxmlformats.org/officeDocument/2006/relationships/tags" Target="../tags/tag92.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image" Target="../media/image9.jpeg"/><Relationship Id="rId2" Type="http://schemas.openxmlformats.org/officeDocument/2006/relationships/tags" Target="../tags/tag93.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96.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image" Target="../media/image11.jpeg"/><Relationship Id="rId2" Type="http://schemas.openxmlformats.org/officeDocument/2006/relationships/tags" Target="../tags/tag9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99.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100.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ags" Target="../tags/tag1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102.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10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ags" Target="../tags/tag104.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13.jpeg"/><Relationship Id="rId2" Type="http://schemas.openxmlformats.org/officeDocument/2006/relationships/tags" Target="../tags/tag10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10.jpeg"/><Relationship Id="rId2" Type="http://schemas.openxmlformats.org/officeDocument/2006/relationships/tags" Target="../tags/tag108.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image" Target="../media/image10.jpeg"/><Relationship Id="rId2" Type="http://schemas.openxmlformats.org/officeDocument/2006/relationships/tags" Target="../tags/tag11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10.jpeg"/><Relationship Id="rId2" Type="http://schemas.openxmlformats.org/officeDocument/2006/relationships/tags" Target="../tags/tag120.xml"/><Relationship Id="rId10" Type="http://schemas.openxmlformats.org/officeDocument/2006/relationships/tags" Target="../tags/tag127.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image" Target="../media/image10.jpeg"/><Relationship Id="rId2" Type="http://schemas.openxmlformats.org/officeDocument/2006/relationships/tags" Target="../tags/tag128.xml"/><Relationship Id="rId10" Type="http://schemas.openxmlformats.org/officeDocument/2006/relationships/tags" Target="../tags/tag135.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tags" Target="../tags/tag14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image" Target="../media/image10.jpeg"/><Relationship Id="rId2" Type="http://schemas.openxmlformats.org/officeDocument/2006/relationships/tags" Target="../tags/tag136.xml"/><Relationship Id="rId10" Type="http://schemas.openxmlformats.org/officeDocument/2006/relationships/tags" Target="../tags/tag143.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image" Target="../media/image10.jpeg"/><Relationship Id="rId2" Type="http://schemas.openxmlformats.org/officeDocument/2006/relationships/tags" Target="../tags/tag14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image" Target="../media/image10.jpeg"/><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末尾幻灯片">
    <p:spTree>
      <p:nvGrpSpPr>
        <p:cNvPr id="1" name=""/>
        <p:cNvGrpSpPr/>
        <p:nvPr/>
      </p:nvGrpSpPr>
      <p:grpSpPr>
        <a:xfrm>
          <a:off x="0" y="0"/>
          <a:ext cx="0" cy="0"/>
          <a:chOff x="0" y="0"/>
          <a:chExt cx="0" cy="0"/>
        </a:xfrm>
      </p:grpSpPr>
      <p:sp>
        <p:nvSpPr>
          <p:cNvPr id="13" name="矩形 12"/>
          <p:cNvSpPr/>
          <p:nvPr>
            <p:custDataLst>
              <p:tags r:id="rId2"/>
            </p:custDataLst>
          </p:nvPr>
        </p:nvSpPr>
        <p:spPr>
          <a:xfrm>
            <a:off x="-5715" y="0"/>
            <a:ext cx="12190730" cy="6861175"/>
          </a:xfrm>
          <a:prstGeom prst="rect">
            <a:avLst/>
          </a:prstGeom>
          <a:solidFill>
            <a:schemeClr val="accent3">
              <a:lumMod val="20000"/>
              <a:lumOff val="80000"/>
              <a:alpha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solidFill>
                <a:schemeClr val="lt1"/>
              </a:solidFill>
              <a:cs typeface="微软雅黑" panose="020B0503020204020204" pitchFamily="34" charset="-122"/>
            </a:endParaRPr>
          </a:p>
        </p:txBody>
      </p:sp>
      <p:sp>
        <p:nvSpPr>
          <p:cNvPr id="12" name="任意多边形: 形状 2"/>
          <p:cNvSpPr/>
          <p:nvPr>
            <p:custDataLst>
              <p:tags r:id="rId3"/>
            </p:custDataLst>
          </p:nvPr>
        </p:nvSpPr>
        <p:spPr>
          <a:xfrm>
            <a:off x="1873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1" name="任意多边形: 形状 3"/>
          <p:cNvSpPr/>
          <p:nvPr>
            <p:custDataLst>
              <p:tags r:id="rId4"/>
            </p:custDataLst>
          </p:nvPr>
        </p:nvSpPr>
        <p:spPr>
          <a:xfrm>
            <a:off x="49022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0" name="任意多边形: 形状 4"/>
          <p:cNvSpPr/>
          <p:nvPr>
            <p:custDataLst>
              <p:tags r:id="rId5"/>
            </p:custDataLst>
          </p:nvPr>
        </p:nvSpPr>
        <p:spPr>
          <a:xfrm>
            <a:off x="7924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5" name="任意多边形: 形状 5"/>
          <p:cNvSpPr/>
          <p:nvPr>
            <p:custDataLst>
              <p:tags r:id="rId6"/>
            </p:custDataLst>
          </p:nvPr>
        </p:nvSpPr>
        <p:spPr>
          <a:xfrm>
            <a:off x="109537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6" name="任意多边形: 形状 6"/>
          <p:cNvSpPr/>
          <p:nvPr>
            <p:custDataLst>
              <p:tags r:id="rId7"/>
            </p:custDataLst>
          </p:nvPr>
        </p:nvSpPr>
        <p:spPr>
          <a:xfrm>
            <a:off x="13976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7" name="任意多边形: 形状 7"/>
          <p:cNvSpPr/>
          <p:nvPr>
            <p:custDataLst>
              <p:tags r:id="rId8"/>
            </p:custDataLst>
          </p:nvPr>
        </p:nvSpPr>
        <p:spPr>
          <a:xfrm>
            <a:off x="17005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8" name="任意多边形: 形状 8"/>
          <p:cNvSpPr/>
          <p:nvPr>
            <p:custDataLst>
              <p:tags r:id="rId9"/>
            </p:custDataLst>
          </p:nvPr>
        </p:nvSpPr>
        <p:spPr>
          <a:xfrm>
            <a:off x="200342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19" name="任意多边形: 形状 9"/>
          <p:cNvSpPr/>
          <p:nvPr>
            <p:custDataLst>
              <p:tags r:id="rId10"/>
            </p:custDataLst>
          </p:nvPr>
        </p:nvSpPr>
        <p:spPr>
          <a:xfrm>
            <a:off x="23056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0" name="任意多边形: 形状 10"/>
          <p:cNvSpPr/>
          <p:nvPr>
            <p:custDataLst>
              <p:tags r:id="rId11"/>
            </p:custDataLst>
          </p:nvPr>
        </p:nvSpPr>
        <p:spPr>
          <a:xfrm>
            <a:off x="260858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1" name="任意多边形: 形状 11"/>
          <p:cNvSpPr/>
          <p:nvPr>
            <p:custDataLst>
              <p:tags r:id="rId12"/>
            </p:custDataLst>
          </p:nvPr>
        </p:nvSpPr>
        <p:spPr>
          <a:xfrm>
            <a:off x="29108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2" name="任意多边形: 形状 12"/>
          <p:cNvSpPr/>
          <p:nvPr>
            <p:custDataLst>
              <p:tags r:id="rId13"/>
            </p:custDataLst>
          </p:nvPr>
        </p:nvSpPr>
        <p:spPr>
          <a:xfrm>
            <a:off x="32137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3" name="任意多边形: 形状 13"/>
          <p:cNvSpPr/>
          <p:nvPr>
            <p:custDataLst>
              <p:tags r:id="rId14"/>
            </p:custDataLst>
          </p:nvPr>
        </p:nvSpPr>
        <p:spPr>
          <a:xfrm>
            <a:off x="351663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4" name="任意多边形: 形状 14"/>
          <p:cNvSpPr/>
          <p:nvPr>
            <p:custDataLst>
              <p:tags r:id="rId15"/>
            </p:custDataLst>
          </p:nvPr>
        </p:nvSpPr>
        <p:spPr>
          <a:xfrm>
            <a:off x="38188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5" name="任意多边形: 形状 15"/>
          <p:cNvSpPr/>
          <p:nvPr>
            <p:custDataLst>
              <p:tags r:id="rId16"/>
            </p:custDataLst>
          </p:nvPr>
        </p:nvSpPr>
        <p:spPr>
          <a:xfrm>
            <a:off x="4121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6" name="任意多边形: 形状 16"/>
          <p:cNvSpPr/>
          <p:nvPr>
            <p:custDataLst>
              <p:tags r:id="rId17"/>
            </p:custDataLst>
          </p:nvPr>
        </p:nvSpPr>
        <p:spPr>
          <a:xfrm>
            <a:off x="4424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7" name="任意多边形: 形状 17"/>
          <p:cNvSpPr/>
          <p:nvPr>
            <p:custDataLst>
              <p:tags r:id="rId18"/>
            </p:custDataLst>
          </p:nvPr>
        </p:nvSpPr>
        <p:spPr>
          <a:xfrm>
            <a:off x="4726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8" name="任意多边形: 形状 18"/>
          <p:cNvSpPr/>
          <p:nvPr>
            <p:custDataLst>
              <p:tags r:id="rId19"/>
            </p:custDataLst>
          </p:nvPr>
        </p:nvSpPr>
        <p:spPr>
          <a:xfrm>
            <a:off x="5029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29" name="任意多边形: 形状 19"/>
          <p:cNvSpPr/>
          <p:nvPr>
            <p:custDataLst>
              <p:tags r:id="rId20"/>
            </p:custDataLst>
          </p:nvPr>
        </p:nvSpPr>
        <p:spPr>
          <a:xfrm>
            <a:off x="5332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0" name="任意多边形: 形状 20"/>
          <p:cNvSpPr/>
          <p:nvPr>
            <p:custDataLst>
              <p:tags r:id="rId21"/>
            </p:custDataLst>
          </p:nvPr>
        </p:nvSpPr>
        <p:spPr>
          <a:xfrm>
            <a:off x="5634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1" name="任意多边形: 形状 21"/>
          <p:cNvSpPr/>
          <p:nvPr>
            <p:custDataLst>
              <p:tags r:id="rId22"/>
            </p:custDataLst>
          </p:nvPr>
        </p:nvSpPr>
        <p:spPr>
          <a:xfrm>
            <a:off x="59378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2" name="任意多边形: 形状 22"/>
          <p:cNvSpPr/>
          <p:nvPr>
            <p:custDataLst>
              <p:tags r:id="rId23"/>
            </p:custDataLst>
          </p:nvPr>
        </p:nvSpPr>
        <p:spPr>
          <a:xfrm>
            <a:off x="6240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3" name="任意多边形: 形状 23"/>
          <p:cNvSpPr/>
          <p:nvPr>
            <p:custDataLst>
              <p:tags r:id="rId24"/>
            </p:custDataLst>
          </p:nvPr>
        </p:nvSpPr>
        <p:spPr>
          <a:xfrm>
            <a:off x="6543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5" name="任意多边形: 形状 24"/>
          <p:cNvSpPr/>
          <p:nvPr>
            <p:custDataLst>
              <p:tags r:id="rId25"/>
            </p:custDataLst>
          </p:nvPr>
        </p:nvSpPr>
        <p:spPr>
          <a:xfrm>
            <a:off x="6845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6" name="任意多边形: 形状 25"/>
          <p:cNvSpPr/>
          <p:nvPr>
            <p:custDataLst>
              <p:tags r:id="rId26"/>
            </p:custDataLst>
          </p:nvPr>
        </p:nvSpPr>
        <p:spPr>
          <a:xfrm>
            <a:off x="7148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7" name="任意多边形: 形状 26"/>
          <p:cNvSpPr/>
          <p:nvPr>
            <p:custDataLst>
              <p:tags r:id="rId27"/>
            </p:custDataLst>
          </p:nvPr>
        </p:nvSpPr>
        <p:spPr>
          <a:xfrm>
            <a:off x="7451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8" name="任意多边形: 形状 27"/>
          <p:cNvSpPr/>
          <p:nvPr>
            <p:custDataLst>
              <p:tags r:id="rId28"/>
            </p:custDataLst>
          </p:nvPr>
        </p:nvSpPr>
        <p:spPr>
          <a:xfrm>
            <a:off x="77533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39" name="任意多边形: 形状 28"/>
          <p:cNvSpPr/>
          <p:nvPr>
            <p:custDataLst>
              <p:tags r:id="rId29"/>
            </p:custDataLst>
          </p:nvPr>
        </p:nvSpPr>
        <p:spPr>
          <a:xfrm>
            <a:off x="805878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0" name="任意多边形: 形状 29"/>
          <p:cNvSpPr/>
          <p:nvPr>
            <p:custDataLst>
              <p:tags r:id="rId30"/>
            </p:custDataLst>
          </p:nvPr>
        </p:nvSpPr>
        <p:spPr>
          <a:xfrm>
            <a:off x="83610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1" name="任意多边形: 形状 30"/>
          <p:cNvSpPr/>
          <p:nvPr>
            <p:custDataLst>
              <p:tags r:id="rId31"/>
            </p:custDataLst>
          </p:nvPr>
        </p:nvSpPr>
        <p:spPr>
          <a:xfrm>
            <a:off x="86639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2" name="任意多边形: 形状 31"/>
          <p:cNvSpPr/>
          <p:nvPr>
            <p:custDataLst>
              <p:tags r:id="rId32"/>
            </p:custDataLst>
          </p:nvPr>
        </p:nvSpPr>
        <p:spPr>
          <a:xfrm>
            <a:off x="896683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4" name="任意多边形: 形状 32"/>
          <p:cNvSpPr/>
          <p:nvPr>
            <p:custDataLst>
              <p:tags r:id="rId33"/>
            </p:custDataLst>
          </p:nvPr>
        </p:nvSpPr>
        <p:spPr>
          <a:xfrm>
            <a:off x="92690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5" name="任意多边形: 形状 33"/>
          <p:cNvSpPr/>
          <p:nvPr>
            <p:custDataLst>
              <p:tags r:id="rId34"/>
            </p:custDataLst>
          </p:nvPr>
        </p:nvSpPr>
        <p:spPr>
          <a:xfrm>
            <a:off x="95719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6" name="任意多边形: 形状 34"/>
          <p:cNvSpPr/>
          <p:nvPr>
            <p:custDataLst>
              <p:tags r:id="rId35"/>
            </p:custDataLst>
          </p:nvPr>
        </p:nvSpPr>
        <p:spPr>
          <a:xfrm>
            <a:off x="987425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7" name="任意多边形: 形状 35"/>
          <p:cNvSpPr/>
          <p:nvPr>
            <p:custDataLst>
              <p:tags r:id="rId36"/>
            </p:custDataLst>
          </p:nvPr>
        </p:nvSpPr>
        <p:spPr>
          <a:xfrm>
            <a:off x="1017714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8" name="任意多边形: 形状 36"/>
          <p:cNvSpPr/>
          <p:nvPr>
            <p:custDataLst>
              <p:tags r:id="rId37"/>
            </p:custDataLst>
          </p:nvPr>
        </p:nvSpPr>
        <p:spPr>
          <a:xfrm>
            <a:off x="1048004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49" name="任意多边形: 形状 37"/>
          <p:cNvSpPr/>
          <p:nvPr>
            <p:custDataLst>
              <p:tags r:id="rId38"/>
            </p:custDataLst>
          </p:nvPr>
        </p:nvSpPr>
        <p:spPr>
          <a:xfrm>
            <a:off x="1078230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50" name="任意多边形: 形状 38"/>
          <p:cNvSpPr/>
          <p:nvPr>
            <p:custDataLst>
              <p:tags r:id="rId39"/>
            </p:custDataLst>
          </p:nvPr>
        </p:nvSpPr>
        <p:spPr>
          <a:xfrm>
            <a:off x="1108519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51" name="任意多边形: 形状 39"/>
          <p:cNvSpPr/>
          <p:nvPr>
            <p:custDataLst>
              <p:tags r:id="rId40"/>
            </p:custDataLst>
          </p:nvPr>
        </p:nvSpPr>
        <p:spPr>
          <a:xfrm>
            <a:off x="1138809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52" name="任意多边形: 形状 40"/>
          <p:cNvSpPr/>
          <p:nvPr>
            <p:custDataLst>
              <p:tags r:id="rId41"/>
            </p:custDataLst>
          </p:nvPr>
        </p:nvSpPr>
        <p:spPr>
          <a:xfrm>
            <a:off x="11687810"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sp>
        <p:nvSpPr>
          <p:cNvPr id="53" name="任意多边形: 形状 41"/>
          <p:cNvSpPr/>
          <p:nvPr>
            <p:custDataLst>
              <p:tags r:id="rId42"/>
            </p:custDataLst>
          </p:nvPr>
        </p:nvSpPr>
        <p:spPr>
          <a:xfrm>
            <a:off x="11990705" y="0"/>
            <a:ext cx="6350" cy="6861175"/>
          </a:xfrm>
          <a:custGeom>
            <a:avLst/>
            <a:gdLst>
              <a:gd name="connsiteX0" fmla="*/ 0 w 6350"/>
              <a:gd name="connsiteY0" fmla="*/ 0 h 6860984"/>
              <a:gd name="connsiteX1" fmla="*/ 0 w 6350"/>
              <a:gd name="connsiteY1" fmla="*/ 6860985 h 6860984"/>
            </a:gdLst>
            <a:ahLst/>
            <a:cxnLst>
              <a:cxn ang="0">
                <a:pos x="connsiteX0" y="connsiteY0"/>
              </a:cxn>
              <a:cxn ang="0">
                <a:pos x="connsiteX1" y="connsiteY1"/>
              </a:cxn>
            </a:cxnLst>
            <a:rect l="l" t="t" r="r" b="b"/>
            <a:pathLst>
              <a:path w="6350" h="6860984">
                <a:moveTo>
                  <a:pt x="0" y="0"/>
                </a:moveTo>
                <a:lnTo>
                  <a:pt x="0" y="6860985"/>
                </a:lnTo>
              </a:path>
            </a:pathLst>
          </a:custGeom>
          <a:ln w="12693" cap="flat">
            <a:solidFill>
              <a:schemeClr val="accent3">
                <a:lumMod val="20000"/>
                <a:lumOff val="80000"/>
              </a:schemeClr>
            </a:solidFill>
            <a:prstDash val="solid"/>
            <a:miter/>
          </a:ln>
        </p:spPr>
        <p:txBody>
          <a:bodyPr rtlCol="0" anchor="ctr">
            <a:normAutofit/>
          </a:bodyPr>
          <a:lstStyle/>
          <a:p>
            <a:endParaRPr lang="zh-CN" altLang="en-US">
              <a:solidFill>
                <a:schemeClr val="dk1"/>
              </a:solidFill>
              <a:cs typeface="微软雅黑" panose="020B0503020204020204" pitchFamily="34" charset="-122"/>
            </a:endParaRPr>
          </a:p>
        </p:txBody>
      </p:sp>
      <p:pic>
        <p:nvPicPr>
          <p:cNvPr id="81" name="图片 80" descr="资源 2@4x-8"/>
          <p:cNvPicPr>
            <a:picLocks noChangeAspect="1"/>
          </p:cNvPicPr>
          <p:nvPr>
            <p:custDataLst>
              <p:tags r:id="rId43"/>
            </p:custDataLst>
          </p:nvPr>
        </p:nvPicPr>
        <p:blipFill>
          <a:blip r:embed="rId44"/>
          <a:stretch>
            <a:fillRect/>
          </a:stretch>
        </p:blipFill>
        <p:spPr>
          <a:xfrm>
            <a:off x="4080510" y="0"/>
            <a:ext cx="1064260" cy="1348105"/>
          </a:xfrm>
          <a:prstGeom prst="rect">
            <a:avLst/>
          </a:prstGeom>
        </p:spPr>
      </p:pic>
      <p:pic>
        <p:nvPicPr>
          <p:cNvPr id="82" name="图片 81" descr="资源 3@4x-8"/>
          <p:cNvPicPr>
            <a:picLocks noChangeAspect="1"/>
          </p:cNvPicPr>
          <p:nvPr>
            <p:custDataLst>
              <p:tags r:id="rId45"/>
            </p:custDataLst>
          </p:nvPr>
        </p:nvPicPr>
        <p:blipFill>
          <a:blip r:embed="rId46"/>
          <a:stretch>
            <a:fillRect/>
          </a:stretch>
        </p:blipFill>
        <p:spPr>
          <a:xfrm>
            <a:off x="7215505" y="0"/>
            <a:ext cx="4989830" cy="2374900"/>
          </a:xfrm>
          <a:prstGeom prst="rect">
            <a:avLst/>
          </a:prstGeom>
        </p:spPr>
      </p:pic>
      <p:pic>
        <p:nvPicPr>
          <p:cNvPr id="83" name="图片 82" descr="资源 4@4x-8"/>
          <p:cNvPicPr>
            <a:picLocks noChangeAspect="1"/>
          </p:cNvPicPr>
          <p:nvPr>
            <p:custDataLst>
              <p:tags r:id="rId47"/>
            </p:custDataLst>
          </p:nvPr>
        </p:nvPicPr>
        <p:blipFill>
          <a:blip r:embed="rId48"/>
          <a:stretch>
            <a:fillRect/>
          </a:stretch>
        </p:blipFill>
        <p:spPr>
          <a:xfrm>
            <a:off x="1905" y="-9525"/>
            <a:ext cx="3096260" cy="2460625"/>
          </a:xfrm>
          <a:prstGeom prst="rect">
            <a:avLst/>
          </a:prstGeom>
        </p:spPr>
      </p:pic>
      <p:pic>
        <p:nvPicPr>
          <p:cNvPr id="84" name="图片 83" descr="资源 5@4x-8"/>
          <p:cNvPicPr>
            <a:picLocks noChangeAspect="1"/>
          </p:cNvPicPr>
          <p:nvPr>
            <p:custDataLst>
              <p:tags r:id="rId49"/>
            </p:custDataLst>
          </p:nvPr>
        </p:nvPicPr>
        <p:blipFill>
          <a:blip r:embed="rId50"/>
          <a:stretch>
            <a:fillRect/>
          </a:stretch>
        </p:blipFill>
        <p:spPr>
          <a:xfrm>
            <a:off x="5688965" y="142240"/>
            <a:ext cx="1162685" cy="2600960"/>
          </a:xfrm>
          <a:prstGeom prst="rect">
            <a:avLst/>
          </a:prstGeom>
        </p:spPr>
      </p:pic>
      <p:pic>
        <p:nvPicPr>
          <p:cNvPr id="85" name="图片 84" descr="资源 6@4x-8"/>
          <p:cNvPicPr>
            <a:picLocks noChangeAspect="1"/>
          </p:cNvPicPr>
          <p:nvPr>
            <p:custDataLst>
              <p:tags r:id="rId51"/>
            </p:custDataLst>
          </p:nvPr>
        </p:nvPicPr>
        <p:blipFill>
          <a:blip r:embed="rId52"/>
          <a:stretch>
            <a:fillRect/>
          </a:stretch>
        </p:blipFill>
        <p:spPr>
          <a:xfrm>
            <a:off x="7169150" y="55880"/>
            <a:ext cx="1387475" cy="2757170"/>
          </a:xfrm>
          <a:prstGeom prst="rect">
            <a:avLst/>
          </a:prstGeom>
        </p:spPr>
      </p:pic>
      <p:pic>
        <p:nvPicPr>
          <p:cNvPr id="86" name="图片 85" descr="资源 7@4x-8"/>
          <p:cNvPicPr>
            <a:picLocks noChangeAspect="1"/>
          </p:cNvPicPr>
          <p:nvPr>
            <p:custDataLst>
              <p:tags r:id="rId53"/>
            </p:custDataLst>
          </p:nvPr>
        </p:nvPicPr>
        <p:blipFill>
          <a:blip r:embed="rId54"/>
          <a:srcRect l="48995" b="-6400"/>
          <a:stretch>
            <a:fillRect/>
          </a:stretch>
        </p:blipFill>
        <p:spPr>
          <a:xfrm>
            <a:off x="-5715" y="2753360"/>
            <a:ext cx="886460" cy="675640"/>
          </a:xfrm>
          <a:prstGeom prst="rect">
            <a:avLst/>
          </a:prstGeom>
        </p:spPr>
      </p:pic>
      <p:sp useBgFill="1">
        <p:nvSpPr>
          <p:cNvPr id="130" name="圆角矩形 129"/>
          <p:cNvSpPr/>
          <p:nvPr>
            <p:custDataLst>
              <p:tags r:id="rId55"/>
            </p:custDataLst>
          </p:nvPr>
        </p:nvSpPr>
        <p:spPr>
          <a:xfrm>
            <a:off x="1286510" y="683895"/>
            <a:ext cx="9855200" cy="5456555"/>
          </a:xfrm>
          <a:prstGeom prst="roundRect">
            <a:avLst>
              <a:gd name="adj" fmla="val 5462"/>
            </a:avLst>
          </a:prstGeom>
          <a:ln>
            <a:noFill/>
          </a:ln>
          <a:effectLst>
            <a:outerShdw blurRad="254000" algn="ctr" rotWithShape="0">
              <a:schemeClr val="accent2">
                <a:lumMod val="75000"/>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pitchFamily="34" charset="-122"/>
            </a:endParaRPr>
          </a:p>
        </p:txBody>
      </p:sp>
      <p:pic>
        <p:nvPicPr>
          <p:cNvPr id="87" name="图片 86" descr="资源 8@4x-8"/>
          <p:cNvPicPr>
            <a:picLocks noChangeAspect="1"/>
          </p:cNvPicPr>
          <p:nvPr>
            <p:custDataLst>
              <p:tags r:id="rId56"/>
            </p:custDataLst>
          </p:nvPr>
        </p:nvPicPr>
        <p:blipFill>
          <a:blip r:embed="rId57"/>
          <a:stretch>
            <a:fillRect/>
          </a:stretch>
        </p:blipFill>
        <p:spPr>
          <a:xfrm>
            <a:off x="7521575" y="3815080"/>
            <a:ext cx="4138930" cy="2839720"/>
          </a:xfrm>
          <a:prstGeom prst="rect">
            <a:avLst/>
          </a:prstGeom>
        </p:spPr>
      </p:pic>
      <p:sp>
        <p:nvSpPr>
          <p:cNvPr id="55" name="任意多边形: 形状 2"/>
          <p:cNvSpPr/>
          <p:nvPr>
            <p:custDataLst>
              <p:tags r:id="rId58"/>
            </p:custDataLst>
          </p:nvPr>
        </p:nvSpPr>
        <p:spPr>
          <a:xfrm>
            <a:off x="1170305" y="3911600"/>
            <a:ext cx="297180" cy="1772285"/>
          </a:xfrm>
          <a:custGeom>
            <a:avLst/>
            <a:gdLst>
              <a:gd name="connsiteX0" fmla="*/ 262384 w 297351"/>
              <a:gd name="connsiteY0" fmla="*/ 1764995 h 1772035"/>
              <a:gd name="connsiteX1" fmla="*/ 189689 w 297351"/>
              <a:gd name="connsiteY1" fmla="*/ 1771339 h 1772035"/>
              <a:gd name="connsiteX2" fmla="*/ 148140 w 297351"/>
              <a:gd name="connsiteY2" fmla="*/ 1736259 h 1772035"/>
              <a:gd name="connsiteX3" fmla="*/ 148 w 297351"/>
              <a:gd name="connsiteY3" fmla="*/ 47839 h 1772035"/>
              <a:gd name="connsiteX4" fmla="*/ 34973 w 297351"/>
              <a:gd name="connsiteY4" fmla="*/ 5909 h 1772035"/>
              <a:gd name="connsiteX5" fmla="*/ 107669 w 297351"/>
              <a:gd name="connsiteY5" fmla="*/ -434 h 1772035"/>
              <a:gd name="connsiteX6" fmla="*/ 149218 w 297351"/>
              <a:gd name="connsiteY6" fmla="*/ 34708 h 1772035"/>
              <a:gd name="connsiteX7" fmla="*/ 297209 w 297351"/>
              <a:gd name="connsiteY7" fmla="*/ 1723192 h 1772035"/>
              <a:gd name="connsiteX8" fmla="*/ 262384 w 297351"/>
              <a:gd name="connsiteY8" fmla="*/ 1764995 h 1772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51" h="1772035">
                <a:moveTo>
                  <a:pt x="262384" y="1764995"/>
                </a:moveTo>
                <a:lnTo>
                  <a:pt x="189689" y="1771339"/>
                </a:lnTo>
                <a:cubicBezTo>
                  <a:pt x="168540" y="1773095"/>
                  <a:pt x="149954" y="1757402"/>
                  <a:pt x="148140" y="1736259"/>
                </a:cubicBezTo>
                <a:lnTo>
                  <a:pt x="148" y="47839"/>
                </a:lnTo>
                <a:cubicBezTo>
                  <a:pt x="-1691" y="26683"/>
                  <a:pt x="13837" y="7983"/>
                  <a:pt x="34973" y="5909"/>
                </a:cubicBezTo>
                <a:lnTo>
                  <a:pt x="107669" y="-434"/>
                </a:lnTo>
                <a:cubicBezTo>
                  <a:pt x="128830" y="-2153"/>
                  <a:pt x="147404" y="13553"/>
                  <a:pt x="149218" y="34708"/>
                </a:cubicBezTo>
                <a:lnTo>
                  <a:pt x="297209" y="1723192"/>
                </a:lnTo>
                <a:cubicBezTo>
                  <a:pt x="299011" y="1744316"/>
                  <a:pt x="283482" y="1762952"/>
                  <a:pt x="262384" y="1764995"/>
                </a:cubicBezTo>
                <a:close/>
              </a:path>
            </a:pathLst>
          </a:custGeom>
          <a:solidFill>
            <a:schemeClr val="accent2">
              <a:lumMod val="5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56" name="任意多边形: 形状 3"/>
          <p:cNvSpPr/>
          <p:nvPr>
            <p:custDataLst>
              <p:tags r:id="rId59"/>
            </p:custDataLst>
          </p:nvPr>
        </p:nvSpPr>
        <p:spPr>
          <a:xfrm>
            <a:off x="1137920" y="3677285"/>
            <a:ext cx="215900" cy="560070"/>
          </a:xfrm>
          <a:custGeom>
            <a:avLst/>
            <a:gdLst>
              <a:gd name="connsiteX0" fmla="*/ 171892 w 215798"/>
              <a:gd name="connsiteY0" fmla="*/ 550010 h 560112"/>
              <a:gd name="connsiteX1" fmla="*/ 91839 w 215798"/>
              <a:gd name="connsiteY1" fmla="*/ 557115 h 560112"/>
              <a:gd name="connsiteX2" fmla="*/ 45088 w 215798"/>
              <a:gd name="connsiteY2" fmla="*/ 543603 h 560112"/>
              <a:gd name="connsiteX3" fmla="*/ 113 w 215798"/>
              <a:gd name="connsiteY3" fmla="*/ 30423 h 560112"/>
              <a:gd name="connsiteX4" fmla="*/ 43756 w 215798"/>
              <a:gd name="connsiteY4" fmla="*/ 8792 h 560112"/>
              <a:gd name="connsiteX5" fmla="*/ 123873 w 215798"/>
              <a:gd name="connsiteY5" fmla="*/ 1687 h 560112"/>
              <a:gd name="connsiteX6" fmla="*/ 170624 w 215798"/>
              <a:gd name="connsiteY6" fmla="*/ 15199 h 560112"/>
              <a:gd name="connsiteX7" fmla="*/ 215598 w 215798"/>
              <a:gd name="connsiteY7" fmla="*/ 528443 h 560112"/>
              <a:gd name="connsiteX8" fmla="*/ 171892 w 215798"/>
              <a:gd name="connsiteY8" fmla="*/ 550010 h 56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798" h="560112">
                <a:moveTo>
                  <a:pt x="171892" y="550010"/>
                </a:moveTo>
                <a:lnTo>
                  <a:pt x="91839" y="557115"/>
                </a:lnTo>
                <a:cubicBezTo>
                  <a:pt x="66973" y="559335"/>
                  <a:pt x="46991" y="565234"/>
                  <a:pt x="45088" y="543603"/>
                </a:cubicBezTo>
                <a:lnTo>
                  <a:pt x="113" y="30423"/>
                </a:lnTo>
                <a:cubicBezTo>
                  <a:pt x="-1726" y="9426"/>
                  <a:pt x="19144" y="11012"/>
                  <a:pt x="43756" y="8792"/>
                </a:cubicBezTo>
                <a:lnTo>
                  <a:pt x="123873" y="1687"/>
                </a:lnTo>
                <a:cubicBezTo>
                  <a:pt x="148739" y="-533"/>
                  <a:pt x="169038" y="-5798"/>
                  <a:pt x="170624" y="15199"/>
                </a:cubicBezTo>
                <a:lnTo>
                  <a:pt x="215598" y="528443"/>
                </a:lnTo>
                <a:cubicBezTo>
                  <a:pt x="217438" y="549693"/>
                  <a:pt x="206908" y="546902"/>
                  <a:pt x="171892" y="550010"/>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57" name="任意多边形: 形状 4"/>
          <p:cNvSpPr/>
          <p:nvPr>
            <p:custDataLst>
              <p:tags r:id="rId60"/>
            </p:custDataLst>
          </p:nvPr>
        </p:nvSpPr>
        <p:spPr>
          <a:xfrm>
            <a:off x="1318260" y="3942080"/>
            <a:ext cx="89535" cy="483870"/>
          </a:xfrm>
          <a:custGeom>
            <a:avLst/>
            <a:gdLst>
              <a:gd name="connsiteX0" fmla="*/ 89378 w 89378"/>
              <a:gd name="connsiteY0" fmla="*/ 479624 h 483810"/>
              <a:gd name="connsiteX1" fmla="*/ 42374 w 89378"/>
              <a:gd name="connsiteY1" fmla="*/ 483811 h 483810"/>
              <a:gd name="connsiteX2" fmla="*/ 0 w 89378"/>
              <a:gd name="connsiteY2" fmla="*/ 0 h 483810"/>
              <a:gd name="connsiteX3" fmla="*/ 53729 w 89378"/>
              <a:gd name="connsiteY3" fmla="*/ 72315 h 483810"/>
              <a:gd name="connsiteX4" fmla="*/ 89378 w 89378"/>
              <a:gd name="connsiteY4" fmla="*/ 479624 h 483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78" h="483810">
                <a:moveTo>
                  <a:pt x="89378" y="479624"/>
                </a:moveTo>
                <a:lnTo>
                  <a:pt x="42374" y="483811"/>
                </a:lnTo>
                <a:lnTo>
                  <a:pt x="0" y="0"/>
                </a:lnTo>
                <a:lnTo>
                  <a:pt x="53729" y="72315"/>
                </a:lnTo>
                <a:lnTo>
                  <a:pt x="89378" y="479624"/>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58" name="任意多边形: 形状 5"/>
          <p:cNvSpPr/>
          <p:nvPr>
            <p:custDataLst>
              <p:tags r:id="rId61"/>
            </p:custDataLst>
          </p:nvPr>
        </p:nvSpPr>
        <p:spPr>
          <a:xfrm>
            <a:off x="1155700" y="3655060"/>
            <a:ext cx="130810" cy="38100"/>
          </a:xfrm>
          <a:custGeom>
            <a:avLst/>
            <a:gdLst>
              <a:gd name="connsiteX0" fmla="*/ 130610 w 130610"/>
              <a:gd name="connsiteY0" fmla="*/ 26706 h 38123"/>
              <a:gd name="connsiteX1" fmla="*/ 2347 w 130610"/>
              <a:gd name="connsiteY1" fmla="*/ 38124 h 38123"/>
              <a:gd name="connsiteX2" fmla="*/ 0 w 130610"/>
              <a:gd name="connsiteY2" fmla="*/ 11418 h 38123"/>
              <a:gd name="connsiteX3" fmla="*/ 128263 w 130610"/>
              <a:gd name="connsiteY3" fmla="*/ 0 h 38123"/>
              <a:gd name="connsiteX4" fmla="*/ 130610 w 130610"/>
              <a:gd name="connsiteY4" fmla="*/ 26706 h 38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10" h="38123">
                <a:moveTo>
                  <a:pt x="130610" y="26706"/>
                </a:moveTo>
                <a:lnTo>
                  <a:pt x="2347" y="38124"/>
                </a:lnTo>
                <a:lnTo>
                  <a:pt x="0" y="11418"/>
                </a:lnTo>
                <a:lnTo>
                  <a:pt x="128263" y="0"/>
                </a:lnTo>
                <a:lnTo>
                  <a:pt x="130610" y="26706"/>
                </a:lnTo>
                <a:close/>
              </a:path>
            </a:pathLst>
          </a:custGeom>
          <a:solidFill>
            <a:schemeClr val="accent2">
              <a:lumMod val="50000"/>
            </a:schemeClr>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59" name="任意多边形: 形状 6"/>
          <p:cNvSpPr/>
          <p:nvPr>
            <p:custDataLst>
              <p:tags r:id="rId62"/>
            </p:custDataLst>
          </p:nvPr>
        </p:nvSpPr>
        <p:spPr>
          <a:xfrm>
            <a:off x="1662430" y="3982720"/>
            <a:ext cx="285115" cy="1772920"/>
          </a:xfrm>
          <a:custGeom>
            <a:avLst/>
            <a:gdLst>
              <a:gd name="connsiteX0" fmla="*/ 107968 w 285331"/>
              <a:gd name="connsiteY0" fmla="*/ 1772078 h 1772748"/>
              <a:gd name="connsiteX1" fmla="*/ 35209 w 285331"/>
              <a:gd name="connsiteY1" fmla="*/ 1766179 h 1772748"/>
              <a:gd name="connsiteX2" fmla="*/ 130 w 285331"/>
              <a:gd name="connsiteY2" fmla="*/ 1724503 h 1772748"/>
              <a:gd name="connsiteX3" fmla="*/ 136069 w 285331"/>
              <a:gd name="connsiteY3" fmla="*/ 34940 h 1772748"/>
              <a:gd name="connsiteX4" fmla="*/ 177365 w 285331"/>
              <a:gd name="connsiteY4" fmla="*/ -456 h 1772748"/>
              <a:gd name="connsiteX5" fmla="*/ 250123 w 285331"/>
              <a:gd name="connsiteY5" fmla="*/ 5507 h 1772748"/>
              <a:gd name="connsiteX6" fmla="*/ 285202 w 285331"/>
              <a:gd name="connsiteY6" fmla="*/ 47119 h 1772748"/>
              <a:gd name="connsiteX7" fmla="*/ 149263 w 285331"/>
              <a:gd name="connsiteY7" fmla="*/ 1736682 h 1772748"/>
              <a:gd name="connsiteX8" fmla="*/ 107968 w 285331"/>
              <a:gd name="connsiteY8" fmla="*/ 1772078 h 177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31" h="1772748">
                <a:moveTo>
                  <a:pt x="107968" y="1772078"/>
                </a:moveTo>
                <a:lnTo>
                  <a:pt x="35209" y="1766179"/>
                </a:lnTo>
                <a:cubicBezTo>
                  <a:pt x="14060" y="1764263"/>
                  <a:pt x="-1595" y="1745665"/>
                  <a:pt x="130" y="1724503"/>
                </a:cubicBezTo>
                <a:lnTo>
                  <a:pt x="136069" y="34940"/>
                </a:lnTo>
                <a:cubicBezTo>
                  <a:pt x="137757" y="13791"/>
                  <a:pt x="156209" y="-2022"/>
                  <a:pt x="177365" y="-456"/>
                </a:cubicBezTo>
                <a:lnTo>
                  <a:pt x="250123" y="5507"/>
                </a:lnTo>
                <a:cubicBezTo>
                  <a:pt x="271260" y="7391"/>
                  <a:pt x="286921" y="25971"/>
                  <a:pt x="285202" y="47119"/>
                </a:cubicBezTo>
                <a:lnTo>
                  <a:pt x="149263" y="1736682"/>
                </a:lnTo>
                <a:cubicBezTo>
                  <a:pt x="147576" y="1757831"/>
                  <a:pt x="129123" y="1773645"/>
                  <a:pt x="107968" y="1772078"/>
                </a:cubicBezTo>
                <a:close/>
              </a:path>
            </a:pathLst>
          </a:custGeom>
          <a:solidFill>
            <a:schemeClr val="accent6">
              <a:lumMod val="50000"/>
              <a:lumOff val="5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60" name="任意多边形: 形状 7"/>
          <p:cNvSpPr/>
          <p:nvPr>
            <p:custDataLst>
              <p:tags r:id="rId63"/>
            </p:custDataLst>
          </p:nvPr>
        </p:nvSpPr>
        <p:spPr>
          <a:xfrm>
            <a:off x="1743075" y="4207510"/>
            <a:ext cx="215900" cy="59690"/>
          </a:xfrm>
          <a:custGeom>
            <a:avLst/>
            <a:gdLst>
              <a:gd name="connsiteX0" fmla="*/ 200818 w 216027"/>
              <a:gd name="connsiteY0" fmla="*/ 59039 h 59642"/>
              <a:gd name="connsiteX1" fmla="*/ 11658 w 216027"/>
              <a:gd name="connsiteY1" fmla="*/ 43562 h 59642"/>
              <a:gd name="connsiteX2" fmla="*/ 43 w 216027"/>
              <a:gd name="connsiteY2" fmla="*/ 29885 h 59642"/>
              <a:gd name="connsiteX3" fmla="*/ 50 w 216027"/>
              <a:gd name="connsiteY3" fmla="*/ 29796 h 59642"/>
              <a:gd name="connsiteX4" fmla="*/ 1572 w 216027"/>
              <a:gd name="connsiteY4" fmla="*/ 11147 h 59642"/>
              <a:gd name="connsiteX5" fmla="*/ 15198 w 216027"/>
              <a:gd name="connsiteY5" fmla="*/ -525 h 59642"/>
              <a:gd name="connsiteX6" fmla="*/ 15210 w 216027"/>
              <a:gd name="connsiteY6" fmla="*/ -525 h 59642"/>
              <a:gd name="connsiteX7" fmla="*/ 204370 w 216027"/>
              <a:gd name="connsiteY7" fmla="*/ 15143 h 59642"/>
              <a:gd name="connsiteX8" fmla="*/ 215985 w 216027"/>
              <a:gd name="connsiteY8" fmla="*/ 28820 h 59642"/>
              <a:gd name="connsiteX9" fmla="*/ 215979 w 216027"/>
              <a:gd name="connsiteY9" fmla="*/ 28908 h 59642"/>
              <a:gd name="connsiteX10" fmla="*/ 214456 w 216027"/>
              <a:gd name="connsiteY10" fmla="*/ 47494 h 59642"/>
              <a:gd name="connsiteX11" fmla="*/ 200818 w 216027"/>
              <a:gd name="connsiteY11" fmla="*/ 59039 h 5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027" h="59642">
                <a:moveTo>
                  <a:pt x="200818" y="59039"/>
                </a:moveTo>
                <a:lnTo>
                  <a:pt x="11658" y="43562"/>
                </a:lnTo>
                <a:cubicBezTo>
                  <a:pt x="4674" y="42991"/>
                  <a:pt x="-528" y="36869"/>
                  <a:pt x="43" y="29885"/>
                </a:cubicBezTo>
                <a:cubicBezTo>
                  <a:pt x="43" y="29860"/>
                  <a:pt x="50" y="29828"/>
                  <a:pt x="50" y="29796"/>
                </a:cubicBezTo>
                <a:lnTo>
                  <a:pt x="1572" y="11147"/>
                </a:lnTo>
                <a:cubicBezTo>
                  <a:pt x="2111" y="4163"/>
                  <a:pt x="8213" y="-1064"/>
                  <a:pt x="15198" y="-525"/>
                </a:cubicBezTo>
                <a:cubicBezTo>
                  <a:pt x="15204" y="-525"/>
                  <a:pt x="15204" y="-525"/>
                  <a:pt x="15210" y="-525"/>
                </a:cubicBezTo>
                <a:lnTo>
                  <a:pt x="204370" y="15143"/>
                </a:lnTo>
                <a:cubicBezTo>
                  <a:pt x="211354" y="15714"/>
                  <a:pt x="216556" y="21835"/>
                  <a:pt x="215985" y="28820"/>
                </a:cubicBezTo>
                <a:cubicBezTo>
                  <a:pt x="215985" y="28845"/>
                  <a:pt x="215979" y="28877"/>
                  <a:pt x="215979" y="28908"/>
                </a:cubicBezTo>
                <a:lnTo>
                  <a:pt x="214456" y="47494"/>
                </a:lnTo>
                <a:cubicBezTo>
                  <a:pt x="213853" y="54434"/>
                  <a:pt x="207764" y="59585"/>
                  <a:pt x="200818" y="59039"/>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61" name="任意多边形: 形状 8"/>
          <p:cNvSpPr/>
          <p:nvPr>
            <p:custDataLst>
              <p:tags r:id="rId64"/>
            </p:custDataLst>
          </p:nvPr>
        </p:nvSpPr>
        <p:spPr>
          <a:xfrm>
            <a:off x="1763395" y="3582670"/>
            <a:ext cx="215265" cy="1122045"/>
          </a:xfrm>
          <a:custGeom>
            <a:avLst/>
            <a:gdLst>
              <a:gd name="connsiteX0" fmla="*/ 166007 w 215548"/>
              <a:gd name="connsiteY0" fmla="*/ 679385 h 1122272"/>
              <a:gd name="connsiteX1" fmla="*/ 130420 w 215548"/>
              <a:gd name="connsiteY1" fmla="*/ 1121710 h 1122272"/>
              <a:gd name="connsiteX2" fmla="*/ 167910 w 215548"/>
              <a:gd name="connsiteY2" fmla="*/ 1084284 h 1122272"/>
              <a:gd name="connsiteX3" fmla="*/ 202862 w 215548"/>
              <a:gd name="connsiteY3" fmla="*/ 649762 h 1122272"/>
              <a:gd name="connsiteX4" fmla="*/ 215549 w 215548"/>
              <a:gd name="connsiteY4" fmla="*/ 494095 h 1122272"/>
              <a:gd name="connsiteX5" fmla="*/ 189858 w 215548"/>
              <a:gd name="connsiteY5" fmla="*/ 430661 h 1122272"/>
              <a:gd name="connsiteX6" fmla="*/ 186940 w 215548"/>
              <a:gd name="connsiteY6" fmla="*/ 7366 h 1122272"/>
              <a:gd name="connsiteX7" fmla="*/ 88808 w 215548"/>
              <a:gd name="connsiteY7" fmla="*/ -563 h 1122272"/>
              <a:gd name="connsiteX8" fmla="*/ 0 w 215548"/>
              <a:gd name="connsiteY8" fmla="*/ 624895 h 1122272"/>
              <a:gd name="connsiteX9" fmla="*/ 163026 w 215548"/>
              <a:gd name="connsiteY9" fmla="*/ 638217 h 112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5548" h="1122272">
                <a:moveTo>
                  <a:pt x="166007" y="679385"/>
                </a:moveTo>
                <a:lnTo>
                  <a:pt x="130420" y="1121710"/>
                </a:lnTo>
                <a:cubicBezTo>
                  <a:pt x="130420" y="1121710"/>
                  <a:pt x="165499" y="1114098"/>
                  <a:pt x="167910" y="1084284"/>
                </a:cubicBezTo>
                <a:cubicBezTo>
                  <a:pt x="170320" y="1054470"/>
                  <a:pt x="202862" y="649762"/>
                  <a:pt x="202862" y="649762"/>
                </a:cubicBezTo>
                <a:lnTo>
                  <a:pt x="215549" y="494095"/>
                </a:lnTo>
                <a:lnTo>
                  <a:pt x="189858" y="430661"/>
                </a:lnTo>
                <a:lnTo>
                  <a:pt x="186940" y="7366"/>
                </a:lnTo>
                <a:lnTo>
                  <a:pt x="88808" y="-563"/>
                </a:lnTo>
                <a:cubicBezTo>
                  <a:pt x="88808" y="-563"/>
                  <a:pt x="16557" y="420765"/>
                  <a:pt x="0" y="624895"/>
                </a:cubicBezTo>
                <a:lnTo>
                  <a:pt x="163026" y="638217"/>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62" name="任意多边形: 形状 9"/>
          <p:cNvSpPr/>
          <p:nvPr>
            <p:custDataLst>
              <p:tags r:id="rId65"/>
            </p:custDataLst>
          </p:nvPr>
        </p:nvSpPr>
        <p:spPr>
          <a:xfrm>
            <a:off x="1800860" y="4255770"/>
            <a:ext cx="60960" cy="598805"/>
          </a:xfrm>
          <a:custGeom>
            <a:avLst/>
            <a:gdLst>
              <a:gd name="connsiteX0" fmla="*/ 12877 w 60960"/>
              <a:gd name="connsiteY0" fmla="*/ 599006 h 599006"/>
              <a:gd name="connsiteX1" fmla="*/ 0 w 60960"/>
              <a:gd name="connsiteY1" fmla="*/ 597992 h 599006"/>
              <a:gd name="connsiteX2" fmla="*/ 48146 w 60960"/>
              <a:gd name="connsiteY2" fmla="*/ 0 h 599006"/>
              <a:gd name="connsiteX3" fmla="*/ 60960 w 60960"/>
              <a:gd name="connsiteY3" fmla="*/ 1078 h 599006"/>
              <a:gd name="connsiteX4" fmla="*/ 12877 w 60960"/>
              <a:gd name="connsiteY4" fmla="*/ 599006 h 59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 h="599006">
                <a:moveTo>
                  <a:pt x="12877" y="599006"/>
                </a:moveTo>
                <a:lnTo>
                  <a:pt x="0" y="597992"/>
                </a:lnTo>
                <a:lnTo>
                  <a:pt x="48146" y="0"/>
                </a:lnTo>
                <a:lnTo>
                  <a:pt x="60960" y="1078"/>
                </a:lnTo>
                <a:lnTo>
                  <a:pt x="12877" y="599006"/>
                </a:lnTo>
                <a:close/>
              </a:path>
            </a:pathLst>
          </a:custGeom>
          <a:solidFill>
            <a:schemeClr val="accent6"/>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63" name="任意多边形: 形状 10"/>
          <p:cNvSpPr/>
          <p:nvPr>
            <p:custDataLst>
              <p:tags r:id="rId66"/>
            </p:custDataLst>
          </p:nvPr>
        </p:nvSpPr>
        <p:spPr>
          <a:xfrm>
            <a:off x="1892300" y="4122420"/>
            <a:ext cx="342265" cy="1654175"/>
          </a:xfrm>
          <a:custGeom>
            <a:avLst/>
            <a:gdLst>
              <a:gd name="connsiteX0" fmla="*/ 82927 w 341962"/>
              <a:gd name="connsiteY0" fmla="*/ 1653177 h 1654158"/>
              <a:gd name="connsiteX1" fmla="*/ 51210 w 341962"/>
              <a:gd name="connsiteY1" fmla="*/ 1649181 h 1654158"/>
              <a:gd name="connsiteX2" fmla="*/ 463 w 341962"/>
              <a:gd name="connsiteY2" fmla="*/ 1583082 h 1654158"/>
              <a:gd name="connsiteX3" fmla="*/ 193049 w 341962"/>
              <a:gd name="connsiteY3" fmla="*/ 24257 h 1654158"/>
              <a:gd name="connsiteX4" fmla="*/ 341865 w 341962"/>
              <a:gd name="connsiteY4" fmla="*/ 40116 h 1654158"/>
              <a:gd name="connsiteX5" fmla="*/ 148455 w 341962"/>
              <a:gd name="connsiteY5" fmla="*/ 1601732 h 1654158"/>
              <a:gd name="connsiteX6" fmla="*/ 82927 w 341962"/>
              <a:gd name="connsiteY6" fmla="*/ 1653177 h 16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962" h="1654158">
                <a:moveTo>
                  <a:pt x="82927" y="1653177"/>
                </a:moveTo>
                <a:lnTo>
                  <a:pt x="51210" y="1649181"/>
                </a:lnTo>
                <a:cubicBezTo>
                  <a:pt x="19056" y="1644746"/>
                  <a:pt x="-3558" y="1615288"/>
                  <a:pt x="463" y="1583082"/>
                </a:cubicBezTo>
                <a:lnTo>
                  <a:pt x="193049" y="24257"/>
                </a:lnTo>
                <a:cubicBezTo>
                  <a:pt x="198758" y="-21922"/>
                  <a:pt x="346305" y="3958"/>
                  <a:pt x="341865" y="40116"/>
                </a:cubicBezTo>
                <a:lnTo>
                  <a:pt x="148455" y="1601732"/>
                </a:lnTo>
                <a:cubicBezTo>
                  <a:pt x="144522" y="1634007"/>
                  <a:pt x="115215" y="1657015"/>
                  <a:pt x="82927" y="1653177"/>
                </a:cubicBez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64" name="任意多边形: 形状 11"/>
          <p:cNvSpPr/>
          <p:nvPr>
            <p:custDataLst>
              <p:tags r:id="rId67"/>
            </p:custDataLst>
          </p:nvPr>
        </p:nvSpPr>
        <p:spPr>
          <a:xfrm>
            <a:off x="2084070" y="3951605"/>
            <a:ext cx="149225" cy="229235"/>
          </a:xfrm>
          <a:custGeom>
            <a:avLst/>
            <a:gdLst>
              <a:gd name="connsiteX0" fmla="*/ 112278 w 149302"/>
              <a:gd name="connsiteY0" fmla="*/ 2727 h 229530"/>
              <a:gd name="connsiteX1" fmla="*/ 86905 w 149302"/>
              <a:gd name="connsiteY1" fmla="*/ -508 h 229530"/>
              <a:gd name="connsiteX2" fmla="*/ 0 w 149302"/>
              <a:gd name="connsiteY2" fmla="*/ 200007 h 229530"/>
              <a:gd name="connsiteX3" fmla="*/ 0 w 149302"/>
              <a:gd name="connsiteY3" fmla="*/ 202417 h 229530"/>
              <a:gd name="connsiteX4" fmla="*/ 71998 w 149302"/>
              <a:gd name="connsiteY4" fmla="*/ 228806 h 229530"/>
              <a:gd name="connsiteX5" fmla="*/ 147104 w 149302"/>
              <a:gd name="connsiteY5" fmla="*/ 220686 h 229530"/>
              <a:gd name="connsiteX6" fmla="*/ 148753 w 149302"/>
              <a:gd name="connsiteY6" fmla="*/ 219989 h 229530"/>
              <a:gd name="connsiteX7" fmla="*/ 148753 w 149302"/>
              <a:gd name="connsiteY7" fmla="*/ 218720 h 229530"/>
              <a:gd name="connsiteX8" fmla="*/ 112278 w 149302"/>
              <a:gd name="connsiteY8" fmla="*/ 2727 h 22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302" h="229530">
                <a:moveTo>
                  <a:pt x="112278" y="2727"/>
                </a:moveTo>
                <a:lnTo>
                  <a:pt x="86905" y="-508"/>
                </a:lnTo>
                <a:cubicBezTo>
                  <a:pt x="58106" y="-4123"/>
                  <a:pt x="3553" y="170764"/>
                  <a:pt x="0" y="200007"/>
                </a:cubicBezTo>
                <a:lnTo>
                  <a:pt x="0" y="202417"/>
                </a:lnTo>
                <a:cubicBezTo>
                  <a:pt x="34826" y="194171"/>
                  <a:pt x="29434" y="223922"/>
                  <a:pt x="71998" y="228806"/>
                </a:cubicBezTo>
                <a:cubicBezTo>
                  <a:pt x="93439" y="231280"/>
                  <a:pt x="118432" y="204194"/>
                  <a:pt x="147104" y="220686"/>
                </a:cubicBezTo>
                <a:cubicBezTo>
                  <a:pt x="147611" y="220686"/>
                  <a:pt x="148182" y="220179"/>
                  <a:pt x="148753" y="219989"/>
                </a:cubicBezTo>
                <a:lnTo>
                  <a:pt x="148753" y="218720"/>
                </a:lnTo>
                <a:cubicBezTo>
                  <a:pt x="151988" y="189604"/>
                  <a:pt x="141077" y="6343"/>
                  <a:pt x="112278" y="2727"/>
                </a:cubicBezTo>
                <a:close/>
              </a:path>
            </a:pathLst>
          </a:custGeom>
          <a:solidFill>
            <a:schemeClr val="accent3">
              <a:lumMod val="20000"/>
              <a:lumOff val="80000"/>
            </a:schemeClr>
          </a:solidFill>
          <a:ln w="6343" cap="flat">
            <a:noFill/>
            <a:prstDash val="solid"/>
            <a:miter/>
          </a:ln>
        </p:spPr>
        <p:txBody>
          <a:bodyPr rtlCol="0" anchor="ctr">
            <a:normAutofit fontScale="55000" lnSpcReduction="20000"/>
          </a:bodyPr>
          <a:lstStyle/>
          <a:p>
            <a:endParaRPr lang="zh-CN" altLang="en-US">
              <a:cs typeface="微软雅黑" panose="020B0503020204020204" pitchFamily="34" charset="-122"/>
            </a:endParaRPr>
          </a:p>
        </p:txBody>
      </p:sp>
      <p:sp>
        <p:nvSpPr>
          <p:cNvPr id="65" name="任意多边形: 形状 12"/>
          <p:cNvSpPr/>
          <p:nvPr>
            <p:custDataLst>
              <p:tags r:id="rId68"/>
            </p:custDataLst>
          </p:nvPr>
        </p:nvSpPr>
        <p:spPr>
          <a:xfrm>
            <a:off x="2156460" y="3856355"/>
            <a:ext cx="52070" cy="120015"/>
          </a:xfrm>
          <a:custGeom>
            <a:avLst/>
            <a:gdLst>
              <a:gd name="connsiteX0" fmla="*/ 17 w 52285"/>
              <a:gd name="connsiteY0" fmla="*/ 105055 h 120301"/>
              <a:gd name="connsiteX1" fmla="*/ 39599 w 52285"/>
              <a:gd name="connsiteY1" fmla="*/ -563 h 120301"/>
              <a:gd name="connsiteX2" fmla="*/ 52286 w 52285"/>
              <a:gd name="connsiteY2" fmla="*/ 111588 h 120301"/>
              <a:gd name="connsiteX3" fmla="*/ 23170 w 52285"/>
              <a:gd name="connsiteY3" fmla="*/ 119073 h 120301"/>
              <a:gd name="connsiteX4" fmla="*/ 17 w 52285"/>
              <a:gd name="connsiteY4" fmla="*/ 105055 h 1203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5" h="120301">
                <a:moveTo>
                  <a:pt x="17" y="105055"/>
                </a:moveTo>
                <a:lnTo>
                  <a:pt x="39599" y="-563"/>
                </a:lnTo>
                <a:lnTo>
                  <a:pt x="52286" y="111588"/>
                </a:lnTo>
                <a:cubicBezTo>
                  <a:pt x="52286" y="111588"/>
                  <a:pt x="50700" y="122499"/>
                  <a:pt x="23170" y="119073"/>
                </a:cubicBezTo>
                <a:cubicBezTo>
                  <a:pt x="-1442" y="115965"/>
                  <a:pt x="17" y="105055"/>
                  <a:pt x="17" y="105055"/>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66" name="任意多边形: 形状 13"/>
          <p:cNvSpPr/>
          <p:nvPr>
            <p:custDataLst>
              <p:tags r:id="rId69"/>
            </p:custDataLst>
          </p:nvPr>
        </p:nvSpPr>
        <p:spPr>
          <a:xfrm>
            <a:off x="1489075" y="3846830"/>
            <a:ext cx="167640" cy="1663065"/>
          </a:xfrm>
          <a:custGeom>
            <a:avLst/>
            <a:gdLst>
              <a:gd name="connsiteX0" fmla="*/ 90208 w 167470"/>
              <a:gd name="connsiteY0" fmla="*/ 1662205 h 1662768"/>
              <a:gd name="connsiteX1" fmla="*/ 58047 w 167470"/>
              <a:gd name="connsiteY1" fmla="*/ 1661824 h 1662768"/>
              <a:gd name="connsiteX2" fmla="*/ 5 w 167470"/>
              <a:gd name="connsiteY2" fmla="*/ 1601942 h 1662768"/>
              <a:gd name="connsiteX3" fmla="*/ 17829 w 167470"/>
              <a:gd name="connsiteY3" fmla="*/ 31192 h 1662768"/>
              <a:gd name="connsiteX4" fmla="*/ 167470 w 167470"/>
              <a:gd name="connsiteY4" fmla="*/ 30050 h 1662768"/>
              <a:gd name="connsiteX5" fmla="*/ 149582 w 167470"/>
              <a:gd name="connsiteY5" fmla="*/ 1603655 h 1662768"/>
              <a:gd name="connsiteX6" fmla="*/ 90208 w 167470"/>
              <a:gd name="connsiteY6" fmla="*/ 1662205 h 1662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470" h="1662768">
                <a:moveTo>
                  <a:pt x="90208" y="1662205"/>
                </a:moveTo>
                <a:lnTo>
                  <a:pt x="58047" y="1661824"/>
                </a:lnTo>
                <a:cubicBezTo>
                  <a:pt x="25537" y="1661196"/>
                  <a:pt x="-382" y="1634459"/>
                  <a:pt x="5" y="1601942"/>
                </a:cubicBezTo>
                <a:lnTo>
                  <a:pt x="17829" y="31192"/>
                </a:lnTo>
                <a:cubicBezTo>
                  <a:pt x="18337" y="-15369"/>
                  <a:pt x="167914" y="-6361"/>
                  <a:pt x="167470" y="30050"/>
                </a:cubicBezTo>
                <a:lnTo>
                  <a:pt x="149582" y="1603655"/>
                </a:lnTo>
                <a:cubicBezTo>
                  <a:pt x="149271" y="1636184"/>
                  <a:pt x="122737" y="1662344"/>
                  <a:pt x="90208" y="166220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67" name="任意多边形: 形状 14"/>
          <p:cNvSpPr/>
          <p:nvPr>
            <p:custDataLst>
              <p:tags r:id="rId70"/>
            </p:custDataLst>
          </p:nvPr>
        </p:nvSpPr>
        <p:spPr>
          <a:xfrm>
            <a:off x="1506855" y="3674110"/>
            <a:ext cx="149860" cy="229870"/>
          </a:xfrm>
          <a:custGeom>
            <a:avLst/>
            <a:gdLst>
              <a:gd name="connsiteX0" fmla="*/ 89823 w 149769"/>
              <a:gd name="connsiteY0" fmla="*/ -562 h 229821"/>
              <a:gd name="connsiteX1" fmla="*/ 64005 w 149769"/>
              <a:gd name="connsiteY1" fmla="*/ -562 h 229821"/>
              <a:gd name="connsiteX2" fmla="*/ 0 w 149769"/>
              <a:gd name="connsiteY2" fmla="*/ 208770 h 229821"/>
              <a:gd name="connsiteX3" fmla="*/ 0 w 149769"/>
              <a:gd name="connsiteY3" fmla="*/ 211180 h 229821"/>
              <a:gd name="connsiteX4" fmla="*/ 74472 w 149769"/>
              <a:gd name="connsiteY4" fmla="*/ 229259 h 229821"/>
              <a:gd name="connsiteX5" fmla="*/ 148182 w 149769"/>
              <a:gd name="connsiteY5" fmla="*/ 212702 h 229821"/>
              <a:gd name="connsiteX6" fmla="*/ 149768 w 149769"/>
              <a:gd name="connsiteY6" fmla="*/ 211814 h 229821"/>
              <a:gd name="connsiteX7" fmla="*/ 149768 w 149769"/>
              <a:gd name="connsiteY7" fmla="*/ 210546 h 229821"/>
              <a:gd name="connsiteX8" fmla="*/ 89823 w 149769"/>
              <a:gd name="connsiteY8" fmla="*/ -562 h 2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69" h="229821">
                <a:moveTo>
                  <a:pt x="89823" y="-562"/>
                </a:moveTo>
                <a:lnTo>
                  <a:pt x="64005" y="-562"/>
                </a:lnTo>
                <a:cubicBezTo>
                  <a:pt x="34952" y="-943"/>
                  <a:pt x="571" y="179273"/>
                  <a:pt x="0" y="208770"/>
                </a:cubicBezTo>
                <a:lnTo>
                  <a:pt x="0" y="211180"/>
                </a:lnTo>
                <a:cubicBezTo>
                  <a:pt x="33684" y="199064"/>
                  <a:pt x="31717" y="229259"/>
                  <a:pt x="74472" y="229259"/>
                </a:cubicBezTo>
                <a:cubicBezTo>
                  <a:pt x="96103" y="229259"/>
                  <a:pt x="117924" y="199572"/>
                  <a:pt x="148182" y="212702"/>
                </a:cubicBezTo>
                <a:cubicBezTo>
                  <a:pt x="148753" y="212702"/>
                  <a:pt x="149260" y="212068"/>
                  <a:pt x="149768" y="211814"/>
                </a:cubicBezTo>
                <a:lnTo>
                  <a:pt x="149768" y="210546"/>
                </a:lnTo>
                <a:cubicBezTo>
                  <a:pt x="150085" y="180985"/>
                  <a:pt x="118749" y="-182"/>
                  <a:pt x="89823" y="-562"/>
                </a:cubicBezTo>
                <a:close/>
              </a:path>
            </a:pathLst>
          </a:custGeom>
          <a:solidFill>
            <a:schemeClr val="accent3">
              <a:lumMod val="20000"/>
              <a:lumOff val="80000"/>
            </a:schemeClr>
          </a:solidFill>
          <a:ln w="6343" cap="flat">
            <a:noFill/>
            <a:prstDash val="solid"/>
            <a:miter/>
          </a:ln>
        </p:spPr>
        <p:txBody>
          <a:bodyPr rtlCol="0" anchor="ctr">
            <a:normAutofit fontScale="55000" lnSpcReduction="20000"/>
          </a:bodyPr>
          <a:lstStyle/>
          <a:p>
            <a:endParaRPr lang="zh-CN" altLang="en-US">
              <a:cs typeface="微软雅黑" panose="020B0503020204020204" pitchFamily="34" charset="-122"/>
            </a:endParaRPr>
          </a:p>
        </p:txBody>
      </p:sp>
      <p:sp>
        <p:nvSpPr>
          <p:cNvPr id="68" name="任意多边形: 形状 15"/>
          <p:cNvSpPr/>
          <p:nvPr>
            <p:custDataLst>
              <p:tags r:id="rId71"/>
            </p:custDataLst>
          </p:nvPr>
        </p:nvSpPr>
        <p:spPr>
          <a:xfrm>
            <a:off x="1557655" y="3576320"/>
            <a:ext cx="52705" cy="120650"/>
          </a:xfrm>
          <a:custGeom>
            <a:avLst/>
            <a:gdLst>
              <a:gd name="connsiteX0" fmla="*/ 0 w 52967"/>
              <a:gd name="connsiteY0" fmla="*/ 108797 h 120721"/>
              <a:gd name="connsiteX1" fmla="*/ 27594 w 52967"/>
              <a:gd name="connsiteY1" fmla="*/ -563 h 120721"/>
              <a:gd name="connsiteX2" fmla="*/ 52968 w 52967"/>
              <a:gd name="connsiteY2" fmla="*/ 109432 h 120721"/>
              <a:gd name="connsiteX3" fmla="*/ 24866 w 52967"/>
              <a:gd name="connsiteY3" fmla="*/ 120152 h 120721"/>
              <a:gd name="connsiteX4" fmla="*/ 0 w 52967"/>
              <a:gd name="connsiteY4" fmla="*/ 108797 h 120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7" h="120721">
                <a:moveTo>
                  <a:pt x="0" y="108797"/>
                </a:moveTo>
                <a:lnTo>
                  <a:pt x="27594" y="-563"/>
                </a:lnTo>
                <a:lnTo>
                  <a:pt x="52968" y="109432"/>
                </a:lnTo>
                <a:cubicBezTo>
                  <a:pt x="52968" y="109432"/>
                  <a:pt x="52587" y="120469"/>
                  <a:pt x="24866" y="120152"/>
                </a:cubicBezTo>
                <a:cubicBezTo>
                  <a:pt x="-190" y="119961"/>
                  <a:pt x="0" y="108797"/>
                  <a:pt x="0" y="108797"/>
                </a:cubicBezTo>
                <a:close/>
              </a:path>
            </a:pathLst>
          </a:custGeom>
          <a:solidFill>
            <a:schemeClr val="accent6"/>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69" name="任意多边形: 形状 16"/>
          <p:cNvSpPr/>
          <p:nvPr>
            <p:custDataLst>
              <p:tags r:id="rId72"/>
            </p:custDataLst>
          </p:nvPr>
        </p:nvSpPr>
        <p:spPr>
          <a:xfrm>
            <a:off x="885825" y="3815080"/>
            <a:ext cx="118745" cy="142240"/>
          </a:xfrm>
          <a:custGeom>
            <a:avLst/>
            <a:gdLst>
              <a:gd name="connsiteX0" fmla="*/ 118989 w 118988"/>
              <a:gd name="connsiteY0" fmla="*/ 128993 h 141925"/>
              <a:gd name="connsiteX1" fmla="*/ 108522 w 118988"/>
              <a:gd name="connsiteY1" fmla="*/ 33842 h 141925"/>
              <a:gd name="connsiteX2" fmla="*/ 66148 w 118988"/>
              <a:gd name="connsiteY2" fmla="*/ -349 h 141925"/>
              <a:gd name="connsiteX3" fmla="*/ 34114 w 118988"/>
              <a:gd name="connsiteY3" fmla="*/ 3204 h 141925"/>
              <a:gd name="connsiteX4" fmla="*/ 240 w 118988"/>
              <a:gd name="connsiteY4" fmla="*/ 45958 h 141925"/>
              <a:gd name="connsiteX5" fmla="*/ 10453 w 118988"/>
              <a:gd name="connsiteY5" fmla="*/ 141363 h 14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988" h="141925">
                <a:moveTo>
                  <a:pt x="118989" y="128993"/>
                </a:moveTo>
                <a:lnTo>
                  <a:pt x="108522" y="33842"/>
                </a:lnTo>
                <a:cubicBezTo>
                  <a:pt x="106226" y="12719"/>
                  <a:pt x="87278" y="-2569"/>
                  <a:pt x="66148" y="-349"/>
                </a:cubicBezTo>
                <a:lnTo>
                  <a:pt x="34114" y="3204"/>
                </a:lnTo>
                <a:cubicBezTo>
                  <a:pt x="13010" y="5754"/>
                  <a:pt x="-2107" y="24828"/>
                  <a:pt x="240" y="45958"/>
                </a:cubicBezTo>
                <a:lnTo>
                  <a:pt x="10453" y="141363"/>
                </a:lnTo>
                <a:close/>
              </a:path>
            </a:pathLst>
          </a:custGeom>
          <a:solidFill>
            <a:schemeClr val="accent3"/>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70" name="任意多边形: 形状 17"/>
          <p:cNvSpPr/>
          <p:nvPr>
            <p:custDataLst>
              <p:tags r:id="rId73"/>
            </p:custDataLst>
          </p:nvPr>
        </p:nvSpPr>
        <p:spPr>
          <a:xfrm>
            <a:off x="876300" y="3917315"/>
            <a:ext cx="334645" cy="1770380"/>
          </a:xfrm>
          <a:custGeom>
            <a:avLst/>
            <a:gdLst>
              <a:gd name="connsiteX0" fmla="*/ 300346 w 334459"/>
              <a:gd name="connsiteY0" fmla="*/ 1761275 h 1770108"/>
              <a:gd name="connsiteX1" fmla="*/ 227841 w 334459"/>
              <a:gd name="connsiteY1" fmla="*/ 1769331 h 1770108"/>
              <a:gd name="connsiteX2" fmla="*/ 185531 w 334459"/>
              <a:gd name="connsiteY2" fmla="*/ 1735204 h 1770108"/>
              <a:gd name="connsiteX3" fmla="*/ 240 w 334459"/>
              <a:gd name="connsiteY3" fmla="*/ 50399 h 1770108"/>
              <a:gd name="connsiteX4" fmla="*/ 34114 w 334459"/>
              <a:gd name="connsiteY4" fmla="*/ 7708 h 1770108"/>
              <a:gd name="connsiteX5" fmla="*/ 106619 w 334459"/>
              <a:gd name="connsiteY5" fmla="*/ -348 h 1770108"/>
              <a:gd name="connsiteX6" fmla="*/ 148930 w 334459"/>
              <a:gd name="connsiteY6" fmla="*/ 33779 h 1770108"/>
              <a:gd name="connsiteX7" fmla="*/ 334220 w 334459"/>
              <a:gd name="connsiteY7" fmla="*/ 1718584 h 1770108"/>
              <a:gd name="connsiteX8" fmla="*/ 300346 w 334459"/>
              <a:gd name="connsiteY8" fmla="*/ 1761275 h 177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59" h="1770108">
                <a:moveTo>
                  <a:pt x="300346" y="1761275"/>
                </a:moveTo>
                <a:lnTo>
                  <a:pt x="227841" y="1769331"/>
                </a:lnTo>
                <a:cubicBezTo>
                  <a:pt x="206743" y="1771552"/>
                  <a:pt x="187827" y="1756295"/>
                  <a:pt x="185531" y="1735204"/>
                </a:cubicBezTo>
                <a:lnTo>
                  <a:pt x="240" y="50399"/>
                </a:lnTo>
                <a:cubicBezTo>
                  <a:pt x="-2107" y="29282"/>
                  <a:pt x="13016" y="10226"/>
                  <a:pt x="34114" y="7708"/>
                </a:cubicBezTo>
                <a:lnTo>
                  <a:pt x="106619" y="-348"/>
                </a:lnTo>
                <a:cubicBezTo>
                  <a:pt x="127717" y="-2569"/>
                  <a:pt x="146633" y="12687"/>
                  <a:pt x="148930" y="33779"/>
                </a:cubicBezTo>
                <a:lnTo>
                  <a:pt x="334220" y="1718584"/>
                </a:lnTo>
                <a:cubicBezTo>
                  <a:pt x="336567" y="1739701"/>
                  <a:pt x="321444" y="1758757"/>
                  <a:pt x="300346" y="1761275"/>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71" name="任意多边形: 形状 18"/>
          <p:cNvSpPr/>
          <p:nvPr>
            <p:custDataLst>
              <p:tags r:id="rId74"/>
            </p:custDataLst>
          </p:nvPr>
        </p:nvSpPr>
        <p:spPr>
          <a:xfrm>
            <a:off x="889000" y="3905250"/>
            <a:ext cx="121920" cy="80645"/>
          </a:xfrm>
          <a:custGeom>
            <a:avLst/>
            <a:gdLst>
              <a:gd name="connsiteX0" fmla="*/ 113321 w 121849"/>
              <a:gd name="connsiteY0" fmla="*/ -140 h 80561"/>
              <a:gd name="connsiteX1" fmla="*/ 109896 w 121849"/>
              <a:gd name="connsiteY1" fmla="*/ -140 h 80561"/>
              <a:gd name="connsiteX2" fmla="*/ 4341 w 121849"/>
              <a:gd name="connsiteY2" fmla="*/ 11659 h 80561"/>
              <a:gd name="connsiteX3" fmla="*/ 1106 w 121849"/>
              <a:gd name="connsiteY3" fmla="*/ 12737 h 80561"/>
              <a:gd name="connsiteX4" fmla="*/ 28 w 121849"/>
              <a:gd name="connsiteY4" fmla="*/ 15972 h 80561"/>
              <a:gd name="connsiteX5" fmla="*/ 7069 w 121849"/>
              <a:gd name="connsiteY5" fmla="*/ 76552 h 80561"/>
              <a:gd name="connsiteX6" fmla="*/ 11319 w 121849"/>
              <a:gd name="connsiteY6" fmla="*/ 79977 h 80561"/>
              <a:gd name="connsiteX7" fmla="*/ 118396 w 121849"/>
              <a:gd name="connsiteY7" fmla="*/ 67988 h 80561"/>
              <a:gd name="connsiteX8" fmla="*/ 121827 w 121849"/>
              <a:gd name="connsiteY8" fmla="*/ 63726 h 80561"/>
              <a:gd name="connsiteX9" fmla="*/ 121821 w 121849"/>
              <a:gd name="connsiteY9" fmla="*/ 63675 h 80561"/>
              <a:gd name="connsiteX10" fmla="*/ 115478 w 121849"/>
              <a:gd name="connsiteY10" fmla="*/ 3032 h 80561"/>
              <a:gd name="connsiteX11" fmla="*/ 113321 w 121849"/>
              <a:gd name="connsiteY11" fmla="*/ -140 h 8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49" h="80561">
                <a:moveTo>
                  <a:pt x="113321" y="-140"/>
                </a:moveTo>
                <a:cubicBezTo>
                  <a:pt x="112249" y="-704"/>
                  <a:pt x="110968" y="-704"/>
                  <a:pt x="109896" y="-140"/>
                </a:cubicBezTo>
                <a:cubicBezTo>
                  <a:pt x="62510" y="18446"/>
                  <a:pt x="4912" y="11722"/>
                  <a:pt x="4341" y="11659"/>
                </a:cubicBezTo>
                <a:cubicBezTo>
                  <a:pt x="3155" y="11501"/>
                  <a:pt x="1963" y="11894"/>
                  <a:pt x="1106" y="12737"/>
                </a:cubicBezTo>
                <a:cubicBezTo>
                  <a:pt x="282" y="13600"/>
                  <a:pt x="-112" y="14786"/>
                  <a:pt x="28" y="15972"/>
                </a:cubicBezTo>
                <a:lnTo>
                  <a:pt x="7069" y="76552"/>
                </a:lnTo>
                <a:cubicBezTo>
                  <a:pt x="7304" y="78671"/>
                  <a:pt x="9200" y="80199"/>
                  <a:pt x="11319" y="79977"/>
                </a:cubicBezTo>
                <a:lnTo>
                  <a:pt x="118396" y="67988"/>
                </a:lnTo>
                <a:cubicBezTo>
                  <a:pt x="120521" y="67760"/>
                  <a:pt x="122056" y="65851"/>
                  <a:pt x="121827" y="63726"/>
                </a:cubicBezTo>
                <a:cubicBezTo>
                  <a:pt x="121827" y="63707"/>
                  <a:pt x="121821" y="63694"/>
                  <a:pt x="121821" y="63675"/>
                </a:cubicBezTo>
                <a:lnTo>
                  <a:pt x="115478" y="3032"/>
                </a:lnTo>
                <a:cubicBezTo>
                  <a:pt x="115357" y="1675"/>
                  <a:pt x="114539" y="469"/>
                  <a:pt x="113321" y="-140"/>
                </a:cubicBezTo>
                <a:close/>
              </a:path>
            </a:pathLst>
          </a:custGeom>
          <a:solidFill>
            <a:schemeClr val="accent1"/>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72" name="任意多边形: 形状 19"/>
          <p:cNvSpPr/>
          <p:nvPr>
            <p:custDataLst>
              <p:tags r:id="rId75"/>
            </p:custDataLst>
          </p:nvPr>
        </p:nvSpPr>
        <p:spPr>
          <a:xfrm>
            <a:off x="901065" y="4178300"/>
            <a:ext cx="153670" cy="60960"/>
          </a:xfrm>
          <a:custGeom>
            <a:avLst/>
            <a:gdLst>
              <a:gd name="connsiteX0" fmla="*/ 0 w 153383"/>
              <a:gd name="connsiteY0" fmla="*/ 15867 h 60765"/>
              <a:gd name="connsiteX1" fmla="*/ 0 w 153383"/>
              <a:gd name="connsiteY1" fmla="*/ 15867 h 60765"/>
              <a:gd name="connsiteX2" fmla="*/ 4694 w 153383"/>
              <a:gd name="connsiteY2" fmla="*/ 58494 h 60765"/>
              <a:gd name="connsiteX3" fmla="*/ 4694 w 153383"/>
              <a:gd name="connsiteY3" fmla="*/ 58494 h 60765"/>
              <a:gd name="connsiteX4" fmla="*/ 153383 w 153383"/>
              <a:gd name="connsiteY4" fmla="*/ 42128 h 60765"/>
              <a:gd name="connsiteX5" fmla="*/ 148689 w 153383"/>
              <a:gd name="connsiteY5" fmla="*/ -563 h 60765"/>
              <a:gd name="connsiteX6" fmla="*/ 0 w 153383"/>
              <a:gd name="connsiteY6" fmla="*/ 15867 h 6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383" h="60765">
                <a:moveTo>
                  <a:pt x="0" y="15867"/>
                </a:moveTo>
                <a:lnTo>
                  <a:pt x="0" y="15867"/>
                </a:lnTo>
                <a:lnTo>
                  <a:pt x="4694" y="58494"/>
                </a:lnTo>
                <a:lnTo>
                  <a:pt x="4694" y="58494"/>
                </a:lnTo>
                <a:cubicBezTo>
                  <a:pt x="5582" y="58494"/>
                  <a:pt x="86397" y="68009"/>
                  <a:pt x="153383" y="42128"/>
                </a:cubicBezTo>
                <a:lnTo>
                  <a:pt x="148689" y="-563"/>
                </a:lnTo>
                <a:cubicBezTo>
                  <a:pt x="81703" y="25318"/>
                  <a:pt x="888" y="15994"/>
                  <a:pt x="0" y="15867"/>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73" name="任意多边形: 形状 20"/>
          <p:cNvSpPr/>
          <p:nvPr>
            <p:custDataLst>
              <p:tags r:id="rId76"/>
            </p:custDataLst>
          </p:nvPr>
        </p:nvSpPr>
        <p:spPr>
          <a:xfrm>
            <a:off x="753745" y="4586605"/>
            <a:ext cx="878840" cy="1920240"/>
          </a:xfrm>
          <a:custGeom>
            <a:avLst/>
            <a:gdLst>
              <a:gd name="connsiteX0" fmla="*/ 0 w 878940"/>
              <a:gd name="connsiteY0" fmla="*/ 5646 h 1920081"/>
              <a:gd name="connsiteX1" fmla="*/ 225381 w 878940"/>
              <a:gd name="connsiteY1" fmla="*/ 1920081 h 1920081"/>
              <a:gd name="connsiteX2" fmla="*/ 878941 w 878940"/>
              <a:gd name="connsiteY2" fmla="*/ 1920081 h 1920081"/>
              <a:gd name="connsiteX3" fmla="*/ 878941 w 878940"/>
              <a:gd name="connsiteY3" fmla="*/ 0 h 1920081"/>
              <a:gd name="connsiteX4" fmla="*/ 0 w 878940"/>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940" h="1920081">
                <a:moveTo>
                  <a:pt x="0" y="5646"/>
                </a:moveTo>
                <a:lnTo>
                  <a:pt x="225381" y="1920081"/>
                </a:lnTo>
                <a:lnTo>
                  <a:pt x="878941" y="1920081"/>
                </a:lnTo>
                <a:lnTo>
                  <a:pt x="878941" y="0"/>
                </a:lnTo>
                <a:lnTo>
                  <a:pt x="0"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74" name="任意多边形: 形状 21"/>
          <p:cNvSpPr/>
          <p:nvPr>
            <p:custDataLst>
              <p:tags r:id="rId77"/>
            </p:custDataLst>
          </p:nvPr>
        </p:nvSpPr>
        <p:spPr>
          <a:xfrm>
            <a:off x="1435735" y="4586605"/>
            <a:ext cx="878840" cy="1920240"/>
          </a:xfrm>
          <a:custGeom>
            <a:avLst/>
            <a:gdLst>
              <a:gd name="connsiteX0" fmla="*/ 878877 w 878877"/>
              <a:gd name="connsiteY0" fmla="*/ 5646 h 1920081"/>
              <a:gd name="connsiteX1" fmla="*/ 653496 w 878877"/>
              <a:gd name="connsiteY1" fmla="*/ 1920081 h 1920081"/>
              <a:gd name="connsiteX2" fmla="*/ 0 w 878877"/>
              <a:gd name="connsiteY2" fmla="*/ 1920081 h 1920081"/>
              <a:gd name="connsiteX3" fmla="*/ 0 w 878877"/>
              <a:gd name="connsiteY3" fmla="*/ 0 h 1920081"/>
              <a:gd name="connsiteX4" fmla="*/ 878877 w 878877"/>
              <a:gd name="connsiteY4" fmla="*/ 5646 h 1920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877" h="1920081">
                <a:moveTo>
                  <a:pt x="878877" y="5646"/>
                </a:moveTo>
                <a:lnTo>
                  <a:pt x="653496" y="1920081"/>
                </a:lnTo>
                <a:lnTo>
                  <a:pt x="0" y="1920081"/>
                </a:lnTo>
                <a:lnTo>
                  <a:pt x="0" y="0"/>
                </a:lnTo>
                <a:lnTo>
                  <a:pt x="878877" y="5646"/>
                </a:lnTo>
                <a:close/>
              </a:path>
            </a:pathLst>
          </a:custGeom>
          <a:solidFill>
            <a:schemeClr val="accent2">
              <a:lumMod val="60000"/>
              <a:lumOff val="4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75" name="任意多边形: 形状 22"/>
          <p:cNvSpPr/>
          <p:nvPr>
            <p:custDataLst>
              <p:tags r:id="rId78"/>
            </p:custDataLst>
          </p:nvPr>
        </p:nvSpPr>
        <p:spPr>
          <a:xfrm>
            <a:off x="672465" y="4553585"/>
            <a:ext cx="1733550" cy="73660"/>
          </a:xfrm>
          <a:custGeom>
            <a:avLst/>
            <a:gdLst>
              <a:gd name="connsiteX0" fmla="*/ 1697175 w 1733839"/>
              <a:gd name="connsiteY0" fmla="*/ 73338 h 73900"/>
              <a:gd name="connsiteX1" fmla="*/ 36665 w 1733839"/>
              <a:gd name="connsiteY1" fmla="*/ 73338 h 73900"/>
              <a:gd name="connsiteX2" fmla="*/ 0 w 1733839"/>
              <a:gd name="connsiteY2" fmla="*/ 36356 h 73900"/>
              <a:gd name="connsiteX3" fmla="*/ 0 w 1733839"/>
              <a:gd name="connsiteY3" fmla="*/ 36356 h 73900"/>
              <a:gd name="connsiteX4" fmla="*/ 36665 w 1733839"/>
              <a:gd name="connsiteY4" fmla="*/ -563 h 73900"/>
              <a:gd name="connsiteX5" fmla="*/ 1697175 w 1733839"/>
              <a:gd name="connsiteY5" fmla="*/ -563 h 73900"/>
              <a:gd name="connsiteX6" fmla="*/ 1733840 w 1733839"/>
              <a:gd name="connsiteY6" fmla="*/ 36356 h 73900"/>
              <a:gd name="connsiteX7" fmla="*/ 1733840 w 1733839"/>
              <a:gd name="connsiteY7" fmla="*/ 36356 h 73900"/>
              <a:gd name="connsiteX8" fmla="*/ 1697175 w 1733839"/>
              <a:gd name="connsiteY8" fmla="*/ 73338 h 7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3839" h="73900">
                <a:moveTo>
                  <a:pt x="1697175" y="73338"/>
                </a:moveTo>
                <a:lnTo>
                  <a:pt x="36665" y="73338"/>
                </a:lnTo>
                <a:cubicBezTo>
                  <a:pt x="16347" y="73198"/>
                  <a:pt x="-38" y="56674"/>
                  <a:pt x="0" y="36356"/>
                </a:cubicBezTo>
                <a:lnTo>
                  <a:pt x="0" y="36356"/>
                </a:lnTo>
                <a:cubicBezTo>
                  <a:pt x="0" y="16063"/>
                  <a:pt x="16373" y="-423"/>
                  <a:pt x="36665" y="-563"/>
                </a:cubicBezTo>
                <a:lnTo>
                  <a:pt x="1697175" y="-563"/>
                </a:lnTo>
                <a:cubicBezTo>
                  <a:pt x="1717467" y="-423"/>
                  <a:pt x="1733840" y="16063"/>
                  <a:pt x="1733840" y="36356"/>
                </a:cubicBezTo>
                <a:lnTo>
                  <a:pt x="1733840" y="36356"/>
                </a:lnTo>
                <a:cubicBezTo>
                  <a:pt x="1733878" y="56674"/>
                  <a:pt x="1717493" y="73198"/>
                  <a:pt x="1697175" y="73338"/>
                </a:cubicBezTo>
                <a:close/>
              </a:path>
            </a:pathLst>
          </a:custGeom>
          <a:solidFill>
            <a:schemeClr val="bg1"/>
          </a:soli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76" name="任意多边形: 形状 23"/>
          <p:cNvSpPr/>
          <p:nvPr>
            <p:custDataLst>
              <p:tags r:id="rId79"/>
            </p:custDataLst>
          </p:nvPr>
        </p:nvSpPr>
        <p:spPr>
          <a:xfrm>
            <a:off x="922655" y="6506210"/>
            <a:ext cx="1280795" cy="73660"/>
          </a:xfrm>
          <a:custGeom>
            <a:avLst/>
            <a:gdLst>
              <a:gd name="connsiteX0" fmla="*/ 1243940 w 1280540"/>
              <a:gd name="connsiteY0" fmla="*/ 73274 h 73837"/>
              <a:gd name="connsiteX1" fmla="*/ 36602 w 1280540"/>
              <a:gd name="connsiteY1" fmla="*/ 73274 h 73837"/>
              <a:gd name="connsiteX2" fmla="*/ 0 w 1280540"/>
              <a:gd name="connsiteY2" fmla="*/ 36355 h 73837"/>
              <a:gd name="connsiteX3" fmla="*/ 0 w 1280540"/>
              <a:gd name="connsiteY3" fmla="*/ 36355 h 73837"/>
              <a:gd name="connsiteX4" fmla="*/ 36602 w 1280540"/>
              <a:gd name="connsiteY4" fmla="*/ -563 h 73837"/>
              <a:gd name="connsiteX5" fmla="*/ 1243940 w 1280540"/>
              <a:gd name="connsiteY5" fmla="*/ -563 h 73837"/>
              <a:gd name="connsiteX6" fmla="*/ 1280541 w 1280540"/>
              <a:gd name="connsiteY6" fmla="*/ 36355 h 73837"/>
              <a:gd name="connsiteX7" fmla="*/ 1280541 w 1280540"/>
              <a:gd name="connsiteY7" fmla="*/ 36355 h 73837"/>
              <a:gd name="connsiteX8" fmla="*/ 1243940 w 1280540"/>
              <a:gd name="connsiteY8" fmla="*/ 73274 h 73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540" h="73837">
                <a:moveTo>
                  <a:pt x="1243940" y="73274"/>
                </a:moveTo>
                <a:lnTo>
                  <a:pt x="36602" y="73274"/>
                </a:lnTo>
                <a:cubicBezTo>
                  <a:pt x="16335" y="73084"/>
                  <a:pt x="0" y="56591"/>
                  <a:pt x="0" y="36355"/>
                </a:cubicBezTo>
                <a:lnTo>
                  <a:pt x="0" y="36355"/>
                </a:lnTo>
                <a:cubicBezTo>
                  <a:pt x="0" y="16120"/>
                  <a:pt x="16335" y="-373"/>
                  <a:pt x="36602" y="-563"/>
                </a:cubicBezTo>
                <a:lnTo>
                  <a:pt x="1243940" y="-563"/>
                </a:lnTo>
                <a:cubicBezTo>
                  <a:pt x="1264219" y="-436"/>
                  <a:pt x="1280579" y="16057"/>
                  <a:pt x="1280541" y="36355"/>
                </a:cubicBezTo>
                <a:lnTo>
                  <a:pt x="1280541" y="36355"/>
                </a:lnTo>
                <a:cubicBezTo>
                  <a:pt x="1280579" y="56655"/>
                  <a:pt x="1264219" y="73147"/>
                  <a:pt x="1243940" y="73274"/>
                </a:cubicBezTo>
                <a:close/>
              </a:path>
            </a:pathLst>
          </a:custGeom>
          <a:gradFill>
            <a:gsLst>
              <a:gs pos="0">
                <a:schemeClr val="accent2"/>
              </a:gs>
              <a:gs pos="50000">
                <a:schemeClr val="accent3"/>
              </a:gs>
              <a:gs pos="100000">
                <a:schemeClr val="accent3">
                  <a:lumMod val="60000"/>
                  <a:lumOff val="40000"/>
                </a:schemeClr>
              </a:gs>
            </a:gsLst>
            <a:lin ang="5400000" scaled="1"/>
          </a:gradFill>
          <a:ln w="6343" cap="flat">
            <a:noFill/>
            <a:prstDash val="solid"/>
            <a:miter/>
          </a:ln>
        </p:spPr>
        <p:txBody>
          <a:bodyPr rtlCol="0" anchor="ctr">
            <a:normAutofit fontScale="25000" lnSpcReduction="20000"/>
          </a:bodyPr>
          <a:lstStyle/>
          <a:p>
            <a:endParaRPr lang="zh-CN" altLang="en-US">
              <a:cs typeface="微软雅黑" panose="020B0503020204020204" pitchFamily="34" charset="-122"/>
            </a:endParaRPr>
          </a:p>
        </p:txBody>
      </p:sp>
      <p:sp>
        <p:nvSpPr>
          <p:cNvPr id="77" name="任意多边形: 形状 24"/>
          <p:cNvSpPr/>
          <p:nvPr>
            <p:custDataLst>
              <p:tags r:id="rId80"/>
            </p:custDataLst>
          </p:nvPr>
        </p:nvSpPr>
        <p:spPr>
          <a:xfrm>
            <a:off x="758190" y="4628515"/>
            <a:ext cx="1551940" cy="1877695"/>
          </a:xfrm>
          <a:custGeom>
            <a:avLst/>
            <a:gdLst>
              <a:gd name="connsiteX0" fmla="*/ 1551721 w 1551720"/>
              <a:gd name="connsiteY0" fmla="*/ 0 h 1877770"/>
              <a:gd name="connsiteX1" fmla="*/ 0 w 1551720"/>
              <a:gd name="connsiteY1" fmla="*/ 0 h 1877770"/>
              <a:gd name="connsiteX2" fmla="*/ 7168 w 1551720"/>
              <a:gd name="connsiteY2" fmla="*/ 60579 h 1877770"/>
              <a:gd name="connsiteX3" fmla="*/ 191888 w 1551720"/>
              <a:gd name="connsiteY3" fmla="*/ 60579 h 1877770"/>
              <a:gd name="connsiteX4" fmla="*/ 347428 w 1551720"/>
              <a:gd name="connsiteY4" fmla="*/ 1877771 h 1877770"/>
              <a:gd name="connsiteX5" fmla="*/ 668594 w 1551720"/>
              <a:gd name="connsiteY5" fmla="*/ 1877771 h 1877770"/>
              <a:gd name="connsiteX6" fmla="*/ 594883 w 1551720"/>
              <a:gd name="connsiteY6" fmla="*/ 60579 h 1877770"/>
              <a:gd name="connsiteX7" fmla="*/ 715408 w 1551720"/>
              <a:gd name="connsiteY7" fmla="*/ 60579 h 1877770"/>
              <a:gd name="connsiteX8" fmla="*/ 739957 w 1551720"/>
              <a:gd name="connsiteY8" fmla="*/ 1877771 h 1877770"/>
              <a:gd name="connsiteX9" fmla="*/ 835742 w 1551720"/>
              <a:gd name="connsiteY9" fmla="*/ 1877771 h 1877770"/>
              <a:gd name="connsiteX10" fmla="*/ 805674 w 1551720"/>
              <a:gd name="connsiteY10" fmla="*/ 60579 h 1877770"/>
              <a:gd name="connsiteX11" fmla="*/ 1544870 w 1551720"/>
              <a:gd name="connsiteY11" fmla="*/ 60579 h 1877770"/>
              <a:gd name="connsiteX12" fmla="*/ 1551721 w 1551720"/>
              <a:gd name="connsiteY12" fmla="*/ 0 h 187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1720" h="1877770">
                <a:moveTo>
                  <a:pt x="1551721" y="0"/>
                </a:moveTo>
                <a:lnTo>
                  <a:pt x="0" y="0"/>
                </a:lnTo>
                <a:lnTo>
                  <a:pt x="7168" y="60579"/>
                </a:lnTo>
                <a:lnTo>
                  <a:pt x="191888" y="60579"/>
                </a:lnTo>
                <a:lnTo>
                  <a:pt x="347428" y="1877771"/>
                </a:lnTo>
                <a:lnTo>
                  <a:pt x="668594" y="1877771"/>
                </a:lnTo>
                <a:lnTo>
                  <a:pt x="594883" y="60579"/>
                </a:lnTo>
                <a:lnTo>
                  <a:pt x="715408" y="60579"/>
                </a:lnTo>
                <a:lnTo>
                  <a:pt x="739957" y="1877771"/>
                </a:lnTo>
                <a:lnTo>
                  <a:pt x="835742" y="1877771"/>
                </a:lnTo>
                <a:lnTo>
                  <a:pt x="805674" y="60579"/>
                </a:lnTo>
                <a:lnTo>
                  <a:pt x="1544870" y="60579"/>
                </a:lnTo>
                <a:lnTo>
                  <a:pt x="1551721" y="0"/>
                </a:lnTo>
                <a:close/>
              </a:path>
            </a:pathLst>
          </a:custGeom>
          <a:solidFill>
            <a:schemeClr val="accent2"/>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78" name="任意多边形: 形状 25"/>
          <p:cNvSpPr/>
          <p:nvPr>
            <p:custDataLst>
              <p:tags r:id="rId81"/>
            </p:custDataLst>
          </p:nvPr>
        </p:nvSpPr>
        <p:spPr>
          <a:xfrm>
            <a:off x="1905" y="4933950"/>
            <a:ext cx="4225290" cy="1925955"/>
          </a:xfrm>
          <a:custGeom>
            <a:avLst/>
            <a:gdLst>
              <a:gd name="connsiteX0" fmla="*/ 3551031 w 4225079"/>
              <a:gd name="connsiteY0" fmla="*/ 1921041 h 1925663"/>
              <a:gd name="connsiteX1" fmla="*/ 4225080 w 4225079"/>
              <a:gd name="connsiteY1" fmla="*/ 1921041 h 1925663"/>
              <a:gd name="connsiteX2" fmla="*/ 4130564 w 4225079"/>
              <a:gd name="connsiteY2" fmla="*/ 1813203 h 1925663"/>
              <a:gd name="connsiteX3" fmla="*/ 3274586 w 4225079"/>
              <a:gd name="connsiteY3" fmla="*/ 1345187 h 1925663"/>
              <a:gd name="connsiteX4" fmla="*/ 2779802 w 4225079"/>
              <a:gd name="connsiteY4" fmla="*/ 1528195 h 1925663"/>
              <a:gd name="connsiteX5" fmla="*/ 2424064 w 4225079"/>
              <a:gd name="connsiteY5" fmla="*/ 1260757 h 1925663"/>
              <a:gd name="connsiteX6" fmla="*/ 2424064 w 4225079"/>
              <a:gd name="connsiteY6" fmla="*/ 1260757 h 1925663"/>
              <a:gd name="connsiteX7" fmla="*/ 1306739 w 4225079"/>
              <a:gd name="connsiteY7" fmla="*/ 1168968 h 1925663"/>
              <a:gd name="connsiteX8" fmla="*/ 1127856 w 4225079"/>
              <a:gd name="connsiteY8" fmla="*/ 883516 h 1925663"/>
              <a:gd name="connsiteX9" fmla="*/ 0 w 4225079"/>
              <a:gd name="connsiteY9" fmla="*/ -563 h 1925663"/>
              <a:gd name="connsiteX10" fmla="*/ 0 w 4225079"/>
              <a:gd name="connsiteY10" fmla="*/ 1921041 h 1925663"/>
              <a:gd name="connsiteX11" fmla="*/ 1505097 w 4225079"/>
              <a:gd name="connsiteY11" fmla="*/ 1921041 h 1925663"/>
              <a:gd name="connsiteX12" fmla="*/ 3551031 w 4225079"/>
              <a:gd name="connsiteY12" fmla="*/ 1921041 h 192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25079" h="1925663">
                <a:moveTo>
                  <a:pt x="3551031" y="1921041"/>
                </a:moveTo>
                <a:cubicBezTo>
                  <a:pt x="3840671" y="1921041"/>
                  <a:pt x="3967919" y="1926813"/>
                  <a:pt x="4225080" y="1921041"/>
                </a:cubicBezTo>
                <a:cubicBezTo>
                  <a:pt x="4121683" y="1782438"/>
                  <a:pt x="4130564" y="1813203"/>
                  <a:pt x="4130564" y="1813203"/>
                </a:cubicBezTo>
                <a:cubicBezTo>
                  <a:pt x="3896620" y="1584143"/>
                  <a:pt x="3601588" y="1319687"/>
                  <a:pt x="3274586" y="1345187"/>
                </a:cubicBezTo>
                <a:cubicBezTo>
                  <a:pt x="3099382" y="1358889"/>
                  <a:pt x="2954943" y="1555598"/>
                  <a:pt x="2779802" y="1528195"/>
                </a:cubicBezTo>
                <a:cubicBezTo>
                  <a:pt x="2639930" y="1506373"/>
                  <a:pt x="2539641" y="1337893"/>
                  <a:pt x="2424064" y="1260757"/>
                </a:cubicBezTo>
                <a:lnTo>
                  <a:pt x="2424064" y="1260757"/>
                </a:lnTo>
                <a:cubicBezTo>
                  <a:pt x="2045173" y="1007592"/>
                  <a:pt x="1627778" y="1415028"/>
                  <a:pt x="1306739" y="1168968"/>
                </a:cubicBezTo>
                <a:cubicBezTo>
                  <a:pt x="1233283" y="1112702"/>
                  <a:pt x="1171561" y="1022690"/>
                  <a:pt x="1127856" y="883516"/>
                </a:cubicBezTo>
                <a:cubicBezTo>
                  <a:pt x="888773" y="123577"/>
                  <a:pt x="0" y="-563"/>
                  <a:pt x="0" y="-563"/>
                </a:cubicBezTo>
                <a:lnTo>
                  <a:pt x="0" y="1921041"/>
                </a:lnTo>
                <a:lnTo>
                  <a:pt x="1505097" y="1921041"/>
                </a:lnTo>
                <a:cubicBezTo>
                  <a:pt x="2180542" y="1930175"/>
                  <a:pt x="2875587" y="1921041"/>
                  <a:pt x="3551031" y="1921041"/>
                </a:cubicBezTo>
                <a:close/>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79" name="任意多边形: 形状 26"/>
          <p:cNvSpPr/>
          <p:nvPr>
            <p:custDataLst>
              <p:tags r:id="rId82"/>
            </p:custDataLst>
          </p:nvPr>
        </p:nvSpPr>
        <p:spPr>
          <a:xfrm>
            <a:off x="0" y="6280785"/>
            <a:ext cx="2772410" cy="579120"/>
          </a:xfrm>
          <a:custGeom>
            <a:avLst/>
            <a:gdLst>
              <a:gd name="connsiteX0" fmla="*/ 2772317 w 2772316"/>
              <a:gd name="connsiteY0" fmla="*/ 575036 h 578898"/>
              <a:gd name="connsiteX1" fmla="*/ 2041367 w 2772316"/>
              <a:gd name="connsiteY1" fmla="*/ 232049 h 578898"/>
              <a:gd name="connsiteX2" fmla="*/ 1546583 w 2772316"/>
              <a:gd name="connsiteY2" fmla="*/ 415056 h 578898"/>
              <a:gd name="connsiteX3" fmla="*/ 1190845 w 2772316"/>
              <a:gd name="connsiteY3" fmla="*/ 147619 h 578898"/>
              <a:gd name="connsiteX4" fmla="*/ 1190845 w 2772316"/>
              <a:gd name="connsiteY4" fmla="*/ 147619 h 578898"/>
              <a:gd name="connsiteX5" fmla="*/ 73393 w 2772316"/>
              <a:gd name="connsiteY5" fmla="*/ 55703 h 578898"/>
              <a:gd name="connsiteX6" fmla="*/ 0 w 2772316"/>
              <a:gd name="connsiteY6" fmla="*/ -563 h 578898"/>
              <a:gd name="connsiteX7" fmla="*/ 1840 w 2772316"/>
              <a:gd name="connsiteY7" fmla="*/ 64964 h 578898"/>
              <a:gd name="connsiteX8" fmla="*/ 1840 w 2772316"/>
              <a:gd name="connsiteY8" fmla="*/ 574275 h 578898"/>
              <a:gd name="connsiteX9" fmla="*/ 266423 w 2772316"/>
              <a:gd name="connsiteY9" fmla="*/ 578335 h 578898"/>
              <a:gd name="connsiteX10" fmla="*/ 2208770 w 2772316"/>
              <a:gd name="connsiteY10" fmla="*/ 578335 h 578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72316" h="578898">
                <a:moveTo>
                  <a:pt x="2772317" y="575036"/>
                </a:moveTo>
                <a:cubicBezTo>
                  <a:pt x="2538436" y="345977"/>
                  <a:pt x="2406112" y="224691"/>
                  <a:pt x="2041367" y="232049"/>
                </a:cubicBezTo>
                <a:cubicBezTo>
                  <a:pt x="1865656" y="235601"/>
                  <a:pt x="1721724" y="442459"/>
                  <a:pt x="1546583" y="415056"/>
                </a:cubicBezTo>
                <a:cubicBezTo>
                  <a:pt x="1407028" y="393235"/>
                  <a:pt x="1306422" y="224754"/>
                  <a:pt x="1190845" y="147619"/>
                </a:cubicBezTo>
                <a:lnTo>
                  <a:pt x="1190845" y="147619"/>
                </a:lnTo>
                <a:cubicBezTo>
                  <a:pt x="811955" y="-105673"/>
                  <a:pt x="394559" y="301509"/>
                  <a:pt x="73393" y="55703"/>
                </a:cubicBezTo>
                <a:cubicBezTo>
                  <a:pt x="0" y="-563"/>
                  <a:pt x="43960" y="41430"/>
                  <a:pt x="0" y="-563"/>
                </a:cubicBezTo>
                <a:lnTo>
                  <a:pt x="1840" y="64964"/>
                </a:lnTo>
                <a:lnTo>
                  <a:pt x="1840" y="574275"/>
                </a:lnTo>
                <a:lnTo>
                  <a:pt x="266423" y="578335"/>
                </a:lnTo>
                <a:cubicBezTo>
                  <a:pt x="945166" y="574275"/>
                  <a:pt x="1533896" y="578335"/>
                  <a:pt x="2208770" y="578335"/>
                </a:cubicBezTo>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80" name="任意多边形: 形状 27"/>
          <p:cNvSpPr/>
          <p:nvPr>
            <p:custDataLst>
              <p:tags r:id="rId83"/>
            </p:custDataLst>
          </p:nvPr>
        </p:nvSpPr>
        <p:spPr>
          <a:xfrm>
            <a:off x="1270" y="4820285"/>
            <a:ext cx="944245" cy="2037080"/>
          </a:xfrm>
          <a:custGeom>
            <a:avLst/>
            <a:gdLst>
              <a:gd name="connsiteX0" fmla="*/ 786179 w 944482"/>
              <a:gd name="connsiteY0" fmla="*/ 1442050 h 2037117"/>
              <a:gd name="connsiteX1" fmla="*/ 788145 w 944482"/>
              <a:gd name="connsiteY1" fmla="*/ 1195546 h 2037117"/>
              <a:gd name="connsiteX2" fmla="*/ 887736 w 944482"/>
              <a:gd name="connsiteY2" fmla="*/ 1067346 h 2037117"/>
              <a:gd name="connsiteX3" fmla="*/ 929222 w 944482"/>
              <a:gd name="connsiteY3" fmla="*/ 761785 h 2037117"/>
              <a:gd name="connsiteX4" fmla="*/ 794298 w 944482"/>
              <a:gd name="connsiteY4" fmla="*/ 456097 h 2037117"/>
              <a:gd name="connsiteX5" fmla="*/ 842381 w 944482"/>
              <a:gd name="connsiteY5" fmla="*/ 265097 h 2037117"/>
              <a:gd name="connsiteX6" fmla="*/ 579511 w 944482"/>
              <a:gd name="connsiteY6" fmla="*/ 514 h 2037117"/>
              <a:gd name="connsiteX7" fmla="*/ 311249 w 944482"/>
              <a:gd name="connsiteY7" fmla="*/ 290534 h 2037117"/>
              <a:gd name="connsiteX8" fmla="*/ 16789 w 944482"/>
              <a:gd name="connsiteY8" fmla="*/ 692325 h 2037117"/>
              <a:gd name="connsiteX9" fmla="*/ 867 w 944482"/>
              <a:gd name="connsiteY9" fmla="*/ 714907 h 2037117"/>
              <a:gd name="connsiteX10" fmla="*/ 867 w 944482"/>
              <a:gd name="connsiteY10" fmla="*/ 739266 h 2037117"/>
              <a:gd name="connsiteX11" fmla="*/ 169 w 944482"/>
              <a:gd name="connsiteY11" fmla="*/ 919482 h 2037117"/>
              <a:gd name="connsiteX12" fmla="*/ 803 w 944482"/>
              <a:gd name="connsiteY12" fmla="*/ 1033980 h 2037117"/>
              <a:gd name="connsiteX13" fmla="*/ 92085 w 944482"/>
              <a:gd name="connsiteY13" fmla="*/ 1407796 h 2037117"/>
              <a:gd name="connsiteX14" fmla="*/ 2516 w 944482"/>
              <a:gd name="connsiteY14" fmla="*/ 1587377 h 2037117"/>
              <a:gd name="connsiteX15" fmla="*/ 867 w 944482"/>
              <a:gd name="connsiteY15" fmla="*/ 1749514 h 2037117"/>
              <a:gd name="connsiteX16" fmla="*/ 1501 w 944482"/>
              <a:gd name="connsiteY16" fmla="*/ 1902453 h 2037117"/>
              <a:gd name="connsiteX17" fmla="*/ 867 w 944482"/>
              <a:gd name="connsiteY17" fmla="*/ 2034903 h 2037117"/>
              <a:gd name="connsiteX18" fmla="*/ 136425 w 944482"/>
              <a:gd name="connsiteY18" fmla="*/ 2034903 h 2037117"/>
              <a:gd name="connsiteX19" fmla="*/ 400564 w 944482"/>
              <a:gd name="connsiteY19" fmla="*/ 2034903 h 2037117"/>
              <a:gd name="connsiteX20" fmla="*/ 656266 w 944482"/>
              <a:gd name="connsiteY20" fmla="*/ 2034903 h 2037117"/>
              <a:gd name="connsiteX21" fmla="*/ 789921 w 944482"/>
              <a:gd name="connsiteY21" fmla="*/ 2034903 h 2037117"/>
              <a:gd name="connsiteX22" fmla="*/ 833817 w 944482"/>
              <a:gd name="connsiteY22" fmla="*/ 2034903 h 2037117"/>
              <a:gd name="connsiteX23" fmla="*/ 856019 w 944482"/>
              <a:gd name="connsiteY23" fmla="*/ 2034903 h 2037117"/>
              <a:gd name="connsiteX24" fmla="*/ 867057 w 944482"/>
              <a:gd name="connsiteY24" fmla="*/ 1657535 h 2037117"/>
              <a:gd name="connsiteX25" fmla="*/ 786179 w 944482"/>
              <a:gd name="connsiteY25" fmla="*/ 1442050 h 203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44482" h="2037117">
                <a:moveTo>
                  <a:pt x="786179" y="1442050"/>
                </a:moveTo>
                <a:cubicBezTo>
                  <a:pt x="750592" y="1359205"/>
                  <a:pt x="738032" y="1273252"/>
                  <a:pt x="788145" y="1195546"/>
                </a:cubicBezTo>
                <a:cubicBezTo>
                  <a:pt x="817642" y="1149810"/>
                  <a:pt x="857922" y="1112701"/>
                  <a:pt x="887736" y="1067346"/>
                </a:cubicBezTo>
                <a:cubicBezTo>
                  <a:pt x="945144" y="980632"/>
                  <a:pt x="959036" y="864040"/>
                  <a:pt x="929222" y="761785"/>
                </a:cubicBezTo>
                <a:cubicBezTo>
                  <a:pt x="898266" y="655406"/>
                  <a:pt x="794235" y="571483"/>
                  <a:pt x="794298" y="456097"/>
                </a:cubicBezTo>
                <a:cubicBezTo>
                  <a:pt x="794298" y="389618"/>
                  <a:pt x="833183" y="330688"/>
                  <a:pt x="842381" y="265097"/>
                </a:cubicBezTo>
                <a:cubicBezTo>
                  <a:pt x="862617" y="120658"/>
                  <a:pt x="716782" y="-14012"/>
                  <a:pt x="579511" y="514"/>
                </a:cubicBezTo>
                <a:cubicBezTo>
                  <a:pt x="442240" y="15041"/>
                  <a:pt x="335481" y="146920"/>
                  <a:pt x="311249" y="290534"/>
                </a:cubicBezTo>
                <a:cubicBezTo>
                  <a:pt x="272744" y="518896"/>
                  <a:pt x="137313" y="527270"/>
                  <a:pt x="16789" y="692325"/>
                </a:cubicBezTo>
                <a:cubicBezTo>
                  <a:pt x="10944" y="699461"/>
                  <a:pt x="5623" y="707003"/>
                  <a:pt x="867" y="714907"/>
                </a:cubicBezTo>
                <a:cubicBezTo>
                  <a:pt x="867" y="719538"/>
                  <a:pt x="867" y="733937"/>
                  <a:pt x="867" y="739266"/>
                </a:cubicBezTo>
                <a:cubicBezTo>
                  <a:pt x="-148" y="799401"/>
                  <a:pt x="1755" y="854144"/>
                  <a:pt x="169" y="919482"/>
                </a:cubicBezTo>
                <a:cubicBezTo>
                  <a:pt x="-719" y="957542"/>
                  <a:pt x="2262" y="995983"/>
                  <a:pt x="803" y="1033980"/>
                </a:cubicBezTo>
                <a:cubicBezTo>
                  <a:pt x="46793" y="1155836"/>
                  <a:pt x="109148" y="1275409"/>
                  <a:pt x="92085" y="1407796"/>
                </a:cubicBezTo>
                <a:cubicBezTo>
                  <a:pt x="81935" y="1486771"/>
                  <a:pt x="49457" y="1535488"/>
                  <a:pt x="2516" y="1587377"/>
                </a:cubicBezTo>
                <a:cubicBezTo>
                  <a:pt x="1184" y="1639647"/>
                  <a:pt x="867" y="1697308"/>
                  <a:pt x="867" y="1749514"/>
                </a:cubicBezTo>
                <a:cubicBezTo>
                  <a:pt x="867" y="1805907"/>
                  <a:pt x="296" y="1849740"/>
                  <a:pt x="1501" y="1902453"/>
                </a:cubicBezTo>
                <a:cubicBezTo>
                  <a:pt x="2770" y="1959544"/>
                  <a:pt x="232" y="1973626"/>
                  <a:pt x="867" y="2034903"/>
                </a:cubicBezTo>
                <a:cubicBezTo>
                  <a:pt x="60304" y="2034903"/>
                  <a:pt x="82823" y="2036553"/>
                  <a:pt x="136425" y="2034903"/>
                </a:cubicBezTo>
                <a:cubicBezTo>
                  <a:pt x="224662" y="2032176"/>
                  <a:pt x="312391" y="2039725"/>
                  <a:pt x="400564" y="2034903"/>
                </a:cubicBezTo>
                <a:cubicBezTo>
                  <a:pt x="488737" y="2030082"/>
                  <a:pt x="568347" y="2034523"/>
                  <a:pt x="656266" y="2034903"/>
                </a:cubicBezTo>
                <a:cubicBezTo>
                  <a:pt x="699401" y="2034903"/>
                  <a:pt x="746786" y="2035665"/>
                  <a:pt x="789921" y="2034903"/>
                </a:cubicBezTo>
                <a:cubicBezTo>
                  <a:pt x="807556" y="2034903"/>
                  <a:pt x="816310" y="2035919"/>
                  <a:pt x="833817" y="2034903"/>
                </a:cubicBezTo>
                <a:cubicBezTo>
                  <a:pt x="856019" y="2034903"/>
                  <a:pt x="855448" y="2035919"/>
                  <a:pt x="856019" y="2034903"/>
                </a:cubicBezTo>
                <a:cubicBezTo>
                  <a:pt x="920088" y="1895349"/>
                  <a:pt x="904293" y="1787511"/>
                  <a:pt x="867057" y="1657535"/>
                </a:cubicBezTo>
                <a:cubicBezTo>
                  <a:pt x="846695" y="1586109"/>
                  <a:pt x="817388" y="1514809"/>
                  <a:pt x="786179" y="1442050"/>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0" name="任意多边形: 形状 28"/>
          <p:cNvSpPr/>
          <p:nvPr>
            <p:custDataLst>
              <p:tags r:id="rId84"/>
            </p:custDataLst>
          </p:nvPr>
        </p:nvSpPr>
        <p:spPr>
          <a:xfrm>
            <a:off x="1905" y="4979670"/>
            <a:ext cx="833120" cy="1881505"/>
          </a:xfrm>
          <a:custGeom>
            <a:avLst/>
            <a:gdLst>
              <a:gd name="connsiteX0" fmla="*/ 419806 w 833285"/>
              <a:gd name="connsiteY0" fmla="*/ 1024518 h 1881819"/>
              <a:gd name="connsiteX1" fmla="*/ 431034 w 833285"/>
              <a:gd name="connsiteY1" fmla="*/ 893591 h 1881819"/>
              <a:gd name="connsiteX2" fmla="*/ 529610 w 833285"/>
              <a:gd name="connsiteY2" fmla="*/ 891370 h 1881819"/>
              <a:gd name="connsiteX3" fmla="*/ 649310 w 833285"/>
              <a:gd name="connsiteY3" fmla="*/ 853881 h 1881819"/>
              <a:gd name="connsiteX4" fmla="*/ 754864 w 833285"/>
              <a:gd name="connsiteY4" fmla="*/ 784865 h 1881819"/>
              <a:gd name="connsiteX5" fmla="*/ 833015 w 833285"/>
              <a:gd name="connsiteY5" fmla="*/ 684259 h 1881819"/>
              <a:gd name="connsiteX6" fmla="*/ 833015 w 833285"/>
              <a:gd name="connsiteY6" fmla="*/ 682736 h 1881819"/>
              <a:gd name="connsiteX7" fmla="*/ 831556 w 833285"/>
              <a:gd name="connsiteY7" fmla="*/ 683117 h 1881819"/>
              <a:gd name="connsiteX8" fmla="*/ 748584 w 833285"/>
              <a:gd name="connsiteY8" fmla="*/ 776301 h 1881819"/>
              <a:gd name="connsiteX9" fmla="*/ 643284 w 833285"/>
              <a:gd name="connsiteY9" fmla="*/ 837896 h 1881819"/>
              <a:gd name="connsiteX10" fmla="*/ 526312 w 833285"/>
              <a:gd name="connsiteY10" fmla="*/ 869993 h 1881819"/>
              <a:gd name="connsiteX11" fmla="*/ 432556 w 833285"/>
              <a:gd name="connsiteY11" fmla="*/ 884646 h 1881819"/>
              <a:gd name="connsiteX12" fmla="*/ 489139 w 833285"/>
              <a:gd name="connsiteY12" fmla="*/ 506453 h 1881819"/>
              <a:gd name="connsiteX13" fmla="*/ 515782 w 833285"/>
              <a:gd name="connsiteY13" fmla="*/ 378634 h 1881819"/>
              <a:gd name="connsiteX14" fmla="*/ 548069 w 833285"/>
              <a:gd name="connsiteY14" fmla="*/ 252400 h 1881819"/>
              <a:gd name="connsiteX15" fmla="*/ 564562 w 833285"/>
              <a:gd name="connsiteY15" fmla="*/ 189094 h 1881819"/>
              <a:gd name="connsiteX16" fmla="*/ 565514 w 833285"/>
              <a:gd name="connsiteY16" fmla="*/ 185922 h 1881819"/>
              <a:gd name="connsiteX17" fmla="*/ 623746 w 833285"/>
              <a:gd name="connsiteY17" fmla="*/ 173235 h 1881819"/>
              <a:gd name="connsiteX18" fmla="*/ 676206 w 833285"/>
              <a:gd name="connsiteY18" fmla="*/ 134033 h 1881819"/>
              <a:gd name="connsiteX19" fmla="*/ 721434 w 833285"/>
              <a:gd name="connsiteY19" fmla="*/ 11542 h 1881819"/>
              <a:gd name="connsiteX20" fmla="*/ 720546 w 833285"/>
              <a:gd name="connsiteY20" fmla="*/ 10400 h 1881819"/>
              <a:gd name="connsiteX21" fmla="*/ 719341 w 833285"/>
              <a:gd name="connsiteY21" fmla="*/ 11339 h 1881819"/>
              <a:gd name="connsiteX22" fmla="*/ 719341 w 833285"/>
              <a:gd name="connsiteY22" fmla="*/ 11352 h 1881819"/>
              <a:gd name="connsiteX23" fmla="*/ 719341 w 833285"/>
              <a:gd name="connsiteY23" fmla="*/ 11352 h 1881819"/>
              <a:gd name="connsiteX24" fmla="*/ 702531 w 833285"/>
              <a:gd name="connsiteY24" fmla="*/ 72883 h 1881819"/>
              <a:gd name="connsiteX25" fmla="*/ 664978 w 833285"/>
              <a:gd name="connsiteY25" fmla="*/ 120775 h 1881819"/>
              <a:gd name="connsiteX26" fmla="*/ 614231 w 833285"/>
              <a:gd name="connsiteY26" fmla="*/ 153380 h 1881819"/>
              <a:gd name="connsiteX27" fmla="*/ 567163 w 833285"/>
              <a:gd name="connsiteY27" fmla="*/ 180086 h 1881819"/>
              <a:gd name="connsiteX28" fmla="*/ 584290 w 833285"/>
              <a:gd name="connsiteY28" fmla="*/ 127372 h 1881819"/>
              <a:gd name="connsiteX29" fmla="*/ 625522 w 833285"/>
              <a:gd name="connsiteY29" fmla="*/ 3866 h 1881819"/>
              <a:gd name="connsiteX30" fmla="*/ 625522 w 833285"/>
              <a:gd name="connsiteY30" fmla="*/ 3866 h 1881819"/>
              <a:gd name="connsiteX31" fmla="*/ 623619 w 833285"/>
              <a:gd name="connsiteY31" fmla="*/ -384 h 1881819"/>
              <a:gd name="connsiteX32" fmla="*/ 619750 w 833285"/>
              <a:gd name="connsiteY32" fmla="*/ 1392 h 1881819"/>
              <a:gd name="connsiteX33" fmla="*/ 572555 w 833285"/>
              <a:gd name="connsiteY33" fmla="*/ 122805 h 1881819"/>
              <a:gd name="connsiteX34" fmla="*/ 549592 w 833285"/>
              <a:gd name="connsiteY34" fmla="*/ 183828 h 1881819"/>
              <a:gd name="connsiteX35" fmla="*/ 537286 w 833285"/>
              <a:gd name="connsiteY35" fmla="*/ 222523 h 1881819"/>
              <a:gd name="connsiteX36" fmla="*/ 492311 w 833285"/>
              <a:gd name="connsiteY36" fmla="*/ 176977 h 1881819"/>
              <a:gd name="connsiteX37" fmla="*/ 450889 w 833285"/>
              <a:gd name="connsiteY37" fmla="*/ 130481 h 1881819"/>
              <a:gd name="connsiteX38" fmla="*/ 423231 w 833285"/>
              <a:gd name="connsiteY38" fmla="*/ 8624 h 1881819"/>
              <a:gd name="connsiteX39" fmla="*/ 423231 w 833285"/>
              <a:gd name="connsiteY39" fmla="*/ 8624 h 1881819"/>
              <a:gd name="connsiteX40" fmla="*/ 422343 w 833285"/>
              <a:gd name="connsiteY40" fmla="*/ 7355 h 1881819"/>
              <a:gd name="connsiteX41" fmla="*/ 421202 w 833285"/>
              <a:gd name="connsiteY41" fmla="*/ 8180 h 1881819"/>
              <a:gd name="connsiteX42" fmla="*/ 415366 w 833285"/>
              <a:gd name="connsiteY42" fmla="*/ 74405 h 1881819"/>
              <a:gd name="connsiteX43" fmla="*/ 437123 w 833285"/>
              <a:gd name="connsiteY43" fmla="*/ 139488 h 1881819"/>
              <a:gd name="connsiteX44" fmla="*/ 478863 w 833285"/>
              <a:gd name="connsiteY44" fmla="*/ 192899 h 1881819"/>
              <a:gd name="connsiteX45" fmla="*/ 536524 w 833285"/>
              <a:gd name="connsiteY45" fmla="*/ 224172 h 1881819"/>
              <a:gd name="connsiteX46" fmla="*/ 536524 w 833285"/>
              <a:gd name="connsiteY46" fmla="*/ 224172 h 1881819"/>
              <a:gd name="connsiteX47" fmla="*/ 529800 w 833285"/>
              <a:gd name="connsiteY47" fmla="*/ 245677 h 1881819"/>
              <a:gd name="connsiteX48" fmla="*/ 491296 w 833285"/>
              <a:gd name="connsiteY48" fmla="*/ 370832 h 1881819"/>
              <a:gd name="connsiteX49" fmla="*/ 458374 w 833285"/>
              <a:gd name="connsiteY49" fmla="*/ 497699 h 1881819"/>
              <a:gd name="connsiteX50" fmla="*/ 392783 w 833285"/>
              <a:gd name="connsiteY50" fmla="*/ 842907 h 1881819"/>
              <a:gd name="connsiteX51" fmla="*/ 300423 w 833285"/>
              <a:gd name="connsiteY51" fmla="*/ 792160 h 1881819"/>
              <a:gd name="connsiteX52" fmla="*/ 210220 w 833285"/>
              <a:gd name="connsiteY52" fmla="*/ 728282 h 1881819"/>
              <a:gd name="connsiteX53" fmla="*/ 137081 w 833285"/>
              <a:gd name="connsiteY53" fmla="*/ 643344 h 1881819"/>
              <a:gd name="connsiteX54" fmla="*/ 90584 w 833285"/>
              <a:gd name="connsiteY54" fmla="*/ 538868 h 1881819"/>
              <a:gd name="connsiteX55" fmla="*/ 89442 w 833285"/>
              <a:gd name="connsiteY55" fmla="*/ 538107 h 1881819"/>
              <a:gd name="connsiteX56" fmla="*/ 88788 w 833285"/>
              <a:gd name="connsiteY56" fmla="*/ 539179 h 1881819"/>
              <a:gd name="connsiteX57" fmla="*/ 88808 w 833285"/>
              <a:gd name="connsiteY57" fmla="*/ 539249 h 1881819"/>
              <a:gd name="connsiteX58" fmla="*/ 129405 w 833285"/>
              <a:gd name="connsiteY58" fmla="*/ 648418 h 1881819"/>
              <a:gd name="connsiteX59" fmla="*/ 200705 w 833285"/>
              <a:gd name="connsiteY59" fmla="*/ 740461 h 1881819"/>
              <a:gd name="connsiteX60" fmla="*/ 291796 w 833285"/>
              <a:gd name="connsiteY60" fmla="*/ 809667 h 1881819"/>
              <a:gd name="connsiteX61" fmla="*/ 392212 w 833285"/>
              <a:gd name="connsiteY61" fmla="*/ 846713 h 1881819"/>
              <a:gd name="connsiteX62" fmla="*/ 370328 w 833285"/>
              <a:gd name="connsiteY62" fmla="*/ 1017984 h 1881819"/>
              <a:gd name="connsiteX63" fmla="*/ 340450 w 833285"/>
              <a:gd name="connsiteY63" fmla="*/ 1547024 h 1881819"/>
              <a:gd name="connsiteX64" fmla="*/ 345779 w 833285"/>
              <a:gd name="connsiteY64" fmla="*/ 1679790 h 1881819"/>
              <a:gd name="connsiteX65" fmla="*/ 356055 w 833285"/>
              <a:gd name="connsiteY65" fmla="*/ 1812304 h 1881819"/>
              <a:gd name="connsiteX66" fmla="*/ 361003 w 833285"/>
              <a:gd name="connsiteY66" fmla="*/ 1860387 h 1881819"/>
              <a:gd name="connsiteX67" fmla="*/ 265852 w 833285"/>
              <a:gd name="connsiteY67" fmla="*/ 1835901 h 1881819"/>
              <a:gd name="connsiteX68" fmla="*/ 157443 w 833285"/>
              <a:gd name="connsiteY68" fmla="*/ 1789404 h 1881819"/>
              <a:gd name="connsiteX69" fmla="*/ 61721 w 833285"/>
              <a:gd name="connsiteY69" fmla="*/ 1716582 h 1881819"/>
              <a:gd name="connsiteX70" fmla="*/ 19728 w 833285"/>
              <a:gd name="connsiteY70" fmla="*/ 1672179 h 1881819"/>
              <a:gd name="connsiteX71" fmla="*/ 127 w 833285"/>
              <a:gd name="connsiteY71" fmla="*/ 1646805 h 1881819"/>
              <a:gd name="connsiteX72" fmla="*/ 0 w 833285"/>
              <a:gd name="connsiteY72" fmla="*/ 1653910 h 1881819"/>
              <a:gd name="connsiteX73" fmla="*/ 15098 w 833285"/>
              <a:gd name="connsiteY73" fmla="*/ 1676238 h 1881819"/>
              <a:gd name="connsiteX74" fmla="*/ 54744 w 833285"/>
              <a:gd name="connsiteY74" fmla="*/ 1724575 h 1881819"/>
              <a:gd name="connsiteX75" fmla="*/ 149514 w 833285"/>
              <a:gd name="connsiteY75" fmla="*/ 1804756 h 1881819"/>
              <a:gd name="connsiteX76" fmla="*/ 260650 w 833285"/>
              <a:gd name="connsiteY76" fmla="*/ 1857152 h 1881819"/>
              <a:gd name="connsiteX77" fmla="*/ 362145 w 833285"/>
              <a:gd name="connsiteY77" fmla="*/ 1867745 h 1881819"/>
              <a:gd name="connsiteX78" fmla="*/ 363667 w 833285"/>
              <a:gd name="connsiteY78" fmla="*/ 1880052 h 1881819"/>
              <a:gd name="connsiteX79" fmla="*/ 400078 w 833285"/>
              <a:gd name="connsiteY79" fmla="*/ 1881257 h 1881819"/>
              <a:gd name="connsiteX80" fmla="*/ 400078 w 833285"/>
              <a:gd name="connsiteY80" fmla="*/ 1824547 h 1881819"/>
              <a:gd name="connsiteX81" fmla="*/ 522696 w 833285"/>
              <a:gd name="connsiteY81" fmla="*/ 1825752 h 1881819"/>
              <a:gd name="connsiteX82" fmla="*/ 642396 w 833285"/>
              <a:gd name="connsiteY82" fmla="*/ 1788263 h 1881819"/>
              <a:gd name="connsiteX83" fmla="*/ 747759 w 833285"/>
              <a:gd name="connsiteY83" fmla="*/ 1718993 h 1881819"/>
              <a:gd name="connsiteX84" fmla="*/ 825910 w 833285"/>
              <a:gd name="connsiteY84" fmla="*/ 1618387 h 1881819"/>
              <a:gd name="connsiteX85" fmla="*/ 825529 w 833285"/>
              <a:gd name="connsiteY85" fmla="*/ 1616864 h 1881819"/>
              <a:gd name="connsiteX86" fmla="*/ 824134 w 833285"/>
              <a:gd name="connsiteY86" fmla="*/ 1616864 h 1881819"/>
              <a:gd name="connsiteX87" fmla="*/ 741162 w 833285"/>
              <a:gd name="connsiteY87" fmla="*/ 1710112 h 1881819"/>
              <a:gd name="connsiteX88" fmla="*/ 635799 w 833285"/>
              <a:gd name="connsiteY88" fmla="*/ 1771706 h 1881819"/>
              <a:gd name="connsiteX89" fmla="*/ 518890 w 833285"/>
              <a:gd name="connsiteY89" fmla="*/ 1803804 h 1881819"/>
              <a:gd name="connsiteX90" fmla="*/ 399634 w 833285"/>
              <a:gd name="connsiteY90" fmla="*/ 1821819 h 1881819"/>
              <a:gd name="connsiteX91" fmla="*/ 402425 w 833285"/>
              <a:gd name="connsiteY91" fmla="*/ 1548609 h 1881819"/>
              <a:gd name="connsiteX92" fmla="*/ 419806 w 833285"/>
              <a:gd name="connsiteY92" fmla="*/ 1024518 h 188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33285" h="1881819">
                <a:moveTo>
                  <a:pt x="419806" y="1024518"/>
                </a:moveTo>
                <a:cubicBezTo>
                  <a:pt x="422724" y="980793"/>
                  <a:pt x="426467" y="937151"/>
                  <a:pt x="431034" y="893591"/>
                </a:cubicBezTo>
                <a:cubicBezTo>
                  <a:pt x="463863" y="896788"/>
                  <a:pt x="496958" y="896039"/>
                  <a:pt x="529610" y="891370"/>
                </a:cubicBezTo>
                <a:cubicBezTo>
                  <a:pt x="571130" y="884805"/>
                  <a:pt x="611461" y="872169"/>
                  <a:pt x="649310" y="853881"/>
                </a:cubicBezTo>
                <a:cubicBezTo>
                  <a:pt x="687833" y="836437"/>
                  <a:pt x="723432" y="813157"/>
                  <a:pt x="754864" y="784865"/>
                </a:cubicBezTo>
                <a:cubicBezTo>
                  <a:pt x="787025" y="756954"/>
                  <a:pt x="811320" y="720923"/>
                  <a:pt x="833015" y="684259"/>
                </a:cubicBezTo>
                <a:cubicBezTo>
                  <a:pt x="833376" y="683815"/>
                  <a:pt x="833376" y="683180"/>
                  <a:pt x="833015" y="682736"/>
                </a:cubicBezTo>
                <a:cubicBezTo>
                  <a:pt x="832501" y="682476"/>
                  <a:pt x="831879" y="682641"/>
                  <a:pt x="831556" y="683117"/>
                </a:cubicBezTo>
                <a:cubicBezTo>
                  <a:pt x="807641" y="717942"/>
                  <a:pt x="781633" y="751435"/>
                  <a:pt x="748584" y="776301"/>
                </a:cubicBezTo>
                <a:cubicBezTo>
                  <a:pt x="716861" y="802125"/>
                  <a:pt x="681344" y="822906"/>
                  <a:pt x="643284" y="837896"/>
                </a:cubicBezTo>
                <a:cubicBezTo>
                  <a:pt x="605246" y="851807"/>
                  <a:pt x="566121" y="862540"/>
                  <a:pt x="526312" y="869993"/>
                </a:cubicBezTo>
                <a:cubicBezTo>
                  <a:pt x="495546" y="876336"/>
                  <a:pt x="464210" y="880967"/>
                  <a:pt x="432556" y="884646"/>
                </a:cubicBezTo>
                <a:cubicBezTo>
                  <a:pt x="446004" y="757778"/>
                  <a:pt x="465669" y="631609"/>
                  <a:pt x="489139" y="506453"/>
                </a:cubicBezTo>
                <a:lnTo>
                  <a:pt x="515782" y="378634"/>
                </a:lnTo>
                <a:cubicBezTo>
                  <a:pt x="524599" y="335943"/>
                  <a:pt x="537476" y="294584"/>
                  <a:pt x="548069" y="252400"/>
                </a:cubicBezTo>
                <a:lnTo>
                  <a:pt x="564562" y="189094"/>
                </a:lnTo>
                <a:cubicBezTo>
                  <a:pt x="564562" y="188015"/>
                  <a:pt x="565260" y="187000"/>
                  <a:pt x="565514" y="185922"/>
                </a:cubicBezTo>
                <a:cubicBezTo>
                  <a:pt x="585587" y="185719"/>
                  <a:pt x="605406" y="181399"/>
                  <a:pt x="623746" y="173235"/>
                </a:cubicBezTo>
                <a:cubicBezTo>
                  <a:pt x="643633" y="163726"/>
                  <a:pt x="661458" y="150411"/>
                  <a:pt x="676206" y="134033"/>
                </a:cubicBezTo>
                <a:cubicBezTo>
                  <a:pt x="708170" y="101593"/>
                  <a:pt x="724644" y="56973"/>
                  <a:pt x="721434" y="11542"/>
                </a:cubicBezTo>
                <a:cubicBezTo>
                  <a:pt x="721447" y="10997"/>
                  <a:pt x="721079" y="10521"/>
                  <a:pt x="720546" y="10400"/>
                </a:cubicBezTo>
                <a:cubicBezTo>
                  <a:pt x="719956" y="10324"/>
                  <a:pt x="719417" y="10749"/>
                  <a:pt x="719341" y="11339"/>
                </a:cubicBezTo>
                <a:cubicBezTo>
                  <a:pt x="719341" y="11339"/>
                  <a:pt x="719341" y="11345"/>
                  <a:pt x="719341" y="11352"/>
                </a:cubicBezTo>
                <a:lnTo>
                  <a:pt x="719341" y="11352"/>
                </a:lnTo>
                <a:cubicBezTo>
                  <a:pt x="717819" y="32767"/>
                  <a:pt x="712110" y="53668"/>
                  <a:pt x="702531" y="72883"/>
                </a:cubicBezTo>
                <a:cubicBezTo>
                  <a:pt x="693270" y="91152"/>
                  <a:pt x="680513" y="107422"/>
                  <a:pt x="664978" y="120775"/>
                </a:cubicBezTo>
                <a:cubicBezTo>
                  <a:pt x="649500" y="133969"/>
                  <a:pt x="631485" y="142787"/>
                  <a:pt x="614231" y="153380"/>
                </a:cubicBezTo>
                <a:cubicBezTo>
                  <a:pt x="599070" y="162451"/>
                  <a:pt x="583339" y="171078"/>
                  <a:pt x="567163" y="180086"/>
                </a:cubicBezTo>
                <a:cubicBezTo>
                  <a:pt x="572428" y="162388"/>
                  <a:pt x="578708" y="145007"/>
                  <a:pt x="584290" y="127372"/>
                </a:cubicBezTo>
                <a:lnTo>
                  <a:pt x="625522" y="3866"/>
                </a:lnTo>
                <a:lnTo>
                  <a:pt x="625522" y="3866"/>
                </a:lnTo>
                <a:cubicBezTo>
                  <a:pt x="626131" y="2166"/>
                  <a:pt x="625291" y="295"/>
                  <a:pt x="623619" y="-384"/>
                </a:cubicBezTo>
                <a:cubicBezTo>
                  <a:pt x="622061" y="-942"/>
                  <a:pt x="620342" y="-155"/>
                  <a:pt x="619750" y="1392"/>
                </a:cubicBezTo>
                <a:lnTo>
                  <a:pt x="572555" y="122805"/>
                </a:lnTo>
                <a:cubicBezTo>
                  <a:pt x="565006" y="143167"/>
                  <a:pt x="556189" y="163085"/>
                  <a:pt x="549592" y="183828"/>
                </a:cubicBezTo>
                <a:lnTo>
                  <a:pt x="537286" y="222523"/>
                </a:lnTo>
                <a:cubicBezTo>
                  <a:pt x="521744" y="206791"/>
                  <a:pt x="506584" y="192138"/>
                  <a:pt x="492311" y="176977"/>
                </a:cubicBezTo>
                <a:cubicBezTo>
                  <a:pt x="478038" y="161817"/>
                  <a:pt x="462814" y="147798"/>
                  <a:pt x="450889" y="130481"/>
                </a:cubicBezTo>
                <a:cubicBezTo>
                  <a:pt x="426299" y="94951"/>
                  <a:pt x="416390" y="51290"/>
                  <a:pt x="423231" y="8624"/>
                </a:cubicBezTo>
                <a:lnTo>
                  <a:pt x="423231" y="8624"/>
                </a:lnTo>
                <a:cubicBezTo>
                  <a:pt x="423311" y="8034"/>
                  <a:pt x="422925" y="7482"/>
                  <a:pt x="422343" y="7355"/>
                </a:cubicBezTo>
                <a:cubicBezTo>
                  <a:pt x="421811" y="7311"/>
                  <a:pt x="421325" y="7660"/>
                  <a:pt x="421202" y="8180"/>
                </a:cubicBezTo>
                <a:cubicBezTo>
                  <a:pt x="415050" y="29678"/>
                  <a:pt x="413070" y="52159"/>
                  <a:pt x="415366" y="74405"/>
                </a:cubicBezTo>
                <a:cubicBezTo>
                  <a:pt x="418551" y="97254"/>
                  <a:pt x="425928" y="119316"/>
                  <a:pt x="437123" y="139488"/>
                </a:cubicBezTo>
                <a:cubicBezTo>
                  <a:pt x="447639" y="159705"/>
                  <a:pt x="461788" y="177809"/>
                  <a:pt x="478863" y="192899"/>
                </a:cubicBezTo>
                <a:cubicBezTo>
                  <a:pt x="495554" y="207432"/>
                  <a:pt x="515241" y="218108"/>
                  <a:pt x="536524" y="224172"/>
                </a:cubicBezTo>
                <a:cubicBezTo>
                  <a:pt x="536524" y="224172"/>
                  <a:pt x="536524" y="224172"/>
                  <a:pt x="536524" y="224172"/>
                </a:cubicBezTo>
                <a:lnTo>
                  <a:pt x="529800" y="245677"/>
                </a:lnTo>
                <a:cubicBezTo>
                  <a:pt x="517114" y="287353"/>
                  <a:pt x="502207" y="328458"/>
                  <a:pt x="491296" y="370832"/>
                </a:cubicBezTo>
                <a:lnTo>
                  <a:pt x="458374" y="497699"/>
                </a:lnTo>
                <a:cubicBezTo>
                  <a:pt x="433000" y="611880"/>
                  <a:pt x="410291" y="726823"/>
                  <a:pt x="392783" y="842907"/>
                </a:cubicBezTo>
                <a:cubicBezTo>
                  <a:pt x="361138" y="827600"/>
                  <a:pt x="330310" y="810664"/>
                  <a:pt x="300423" y="792160"/>
                </a:cubicBezTo>
                <a:cubicBezTo>
                  <a:pt x="268741" y="773244"/>
                  <a:pt x="238582" y="751886"/>
                  <a:pt x="210220" y="728282"/>
                </a:cubicBezTo>
                <a:cubicBezTo>
                  <a:pt x="181928" y="703587"/>
                  <a:pt x="157301" y="674991"/>
                  <a:pt x="137081" y="643344"/>
                </a:cubicBezTo>
                <a:cubicBezTo>
                  <a:pt x="115513" y="611944"/>
                  <a:pt x="102002" y="575660"/>
                  <a:pt x="90584" y="538868"/>
                </a:cubicBezTo>
                <a:cubicBezTo>
                  <a:pt x="90435" y="538374"/>
                  <a:pt x="89956" y="538056"/>
                  <a:pt x="89442" y="538107"/>
                </a:cubicBezTo>
                <a:cubicBezTo>
                  <a:pt x="88965" y="538221"/>
                  <a:pt x="88673" y="538703"/>
                  <a:pt x="88788" y="539179"/>
                </a:cubicBezTo>
                <a:cubicBezTo>
                  <a:pt x="88794" y="539204"/>
                  <a:pt x="88800" y="539223"/>
                  <a:pt x="88808" y="539249"/>
                </a:cubicBezTo>
                <a:cubicBezTo>
                  <a:pt x="97879" y="576865"/>
                  <a:pt x="109360" y="614799"/>
                  <a:pt x="129405" y="648418"/>
                </a:cubicBezTo>
                <a:cubicBezTo>
                  <a:pt x="148699" y="682317"/>
                  <a:pt x="172705" y="713305"/>
                  <a:pt x="200705" y="740461"/>
                </a:cubicBezTo>
                <a:cubicBezTo>
                  <a:pt x="227754" y="767598"/>
                  <a:pt x="258405" y="790885"/>
                  <a:pt x="291796" y="809667"/>
                </a:cubicBezTo>
                <a:cubicBezTo>
                  <a:pt x="323234" y="826953"/>
                  <a:pt x="357081" y="839437"/>
                  <a:pt x="392212" y="846713"/>
                </a:cubicBezTo>
                <a:cubicBezTo>
                  <a:pt x="383712" y="903803"/>
                  <a:pt x="376227" y="960894"/>
                  <a:pt x="370328" y="1017984"/>
                </a:cubicBezTo>
                <a:cubicBezTo>
                  <a:pt x="351678" y="1193252"/>
                  <a:pt x="335629" y="1369789"/>
                  <a:pt x="340450" y="1547024"/>
                </a:cubicBezTo>
                <a:cubicBezTo>
                  <a:pt x="342290" y="1591427"/>
                  <a:pt x="343051" y="1635831"/>
                  <a:pt x="345779" y="1679790"/>
                </a:cubicBezTo>
                <a:cubicBezTo>
                  <a:pt x="348506" y="1723750"/>
                  <a:pt x="350917" y="1768218"/>
                  <a:pt x="356055" y="1812304"/>
                </a:cubicBezTo>
                <a:cubicBezTo>
                  <a:pt x="357514" y="1828353"/>
                  <a:pt x="359290" y="1844402"/>
                  <a:pt x="361003" y="1860387"/>
                </a:cubicBezTo>
                <a:cubicBezTo>
                  <a:pt x="328698" y="1854742"/>
                  <a:pt x="296884" y="1846495"/>
                  <a:pt x="265852" y="1835901"/>
                </a:cubicBezTo>
                <a:cubicBezTo>
                  <a:pt x="228870" y="1823214"/>
                  <a:pt x="191824" y="1809704"/>
                  <a:pt x="157443" y="1789404"/>
                </a:cubicBezTo>
                <a:cubicBezTo>
                  <a:pt x="122536" y="1769359"/>
                  <a:pt x="90363" y="1744874"/>
                  <a:pt x="61721" y="1716582"/>
                </a:cubicBezTo>
                <a:cubicBezTo>
                  <a:pt x="46864" y="1702627"/>
                  <a:pt x="32842" y="1687783"/>
                  <a:pt x="19728" y="1672179"/>
                </a:cubicBezTo>
                <a:cubicBezTo>
                  <a:pt x="12814" y="1664059"/>
                  <a:pt x="6407" y="1655432"/>
                  <a:pt x="127" y="1646805"/>
                </a:cubicBezTo>
                <a:cubicBezTo>
                  <a:pt x="299" y="1649152"/>
                  <a:pt x="257" y="1651563"/>
                  <a:pt x="0" y="1653910"/>
                </a:cubicBezTo>
                <a:cubicBezTo>
                  <a:pt x="4821" y="1661458"/>
                  <a:pt x="9769" y="1669007"/>
                  <a:pt x="15098" y="1676238"/>
                </a:cubicBezTo>
                <a:cubicBezTo>
                  <a:pt x="27363" y="1693112"/>
                  <a:pt x="40601" y="1709224"/>
                  <a:pt x="54744" y="1724575"/>
                </a:cubicBezTo>
                <a:cubicBezTo>
                  <a:pt x="82795" y="1755213"/>
                  <a:pt x="114643" y="1782173"/>
                  <a:pt x="149514" y="1804756"/>
                </a:cubicBezTo>
                <a:cubicBezTo>
                  <a:pt x="183459" y="1828162"/>
                  <a:pt x="220999" y="1845861"/>
                  <a:pt x="260650" y="1857152"/>
                </a:cubicBezTo>
                <a:cubicBezTo>
                  <a:pt x="293673" y="1866223"/>
                  <a:pt x="327961" y="1869775"/>
                  <a:pt x="362145" y="1867745"/>
                </a:cubicBezTo>
                <a:cubicBezTo>
                  <a:pt x="362589" y="1871868"/>
                  <a:pt x="363160" y="1875928"/>
                  <a:pt x="363667" y="1880052"/>
                </a:cubicBezTo>
                <a:cubicBezTo>
                  <a:pt x="375846" y="1880052"/>
                  <a:pt x="387962" y="1880686"/>
                  <a:pt x="400078" y="1881257"/>
                </a:cubicBezTo>
                <a:cubicBezTo>
                  <a:pt x="400078" y="1862226"/>
                  <a:pt x="400078" y="1843196"/>
                  <a:pt x="400078" y="1824547"/>
                </a:cubicBezTo>
                <a:cubicBezTo>
                  <a:pt x="440628" y="1831461"/>
                  <a:pt x="482018" y="1831842"/>
                  <a:pt x="522696" y="1825752"/>
                </a:cubicBezTo>
                <a:cubicBezTo>
                  <a:pt x="564214" y="1819155"/>
                  <a:pt x="604543" y="1806532"/>
                  <a:pt x="642396" y="1788263"/>
                </a:cubicBezTo>
                <a:cubicBezTo>
                  <a:pt x="680843" y="1770692"/>
                  <a:pt x="716379" y="1747348"/>
                  <a:pt x="747759" y="1718993"/>
                </a:cubicBezTo>
                <a:cubicBezTo>
                  <a:pt x="779920" y="1691082"/>
                  <a:pt x="804216" y="1654988"/>
                  <a:pt x="825910" y="1618387"/>
                </a:cubicBezTo>
                <a:cubicBezTo>
                  <a:pt x="826176" y="1617879"/>
                  <a:pt x="826012" y="1617181"/>
                  <a:pt x="825529" y="1616864"/>
                </a:cubicBezTo>
                <a:cubicBezTo>
                  <a:pt x="825136" y="1616483"/>
                  <a:pt x="824527" y="1616483"/>
                  <a:pt x="824134" y="1616864"/>
                </a:cubicBezTo>
                <a:cubicBezTo>
                  <a:pt x="800219" y="1651753"/>
                  <a:pt x="774211" y="1685183"/>
                  <a:pt x="741162" y="1710112"/>
                </a:cubicBezTo>
                <a:cubicBezTo>
                  <a:pt x="709414" y="1735930"/>
                  <a:pt x="673872" y="1756736"/>
                  <a:pt x="635799" y="1771706"/>
                </a:cubicBezTo>
                <a:cubicBezTo>
                  <a:pt x="597784" y="1785598"/>
                  <a:pt x="558681" y="1796382"/>
                  <a:pt x="518890" y="1803804"/>
                </a:cubicBezTo>
                <a:cubicBezTo>
                  <a:pt x="479501" y="1811987"/>
                  <a:pt x="439688" y="1818013"/>
                  <a:pt x="399634" y="1821819"/>
                </a:cubicBezTo>
                <a:cubicBezTo>
                  <a:pt x="399634" y="1730601"/>
                  <a:pt x="400586" y="1639573"/>
                  <a:pt x="402425" y="1548609"/>
                </a:cubicBezTo>
                <a:cubicBezTo>
                  <a:pt x="406929" y="1373849"/>
                  <a:pt x="406739" y="1198835"/>
                  <a:pt x="419806" y="1024518"/>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1" name="任意多边形: 形状 29"/>
          <p:cNvSpPr/>
          <p:nvPr>
            <p:custDataLst>
              <p:tags r:id="rId85"/>
            </p:custDataLst>
          </p:nvPr>
        </p:nvSpPr>
        <p:spPr>
          <a:xfrm>
            <a:off x="519430" y="5826125"/>
            <a:ext cx="966470" cy="1033780"/>
          </a:xfrm>
          <a:custGeom>
            <a:avLst/>
            <a:gdLst>
              <a:gd name="connsiteX0" fmla="*/ 949416 w 966413"/>
              <a:gd name="connsiteY0" fmla="*/ 100731 h 1033835"/>
              <a:gd name="connsiteX1" fmla="*/ 728666 w 966413"/>
              <a:gd name="connsiteY1" fmla="*/ 22834 h 1033835"/>
              <a:gd name="connsiteX2" fmla="*/ 636052 w 966413"/>
              <a:gd name="connsiteY2" fmla="*/ 209456 h 1033835"/>
              <a:gd name="connsiteX3" fmla="*/ 485016 w 966413"/>
              <a:gd name="connsiteY3" fmla="*/ 373623 h 1033835"/>
              <a:gd name="connsiteX4" fmla="*/ 206605 w 966413"/>
              <a:gd name="connsiteY4" fmla="*/ 475118 h 1033835"/>
              <a:gd name="connsiteX5" fmla="*/ 0 w 966413"/>
              <a:gd name="connsiteY5" fmla="*/ 1032068 h 1033835"/>
              <a:gd name="connsiteX6" fmla="*/ 472266 w 966413"/>
              <a:gd name="connsiteY6" fmla="*/ 1033273 h 1033835"/>
              <a:gd name="connsiteX7" fmla="*/ 498591 w 966413"/>
              <a:gd name="connsiteY7" fmla="*/ 863841 h 1033835"/>
              <a:gd name="connsiteX8" fmla="*/ 713378 w 966413"/>
              <a:gd name="connsiteY8" fmla="*/ 547179 h 1033835"/>
              <a:gd name="connsiteX9" fmla="*/ 908628 w 966413"/>
              <a:gd name="connsiteY9" fmla="*/ 361761 h 1033835"/>
              <a:gd name="connsiteX10" fmla="*/ 949416 w 966413"/>
              <a:gd name="connsiteY10" fmla="*/ 100731 h 103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6413" h="1033835">
                <a:moveTo>
                  <a:pt x="949416" y="100731"/>
                </a:moveTo>
                <a:cubicBezTo>
                  <a:pt x="912878" y="15983"/>
                  <a:pt x="799775" y="-32037"/>
                  <a:pt x="728666" y="22834"/>
                </a:cubicBezTo>
                <a:cubicBezTo>
                  <a:pt x="673859" y="65144"/>
                  <a:pt x="663392" y="144310"/>
                  <a:pt x="636052" y="209456"/>
                </a:cubicBezTo>
                <a:cubicBezTo>
                  <a:pt x="606492" y="280179"/>
                  <a:pt x="553036" y="338285"/>
                  <a:pt x="485016" y="373623"/>
                </a:cubicBezTo>
                <a:cubicBezTo>
                  <a:pt x="396209" y="418725"/>
                  <a:pt x="289640" y="420121"/>
                  <a:pt x="206605" y="475118"/>
                </a:cubicBezTo>
                <a:cubicBezTo>
                  <a:pt x="15351" y="602366"/>
                  <a:pt x="74852" y="845699"/>
                  <a:pt x="0" y="1032068"/>
                </a:cubicBezTo>
                <a:cubicBezTo>
                  <a:pt x="155794" y="1034097"/>
                  <a:pt x="317170" y="1022743"/>
                  <a:pt x="472266" y="1033273"/>
                </a:cubicBezTo>
                <a:cubicBezTo>
                  <a:pt x="482859" y="969839"/>
                  <a:pt x="484191" y="938122"/>
                  <a:pt x="498591" y="863841"/>
                </a:cubicBezTo>
                <a:cubicBezTo>
                  <a:pt x="525614" y="724984"/>
                  <a:pt x="609410" y="630531"/>
                  <a:pt x="713378" y="547179"/>
                </a:cubicBezTo>
                <a:cubicBezTo>
                  <a:pt x="783473" y="491040"/>
                  <a:pt x="857183" y="436677"/>
                  <a:pt x="908628" y="361761"/>
                </a:cubicBezTo>
                <a:cubicBezTo>
                  <a:pt x="960073" y="286846"/>
                  <a:pt x="985700" y="185796"/>
                  <a:pt x="949416" y="100731"/>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2" name="任意多边形: 形状 30"/>
          <p:cNvSpPr/>
          <p:nvPr>
            <p:custDataLst>
              <p:tags r:id="rId86"/>
            </p:custDataLst>
          </p:nvPr>
        </p:nvSpPr>
        <p:spPr>
          <a:xfrm>
            <a:off x="756285" y="5990590"/>
            <a:ext cx="606425" cy="865505"/>
          </a:xfrm>
          <a:custGeom>
            <a:avLst/>
            <a:gdLst>
              <a:gd name="connsiteX0" fmla="*/ 604589 w 606623"/>
              <a:gd name="connsiteY0" fmla="*/ -502 h 865679"/>
              <a:gd name="connsiteX1" fmla="*/ 601563 w 606623"/>
              <a:gd name="connsiteY1" fmla="*/ 1426 h 865679"/>
              <a:gd name="connsiteX2" fmla="*/ 601544 w 606623"/>
              <a:gd name="connsiteY2" fmla="*/ 1528 h 865679"/>
              <a:gd name="connsiteX3" fmla="*/ 469284 w 606623"/>
              <a:gd name="connsiteY3" fmla="*/ 228621 h 865679"/>
              <a:gd name="connsiteX4" fmla="*/ 416444 w 606623"/>
              <a:gd name="connsiteY4" fmla="*/ 266682 h 865679"/>
              <a:gd name="connsiteX5" fmla="*/ 358339 w 606623"/>
              <a:gd name="connsiteY5" fmla="*/ 295988 h 865679"/>
              <a:gd name="connsiteX6" fmla="*/ 236863 w 606623"/>
              <a:gd name="connsiteY6" fmla="*/ 352761 h 865679"/>
              <a:gd name="connsiteX7" fmla="*/ 181865 w 606623"/>
              <a:gd name="connsiteY7" fmla="*/ 396277 h 865679"/>
              <a:gd name="connsiteX8" fmla="*/ 141331 w 606623"/>
              <a:gd name="connsiteY8" fmla="*/ 455207 h 865679"/>
              <a:gd name="connsiteX9" fmla="*/ 93565 w 606623"/>
              <a:gd name="connsiteY9" fmla="*/ 586388 h 865679"/>
              <a:gd name="connsiteX10" fmla="*/ 11672 w 606623"/>
              <a:gd name="connsiteY10" fmla="*/ 842154 h 865679"/>
              <a:gd name="connsiteX11" fmla="*/ 0 w 606623"/>
              <a:gd name="connsiteY11" fmla="*/ 864863 h 865679"/>
              <a:gd name="connsiteX12" fmla="*/ 47703 w 606623"/>
              <a:gd name="connsiteY12" fmla="*/ 864863 h 865679"/>
              <a:gd name="connsiteX13" fmla="*/ 49098 w 606623"/>
              <a:gd name="connsiteY13" fmla="*/ 861882 h 865679"/>
              <a:gd name="connsiteX14" fmla="*/ 75677 w 606623"/>
              <a:gd name="connsiteY14" fmla="*/ 796799 h 865679"/>
              <a:gd name="connsiteX15" fmla="*/ 95278 w 606623"/>
              <a:gd name="connsiteY15" fmla="*/ 729559 h 865679"/>
              <a:gd name="connsiteX16" fmla="*/ 126361 w 606623"/>
              <a:gd name="connsiteY16" fmla="*/ 595903 h 865679"/>
              <a:gd name="connsiteX17" fmla="*/ 168100 w 606623"/>
              <a:gd name="connsiteY17" fmla="*/ 469670 h 865679"/>
              <a:gd name="connsiteX18" fmla="*/ 202164 w 606623"/>
              <a:gd name="connsiteY18" fmla="*/ 416639 h 865679"/>
              <a:gd name="connsiteX19" fmla="*/ 250564 w 606623"/>
              <a:gd name="connsiteY19" fmla="*/ 376042 h 865679"/>
              <a:gd name="connsiteX20" fmla="*/ 367092 w 606623"/>
              <a:gd name="connsiteY20" fmla="*/ 316096 h 865679"/>
              <a:gd name="connsiteX21" fmla="*/ 426149 w 606623"/>
              <a:gd name="connsiteY21" fmla="*/ 283301 h 865679"/>
              <a:gd name="connsiteX22" fmla="*/ 479815 w 606623"/>
              <a:gd name="connsiteY22" fmla="*/ 241308 h 865679"/>
              <a:gd name="connsiteX23" fmla="*/ 525804 w 606623"/>
              <a:gd name="connsiteY23" fmla="*/ 190561 h 865679"/>
              <a:gd name="connsiteX24" fmla="*/ 562723 w 606623"/>
              <a:gd name="connsiteY24" fmla="*/ 132646 h 865679"/>
              <a:gd name="connsiteX25" fmla="*/ 589682 w 606623"/>
              <a:gd name="connsiteY25" fmla="*/ 69212 h 865679"/>
              <a:gd name="connsiteX26" fmla="*/ 606619 w 606623"/>
              <a:gd name="connsiteY26" fmla="*/ 2353 h 865679"/>
              <a:gd name="connsiteX27" fmla="*/ 604589 w 606623"/>
              <a:gd name="connsiteY27" fmla="*/ -502 h 865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623" h="865679">
                <a:moveTo>
                  <a:pt x="604589" y="-502"/>
                </a:moveTo>
                <a:cubicBezTo>
                  <a:pt x="603219" y="-807"/>
                  <a:pt x="601868" y="62"/>
                  <a:pt x="601563" y="1426"/>
                </a:cubicBezTo>
                <a:cubicBezTo>
                  <a:pt x="601557" y="1464"/>
                  <a:pt x="601551" y="1496"/>
                  <a:pt x="601544" y="1528"/>
                </a:cubicBezTo>
                <a:cubicBezTo>
                  <a:pt x="582514" y="90335"/>
                  <a:pt x="535827" y="171784"/>
                  <a:pt x="469284" y="228621"/>
                </a:cubicBezTo>
                <a:cubicBezTo>
                  <a:pt x="452696" y="242678"/>
                  <a:pt x="435030" y="255403"/>
                  <a:pt x="416444" y="266682"/>
                </a:cubicBezTo>
                <a:cubicBezTo>
                  <a:pt x="397680" y="277605"/>
                  <a:pt x="378276" y="287393"/>
                  <a:pt x="358339" y="295988"/>
                </a:cubicBezTo>
                <a:cubicBezTo>
                  <a:pt x="318312" y="313686"/>
                  <a:pt x="276319" y="328974"/>
                  <a:pt x="236863" y="352761"/>
                </a:cubicBezTo>
                <a:cubicBezTo>
                  <a:pt x="216716" y="364814"/>
                  <a:pt x="198225" y="379467"/>
                  <a:pt x="181865" y="396277"/>
                </a:cubicBezTo>
                <a:cubicBezTo>
                  <a:pt x="165341" y="413658"/>
                  <a:pt x="151664" y="433576"/>
                  <a:pt x="141331" y="455207"/>
                </a:cubicBezTo>
                <a:cubicBezTo>
                  <a:pt x="121020" y="497201"/>
                  <a:pt x="105015" y="541160"/>
                  <a:pt x="93565" y="586388"/>
                </a:cubicBezTo>
                <a:cubicBezTo>
                  <a:pt x="69270" y="675196"/>
                  <a:pt x="52650" y="764575"/>
                  <a:pt x="11672" y="842154"/>
                </a:cubicBezTo>
                <a:cubicBezTo>
                  <a:pt x="6280" y="852938"/>
                  <a:pt x="5709" y="854333"/>
                  <a:pt x="0" y="864863"/>
                </a:cubicBezTo>
                <a:cubicBezTo>
                  <a:pt x="15922" y="865434"/>
                  <a:pt x="31717" y="864863"/>
                  <a:pt x="47703" y="864863"/>
                </a:cubicBezTo>
                <a:cubicBezTo>
                  <a:pt x="48229" y="863912"/>
                  <a:pt x="48699" y="862897"/>
                  <a:pt x="49098" y="861882"/>
                </a:cubicBezTo>
                <a:cubicBezTo>
                  <a:pt x="59102" y="840695"/>
                  <a:pt x="67970" y="818937"/>
                  <a:pt x="75677" y="796799"/>
                </a:cubicBezTo>
                <a:cubicBezTo>
                  <a:pt x="83099" y="774470"/>
                  <a:pt x="89759" y="752395"/>
                  <a:pt x="95278" y="729559"/>
                </a:cubicBezTo>
                <a:cubicBezTo>
                  <a:pt x="106823" y="684647"/>
                  <a:pt x="115704" y="639800"/>
                  <a:pt x="126361" y="595903"/>
                </a:cubicBezTo>
                <a:cubicBezTo>
                  <a:pt x="135990" y="552515"/>
                  <a:pt x="149977" y="510268"/>
                  <a:pt x="168100" y="469670"/>
                </a:cubicBezTo>
                <a:cubicBezTo>
                  <a:pt x="176543" y="450259"/>
                  <a:pt x="188050" y="432371"/>
                  <a:pt x="202164" y="416639"/>
                </a:cubicBezTo>
                <a:cubicBezTo>
                  <a:pt x="216450" y="401035"/>
                  <a:pt x="232720" y="387396"/>
                  <a:pt x="250564" y="376042"/>
                </a:cubicBezTo>
                <a:cubicBezTo>
                  <a:pt x="286278" y="352444"/>
                  <a:pt x="326685" y="335634"/>
                  <a:pt x="367092" y="316096"/>
                </a:cubicBezTo>
                <a:cubicBezTo>
                  <a:pt x="387423" y="306372"/>
                  <a:pt x="407145" y="295417"/>
                  <a:pt x="426149" y="283301"/>
                </a:cubicBezTo>
                <a:cubicBezTo>
                  <a:pt x="445110" y="270729"/>
                  <a:pt x="463055" y="256691"/>
                  <a:pt x="479815" y="241308"/>
                </a:cubicBezTo>
                <a:cubicBezTo>
                  <a:pt x="496472" y="225646"/>
                  <a:pt x="511849" y="208671"/>
                  <a:pt x="525804" y="190561"/>
                </a:cubicBezTo>
                <a:cubicBezTo>
                  <a:pt x="539595" y="172247"/>
                  <a:pt x="551939" y="152881"/>
                  <a:pt x="562723" y="132646"/>
                </a:cubicBezTo>
                <a:cubicBezTo>
                  <a:pt x="573297" y="112214"/>
                  <a:pt x="582311" y="91007"/>
                  <a:pt x="589682" y="69212"/>
                </a:cubicBezTo>
                <a:cubicBezTo>
                  <a:pt x="596882" y="47346"/>
                  <a:pt x="602540" y="25005"/>
                  <a:pt x="606619" y="2353"/>
                </a:cubicBezTo>
                <a:cubicBezTo>
                  <a:pt x="606695" y="1039"/>
                  <a:pt x="605851" y="-147"/>
                  <a:pt x="604589" y="-502"/>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3" name="任意多边形: 形状 31"/>
          <p:cNvSpPr/>
          <p:nvPr>
            <p:custDataLst>
              <p:tags r:id="rId87"/>
            </p:custDataLst>
          </p:nvPr>
        </p:nvSpPr>
        <p:spPr>
          <a:xfrm>
            <a:off x="9027160" y="5549900"/>
            <a:ext cx="3162935" cy="1306830"/>
          </a:xfrm>
          <a:custGeom>
            <a:avLst/>
            <a:gdLst>
              <a:gd name="connsiteX0" fmla="*/ 20264 w 3162780"/>
              <a:gd name="connsiteY0" fmla="*/ 1305421 h 1306617"/>
              <a:gd name="connsiteX1" fmla="*/ 91 w 3162780"/>
              <a:gd name="connsiteY1" fmla="*/ 1192191 h 1306617"/>
              <a:gd name="connsiteX2" fmla="*/ 902059 w 3162780"/>
              <a:gd name="connsiteY2" fmla="*/ 628517 h 1306617"/>
              <a:gd name="connsiteX3" fmla="*/ 902439 w 3162780"/>
              <a:gd name="connsiteY3" fmla="*/ 628517 h 1306617"/>
              <a:gd name="connsiteX4" fmla="*/ 1517748 w 3162780"/>
              <a:gd name="connsiteY4" fmla="*/ 674951 h 1306617"/>
              <a:gd name="connsiteX5" fmla="*/ 2010630 w 3162780"/>
              <a:gd name="connsiteY5" fmla="*/ 70426 h 1306617"/>
              <a:gd name="connsiteX6" fmla="*/ 2011328 w 3162780"/>
              <a:gd name="connsiteY6" fmla="*/ 70426 h 1306617"/>
              <a:gd name="connsiteX7" fmla="*/ 2862358 w 3162780"/>
              <a:gd name="connsiteY7" fmla="*/ 127516 h 1306617"/>
              <a:gd name="connsiteX8" fmla="*/ 3162781 w 3162780"/>
              <a:gd name="connsiteY8" fmla="*/ 406245 h 1306617"/>
              <a:gd name="connsiteX9" fmla="*/ 2589655 w 3162780"/>
              <a:gd name="connsiteY9" fmla="*/ 1306055 h 130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62780" h="1306617">
                <a:moveTo>
                  <a:pt x="20264" y="1305421"/>
                </a:moveTo>
                <a:cubicBezTo>
                  <a:pt x="5610" y="1264759"/>
                  <a:pt x="-859" y="1263491"/>
                  <a:pt x="91" y="1192191"/>
                </a:cubicBezTo>
                <a:cubicBezTo>
                  <a:pt x="5737" y="760206"/>
                  <a:pt x="618572" y="644439"/>
                  <a:pt x="902059" y="628517"/>
                </a:cubicBezTo>
                <a:lnTo>
                  <a:pt x="902439" y="628517"/>
                </a:lnTo>
                <a:cubicBezTo>
                  <a:pt x="1095469" y="617734"/>
                  <a:pt x="1333790" y="763124"/>
                  <a:pt x="1517748" y="674951"/>
                </a:cubicBezTo>
                <a:cubicBezTo>
                  <a:pt x="1806563" y="536031"/>
                  <a:pt x="1743637" y="178834"/>
                  <a:pt x="2010630" y="70426"/>
                </a:cubicBezTo>
                <a:lnTo>
                  <a:pt x="2011328" y="70426"/>
                </a:lnTo>
                <a:cubicBezTo>
                  <a:pt x="2269631" y="-34113"/>
                  <a:pt x="2593905" y="-29736"/>
                  <a:pt x="2862358" y="127516"/>
                </a:cubicBezTo>
                <a:cubicBezTo>
                  <a:pt x="3028111" y="224506"/>
                  <a:pt x="3100933" y="308493"/>
                  <a:pt x="3162781" y="406245"/>
                </a:cubicBezTo>
                <a:cubicBezTo>
                  <a:pt x="2932833" y="764456"/>
                  <a:pt x="2819603" y="947844"/>
                  <a:pt x="2589655" y="1306055"/>
                </a:cubicBezTo>
              </a:path>
            </a:pathLst>
          </a:custGeom>
          <a:solidFill>
            <a:schemeClr val="accent1"/>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4" name="任意多边形: 形状 32"/>
          <p:cNvSpPr/>
          <p:nvPr>
            <p:custDataLst>
              <p:tags r:id="rId88"/>
            </p:custDataLst>
          </p:nvPr>
        </p:nvSpPr>
        <p:spPr>
          <a:xfrm>
            <a:off x="9921875" y="6045200"/>
            <a:ext cx="1945640" cy="814705"/>
          </a:xfrm>
          <a:custGeom>
            <a:avLst/>
            <a:gdLst>
              <a:gd name="connsiteX0" fmla="*/ 460340 w 1945648"/>
              <a:gd name="connsiteY0" fmla="*/ 809996 h 814500"/>
              <a:gd name="connsiteX1" fmla="*/ 955125 w 1945648"/>
              <a:gd name="connsiteY1" fmla="*/ 809996 h 814500"/>
              <a:gd name="connsiteX2" fmla="*/ 1441536 w 1945648"/>
              <a:gd name="connsiteY2" fmla="*/ 809996 h 814500"/>
              <a:gd name="connsiteX3" fmla="*/ 1917798 w 1945648"/>
              <a:gd name="connsiteY3" fmla="*/ 809996 h 814500"/>
              <a:gd name="connsiteX4" fmla="*/ 1917798 w 1945648"/>
              <a:gd name="connsiteY4" fmla="*/ 809996 h 814500"/>
              <a:gd name="connsiteX5" fmla="*/ 1584453 w 1945648"/>
              <a:gd name="connsiteY5" fmla="*/ 16058 h 814500"/>
              <a:gd name="connsiteX6" fmla="*/ 1129695 w 1945648"/>
              <a:gd name="connsiteY6" fmla="*/ 214923 h 814500"/>
              <a:gd name="connsiteX7" fmla="*/ 935397 w 1945648"/>
              <a:gd name="connsiteY7" fmla="*/ 612907 h 814500"/>
              <a:gd name="connsiteX8" fmla="*/ 665486 w 1945648"/>
              <a:gd name="connsiteY8" fmla="*/ 724551 h 814500"/>
              <a:gd name="connsiteX9" fmla="*/ 2411 w 1945648"/>
              <a:gd name="connsiteY9" fmla="*/ 807015 h 814500"/>
              <a:gd name="connsiteX10" fmla="*/ 0 w 1945648"/>
              <a:gd name="connsiteY10" fmla="*/ 810187 h 8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5648" h="814500">
                <a:moveTo>
                  <a:pt x="460340" y="809996"/>
                </a:moveTo>
                <a:lnTo>
                  <a:pt x="955125" y="809996"/>
                </a:lnTo>
                <a:cubicBezTo>
                  <a:pt x="1114471" y="809996"/>
                  <a:pt x="1285616" y="810377"/>
                  <a:pt x="1441536" y="809996"/>
                </a:cubicBezTo>
                <a:cubicBezTo>
                  <a:pt x="1600121" y="809996"/>
                  <a:pt x="1759213" y="812216"/>
                  <a:pt x="1917798" y="809996"/>
                </a:cubicBezTo>
                <a:cubicBezTo>
                  <a:pt x="1922873" y="796866"/>
                  <a:pt x="1913421" y="823508"/>
                  <a:pt x="1917798" y="809996"/>
                </a:cubicBezTo>
                <a:cubicBezTo>
                  <a:pt x="2002419" y="547697"/>
                  <a:pt x="1895025" y="123832"/>
                  <a:pt x="1584453" y="16058"/>
                </a:cubicBezTo>
                <a:cubicBezTo>
                  <a:pt x="1413181" y="-43444"/>
                  <a:pt x="1222880" y="64711"/>
                  <a:pt x="1129695" y="214923"/>
                </a:cubicBezTo>
                <a:cubicBezTo>
                  <a:pt x="1024712" y="384418"/>
                  <a:pt x="1050720" y="504182"/>
                  <a:pt x="935397" y="612907"/>
                </a:cubicBezTo>
                <a:cubicBezTo>
                  <a:pt x="845575" y="697465"/>
                  <a:pt x="735200" y="714402"/>
                  <a:pt x="665486" y="724551"/>
                </a:cubicBezTo>
                <a:cubicBezTo>
                  <a:pt x="459642" y="755443"/>
                  <a:pt x="150783" y="610370"/>
                  <a:pt x="2411" y="807015"/>
                </a:cubicBezTo>
                <a:cubicBezTo>
                  <a:pt x="0" y="810187"/>
                  <a:pt x="6851" y="796866"/>
                  <a:pt x="0" y="810187"/>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5" name="任意多边形: 形状 33"/>
          <p:cNvSpPr/>
          <p:nvPr>
            <p:custDataLst>
              <p:tags r:id="rId89"/>
            </p:custDataLst>
          </p:nvPr>
        </p:nvSpPr>
        <p:spPr>
          <a:xfrm>
            <a:off x="9918700" y="6045200"/>
            <a:ext cx="1949450" cy="813435"/>
          </a:xfrm>
          <a:custGeom>
            <a:avLst/>
            <a:gdLst>
              <a:gd name="connsiteX0" fmla="*/ 627363 w 1949265"/>
              <a:gd name="connsiteY0" fmla="*/ 809996 h 813680"/>
              <a:gd name="connsiteX1" fmla="*/ 1921415 w 1949265"/>
              <a:gd name="connsiteY1" fmla="*/ 809996 h 813680"/>
              <a:gd name="connsiteX2" fmla="*/ 1921415 w 1949265"/>
              <a:gd name="connsiteY2" fmla="*/ 809996 h 813680"/>
              <a:gd name="connsiteX3" fmla="*/ 1588070 w 1949265"/>
              <a:gd name="connsiteY3" fmla="*/ 16058 h 813680"/>
              <a:gd name="connsiteX4" fmla="*/ 1133312 w 1949265"/>
              <a:gd name="connsiteY4" fmla="*/ 214923 h 813680"/>
              <a:gd name="connsiteX5" fmla="*/ 939014 w 1949265"/>
              <a:gd name="connsiteY5" fmla="*/ 612907 h 813680"/>
              <a:gd name="connsiteX6" fmla="*/ 669102 w 1949265"/>
              <a:gd name="connsiteY6" fmla="*/ 724551 h 813680"/>
              <a:gd name="connsiteX7" fmla="*/ 6028 w 1949265"/>
              <a:gd name="connsiteY7" fmla="*/ 807015 h 813680"/>
              <a:gd name="connsiteX8" fmla="*/ 6028 w 1949265"/>
              <a:gd name="connsiteY8" fmla="*/ 807015 h 813680"/>
              <a:gd name="connsiteX9" fmla="*/ 627363 w 1949265"/>
              <a:gd name="connsiteY9" fmla="*/ 809996 h 81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9265" h="813680">
                <a:moveTo>
                  <a:pt x="627363" y="809996"/>
                </a:moveTo>
                <a:cubicBezTo>
                  <a:pt x="1054274" y="809489"/>
                  <a:pt x="1494251" y="811265"/>
                  <a:pt x="1921415" y="809996"/>
                </a:cubicBezTo>
                <a:cubicBezTo>
                  <a:pt x="1932643" y="745801"/>
                  <a:pt x="1920654" y="812343"/>
                  <a:pt x="1921415" y="809996"/>
                </a:cubicBezTo>
                <a:cubicBezTo>
                  <a:pt x="2006036" y="547697"/>
                  <a:pt x="1898643" y="123832"/>
                  <a:pt x="1588070" y="16058"/>
                </a:cubicBezTo>
                <a:cubicBezTo>
                  <a:pt x="1416798" y="-43444"/>
                  <a:pt x="1226496" y="64711"/>
                  <a:pt x="1133312" y="214923"/>
                </a:cubicBezTo>
                <a:cubicBezTo>
                  <a:pt x="1028329" y="384418"/>
                  <a:pt x="1054337" y="504182"/>
                  <a:pt x="939014" y="612907"/>
                </a:cubicBezTo>
                <a:cubicBezTo>
                  <a:pt x="849191" y="697465"/>
                  <a:pt x="738817" y="714402"/>
                  <a:pt x="669102" y="724551"/>
                </a:cubicBezTo>
                <a:cubicBezTo>
                  <a:pt x="463260" y="755443"/>
                  <a:pt x="156049" y="611956"/>
                  <a:pt x="6028" y="807015"/>
                </a:cubicBezTo>
                <a:cubicBezTo>
                  <a:pt x="-11227" y="829407"/>
                  <a:pt x="14972" y="781007"/>
                  <a:pt x="6028" y="807015"/>
                </a:cubicBezTo>
                <a:cubicBezTo>
                  <a:pt x="226588" y="806825"/>
                  <a:pt x="406550" y="809996"/>
                  <a:pt x="627363" y="809996"/>
                </a:cubicBezTo>
                <a:close/>
              </a:path>
            </a:pathLst>
          </a:custGeom>
          <a:solidFill>
            <a:schemeClr val="accent5"/>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6" name="任意多边形: 形状 34"/>
          <p:cNvSpPr/>
          <p:nvPr>
            <p:custDataLst>
              <p:tags r:id="rId90"/>
            </p:custDataLst>
          </p:nvPr>
        </p:nvSpPr>
        <p:spPr>
          <a:xfrm>
            <a:off x="11066145" y="5307965"/>
            <a:ext cx="1115060" cy="1548765"/>
          </a:xfrm>
          <a:custGeom>
            <a:avLst/>
            <a:gdLst>
              <a:gd name="connsiteX0" fmla="*/ 1115273 w 1115272"/>
              <a:gd name="connsiteY0" fmla="*/ 1406525 h 1548616"/>
              <a:gd name="connsiteX1" fmla="*/ 1114829 w 1115272"/>
              <a:gd name="connsiteY1" fmla="*/ 1249906 h 1548616"/>
              <a:gd name="connsiteX2" fmla="*/ 952946 w 1115272"/>
              <a:gd name="connsiteY2" fmla="*/ 1186473 h 1548616"/>
              <a:gd name="connsiteX3" fmla="*/ 892810 w 1115272"/>
              <a:gd name="connsiteY3" fmla="*/ 1158879 h 1548616"/>
              <a:gd name="connsiteX4" fmla="*/ 819164 w 1115272"/>
              <a:gd name="connsiteY4" fmla="*/ 1096650 h 1548616"/>
              <a:gd name="connsiteX5" fmla="*/ 644213 w 1115272"/>
              <a:gd name="connsiteY5" fmla="*/ 480073 h 1548616"/>
              <a:gd name="connsiteX6" fmla="*/ 408238 w 1115272"/>
              <a:gd name="connsiteY6" fmla="*/ 362022 h 1548616"/>
              <a:gd name="connsiteX7" fmla="*/ 290188 w 1115272"/>
              <a:gd name="connsiteY7" fmla="*/ 201851 h 1548616"/>
              <a:gd name="connsiteX8" fmla="*/ 225549 w 1115272"/>
              <a:gd name="connsiteY8" fmla="*/ 28043 h 1548616"/>
              <a:gd name="connsiteX9" fmla="*/ 24083 w 1115272"/>
              <a:gd name="connsiteY9" fmla="*/ 74159 h 1548616"/>
              <a:gd name="connsiteX10" fmla="*/ 36262 w 1115272"/>
              <a:gd name="connsiteY10" fmla="*/ 308421 h 1548616"/>
              <a:gd name="connsiteX11" fmla="*/ 191358 w 1115272"/>
              <a:gd name="connsiteY11" fmla="*/ 491618 h 1548616"/>
              <a:gd name="connsiteX12" fmla="*/ 351719 w 1115272"/>
              <a:gd name="connsiteY12" fmla="*/ 792358 h 1548616"/>
              <a:gd name="connsiteX13" fmla="*/ 507068 w 1115272"/>
              <a:gd name="connsiteY13" fmla="*/ 1277247 h 1548616"/>
              <a:gd name="connsiteX14" fmla="*/ 835022 w 1115272"/>
              <a:gd name="connsiteY14" fmla="*/ 1547602 h 1548616"/>
              <a:gd name="connsiteX15" fmla="*/ 1114829 w 1115272"/>
              <a:gd name="connsiteY15" fmla="*/ 1547602 h 1548616"/>
              <a:gd name="connsiteX16" fmla="*/ 1115273 w 1115272"/>
              <a:gd name="connsiteY16" fmla="*/ 1406525 h 154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5272" h="1548616">
                <a:moveTo>
                  <a:pt x="1115273" y="1406525"/>
                </a:moveTo>
                <a:cubicBezTo>
                  <a:pt x="1115273" y="1355778"/>
                  <a:pt x="1114893" y="1300717"/>
                  <a:pt x="1114829" y="1249906"/>
                </a:cubicBezTo>
                <a:cubicBezTo>
                  <a:pt x="1059642" y="1220410"/>
                  <a:pt x="1011051" y="1208231"/>
                  <a:pt x="952946" y="1186473"/>
                </a:cubicBezTo>
                <a:cubicBezTo>
                  <a:pt x="932266" y="1178734"/>
                  <a:pt x="912158" y="1169536"/>
                  <a:pt x="892810" y="1158879"/>
                </a:cubicBezTo>
                <a:cubicBezTo>
                  <a:pt x="864202" y="1143528"/>
                  <a:pt x="839082" y="1122341"/>
                  <a:pt x="819164" y="1096650"/>
                </a:cubicBezTo>
                <a:cubicBezTo>
                  <a:pt x="687284" y="919987"/>
                  <a:pt x="831343" y="637072"/>
                  <a:pt x="644213" y="480073"/>
                </a:cubicBezTo>
                <a:cubicBezTo>
                  <a:pt x="576084" y="422982"/>
                  <a:pt x="482139" y="410803"/>
                  <a:pt x="408238" y="362022"/>
                </a:cubicBezTo>
                <a:cubicBezTo>
                  <a:pt x="351529" y="323892"/>
                  <a:pt x="309852" y="267290"/>
                  <a:pt x="290188" y="201851"/>
                </a:cubicBezTo>
                <a:cubicBezTo>
                  <a:pt x="271983" y="141716"/>
                  <a:pt x="269953" y="70861"/>
                  <a:pt x="225549" y="28043"/>
                </a:cubicBezTo>
                <a:cubicBezTo>
                  <a:pt x="167951" y="-27525"/>
                  <a:pt x="63919" y="3240"/>
                  <a:pt x="24083" y="74159"/>
                </a:cubicBezTo>
                <a:cubicBezTo>
                  <a:pt x="-15754" y="145078"/>
                  <a:pt x="-2306" y="237184"/>
                  <a:pt x="36262" y="308421"/>
                </a:cubicBezTo>
                <a:cubicBezTo>
                  <a:pt x="74830" y="379657"/>
                  <a:pt x="134711" y="435289"/>
                  <a:pt x="191358" y="491618"/>
                </a:cubicBezTo>
                <a:cubicBezTo>
                  <a:pt x="275345" y="575604"/>
                  <a:pt x="340554" y="667330"/>
                  <a:pt x="351719" y="792358"/>
                </a:cubicBezTo>
                <a:cubicBezTo>
                  <a:pt x="369671" y="993888"/>
                  <a:pt x="332688" y="1142703"/>
                  <a:pt x="507068" y="1277247"/>
                </a:cubicBezTo>
                <a:cubicBezTo>
                  <a:pt x="616682" y="1361614"/>
                  <a:pt x="774506" y="1411980"/>
                  <a:pt x="835022" y="1547602"/>
                </a:cubicBezTo>
                <a:cubicBezTo>
                  <a:pt x="930173" y="1547602"/>
                  <a:pt x="1019361" y="1548617"/>
                  <a:pt x="1114829" y="1547602"/>
                </a:cubicBezTo>
                <a:cubicBezTo>
                  <a:pt x="1114829" y="1497616"/>
                  <a:pt x="1115273" y="1457716"/>
                  <a:pt x="1115273" y="1406525"/>
                </a:cubicBezTo>
                <a:close/>
              </a:path>
            </a:pathLst>
          </a:custGeom>
          <a:solidFill>
            <a:schemeClr val="accent3"/>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7" name="任意多边形: 形状 35"/>
          <p:cNvSpPr/>
          <p:nvPr>
            <p:custDataLst>
              <p:tags r:id="rId91"/>
            </p:custDataLst>
          </p:nvPr>
        </p:nvSpPr>
        <p:spPr>
          <a:xfrm>
            <a:off x="11177905" y="5448935"/>
            <a:ext cx="975360" cy="1406525"/>
          </a:xfrm>
          <a:custGeom>
            <a:avLst/>
            <a:gdLst>
              <a:gd name="connsiteX0" fmla="*/ 967561 w 975110"/>
              <a:gd name="connsiteY0" fmla="*/ 1406152 h 1406810"/>
              <a:gd name="connsiteX1" fmla="*/ 975110 w 975110"/>
              <a:gd name="connsiteY1" fmla="*/ 1406152 h 1406810"/>
              <a:gd name="connsiteX2" fmla="*/ 957412 w 975110"/>
              <a:gd name="connsiteY2" fmla="*/ 1349061 h 1406810"/>
              <a:gd name="connsiteX3" fmla="*/ 929310 w 975110"/>
              <a:gd name="connsiteY3" fmla="*/ 1293113 h 1406810"/>
              <a:gd name="connsiteX4" fmla="*/ 851033 w 975110"/>
              <a:gd name="connsiteY4" fmla="*/ 1196820 h 1406810"/>
              <a:gd name="connsiteX5" fmla="*/ 753408 w 975110"/>
              <a:gd name="connsiteY5" fmla="*/ 1122792 h 1406810"/>
              <a:gd name="connsiteX6" fmla="*/ 700251 w 975110"/>
              <a:gd name="connsiteY6" fmla="*/ 1093486 h 1406810"/>
              <a:gd name="connsiteX7" fmla="*/ 672848 w 975110"/>
              <a:gd name="connsiteY7" fmla="*/ 1080799 h 1406810"/>
              <a:gd name="connsiteX8" fmla="*/ 646268 w 975110"/>
              <a:gd name="connsiteY8" fmla="*/ 1068620 h 1406810"/>
              <a:gd name="connsiteX9" fmla="*/ 560252 w 975110"/>
              <a:gd name="connsiteY9" fmla="*/ 1003918 h 1406810"/>
              <a:gd name="connsiteX10" fmla="*/ 495422 w 975110"/>
              <a:gd name="connsiteY10" fmla="*/ 909972 h 1406810"/>
              <a:gd name="connsiteX11" fmla="*/ 447594 w 975110"/>
              <a:gd name="connsiteY11" fmla="*/ 802134 h 1406810"/>
              <a:gd name="connsiteX12" fmla="*/ 398686 w 975110"/>
              <a:gd name="connsiteY12" fmla="*/ 568571 h 1406810"/>
              <a:gd name="connsiteX13" fmla="*/ 368554 w 975110"/>
              <a:gd name="connsiteY13" fmla="*/ 448046 h 1406810"/>
              <a:gd name="connsiteX14" fmla="*/ 338234 w 975110"/>
              <a:gd name="connsiteY14" fmla="*/ 391970 h 1406810"/>
              <a:gd name="connsiteX15" fmla="*/ 293830 w 975110"/>
              <a:gd name="connsiteY15" fmla="*/ 348074 h 1406810"/>
              <a:gd name="connsiteX16" fmla="*/ 192018 w 975110"/>
              <a:gd name="connsiteY16" fmla="*/ 285719 h 1406810"/>
              <a:gd name="connsiteX17" fmla="*/ 143491 w 975110"/>
              <a:gd name="connsiteY17" fmla="*/ 254002 h 1406810"/>
              <a:gd name="connsiteX18" fmla="*/ 4634 w 975110"/>
              <a:gd name="connsiteY18" fmla="*/ 1598 h 1406810"/>
              <a:gd name="connsiteX19" fmla="*/ 2097 w 975110"/>
              <a:gd name="connsiteY19" fmla="*/ -559 h 1406810"/>
              <a:gd name="connsiteX20" fmla="*/ 3 w 975110"/>
              <a:gd name="connsiteY20" fmla="*/ 2042 h 1406810"/>
              <a:gd name="connsiteX21" fmla="*/ 8821 w 975110"/>
              <a:gd name="connsiteY21" fmla="*/ 62622 h 1406810"/>
              <a:gd name="connsiteX22" fmla="*/ 26836 w 975110"/>
              <a:gd name="connsiteY22" fmla="*/ 121171 h 1406810"/>
              <a:gd name="connsiteX23" fmla="*/ 54113 w 975110"/>
              <a:gd name="connsiteY23" fmla="*/ 175914 h 1406810"/>
              <a:gd name="connsiteX24" fmla="*/ 89953 w 975110"/>
              <a:gd name="connsiteY24" fmla="*/ 225203 h 1406810"/>
              <a:gd name="connsiteX25" fmla="*/ 133405 w 975110"/>
              <a:gd name="connsiteY25" fmla="*/ 267640 h 1406810"/>
              <a:gd name="connsiteX26" fmla="*/ 182503 w 975110"/>
              <a:gd name="connsiteY26" fmla="*/ 302529 h 1406810"/>
              <a:gd name="connsiteX27" fmla="*/ 279621 w 975110"/>
              <a:gd name="connsiteY27" fmla="*/ 367231 h 1406810"/>
              <a:gd name="connsiteX28" fmla="*/ 318569 w 975110"/>
              <a:gd name="connsiteY28" fmla="*/ 407892 h 1406810"/>
              <a:gd name="connsiteX29" fmla="*/ 343943 w 975110"/>
              <a:gd name="connsiteY29" fmla="*/ 458132 h 1406810"/>
              <a:gd name="connsiteX30" fmla="*/ 369316 w 975110"/>
              <a:gd name="connsiteY30" fmla="*/ 573518 h 1406810"/>
              <a:gd name="connsiteX31" fmla="*/ 384476 w 975110"/>
              <a:gd name="connsiteY31" fmla="*/ 694423 h 1406810"/>
              <a:gd name="connsiteX32" fmla="*/ 395641 w 975110"/>
              <a:gd name="connsiteY32" fmla="*/ 755637 h 1406810"/>
              <a:gd name="connsiteX33" fmla="*/ 413149 w 975110"/>
              <a:gd name="connsiteY33" fmla="*/ 815645 h 1406810"/>
              <a:gd name="connsiteX34" fmla="*/ 459519 w 975110"/>
              <a:gd name="connsiteY34" fmla="*/ 929826 h 1406810"/>
              <a:gd name="connsiteX35" fmla="*/ 526569 w 975110"/>
              <a:gd name="connsiteY35" fmla="*/ 1035635 h 1406810"/>
              <a:gd name="connsiteX36" fmla="*/ 548136 w 975110"/>
              <a:gd name="connsiteY36" fmla="*/ 1059105 h 1406810"/>
              <a:gd name="connsiteX37" fmla="*/ 572114 w 975110"/>
              <a:gd name="connsiteY37" fmla="*/ 1080419 h 1406810"/>
              <a:gd name="connsiteX38" fmla="*/ 598566 w 975110"/>
              <a:gd name="connsiteY38" fmla="*/ 1098878 h 1406810"/>
              <a:gd name="connsiteX39" fmla="*/ 612395 w 975110"/>
              <a:gd name="connsiteY39" fmla="*/ 1107188 h 1406810"/>
              <a:gd name="connsiteX40" fmla="*/ 626985 w 975110"/>
              <a:gd name="connsiteY40" fmla="*/ 1114102 h 1406810"/>
              <a:gd name="connsiteX41" fmla="*/ 654007 w 975110"/>
              <a:gd name="connsiteY41" fmla="*/ 1126282 h 1406810"/>
              <a:gd name="connsiteX42" fmla="*/ 679889 w 975110"/>
              <a:gd name="connsiteY42" fmla="*/ 1138271 h 1406810"/>
              <a:gd name="connsiteX43" fmla="*/ 730636 w 975110"/>
              <a:gd name="connsiteY43" fmla="*/ 1164532 h 1406810"/>
              <a:gd name="connsiteX44" fmla="*/ 902796 w 975110"/>
              <a:gd name="connsiteY44" fmla="*/ 1312206 h 1406810"/>
              <a:gd name="connsiteX45" fmla="*/ 952528 w 975110"/>
              <a:gd name="connsiteY45" fmla="*/ 1406152 h 1406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975110" h="1406810">
                <a:moveTo>
                  <a:pt x="967561" y="1406152"/>
                </a:moveTo>
                <a:cubicBezTo>
                  <a:pt x="970099" y="1406279"/>
                  <a:pt x="972573" y="1406279"/>
                  <a:pt x="975110" y="1406152"/>
                </a:cubicBezTo>
                <a:cubicBezTo>
                  <a:pt x="970797" y="1386678"/>
                  <a:pt x="964897" y="1367584"/>
                  <a:pt x="957412" y="1349061"/>
                </a:cubicBezTo>
                <a:cubicBezTo>
                  <a:pt x="949483" y="1329714"/>
                  <a:pt x="940095" y="1311001"/>
                  <a:pt x="929310" y="1293113"/>
                </a:cubicBezTo>
                <a:cubicBezTo>
                  <a:pt x="907617" y="1257716"/>
                  <a:pt x="881291" y="1225302"/>
                  <a:pt x="851033" y="1196820"/>
                </a:cubicBezTo>
                <a:cubicBezTo>
                  <a:pt x="820966" y="1169036"/>
                  <a:pt x="788297" y="1144233"/>
                  <a:pt x="753408" y="1122792"/>
                </a:cubicBezTo>
                <a:cubicBezTo>
                  <a:pt x="735901" y="1112516"/>
                  <a:pt x="718329" y="1102430"/>
                  <a:pt x="700251" y="1093486"/>
                </a:cubicBezTo>
                <a:cubicBezTo>
                  <a:pt x="691370" y="1088665"/>
                  <a:pt x="682109" y="1084606"/>
                  <a:pt x="672848" y="1080799"/>
                </a:cubicBezTo>
                <a:cubicBezTo>
                  <a:pt x="663586" y="1076993"/>
                  <a:pt x="653817" y="1072299"/>
                  <a:pt x="646268" y="1068620"/>
                </a:cubicBezTo>
                <a:cubicBezTo>
                  <a:pt x="613347" y="1053333"/>
                  <a:pt x="584040" y="1031321"/>
                  <a:pt x="560252" y="1003918"/>
                </a:cubicBezTo>
                <a:cubicBezTo>
                  <a:pt x="534815" y="975435"/>
                  <a:pt x="513057" y="943845"/>
                  <a:pt x="495422" y="909972"/>
                </a:cubicBezTo>
                <a:cubicBezTo>
                  <a:pt x="477091" y="875127"/>
                  <a:pt x="461105" y="839103"/>
                  <a:pt x="447594" y="802134"/>
                </a:cubicBezTo>
                <a:cubicBezTo>
                  <a:pt x="418540" y="729693"/>
                  <a:pt x="412007" y="649385"/>
                  <a:pt x="398686" y="568571"/>
                </a:cubicBezTo>
                <a:cubicBezTo>
                  <a:pt x="392723" y="527484"/>
                  <a:pt x="382637" y="487102"/>
                  <a:pt x="368554" y="448046"/>
                </a:cubicBezTo>
                <a:cubicBezTo>
                  <a:pt x="361450" y="427893"/>
                  <a:pt x="351174" y="408971"/>
                  <a:pt x="338234" y="391970"/>
                </a:cubicBezTo>
                <a:cubicBezTo>
                  <a:pt x="325356" y="375503"/>
                  <a:pt x="310450" y="360748"/>
                  <a:pt x="293830" y="348074"/>
                </a:cubicBezTo>
                <a:cubicBezTo>
                  <a:pt x="261225" y="323081"/>
                  <a:pt x="225638" y="305320"/>
                  <a:pt x="192018" y="285719"/>
                </a:cubicBezTo>
                <a:cubicBezTo>
                  <a:pt x="175208" y="276134"/>
                  <a:pt x="159033" y="265540"/>
                  <a:pt x="143491" y="254002"/>
                </a:cubicBezTo>
                <a:cubicBezTo>
                  <a:pt x="63945" y="193004"/>
                  <a:pt x="13578" y="101456"/>
                  <a:pt x="4634" y="1598"/>
                </a:cubicBezTo>
                <a:cubicBezTo>
                  <a:pt x="4508" y="317"/>
                  <a:pt x="3366" y="-635"/>
                  <a:pt x="2097" y="-559"/>
                </a:cubicBezTo>
                <a:cubicBezTo>
                  <a:pt x="828" y="-362"/>
                  <a:pt x="-60" y="761"/>
                  <a:pt x="3" y="2042"/>
                </a:cubicBezTo>
                <a:cubicBezTo>
                  <a:pt x="1589" y="22411"/>
                  <a:pt x="4508" y="42653"/>
                  <a:pt x="8821" y="62622"/>
                </a:cubicBezTo>
                <a:cubicBezTo>
                  <a:pt x="13388" y="82552"/>
                  <a:pt x="19415" y="102122"/>
                  <a:pt x="26836" y="121171"/>
                </a:cubicBezTo>
                <a:cubicBezTo>
                  <a:pt x="34512" y="140087"/>
                  <a:pt x="43646" y="158388"/>
                  <a:pt x="54113" y="175914"/>
                </a:cubicBezTo>
                <a:cubicBezTo>
                  <a:pt x="64770" y="193251"/>
                  <a:pt x="76758" y="209731"/>
                  <a:pt x="89953" y="225203"/>
                </a:cubicBezTo>
                <a:cubicBezTo>
                  <a:pt x="103338" y="240433"/>
                  <a:pt x="117864" y="254623"/>
                  <a:pt x="133405" y="267640"/>
                </a:cubicBezTo>
                <a:cubicBezTo>
                  <a:pt x="149073" y="280232"/>
                  <a:pt x="165440" y="291878"/>
                  <a:pt x="182503" y="302529"/>
                </a:cubicBezTo>
                <a:cubicBezTo>
                  <a:pt x="215996" y="323842"/>
                  <a:pt x="250314" y="342873"/>
                  <a:pt x="279621" y="367231"/>
                </a:cubicBezTo>
                <a:cubicBezTo>
                  <a:pt x="294274" y="379068"/>
                  <a:pt x="307405" y="392732"/>
                  <a:pt x="318569" y="407892"/>
                </a:cubicBezTo>
                <a:cubicBezTo>
                  <a:pt x="329607" y="423199"/>
                  <a:pt x="338170" y="440155"/>
                  <a:pt x="343943" y="458132"/>
                </a:cubicBezTo>
                <a:cubicBezTo>
                  <a:pt x="356249" y="495647"/>
                  <a:pt x="364749" y="534303"/>
                  <a:pt x="369316" y="573518"/>
                </a:cubicBezTo>
                <a:cubicBezTo>
                  <a:pt x="374708" y="613291"/>
                  <a:pt x="378451" y="653699"/>
                  <a:pt x="384476" y="694423"/>
                </a:cubicBezTo>
                <a:cubicBezTo>
                  <a:pt x="387331" y="714786"/>
                  <a:pt x="390820" y="735211"/>
                  <a:pt x="395641" y="755637"/>
                </a:cubicBezTo>
                <a:cubicBezTo>
                  <a:pt x="400398" y="775936"/>
                  <a:pt x="406235" y="795968"/>
                  <a:pt x="413149" y="815645"/>
                </a:cubicBezTo>
                <a:cubicBezTo>
                  <a:pt x="426089" y="854683"/>
                  <a:pt x="441567" y="892826"/>
                  <a:pt x="459519" y="929826"/>
                </a:cubicBezTo>
                <a:cubicBezTo>
                  <a:pt x="477407" y="967760"/>
                  <a:pt x="499927" y="1003283"/>
                  <a:pt x="526569" y="1035635"/>
                </a:cubicBezTo>
                <a:cubicBezTo>
                  <a:pt x="532912" y="1043944"/>
                  <a:pt x="540841" y="1051366"/>
                  <a:pt x="548136" y="1059105"/>
                </a:cubicBezTo>
                <a:cubicBezTo>
                  <a:pt x="555431" y="1066844"/>
                  <a:pt x="563804" y="1073695"/>
                  <a:pt x="572114" y="1080419"/>
                </a:cubicBezTo>
                <a:cubicBezTo>
                  <a:pt x="580551" y="1087079"/>
                  <a:pt x="589368" y="1093296"/>
                  <a:pt x="598566" y="1098878"/>
                </a:cubicBezTo>
                <a:lnTo>
                  <a:pt x="612395" y="1107188"/>
                </a:lnTo>
                <a:lnTo>
                  <a:pt x="626985" y="1114102"/>
                </a:lnTo>
                <a:cubicBezTo>
                  <a:pt x="637198" y="1118923"/>
                  <a:pt x="645063" y="1122285"/>
                  <a:pt x="654007" y="1126282"/>
                </a:cubicBezTo>
                <a:cubicBezTo>
                  <a:pt x="662952" y="1130278"/>
                  <a:pt x="671389" y="1134020"/>
                  <a:pt x="679889" y="1138271"/>
                </a:cubicBezTo>
                <a:cubicBezTo>
                  <a:pt x="697206" y="1146263"/>
                  <a:pt x="713953" y="1155334"/>
                  <a:pt x="730636" y="1164532"/>
                </a:cubicBezTo>
                <a:cubicBezTo>
                  <a:pt x="796924" y="1201768"/>
                  <a:pt x="857504" y="1250105"/>
                  <a:pt x="902796" y="1312206"/>
                </a:cubicBezTo>
                <a:cubicBezTo>
                  <a:pt x="924046" y="1340815"/>
                  <a:pt x="940792" y="1372468"/>
                  <a:pt x="952528" y="1406152"/>
                </a:cubicBezTo>
                <a:close/>
              </a:path>
            </a:pathLst>
          </a:custGeom>
          <a:solidFill>
            <a:schemeClr val="accent3">
              <a:lumMod val="40000"/>
              <a:lumOff val="6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8" name="任意多边形: 形状 36"/>
          <p:cNvSpPr/>
          <p:nvPr>
            <p:custDataLst>
              <p:tags r:id="rId92"/>
            </p:custDataLst>
          </p:nvPr>
        </p:nvSpPr>
        <p:spPr>
          <a:xfrm>
            <a:off x="11538585" y="4926965"/>
            <a:ext cx="642620" cy="1930400"/>
          </a:xfrm>
          <a:custGeom>
            <a:avLst/>
            <a:gdLst>
              <a:gd name="connsiteX0" fmla="*/ 642453 w 642903"/>
              <a:gd name="connsiteY0" fmla="*/ 1859620 h 1930221"/>
              <a:gd name="connsiteX1" fmla="*/ 642453 w 642903"/>
              <a:gd name="connsiteY1" fmla="*/ 1150556 h 1930221"/>
              <a:gd name="connsiteX2" fmla="*/ 642453 w 642903"/>
              <a:gd name="connsiteY2" fmla="*/ 788983 h 1930221"/>
              <a:gd name="connsiteX3" fmla="*/ 642453 w 642903"/>
              <a:gd name="connsiteY3" fmla="*/ 611368 h 1930221"/>
              <a:gd name="connsiteX4" fmla="*/ 642453 w 642903"/>
              <a:gd name="connsiteY4" fmla="*/ 434831 h 1930221"/>
              <a:gd name="connsiteX5" fmla="*/ 549269 w 642903"/>
              <a:gd name="connsiteY5" fmla="*/ 250872 h 1930221"/>
              <a:gd name="connsiteX6" fmla="*/ 305936 w 642903"/>
              <a:gd name="connsiteY6" fmla="*/ -9 h 1930221"/>
              <a:gd name="connsiteX7" fmla="*/ 78462 w 642903"/>
              <a:gd name="connsiteY7" fmla="*/ 240216 h 1930221"/>
              <a:gd name="connsiteX8" fmla="*/ 124769 w 642903"/>
              <a:gd name="connsiteY8" fmla="*/ 408316 h 1930221"/>
              <a:gd name="connsiteX9" fmla="*/ 11412 w 642903"/>
              <a:gd name="connsiteY9" fmla="*/ 682033 h 1930221"/>
              <a:gd name="connsiteX10" fmla="*/ 54294 w 642903"/>
              <a:gd name="connsiteY10" fmla="*/ 951691 h 1930221"/>
              <a:gd name="connsiteX11" fmla="*/ 145067 w 642903"/>
              <a:gd name="connsiteY11" fmla="*/ 1063017 h 1930221"/>
              <a:gd name="connsiteX12" fmla="*/ 151728 w 642903"/>
              <a:gd name="connsiteY12" fmla="*/ 1281293 h 1930221"/>
              <a:gd name="connsiteX13" fmla="*/ 84361 w 642903"/>
              <a:gd name="connsiteY13" fmla="*/ 1474005 h 1930221"/>
              <a:gd name="connsiteX14" fmla="*/ 109354 w 642903"/>
              <a:gd name="connsiteY14" fmla="*/ 1828030 h 1930221"/>
              <a:gd name="connsiteX15" fmla="*/ 178180 w 642903"/>
              <a:gd name="connsiteY15" fmla="*/ 1929525 h 1930221"/>
              <a:gd name="connsiteX16" fmla="*/ 642453 w 642903"/>
              <a:gd name="connsiteY16" fmla="*/ 1928637 h 1930221"/>
              <a:gd name="connsiteX17" fmla="*/ 642453 w 642903"/>
              <a:gd name="connsiteY17" fmla="*/ 1859620 h 193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42903" h="1930221">
                <a:moveTo>
                  <a:pt x="642453" y="1859620"/>
                </a:moveTo>
                <a:cubicBezTo>
                  <a:pt x="642453" y="1621173"/>
                  <a:pt x="642453" y="1389131"/>
                  <a:pt x="642453" y="1150556"/>
                </a:cubicBezTo>
                <a:cubicBezTo>
                  <a:pt x="642453" y="1030031"/>
                  <a:pt x="642453" y="909507"/>
                  <a:pt x="642453" y="788983"/>
                </a:cubicBezTo>
                <a:cubicBezTo>
                  <a:pt x="642453" y="731004"/>
                  <a:pt x="643278" y="669346"/>
                  <a:pt x="642453" y="611368"/>
                </a:cubicBezTo>
                <a:cubicBezTo>
                  <a:pt x="641628" y="556180"/>
                  <a:pt x="642453" y="489891"/>
                  <a:pt x="642453" y="434831"/>
                </a:cubicBezTo>
                <a:cubicBezTo>
                  <a:pt x="594941" y="391125"/>
                  <a:pt x="568299" y="350020"/>
                  <a:pt x="549269" y="250872"/>
                </a:cubicBezTo>
                <a:cubicBezTo>
                  <a:pt x="524973" y="124005"/>
                  <a:pt x="427856" y="9824"/>
                  <a:pt x="305936" y="-9"/>
                </a:cubicBezTo>
                <a:cubicBezTo>
                  <a:pt x="184016" y="-9841"/>
                  <a:pt x="57593" y="112714"/>
                  <a:pt x="78462" y="240216"/>
                </a:cubicBezTo>
                <a:cubicBezTo>
                  <a:pt x="87913" y="298131"/>
                  <a:pt x="123437" y="349386"/>
                  <a:pt x="124769" y="408316"/>
                </a:cubicBezTo>
                <a:cubicBezTo>
                  <a:pt x="127179" y="510381"/>
                  <a:pt x="36722" y="587136"/>
                  <a:pt x="11412" y="682033"/>
                </a:cubicBezTo>
                <a:cubicBezTo>
                  <a:pt x="-12883" y="773315"/>
                  <a:pt x="1707" y="876204"/>
                  <a:pt x="54294" y="951691"/>
                </a:cubicBezTo>
                <a:cubicBezTo>
                  <a:pt x="81760" y="991210"/>
                  <a:pt x="117728" y="1023180"/>
                  <a:pt x="145067" y="1063017"/>
                </a:cubicBezTo>
                <a:cubicBezTo>
                  <a:pt x="190993" y="1130701"/>
                  <a:pt x="181542" y="1207139"/>
                  <a:pt x="151728" y="1281293"/>
                </a:cubicBezTo>
                <a:cubicBezTo>
                  <a:pt x="125530" y="1346376"/>
                  <a:pt x="100981" y="1410254"/>
                  <a:pt x="84361" y="1474005"/>
                </a:cubicBezTo>
                <a:cubicBezTo>
                  <a:pt x="54040" y="1590153"/>
                  <a:pt x="49853" y="1705984"/>
                  <a:pt x="109354" y="1828030"/>
                </a:cubicBezTo>
                <a:cubicBezTo>
                  <a:pt x="130668" y="1871610"/>
                  <a:pt x="144497" y="1896031"/>
                  <a:pt x="178180" y="1929525"/>
                </a:cubicBezTo>
                <a:cubicBezTo>
                  <a:pt x="337589" y="1930286"/>
                  <a:pt x="478540" y="1927494"/>
                  <a:pt x="642453" y="1928637"/>
                </a:cubicBezTo>
                <a:cubicBezTo>
                  <a:pt x="643468" y="1904976"/>
                  <a:pt x="642453" y="1883091"/>
                  <a:pt x="642453" y="1859620"/>
                </a:cubicBezTo>
                <a:close/>
              </a:path>
            </a:pathLst>
          </a:custGeom>
          <a:solidFill>
            <a:schemeClr val="accent4"/>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9" name="任意多边形: 形状 37"/>
          <p:cNvSpPr/>
          <p:nvPr>
            <p:custDataLst>
              <p:tags r:id="rId93"/>
            </p:custDataLst>
          </p:nvPr>
        </p:nvSpPr>
        <p:spPr>
          <a:xfrm>
            <a:off x="11636375" y="5067300"/>
            <a:ext cx="544830" cy="1788795"/>
          </a:xfrm>
          <a:custGeom>
            <a:avLst/>
            <a:gdLst>
              <a:gd name="connsiteX0" fmla="*/ 441357 w 545135"/>
              <a:gd name="connsiteY0" fmla="*/ 1642578 h 1789038"/>
              <a:gd name="connsiteX1" fmla="*/ 444783 w 545135"/>
              <a:gd name="connsiteY1" fmla="*/ 1599887 h 1789038"/>
              <a:gd name="connsiteX2" fmla="*/ 451126 w 545135"/>
              <a:gd name="connsiteY2" fmla="*/ 1482280 h 1789038"/>
              <a:gd name="connsiteX3" fmla="*/ 453220 w 545135"/>
              <a:gd name="connsiteY3" fmla="*/ 1364611 h 1789038"/>
              <a:gd name="connsiteX4" fmla="*/ 416174 w 545135"/>
              <a:gd name="connsiteY4" fmla="*/ 896722 h 1789038"/>
              <a:gd name="connsiteX5" fmla="*/ 393275 w 545135"/>
              <a:gd name="connsiteY5" fmla="*/ 745242 h 1789038"/>
              <a:gd name="connsiteX6" fmla="*/ 481385 w 545135"/>
              <a:gd name="connsiteY6" fmla="*/ 710162 h 1789038"/>
              <a:gd name="connsiteX7" fmla="*/ 544819 w 545135"/>
              <a:gd name="connsiteY7" fmla="*/ 661382 h 1789038"/>
              <a:gd name="connsiteX8" fmla="*/ 544375 w 545135"/>
              <a:gd name="connsiteY8" fmla="*/ 643367 h 1789038"/>
              <a:gd name="connsiteX9" fmla="*/ 473265 w 545135"/>
              <a:gd name="connsiteY9" fmla="*/ 695319 h 1789038"/>
              <a:gd name="connsiteX10" fmla="*/ 392514 w 545135"/>
              <a:gd name="connsiteY10" fmla="*/ 742387 h 1789038"/>
              <a:gd name="connsiteX11" fmla="*/ 327494 w 545135"/>
              <a:gd name="connsiteY11" fmla="*/ 437904 h 1789038"/>
              <a:gd name="connsiteX12" fmla="*/ 295777 w 545135"/>
              <a:gd name="connsiteY12" fmla="*/ 326007 h 1789038"/>
              <a:gd name="connsiteX13" fmla="*/ 259175 w 545135"/>
              <a:gd name="connsiteY13" fmla="*/ 216012 h 1789038"/>
              <a:gd name="connsiteX14" fmla="*/ 252832 w 545135"/>
              <a:gd name="connsiteY14" fmla="*/ 196982 h 1789038"/>
              <a:gd name="connsiteX15" fmla="*/ 252832 w 545135"/>
              <a:gd name="connsiteY15" fmla="*/ 196982 h 1789038"/>
              <a:gd name="connsiteX16" fmla="*/ 303579 w 545135"/>
              <a:gd name="connsiteY16" fmla="*/ 167993 h 1789038"/>
              <a:gd name="connsiteX17" fmla="*/ 357434 w 545135"/>
              <a:gd name="connsiteY17" fmla="*/ 61614 h 1789038"/>
              <a:gd name="connsiteX18" fmla="*/ 351091 w 545135"/>
              <a:gd name="connsiteY18" fmla="*/ 2621 h 1789038"/>
              <a:gd name="connsiteX19" fmla="*/ 350077 w 545135"/>
              <a:gd name="connsiteY19" fmla="*/ 1986 h 1789038"/>
              <a:gd name="connsiteX20" fmla="*/ 349315 w 545135"/>
              <a:gd name="connsiteY20" fmla="*/ 3065 h 1789038"/>
              <a:gd name="connsiteX21" fmla="*/ 349315 w 545135"/>
              <a:gd name="connsiteY21" fmla="*/ 3065 h 1789038"/>
              <a:gd name="connsiteX22" fmla="*/ 348681 w 545135"/>
              <a:gd name="connsiteY22" fmla="*/ 60155 h 1789038"/>
              <a:gd name="connsiteX23" fmla="*/ 327303 w 545135"/>
              <a:gd name="connsiteY23" fmla="*/ 111664 h 1789038"/>
              <a:gd name="connsiteX24" fmla="*/ 291526 w 545135"/>
              <a:gd name="connsiteY24" fmla="*/ 153720 h 1789038"/>
              <a:gd name="connsiteX25" fmla="*/ 252641 w 545135"/>
              <a:gd name="connsiteY25" fmla="*/ 195079 h 1789038"/>
              <a:gd name="connsiteX26" fmla="*/ 240970 w 545135"/>
              <a:gd name="connsiteY26" fmla="*/ 161078 h 1789038"/>
              <a:gd name="connsiteX27" fmla="*/ 219402 w 545135"/>
              <a:gd name="connsiteY27" fmla="*/ 107540 h 1789038"/>
              <a:gd name="connsiteX28" fmla="*/ 174998 w 545135"/>
              <a:gd name="connsiteY28" fmla="*/ 1098 h 1789038"/>
              <a:gd name="connsiteX29" fmla="*/ 171510 w 545135"/>
              <a:gd name="connsiteY29" fmla="*/ -367 h 1789038"/>
              <a:gd name="connsiteX30" fmla="*/ 171510 w 545135"/>
              <a:gd name="connsiteY30" fmla="*/ -361 h 1789038"/>
              <a:gd name="connsiteX31" fmla="*/ 169924 w 545135"/>
              <a:gd name="connsiteY31" fmla="*/ 3382 h 1789038"/>
              <a:gd name="connsiteX32" fmla="*/ 169924 w 545135"/>
              <a:gd name="connsiteY32" fmla="*/ 3382 h 1789038"/>
              <a:gd name="connsiteX33" fmla="*/ 208873 w 545135"/>
              <a:gd name="connsiteY33" fmla="*/ 111854 h 1789038"/>
              <a:gd name="connsiteX34" fmla="*/ 225111 w 545135"/>
              <a:gd name="connsiteY34" fmla="*/ 158161 h 1789038"/>
              <a:gd name="connsiteX35" fmla="*/ 182928 w 545135"/>
              <a:gd name="connsiteY35" fmla="*/ 135515 h 1789038"/>
              <a:gd name="connsiteX36" fmla="*/ 137446 w 545135"/>
              <a:gd name="connsiteY36" fmla="*/ 107794 h 1789038"/>
              <a:gd name="connsiteX37" fmla="*/ 103192 w 545135"/>
              <a:gd name="connsiteY37" fmla="*/ 66182 h 1789038"/>
              <a:gd name="connsiteX38" fmla="*/ 87143 w 545135"/>
              <a:gd name="connsiteY38" fmla="*/ 12072 h 1789038"/>
              <a:gd name="connsiteX39" fmla="*/ 87143 w 545135"/>
              <a:gd name="connsiteY39" fmla="*/ 12072 h 1789038"/>
              <a:gd name="connsiteX40" fmla="*/ 86127 w 545135"/>
              <a:gd name="connsiteY40" fmla="*/ 11248 h 1789038"/>
              <a:gd name="connsiteX41" fmla="*/ 85366 w 545135"/>
              <a:gd name="connsiteY41" fmla="*/ 12263 h 1789038"/>
              <a:gd name="connsiteX42" fmla="*/ 127867 w 545135"/>
              <a:gd name="connsiteY42" fmla="*/ 120100 h 1789038"/>
              <a:gd name="connsiteX43" fmla="*/ 175125 w 545135"/>
              <a:gd name="connsiteY43" fmla="*/ 153593 h 1789038"/>
              <a:gd name="connsiteX44" fmla="*/ 226888 w 545135"/>
              <a:gd name="connsiteY44" fmla="*/ 163743 h 1789038"/>
              <a:gd name="connsiteX45" fmla="*/ 227839 w 545135"/>
              <a:gd name="connsiteY45" fmla="*/ 166534 h 1789038"/>
              <a:gd name="connsiteX46" fmla="*/ 243951 w 545135"/>
              <a:gd name="connsiteY46" fmla="*/ 221975 h 1789038"/>
              <a:gd name="connsiteX47" fmla="*/ 275097 w 545135"/>
              <a:gd name="connsiteY47" fmla="*/ 333048 h 1789038"/>
              <a:gd name="connsiteX48" fmla="*/ 301232 w 545135"/>
              <a:gd name="connsiteY48" fmla="*/ 445643 h 1789038"/>
              <a:gd name="connsiteX49" fmla="*/ 358893 w 545135"/>
              <a:gd name="connsiteY49" fmla="*/ 779306 h 1789038"/>
              <a:gd name="connsiteX50" fmla="*/ 275542 w 545135"/>
              <a:gd name="connsiteY50" fmla="*/ 768458 h 1789038"/>
              <a:gd name="connsiteX51" fmla="*/ 171383 w 545135"/>
              <a:gd name="connsiteY51" fmla="*/ 742704 h 1789038"/>
              <a:gd name="connsiteX52" fmla="*/ 76866 w 545135"/>
              <a:gd name="connsiteY52" fmla="*/ 690498 h 1789038"/>
              <a:gd name="connsiteX53" fmla="*/ 1507 w 545135"/>
              <a:gd name="connsiteY53" fmla="*/ 609810 h 1789038"/>
              <a:gd name="connsiteX54" fmla="*/ 238 w 545135"/>
              <a:gd name="connsiteY54" fmla="*/ 609798 h 1789038"/>
              <a:gd name="connsiteX55" fmla="*/ 238 w 545135"/>
              <a:gd name="connsiteY55" fmla="*/ 609810 h 1789038"/>
              <a:gd name="connsiteX56" fmla="*/ 238 w 545135"/>
              <a:gd name="connsiteY56" fmla="*/ 611142 h 1789038"/>
              <a:gd name="connsiteX57" fmla="*/ 71411 w 545135"/>
              <a:gd name="connsiteY57" fmla="*/ 698491 h 1789038"/>
              <a:gd name="connsiteX58" fmla="*/ 166182 w 545135"/>
              <a:gd name="connsiteY58" fmla="*/ 757484 h 1789038"/>
              <a:gd name="connsiteX59" fmla="*/ 272941 w 545135"/>
              <a:gd name="connsiteY59" fmla="*/ 787996 h 1789038"/>
              <a:gd name="connsiteX60" fmla="*/ 360289 w 545135"/>
              <a:gd name="connsiteY60" fmla="*/ 787996 h 1789038"/>
              <a:gd name="connsiteX61" fmla="*/ 372976 w 545135"/>
              <a:gd name="connsiteY61" fmla="*/ 903699 h 1789038"/>
              <a:gd name="connsiteX62" fmla="*/ 398666 w 545135"/>
              <a:gd name="connsiteY62" fmla="*/ 1367402 h 1789038"/>
              <a:gd name="connsiteX63" fmla="*/ 406659 w 545135"/>
              <a:gd name="connsiteY63" fmla="*/ 1609338 h 1789038"/>
              <a:gd name="connsiteX64" fmla="*/ 301042 w 545135"/>
              <a:gd name="connsiteY64" fmla="*/ 1596652 h 1789038"/>
              <a:gd name="connsiteX65" fmla="*/ 196884 w 545135"/>
              <a:gd name="connsiteY65" fmla="*/ 1570898 h 1789038"/>
              <a:gd name="connsiteX66" fmla="*/ 102367 w 545135"/>
              <a:gd name="connsiteY66" fmla="*/ 1518692 h 1789038"/>
              <a:gd name="connsiteX67" fmla="*/ 27007 w 545135"/>
              <a:gd name="connsiteY67" fmla="*/ 1438003 h 1789038"/>
              <a:gd name="connsiteX68" fmla="*/ 25739 w 545135"/>
              <a:gd name="connsiteY68" fmla="*/ 1437496 h 1789038"/>
              <a:gd name="connsiteX69" fmla="*/ 25294 w 545135"/>
              <a:gd name="connsiteY69" fmla="*/ 1438764 h 1789038"/>
              <a:gd name="connsiteX70" fmla="*/ 25485 w 545135"/>
              <a:gd name="connsiteY70" fmla="*/ 1439082 h 1789038"/>
              <a:gd name="connsiteX71" fmla="*/ 96658 w 545135"/>
              <a:gd name="connsiteY71" fmla="*/ 1526431 h 1789038"/>
              <a:gd name="connsiteX72" fmla="*/ 191428 w 545135"/>
              <a:gd name="connsiteY72" fmla="*/ 1585424 h 1789038"/>
              <a:gd name="connsiteX73" fmla="*/ 298187 w 545135"/>
              <a:gd name="connsiteY73" fmla="*/ 1615936 h 1789038"/>
              <a:gd name="connsiteX74" fmla="*/ 406723 w 545135"/>
              <a:gd name="connsiteY74" fmla="*/ 1612066 h 1789038"/>
              <a:gd name="connsiteX75" fmla="*/ 410656 w 545135"/>
              <a:gd name="connsiteY75" fmla="*/ 1788476 h 1789038"/>
              <a:gd name="connsiteX76" fmla="*/ 414842 w 545135"/>
              <a:gd name="connsiteY76" fmla="*/ 1788476 h 1789038"/>
              <a:gd name="connsiteX77" fmla="*/ 424231 w 545135"/>
              <a:gd name="connsiteY77" fmla="*/ 1788476 h 1789038"/>
              <a:gd name="connsiteX78" fmla="*/ 441168 w 545135"/>
              <a:gd name="connsiteY78" fmla="*/ 1649492 h 1789038"/>
              <a:gd name="connsiteX79" fmla="*/ 530736 w 545135"/>
              <a:gd name="connsiteY79" fmla="*/ 1637820 h 1789038"/>
              <a:gd name="connsiteX80" fmla="*/ 545136 w 545135"/>
              <a:gd name="connsiteY80" fmla="*/ 1632619 h 1789038"/>
              <a:gd name="connsiteX81" fmla="*/ 545136 w 545135"/>
              <a:gd name="connsiteY81" fmla="*/ 1611812 h 1789038"/>
              <a:gd name="connsiteX82" fmla="*/ 525661 w 545135"/>
              <a:gd name="connsiteY82" fmla="*/ 1619298 h 1789038"/>
              <a:gd name="connsiteX83" fmla="*/ 441357 w 545135"/>
              <a:gd name="connsiteY83" fmla="*/ 1642578 h 178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5135" h="1789038">
                <a:moveTo>
                  <a:pt x="441357" y="1642578"/>
                </a:moveTo>
                <a:cubicBezTo>
                  <a:pt x="442563" y="1628368"/>
                  <a:pt x="443831" y="1614159"/>
                  <a:pt x="444783" y="1599887"/>
                </a:cubicBezTo>
                <a:cubicBezTo>
                  <a:pt x="448463" y="1560748"/>
                  <a:pt x="449033" y="1521546"/>
                  <a:pt x="451126" y="1482280"/>
                </a:cubicBezTo>
                <a:cubicBezTo>
                  <a:pt x="453220" y="1443015"/>
                  <a:pt x="452458" y="1403876"/>
                  <a:pt x="453220" y="1364611"/>
                </a:cubicBezTo>
                <a:cubicBezTo>
                  <a:pt x="453854" y="1207548"/>
                  <a:pt x="436156" y="1051564"/>
                  <a:pt x="416174" y="896722"/>
                </a:cubicBezTo>
                <a:cubicBezTo>
                  <a:pt x="409831" y="845975"/>
                  <a:pt x="402029" y="795228"/>
                  <a:pt x="393275" y="745242"/>
                </a:cubicBezTo>
                <a:cubicBezTo>
                  <a:pt x="424231" y="738023"/>
                  <a:pt x="453918" y="726199"/>
                  <a:pt x="481385" y="710162"/>
                </a:cubicBezTo>
                <a:cubicBezTo>
                  <a:pt x="504791" y="697051"/>
                  <a:pt x="526169" y="680621"/>
                  <a:pt x="544819" y="661382"/>
                </a:cubicBezTo>
                <a:cubicBezTo>
                  <a:pt x="544375" y="656181"/>
                  <a:pt x="544819" y="649203"/>
                  <a:pt x="544375" y="643367"/>
                </a:cubicBezTo>
                <a:cubicBezTo>
                  <a:pt x="522173" y="662613"/>
                  <a:pt x="498385" y="679987"/>
                  <a:pt x="473265" y="695319"/>
                </a:cubicBezTo>
                <a:cubicBezTo>
                  <a:pt x="447130" y="712357"/>
                  <a:pt x="420234" y="728070"/>
                  <a:pt x="392514" y="742387"/>
                </a:cubicBezTo>
                <a:cubicBezTo>
                  <a:pt x="374626" y="639941"/>
                  <a:pt x="352487" y="538510"/>
                  <a:pt x="327494" y="437904"/>
                </a:cubicBezTo>
                <a:lnTo>
                  <a:pt x="295777" y="326007"/>
                </a:lnTo>
                <a:cubicBezTo>
                  <a:pt x="285310" y="288771"/>
                  <a:pt x="271291" y="252677"/>
                  <a:pt x="259175" y="216012"/>
                </a:cubicBezTo>
                <a:lnTo>
                  <a:pt x="252832" y="196982"/>
                </a:lnTo>
                <a:cubicBezTo>
                  <a:pt x="252832" y="196982"/>
                  <a:pt x="252832" y="196982"/>
                  <a:pt x="252832" y="196982"/>
                </a:cubicBezTo>
                <a:cubicBezTo>
                  <a:pt x="271672" y="191153"/>
                  <a:pt x="288990" y="181257"/>
                  <a:pt x="303579" y="167993"/>
                </a:cubicBezTo>
                <a:cubicBezTo>
                  <a:pt x="333203" y="139740"/>
                  <a:pt x="352170" y="102193"/>
                  <a:pt x="357434" y="61614"/>
                </a:cubicBezTo>
                <a:cubicBezTo>
                  <a:pt x="359147" y="41721"/>
                  <a:pt x="356991" y="21689"/>
                  <a:pt x="351091" y="2621"/>
                </a:cubicBezTo>
                <a:cubicBezTo>
                  <a:pt x="350964" y="2177"/>
                  <a:pt x="350520" y="1904"/>
                  <a:pt x="350077" y="1986"/>
                </a:cubicBezTo>
                <a:cubicBezTo>
                  <a:pt x="349569" y="2107"/>
                  <a:pt x="349252" y="2570"/>
                  <a:pt x="349315" y="3065"/>
                </a:cubicBezTo>
                <a:lnTo>
                  <a:pt x="349315" y="3065"/>
                </a:lnTo>
                <a:cubicBezTo>
                  <a:pt x="352740" y="21962"/>
                  <a:pt x="352550" y="41341"/>
                  <a:pt x="348681" y="60155"/>
                </a:cubicBezTo>
                <a:cubicBezTo>
                  <a:pt x="344748" y="78488"/>
                  <a:pt x="337516" y="95938"/>
                  <a:pt x="327303" y="111664"/>
                </a:cubicBezTo>
                <a:cubicBezTo>
                  <a:pt x="316393" y="126520"/>
                  <a:pt x="304467" y="140577"/>
                  <a:pt x="291526" y="153720"/>
                </a:cubicBezTo>
                <a:cubicBezTo>
                  <a:pt x="278840" y="167485"/>
                  <a:pt x="266153" y="180807"/>
                  <a:pt x="252641" y="195079"/>
                </a:cubicBezTo>
                <a:lnTo>
                  <a:pt x="240970" y="161078"/>
                </a:lnTo>
                <a:cubicBezTo>
                  <a:pt x="234626" y="142873"/>
                  <a:pt x="226507" y="125429"/>
                  <a:pt x="219402" y="107540"/>
                </a:cubicBezTo>
                <a:lnTo>
                  <a:pt x="174998" y="1098"/>
                </a:lnTo>
                <a:cubicBezTo>
                  <a:pt x="174428" y="-266"/>
                  <a:pt x="172905" y="-919"/>
                  <a:pt x="171510" y="-367"/>
                </a:cubicBezTo>
                <a:cubicBezTo>
                  <a:pt x="171510" y="-367"/>
                  <a:pt x="171510" y="-361"/>
                  <a:pt x="171510" y="-361"/>
                </a:cubicBezTo>
                <a:cubicBezTo>
                  <a:pt x="170051" y="255"/>
                  <a:pt x="169353" y="1910"/>
                  <a:pt x="169924" y="3382"/>
                </a:cubicBezTo>
                <a:lnTo>
                  <a:pt x="169924" y="3382"/>
                </a:lnTo>
                <a:lnTo>
                  <a:pt x="208873" y="111854"/>
                </a:lnTo>
                <a:cubicBezTo>
                  <a:pt x="214201" y="127332"/>
                  <a:pt x="220101" y="142556"/>
                  <a:pt x="225111" y="158161"/>
                </a:cubicBezTo>
                <a:cubicBezTo>
                  <a:pt x="210586" y="150485"/>
                  <a:pt x="196503" y="143254"/>
                  <a:pt x="182928" y="135515"/>
                </a:cubicBezTo>
                <a:cubicBezTo>
                  <a:pt x="167069" y="127440"/>
                  <a:pt x="151909" y="118172"/>
                  <a:pt x="137446" y="107794"/>
                </a:cubicBezTo>
                <a:cubicBezTo>
                  <a:pt x="123427" y="96300"/>
                  <a:pt x="111755" y="82160"/>
                  <a:pt x="103192" y="66182"/>
                </a:cubicBezTo>
                <a:cubicBezTo>
                  <a:pt x="94374" y="49359"/>
                  <a:pt x="88919" y="30982"/>
                  <a:pt x="87143" y="12072"/>
                </a:cubicBezTo>
                <a:lnTo>
                  <a:pt x="87143" y="12072"/>
                </a:lnTo>
                <a:cubicBezTo>
                  <a:pt x="87079" y="11571"/>
                  <a:pt x="86635" y="11210"/>
                  <a:pt x="86127" y="11248"/>
                </a:cubicBezTo>
                <a:cubicBezTo>
                  <a:pt x="85684" y="11368"/>
                  <a:pt x="85366" y="11787"/>
                  <a:pt x="85366" y="12263"/>
                </a:cubicBezTo>
                <a:cubicBezTo>
                  <a:pt x="83337" y="52651"/>
                  <a:pt x="98814" y="91949"/>
                  <a:pt x="127867" y="120100"/>
                </a:cubicBezTo>
                <a:cubicBezTo>
                  <a:pt x="141252" y="134272"/>
                  <a:pt x="157301" y="145658"/>
                  <a:pt x="175125" y="153593"/>
                </a:cubicBezTo>
                <a:cubicBezTo>
                  <a:pt x="191492" y="160495"/>
                  <a:pt x="209126" y="163946"/>
                  <a:pt x="226888" y="163743"/>
                </a:cubicBezTo>
                <a:cubicBezTo>
                  <a:pt x="226888" y="164694"/>
                  <a:pt x="227585" y="165582"/>
                  <a:pt x="227839" y="166534"/>
                </a:cubicBezTo>
                <a:lnTo>
                  <a:pt x="243951" y="221975"/>
                </a:lnTo>
                <a:cubicBezTo>
                  <a:pt x="254227" y="259084"/>
                  <a:pt x="266407" y="295495"/>
                  <a:pt x="275097" y="333048"/>
                </a:cubicBezTo>
                <a:lnTo>
                  <a:pt x="301232" y="445643"/>
                </a:lnTo>
                <a:cubicBezTo>
                  <a:pt x="324513" y="555955"/>
                  <a:pt x="344431" y="667218"/>
                  <a:pt x="358893" y="779306"/>
                </a:cubicBezTo>
                <a:cubicBezTo>
                  <a:pt x="330792" y="776768"/>
                  <a:pt x="302945" y="773470"/>
                  <a:pt x="275542" y="768458"/>
                </a:cubicBezTo>
                <a:cubicBezTo>
                  <a:pt x="240145" y="762762"/>
                  <a:pt x="205320" y="754148"/>
                  <a:pt x="171383" y="742704"/>
                </a:cubicBezTo>
                <a:cubicBezTo>
                  <a:pt x="137383" y="730271"/>
                  <a:pt x="105475" y="712662"/>
                  <a:pt x="76866" y="690498"/>
                </a:cubicBezTo>
                <a:cubicBezTo>
                  <a:pt x="47116" y="669184"/>
                  <a:pt x="23392" y="640132"/>
                  <a:pt x="1507" y="609810"/>
                </a:cubicBezTo>
                <a:cubicBezTo>
                  <a:pt x="1190" y="609461"/>
                  <a:pt x="619" y="609455"/>
                  <a:pt x="238" y="609798"/>
                </a:cubicBezTo>
                <a:cubicBezTo>
                  <a:pt x="238" y="609804"/>
                  <a:pt x="238" y="609804"/>
                  <a:pt x="238" y="609810"/>
                </a:cubicBezTo>
                <a:cubicBezTo>
                  <a:pt x="-79" y="610203"/>
                  <a:pt x="-79" y="610749"/>
                  <a:pt x="238" y="611142"/>
                </a:cubicBezTo>
                <a:cubicBezTo>
                  <a:pt x="20157" y="642859"/>
                  <a:pt x="42422" y="674576"/>
                  <a:pt x="71411" y="698491"/>
                </a:cubicBezTo>
                <a:cubicBezTo>
                  <a:pt x="99829" y="722881"/>
                  <a:pt x="131737" y="742774"/>
                  <a:pt x="166182" y="757484"/>
                </a:cubicBezTo>
                <a:cubicBezTo>
                  <a:pt x="200055" y="772816"/>
                  <a:pt x="236022" y="783099"/>
                  <a:pt x="272941" y="787996"/>
                </a:cubicBezTo>
                <a:cubicBezTo>
                  <a:pt x="301930" y="791453"/>
                  <a:pt x="331300" y="791453"/>
                  <a:pt x="360289" y="787996"/>
                </a:cubicBezTo>
                <a:cubicBezTo>
                  <a:pt x="365110" y="826437"/>
                  <a:pt x="369360" y="865005"/>
                  <a:pt x="372976" y="903699"/>
                </a:cubicBezTo>
                <a:cubicBezTo>
                  <a:pt x="388010" y="1057781"/>
                  <a:pt x="391372" y="1212750"/>
                  <a:pt x="398666" y="1367402"/>
                </a:cubicBezTo>
                <a:cubicBezTo>
                  <a:pt x="402156" y="1447963"/>
                  <a:pt x="404630" y="1528524"/>
                  <a:pt x="406659" y="1609338"/>
                </a:cubicBezTo>
                <a:cubicBezTo>
                  <a:pt x="371263" y="1607055"/>
                  <a:pt x="335994" y="1602804"/>
                  <a:pt x="301042" y="1596652"/>
                </a:cubicBezTo>
                <a:cubicBezTo>
                  <a:pt x="265646" y="1590942"/>
                  <a:pt x="230821" y="1582379"/>
                  <a:pt x="196884" y="1570898"/>
                </a:cubicBezTo>
                <a:cubicBezTo>
                  <a:pt x="162883" y="1558464"/>
                  <a:pt x="130976" y="1540830"/>
                  <a:pt x="102367" y="1518692"/>
                </a:cubicBezTo>
                <a:cubicBezTo>
                  <a:pt x="72617" y="1497377"/>
                  <a:pt x="48892" y="1468325"/>
                  <a:pt x="27007" y="1438003"/>
                </a:cubicBezTo>
                <a:cubicBezTo>
                  <a:pt x="26817" y="1437496"/>
                  <a:pt x="26246" y="1437306"/>
                  <a:pt x="25739" y="1437496"/>
                </a:cubicBezTo>
                <a:cubicBezTo>
                  <a:pt x="25294" y="1437750"/>
                  <a:pt x="25041" y="1438321"/>
                  <a:pt x="25294" y="1438764"/>
                </a:cubicBezTo>
                <a:cubicBezTo>
                  <a:pt x="25294" y="1438891"/>
                  <a:pt x="25421" y="1439018"/>
                  <a:pt x="25485" y="1439082"/>
                </a:cubicBezTo>
                <a:cubicBezTo>
                  <a:pt x="45403" y="1470799"/>
                  <a:pt x="67669" y="1502516"/>
                  <a:pt x="96658" y="1526431"/>
                </a:cubicBezTo>
                <a:cubicBezTo>
                  <a:pt x="125076" y="1550789"/>
                  <a:pt x="156983" y="1570707"/>
                  <a:pt x="191428" y="1585424"/>
                </a:cubicBezTo>
                <a:cubicBezTo>
                  <a:pt x="225302" y="1600775"/>
                  <a:pt x="261269" y="1611051"/>
                  <a:pt x="298187" y="1615936"/>
                </a:cubicBezTo>
                <a:cubicBezTo>
                  <a:pt x="334344" y="1620439"/>
                  <a:pt x="371009" y="1619107"/>
                  <a:pt x="406723" y="1612066"/>
                </a:cubicBezTo>
                <a:cubicBezTo>
                  <a:pt x="408182" y="1671504"/>
                  <a:pt x="409640" y="1728785"/>
                  <a:pt x="410656" y="1788476"/>
                </a:cubicBezTo>
                <a:cubicBezTo>
                  <a:pt x="411925" y="1788476"/>
                  <a:pt x="413511" y="1788476"/>
                  <a:pt x="414842" y="1788476"/>
                </a:cubicBezTo>
                <a:lnTo>
                  <a:pt x="424231" y="1788476"/>
                </a:lnTo>
                <a:cubicBezTo>
                  <a:pt x="431653" y="1741218"/>
                  <a:pt x="436917" y="1697068"/>
                  <a:pt x="441168" y="1649492"/>
                </a:cubicBezTo>
                <a:cubicBezTo>
                  <a:pt x="471489" y="1650570"/>
                  <a:pt x="501747" y="1646637"/>
                  <a:pt x="530736" y="1637820"/>
                </a:cubicBezTo>
                <a:cubicBezTo>
                  <a:pt x="537080" y="1636045"/>
                  <a:pt x="539236" y="1634775"/>
                  <a:pt x="545136" y="1632619"/>
                </a:cubicBezTo>
                <a:lnTo>
                  <a:pt x="545136" y="1611812"/>
                </a:lnTo>
                <a:cubicBezTo>
                  <a:pt x="537333" y="1614857"/>
                  <a:pt x="533464" y="1616379"/>
                  <a:pt x="525661" y="1619298"/>
                </a:cubicBezTo>
                <a:cubicBezTo>
                  <a:pt x="498195" y="1629257"/>
                  <a:pt x="470030" y="1637059"/>
                  <a:pt x="441357" y="1642578"/>
                </a:cubicBezTo>
                <a:close/>
              </a:path>
            </a:pathLst>
          </a:custGeom>
          <a:solidFill>
            <a:schemeClr val="accent4">
              <a:lumMod val="40000"/>
              <a:lumOff val="60000"/>
            </a:schemeClr>
          </a:solidFill>
          <a:ln w="6343" cap="flat">
            <a:noFill/>
            <a:prstDash val="solid"/>
            <a:miter/>
          </a:ln>
        </p:spPr>
        <p:txBody>
          <a:bodyPr rtlCol="0" anchor="ctr">
            <a:normAutofit/>
          </a:bodyPr>
          <a:lstStyle/>
          <a:p>
            <a:endParaRPr lang="zh-CN" altLang="en-US">
              <a:cs typeface="微软雅黑" panose="020B0503020204020204" pitchFamily="34" charset="-122"/>
            </a:endParaRPr>
          </a:p>
        </p:txBody>
      </p:sp>
      <p:sp>
        <p:nvSpPr>
          <p:cNvPr id="9" name="副标题"/>
          <p:cNvSpPr txBox="1">
            <a:spLocks noGrp="1"/>
          </p:cNvSpPr>
          <p:nvPr>
            <p:ph type="body" idx="4" hasCustomPrompt="1"/>
            <p:custDataLst>
              <p:tags r:id="rId94"/>
            </p:custDataLst>
          </p:nvPr>
        </p:nvSpPr>
        <p:spPr>
          <a:xfrm>
            <a:off x="1788795" y="3717925"/>
            <a:ext cx="8682355" cy="629285"/>
          </a:xfrm>
          <a:prstGeom prst="rect">
            <a:avLst/>
          </a:prstGeom>
          <a:noFill/>
        </p:spPr>
        <p:txBody>
          <a:bodyPr wrap="square" lIns="0" tIns="0" rIns="0" bIns="0" rtlCol="0" anchor="t" anchorCtr="0">
            <a:normAutofit/>
          </a:bodyPr>
          <a:lstStyle>
            <a:lvl1pPr marL="0" marR="0" algn="ctr" defTabSz="914400" rtl="0" eaLnBrk="1" fontAlgn="auto" latinLnBrk="0" hangingPunct="1">
              <a:lnSpc>
                <a:spcPct val="100000"/>
              </a:lnSpc>
              <a:buClrTx/>
              <a:buSzTx/>
              <a:buFontTx/>
              <a:buNone/>
              <a:defRPr kumimoji="0" lang="zh-CN" altLang="en-US" sz="2400" b="1" i="0" u="none" strike="noStrike" kern="0" cap="none" spc="0" normalizeH="0" baseline="0" noProof="1" dirty="0">
                <a:solidFill>
                  <a:schemeClr val="accent2"/>
                </a:solidFill>
                <a:uFillTx/>
                <a:latin typeface="+mj-ea"/>
                <a:ea typeface="+mj-ea"/>
                <a:cs typeface="黑体" panose="02010609060101010101" charset="-122"/>
                <a:sym typeface="+mn-ea"/>
              </a:defRPr>
            </a:lvl1pPr>
          </a:lstStyle>
          <a:p>
            <a:pPr lvl="0" algn="ctr"/>
            <a:r>
              <a:rPr dirty="0">
                <a:sym typeface="+mn-ea"/>
              </a:rPr>
              <a:t>单击此处编辑母版副标题样式</a:t>
            </a:r>
            <a:endParaRPr dirty="0">
              <a:sym typeface="+mn-ea"/>
            </a:endParaRPr>
          </a:p>
        </p:txBody>
      </p:sp>
      <p:sp>
        <p:nvSpPr>
          <p:cNvPr id="8" name="标题"/>
          <p:cNvSpPr txBox="1">
            <a:spLocks noGrp="1"/>
          </p:cNvSpPr>
          <p:nvPr>
            <p:ph type="title" idx="3"/>
            <p:custDataLst>
              <p:tags r:id="rId95"/>
            </p:custDataLst>
          </p:nvPr>
        </p:nvSpPr>
        <p:spPr>
          <a:xfrm>
            <a:off x="1287145" y="1979295"/>
            <a:ext cx="9854565" cy="1522730"/>
          </a:xfrm>
          <a:prstGeom prst="rect">
            <a:avLst/>
          </a:prstGeom>
          <a:noFill/>
        </p:spPr>
        <p:txBody>
          <a:bodyPr wrap="square" lIns="0" tIns="0" rIns="0" bIns="0" rtlCol="0" anchor="b" anchorCtr="0">
            <a:normAutofit/>
          </a:bodyPr>
          <a:lstStyle>
            <a:lvl1pPr marL="0" marR="0" algn="ctr" defTabSz="914400" rtl="0" eaLnBrk="1" fontAlgn="auto" latinLnBrk="0" hangingPunct="1">
              <a:lnSpc>
                <a:spcPct val="100000"/>
              </a:lnSpc>
              <a:buClrTx/>
              <a:buSzTx/>
              <a:buFontTx/>
              <a:buNone/>
              <a:defRPr kumimoji="0" lang="zh-CN" altLang="en-US" sz="6000" b="1" i="0" u="none" strike="noStrike" kern="0" cap="none" spc="300" normalizeH="0" baseline="0" noProof="1" dirty="0">
                <a:solidFill>
                  <a:schemeClr val="accent1"/>
                </a:solidFill>
                <a:uFillTx/>
                <a:latin typeface="+mj-ea"/>
                <a:ea typeface="+mj-ea"/>
                <a:cs typeface="微软雅黑" panose="020B0503020204020204" pitchFamily="34" charset="-122"/>
                <a:sym typeface="+mn-ea"/>
              </a:defRPr>
            </a:lvl1pPr>
          </a:lstStyle>
          <a:p>
            <a:pPr lvl="0" algn="ctr"/>
            <a:r>
              <a:rPr dirty="0">
                <a:sym typeface="+mn-ea"/>
              </a:rPr>
              <a:t>单击此处编辑母版标题样式</a:t>
            </a:r>
            <a:endParaRPr dirty="0">
              <a:sym typeface="+mn-ea"/>
            </a:endParaRPr>
          </a:p>
        </p:txBody>
      </p:sp>
      <p:sp>
        <p:nvSpPr>
          <p:cNvPr id="100" name="圆角矩形 99"/>
          <p:cNvSpPr/>
          <p:nvPr>
            <p:custDataLst>
              <p:tags r:id="rId96"/>
            </p:custDataLst>
          </p:nvPr>
        </p:nvSpPr>
        <p:spPr>
          <a:xfrm>
            <a:off x="4751070" y="4490720"/>
            <a:ext cx="2757805" cy="521970"/>
          </a:xfrm>
          <a:prstGeom prst="roundRect">
            <a:avLst>
              <a:gd name="adj" fmla="val 50000"/>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normAutofit/>
          </a:bodyPr>
          <a:lstStyle/>
          <a:p>
            <a:pPr algn="ctr"/>
            <a:endParaRPr lang="zh-CN" altLang="en-US">
              <a:cs typeface="微软雅黑" panose="020B0503020204020204" pitchFamily="34" charset="-122"/>
            </a:endParaRPr>
          </a:p>
        </p:txBody>
      </p:sp>
      <p:sp>
        <p:nvSpPr>
          <p:cNvPr id="4" name="日期占位符 3"/>
          <p:cNvSpPr>
            <a:spLocks noGrp="1"/>
          </p:cNvSpPr>
          <p:nvPr>
            <p:ph type="dt" sz="half" idx="10"/>
            <p:custDataLst>
              <p:tags r:id="rId9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8"/>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99"/>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
        <p:nvSpPr>
          <p:cNvPr id="101" name="署名占位符 10"/>
          <p:cNvSpPr>
            <a:spLocks noGrp="1"/>
          </p:cNvSpPr>
          <p:nvPr>
            <p:ph type="body" sz="quarter" idx="17" hasCustomPrompt="1"/>
            <p:custDataLst>
              <p:tags r:id="rId100"/>
            </p:custDataLst>
          </p:nvPr>
        </p:nvSpPr>
        <p:spPr>
          <a:xfrm>
            <a:off x="4769760" y="4481830"/>
            <a:ext cx="2724510" cy="530860"/>
          </a:xfrm>
          <a:prstGeom prst="rect">
            <a:avLst/>
          </a:prstGeom>
        </p:spPr>
        <p:txBody>
          <a:bodyPr wrap="square" anchor="ctr">
            <a:normAutofit/>
          </a:bodyPr>
          <a:lstStyle>
            <a:lvl1pPr marL="0" indent="0" algn="ctr">
              <a:lnSpc>
                <a:spcPct val="100000"/>
              </a:lnSpc>
              <a:buNone/>
              <a:defRPr sz="2000" b="1">
                <a:solidFill>
                  <a:schemeClr val="accent3"/>
                </a:solidFill>
              </a:defRPr>
            </a:lvl1pPr>
          </a:lstStyle>
          <a:p>
            <a:pPr lvl="0"/>
            <a:r>
              <a:rPr lang="zh-CN" altLang="en-US" dirty="0"/>
              <a:t>署名</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1" y="2174874"/>
            <a:ext cx="5386916"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4"/>
            <a:ext cx="5389032" cy="395128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7"/>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a:spLocks noGrp="1"/>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a:spLocks noGrp="1"/>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a:spLocks noGrp="1"/>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a:spLocks noGrp="1"/>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a:endParaRPr lang="en-US">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en-US" dirty="0">
                <a:latin typeface="Arial" panose="020B0604020202020204" pitchFamily="34" charset="0"/>
              </a:rPr>
            </a:fld>
            <a:endParaRPr lang="en-US" dirty="0">
              <a:latin typeface="Arial" panose="020B0604020202020204" pitchFamily="34" charset="0"/>
            </a:endParaRPr>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65" y="2130689"/>
            <a:ext cx="10363935" cy="1470206"/>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930" y="3886680"/>
            <a:ext cx="8535005" cy="1752817"/>
          </a:xfrm>
        </p:spPr>
        <p:txBody>
          <a:bodyPr/>
          <a:lstStyle>
            <a:lvl1pPr marL="0" indent="0" algn="ctr">
              <a:buNone/>
              <a:defRPr/>
            </a:lvl1pPr>
            <a:lvl2pPr marL="447675" indent="0" algn="ctr">
              <a:buNone/>
              <a:defRPr/>
            </a:lvl2pPr>
            <a:lvl3pPr marL="896620" indent="0" algn="ctr">
              <a:buNone/>
              <a:defRPr/>
            </a:lvl3pPr>
            <a:lvl4pPr marL="1344295" indent="0" algn="ctr">
              <a:buNone/>
              <a:defRPr/>
            </a:lvl4pPr>
            <a:lvl5pPr marL="1792605" indent="0" algn="ctr">
              <a:buNone/>
              <a:defRPr/>
            </a:lvl5pPr>
            <a:lvl6pPr marL="2240280" indent="0" algn="ctr">
              <a:buNone/>
              <a:defRPr/>
            </a:lvl6pPr>
            <a:lvl7pPr marL="2689225" indent="0" algn="ctr">
              <a:buNone/>
              <a:defRPr/>
            </a:lvl7pPr>
            <a:lvl8pPr marL="3136900" indent="0" algn="ctr">
              <a:buNone/>
              <a:defRPr/>
            </a:lvl8pPr>
            <a:lvl9pPr marL="3584575"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153" y="4407445"/>
            <a:ext cx="10363935" cy="1362244"/>
          </a:xfrm>
        </p:spPr>
        <p:txBody>
          <a:bodyPr anchor="t"/>
          <a:lstStyle>
            <a:lvl1pPr algn="l">
              <a:defRPr sz="392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153" y="2907072"/>
            <a:ext cx="10363935" cy="1500372"/>
          </a:xfrm>
        </p:spPr>
        <p:txBody>
          <a:bodyPr anchor="b"/>
          <a:lstStyle>
            <a:lvl1pPr marL="0" indent="0">
              <a:buNone/>
              <a:defRPr sz="1960"/>
            </a:lvl1pPr>
            <a:lvl2pPr marL="447675" indent="0">
              <a:buNone/>
              <a:defRPr sz="1765"/>
            </a:lvl2pPr>
            <a:lvl3pPr marL="896620" indent="0">
              <a:buNone/>
              <a:defRPr sz="1565"/>
            </a:lvl3pPr>
            <a:lvl4pPr marL="1344295" indent="0">
              <a:buNone/>
              <a:defRPr sz="1375"/>
            </a:lvl4pPr>
            <a:lvl5pPr marL="1792605" indent="0">
              <a:buNone/>
              <a:defRPr sz="1375"/>
            </a:lvl5pPr>
            <a:lvl6pPr marL="2240280" indent="0">
              <a:buNone/>
              <a:defRPr sz="1375"/>
            </a:lvl6pPr>
            <a:lvl7pPr marL="2689225" indent="0">
              <a:buNone/>
              <a:defRPr sz="1375"/>
            </a:lvl7pPr>
            <a:lvl8pPr marL="3136900" indent="0">
              <a:buNone/>
              <a:defRPr sz="1375"/>
            </a:lvl8pPr>
            <a:lvl9pPr marL="3584575" indent="0">
              <a:buNone/>
              <a:defRPr sz="1375"/>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44"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8039" y="1600398"/>
            <a:ext cx="5385182" cy="4526521"/>
          </a:xfrm>
        </p:spPr>
        <p:txBody>
          <a:bodyPr/>
          <a:lstStyle>
            <a:lvl1pPr>
              <a:defRPr sz="2745"/>
            </a:lvl1pPr>
            <a:lvl2pPr>
              <a:defRPr sz="2355"/>
            </a:lvl2pPr>
            <a:lvl3pPr>
              <a:defRPr sz="1960"/>
            </a:lvl3pPr>
            <a:lvl4pPr>
              <a:defRPr sz="1765"/>
            </a:lvl4pPr>
            <a:lvl5pPr>
              <a:defRPr sz="1765"/>
            </a:lvl5pPr>
            <a:lvl6pPr>
              <a:defRPr sz="1765"/>
            </a:lvl6pPr>
            <a:lvl7pPr>
              <a:defRPr sz="1765"/>
            </a:lvl7pPr>
            <a:lvl8pPr>
              <a:defRPr sz="1765"/>
            </a:lvl8pPr>
            <a:lvl9pPr>
              <a:defRPr sz="17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44" y="1535302"/>
            <a:ext cx="5387298"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44" y="2175143"/>
            <a:ext cx="5387298"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807" y="1535302"/>
            <a:ext cx="5389414" cy="639841"/>
          </a:xfrm>
        </p:spPr>
        <p:txBody>
          <a:bodyPr anchor="b"/>
          <a:lstStyle>
            <a:lvl1pPr marL="0" indent="0">
              <a:buNone/>
              <a:defRPr sz="2355" b="1"/>
            </a:lvl1pPr>
            <a:lvl2pPr marL="447675" indent="0">
              <a:buNone/>
              <a:defRPr sz="1960" b="1"/>
            </a:lvl2pPr>
            <a:lvl3pPr marL="896620" indent="0">
              <a:buNone/>
              <a:defRPr sz="1765" b="1"/>
            </a:lvl3pPr>
            <a:lvl4pPr marL="1344295" indent="0">
              <a:buNone/>
              <a:defRPr sz="1565" b="1"/>
            </a:lvl4pPr>
            <a:lvl5pPr marL="1792605" indent="0">
              <a:buNone/>
              <a:defRPr sz="1565" b="1"/>
            </a:lvl5pPr>
            <a:lvl6pPr marL="2240280" indent="0">
              <a:buNone/>
              <a:defRPr sz="1565" b="1"/>
            </a:lvl6pPr>
            <a:lvl7pPr marL="2689225" indent="0">
              <a:buNone/>
              <a:defRPr sz="1565" b="1"/>
            </a:lvl7pPr>
            <a:lvl8pPr marL="3136900" indent="0">
              <a:buNone/>
              <a:defRPr sz="1565" b="1"/>
            </a:lvl8pPr>
            <a:lvl9pPr marL="3584575" indent="0">
              <a:buNone/>
              <a:defRPr sz="156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807" y="2175143"/>
            <a:ext cx="5389414" cy="3951776"/>
          </a:xfrm>
        </p:spPr>
        <p:txBody>
          <a:bodyPr/>
          <a:lstStyle>
            <a:lvl1pPr>
              <a:defRPr sz="2355"/>
            </a:lvl1pPr>
            <a:lvl2pPr>
              <a:defRPr sz="1960"/>
            </a:lvl2pPr>
            <a:lvl3pPr>
              <a:defRPr sz="1765"/>
            </a:lvl3pPr>
            <a:lvl4pPr>
              <a:defRPr sz="1565"/>
            </a:lvl4pPr>
            <a:lvl5pPr>
              <a:defRPr sz="1565"/>
            </a:lvl5pPr>
            <a:lvl6pPr>
              <a:defRPr sz="1565"/>
            </a:lvl6pPr>
            <a:lvl7pPr>
              <a:defRPr sz="1565"/>
            </a:lvl7pPr>
            <a:lvl8pPr>
              <a:defRPr sz="1565"/>
            </a:lvl8pPr>
            <a:lvl9pPr>
              <a:defRPr sz="15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44" y="273083"/>
            <a:ext cx="4011368" cy="1162193"/>
          </a:xfrm>
        </p:spPr>
        <p:txBody>
          <a:bodyPr anchor="b"/>
          <a:lstStyle>
            <a:lvl1pPr algn="l">
              <a:defRPr sz="1960" b="1"/>
            </a:lvl1pPr>
          </a:lstStyle>
          <a:p>
            <a:r>
              <a:rPr lang="zh-CN" altLang="en-US"/>
              <a:t>单击此处编辑母版标题样式</a:t>
            </a:r>
            <a:endParaRPr lang="zh-CN" altLang="en-US"/>
          </a:p>
        </p:txBody>
      </p:sp>
      <p:sp>
        <p:nvSpPr>
          <p:cNvPr id="3" name="内容占位符 2"/>
          <p:cNvSpPr>
            <a:spLocks noGrp="1"/>
          </p:cNvSpPr>
          <p:nvPr>
            <p:ph idx="1"/>
          </p:nvPr>
        </p:nvSpPr>
        <p:spPr>
          <a:xfrm>
            <a:off x="4767070" y="273085"/>
            <a:ext cx="6816150" cy="5853836"/>
          </a:xfrm>
        </p:spPr>
        <p:txBody>
          <a:bodyPr/>
          <a:lstStyle>
            <a:lvl1pPr>
              <a:defRPr sz="3140"/>
            </a:lvl1pPr>
            <a:lvl2pPr>
              <a:defRPr sz="2745"/>
            </a:lvl2pPr>
            <a:lvl3pPr>
              <a:defRPr sz="2355"/>
            </a:lvl3pPr>
            <a:lvl4pPr>
              <a:defRPr sz="1960"/>
            </a:lvl4pPr>
            <a:lvl5pPr>
              <a:defRPr sz="1960"/>
            </a:lvl5pPr>
            <a:lvl6pPr>
              <a:defRPr sz="1960"/>
            </a:lvl6pPr>
            <a:lvl7pPr>
              <a:defRPr sz="1960"/>
            </a:lvl7pPr>
            <a:lvl8pPr>
              <a:defRPr sz="1960"/>
            </a:lvl8pPr>
            <a:lvl9pPr>
              <a:defRPr sz="196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44" y="1435278"/>
            <a:ext cx="4011368" cy="4691642"/>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887" y="4801193"/>
            <a:ext cx="7315718" cy="566808"/>
          </a:xfrm>
        </p:spPr>
        <p:txBody>
          <a:bodyPr anchor="b"/>
          <a:lstStyle>
            <a:lvl1pPr algn="l">
              <a:defRPr sz="196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887" y="612850"/>
            <a:ext cx="7315718" cy="4115308"/>
          </a:xfrm>
        </p:spPr>
        <p:txBody>
          <a:bodyPr/>
          <a:lstStyle>
            <a:lvl1pPr marL="0" indent="0">
              <a:buNone/>
              <a:defRPr sz="3140"/>
            </a:lvl1pPr>
            <a:lvl2pPr marL="447675" indent="0">
              <a:buNone/>
              <a:defRPr sz="2745"/>
            </a:lvl2pPr>
            <a:lvl3pPr marL="896620" indent="0">
              <a:buNone/>
              <a:defRPr sz="2355"/>
            </a:lvl3pPr>
            <a:lvl4pPr marL="1344295" indent="0">
              <a:buNone/>
              <a:defRPr sz="1960"/>
            </a:lvl4pPr>
            <a:lvl5pPr marL="1792605" indent="0">
              <a:buNone/>
              <a:defRPr sz="1960"/>
            </a:lvl5pPr>
            <a:lvl6pPr marL="2240280" indent="0">
              <a:buNone/>
              <a:defRPr sz="1960"/>
            </a:lvl6pPr>
            <a:lvl7pPr marL="2689225" indent="0">
              <a:buNone/>
              <a:defRPr sz="1960"/>
            </a:lvl7pPr>
            <a:lvl8pPr marL="3136900" indent="0">
              <a:buNone/>
              <a:defRPr sz="1960"/>
            </a:lvl8pPr>
            <a:lvl9pPr marL="3584575" indent="0">
              <a:buNone/>
              <a:defRPr sz="1960"/>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887" y="5368000"/>
            <a:ext cx="7315718" cy="804961"/>
          </a:xfrm>
        </p:spPr>
        <p:txBody>
          <a:bodyPr/>
          <a:lstStyle>
            <a:lvl1pPr marL="0" indent="0">
              <a:buNone/>
              <a:defRPr sz="1375"/>
            </a:lvl1pPr>
            <a:lvl2pPr marL="447675" indent="0">
              <a:buNone/>
              <a:defRPr sz="1175"/>
            </a:lvl2pPr>
            <a:lvl3pPr marL="896620" indent="0">
              <a:buNone/>
              <a:defRPr sz="980"/>
            </a:lvl3pPr>
            <a:lvl4pPr marL="1344295" indent="0">
              <a:buNone/>
              <a:defRPr sz="880"/>
            </a:lvl4pPr>
            <a:lvl5pPr marL="1792605" indent="0">
              <a:buNone/>
              <a:defRPr sz="880"/>
            </a:lvl5pPr>
            <a:lvl6pPr marL="2240280" indent="0">
              <a:buNone/>
              <a:defRPr sz="880"/>
            </a:lvl6pPr>
            <a:lvl7pPr marL="2689225" indent="0">
              <a:buNone/>
              <a:defRPr sz="880"/>
            </a:lvl7pPr>
            <a:lvl8pPr marL="3136900" indent="0">
              <a:buNone/>
              <a:defRPr sz="880"/>
            </a:lvl8pPr>
            <a:lvl9pPr marL="3584575" indent="0">
              <a:buNone/>
              <a:defRPr sz="880"/>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826" y="274674"/>
            <a:ext cx="2743394" cy="585224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44" y="274674"/>
            <a:ext cx="8026968" cy="585224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44" y="357210"/>
            <a:ext cx="10973577" cy="5650822"/>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8.jpe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2" Type="http://schemas.openxmlformats.org/officeDocument/2006/relationships/theme" Target="../theme/theme3.xml"/><Relationship Id="rId21" Type="http://schemas.openxmlformats.org/officeDocument/2006/relationships/tags" Target="../tags/tag163.xml"/><Relationship Id="rId20" Type="http://schemas.openxmlformats.org/officeDocument/2006/relationships/tags" Target="../tags/tag162.xml"/><Relationship Id="rId2" Type="http://schemas.openxmlformats.org/officeDocument/2006/relationships/slideLayout" Target="../slideLayouts/slideLayout26.xml"/><Relationship Id="rId19" Type="http://schemas.openxmlformats.org/officeDocument/2006/relationships/tags" Target="../tags/tag161.xml"/><Relationship Id="rId18" Type="http://schemas.openxmlformats.org/officeDocument/2006/relationships/slideLayout" Target="../slideLayouts/slideLayout42.xml"/><Relationship Id="rId17" Type="http://schemas.openxmlformats.org/officeDocument/2006/relationships/slideLayout" Target="../slideLayouts/slideLayout41.xml"/><Relationship Id="rId16" Type="http://schemas.openxmlformats.org/officeDocument/2006/relationships/slideLayout" Target="../slideLayouts/slideLayout40.xml"/><Relationship Id="rId15" Type="http://schemas.openxmlformats.org/officeDocument/2006/relationships/slideLayout" Target="../slideLayouts/slideLayout39.xml"/><Relationship Id="rId14" Type="http://schemas.openxmlformats.org/officeDocument/2006/relationships/slideLayout" Target="../slideLayouts/slideLayout38.xml"/><Relationship Id="rId13" Type="http://schemas.openxmlformats.org/officeDocument/2006/relationships/slideLayout" Target="../slideLayouts/slideLayout37.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 Type="http://schemas.openxmlformats.org/officeDocument/2006/relationships/slideLayout" Target="../slideLayouts/slideLayout45.xml"/><Relationship Id="rId2" Type="http://schemas.openxmlformats.org/officeDocument/2006/relationships/slideLayout" Target="../slideLayouts/slideLayout44.xml"/><Relationship Id="rId17" Type="http://schemas.openxmlformats.org/officeDocument/2006/relationships/theme" Target="../theme/theme4.xml"/><Relationship Id="rId16" Type="http://schemas.openxmlformats.org/officeDocument/2006/relationships/image" Target="../media/image8.jpeg"/><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5" Type="http://schemas.openxmlformats.org/officeDocument/2006/relationships/theme" Target="../theme/theme5.xml"/><Relationship Id="rId14" Type="http://schemas.openxmlformats.org/officeDocument/2006/relationships/image" Target="../media/image8.jpeg"/><Relationship Id="rId13" Type="http://schemas.openxmlformats.org/officeDocument/2006/relationships/slideLayout" Target="../slideLayouts/slideLayout70.xml"/><Relationship Id="rId12" Type="http://schemas.openxmlformats.org/officeDocument/2006/relationships/slideLayout" Target="../slideLayouts/slideLayout69.xml"/><Relationship Id="rId11" Type="http://schemas.openxmlformats.org/officeDocument/2006/relationships/slideLayout" Target="../slideLayouts/slideLayout68.xml"/><Relationship Id="rId10" Type="http://schemas.openxmlformats.org/officeDocument/2006/relationships/slideLayout" Target="../slideLayouts/slideLayout67.xml"/><Relationship Id="rId1"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5" Type="http://schemas.openxmlformats.org/officeDocument/2006/relationships/theme" Target="../theme/theme6.xml"/><Relationship Id="rId14" Type="http://schemas.openxmlformats.org/officeDocument/2006/relationships/image" Target="../media/image8.jpeg"/><Relationship Id="rId13" Type="http://schemas.openxmlformats.org/officeDocument/2006/relationships/slideLayout" Target="../slideLayouts/slideLayout83.xml"/><Relationship Id="rId12" Type="http://schemas.openxmlformats.org/officeDocument/2006/relationships/slideLayout" Target="../slideLayouts/slideLayout82.xml"/><Relationship Id="rId11" Type="http://schemas.openxmlformats.org/officeDocument/2006/relationships/slideLayout" Target="../slideLayouts/slideLayout81.xml"/><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105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105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spd="med">
    <p:fade/>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257175" indent="-257175" algn="l" rtl="0" eaLnBrk="0" fontAlgn="base" hangingPunct="0">
        <a:spcBef>
          <a:spcPts val="70"/>
        </a:spcBef>
        <a:spcAft>
          <a:spcPct val="0"/>
        </a:spcAft>
        <a:buChar char="•"/>
        <a:defRPr sz="2400">
          <a:solidFill>
            <a:schemeClr val="tx1"/>
          </a:solidFill>
          <a:latin typeface="+mn-lt"/>
          <a:ea typeface="+mn-ea"/>
          <a:cs typeface="+mn-cs"/>
        </a:defRPr>
      </a:lvl1pPr>
      <a:lvl2pPr marL="556895" indent="-214630" algn="l" rtl="0" eaLnBrk="0" fontAlgn="base" hangingPunct="0">
        <a:spcBef>
          <a:spcPts val="70"/>
        </a:spcBef>
        <a:spcAft>
          <a:spcPct val="0"/>
        </a:spcAft>
        <a:buChar char="–"/>
        <a:defRPr sz="2100">
          <a:solidFill>
            <a:schemeClr val="tx1"/>
          </a:solidFill>
          <a:latin typeface="+mn-lt"/>
        </a:defRPr>
      </a:lvl2pPr>
      <a:lvl3pPr marL="857250" indent="-171450" algn="l" rtl="0" eaLnBrk="0" fontAlgn="base" hangingPunct="0">
        <a:spcBef>
          <a:spcPts val="70"/>
        </a:spcBef>
        <a:spcAft>
          <a:spcPct val="0"/>
        </a:spcAft>
        <a:buChar char="•"/>
        <a:defRPr sz="1800">
          <a:solidFill>
            <a:schemeClr val="tx1"/>
          </a:solidFill>
          <a:latin typeface="+mn-lt"/>
        </a:defRPr>
      </a:lvl3pPr>
      <a:lvl4pPr marL="1200150" indent="-171450" algn="l" rtl="0" eaLnBrk="0" fontAlgn="base" hangingPunct="0">
        <a:spcBef>
          <a:spcPts val="70"/>
        </a:spcBef>
        <a:spcAft>
          <a:spcPct val="0"/>
        </a:spcAft>
        <a:buChar char="–"/>
        <a:defRPr sz="1500">
          <a:solidFill>
            <a:schemeClr val="tx1"/>
          </a:solidFill>
          <a:latin typeface="+mn-lt"/>
        </a:defRPr>
      </a:lvl4pPr>
      <a:lvl5pPr marL="1543050" indent="-171450" algn="l" rtl="0" eaLnBrk="0" fontAlgn="base" hangingPunct="0">
        <a:spcBef>
          <a:spcPts val="70"/>
        </a:spcBef>
        <a:spcAft>
          <a:spcPct val="0"/>
        </a:spcAft>
        <a:buChar char="»"/>
        <a:defRPr sz="1500">
          <a:solidFill>
            <a:schemeClr val="tx1"/>
          </a:solidFill>
          <a:latin typeface="+mn-lt"/>
        </a:defRPr>
      </a:lvl5pPr>
      <a:lvl6pPr marL="1885950" indent="-171450" algn="l" rtl="0" eaLnBrk="1" fontAlgn="base" hangingPunct="1">
        <a:spcBef>
          <a:spcPts val="70"/>
        </a:spcBef>
        <a:spcAft>
          <a:spcPct val="0"/>
        </a:spcAft>
        <a:buChar char="»"/>
        <a:defRPr sz="1500">
          <a:solidFill>
            <a:schemeClr val="tx1"/>
          </a:solidFill>
          <a:latin typeface="+mn-lt"/>
        </a:defRPr>
      </a:lvl6pPr>
      <a:lvl7pPr marL="2228850" indent="-171450" algn="l" rtl="0" eaLnBrk="1" fontAlgn="base" hangingPunct="1">
        <a:spcBef>
          <a:spcPts val="70"/>
        </a:spcBef>
        <a:spcAft>
          <a:spcPct val="0"/>
        </a:spcAft>
        <a:buChar char="»"/>
        <a:defRPr sz="1500">
          <a:solidFill>
            <a:schemeClr val="tx1"/>
          </a:solidFill>
          <a:latin typeface="+mn-lt"/>
        </a:defRPr>
      </a:lvl7pPr>
      <a:lvl8pPr marL="2571750" indent="-171450" algn="l" rtl="0" eaLnBrk="1" fontAlgn="base" hangingPunct="1">
        <a:spcBef>
          <a:spcPts val="70"/>
        </a:spcBef>
        <a:spcAft>
          <a:spcPct val="0"/>
        </a:spcAft>
        <a:buChar char="»"/>
        <a:defRPr sz="1500">
          <a:solidFill>
            <a:schemeClr val="tx1"/>
          </a:solidFill>
          <a:latin typeface="+mn-lt"/>
        </a:defRPr>
      </a:lvl8pPr>
      <a:lvl9pPr marL="2914650" indent="-171450" algn="l" rtl="0" eaLnBrk="1" fontAlgn="base" hangingPunct="1">
        <a:spcBef>
          <a:spcPts val="70"/>
        </a:spcBef>
        <a:spcAft>
          <a:spcPct val="0"/>
        </a:spcAft>
        <a:buChar char="»"/>
        <a:defRPr sz="1500">
          <a:solidFill>
            <a:schemeClr val="tx1"/>
          </a:solidFill>
          <a:latin typeface="+mn-lt"/>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44" y="274672"/>
            <a:ext cx="10973577" cy="1143142"/>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44" y="1600398"/>
            <a:ext cx="10973577" cy="4526521"/>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44" y="6245996"/>
            <a:ext cx="2845002" cy="476309"/>
          </a:xfrm>
          <a:prstGeom prst="rect">
            <a:avLst/>
          </a:prstGeom>
          <a:noFill/>
          <a:ln>
            <a:noFill/>
          </a:ln>
          <a:effectLst/>
        </p:spPr>
        <p:txBody>
          <a:bodyPr vert="horz" wrap="square" lIns="91440" tIns="45720" rIns="91440" bIns="45720" numCol="1" anchor="t" anchorCtr="0" compatLnSpc="1"/>
          <a:lstStyle>
            <a:lvl1pP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895" y="6245996"/>
            <a:ext cx="3861074" cy="476309"/>
          </a:xfrm>
          <a:prstGeom prst="rect">
            <a:avLst/>
          </a:prstGeom>
          <a:noFill/>
          <a:ln>
            <a:noFill/>
          </a:ln>
          <a:effectLst/>
        </p:spPr>
        <p:txBody>
          <a:bodyPr vert="horz" wrap="square" lIns="91440" tIns="45720" rIns="91440" bIns="45720" numCol="1" anchor="t" anchorCtr="0" compatLnSpc="1"/>
          <a:lstStyle>
            <a:lvl1pPr algn="ctr" eaLnBrk="1" hangingPunct="1">
              <a:defRPr sz="1375">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8220" y="6245996"/>
            <a:ext cx="2845002" cy="476309"/>
          </a:xfrm>
          <a:prstGeom prst="rect">
            <a:avLst/>
          </a:prstGeom>
          <a:noFill/>
          <a:ln>
            <a:noFill/>
          </a:ln>
          <a:effectLst/>
        </p:spPr>
        <p:txBody>
          <a:bodyPr vert="horz" wrap="square" lIns="91440" tIns="45720" rIns="91440" bIns="45720" numCol="1" anchor="t" anchorCtr="0" compatLnSpc="1"/>
          <a:lstStyle>
            <a:lvl1pPr algn="r" eaLnBrk="1" hangingPunct="1">
              <a:defRPr sz="137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ransition spd="med">
    <p:fade/>
  </p:transition>
  <p:txStyles>
    <p:titleStyle>
      <a:lvl1pPr algn="ctr" rtl="0" eaLnBrk="0" fontAlgn="base" hangingPunct="0">
        <a:spcBef>
          <a:spcPct val="0"/>
        </a:spcBef>
        <a:spcAft>
          <a:spcPct val="0"/>
        </a:spcAft>
        <a:defRPr sz="431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35915" indent="-335915" algn="l" rtl="0" eaLnBrk="0" fontAlgn="base" hangingPunct="0">
        <a:spcBef>
          <a:spcPct val="19000"/>
        </a:spcBef>
        <a:spcAft>
          <a:spcPct val="0"/>
        </a:spcAft>
        <a:buChar char="•"/>
        <a:defRPr sz="3140">
          <a:solidFill>
            <a:schemeClr val="tx1"/>
          </a:solidFill>
          <a:latin typeface="+mn-lt"/>
          <a:ea typeface="+mn-ea"/>
          <a:cs typeface="+mn-cs"/>
        </a:defRPr>
      </a:lvl1pPr>
      <a:lvl2pPr marL="727710" indent="-280035" algn="l" rtl="0" eaLnBrk="0" fontAlgn="base" hangingPunct="0">
        <a:spcBef>
          <a:spcPct val="19000"/>
        </a:spcBef>
        <a:spcAft>
          <a:spcPct val="0"/>
        </a:spcAft>
        <a:buChar char="–"/>
        <a:defRPr sz="2745">
          <a:solidFill>
            <a:schemeClr val="tx1"/>
          </a:solidFill>
          <a:latin typeface="+mn-lt"/>
        </a:defRPr>
      </a:lvl2pPr>
      <a:lvl3pPr marL="1120775" indent="-224155" algn="l" rtl="0" eaLnBrk="0" fontAlgn="base" hangingPunct="0">
        <a:spcBef>
          <a:spcPct val="19000"/>
        </a:spcBef>
        <a:spcAft>
          <a:spcPct val="0"/>
        </a:spcAft>
        <a:buChar char="•"/>
        <a:defRPr sz="2355">
          <a:solidFill>
            <a:schemeClr val="tx1"/>
          </a:solidFill>
          <a:latin typeface="+mn-lt"/>
        </a:defRPr>
      </a:lvl3pPr>
      <a:lvl4pPr marL="1568450" indent="-224155" algn="l" rtl="0" eaLnBrk="0" fontAlgn="base" hangingPunct="0">
        <a:spcBef>
          <a:spcPct val="19000"/>
        </a:spcBef>
        <a:spcAft>
          <a:spcPct val="0"/>
        </a:spcAft>
        <a:buChar char="–"/>
        <a:defRPr sz="1960">
          <a:solidFill>
            <a:schemeClr val="tx1"/>
          </a:solidFill>
          <a:latin typeface="+mn-lt"/>
        </a:defRPr>
      </a:lvl4pPr>
      <a:lvl5pPr marL="2016125" indent="-224155" algn="l" rtl="0" eaLnBrk="0" fontAlgn="base" hangingPunct="0">
        <a:spcBef>
          <a:spcPct val="19000"/>
        </a:spcBef>
        <a:spcAft>
          <a:spcPct val="0"/>
        </a:spcAft>
        <a:buChar char="»"/>
        <a:defRPr sz="1960">
          <a:solidFill>
            <a:schemeClr val="tx1"/>
          </a:solidFill>
          <a:latin typeface="+mn-lt"/>
        </a:defRPr>
      </a:lvl5pPr>
      <a:lvl6pPr marL="2465070" indent="-224155" algn="l" rtl="0" eaLnBrk="1" fontAlgn="base" hangingPunct="1">
        <a:spcBef>
          <a:spcPct val="19000"/>
        </a:spcBef>
        <a:spcAft>
          <a:spcPct val="0"/>
        </a:spcAft>
        <a:buChar char="»"/>
        <a:defRPr sz="1960">
          <a:solidFill>
            <a:schemeClr val="tx1"/>
          </a:solidFill>
          <a:latin typeface="+mn-lt"/>
        </a:defRPr>
      </a:lvl6pPr>
      <a:lvl7pPr marL="2912745" indent="-224155" algn="l" rtl="0" eaLnBrk="1" fontAlgn="base" hangingPunct="1">
        <a:spcBef>
          <a:spcPct val="19000"/>
        </a:spcBef>
        <a:spcAft>
          <a:spcPct val="0"/>
        </a:spcAft>
        <a:buChar char="»"/>
        <a:defRPr sz="1960">
          <a:solidFill>
            <a:schemeClr val="tx1"/>
          </a:solidFill>
          <a:latin typeface="+mn-lt"/>
        </a:defRPr>
      </a:lvl7pPr>
      <a:lvl8pPr marL="3361055" indent="-224155" algn="l" rtl="0" eaLnBrk="1" fontAlgn="base" hangingPunct="1">
        <a:spcBef>
          <a:spcPct val="19000"/>
        </a:spcBef>
        <a:spcAft>
          <a:spcPct val="0"/>
        </a:spcAft>
        <a:buChar char="»"/>
        <a:defRPr sz="1960">
          <a:solidFill>
            <a:schemeClr val="tx1"/>
          </a:solidFill>
          <a:latin typeface="+mn-lt"/>
        </a:defRPr>
      </a:lvl8pPr>
      <a:lvl9pPr marL="3809365" indent="-224155" algn="l" rtl="0" eaLnBrk="1" fontAlgn="base" hangingPunct="1">
        <a:spcBef>
          <a:spcPct val="19000"/>
        </a:spcBef>
        <a:spcAft>
          <a:spcPct val="0"/>
        </a:spcAft>
        <a:buChar char="»"/>
        <a:defRPr sz="1960">
          <a:solidFill>
            <a:schemeClr val="tx1"/>
          </a:solidFill>
          <a:latin typeface="+mn-lt"/>
        </a:defRPr>
      </a:lvl9pPr>
    </p:bodyStyle>
    <p:otherStyle>
      <a:defPPr>
        <a:defRPr lang="zh-CN"/>
      </a:defPPr>
      <a:lvl1pPr marL="0" algn="l" defTabSz="896620" rtl="0" eaLnBrk="1" latinLnBrk="0" hangingPunct="1">
        <a:defRPr sz="1765" kern="1200">
          <a:solidFill>
            <a:schemeClr val="tx1"/>
          </a:solidFill>
          <a:latin typeface="+mn-lt"/>
          <a:ea typeface="+mn-ea"/>
          <a:cs typeface="+mn-cs"/>
        </a:defRPr>
      </a:lvl1pPr>
      <a:lvl2pPr marL="447675" algn="l" defTabSz="896620" rtl="0" eaLnBrk="1" latinLnBrk="0" hangingPunct="1">
        <a:defRPr sz="1765" kern="1200">
          <a:solidFill>
            <a:schemeClr val="tx1"/>
          </a:solidFill>
          <a:latin typeface="+mn-lt"/>
          <a:ea typeface="+mn-ea"/>
          <a:cs typeface="+mn-cs"/>
        </a:defRPr>
      </a:lvl2pPr>
      <a:lvl3pPr marL="896620" algn="l" defTabSz="896620" rtl="0" eaLnBrk="1" latinLnBrk="0" hangingPunct="1">
        <a:defRPr sz="1765" kern="1200">
          <a:solidFill>
            <a:schemeClr val="tx1"/>
          </a:solidFill>
          <a:latin typeface="+mn-lt"/>
          <a:ea typeface="+mn-ea"/>
          <a:cs typeface="+mn-cs"/>
        </a:defRPr>
      </a:lvl3pPr>
      <a:lvl4pPr marL="1344295" algn="l" defTabSz="896620" rtl="0" eaLnBrk="1" latinLnBrk="0" hangingPunct="1">
        <a:defRPr sz="1765" kern="1200">
          <a:solidFill>
            <a:schemeClr val="tx1"/>
          </a:solidFill>
          <a:latin typeface="+mn-lt"/>
          <a:ea typeface="+mn-ea"/>
          <a:cs typeface="+mn-cs"/>
        </a:defRPr>
      </a:lvl4pPr>
      <a:lvl5pPr marL="1792605" algn="l" defTabSz="896620" rtl="0" eaLnBrk="1" latinLnBrk="0" hangingPunct="1">
        <a:defRPr sz="1765" kern="1200">
          <a:solidFill>
            <a:schemeClr val="tx1"/>
          </a:solidFill>
          <a:latin typeface="+mn-lt"/>
          <a:ea typeface="+mn-ea"/>
          <a:cs typeface="+mn-cs"/>
        </a:defRPr>
      </a:lvl5pPr>
      <a:lvl6pPr marL="2240280" algn="l" defTabSz="896620" rtl="0" eaLnBrk="1" latinLnBrk="0" hangingPunct="1">
        <a:defRPr sz="1765" kern="1200">
          <a:solidFill>
            <a:schemeClr val="tx1"/>
          </a:solidFill>
          <a:latin typeface="+mn-lt"/>
          <a:ea typeface="+mn-ea"/>
          <a:cs typeface="+mn-cs"/>
        </a:defRPr>
      </a:lvl6pPr>
      <a:lvl7pPr marL="2689225" algn="l" defTabSz="896620" rtl="0" eaLnBrk="1" latinLnBrk="0" hangingPunct="1">
        <a:defRPr sz="1765" kern="1200">
          <a:solidFill>
            <a:schemeClr val="tx1"/>
          </a:solidFill>
          <a:latin typeface="+mn-lt"/>
          <a:ea typeface="+mn-ea"/>
          <a:cs typeface="+mn-cs"/>
        </a:defRPr>
      </a:lvl7pPr>
      <a:lvl8pPr marL="3136900" algn="l" defTabSz="896620" rtl="0" eaLnBrk="1" latinLnBrk="0" hangingPunct="1">
        <a:defRPr sz="1765" kern="1200">
          <a:solidFill>
            <a:schemeClr val="tx1"/>
          </a:solidFill>
          <a:latin typeface="+mn-lt"/>
          <a:ea typeface="+mn-ea"/>
          <a:cs typeface="+mn-cs"/>
        </a:defRPr>
      </a:lvl8pPr>
      <a:lvl9pPr marL="3584575" algn="l" defTabSz="896620" rtl="0" eaLnBrk="1" latinLnBrk="0" hangingPunct="1">
        <a:defRPr sz="1765"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4.jpeg"/><Relationship Id="rId1" Type="http://schemas.openxmlformats.org/officeDocument/2006/relationships/tags" Target="../tags/tag16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9.xml"/><Relationship Id="rId1" Type="http://schemas.openxmlformats.org/officeDocument/2006/relationships/tags" Target="../tags/tag19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9.xml"/><Relationship Id="rId1" Type="http://schemas.openxmlformats.org/officeDocument/2006/relationships/tags" Target="../tags/tag19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9.xml"/><Relationship Id="rId1" Type="http://schemas.openxmlformats.org/officeDocument/2006/relationships/tags" Target="../tags/tag19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9.xml"/><Relationship Id="rId1" Type="http://schemas.openxmlformats.org/officeDocument/2006/relationships/tags" Target="../tags/tag19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9.xml"/><Relationship Id="rId1" Type="http://schemas.openxmlformats.org/officeDocument/2006/relationships/tags" Target="../tags/tag19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9.xml"/><Relationship Id="rId1" Type="http://schemas.openxmlformats.org/officeDocument/2006/relationships/tags" Target="../tags/tag19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0.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3" Type="http://schemas.openxmlformats.org/officeDocument/2006/relationships/slideLayout" Target="../slideLayouts/slideLayout19.xml"/><Relationship Id="rId22" Type="http://schemas.openxmlformats.org/officeDocument/2006/relationships/tags" Target="../tags/tag182.xml"/><Relationship Id="rId21" Type="http://schemas.openxmlformats.org/officeDocument/2006/relationships/tags" Target="../tags/tag181.xml"/><Relationship Id="rId20" Type="http://schemas.openxmlformats.org/officeDocument/2006/relationships/image" Target="../media/image18.svg"/><Relationship Id="rId2" Type="http://schemas.openxmlformats.org/officeDocument/2006/relationships/tags" Target="../tags/tag166.xml"/><Relationship Id="rId19" Type="http://schemas.openxmlformats.org/officeDocument/2006/relationships/image" Target="../media/image17.png"/><Relationship Id="rId18" Type="http://schemas.openxmlformats.org/officeDocument/2006/relationships/tags" Target="../tags/tag180.xml"/><Relationship Id="rId17" Type="http://schemas.openxmlformats.org/officeDocument/2006/relationships/image" Target="../media/image16.svg"/><Relationship Id="rId16" Type="http://schemas.openxmlformats.org/officeDocument/2006/relationships/image" Target="../media/image15.png"/><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tags" Target="../tags/tag16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1.xml"/><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2.xml"/><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3.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4.xml"/><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5.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6.xml"/><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7.xml"/><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7.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7.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9.xml"/><Relationship Id="rId1" Type="http://schemas.openxmlformats.org/officeDocument/2006/relationships/tags" Target="../tags/tag19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9.xml"/><Relationship Id="rId1" Type="http://schemas.openxmlformats.org/officeDocument/2006/relationships/tags" Target="../tags/tag19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9.xml"/><Relationship Id="rId1" Type="http://schemas.openxmlformats.org/officeDocument/2006/relationships/tags" Target="../tags/tag1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2600">
              <a:latin typeface="Times New Roman" panose="02020603050405020304" charset="0"/>
              <a:ea typeface="方正大黑体_GBK" panose="02010600010101010101" charset="-122"/>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1217930" y="1752600"/>
            <a:ext cx="10114280" cy="21837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defRPr/>
            </a:pP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项目五</a:t>
            </a:r>
            <a:r>
              <a:rPr lang="en-US" altLang="zh-CN"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6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借贷记账法在产品制造企业会计中的运用</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任务四</a:t>
            </a:r>
            <a:r>
              <a:rPr lang="en-US" altLang="zh-CN"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产品销售业务的核算</a:t>
            </a:r>
            <a:endParaRPr lang="zh-CN" altLang="en-US" sz="3200">
              <a:solidFill>
                <a:schemeClr val="accent2"/>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用来核算企业因销售商品、提供劳务等而收到的商业汇票，包括银行承兑汇票和商业承兑汇票。</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应收票据</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7620" cy="2543810"/>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100705"/>
            <a:ext cx="4029075" cy="1269365"/>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到期收回款项的商业汇票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219200" y="2950210"/>
            <a:ext cx="4601210" cy="204533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因销售商品、提供劳务等而收到对方单位开出、承兑的商业汇票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4876528"/>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142365" y="4876800"/>
            <a:ext cx="458597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持有的商业汇票的票面余额</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5" name="文本框 4" descr="7b0a2020202022776f7264617274223a20227b5c2269645c223a32353030343539362c5c227469645c223a5c2231333532335c227d220a7d0a"/>
          <p:cNvSpPr txBox="1"/>
          <p:nvPr/>
        </p:nvSpPr>
        <p:spPr>
          <a:xfrm>
            <a:off x="1063625" y="542036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本账户按按债务人设置明细分类账户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to="" calcmode="lin" valueType="num">
                                      <p:cBhvr>
                                        <p:cTn id="37"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9" name="文本框 8" descr="7b0a2020202022776f7264617274223a20227b5c2269645c223a32353030343539362c5c227469645c223a5c2231333532335c227d220a7d0a"/>
          <p:cNvSpPr txBox="1"/>
          <p:nvPr/>
        </p:nvSpPr>
        <p:spPr>
          <a:xfrm>
            <a:off x="914400" y="2133600"/>
            <a:ext cx="10064750" cy="203009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应当设置“应收票据备查簿”，逐笔登记商业汇票的种类、号数和出票日、票面金额、合同交易号和付款人、承兑人、到期日、贴现日、收款日和收回金额等详细资料</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损益类账户，用来核算企业确认销售商品、提供劳务等主营业务收入时应结转的成本，</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主营业务成本</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2971800"/>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期末转入“本年利润”的成本额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402715" y="2941955"/>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已销售商品、提供劳务的实际成本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按主营业务的种类设置明细分类账户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771900" y="4558665"/>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677545"/>
            <a:ext cx="11529695" cy="57277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损益类账户，用来核算企业经济活动中发生的消费税、城市维护建设税、资源税和教育费附加等相关税费。</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税金及附加</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2971800"/>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期末转入“本年利润”的税金及附加</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337945" y="2941955"/>
            <a:ext cx="466598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借方登记企业按规定计算应交的消费税等相关税费</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本账户可按销售商品的种类设置明细分类账户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771900" y="4558665"/>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311785"/>
            <a:ext cx="11529695" cy="609346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损益类账户，用来核算企业确认的除主营业务活动以外的其他经营活动所发生的支出，包括销售材料的成本、出租固定资产的折旧额、出租无形资产的摊销额、出租包装物的成本或摊销额等。</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其他业务成本</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43600" y="2971800"/>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期末转入“本年利润”的其他业务成本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402715" y="294195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企业发生的其他业务成本</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r>
              <a:rPr lang="en-US" altLang="zh-CN" sz="2800" dirty="0">
                <a:latin typeface="方正粗黑宋简体" panose="02000000000000000000" charset="-122"/>
                <a:ea typeface="方正大黑体_GBK" panose="02010600010101010101" charset="-122"/>
              </a:rPr>
              <a:t>+</a:t>
            </a:r>
            <a:r>
              <a:rPr lang="zh-CN" altLang="en-US" sz="2800" dirty="0">
                <a:latin typeface="方正粗黑宋简体" panose="02000000000000000000" charset="-122"/>
                <a:ea typeface="方正大黑体_GBK" panose="02010600010101010101" charset="-122"/>
              </a:rPr>
              <a:t>）</a:t>
            </a:r>
            <a:endParaRPr lang="zh-CN" altLang="en-US" sz="2800" dirty="0">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3052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其他业务成本的种类设置明细分类账户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771900" y="4558665"/>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to="" calcmode="lin" valueType="num">
                                      <p:cBhvr>
                                        <p:cTn id="35"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33" grpId="0" bldLvl="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zh-CN" altLang="zh-CN" sz="2800" kern="10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sym typeface="+mn-ea"/>
              </a:rPr>
              <a:t>损益类账户，用来核算企业销售商品和材料、提供劳务过程中发生的各种费用，包括保险费、包装费、展览费和广告费、商品维修费、运输费、装卸费以及为销售商品而专设的销售机构（含销售网点、售后服务网点）的职工薪酬、业务费、折旧费等经营费用。</a:t>
            </a:r>
            <a:endParaRPr lang="zh-CN" altLang="zh-CN" sz="2800" kern="10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sym typeface="+mn-ea"/>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销售费用</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517015" y="3018790"/>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发生的销售费用</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91200" y="3018790"/>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转入本年利润的销售费用</a:t>
            </a:r>
            <a:endParaRPr kumimoji="0" lang="zh-CN" altLang="en-US"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可按销售费用项目进行明细分类核算</a:t>
            </a:r>
            <a:endParaRPr lang="zh-CN" altLang="en-US"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10" name="直接连接符 9"/>
          <p:cNvCxnSpPr/>
          <p:nvPr/>
        </p:nvCxnSpPr>
        <p:spPr>
          <a:xfrm>
            <a:off x="3429000" y="4724400"/>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负债类账户，</a:t>
            </a:r>
            <a:r>
              <a:rPr kumimoji="0" lang="zh-CN" altLang="en-US"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用来核算企业已收或应收客户对价而应向客户转让商品的义务</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合同负债</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0" cy="284881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402715" y="3051810"/>
            <a:ext cx="4325783" cy="2631709"/>
          </a:xfrm>
          <a:prstGeom prst="rect">
            <a:avLst/>
          </a:prstGeom>
          <a:noFill/>
        </p:spPr>
        <p:txBody>
          <a:bodyPr wrap="square" lIns="107470" tIns="53734" rIns="107470" bIns="53734">
            <a:spAutoFit/>
          </a:bodyPr>
          <a:lstStyle/>
          <a:p>
            <a:pPr>
              <a:lnSpc>
                <a:spcPct val="150000"/>
              </a:lnSpc>
              <a:defRPr/>
            </a:pPr>
            <a:r>
              <a:rPr lang="zh-CN" altLang="en-US" sz="2800" kern="100" dirty="0">
                <a:solidFill>
                  <a:srgbClr val="000000"/>
                </a:solidFill>
                <a:latin typeface="方正粗黑宋简体" panose="02000000000000000000" charset="-122"/>
                <a:ea typeface="方正大黑体_GBK" panose="02010600010101010101" charset="-122"/>
              </a:rPr>
              <a:t>企业履行向客户转让商品或提供服务的义务后，满足收入确认条件时冲减的合同负债</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2988310"/>
            <a:ext cx="4601210" cy="1985378"/>
          </a:xfrm>
          <a:prstGeom prst="rect">
            <a:avLst/>
          </a:prstGeom>
          <a:noFill/>
        </p:spPr>
        <p:txBody>
          <a:bodyPr wrap="square" lIns="107470" tIns="53734" rIns="107470" bIns="53734">
            <a:spAutoFit/>
          </a:bodyPr>
          <a:lstStyle/>
          <a:p>
            <a:pPr>
              <a:lnSpc>
                <a:spcPct val="150000"/>
              </a:lnSpc>
              <a:defRPr/>
            </a:pPr>
            <a:r>
              <a:rPr lang="zh-CN" altLang="en-US" sz="2800" kern="100" dirty="0">
                <a:solidFill>
                  <a:srgbClr val="000000"/>
                </a:solidFill>
                <a:latin typeface="方正粗黑宋简体" panose="02000000000000000000" charset="-122"/>
                <a:ea typeface="方正大黑体_GBK" panose="02010600010101010101" charset="-122"/>
              </a:rPr>
              <a:t>登记企业已收或应收客户的对价，企业承担未来向客户转让商品或提供服务的义务</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1921" y="5683519"/>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063625" y="573581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lang="zh-CN" altLang="en-US" sz="2400" dirty="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本账户应按购货单位设置明细分类账户</a:t>
            </a:r>
            <a:endParaRPr lang="zh-CN" altLang="en-US" sz="2400" dirty="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sp>
        <p:nvSpPr>
          <p:cNvPr id="5" name="文本框 4"/>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868437" y="1573111"/>
            <a:ext cx="8553450" cy="1022350"/>
          </a:xfrm>
          <a:prstGeom prst="rect">
            <a:avLst/>
          </a:prstGeom>
        </p:spPr>
        <p:txBody>
          <a:bodyPr vert="horz" wrap="square" lIns="114300" tIns="57150" rIns="114300" bIns="57150" rtlCol="0" anchor="ctr" anchorCtr="0">
            <a:spAutoFit/>
          </a:bodyPr>
          <a:lstStyle/>
          <a:p>
            <a:pPr algn="ctr">
              <a:lnSpc>
                <a:spcPct val="64000"/>
              </a:lnSpc>
              <a:spcBef>
                <a:spcPts val="450"/>
              </a:spcBef>
            </a:pPr>
            <a:r>
              <a:rPr lang="en-US" sz="9225" b="1">
                <a:solidFill>
                  <a:srgbClr val="4F5088">
                    <a:alpha val="100000"/>
                  </a:srgbClr>
                </a:solidFill>
                <a:latin typeface="方正粗黑宋简体" panose="02000000000000000000" charset="-122"/>
                <a:ea typeface="方正大黑体_GBK" panose="02010600010101010101" charset="-122"/>
                <a:cs typeface="微软雅黑" panose="020B0503020204020204" pitchFamily="34" charset="-122"/>
              </a:rPr>
              <a:t>03</a:t>
            </a:r>
            <a:endParaRPr lang="en-US" sz="9225" b="1">
              <a:solidFill>
                <a:srgbClr val="4F5088">
                  <a:alpha val="100000"/>
                </a:srgb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3" name="TextBox 3"/>
          <p:cNvSpPr txBox="1"/>
          <p:nvPr/>
        </p:nvSpPr>
        <p:spPr>
          <a:xfrm>
            <a:off x="2216099" y="3124200"/>
            <a:ext cx="7858125" cy="959485"/>
          </a:xfrm>
          <a:prstGeom prst="rect">
            <a:avLst/>
          </a:prstGeom>
        </p:spPr>
        <p:txBody>
          <a:bodyPr vert="horz" wrap="square" lIns="114300" tIns="57150" rIns="114300" bIns="57150" rtlCol="0" anchor="t" anchorCtr="0">
            <a:spAutoFit/>
          </a:bodyPr>
          <a:lstStyle/>
          <a:p>
            <a:pPr algn="ctr">
              <a:lnSpc>
                <a:spcPct val="120000"/>
              </a:lnSpc>
              <a:spcBef>
                <a:spcPts val="450"/>
              </a:spcBef>
            </a:pPr>
            <a:r>
              <a:rPr lang="en-US" sz="4575" b="1">
                <a:solidFill>
                  <a:srgbClr val="1F1F1F">
                    <a:alpha val="100000"/>
                  </a:srgbClr>
                </a:solidFill>
                <a:latin typeface="方正粗黑宋简体" panose="02000000000000000000" charset="-122"/>
                <a:ea typeface="方正大黑体_GBK" panose="02010600010101010101" charset="-122"/>
                <a:cs typeface="微软雅黑" panose="020B0503020204020204" pitchFamily="34" charset="-122"/>
              </a:rPr>
              <a:t>核算举例</a:t>
            </a:r>
            <a:endParaRPr lang="en-US" sz="4575" b="1">
              <a:solidFill>
                <a:srgbClr val="1F1F1F">
                  <a:alpha val="100000"/>
                </a:srgbClr>
              </a:solidFill>
              <a:latin typeface="方正粗黑宋简体" panose="02000000000000000000" charset="-122"/>
              <a:ea typeface="方正大黑体_GBK" panose="02010600010101010101" charset="-122"/>
              <a:cs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765935" y="3657600"/>
            <a:ext cx="8359140" cy="638175"/>
          </a:xfrm>
          <a:prstGeom prst="rect">
            <a:avLst/>
          </a:prstGeom>
        </p:spPr>
        <p:txBody>
          <a:bodyPr vert="horz" wrap="square" lIns="123825" tIns="123825" rIns="57150" bIns="123825" rtlCol="0" anchor="ctr" anchorCtr="0">
            <a:noAutofit/>
          </a:bodyPr>
          <a:lstStyle/>
          <a:p>
            <a:pPr>
              <a:lnSpc>
                <a:spcPct val="150000"/>
              </a:lnSpc>
            </a:pP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借：银行存款</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226000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贷：主营业务收入</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120 000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B产品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80 000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应交税费</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应交增值税（销项税额</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26000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1219200" y="762000"/>
            <a:ext cx="10064750" cy="2030095"/>
          </a:xfrm>
          <a:prstGeom prst="rect">
            <a:avLst/>
          </a:prstGeom>
          <a:noFill/>
        </p:spPr>
        <p:txBody>
          <a:bodyPr wrap="square" rtlCol="0" anchor="t">
            <a:spAutoFit/>
          </a:bodyPr>
          <a:lstStyle/>
          <a:p>
            <a:pPr>
              <a:lnSpc>
                <a:spcPct val="150000"/>
              </a:lnSpc>
            </a:pPr>
            <a:r>
              <a:rPr lang="zh-CN" altLang="en-US" sz="2800" dirty="0"/>
              <a:t>[应用举例5-22]智瑞公司向志诚公司销售A产品3 000件，单价40元，销售B产品4 000件，单价20元，总价款200 000元，销项税额</a:t>
            </a:r>
            <a:r>
              <a:rPr lang="en-US" altLang="zh-CN" sz="2800" dirty="0"/>
              <a:t>26</a:t>
            </a:r>
            <a:r>
              <a:rPr lang="zh-CN" altLang="en-US" sz="2800" dirty="0"/>
              <a:t> 000元，款项收到，存入银行。</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35718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 </a:t>
            </a:r>
            <a:br>
              <a:rPr lang="zh-CN" altLang="en-US" sz="3200">
                <a:solidFill>
                  <a:srgbClr val="00206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3200">
              <a:solidFill>
                <a:srgbClr val="00206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886478" y="1673234"/>
            <a:ext cx="1530070" cy="1530070"/>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2245053" y="1915493"/>
            <a:ext cx="1530070" cy="1530070"/>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3578788" y="2260238"/>
            <a:ext cx="1530070" cy="1530070"/>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4329988" y="3411166"/>
            <a:ext cx="1530070" cy="1530070"/>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5349888" y="4334845"/>
            <a:ext cx="1530070" cy="1530070"/>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2547131" y="2176444"/>
            <a:ext cx="925913" cy="925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3880745" y="2558909"/>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4628659" y="3713911"/>
            <a:ext cx="932727" cy="9327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Arial" panose="020B0604020202020204" pitchFamily="34" charset="0"/>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4762687" y="3930142"/>
            <a:ext cx="664672" cy="500264"/>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圆角矩形 35"/>
          <p:cNvSpPr/>
          <p:nvPr>
            <p:custDataLst>
              <p:tags r:id="rId10"/>
            </p:custDataLst>
          </p:nvPr>
        </p:nvSpPr>
        <p:spPr>
          <a:xfrm>
            <a:off x="6789394" y="3414430"/>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3</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sp>
        <p:nvSpPr>
          <p:cNvPr id="20" name="文本框 19"/>
          <p:cNvSpPr txBox="1"/>
          <p:nvPr>
            <p:custDataLst>
              <p:tags r:id="rId11"/>
            </p:custDataLst>
          </p:nvPr>
        </p:nvSpPr>
        <p:spPr>
          <a:xfrm>
            <a:off x="6786936" y="252914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账户设置</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
        <p:nvSpPr>
          <p:cNvPr id="21" name="圆角矩形 34"/>
          <p:cNvSpPr/>
          <p:nvPr>
            <p:custDataLst>
              <p:tags r:id="rId12"/>
            </p:custDataLst>
          </p:nvPr>
        </p:nvSpPr>
        <p:spPr>
          <a:xfrm>
            <a:off x="6045364" y="2529149"/>
            <a:ext cx="599452" cy="59896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rPr>
              <a:t>2</a:t>
            </a:r>
            <a:endParaRPr lang="en-US" altLang="zh-CN" sz="2600" dirty="0">
              <a:solidFill>
                <a:schemeClr val="bg1"/>
              </a:solidFill>
              <a:latin typeface="Arial" panose="020B0604020202020204" pitchFamily="34" charset="0"/>
              <a:ea typeface="方正大黑体_GBK" panose="02010600010101010101" charset="-122"/>
              <a:sym typeface="Arial" panose="020B0604020202020204" pitchFamily="34" charset="0"/>
            </a:endParaRPr>
          </a:p>
        </p:txBody>
      </p:sp>
      <p:sp>
        <p:nvSpPr>
          <p:cNvPr id="22" name="文本框 21"/>
          <p:cNvSpPr txBox="1"/>
          <p:nvPr>
            <p:custDataLst>
              <p:tags r:id="rId13"/>
            </p:custDataLst>
          </p:nvPr>
        </p:nvSpPr>
        <p:spPr>
          <a:xfrm>
            <a:off x="6185023" y="1643868"/>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rPr>
              <a:t>核算内容</a:t>
            </a:r>
            <a:endParaRPr lang="zh-CN" altLang="en-US" sz="2600" spc="15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4"/>
            </p:custDataLst>
          </p:nvPr>
        </p:nvSpPr>
        <p:spPr>
          <a:xfrm>
            <a:off x="5443453" y="1643868"/>
            <a:ext cx="599452" cy="59896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rPr>
              <a:t>1</a:t>
            </a:r>
            <a:endParaRPr lang="en-US" altLang="zh-CN" sz="2600" dirty="0">
              <a:solidFill>
                <a:srgbClr val="000000"/>
              </a:solidFill>
              <a:latin typeface="Arial" panose="020B0604020202020204" pitchFamily="34" charset="0"/>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2847807" y="2384916"/>
            <a:ext cx="324560" cy="508970"/>
          </a:xfrm>
          <a:prstGeom prst="rect">
            <a:avLst/>
          </a:prstGeom>
        </p:spPr>
      </p:pic>
      <p:pic>
        <p:nvPicPr>
          <p:cNvPr id="26" name="图形 35"/>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4125817" y="2818734"/>
            <a:ext cx="442582" cy="413077"/>
          </a:xfrm>
          <a:prstGeom prst="rect">
            <a:avLst/>
          </a:prstGeom>
        </p:spPr>
      </p:pic>
      <p:sp>
        <p:nvSpPr>
          <p:cNvPr id="5" name="文本框 4"/>
          <p:cNvSpPr txBox="1"/>
          <p:nvPr>
            <p:custDataLst>
              <p:tags r:id="rId21"/>
            </p:custDataLst>
          </p:nvPr>
        </p:nvSpPr>
        <p:spPr>
          <a:xfrm>
            <a:off x="7481626" y="3441009"/>
            <a:ext cx="2819248" cy="59896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rPr>
              <a:t>核算举例</a:t>
            </a:r>
            <a:endParaRPr lang="zh-CN" altLang="en-US" sz="2600" spc="150" dirty="0">
              <a:solidFill>
                <a:srgbClr val="002060"/>
              </a:solidFill>
              <a:latin typeface="方正粗黑宋简体" panose="02000000000000000000" charset="-122"/>
              <a:ea typeface="方正大黑体_GBK" panose="02010600010101010101" charset="-122"/>
              <a:sym typeface="Arial" panose="020B0604020202020204" pitchFamily="34" charset="0"/>
            </a:endParaRPr>
          </a:p>
        </p:txBody>
      </p:sp>
    </p:spTree>
    <p:custDataLst>
      <p:tags r:id="rId22"/>
    </p:custDataLst>
  </p:cSld>
  <p:clrMapOvr>
    <a:masterClrMapping/>
  </p:clrMapOvr>
  <p:transition spd="med">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066800" y="4114800"/>
            <a:ext cx="9090660" cy="638175"/>
          </a:xfrm>
          <a:prstGeom prst="rect">
            <a:avLst/>
          </a:prstGeom>
        </p:spPr>
        <p:txBody>
          <a:bodyPr vert="horz" wrap="square" lIns="123825" tIns="123825" rIns="57150" bIns="123825" rtlCol="0" anchor="ctr" anchorCtr="0">
            <a:noAutofit/>
          </a:bodyPr>
          <a:lstStyle/>
          <a:p>
            <a:pPr>
              <a:lnSpc>
                <a:spcPct val="150000"/>
              </a:lnSpc>
            </a:pP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借：应收账款</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国风公司</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zh-CN" alt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93400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贷：主营业务收入</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50 000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B产品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30 000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应交税</a:t>
            </a:r>
            <a:r>
              <a:rPr lang="zh-CN"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费</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应交增值税（销项税额</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10400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库存现金</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3 000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982345" y="762000"/>
            <a:ext cx="10701655" cy="2030095"/>
          </a:xfrm>
          <a:prstGeom prst="rect">
            <a:avLst/>
          </a:prstGeom>
          <a:noFill/>
        </p:spPr>
        <p:txBody>
          <a:bodyPr wrap="square" rtlCol="0" anchor="t">
            <a:spAutoFit/>
          </a:bodyPr>
          <a:lstStyle/>
          <a:p>
            <a:pPr>
              <a:lnSpc>
                <a:spcPct val="150000"/>
              </a:lnSpc>
            </a:pPr>
            <a:r>
              <a:rPr lang="zh-CN" altLang="en-US" sz="2800" dirty="0"/>
              <a:t>[应用举例5-23]智瑞公司向国风公司销售A产品1 250件，单价40元，B产品1 500件，单价20元，总价款80 000元，销项税额</a:t>
            </a:r>
            <a:r>
              <a:rPr lang="en-US" altLang="zh-CN" sz="2800" dirty="0"/>
              <a:t>10400</a:t>
            </a:r>
            <a:r>
              <a:rPr lang="zh-CN" altLang="en-US" sz="2800" dirty="0"/>
              <a:t>元，以现金代垫运费3 000元，以上款项已向银行理了托收手续。</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066800" y="4267200"/>
            <a:ext cx="9090660" cy="638175"/>
          </a:xfrm>
          <a:prstGeom prst="rect">
            <a:avLst/>
          </a:prstGeom>
        </p:spPr>
        <p:txBody>
          <a:bodyPr vert="horz" wrap="square" lIns="123825" tIns="123825" rIns="57150" bIns="123825" rtlCol="0" anchor="ctr" anchorCtr="0">
            <a:noAutofit/>
          </a:bodyPr>
          <a:lstStyle/>
          <a:p>
            <a:pPr>
              <a:lnSpc>
                <a:spcPct val="150000"/>
              </a:lnSpc>
            </a:pP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借：应收票据</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顺风公司</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180800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贷：主营业务收入</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100 000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B产品</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60 000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应交税费</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应交增值税（销项税额</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20800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2676525"/>
          </a:xfrm>
          <a:prstGeom prst="rect">
            <a:avLst/>
          </a:prstGeom>
          <a:noFill/>
        </p:spPr>
        <p:txBody>
          <a:bodyPr wrap="square" rtlCol="0" anchor="t">
            <a:spAutoFit/>
          </a:bodyPr>
          <a:lstStyle/>
          <a:p>
            <a:pPr>
              <a:lnSpc>
                <a:spcPct val="150000"/>
              </a:lnSpc>
            </a:pPr>
            <a:r>
              <a:rPr lang="zh-CN" altLang="en-US" sz="2800" dirty="0"/>
              <a:t>[应用举例5-24]智瑞公司向顺风公司销售A产品2 500件，单价40元，B产品3 000件，单价20元，总价款160 000元，销项税额</a:t>
            </a:r>
            <a:r>
              <a:rPr lang="en-US" altLang="zh-CN" sz="2800" dirty="0"/>
              <a:t>20 800</a:t>
            </a:r>
            <a:r>
              <a:rPr lang="zh-CN" altLang="en-US" sz="2800" dirty="0"/>
              <a:t>元。收到顺风公司开出的期限为6个月、票面额为187 200元的银行承兑汇票一张。</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447800" y="2562225"/>
            <a:ext cx="10116820" cy="638175"/>
          </a:xfrm>
          <a:prstGeom prst="rect">
            <a:avLst/>
          </a:prstGeom>
        </p:spPr>
        <p:txBody>
          <a:bodyPr vert="horz" wrap="square" lIns="123825" tIns="123825" rIns="57150" bIns="123825" rtlCol="0" anchor="ctr" anchorCtr="0">
            <a:noAutofit/>
          </a:bodyPr>
          <a:lstStyle/>
          <a:p>
            <a:pPr>
              <a:lnSpc>
                <a:spcPct val="150000"/>
              </a:lnSpc>
            </a:pP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借：银行存款</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100 000</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贷：</a:t>
            </a:r>
            <a:r>
              <a:rPr lang="zh-CN" alt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合同负债</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sz="2800" b="1" dirty="0" err="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春发公司</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100 000</a:t>
            </a:r>
            <a:r>
              <a:rPr lang="en-US"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endParaRPr sz="2800" b="1" dirty="0">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1322863"/>
          </a:xfrm>
          <a:prstGeom prst="rect">
            <a:avLst/>
          </a:prstGeom>
          <a:noFill/>
        </p:spPr>
        <p:txBody>
          <a:bodyPr wrap="square" rtlCol="0" anchor="t">
            <a:spAutoFit/>
          </a:bodyPr>
          <a:lstStyle/>
          <a:p>
            <a:pPr>
              <a:lnSpc>
                <a:spcPct val="150000"/>
              </a:lnSpc>
            </a:pPr>
            <a:r>
              <a:rPr lang="zh-CN" altLang="en-US" sz="2800" dirty="0"/>
              <a:t>[应用举例5-25]智瑞公司与春发公司签订销售合同，预收春发公司购货款 </a:t>
            </a:r>
            <a:r>
              <a:rPr lang="en-US" altLang="zh-CN" sz="2800" dirty="0"/>
              <a:t>100 000</a:t>
            </a:r>
            <a:r>
              <a:rPr lang="zh-CN" altLang="en-US" sz="2800" dirty="0"/>
              <a:t>元 </a:t>
            </a:r>
            <a:r>
              <a:rPr lang="en-US" altLang="zh-CN" sz="2800" dirty="0"/>
              <a:t>, </a:t>
            </a:r>
            <a:r>
              <a:rPr lang="zh-CN" altLang="en-US" sz="2800" dirty="0"/>
              <a:t>存入银行。</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905000" y="2362200"/>
            <a:ext cx="9090660" cy="638175"/>
          </a:xfrm>
          <a:prstGeom prst="rect">
            <a:avLst/>
          </a:prstGeom>
        </p:spPr>
        <p:txBody>
          <a:bodyPr vert="horz" wrap="square" lIns="123825" tIns="123825" rIns="57150" bIns="123825" rtlCol="0" anchor="ctr" anchorCtr="0">
            <a:noAutofit/>
          </a:bodyPr>
          <a:lstStyle/>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借：银行存款        96 600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贷：应收账款—国风公司   96 600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1383665"/>
          </a:xfrm>
          <a:prstGeom prst="rect">
            <a:avLst/>
          </a:prstGeom>
          <a:noFill/>
        </p:spPr>
        <p:txBody>
          <a:bodyPr wrap="square" rtlCol="0" anchor="t">
            <a:spAutoFit/>
          </a:bodyPr>
          <a:lstStyle/>
          <a:p>
            <a:pPr>
              <a:lnSpc>
                <a:spcPct val="150000"/>
              </a:lnSpc>
            </a:pPr>
            <a:r>
              <a:rPr lang="zh-CN" altLang="en-US" sz="2800"/>
              <a:t>应用举例5-26]智瑞公司接银行通知，收到国风公司销货款96 600元。</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066800" y="2971800"/>
            <a:ext cx="9090660" cy="638175"/>
          </a:xfrm>
          <a:prstGeom prst="rect">
            <a:avLst/>
          </a:prstGeom>
        </p:spPr>
        <p:txBody>
          <a:bodyPr vert="horz" wrap="square" lIns="123825" tIns="123825" rIns="57150" bIns="123825" rtlCol="0" anchor="ctr" anchorCtr="0">
            <a:noAutofit/>
          </a:bodyPr>
          <a:lstStyle/>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借：销售费用—广告费       4 000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贷：银行存款                 4 000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737235"/>
          </a:xfrm>
          <a:prstGeom prst="rect">
            <a:avLst/>
          </a:prstGeom>
          <a:noFill/>
        </p:spPr>
        <p:txBody>
          <a:bodyPr wrap="square" rtlCol="0" anchor="t">
            <a:spAutoFit/>
          </a:bodyPr>
          <a:lstStyle/>
          <a:p>
            <a:pPr>
              <a:lnSpc>
                <a:spcPct val="150000"/>
              </a:lnSpc>
            </a:pPr>
            <a:r>
              <a:rPr lang="zh-CN" altLang="en-US" sz="2800"/>
              <a:t>[应用举例5-27]智瑞公司以银行存款支付产品广告费用4 000元。</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20" name="TextBox 20"/>
          <p:cNvSpPr txBox="1"/>
          <p:nvPr/>
        </p:nvSpPr>
        <p:spPr>
          <a:xfrm>
            <a:off x="456973" y="761898"/>
            <a:ext cx="11239500" cy="914400"/>
          </a:xfrm>
          <a:prstGeom prst="rect">
            <a:avLst/>
          </a:prstGeom>
        </p:spPr>
        <p:txBody>
          <a:bodyPr vert="horz" wrap="square" lIns="123825" tIns="123825" rIns="57150" bIns="123825" rtlCol="0" anchor="t" anchorCtr="0">
            <a:noAutofit/>
          </a:bodyPr>
          <a:lstStyle/>
          <a:p>
            <a:pPr>
              <a:lnSpc>
                <a:spcPct val="140000"/>
              </a:lnSpc>
            </a:pPr>
            <a:r>
              <a:rPr 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[应用举例5-28]</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智瑞公司销售甲材料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200</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千克</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每千克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12</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元</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总价款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2400</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元</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销项税额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312</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元</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收到现 款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2 712</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元 。该材料单位成本 </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10.4</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元</a:t>
            </a:r>
            <a:r>
              <a:rPr lang="en-US" altLang="zh-CN"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a:t>
            </a:r>
            <a:r>
              <a:rPr lang="zh-CN" alt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结转该材料销售成本。</a:t>
            </a:r>
            <a:endParaRPr lang="en-US" sz="3000" b="1" dirty="0">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1" name="文本框 20"/>
          <p:cNvSpPr txBox="1"/>
          <p:nvPr/>
        </p:nvSpPr>
        <p:spPr>
          <a:xfrm>
            <a:off x="2242820" y="3077210"/>
            <a:ext cx="7402830" cy="2030095"/>
          </a:xfrm>
          <a:prstGeom prst="rect">
            <a:avLst/>
          </a:prstGeom>
          <a:noFill/>
        </p:spPr>
        <p:txBody>
          <a:bodyPr wrap="square" rtlCol="0">
            <a:spAutoFit/>
          </a:bodyPr>
          <a:lstStyle/>
          <a:p>
            <a:pPr>
              <a:lnSpc>
                <a:spcPct val="150000"/>
              </a:lnSpc>
            </a:pPr>
            <a:r>
              <a:rPr lang="zh-CN" altLang="en-US" sz="2800" dirty="0"/>
              <a:t>借：库存现金                   </a:t>
            </a:r>
            <a:r>
              <a:rPr lang="en-US" altLang="zh-CN" sz="2800" dirty="0"/>
              <a:t>2712</a:t>
            </a:r>
            <a:endParaRPr lang="zh-CN" altLang="en-US" sz="2800" dirty="0"/>
          </a:p>
          <a:p>
            <a:pPr>
              <a:lnSpc>
                <a:spcPct val="150000"/>
              </a:lnSpc>
            </a:pPr>
            <a:r>
              <a:rPr lang="zh-CN" altLang="en-US" sz="2800" dirty="0"/>
              <a:t> </a:t>
            </a:r>
            <a:r>
              <a:rPr lang="en-US" altLang="zh-CN" sz="2800" dirty="0"/>
              <a:t>   </a:t>
            </a:r>
            <a:r>
              <a:rPr lang="zh-CN" altLang="en-US" sz="2800" dirty="0"/>
              <a:t> 贷:其他业务收入—材料销售      </a:t>
            </a:r>
            <a:r>
              <a:rPr lang="en-US" altLang="zh-CN" sz="2800" dirty="0"/>
              <a:t>     </a:t>
            </a:r>
            <a:r>
              <a:rPr lang="zh-CN" altLang="en-US" sz="2800" dirty="0"/>
              <a:t>   2400</a:t>
            </a:r>
            <a:endParaRPr lang="zh-CN" altLang="en-US" sz="2800" dirty="0"/>
          </a:p>
          <a:p>
            <a:pPr>
              <a:lnSpc>
                <a:spcPct val="150000"/>
              </a:lnSpc>
            </a:pPr>
            <a:r>
              <a:rPr lang="zh-CN" altLang="en-US" sz="2800" dirty="0"/>
              <a:t>  </a:t>
            </a:r>
            <a:r>
              <a:rPr lang="en-US" altLang="zh-CN" sz="2800" dirty="0"/>
              <a:t>     </a:t>
            </a:r>
            <a:r>
              <a:rPr lang="zh-CN" altLang="en-US" sz="2800" dirty="0"/>
              <a:t>   应交税费—应交增值税(销项税额) </a:t>
            </a:r>
            <a:r>
              <a:rPr lang="en-US" altLang="zh-CN" sz="2800" dirty="0"/>
              <a:t>312</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12" name="TextBox 12"/>
          <p:cNvSpPr txBox="1"/>
          <p:nvPr/>
        </p:nvSpPr>
        <p:spPr>
          <a:xfrm>
            <a:off x="476023" y="265328"/>
            <a:ext cx="11239500" cy="2832735"/>
          </a:xfrm>
          <a:prstGeom prst="rect">
            <a:avLst/>
          </a:prstGeom>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rPr>
              <a:t>对材料销售成本的结转,也要从两方面反映,一是库存材料的减少,二是其他业务成本的增加。另外要计算材料销售成本的数额，本题中的材料销售成本为10.4×200=2080元。对此编制的会计分录如下：</a:t>
            </a:r>
            <a:endParaRPr lang="en-US" sz="3000" b="1">
              <a:solidFill>
                <a:schemeClr val="dk2">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1" name="文本框 20"/>
          <p:cNvSpPr txBox="1"/>
          <p:nvPr/>
        </p:nvSpPr>
        <p:spPr>
          <a:xfrm>
            <a:off x="2242820" y="3077210"/>
            <a:ext cx="7402830" cy="1383665"/>
          </a:xfrm>
          <a:prstGeom prst="rect">
            <a:avLst/>
          </a:prstGeom>
          <a:noFill/>
        </p:spPr>
        <p:txBody>
          <a:bodyPr wrap="square" rtlCol="0">
            <a:spAutoFit/>
          </a:bodyPr>
          <a:lstStyle/>
          <a:p>
            <a:pPr>
              <a:lnSpc>
                <a:spcPct val="150000"/>
              </a:lnSpc>
            </a:pPr>
            <a:r>
              <a:rPr lang="zh-CN" altLang="en-US" sz="2800">
                <a:solidFill>
                  <a:srgbClr val="002060"/>
                </a:solidFill>
              </a:rPr>
              <a:t>借：其他业务成本—材料销售    2080</a:t>
            </a:r>
            <a:endParaRPr lang="zh-CN" altLang="en-US" sz="2800">
              <a:solidFill>
                <a:srgbClr val="002060"/>
              </a:solidFill>
            </a:endParaRPr>
          </a:p>
          <a:p>
            <a:pPr>
              <a:lnSpc>
                <a:spcPct val="150000"/>
              </a:lnSpc>
            </a:pPr>
            <a:r>
              <a:rPr lang="zh-CN" altLang="en-US" sz="2800">
                <a:solidFill>
                  <a:srgbClr val="002060"/>
                </a:solidFill>
              </a:rPr>
              <a:t>  贷：原材料—甲材料              2080 </a:t>
            </a:r>
            <a:endParaRPr lang="zh-CN" altLang="en-US" sz="280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294130" y="3505200"/>
            <a:ext cx="9090660" cy="638175"/>
          </a:xfrm>
          <a:prstGeom prst="rect">
            <a:avLst/>
          </a:prstGeom>
        </p:spPr>
        <p:txBody>
          <a:bodyPr vert="horz" wrap="square" lIns="123825" tIns="123825" rIns="57150" bIns="123825" rtlCol="0" anchor="ctr" anchorCtr="0">
            <a:noAutofit/>
          </a:bodyPr>
          <a:lstStyle/>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借：主营业务成本--A产品       189 000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--B产品       119 000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贷：库存商品--A产品          </a:t>
            </a:r>
            <a:r>
              <a:rPr lang="en-US"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189 000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lang="en-US"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--B产品         </a:t>
            </a:r>
            <a:r>
              <a:rPr lang="en-US"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a:t>
            </a: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119 000</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1383665"/>
          </a:xfrm>
          <a:prstGeom prst="rect">
            <a:avLst/>
          </a:prstGeom>
          <a:noFill/>
        </p:spPr>
        <p:txBody>
          <a:bodyPr wrap="square" rtlCol="0" anchor="t">
            <a:spAutoFit/>
          </a:bodyPr>
          <a:lstStyle/>
          <a:p>
            <a:pPr>
              <a:lnSpc>
                <a:spcPct val="150000"/>
              </a:lnSpc>
            </a:pPr>
            <a:r>
              <a:rPr lang="zh-CN" altLang="en-US" sz="2800"/>
              <a:t>[应用举例5-29]智瑞公司期末结转当期销售的A、B产品成本（当期A产品单位成本为28元，B产品单位成本为14元）。</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5" name="TextBox 5"/>
          <p:cNvSpPr txBox="1"/>
          <p:nvPr>
            <p:custDataLst>
              <p:tags r:id="rId2"/>
            </p:custDataLst>
          </p:nvPr>
        </p:nvSpPr>
        <p:spPr>
          <a:xfrm>
            <a:off x="1294130" y="3505200"/>
            <a:ext cx="9090660" cy="638175"/>
          </a:xfrm>
          <a:prstGeom prst="rect">
            <a:avLst/>
          </a:prstGeom>
        </p:spPr>
        <p:txBody>
          <a:bodyPr vert="horz" wrap="square" lIns="123825" tIns="123825" rIns="57150" bIns="123825" rtlCol="0" anchor="ctr" anchorCtr="0">
            <a:noAutofit/>
          </a:bodyPr>
          <a:lstStyle/>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借：税金及附加                1 582.56</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a:p>
            <a:pPr>
              <a:lnSpc>
                <a:spcPct val="150000"/>
              </a:lnSpc>
            </a:pPr>
            <a:r>
              <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rPr>
              <a:t>  贷：应交税费—应交城市维护建设税     1 582.56</a:t>
            </a:r>
            <a:endParaRPr sz="2800" b="1">
              <a:solidFill>
                <a:schemeClr val="accent1">
                  <a:alpha val="100000"/>
                </a:schemeClr>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文本框 1"/>
          <p:cNvSpPr txBox="1"/>
          <p:nvPr/>
        </p:nvSpPr>
        <p:spPr>
          <a:xfrm>
            <a:off x="685800" y="457200"/>
            <a:ext cx="10701655" cy="1322863"/>
          </a:xfrm>
          <a:prstGeom prst="rect">
            <a:avLst/>
          </a:prstGeom>
          <a:noFill/>
        </p:spPr>
        <p:txBody>
          <a:bodyPr wrap="square" rtlCol="0" anchor="t">
            <a:spAutoFit/>
          </a:bodyPr>
          <a:lstStyle/>
          <a:p>
            <a:pPr>
              <a:lnSpc>
                <a:spcPct val="150000"/>
              </a:lnSpc>
            </a:pPr>
            <a:r>
              <a:rPr lang="zh-CN" altLang="en-US" sz="2800" dirty="0"/>
              <a:t>[应用举例5-3</a:t>
            </a:r>
            <a:r>
              <a:rPr lang="en-US" altLang="zh-CN" sz="2800" dirty="0"/>
              <a:t>0</a:t>
            </a:r>
            <a:r>
              <a:rPr lang="zh-CN" altLang="en-US" sz="2800" dirty="0"/>
              <a:t>]智瑞公司期末计算当期应交的城市维护建设税1 582.56元。</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核算内容</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endPar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55297"/>
          <p:cNvSpPr>
            <a:spLocks noGrp="1"/>
          </p:cNvSpPr>
          <p:nvPr>
            <p:ph type="title"/>
          </p:nvPr>
        </p:nvSpPr>
        <p:spPr>
          <a:xfrm>
            <a:off x="1992313" y="188913"/>
            <a:ext cx="8229600" cy="1143000"/>
          </a:xfrm>
        </p:spPr>
        <p:txBody>
          <a:bodyPr anchor="ctr" anchorCtr="0"/>
          <a:lstStyle/>
          <a:p>
            <a:r>
              <a:rPr lang="zh-CN" altLang="en-US" sz="3600" b="1" dirty="0"/>
              <a:t>制造业企业生产经营过程</a:t>
            </a:r>
            <a:endParaRPr lang="zh-CN" altLang="en-US" sz="3600" b="1" dirty="0"/>
          </a:p>
        </p:txBody>
      </p:sp>
      <p:sp>
        <p:nvSpPr>
          <p:cNvPr id="55299" name="流程图: 可选过程 55298"/>
          <p:cNvSpPr/>
          <p:nvPr/>
        </p:nvSpPr>
        <p:spPr>
          <a:xfrm>
            <a:off x="1847850" y="2060575"/>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资金投入</a:t>
            </a:r>
            <a:endParaRPr lang="zh-CN" altLang="en-US" sz="2600" b="1" dirty="0">
              <a:latin typeface="方正粗黑宋简体" panose="02000000000000000000" charset="-122"/>
              <a:ea typeface="方正大黑体_GBK" panose="02010600010101010101" charset="-122"/>
            </a:endParaRPr>
          </a:p>
        </p:txBody>
      </p:sp>
      <p:sp>
        <p:nvSpPr>
          <p:cNvPr id="55300" name="流程图: 可选过程 55299"/>
          <p:cNvSpPr/>
          <p:nvPr/>
        </p:nvSpPr>
        <p:spPr>
          <a:xfrm>
            <a:off x="3000375"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供应过程</a:t>
            </a:r>
            <a:endParaRPr lang="zh-CN" altLang="en-US" sz="2600" b="1" dirty="0">
              <a:latin typeface="方正粗黑宋简体" panose="02000000000000000000" charset="-122"/>
              <a:ea typeface="方正大黑体_GBK" panose="02010600010101010101" charset="-122"/>
            </a:endParaRPr>
          </a:p>
        </p:txBody>
      </p:sp>
      <p:sp>
        <p:nvSpPr>
          <p:cNvPr id="55301" name="流程图: 可选过程 55300"/>
          <p:cNvSpPr/>
          <p:nvPr/>
        </p:nvSpPr>
        <p:spPr>
          <a:xfrm>
            <a:off x="544830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生产过程</a:t>
            </a:r>
            <a:endParaRPr lang="zh-CN" altLang="en-US" sz="2600" b="1" dirty="0">
              <a:latin typeface="方正粗黑宋简体" panose="02000000000000000000" charset="-122"/>
              <a:ea typeface="方正大黑体_GBK" panose="02010600010101010101" charset="-122"/>
            </a:endParaRPr>
          </a:p>
        </p:txBody>
      </p:sp>
      <p:sp>
        <p:nvSpPr>
          <p:cNvPr id="55302" name="流程图: 可选过程 55301"/>
          <p:cNvSpPr/>
          <p:nvPr/>
        </p:nvSpPr>
        <p:spPr>
          <a:xfrm>
            <a:off x="7753350" y="4506913"/>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销售过程</a:t>
            </a:r>
            <a:endParaRPr lang="zh-CN" altLang="en-US" sz="2600" b="1" dirty="0">
              <a:latin typeface="方正粗黑宋简体" panose="02000000000000000000" charset="-122"/>
              <a:ea typeface="方正大黑体_GBK" panose="02010600010101010101" charset="-122"/>
            </a:endParaRPr>
          </a:p>
        </p:txBody>
      </p:sp>
      <p:sp>
        <p:nvSpPr>
          <p:cNvPr id="55303" name="流程图: 可选过程 55302"/>
          <p:cNvSpPr/>
          <p:nvPr/>
        </p:nvSpPr>
        <p:spPr>
          <a:xfrm>
            <a:off x="8759825" y="1987550"/>
            <a:ext cx="1584325" cy="504825"/>
          </a:xfrm>
          <a:prstGeom prst="flowChartAlternateProcess">
            <a:avLst/>
          </a:prstGeom>
          <a:solidFill>
            <a:schemeClr val="accent1"/>
          </a:solidFill>
          <a:ln w="9525" cap="flat" cmpd="sng">
            <a:solidFill>
              <a:schemeClr val="tx1"/>
            </a:solidFill>
            <a:prstDash val="solid"/>
            <a:miter/>
            <a:headEnd type="none" w="med" len="med"/>
            <a:tailEnd type="none" w="med" len="med"/>
          </a:ln>
          <a:effectLst>
            <a:outerShdw dist="107763" dir="2699999" algn="ctr" rotWithShape="0">
              <a:schemeClr val="bg2">
                <a:alpha val="50000"/>
              </a:schemeClr>
            </a:outerShdw>
          </a:effectLst>
        </p:spPr>
        <p:txBody>
          <a:bodyPr wrap="none" anchor="ctr" anchorCtr="0"/>
          <a:lstStyle/>
          <a:p>
            <a:pPr algn="ctr"/>
            <a:r>
              <a:rPr lang="zh-CN" altLang="en-US" sz="2600" b="1" dirty="0">
                <a:latin typeface="方正粗黑宋简体" panose="02000000000000000000" charset="-122"/>
                <a:ea typeface="方正大黑体_GBK" panose="02010600010101010101" charset="-122"/>
              </a:rPr>
              <a:t>资金退出</a:t>
            </a:r>
            <a:endParaRPr lang="zh-CN" altLang="en-US" sz="2600" b="1" dirty="0">
              <a:latin typeface="方正粗黑宋简体" panose="02000000000000000000" charset="-122"/>
              <a:ea typeface="方正大黑体_GBK" panose="02010600010101010101" charset="-122"/>
            </a:endParaRPr>
          </a:p>
        </p:txBody>
      </p:sp>
      <p:sp>
        <p:nvSpPr>
          <p:cNvPr id="55304" name="矩形 55303"/>
          <p:cNvSpPr/>
          <p:nvPr/>
        </p:nvSpPr>
        <p:spPr>
          <a:xfrm>
            <a:off x="2711450" y="3355975"/>
            <a:ext cx="6985000" cy="2089150"/>
          </a:xfrm>
          <a:prstGeom prst="rect">
            <a:avLst/>
          </a:prstGeom>
          <a:noFill/>
          <a:ln w="38100" cap="flat" cmpd="sng">
            <a:solidFill>
              <a:schemeClr val="tx1"/>
            </a:solidFill>
            <a:prstDash val="dash"/>
            <a:miter/>
            <a:headEnd type="none" w="med" len="med"/>
            <a:tailEnd type="none" w="med" len="med"/>
          </a:ln>
        </p:spPr>
        <p:txBody>
          <a:bodyPr/>
          <a:lstStyle/>
          <a:p>
            <a:endParaRPr lang="zh-CN" altLang="en-US" sz="2600">
              <a:ea typeface="方正大黑体_GBK" panose="02010600010101010101" charset="-122"/>
            </a:endParaRPr>
          </a:p>
        </p:txBody>
      </p:sp>
      <p:sp>
        <p:nvSpPr>
          <p:cNvPr id="55305" name="文本框 55304"/>
          <p:cNvSpPr txBox="1"/>
          <p:nvPr/>
        </p:nvSpPr>
        <p:spPr>
          <a:xfrm>
            <a:off x="3719513" y="3571875"/>
            <a:ext cx="5184775" cy="491490"/>
          </a:xfrm>
          <a:prstGeom prst="rect">
            <a:avLst/>
          </a:prstGeom>
          <a:noFill/>
          <a:ln w="9525">
            <a:noFill/>
          </a:ln>
        </p:spPr>
        <p:txBody>
          <a:bodyPr>
            <a:spAutoFit/>
          </a:bodyPr>
          <a:lstStyle/>
          <a:p>
            <a:pPr algn="ctr">
              <a:spcBef>
                <a:spcPct val="50000"/>
              </a:spcBef>
            </a:pPr>
            <a:r>
              <a:rPr lang="zh-CN" altLang="en-US" sz="2600" b="1" dirty="0">
                <a:latin typeface="方正粗黑宋简体" panose="02000000000000000000" charset="-122"/>
                <a:ea typeface="方正大黑体_GBK" panose="02010600010101010101" charset="-122"/>
              </a:rPr>
              <a:t>资金的使用（资金的循环与周转）</a:t>
            </a:r>
            <a:endParaRPr lang="zh-CN" altLang="en-US" sz="2600" b="1" dirty="0">
              <a:latin typeface="方正粗黑宋简体" panose="02000000000000000000" charset="-122"/>
              <a:ea typeface="方正大黑体_GBK" panose="02010600010101010101" charset="-122"/>
            </a:endParaRPr>
          </a:p>
        </p:txBody>
      </p:sp>
      <p:sp>
        <p:nvSpPr>
          <p:cNvPr id="55306" name="直接连接符 55305"/>
          <p:cNvSpPr/>
          <p:nvPr/>
        </p:nvSpPr>
        <p:spPr>
          <a:xfrm>
            <a:off x="2136775" y="2563813"/>
            <a:ext cx="0" cy="2160587"/>
          </a:xfrm>
          <a:prstGeom prst="line">
            <a:avLst/>
          </a:prstGeom>
          <a:ln w="38100" cap="flat" cmpd="sng">
            <a:solidFill>
              <a:srgbClr val="CC3300"/>
            </a:solidFill>
            <a:prstDash val="solid"/>
            <a:headEnd type="none" w="med" len="med"/>
            <a:tailEnd type="none" w="med" len="med"/>
          </a:ln>
        </p:spPr>
      </p:sp>
      <p:sp>
        <p:nvSpPr>
          <p:cNvPr id="55307" name="直接连接符 55306"/>
          <p:cNvSpPr/>
          <p:nvPr/>
        </p:nvSpPr>
        <p:spPr>
          <a:xfrm>
            <a:off x="2136775" y="4724400"/>
            <a:ext cx="863600" cy="0"/>
          </a:xfrm>
          <a:prstGeom prst="line">
            <a:avLst/>
          </a:prstGeom>
          <a:ln w="38100" cap="flat" cmpd="sng">
            <a:solidFill>
              <a:srgbClr val="CC3300"/>
            </a:solidFill>
            <a:prstDash val="solid"/>
            <a:headEnd type="none" w="med" len="med"/>
            <a:tailEnd type="triangle" w="med" len="med"/>
          </a:ln>
        </p:spPr>
      </p:sp>
      <p:sp>
        <p:nvSpPr>
          <p:cNvPr id="55308" name="直接连接符 55307"/>
          <p:cNvSpPr/>
          <p:nvPr/>
        </p:nvSpPr>
        <p:spPr>
          <a:xfrm>
            <a:off x="4584700" y="4724400"/>
            <a:ext cx="863600" cy="0"/>
          </a:xfrm>
          <a:prstGeom prst="line">
            <a:avLst/>
          </a:prstGeom>
          <a:ln w="38100" cap="flat" cmpd="sng">
            <a:solidFill>
              <a:srgbClr val="CC3300"/>
            </a:solidFill>
            <a:prstDash val="solid"/>
            <a:headEnd type="none" w="med" len="med"/>
            <a:tailEnd type="triangle" w="med" len="med"/>
          </a:ln>
        </p:spPr>
      </p:sp>
      <p:sp>
        <p:nvSpPr>
          <p:cNvPr id="55309" name="直接连接符 55308"/>
          <p:cNvSpPr/>
          <p:nvPr/>
        </p:nvSpPr>
        <p:spPr>
          <a:xfrm>
            <a:off x="7032625" y="4724400"/>
            <a:ext cx="720725" cy="0"/>
          </a:xfrm>
          <a:prstGeom prst="line">
            <a:avLst/>
          </a:prstGeom>
          <a:ln w="38100" cap="flat" cmpd="sng">
            <a:solidFill>
              <a:srgbClr val="CC3300"/>
            </a:solidFill>
            <a:prstDash val="solid"/>
            <a:headEnd type="none" w="med" len="med"/>
            <a:tailEnd type="triangle" w="med" len="med"/>
          </a:ln>
        </p:spPr>
      </p:sp>
      <p:sp>
        <p:nvSpPr>
          <p:cNvPr id="55310" name="直接连接符 55309"/>
          <p:cNvSpPr/>
          <p:nvPr/>
        </p:nvSpPr>
        <p:spPr>
          <a:xfrm>
            <a:off x="9336088" y="4724400"/>
            <a:ext cx="649287" cy="0"/>
          </a:xfrm>
          <a:prstGeom prst="line">
            <a:avLst/>
          </a:prstGeom>
          <a:ln w="38100" cap="flat" cmpd="sng">
            <a:solidFill>
              <a:srgbClr val="CC3300"/>
            </a:solidFill>
            <a:prstDash val="solid"/>
            <a:headEnd type="none" w="med" len="med"/>
            <a:tailEnd type="none" w="med" len="med"/>
          </a:ln>
        </p:spPr>
      </p:sp>
      <p:sp>
        <p:nvSpPr>
          <p:cNvPr id="55311" name="直接连接符 55310"/>
          <p:cNvSpPr/>
          <p:nvPr/>
        </p:nvSpPr>
        <p:spPr>
          <a:xfrm flipV="1">
            <a:off x="9985375" y="2492375"/>
            <a:ext cx="0" cy="2232025"/>
          </a:xfrm>
          <a:prstGeom prst="line">
            <a:avLst/>
          </a:prstGeom>
          <a:ln w="38100" cap="flat" cmpd="sng">
            <a:solidFill>
              <a:srgbClr val="CC3300"/>
            </a:solidFill>
            <a:prstDash val="solid"/>
            <a:headEnd type="none" w="med" len="med"/>
            <a:tailEnd type="triangle" w="med" len="med"/>
          </a:ln>
        </p:spPr>
      </p:sp>
      <p:sp>
        <p:nvSpPr>
          <p:cNvPr id="55313" name="文本框 55312"/>
          <p:cNvSpPr txBox="1"/>
          <p:nvPr/>
        </p:nvSpPr>
        <p:spPr>
          <a:xfrm>
            <a:off x="3719830" y="1628775"/>
            <a:ext cx="4101465" cy="1491615"/>
          </a:xfrm>
          <a:prstGeom prst="rect">
            <a:avLst/>
          </a:prstGeom>
          <a:solidFill>
            <a:srgbClr val="DAFD77"/>
          </a:solidFill>
          <a:ln w="9525" cap="flat" cmpd="sng">
            <a:solidFill>
              <a:schemeClr val="tx1"/>
            </a:solidFill>
            <a:prstDash val="solid"/>
            <a:miter/>
            <a:headEnd type="none" w="med" len="med"/>
            <a:tailEnd type="none" w="med" len="med"/>
          </a:ln>
          <a:effectLst>
            <a:outerShdw dist="107763" dir="8100000" algn="ctr" rotWithShape="0">
              <a:schemeClr val="bg2">
                <a:alpha val="50000"/>
              </a:schemeClr>
            </a:outerShdw>
          </a:effectLst>
        </p:spPr>
        <p:txBody>
          <a:bodyPr wrap="square">
            <a:spAutoFit/>
          </a:bodyPr>
          <a:lstStyle/>
          <a:p>
            <a:pPr>
              <a:lnSpc>
                <a:spcPct val="150000"/>
              </a:lnSpc>
              <a:spcBef>
                <a:spcPct val="50000"/>
              </a:spcBef>
            </a:pPr>
            <a:r>
              <a:rPr lang="en-US" altLang="zh-CN" sz="2600" b="1">
                <a:latin typeface="方正粗黑宋简体" panose="02000000000000000000" charset="-122"/>
                <a:ea typeface="方正大黑体_GBK" panose="02010600010101010101" charset="-122"/>
              </a:rPr>
              <a:t>1</a:t>
            </a:r>
            <a:r>
              <a:rPr lang="zh-CN" altLang="en-US" sz="2600" b="1" dirty="0">
                <a:latin typeface="方正粗黑宋简体" panose="02000000000000000000" charset="-122"/>
                <a:ea typeface="方正大黑体_GBK" panose="02010600010101010101" charset="-122"/>
              </a:rPr>
              <a:t>、向债权人借入资金</a:t>
            </a:r>
            <a:endParaRPr lang="zh-CN" altLang="en-US" sz="2600" b="1" dirty="0">
              <a:latin typeface="方正粗黑宋简体" panose="02000000000000000000" charset="-122"/>
              <a:ea typeface="方正大黑体_GBK" panose="02010600010101010101" charset="-122"/>
            </a:endParaRPr>
          </a:p>
          <a:p>
            <a:pPr>
              <a:lnSpc>
                <a:spcPct val="150000"/>
              </a:lnSpc>
              <a:spcBef>
                <a:spcPct val="50000"/>
              </a:spcBef>
            </a:pPr>
            <a:r>
              <a:rPr lang="en-US" altLang="zh-CN" sz="2600" b="1">
                <a:latin typeface="方正粗黑宋简体" panose="02000000000000000000" charset="-122"/>
                <a:ea typeface="方正大黑体_GBK" panose="02010600010101010101" charset="-122"/>
              </a:rPr>
              <a:t>2</a:t>
            </a:r>
            <a:r>
              <a:rPr lang="zh-CN" altLang="en-US" sz="2600" b="1" dirty="0">
                <a:latin typeface="方正粗黑宋简体" panose="02000000000000000000" charset="-122"/>
                <a:ea typeface="方正大黑体_GBK" panose="02010600010101010101" charset="-122"/>
              </a:rPr>
              <a:t>、投资者投入资金</a:t>
            </a:r>
            <a:endParaRPr lang="zh-CN" altLang="en-US" sz="2600" b="1" dirty="0">
              <a:latin typeface="方正粗黑宋简体" panose="02000000000000000000" charset="-122"/>
              <a:ea typeface="方正大黑体_GBK" panose="02010600010101010101" charset="-122"/>
            </a:endParaRPr>
          </a:p>
        </p:txBody>
      </p:sp>
      <p:sp>
        <p:nvSpPr>
          <p:cNvPr id="55314" name="直接连接符 55313"/>
          <p:cNvSpPr/>
          <p:nvPr/>
        </p:nvSpPr>
        <p:spPr>
          <a:xfrm flipV="1">
            <a:off x="8688388" y="4221163"/>
            <a:ext cx="0" cy="287337"/>
          </a:xfrm>
          <a:prstGeom prst="line">
            <a:avLst/>
          </a:prstGeom>
          <a:ln w="38100" cap="flat" cmpd="sng">
            <a:solidFill>
              <a:srgbClr val="CC0000"/>
            </a:solidFill>
            <a:prstDash val="solid"/>
            <a:headEnd type="none" w="med" len="med"/>
            <a:tailEnd type="none" w="med" len="med"/>
          </a:ln>
        </p:spPr>
      </p:sp>
      <p:sp>
        <p:nvSpPr>
          <p:cNvPr id="55315" name="直接连接符 55314"/>
          <p:cNvSpPr/>
          <p:nvPr/>
        </p:nvSpPr>
        <p:spPr>
          <a:xfrm flipH="1">
            <a:off x="3648075" y="4221163"/>
            <a:ext cx="5040313" cy="0"/>
          </a:xfrm>
          <a:prstGeom prst="line">
            <a:avLst/>
          </a:prstGeom>
          <a:ln w="38100" cap="flat" cmpd="sng">
            <a:solidFill>
              <a:srgbClr val="CC0000"/>
            </a:solidFill>
            <a:prstDash val="solid"/>
            <a:headEnd type="none" w="med" len="med"/>
            <a:tailEnd type="none" w="med" len="med"/>
          </a:ln>
        </p:spPr>
      </p:sp>
      <p:sp>
        <p:nvSpPr>
          <p:cNvPr id="55316" name="直接连接符 55315"/>
          <p:cNvSpPr/>
          <p:nvPr/>
        </p:nvSpPr>
        <p:spPr>
          <a:xfrm>
            <a:off x="3648075" y="4221163"/>
            <a:ext cx="0" cy="287337"/>
          </a:xfrm>
          <a:prstGeom prst="line">
            <a:avLst/>
          </a:prstGeom>
          <a:ln w="38100" cap="flat" cmpd="sng">
            <a:solidFill>
              <a:srgbClr val="CC0000"/>
            </a:solidFill>
            <a:prstDash val="solid"/>
            <a:headEnd type="none" w="med" len="med"/>
            <a:tailEnd type="triangle" w="med" len="med"/>
          </a:ln>
        </p:spPr>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任务四  产品销售业务的核算</a:t>
            </a:r>
            <a:endParaRPr lang="zh-CN" altLang="en-US"/>
          </a:p>
        </p:txBody>
      </p:sp>
      <p:sp>
        <p:nvSpPr>
          <p:cNvPr id="3" name="内容占位符 2"/>
          <p:cNvSpPr>
            <a:spLocks noGrp="1"/>
          </p:cNvSpPr>
          <p:nvPr>
            <p:ph idx="1"/>
          </p:nvPr>
        </p:nvSpPr>
        <p:spPr/>
        <p:txBody>
          <a:bodyPr/>
          <a:lstStyle/>
          <a:p>
            <a:pPr>
              <a:lnSpc>
                <a:spcPct val="150000"/>
              </a:lnSpc>
            </a:pPr>
            <a:r>
              <a:rPr lang="en-US" altLang="zh-CN" sz="2800"/>
              <a:t>1.</a:t>
            </a:r>
            <a:r>
              <a:rPr lang="zh-CN" altLang="en-US" sz="2800"/>
              <a:t>主营业务收入</a:t>
            </a:r>
            <a:r>
              <a:rPr lang="en-US" altLang="zh-CN" sz="2800"/>
              <a:t>——</a:t>
            </a:r>
            <a:r>
              <a:rPr lang="zh-CN" altLang="en-US" sz="2800"/>
              <a:t>销售产品、提供劳务</a:t>
            </a:r>
            <a:endParaRPr lang="zh-CN" altLang="en-US" sz="2800"/>
          </a:p>
          <a:p>
            <a:pPr>
              <a:lnSpc>
                <a:spcPct val="150000"/>
              </a:lnSpc>
            </a:pPr>
            <a:r>
              <a:rPr lang="en-US" altLang="zh-CN" sz="2800"/>
              <a:t>2.</a:t>
            </a:r>
            <a:r>
              <a:rPr lang="zh-CN" altLang="en-US" sz="2800"/>
              <a:t>其他业务收入</a:t>
            </a:r>
            <a:endParaRPr lang="en-US" altLang="zh-CN" sz="2800"/>
          </a:p>
          <a:p>
            <a:pPr>
              <a:lnSpc>
                <a:spcPct val="150000"/>
              </a:lnSpc>
            </a:pPr>
            <a:r>
              <a:rPr lang="zh-CN" altLang="en-US" sz="2800"/>
              <a:t>（</a:t>
            </a:r>
            <a:r>
              <a:rPr lang="en-US" altLang="zh-CN" sz="2800"/>
              <a:t>1</a:t>
            </a:r>
            <a:r>
              <a:rPr lang="zh-CN" altLang="en-US" sz="2800"/>
              <a:t>）销售材料</a:t>
            </a:r>
            <a:endParaRPr lang="zh-CN" altLang="en-US" sz="2800"/>
          </a:p>
          <a:p>
            <a:pPr>
              <a:lnSpc>
                <a:spcPct val="150000"/>
              </a:lnSpc>
            </a:pPr>
            <a:r>
              <a:rPr lang="zh-CN" altLang="en-US" sz="2800"/>
              <a:t>（</a:t>
            </a:r>
            <a:r>
              <a:rPr lang="en-US" altLang="zh-CN" sz="2800"/>
              <a:t>2</a:t>
            </a:r>
            <a:r>
              <a:rPr lang="zh-CN" altLang="en-US" sz="2800"/>
              <a:t>）出租业务（出租包装物、出租固定资产、出租无形资产）</a:t>
            </a:r>
            <a:endParaRPr lang="zh-CN" altLang="en-US" sz="2800"/>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1"/>
            </p:custDataLst>
          </p:nvPr>
        </p:nvSpPr>
        <p:spPr>
          <a:xfrm>
            <a:off x="4799965" y="2997200"/>
            <a:ext cx="5927090" cy="836295"/>
          </a:xfrm>
        </p:spPr>
        <p:txBody>
          <a:bodyPr>
            <a:scene3d>
              <a:camera prst="orthographicFront"/>
              <a:lightRig rig="threePt" dir="t"/>
            </a:scene3d>
          </a:bodyPr>
          <a:lstStyle/>
          <a:p>
            <a:r>
              <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账户设置</a:t>
            </a:r>
            <a:endParaRPr sz="40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lstStyle/>
          <a:p>
            <a:pPr algn="r"/>
            <a:r>
              <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endParaRPr lang="en-US" altLang="zh-CN" sz="36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损益类账户，用来核算企业一定会计期间因销售商品、提供劳务等而获得的收入。</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主营业务收入</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销货退回及期末转入“本年利润”的收入额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67070" y="3118485"/>
            <a:ext cx="4601210"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销售商品、提供劳务而实现的收入</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38694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943350" y="144780"/>
            <a:ext cx="540829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本账户可按主营业务的种类设置明细分类账户</a:t>
            </a:r>
            <a:endPar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581400" y="4724400"/>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893445"/>
            <a:ext cx="11529695" cy="5511800"/>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损益类账户，用来核算企业确认的除主营业务活动以外的其他经营活动实现的收入。</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517056" y="2346881"/>
            <a:ext cx="856345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其他业务收入</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1639570" y="3118485"/>
            <a:ext cx="4029075" cy="139890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期末转入“本年利润”的其他业务收入</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5791200" y="2950210"/>
            <a:ext cx="4601210" cy="1851025"/>
          </a:xfrm>
          <a:prstGeom prst="rect">
            <a:avLst/>
          </a:prstGeom>
          <a:noFill/>
        </p:spPr>
        <p:txBody>
          <a:bodyPr wrap="square" lIns="107470" tIns="53734" rIns="107470" bIns="53734">
            <a:spAutoFit/>
          </a:bodyPr>
          <a:lstStyle/>
          <a:p>
            <a:pPr marR="0" defTabSz="914400">
              <a:lnSpc>
                <a:spcPct val="135000"/>
              </a:lnSpc>
              <a:spcBef>
                <a:spcPts val="0"/>
              </a:spcBef>
              <a:spcAft>
                <a:spcPts val="0"/>
              </a:spcAft>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出租固定资产、出租无形资产、出租包装物收入、销售材料实现的收入</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47954" y="469682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303270" y="2201545"/>
            <a:ext cx="1435735" cy="730885"/>
          </a:xfrm>
          <a:prstGeom prst="wedgeRoundRectCallout">
            <a:avLst>
              <a:gd name="adj1" fmla="val -67515"/>
              <a:gd name="adj2" fmla="val 3062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943350" y="144780"/>
            <a:ext cx="540829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a:t>
            </a:r>
            <a:r>
              <a:rPr lang="en-US" altLang="zh-CN"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621270" y="2201545"/>
            <a:ext cx="1376045"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461726765744964223a202270726f636573734f6e6c696e65576f7264417274222c0a2020202022776f7264617274223a20227b5c2269645c223a32353030343539362c5c227469645c223a5c2231333532335c227d220a7d0a"/>
          <p:cNvSpPr txBox="1"/>
          <p:nvPr/>
        </p:nvSpPr>
        <p:spPr>
          <a:xfrm>
            <a:off x="1134110" y="5137785"/>
            <a:ext cx="10064750" cy="645160"/>
          </a:xfrm>
          <a:prstGeom prst="rect">
            <a:avLst/>
          </a:prstGeom>
          <a:noFill/>
        </p:spPr>
        <p:txBody>
          <a:bodyPr wrap="square" rtlCol="0" anchor="t">
            <a:spAutoFit/>
            <a:scene3d>
              <a:camera prst="orthographicFront"/>
              <a:lightRig rig="soft" dir="t">
                <a:rot lat="0" lon="0" rev="15600000"/>
              </a:lightRig>
            </a:scene3d>
            <a:sp3d extrusionH="57150" prstMaterial="softEdge">
              <a:bevelT w="25400" h="38100"/>
            </a:sp3d>
          </a:bodyPr>
          <a:lstStyle/>
          <a:p>
            <a:pPr>
              <a:lnSpc>
                <a:spcPct val="150000"/>
              </a:lnSpc>
            </a:pPr>
            <a:r>
              <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本账户</a:t>
            </a:r>
            <a:r>
              <a:rPr lang="zh-CN"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按</a:t>
            </a:r>
            <a:r>
              <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rPr>
              <a:t>其他业务收入的种类设置明细分类账户</a:t>
            </a:r>
            <a:endParaRPr sz="2400">
              <a:gradFill>
                <a:gsLst>
                  <a:gs pos="0">
                    <a:srgbClr val="007BD3"/>
                  </a:gs>
                  <a:gs pos="100000">
                    <a:srgbClr val="034373"/>
                  </a:gs>
                </a:gsLst>
                <a:lin scaled="0"/>
              </a:gradFill>
              <a:effectLst/>
              <a:latin typeface="方正粗黑宋简体" panose="02000000000000000000" charset="-122"/>
              <a:ea typeface="方正大黑体_GBK" panose="02010600010101010101" charset="-122"/>
              <a:cs typeface="汉仪综艺体简" panose="02010600000101010101" charset="-122"/>
            </a:endParaRPr>
          </a:p>
        </p:txBody>
      </p:sp>
      <p:cxnSp>
        <p:nvCxnSpPr>
          <p:cNvPr id="5" name="直接连接符 4"/>
          <p:cNvCxnSpPr/>
          <p:nvPr/>
        </p:nvCxnSpPr>
        <p:spPr>
          <a:xfrm>
            <a:off x="3581400" y="4876800"/>
            <a:ext cx="4648200" cy="0"/>
          </a:xfrm>
          <a:prstGeom prst="line">
            <a:avLst/>
          </a:prstGeom>
          <a:solidFill>
            <a:schemeClr val="accent1"/>
          </a:solidFill>
          <a:ln w="34925" cap="flat" cmpd="sng" algn="ctr">
            <a:solidFill>
              <a:srgbClr val="002060"/>
            </a:solidFill>
            <a:prstDash val="solid"/>
            <a:round/>
            <a:headEnd type="none" w="med" len="med"/>
            <a:tailEnd type="none" w="med" len="med"/>
          </a:ln>
        </p:spPr>
      </p:cxn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12464" y="228952"/>
            <a:ext cx="10973577" cy="1143142"/>
          </a:xfrm>
        </p:spPr>
        <p:txBody>
          <a:bodyPr vert="horz" wrap="square" lIns="107470" tIns="53734" rIns="107470" bIns="53734" numCol="1" anchor="ctr" anchorCtr="0" compatLnSpc="1"/>
          <a:lstStyle/>
          <a:p>
            <a:pPr marL="302260" marR="0" lvl="0" indent="234950" algn="ctr" defTabSz="914400" rtl="0" eaLnBrk="1" fontAlgn="base" latinLnBrk="0" hangingPunct="1">
              <a:lnSpc>
                <a:spcPct val="150000"/>
              </a:lnSpc>
              <a:spcBef>
                <a:spcPct val="20000"/>
              </a:spcBef>
              <a:spcAft>
                <a:spcPts val="0"/>
              </a:spcAft>
              <a:buClrTx/>
              <a:buSzTx/>
              <a:buFontTx/>
              <a:buNone/>
              <a:defRPr/>
            </a:pPr>
            <a:br>
              <a:rPr kumimoji="0" lang="zh-CN" altLang="zh-CN" sz="3730" b="0" i="0" u="none" strike="noStrike" kern="100" cap="none" spc="0" normalizeH="0" baseline="0" noProof="0" dirty="0">
                <a:ln>
                  <a:noFill/>
                </a:ln>
                <a:solidFill>
                  <a:srgbClr val="000000"/>
                </a:solidFill>
                <a:effectLst/>
                <a:uLnTx/>
                <a:uFillTx/>
                <a:latin typeface="方正粗黑宋简体" panose="02000000000000000000" charset="-122"/>
                <a:ea typeface="方正大黑体_GBK" panose="02010600010101010101" charset="-122"/>
                <a:cs typeface="+mn-cs"/>
              </a:rPr>
            </a:br>
            <a:endParaRPr kumimoji="0" lang="zh-CN" altLang="en-US" sz="4665" b="1" i="0" u="none" strike="noStrike" kern="0" cap="none" spc="0" normalizeH="0" baseline="0" noProof="0" dirty="0">
              <a:ln>
                <a:noFill/>
              </a:ln>
              <a:solidFill>
                <a:schemeClr val="tx2"/>
              </a:solidFill>
              <a:effectLst/>
              <a:uLnTx/>
              <a:uFillTx/>
              <a:latin typeface="方正粗黑宋简体" panose="02000000000000000000" charset="-122"/>
              <a:ea typeface="方正大黑体_GBK" panose="02010600010101010101" charset="-122"/>
              <a:cs typeface="+mj-cs"/>
            </a:endParaRPr>
          </a:p>
        </p:txBody>
      </p:sp>
      <p:sp>
        <p:nvSpPr>
          <p:cNvPr id="3" name="内容占位符 2" descr="7b0a2020202022776f7264617274223a20227b5c2269645c223a32353030343539362c5c227469645c223a5c2231333532335c227d220a7d0a"/>
          <p:cNvSpPr>
            <a:spLocks noGrp="1"/>
          </p:cNvSpPr>
          <p:nvPr>
            <p:ph idx="1"/>
          </p:nvPr>
        </p:nvSpPr>
        <p:spPr>
          <a:xfrm>
            <a:off x="267335" y="689610"/>
            <a:ext cx="11529695" cy="5715635"/>
          </a:xfrm>
          <a:noFill/>
          <a:ln>
            <a:noFill/>
          </a:ln>
        </p:spPr>
        <p:txBody>
          <a:bodyPr vert="horz" wrap="square" lIns="107470" tIns="53734" rIns="107470" bIns="53734" numCol="1" anchor="t" anchorCtr="0" compatLnSpc="1">
            <a:scene3d>
              <a:camera prst="obliqueTopRight"/>
              <a:lightRig rig="flat" dir="t">
                <a:rot lat="0" lon="0" rev="0"/>
              </a:lightRig>
            </a:scene3d>
            <a:sp3d extrusionH="51916" contourW="2512" prstMaterial="matte">
              <a:extrusionClr>
                <a:srgbClr val="4662EE"/>
              </a:extrusionClr>
              <a:contourClr>
                <a:srgbClr val="2D3FED"/>
              </a:contourClr>
            </a:sp3d>
          </a:bodyPr>
          <a:lstStyle/>
          <a:p>
            <a:pPr marL="0" lvl="0" indent="0" algn="l" defTabSz="914400" rtl="0" eaLnBrk="1" hangingPunct="1">
              <a:lnSpc>
                <a:spcPct val="150000"/>
              </a:lnSpc>
              <a:spcBef>
                <a:spcPct val="19000"/>
              </a:spcBef>
              <a:buClrTx/>
              <a:buSzTx/>
              <a:buFontTx/>
              <a:buNone/>
              <a:defRPr/>
            </a:pPr>
            <a:r>
              <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一、账户设置</a:t>
            </a:r>
            <a:endParaRPr lang="zh-CN" altLang="en-US" sz="2800" kern="1200" noProof="0" dirty="0">
              <a:ln>
                <a:noFill/>
              </a:ln>
              <a:solidFill>
                <a:schemeClr val="dk1"/>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302260" marR="0" lvl="0" indent="0" algn="just" defTabSz="914400" rtl="0" eaLnBrk="1" latinLnBrk="0" hangingPunct="1">
              <a:lnSpc>
                <a:spcPct val="120000"/>
              </a:lnSpc>
              <a:spcBef>
                <a:spcPts val="0"/>
              </a:spcBef>
              <a:spcAft>
                <a:spcPts val="0"/>
              </a:spcAft>
              <a:buClrTx/>
              <a:buSzTx/>
              <a:buFontTx/>
              <a:buNone/>
              <a:defRPr/>
            </a:pPr>
            <a:r>
              <a:rPr kumimoji="0" lang="en-US"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   </a:t>
            </a:r>
            <a:r>
              <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rPr>
              <a:t>资产类账户，用来核算企业因销售商品、提供劳务等经营活动而应向购货单位或接受劳务单位收取的款项。</a:t>
            </a:r>
            <a:endParaRPr kumimoji="0" lang="zh-CN" altLang="zh-CN" sz="2400" u="none" strike="noStrike" kern="100" cap="none" spc="0" normalizeH="0" baseline="0" noProof="0" dirty="0">
              <a:ln w="3768" cmpd="sng">
                <a:solidFill>
                  <a:srgbClr val="459EF3"/>
                </a:solidFill>
                <a:prstDash val="solid"/>
              </a:ln>
              <a:gradFill>
                <a:gsLst>
                  <a:gs pos="0">
                    <a:srgbClr val="D4FAFF"/>
                  </a:gs>
                  <a:gs pos="100000">
                    <a:srgbClr val="00FFFF"/>
                  </a:gs>
                </a:gsLst>
                <a:lin ang="5400000" scaled="0"/>
              </a:gradFill>
              <a:effectLst>
                <a:outerShdw blurRad="6699" dist="50800" dir="18900000" algn="bl" rotWithShape="0">
                  <a:srgbClr val="B6315E">
                    <a:alpha val="26000"/>
                  </a:srgbClr>
                </a:outerShdw>
                <a:reflection blurRad="13398" stA="55000" endA="50" endPos="850" dist="76200" dir="5400000" sy="-100000" algn="bl" rotWithShape="0"/>
              </a:effectLst>
              <a:uLnTx/>
              <a:uFillTx/>
              <a:latin typeface="方正粗黑宋简体" panose="02000000000000000000" charset="-122"/>
              <a:ea typeface="方正大黑体_GBK" panose="02010600010101010101" charset="-122"/>
              <a:cs typeface="+mn-cs"/>
            </a:endParaRPr>
          </a:p>
        </p:txBody>
      </p:sp>
      <p:sp>
        <p:nvSpPr>
          <p:cNvPr id="4" name="TextBox 3"/>
          <p:cNvSpPr txBox="1"/>
          <p:nvPr/>
        </p:nvSpPr>
        <p:spPr>
          <a:xfrm>
            <a:off x="1802130" y="2339340"/>
            <a:ext cx="7830820"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rPr>
              <a:t>应收账款</a:t>
            </a:r>
            <a:endParaRPr kumimoji="0" lang="zh-CN" altLang="en-US" sz="2800" b="0" i="0" u="none" strike="noStrike" kern="1200" cap="none" spc="0" normalizeH="0" baseline="0" noProof="0" dirty="0">
              <a:ln>
                <a:noFill/>
              </a:ln>
              <a:solidFill>
                <a:schemeClr val="dk1"/>
              </a:solidFill>
              <a:effectLst/>
              <a:uLnTx/>
              <a:uFillTx/>
              <a:latin typeface="方正粗黑宋简体" panose="02000000000000000000" charset="-122"/>
              <a:ea typeface="方正大黑体_GBK" panose="02010600010101010101" charset="-122"/>
              <a:cs typeface="+mn-cs"/>
            </a:endParaRPr>
          </a:p>
        </p:txBody>
      </p:sp>
      <p:cxnSp>
        <p:nvCxnSpPr>
          <p:cNvPr id="6" name="直接连接符 5"/>
          <p:cNvCxnSpPr/>
          <p:nvPr/>
        </p:nvCxnSpPr>
        <p:spPr>
          <a:xfrm flipV="1">
            <a:off x="1297855" y="3018801"/>
            <a:ext cx="9438005" cy="13335"/>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5707543" y="3018585"/>
            <a:ext cx="20955" cy="1976755"/>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5974080" y="3343275"/>
            <a:ext cx="4029075"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应收账款的减少额</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1617345" y="3343275"/>
            <a:ext cx="4601210" cy="752475"/>
          </a:xfrm>
          <a:prstGeom prst="rect">
            <a:avLst/>
          </a:prstGeom>
          <a:noFill/>
        </p:spPr>
        <p:txBody>
          <a:bodyPr wrap="square" lIns="107470" tIns="53734" rIns="107470" bIns="53734">
            <a:spAutoFit/>
          </a:bodyPr>
          <a:lstStyle/>
          <a:p>
            <a:pPr marR="0" defTabSz="914400">
              <a:lnSpc>
                <a:spcPct val="150000"/>
              </a:lnSpc>
              <a:buClrTx/>
              <a:buSzTx/>
              <a:buFontTx/>
              <a:defRPr/>
            </a:pPr>
            <a:r>
              <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rPr>
              <a:t>应收账款的增加</a:t>
            </a:r>
            <a:endParaRPr kumimoji="0" lang="zh-CN" altLang="zh-CN" sz="2800" kern="100" cap="none" spc="0" normalizeH="0" baseline="0" noProof="0" dirty="0">
              <a:solidFill>
                <a:srgbClr val="000000"/>
              </a:soli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1402869" y="4240893"/>
            <a:ext cx="9222156" cy="0"/>
          </a:xfrm>
          <a:prstGeom prst="line">
            <a:avLst/>
          </a:prstGeom>
        </p:spPr>
        <p:style>
          <a:lnRef idx="3">
            <a:schemeClr val="accent6"/>
          </a:lnRef>
          <a:fillRef idx="0">
            <a:schemeClr val="accent6"/>
          </a:fillRef>
          <a:effectRef idx="2">
            <a:schemeClr val="accent6"/>
          </a:effectRef>
          <a:fontRef idx="minor">
            <a:schemeClr val="tx1"/>
          </a:fontRef>
        </p:style>
      </p:cxnSp>
      <p:sp>
        <p:nvSpPr>
          <p:cNvPr id="19" name="TextBox 18"/>
          <p:cNvSpPr txBox="1"/>
          <p:nvPr/>
        </p:nvSpPr>
        <p:spPr>
          <a:xfrm>
            <a:off x="1511300" y="4406900"/>
            <a:ext cx="4157345" cy="5372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5"/>
          </a:lnRef>
          <a:fillRef idx="1">
            <a:schemeClr val="lt1"/>
          </a:fillRef>
          <a:effectRef idx="0">
            <a:schemeClr val="accent5"/>
          </a:effectRef>
          <a:fontRef idx="minor">
            <a:schemeClr val="dk1"/>
          </a:fontRef>
        </p:style>
        <p:txBody>
          <a:bodyPr wrap="square" lIns="107470" tIns="53734" rIns="107470" bIns="53734">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rPr>
              <a:t>尚未收到的应收款项</a:t>
            </a:r>
            <a:endParaRPr kumimoji="0" lang="zh-CN" altLang="zh-CN" sz="2800" b="0" i="0" u="none" strike="noStrike" kern="100" cap="none" spc="0" normalizeH="0" baseline="0" noProof="0" dirty="0">
              <a:gradFill>
                <a:gsLst>
                  <a:gs pos="0">
                    <a:srgbClr val="012D86"/>
                  </a:gs>
                  <a:gs pos="100000">
                    <a:srgbClr val="0E2557"/>
                  </a:gs>
                </a:gsLst>
                <a:lin scaled="0"/>
              </a:gradFill>
              <a:effectLst>
                <a:outerShdw blurRad="38100" dist="19050" dir="2700000" algn="tl" rotWithShape="0">
                  <a:schemeClr val="dk1">
                    <a:alpha val="40000"/>
                  </a:schemeClr>
                </a:outerShdw>
              </a:effectLst>
              <a:uLnTx/>
              <a:uFillTx/>
              <a:latin typeface="方正粗黑宋简体" panose="02000000000000000000" charset="-122"/>
              <a:ea typeface="方正大黑体_GBK" panose="02010600010101010101" charset="-122"/>
              <a:cs typeface="+mn-cs"/>
            </a:endParaRPr>
          </a:p>
        </p:txBody>
      </p:sp>
      <p:sp>
        <p:nvSpPr>
          <p:cNvPr id="20" name="TextBox 19"/>
          <p:cNvSpPr txBox="1"/>
          <p:nvPr/>
        </p:nvSpPr>
        <p:spPr>
          <a:xfrm>
            <a:off x="9351645" y="2514600"/>
            <a:ext cx="2082800"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贷（右方）</a:t>
            </a:r>
            <a:endParaRPr lang="zh-CN" altLang="en-US" sz="2800" dirty="0">
              <a:latin typeface="方正粗黑宋简体" panose="02000000000000000000" charset="-122"/>
              <a:ea typeface="方正大黑体_GBK" panose="02010600010101010101" charset="-122"/>
            </a:endParaRPr>
          </a:p>
        </p:txBody>
      </p:sp>
      <p:sp>
        <p:nvSpPr>
          <p:cNvPr id="21" name="TextBox 20"/>
          <p:cNvSpPr txBox="1"/>
          <p:nvPr/>
        </p:nvSpPr>
        <p:spPr>
          <a:xfrm>
            <a:off x="1227455" y="2514600"/>
            <a:ext cx="2075815" cy="537210"/>
          </a:xfrm>
          <a:prstGeom prst="rect">
            <a:avLst/>
          </a:prstGeom>
          <a:noFill/>
          <a:ln w="9525">
            <a:noFill/>
          </a:ln>
        </p:spPr>
        <p:txBody>
          <a:bodyPr wrap="square" lIns="107470" tIns="53734" rIns="107470" bIns="53734">
            <a:spAutoFit/>
          </a:bodyPr>
          <a:lstStyle/>
          <a:p>
            <a:r>
              <a:rPr lang="zh-CN" altLang="en-US" sz="2800" dirty="0">
                <a:latin typeface="方正粗黑宋简体" panose="02000000000000000000" charset="-122"/>
                <a:ea typeface="方正大黑体_GBK" panose="02010600010101010101" charset="-122"/>
              </a:rPr>
              <a:t>借（左方）</a:t>
            </a:r>
            <a:endParaRPr lang="zh-CN" altLang="en-US" sz="2800" dirty="0">
              <a:latin typeface="方正粗黑宋简体" panose="02000000000000000000" charset="-122"/>
              <a:ea typeface="方正大黑体_GBK" panose="02010600010101010101" charset="-122"/>
            </a:endParaRPr>
          </a:p>
        </p:txBody>
      </p:sp>
      <p:sp>
        <p:nvSpPr>
          <p:cNvPr id="7" name="圆角矩形标注 6" descr="7b0a20202020227461726765744964223a202270726f636573734f6e6c696e6554657874426f78220a7d0a"/>
          <p:cNvSpPr/>
          <p:nvPr/>
        </p:nvSpPr>
        <p:spPr>
          <a:xfrm>
            <a:off x="3133725" y="2219325"/>
            <a:ext cx="1595120" cy="730885"/>
          </a:xfrm>
          <a:prstGeom prst="wedgeRoundRectCallout">
            <a:avLst>
              <a:gd name="adj1" fmla="val -60987"/>
              <a:gd name="adj2" fmla="val 34622"/>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账户左方登记增加</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32" name="文本框 31"/>
          <p:cNvSpPr txBox="1"/>
          <p:nvPr/>
        </p:nvSpPr>
        <p:spPr>
          <a:xfrm>
            <a:off x="3705225" y="144780"/>
            <a:ext cx="5175885" cy="829945"/>
          </a:xfrm>
          <a:prstGeom prst="rect">
            <a:avLst/>
          </a:prstGeom>
          <a:noFill/>
        </p:spPr>
        <p:txBody>
          <a:bodyPr wrap="none" rtlCol="0" anchor="t">
            <a:spAutoFit/>
          </a:bodyPr>
          <a:lstStyle/>
          <a:p>
            <a:pPr marL="0" indent="0" algn="l" eaLnBrk="1" latinLnBrk="0" hangingPunct="1">
              <a:lnSpc>
                <a:spcPct val="150000"/>
              </a:lnSpc>
              <a:spcBef>
                <a:spcPts val="0"/>
              </a:spcBef>
              <a:buClr>
                <a:srgbClr val="E115C9"/>
              </a:buClr>
              <a:buNone/>
            </a:pPr>
            <a:r>
              <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任务四 产品销售业务的核算</a:t>
            </a:r>
            <a:endParaRPr lang="zh-CN" altLang="en-US" sz="320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sp>
        <p:nvSpPr>
          <p:cNvPr id="33" name="圆角矩形标注 32" descr="7b0a20202020227461726765744964223a202270726f636573734f6e6c696e6554657874426f78220a7d0a"/>
          <p:cNvSpPr/>
          <p:nvPr/>
        </p:nvSpPr>
        <p:spPr>
          <a:xfrm>
            <a:off x="7402195" y="2201545"/>
            <a:ext cx="1595120" cy="730885"/>
          </a:xfrm>
          <a:prstGeom prst="wedgeRoundRectCallout">
            <a:avLst>
              <a:gd name="adj1" fmla="val 80374"/>
              <a:gd name="adj2" fmla="val 21155"/>
              <a:gd name="adj3" fmla="val 16667"/>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r>
              <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rPr>
              <a:t>账户右方贷方登记减少</a:t>
            </a:r>
            <a:endParaRPr kumimoji="0" lang="zh-CN" altLang="en-US" sz="2000" b="0" i="0" u="none" strike="noStrike" cap="none" normalizeH="0" baseline="0" dirty="0">
              <a:ln>
                <a:noFill/>
              </a:ln>
              <a:solidFill>
                <a:schemeClr val="tx1"/>
              </a:solidFill>
              <a:effectLst/>
              <a:latin typeface="方正粗黑宋简体" panose="02000000000000000000" charset="-122"/>
              <a:ea typeface="方正大黑体_GBK" panose="02010600010101010101" charset="-122"/>
            </a:endParaRPr>
          </a:p>
        </p:txBody>
      </p:sp>
      <p:sp>
        <p:nvSpPr>
          <p:cNvPr id="9" name="文本框 8" descr="7b0a2020202022776f7264617274223a20227b5c2269645c223a32353030343539362c5c227469645c223a5c2231333532335c227d220a7d0a"/>
          <p:cNvSpPr txBox="1"/>
          <p:nvPr/>
        </p:nvSpPr>
        <p:spPr>
          <a:xfrm>
            <a:off x="1063625" y="5420360"/>
            <a:ext cx="10064750" cy="737235"/>
          </a:xfrm>
          <a:prstGeom prst="rect">
            <a:avLst/>
          </a:prstGeom>
          <a:noFill/>
        </p:spPr>
        <p:txBody>
          <a:bodyPr wrap="square" rtlCol="0" anchor="t">
            <a:spAutoFit/>
            <a:scene3d>
              <a:camera prst="obliqueTopRight"/>
              <a:lightRig rig="flat" dir="t">
                <a:rot lat="0" lon="0" rev="0"/>
              </a:lightRig>
            </a:scene3d>
            <a:sp3d extrusionH="38937" contourW="1884" prstMaterial="matte">
              <a:extrusionClr>
                <a:srgbClr val="4662EE"/>
              </a:extrusionClr>
              <a:contourClr>
                <a:srgbClr val="2D3FED"/>
              </a:contourClr>
            </a:sp3d>
          </a:bodyPr>
          <a:lstStyle/>
          <a:p>
            <a:pPr>
              <a:lnSpc>
                <a:spcPct val="150000"/>
              </a:lnSpc>
            </a:pPr>
            <a:r>
              <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rPr>
              <a:t>本账户按按债务人设置明细分类账户</a:t>
            </a:r>
            <a:endParaRPr lang="zh-CN" altLang="en-US" sz="2800">
              <a:ln w="2826" cmpd="sng">
                <a:solidFill>
                  <a:srgbClr val="459EF3"/>
                </a:solidFill>
                <a:prstDash val="solid"/>
              </a:ln>
              <a:gradFill>
                <a:gsLst>
                  <a:gs pos="0">
                    <a:srgbClr val="D4FAFF"/>
                  </a:gs>
                  <a:gs pos="100000">
                    <a:srgbClr val="00FFFF"/>
                  </a:gs>
                </a:gsLst>
                <a:lin ang="5400000" scaled="0"/>
              </a:gradFill>
              <a:effectLst>
                <a:outerShdw blurRad="5024" dist="50800" dir="18900000" algn="bl" rotWithShape="0">
                  <a:srgbClr val="B6315E">
                    <a:alpha val="26000"/>
                  </a:srgbClr>
                </a:outerShdw>
                <a:reflection blurRad="10048" stA="55000" endA="50" endPos="850" dist="76200" dir="5400000" sy="-100000" algn="bl" rotWithShape="0"/>
              </a:effectLst>
              <a:latin typeface="方正粗黑宋简体" panose="02000000000000000000" charset="-122"/>
              <a:ea typeface="方正大黑体_GBK" panose="02010600010101010101" charset="-122"/>
              <a:cs typeface="汉仪综艺体简" panose="02010600000101010101" charset="-122"/>
            </a:endParaRPr>
          </a:p>
        </p:txBody>
      </p:sp>
    </p:spTree>
    <p:custDataLst>
      <p:tags r:id="rId1"/>
    </p:custDataLst>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to="" calcmode="lin" valueType="num">
                                      <p:cBhvr>
                                        <p:cTn id="33" dur="1" fill="hold"/>
                                        <p:tgtEl>
                                          <p:spTgt spid="9"/>
                                        </p:tgtEl>
                                      </p:cBhvr>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0" grpId="0"/>
      <p:bldP spid="21" grpId="0"/>
      <p:bldP spid="7" grpId="0" bldLvl="0" animBg="1"/>
      <p:bldP spid="33" grpId="0" bldLvl="0" animBg="1"/>
      <p:bldP spid="9" grpId="0"/>
    </p:bldLst>
  </p:timing>
</p:sld>
</file>

<file path=ppt/tags/tag1.xml><?xml version="1.0" encoding="utf-8"?>
<p:tagLst xmlns:p="http://schemas.openxmlformats.org/presentationml/2006/main">
  <p:tag name="KSO_WM_UNIT_FILL_FORE_SCHEMECOLOR_INDEX_BRIGHTNESS" val="0"/>
  <p:tag name="KSO_WM_UNIT_FILL_FORE_SCHEMECOLOR_INDEX" val="3"/>
  <p:tag name="KSO_WM_UNIT_FILL_TYPE" val="1"/>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UNIT_TYPE" val="i"/>
  <p:tag name="KSO_WM_UNIT_INDEX" val="1"/>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3.0"/>
  <p:tag name="KSO_WM_UNIT_TYPE" val="i"/>
  <p:tag name="KSO_WM_UNIT_INDEX" val="10"/>
</p:tagLst>
</file>

<file path=ppt/tags/tag10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10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06.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07.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0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09.xml><?xml version="1.0" encoding="utf-8"?>
<p:tagLst xmlns:p="http://schemas.openxmlformats.org/presentationml/2006/main">
  <p:tag name="KSO_WM_SLIDE_BACKGROUND_TYPE" val="general"/>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3.0"/>
  <p:tag name="KSO_WM_UNIT_TYPE" val="i"/>
  <p:tag name="KSO_WM_UNIT_INDEX" val="11"/>
</p:tagLst>
</file>

<file path=ppt/tags/tag110.xml><?xml version="1.0" encoding="utf-8"?>
<p:tagLst xmlns:p="http://schemas.openxmlformats.org/presentationml/2006/main">
  <p:tag name="KSO_WM_SLIDE_BACKGROUND_TYPE" val="general"/>
</p:tagLst>
</file>

<file path=ppt/tags/tag111.xml><?xml version="1.0" encoding="utf-8"?>
<p:tagLst xmlns:p="http://schemas.openxmlformats.org/presentationml/2006/main">
  <p:tag name="KSO_WM_SLIDE_BACKGROUND_TYPE" val="general"/>
</p:tagLst>
</file>

<file path=ppt/tags/tag112.xml><?xml version="1.0" encoding="utf-8"?>
<p:tagLst xmlns:p="http://schemas.openxmlformats.org/presentationml/2006/main">
  <p:tag name="KSO_WM_SLIDE_BACKGROUND_TYPE" val="general"/>
</p:tagLst>
</file>

<file path=ppt/tags/tag1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11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115.xml><?xml version="1.0" encoding="utf-8"?>
<p:tagLst xmlns:p="http://schemas.openxmlformats.org/presentationml/2006/main">
  <p:tag name="KSO_WM_SLIDE_BACKGROUND_TYPE" val="frame"/>
</p:tagLst>
</file>

<file path=ppt/tags/tag116.xml><?xml version="1.0" encoding="utf-8"?>
<p:tagLst xmlns:p="http://schemas.openxmlformats.org/presentationml/2006/main">
  <p:tag name="KSO_WM_SLIDE_BACKGROUND_TYPE" val="frame"/>
</p:tagLst>
</file>

<file path=ppt/tags/tag117.xml><?xml version="1.0" encoding="utf-8"?>
<p:tagLst xmlns:p="http://schemas.openxmlformats.org/presentationml/2006/main">
  <p:tag name="KSO_WM_SLIDE_BACKGROUND_TYPE" val="frame"/>
</p:tagLst>
</file>

<file path=ppt/tags/tag118.xml><?xml version="1.0" encoding="utf-8"?>
<p:tagLst xmlns:p="http://schemas.openxmlformats.org/presentationml/2006/main">
  <p:tag name="KSO_WM_SLIDE_BACKGROUND_TYPE" val="frame"/>
</p:tagLst>
</file>

<file path=ppt/tags/tag119.xml><?xml version="1.0" encoding="utf-8"?>
<p:tagLst xmlns:p="http://schemas.openxmlformats.org/presentationml/2006/main">
  <p:tag name="KSO_WM_SLIDE_BACKGROUND_TYPE" val="frame"/>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2"/>
  <p:tag name="KSO_WM_UNIT_LAYERLEVEL" val="1"/>
  <p:tag name="KSO_WM_TAG_VERSION" val="3.0"/>
  <p:tag name="KSO_WM_UNIT_TYPE" val="i"/>
  <p:tag name="KSO_WM_UNIT_INDEX" val="12"/>
</p:tagLst>
</file>

<file path=ppt/tags/tag12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12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22.xml><?xml version="1.0" encoding="utf-8"?>
<p:tagLst xmlns:p="http://schemas.openxmlformats.org/presentationml/2006/main">
  <p:tag name="KSO_WM_SLIDE_BACKGROUND_TYPE" val="leftRight"/>
</p:tagLst>
</file>

<file path=ppt/tags/tag123.xml><?xml version="1.0" encoding="utf-8"?>
<p:tagLst xmlns:p="http://schemas.openxmlformats.org/presentationml/2006/main">
  <p:tag name="KSO_WM_SLIDE_BACKGROUND_TYPE" val="leftRight"/>
</p:tagLst>
</file>

<file path=ppt/tags/tag124.xml><?xml version="1.0" encoding="utf-8"?>
<p:tagLst xmlns:p="http://schemas.openxmlformats.org/presentationml/2006/main">
  <p:tag name="KSO_WM_SLIDE_BACKGROUND_TYPE" val="leftRight"/>
</p:tagLst>
</file>

<file path=ppt/tags/tag125.xml><?xml version="1.0" encoding="utf-8"?>
<p:tagLst xmlns:p="http://schemas.openxmlformats.org/presentationml/2006/main">
  <p:tag name="KSO_WM_SLIDE_BACKGROUND_TYPE" val="leftRight"/>
</p:tagLst>
</file>

<file path=ppt/tags/tag126.xml><?xml version="1.0" encoding="utf-8"?>
<p:tagLst xmlns:p="http://schemas.openxmlformats.org/presentationml/2006/main">
  <p:tag name="KSO_WM_SLIDE_BACKGROUND_TYPE" val="leftRight"/>
</p:tagLst>
</file>

<file path=ppt/tags/tag127.xml><?xml version="1.0" encoding="utf-8"?>
<p:tagLst xmlns:p="http://schemas.openxmlformats.org/presentationml/2006/main">
  <p:tag name="KSO_WM_SLIDE_BACKGROUND_TYPE" val="leftRight"/>
</p:tagLst>
</file>

<file path=ppt/tags/tag12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1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UNIT_TYPE" val="i"/>
  <p:tag name="KSO_WM_UNIT_INDEX" val="13"/>
</p:tagLst>
</file>

<file path=ppt/tags/tag130.xml><?xml version="1.0" encoding="utf-8"?>
<p:tagLst xmlns:p="http://schemas.openxmlformats.org/presentationml/2006/main">
  <p:tag name="KSO_WM_SLIDE_BACKGROUND_TYPE" val="topBottom"/>
</p:tagLst>
</file>

<file path=ppt/tags/tag131.xml><?xml version="1.0" encoding="utf-8"?>
<p:tagLst xmlns:p="http://schemas.openxmlformats.org/presentationml/2006/main">
  <p:tag name="KSO_WM_SLIDE_BACKGROUND_TYPE" val="topBottom"/>
</p:tagLst>
</file>

<file path=ppt/tags/tag132.xml><?xml version="1.0" encoding="utf-8"?>
<p:tagLst xmlns:p="http://schemas.openxmlformats.org/presentationml/2006/main">
  <p:tag name="KSO_WM_SLIDE_BACKGROUND_TYPE" val="topBottom"/>
</p:tagLst>
</file>

<file path=ppt/tags/tag133.xml><?xml version="1.0" encoding="utf-8"?>
<p:tagLst xmlns:p="http://schemas.openxmlformats.org/presentationml/2006/main">
  <p:tag name="KSO_WM_SLIDE_BACKGROUND_TYPE" val="topBottom"/>
</p:tagLst>
</file>

<file path=ppt/tags/tag134.xml><?xml version="1.0" encoding="utf-8"?>
<p:tagLst xmlns:p="http://schemas.openxmlformats.org/presentationml/2006/main">
  <p:tag name="KSO_WM_SLIDE_BACKGROUND_TYPE" val="topBottom"/>
</p:tagLst>
</file>

<file path=ppt/tags/tag135.xml><?xml version="1.0" encoding="utf-8"?>
<p:tagLst xmlns:p="http://schemas.openxmlformats.org/presentationml/2006/main">
  <p:tag name="KSO_WM_SLIDE_BACKGROUND_TYPE" val="topBottom"/>
</p:tagLst>
</file>

<file path=ppt/tags/tag13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13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8.xml><?xml version="1.0" encoding="utf-8"?>
<p:tagLst xmlns:p="http://schemas.openxmlformats.org/presentationml/2006/main">
  <p:tag name="KSO_WM_SLIDE_BACKGROUND_TYPE" val="bottomTop"/>
</p:tagLst>
</file>

<file path=ppt/tags/tag139.xml><?xml version="1.0" encoding="utf-8"?>
<p:tagLst xmlns:p="http://schemas.openxmlformats.org/presentationml/2006/main">
  <p:tag name="KSO_WM_SLIDE_BACKGROUND_TYPE" val="bottomTop"/>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4"/>
  <p:tag name="KSO_WM_UNIT_LAYERLEVEL" val="1"/>
  <p:tag name="KSO_WM_TAG_VERSION" val="3.0"/>
  <p:tag name="KSO_WM_UNIT_TYPE" val="i"/>
  <p:tag name="KSO_WM_UNIT_INDEX" val="14"/>
</p:tagLst>
</file>

<file path=ppt/tags/tag140.xml><?xml version="1.0" encoding="utf-8"?>
<p:tagLst xmlns:p="http://schemas.openxmlformats.org/presentationml/2006/main">
  <p:tag name="KSO_WM_SLIDE_BACKGROUND_TYPE" val="bottomTop"/>
</p:tagLst>
</file>

<file path=ppt/tags/tag141.xml><?xml version="1.0" encoding="utf-8"?>
<p:tagLst xmlns:p="http://schemas.openxmlformats.org/presentationml/2006/main">
  <p:tag name="KSO_WM_SLIDE_BACKGROUND_TYPE" val="bottomTop"/>
</p:tagLst>
</file>

<file path=ppt/tags/tag142.xml><?xml version="1.0" encoding="utf-8"?>
<p:tagLst xmlns:p="http://schemas.openxmlformats.org/presentationml/2006/main">
  <p:tag name="KSO_WM_SLIDE_BACKGROUND_TYPE" val="bottomTop"/>
</p:tagLst>
</file>

<file path=ppt/tags/tag143.xml><?xml version="1.0" encoding="utf-8"?>
<p:tagLst xmlns:p="http://schemas.openxmlformats.org/presentationml/2006/main">
  <p:tag name="KSO_WM_SLIDE_BACKGROUND_TYPE" val="bottomTop"/>
</p:tagLst>
</file>

<file path=ppt/tags/tag14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14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SLIDE_BACKGROUND_TYPE" val="navigation"/>
</p:tagLst>
</file>

<file path=ppt/tags/tag147.xml><?xml version="1.0" encoding="utf-8"?>
<p:tagLst xmlns:p="http://schemas.openxmlformats.org/presentationml/2006/main">
  <p:tag name="KSO_WM_SLIDE_BACKGROUND_TYPE" val="navigation"/>
</p:tagLst>
</file>

<file path=ppt/tags/tag148.xml><?xml version="1.0" encoding="utf-8"?>
<p:tagLst xmlns:p="http://schemas.openxmlformats.org/presentationml/2006/main">
  <p:tag name="KSO_WM_SLIDE_BACKGROUND_TYPE" val="navigation"/>
</p:tagLst>
</file>

<file path=ppt/tags/tag149.xml><?xml version="1.0" encoding="utf-8"?>
<p:tagLst xmlns:p="http://schemas.openxmlformats.org/presentationml/2006/main">
  <p:tag name="KSO_WM_SLIDE_BACKGROUND_TYPE" val="navigation"/>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5"/>
  <p:tag name="KSO_WM_UNIT_LAYERLEVEL" val="1"/>
  <p:tag name="KSO_WM_TAG_VERSION" val="3.0"/>
  <p:tag name="KSO_WM_UNIT_TYPE" val="i"/>
  <p:tag name="KSO_WM_UNIT_INDEX" val="15"/>
</p:tagLst>
</file>

<file path=ppt/tags/tag150.xml><?xml version="1.0" encoding="utf-8"?>
<p:tagLst xmlns:p="http://schemas.openxmlformats.org/presentationml/2006/main">
  <p:tag name="KSO_WM_SLIDE_BACKGROUND_TYPE" val="navigation"/>
</p:tagLst>
</file>

<file path=ppt/tags/tag151.xml><?xml version="1.0" encoding="utf-8"?>
<p:tagLst xmlns:p="http://schemas.openxmlformats.org/presentationml/2006/main">
  <p:tag name="KSO_WM_SLIDE_BACKGROUND_TYPE" val="navigation"/>
</p:tagLst>
</file>

<file path=ppt/tags/tag152.xml><?xml version="1.0" encoding="utf-8"?>
<p:tagLst xmlns:p="http://schemas.openxmlformats.org/presentationml/2006/main">
  <p:tag name="KSO_WM_SLIDE_BACKGROUND_TYPE" val="navigation"/>
</p:tagLst>
</file>

<file path=ppt/tags/tag153.xml><?xml version="1.0" encoding="utf-8"?>
<p:tagLst xmlns:p="http://schemas.openxmlformats.org/presentationml/2006/main">
  <p:tag name="KSO_WM_SLIDE_BACKGROUND_TYPE" val="navigation"/>
</p:tagLst>
</file>

<file path=ppt/tags/tag15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15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56.xml><?xml version="1.0" encoding="utf-8"?>
<p:tagLst xmlns:p="http://schemas.openxmlformats.org/presentationml/2006/main">
  <p:tag name="KSO_WM_SLIDE_BACKGROUND_TYPE" val="belt"/>
</p:tagLst>
</file>

<file path=ppt/tags/tag157.xml><?xml version="1.0" encoding="utf-8"?>
<p:tagLst xmlns:p="http://schemas.openxmlformats.org/presentationml/2006/main">
  <p:tag name="KSO_WM_SLIDE_BACKGROUND_TYPE" val="belt"/>
</p:tagLst>
</file>

<file path=ppt/tags/tag158.xml><?xml version="1.0" encoding="utf-8"?>
<p:tagLst xmlns:p="http://schemas.openxmlformats.org/presentationml/2006/main">
  <p:tag name="KSO_WM_SLIDE_BACKGROUND_TYPE" val="belt"/>
</p:tagLst>
</file>

<file path=ppt/tags/tag159.xml><?xml version="1.0" encoding="utf-8"?>
<p:tagLst xmlns:p="http://schemas.openxmlformats.org/presentationml/2006/main">
  <p:tag name="KSO_WM_SLIDE_BACKGROUND_TYPE" val="belt"/>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6"/>
  <p:tag name="KSO_WM_UNIT_LAYERLEVEL" val="1"/>
  <p:tag name="KSO_WM_TAG_VERSION" val="3.0"/>
  <p:tag name="KSO_WM_UNIT_TYPE" val="i"/>
  <p:tag name="KSO_WM_UNIT_INDEX" val="16"/>
</p:tagLst>
</file>

<file path=ppt/tags/tag160.xml><?xml version="1.0" encoding="utf-8"?>
<p:tagLst xmlns:p="http://schemas.openxmlformats.org/presentationml/2006/main">
  <p:tag name="KSO_WM_SLIDE_BACKGROUND_TYPE" val="belt"/>
</p:tagLst>
</file>

<file path=ppt/tags/tag161.xml><?xml version="1.0" encoding="utf-8"?>
<p:tagLst xmlns:p="http://schemas.openxmlformats.org/presentationml/2006/main">
  <p:tag name="KSO_WM_TEMPLATE_CATEGORY" val="custom"/>
  <p:tag name="KSO_WM_TEMPLATE_INDEX" val="20220976"/>
</p:tagLst>
</file>

<file path=ppt/tags/tag162.xml><?xml version="1.0" encoding="utf-8"?>
<p:tagLst xmlns:p="http://schemas.openxmlformats.org/presentationml/2006/main">
  <p:tag name="KSO_WM_TEMPLATE_CATEGORY" val="custom"/>
  <p:tag name="KSO_WM_TEMPLATE_INDEX" val="20220976"/>
</p:tagLst>
</file>

<file path=ppt/tags/tag163.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164.xml><?xml version="1.0" encoding="utf-8"?>
<p:tagLst xmlns:p="http://schemas.openxmlformats.org/presentationml/2006/main">
  <p:tag name="KSO_WM_UNIT_PLACING_PICTURE_USER_VIEWPORT" val="{&quot;height&quot;:10800,&quot;width&quot;:1920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7"/>
  <p:tag name="KSO_WM_UNIT_LAYERLEVEL" val="1"/>
  <p:tag name="KSO_WM_TAG_VERSION" val="3.0"/>
  <p:tag name="KSO_WM_UNIT_TYPE" val="i"/>
  <p:tag name="KSO_WM_UNIT_INDEX" val="17"/>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3.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7.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79.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8"/>
  <p:tag name="KSO_WM_UNIT_LAYERLEVEL" val="1"/>
  <p:tag name="KSO_WM_TAG_VERSION" val="3.0"/>
  <p:tag name="KSO_WM_UNIT_TYPE" val="i"/>
  <p:tag name="KSO_WM_UNIT_INDEX" val="18"/>
</p:tagLst>
</file>

<file path=ppt/tags/tag180.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1.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72.28641270116776,&quot;left&quot;:69.80141732283464,&quot;top&quot;:114.09188976377952,&quot;width&quot;:833.3813385826772}"/>
</p:tagLst>
</file>

<file path=ppt/tags/tag182.xml><?xml version="1.0" encoding="utf-8"?>
<p:tagLst xmlns:p="http://schemas.openxmlformats.org/presentationml/2006/main">
  <p:tag name="KSO_WM_SLIDE_ITEM_CNT" val="3"/>
  <p:tag name="KSO_WM_SPECIAL_SOURCE" val="bdnull"/>
</p:tagLst>
</file>

<file path=ppt/tags/tag18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8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86.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87.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8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19"/>
  <p:tag name="KSO_WM_UNIT_LAYERLEVEL" val="1"/>
  <p:tag name="KSO_WM_TAG_VERSION" val="3.0"/>
  <p:tag name="KSO_WM_UNIT_TYPE" val="i"/>
  <p:tag name="KSO_WM_UNIT_INDEX" val="19"/>
</p:tagLst>
</file>

<file path=ppt/tags/tag190.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91.xml><?xml version="1.0" encoding="utf-8"?>
<p:tagLst xmlns:p="http://schemas.openxmlformats.org/presentationml/2006/main">
  <p:tag name="KSO_WM_SPECIAL_SOURCE" val="bdnull"/>
</p:tagLst>
</file>

<file path=ppt/tags/tag192.xml><?xml version="1.0" encoding="utf-8"?>
<p:tagLst xmlns:p="http://schemas.openxmlformats.org/presentationml/2006/main">
  <p:tag name="KSO_WM_SPECIAL_SOURCE" val="bdnull"/>
</p:tagLst>
</file>

<file path=ppt/tags/tag193.xml><?xml version="1.0" encoding="utf-8"?>
<p:tagLst xmlns:p="http://schemas.openxmlformats.org/presentationml/2006/main">
  <p:tag name="KSO_WM_SPECIAL_SOURCE" val="bdnull"/>
</p:tagLst>
</file>

<file path=ppt/tags/tag194.xml><?xml version="1.0" encoding="utf-8"?>
<p:tagLst xmlns:p="http://schemas.openxmlformats.org/presentationml/2006/main">
  <p:tag name="KSO_WM_SPECIAL_SOURCE" val="bdnull"/>
</p:tagLst>
</file>

<file path=ppt/tags/tag195.xml><?xml version="1.0" encoding="utf-8"?>
<p:tagLst xmlns:p="http://schemas.openxmlformats.org/presentationml/2006/main">
  <p:tag name="KSO_WM_SPECIAL_SOURCE" val="bdnull"/>
</p:tagLst>
</file>

<file path=ppt/tags/tag196.xml><?xml version="1.0" encoding="utf-8"?>
<p:tagLst xmlns:p="http://schemas.openxmlformats.org/presentationml/2006/main">
  <p:tag name="KSO_WM_SPECIAL_SOURCE" val="bdnull"/>
</p:tagLst>
</file>

<file path=ppt/tags/tag197.xml><?xml version="1.0" encoding="utf-8"?>
<p:tagLst xmlns:p="http://schemas.openxmlformats.org/presentationml/2006/main">
  <p:tag name="KSO_WM_SPECIAL_SOURCE" val="bdnull"/>
</p:tagLst>
</file>

<file path=ppt/tags/tag198.xml><?xml version="1.0" encoding="utf-8"?>
<p:tagLst xmlns:p="http://schemas.openxmlformats.org/presentationml/2006/main">
  <p:tag name="KSO_WM_SPECIAL_SOURCE" val="bdnull"/>
</p:tagLst>
</file>

<file path=ppt/tags/tag199.xml><?xml version="1.0" encoding="utf-8"?>
<p:tagLst xmlns:p="http://schemas.openxmlformats.org/presentationml/2006/main">
  <p:tag name="KSO_WM_SPECIAL_SOURCE" val="bdnull"/>
</p:tagLst>
</file>

<file path=ppt/tags/tag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UNIT_TYPE" val="i"/>
  <p:tag name="KSO_WM_UNIT_INDEX" val="2"/>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0"/>
  <p:tag name="KSO_WM_UNIT_LAYERLEVEL" val="1"/>
  <p:tag name="KSO_WM_TAG_VERSION" val="3.0"/>
  <p:tag name="KSO_WM_UNIT_TYPE" val="i"/>
  <p:tag name="KSO_WM_UNIT_INDEX" val="20"/>
</p:tagLst>
</file>

<file path=ppt/tags/tag200.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1.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2.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3.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4.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5.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6.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7.xml><?xml version="1.0" encoding="utf-8"?>
<p:tagLst xmlns:p="http://schemas.openxmlformats.org/presentationml/2006/main">
  <p:tag name="KSO_WM_DIAGRAM_VIRTUALLY_FRAME" val="{&quot;height&quot;:308.123937007874,&quot;left&quot;:59.1844094488189,&quot;top&quot;:151.22362204724408,&quot;width&quot;:615.2594488188977}"/>
</p:tagLst>
</file>

<file path=ppt/tags/tag208.xml><?xml version="1.0" encoding="utf-8"?>
<p:tagLst xmlns:p="http://schemas.openxmlformats.org/presentationml/2006/main">
  <p:tag name="COMMONDATA" val="eyJoZGlkIjoiYzY0MTcxNzZlY2MyOTE3NzA5MzdjYTE2ZTEzOTI5ZTkifQ=="/>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1"/>
  <p:tag name="KSO_WM_UNIT_LAYERLEVEL" val="1"/>
  <p:tag name="KSO_WM_TAG_VERSION" val="3.0"/>
  <p:tag name="KSO_WM_UNIT_TYPE" val="i"/>
  <p:tag name="KSO_WM_UNIT_INDEX" val="21"/>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2"/>
  <p:tag name="KSO_WM_UNIT_LAYERLEVEL" val="1"/>
  <p:tag name="KSO_WM_TAG_VERSION" val="3.0"/>
  <p:tag name="KSO_WM_UNIT_TYPE" val="i"/>
  <p:tag name="KSO_WM_UNIT_INDEX" val="22"/>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3"/>
  <p:tag name="KSO_WM_UNIT_LAYERLEVEL" val="1"/>
  <p:tag name="KSO_WM_TAG_VERSION" val="3.0"/>
  <p:tag name="KSO_WM_UNIT_TYPE" val="i"/>
  <p:tag name="KSO_WM_UNIT_INDEX" val="23"/>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4"/>
  <p:tag name="KSO_WM_UNIT_LAYERLEVEL" val="1"/>
  <p:tag name="KSO_WM_TAG_VERSION" val="3.0"/>
  <p:tag name="KSO_WM_UNIT_TYPE" val="i"/>
  <p:tag name="KSO_WM_UNIT_INDEX" val="24"/>
</p:tagLst>
</file>

<file path=ppt/tags/tag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5"/>
  <p:tag name="KSO_WM_UNIT_LAYERLEVEL" val="1"/>
  <p:tag name="KSO_WM_TAG_VERSION" val="3.0"/>
  <p:tag name="KSO_WM_UNIT_TYPE" val="i"/>
  <p:tag name="KSO_WM_UNIT_INDEX" val="25"/>
</p:tagLst>
</file>

<file path=ppt/tags/tag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6"/>
  <p:tag name="KSO_WM_UNIT_LAYERLEVEL" val="1"/>
  <p:tag name="KSO_WM_TAG_VERSION" val="3.0"/>
  <p:tag name="KSO_WM_UNIT_TYPE" val="i"/>
  <p:tag name="KSO_WM_UNIT_INDEX" val="26"/>
</p:tagLst>
</file>

<file path=ppt/tags/tag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7"/>
  <p:tag name="KSO_WM_UNIT_LAYERLEVEL" val="1"/>
  <p:tag name="KSO_WM_TAG_VERSION" val="3.0"/>
  <p:tag name="KSO_WM_UNIT_TYPE" val="i"/>
  <p:tag name="KSO_WM_UNIT_INDEX" val="27"/>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8"/>
  <p:tag name="KSO_WM_UNIT_LAYERLEVEL" val="1"/>
  <p:tag name="KSO_WM_TAG_VERSION" val="3.0"/>
  <p:tag name="KSO_WM_UNIT_TYPE" val="i"/>
  <p:tag name="KSO_WM_UNIT_INDEX" val="28"/>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29"/>
  <p:tag name="KSO_WM_UNIT_LAYERLEVEL" val="1"/>
  <p:tag name="KSO_WM_TAG_VERSION" val="3.0"/>
  <p:tag name="KSO_WM_UNIT_TYPE" val="i"/>
  <p:tag name="KSO_WM_UNIT_INDEX" val="29"/>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UNIT_TYPE" val="i"/>
  <p:tag name="KSO_WM_UNIT_INDEX" val="3"/>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0"/>
  <p:tag name="KSO_WM_UNIT_LAYERLEVEL" val="1"/>
  <p:tag name="KSO_WM_TAG_VERSION" val="3.0"/>
  <p:tag name="KSO_WM_UNIT_TYPE" val="i"/>
  <p:tag name="KSO_WM_UNIT_INDEX" val="30"/>
</p:tagLst>
</file>

<file path=ppt/tags/tag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1"/>
  <p:tag name="KSO_WM_UNIT_LAYERLEVEL" val="1"/>
  <p:tag name="KSO_WM_TAG_VERSION" val="3.0"/>
  <p:tag name="KSO_WM_UNIT_TYPE" val="i"/>
  <p:tag name="KSO_WM_UNIT_INDEX" val="31"/>
</p:tagLst>
</file>

<file path=ppt/tags/tag3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2"/>
  <p:tag name="KSO_WM_UNIT_LAYERLEVEL" val="1"/>
  <p:tag name="KSO_WM_TAG_VERSION" val="3.0"/>
  <p:tag name="KSO_WM_UNIT_TYPE" val="i"/>
  <p:tag name="KSO_WM_UNIT_INDEX" val="32"/>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3"/>
  <p:tag name="KSO_WM_UNIT_LAYERLEVEL" val="1"/>
  <p:tag name="KSO_WM_TAG_VERSION" val="3.0"/>
  <p:tag name="KSO_WM_UNIT_TYPE" val="i"/>
  <p:tag name="KSO_WM_UNIT_INDEX" val="33"/>
</p:tagLst>
</file>

<file path=ppt/tags/tag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4"/>
  <p:tag name="KSO_WM_UNIT_LAYERLEVEL" val="1"/>
  <p:tag name="KSO_WM_TAG_VERSION" val="3.0"/>
  <p:tag name="KSO_WM_UNIT_TYPE" val="i"/>
  <p:tag name="KSO_WM_UNIT_INDEX" val="34"/>
</p:tagLst>
</file>

<file path=ppt/tags/tag3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5"/>
  <p:tag name="KSO_WM_UNIT_LAYERLEVEL" val="1"/>
  <p:tag name="KSO_WM_TAG_VERSION" val="3.0"/>
  <p:tag name="KSO_WM_UNIT_TYPE" val="i"/>
  <p:tag name="KSO_WM_UNIT_INDEX" val="35"/>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6"/>
  <p:tag name="KSO_WM_UNIT_LAYERLEVEL" val="1"/>
  <p:tag name="KSO_WM_TAG_VERSION" val="3.0"/>
  <p:tag name="KSO_WM_UNIT_TYPE" val="i"/>
  <p:tag name="KSO_WM_UNIT_INDEX" val="36"/>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7"/>
  <p:tag name="KSO_WM_UNIT_LAYERLEVEL" val="1"/>
  <p:tag name="KSO_WM_TAG_VERSION" val="3.0"/>
  <p:tag name="KSO_WM_UNIT_TYPE" val="i"/>
  <p:tag name="KSO_WM_UNIT_INDEX" val="37"/>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8"/>
  <p:tag name="KSO_WM_UNIT_LAYERLEVEL" val="1"/>
  <p:tag name="KSO_WM_TAG_VERSION" val="3.0"/>
  <p:tag name="KSO_WM_UNIT_TYPE" val="i"/>
  <p:tag name="KSO_WM_UNIT_INDEX" val="38"/>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39"/>
  <p:tag name="KSO_WM_UNIT_LAYERLEVEL" val="1"/>
  <p:tag name="KSO_WM_TAG_VERSION" val="3.0"/>
  <p:tag name="KSO_WM_UNIT_TYPE" val="i"/>
  <p:tag name="KSO_WM_UNIT_INDEX" val="39"/>
</p:tagLst>
</file>

<file path=ppt/tags/tag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UNIT_TYPE" val="i"/>
  <p:tag name="KSO_WM_UNIT_INDEX" val="4"/>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0"/>
  <p:tag name="KSO_WM_UNIT_LAYERLEVEL" val="1"/>
  <p:tag name="KSO_WM_TAG_VERSION" val="3.0"/>
  <p:tag name="KSO_WM_UNIT_TYPE" val="i"/>
  <p:tag name="KSO_WM_UNIT_INDEX" val="40"/>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41"/>
  <p:tag name="KSO_WM_UNIT_LAYERLEVEL" val="1"/>
  <p:tag name="KSO_WM_TAG_VERSION" val="3.0"/>
  <p:tag name="KSO_WM_UNIT_TYPE" val="i"/>
  <p:tag name="KSO_WM_UNIT_INDEX" val="41"/>
</p:tagLst>
</file>

<file path=ppt/tags/tag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2"/>
  <p:tag name="KSO_WM_UNIT_LAYERLEVEL" val="1"/>
  <p:tag name="KSO_WM_TAG_VERSION" val="3.0"/>
  <p:tag name="KSO_WM_UNIT_TYPE" val="i"/>
  <p:tag name="KSO_WM_UNIT_INDEX" val="42"/>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3"/>
  <p:tag name="KSO_WM_UNIT_LAYERLEVEL" val="1"/>
  <p:tag name="KSO_WM_TAG_VERSION" val="3.0"/>
  <p:tag name="KSO_WM_UNIT_TYPE" val="i"/>
  <p:tag name="KSO_WM_UNIT_INDEX" val="43"/>
</p:tagLst>
</file>

<file path=ppt/tags/tag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4"/>
  <p:tag name="KSO_WM_UNIT_LAYERLEVEL" val="1"/>
  <p:tag name="KSO_WM_TAG_VERSION" val="3.0"/>
  <p:tag name="KSO_WM_UNIT_TYPE" val="i"/>
  <p:tag name="KSO_WM_UNIT_INDEX" val="44"/>
</p:tagLst>
</file>

<file path=ppt/tags/tag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5"/>
  <p:tag name="KSO_WM_UNIT_LAYERLEVEL" val="1"/>
  <p:tag name="KSO_WM_TAG_VERSION" val="3.0"/>
  <p:tag name="KSO_WM_UNIT_TYPE" val="i"/>
  <p:tag name="KSO_WM_UNIT_INDEX" val="45"/>
</p:tagLst>
</file>

<file path=ppt/tags/tag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6"/>
  <p:tag name="KSO_WM_UNIT_LAYERLEVEL" val="1"/>
  <p:tag name="KSO_WM_TAG_VERSION" val="3.0"/>
  <p:tag name="KSO_WM_UNIT_TYPE" val="i"/>
  <p:tag name="KSO_WM_UNIT_INDEX" val="46"/>
</p:tagLst>
</file>

<file path=ppt/tags/tag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7"/>
  <p:tag name="KSO_WM_UNIT_LAYERLEVEL" val="1"/>
  <p:tag name="KSO_WM_TAG_VERSION" val="3.0"/>
  <p:tag name="KSO_WM_UNIT_TYPE" val="i"/>
  <p:tag name="KSO_WM_UNIT_INDEX" val="47"/>
</p:tagLst>
</file>

<file path=ppt/tags/tag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8"/>
  <p:tag name="KSO_WM_UNIT_LAYERLEVEL" val="1"/>
  <p:tag name="KSO_WM_TAG_VERSION" val="3.0"/>
  <p:tag name="KSO_WM_UNIT_TYPE" val="i"/>
  <p:tag name="KSO_WM_UNIT_INDEX" val="48"/>
</p:tagLst>
</file>

<file path=ppt/tags/tag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9"/>
  <p:tag name="KSO_WM_UNIT_LAYERLEVEL" val="1"/>
  <p:tag name="KSO_WM_TAG_VERSION" val="3.0"/>
  <p:tag name="KSO_WM_UNIT_TYPE" val="i"/>
  <p:tag name="KSO_WM_UNIT_INDEX" val="49"/>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UNIT_TYPE" val="i"/>
  <p:tag name="KSO_WM_UNIT_INDEX" val="5"/>
</p:tagLst>
</file>

<file path=ppt/tags/tag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0"/>
  <p:tag name="KSO_WM_UNIT_LAYERLEVEL" val="1"/>
  <p:tag name="KSO_WM_TAG_VERSION" val="3.0"/>
  <p:tag name="KSO_WM_UNIT_TYPE" val="i"/>
  <p:tag name="KSO_WM_UNIT_INDEX" val="50"/>
</p:tagLst>
</file>

<file path=ppt/tags/tag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1"/>
  <p:tag name="KSO_WM_UNIT_LAYERLEVEL" val="1"/>
  <p:tag name="KSO_WM_TAG_VERSION" val="3.0"/>
  <p:tag name="KSO_WM_UNIT_TYPE" val="i"/>
  <p:tag name="KSO_WM_UNIT_INDEX" val="51"/>
</p:tagLst>
</file>

<file path=ppt/tags/tag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2"/>
  <p:tag name="KSO_WM_UNIT_LAYERLEVEL" val="1"/>
  <p:tag name="KSO_WM_TAG_VERSION" val="3.0"/>
  <p:tag name="KSO_WM_UNIT_TYPE" val="i"/>
  <p:tag name="KSO_WM_UNIT_INDEX" val="52"/>
</p:tagLst>
</file>

<file path=ppt/tags/tag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3"/>
  <p:tag name="KSO_WM_UNIT_LAYERLEVEL" val="1"/>
  <p:tag name="KSO_WM_TAG_VERSION" val="3.0"/>
  <p:tag name="KSO_WM_UNIT_TYPE" val="i"/>
  <p:tag name="KSO_WM_UNIT_INDEX" val="53"/>
</p:tagLst>
</file>

<file path=ppt/tags/tag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4"/>
  <p:tag name="KSO_WM_UNIT_LAYERLEVEL" val="1"/>
  <p:tag name="KSO_WM_TAG_VERSION" val="3.0"/>
  <p:tag name="KSO_WM_UNIT_TYPE" val="i"/>
  <p:tag name="KSO_WM_UNIT_INDEX" val="54"/>
</p:tagLst>
</file>

<file path=ppt/tags/tag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5"/>
  <p:tag name="KSO_WM_UNIT_LAYERLEVEL" val="1"/>
  <p:tag name="KSO_WM_TAG_VERSION" val="3.0"/>
  <p:tag name="KSO_WM_UNIT_TYPE" val="i"/>
  <p:tag name="KSO_WM_UNIT_INDEX" val="55"/>
</p:tagLst>
</file>

<file path=ppt/tags/tag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6"/>
  <p:tag name="KSO_WM_UNIT_LAYERLEVEL" val="1"/>
  <p:tag name="KSO_WM_TAG_VERSION" val="3.0"/>
  <p:tag name="KSO_WM_UNIT_TYPE" val="i"/>
  <p:tag name="KSO_WM_UNIT_INDEX" val="56"/>
</p:tagLst>
</file>

<file path=ppt/tags/tag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7"/>
  <p:tag name="KSO_WM_UNIT_LAYERLEVEL" val="1"/>
  <p:tag name="KSO_WM_TAG_VERSION" val="3.0"/>
  <p:tag name="KSO_WM_UNIT_TYPE" val="i"/>
  <p:tag name="KSO_WM_UNIT_INDEX" val="57"/>
</p:tagLst>
</file>

<file path=ppt/tags/tag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8"/>
  <p:tag name="KSO_WM_UNIT_LAYERLEVEL" val="1"/>
  <p:tag name="KSO_WM_TAG_VERSION" val="3.0"/>
  <p:tag name="KSO_WM_UNIT_TYPE" val="i"/>
  <p:tag name="KSO_WM_UNIT_INDEX" val="58"/>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9"/>
  <p:tag name="KSO_WM_UNIT_LAYERLEVEL" val="1"/>
  <p:tag name="KSO_WM_TAG_VERSION" val="3.0"/>
  <p:tag name="KSO_WM_UNIT_TYPE" val="i"/>
  <p:tag name="KSO_WM_UNIT_INDEX" val="59"/>
</p:tagLst>
</file>

<file path=ppt/tags/tag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3.0"/>
  <p:tag name="KSO_WM_UNIT_TYPE" val="i"/>
  <p:tag name="KSO_WM_UNIT_INDEX" val="6"/>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0"/>
  <p:tag name="KSO_WM_UNIT_LAYERLEVEL" val="1"/>
  <p:tag name="KSO_WM_TAG_VERSION" val="3.0"/>
  <p:tag name="KSO_WM_UNIT_TYPE" val="i"/>
  <p:tag name="KSO_WM_UNIT_INDEX" val="60"/>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1"/>
  <p:tag name="KSO_WM_UNIT_LAYERLEVEL" val="1"/>
  <p:tag name="KSO_WM_TAG_VERSION" val="3.0"/>
  <p:tag name="KSO_WM_UNIT_TYPE" val="i"/>
  <p:tag name="KSO_WM_UNIT_INDEX" val="61"/>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2"/>
  <p:tag name="KSO_WM_UNIT_LAYERLEVEL" val="1"/>
  <p:tag name="KSO_WM_TAG_VERSION" val="3.0"/>
  <p:tag name="KSO_WM_UNIT_TYPE" val="i"/>
  <p:tag name="KSO_WM_UNIT_INDEX" val="62"/>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3"/>
  <p:tag name="KSO_WM_UNIT_LAYERLEVEL" val="1"/>
  <p:tag name="KSO_WM_TAG_VERSION" val="3.0"/>
  <p:tag name="KSO_WM_UNIT_TYPE" val="i"/>
  <p:tag name="KSO_WM_UNIT_INDEX" val="63"/>
</p:tagLst>
</file>

<file path=ppt/tags/tag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4"/>
  <p:tag name="KSO_WM_UNIT_LAYERLEVEL" val="1"/>
  <p:tag name="KSO_WM_TAG_VERSION" val="3.0"/>
  <p:tag name="KSO_WM_UNIT_TYPE" val="i"/>
  <p:tag name="KSO_WM_UNIT_INDEX" val="64"/>
</p:tagLst>
</file>

<file path=ppt/tags/tag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5"/>
  <p:tag name="KSO_WM_UNIT_LAYERLEVEL" val="1"/>
  <p:tag name="KSO_WM_TAG_VERSION" val="3.0"/>
  <p:tag name="KSO_WM_UNIT_TYPE" val="i"/>
  <p:tag name="KSO_WM_UNIT_INDEX" val="65"/>
</p:tagLst>
</file>

<file path=ppt/tags/tag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6"/>
  <p:tag name="KSO_WM_UNIT_LAYERLEVEL" val="1"/>
  <p:tag name="KSO_WM_TAG_VERSION" val="3.0"/>
  <p:tag name="KSO_WM_UNIT_TYPE" val="i"/>
  <p:tag name="KSO_WM_UNIT_INDEX" val="66"/>
</p:tagLst>
</file>

<file path=ppt/tags/tag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7"/>
  <p:tag name="KSO_WM_UNIT_LAYERLEVEL" val="1"/>
  <p:tag name="KSO_WM_TAG_VERSION" val="3.0"/>
  <p:tag name="KSO_WM_UNIT_TYPE" val="i"/>
  <p:tag name="KSO_WM_UNIT_INDEX" val="67"/>
</p:tagLst>
</file>

<file path=ppt/tags/tag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8"/>
  <p:tag name="KSO_WM_UNIT_LAYERLEVEL" val="1"/>
  <p:tag name="KSO_WM_TAG_VERSION" val="3.0"/>
  <p:tag name="KSO_WM_UNIT_TYPE" val="i"/>
  <p:tag name="KSO_WM_UNIT_INDEX" val="68"/>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9"/>
  <p:tag name="KSO_WM_UNIT_LAYERLEVEL" val="1"/>
  <p:tag name="KSO_WM_TAG_VERSION" val="3.0"/>
  <p:tag name="KSO_WM_UNIT_TYPE" val="i"/>
  <p:tag name="KSO_WM_UNIT_INDEX" val="69"/>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3.0"/>
  <p:tag name="KSO_WM_UNIT_TYPE" val="i"/>
  <p:tag name="KSO_WM_UNIT_INDEX" val="7"/>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0"/>
  <p:tag name="KSO_WM_UNIT_LAYERLEVEL" val="1"/>
  <p:tag name="KSO_WM_TAG_VERSION" val="3.0"/>
  <p:tag name="KSO_WM_UNIT_TYPE" val="i"/>
  <p:tag name="KSO_WM_UNIT_INDEX" val="70"/>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1"/>
  <p:tag name="KSO_WM_UNIT_LAYERLEVEL" val="1"/>
  <p:tag name="KSO_WM_TAG_VERSION" val="3.0"/>
  <p:tag name="KSO_WM_UNIT_TYPE" val="i"/>
  <p:tag name="KSO_WM_UNIT_INDEX" val="71"/>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2"/>
  <p:tag name="KSO_WM_UNIT_LAYERLEVEL" val="1"/>
  <p:tag name="KSO_WM_TAG_VERSION" val="3.0"/>
  <p:tag name="KSO_WM_UNIT_TYPE" val="i"/>
  <p:tag name="KSO_WM_UNIT_INDEX" val="72"/>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3"/>
  <p:tag name="KSO_WM_UNIT_LAYERLEVEL" val="1"/>
  <p:tag name="KSO_WM_TAG_VERSION" val="3.0"/>
  <p:tag name="KSO_WM_UNIT_TYPE" val="i"/>
  <p:tag name="KSO_WM_UNIT_INDEX" val="73"/>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4"/>
  <p:tag name="KSO_WM_UNIT_LAYERLEVEL" val="1"/>
  <p:tag name="KSO_WM_TAG_VERSION" val="3.0"/>
  <p:tag name="KSO_WM_UNIT_TYPE" val="i"/>
  <p:tag name="KSO_WM_UNIT_INDEX" val="74"/>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5"/>
  <p:tag name="KSO_WM_UNIT_LAYERLEVEL" val="1"/>
  <p:tag name="KSO_WM_TAG_VERSION" val="3.0"/>
  <p:tag name="KSO_WM_UNIT_TYPE" val="i"/>
  <p:tag name="KSO_WM_UNIT_INDEX" val="75"/>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6"/>
  <p:tag name="KSO_WM_UNIT_LAYERLEVEL" val="1"/>
  <p:tag name="KSO_WM_TAG_VERSION" val="3.0"/>
  <p:tag name="KSO_WM_UNIT_TYPE" val="i"/>
  <p:tag name="KSO_WM_UNIT_INDEX" val="76"/>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7"/>
  <p:tag name="KSO_WM_UNIT_LAYERLEVEL" val="1"/>
  <p:tag name="KSO_WM_TAG_VERSION" val="3.0"/>
  <p:tag name="KSO_WM_UNIT_TYPE" val="i"/>
  <p:tag name="KSO_WM_UNIT_INDEX" val="77"/>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8"/>
  <p:tag name="KSO_WM_UNIT_LAYERLEVEL" val="1"/>
  <p:tag name="KSO_WM_TAG_VERSION" val="3.0"/>
  <p:tag name="KSO_WM_UNIT_TYPE" val="i"/>
  <p:tag name="KSO_WM_UNIT_INDEX" val="78"/>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9"/>
  <p:tag name="KSO_WM_UNIT_LAYERLEVEL" val="1"/>
  <p:tag name="KSO_WM_TAG_VERSION" val="3.0"/>
  <p:tag name="KSO_WM_UNIT_TYPE" val="i"/>
  <p:tag name="KSO_WM_UNIT_INDEX" val="79"/>
</p:tagLst>
</file>

<file path=ppt/tags/tag8.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3.0"/>
  <p:tag name="KSO_WM_UNIT_TYPE" val="i"/>
  <p:tag name="KSO_WM_UNIT_INDEX" val="8"/>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0"/>
  <p:tag name="KSO_WM_UNIT_LAYERLEVEL" val="1"/>
  <p:tag name="KSO_WM_TAG_VERSION" val="3.0"/>
  <p:tag name="KSO_WM_UNIT_TYPE" val="i"/>
  <p:tag name="KSO_WM_UNIT_INDEX" val="80"/>
</p:tagLst>
</file>

<file path=ppt/tags/tag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1"/>
  <p:tag name="KSO_WM_UNIT_LAYERLEVEL" val="1"/>
  <p:tag name="KSO_WM_TAG_VERSION" val="3.0"/>
  <p:tag name="KSO_WM_UNIT_TYPE" val="i"/>
  <p:tag name="KSO_WM_UNIT_INDEX" val="81"/>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2"/>
  <p:tag name="KSO_WM_UNIT_LAYERLEVEL" val="1"/>
  <p:tag name="KSO_WM_TAG_VERSION" val="3.0"/>
  <p:tag name="KSO_WM_UNIT_TYPE" val="i"/>
  <p:tag name="KSO_WM_UNIT_INDEX" val="82"/>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3"/>
  <p:tag name="KSO_WM_UNIT_LAYERLEVEL" val="1"/>
  <p:tag name="KSO_WM_TAG_VERSION" val="3.0"/>
  <p:tag name="KSO_WM_UNIT_TYPE" val="i"/>
  <p:tag name="KSO_WM_UNIT_INDEX" val="83"/>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4"/>
  <p:tag name="KSO_WM_UNIT_LAYERLEVEL" val="1"/>
  <p:tag name="KSO_WM_TAG_VERSION" val="3.0"/>
  <p:tag name="KSO_WM_UNIT_TYPE" val="i"/>
  <p:tag name="KSO_WM_UNIT_INDEX" val="84"/>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5"/>
  <p:tag name="KSO_WM_UNIT_LAYERLEVEL" val="1"/>
  <p:tag name="KSO_WM_TAG_VERSION" val="3.0"/>
  <p:tag name="KSO_WM_UNIT_TYPE" val="i"/>
  <p:tag name="KSO_WM_UNIT_INDEX" val="85"/>
</p:tagLst>
</file>

<file path=ppt/tags/tag86.xml><?xml version="1.0" encoding="utf-8"?>
<p:tagLst xmlns:p="http://schemas.openxmlformats.org/presentationml/2006/main">
  <p:tag name="KSO_WM_UNIT_ISCONTENTSTITLE" val="0"/>
  <p:tag name="KSO_WM_UNIT_ISNUMDGMTITLE" val="0"/>
  <p:tag name="KSO_WM_UNIT_PRESET_TEXT" val="WPS,a click to unlimited possibilities&#1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1*b*1"/>
  <p:tag name="KSO_WM_UNIT_LAYERLEVEL" val="1"/>
  <p:tag name="KSO_WM_TAG_VERSION" val="3.0"/>
  <p:tag name="KSO_WM_BEAUTIFY_FLAG" val="#wm#"/>
  <p:tag name="KSO_WM_UNIT_CONTENT_GROUP_TYPE" val="contentchip"/>
</p:tagLst>
</file>

<file path=ppt/tags/tag87.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3.0"/>
  <p:tag name="KSO_WM_BEAUTIFY_FLAG" val="#wm#"/>
  <p:tag name="KSO_WM_UNIT_CONTENT_GROUP_TYPE" val="contentchip"/>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6"/>
  <p:tag name="KSO_WM_UNIT_LAYERLEVEL" val="1"/>
  <p:tag name="KSO_WM_TAG_VERSION" val="3.0"/>
  <p:tag name="KSO_WM_BEAUTIFY_FLAG" val="#wm#"/>
  <p:tag name="KSO_WM_UNIT_CONTENT_GROUP_TYPE" val="contentchip"/>
  <p:tag name="KSO_WM_UNIT_TYPE" val="i"/>
  <p:tag name="KSO_WM_UNIT_INDEX" val="86"/>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3.0"/>
  <p:tag name="KSO_WM_UNIT_TYPE" val="i"/>
  <p:tag name="KSO_WM_UNIT_INDEX" val="9"/>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9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94.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95.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9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9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98.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9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heme/theme1.xml><?xml version="1.0" encoding="utf-8"?>
<a:theme xmlns:a="http://schemas.openxmlformats.org/drawingml/2006/main" name="Office Theme">
  <a:themeElements>
    <a:clrScheme name="Office">
      <a:dk1>
        <a:srgbClr val="1F1F1F"/>
      </a:dk1>
      <a:lt1>
        <a:srgbClr val="FFFFFF"/>
      </a:lt1>
      <a:dk2>
        <a:srgbClr val="1F1F1F"/>
      </a:dk2>
      <a:lt2>
        <a:srgbClr val="CFCEEE"/>
      </a:lt2>
      <a:accent1>
        <a:srgbClr val="4F5088"/>
      </a:accent1>
      <a:accent2>
        <a:srgbClr val="4F5088"/>
      </a:accent2>
      <a:accent3>
        <a:srgbClr val="7173B7"/>
      </a:accent3>
      <a:accent4>
        <a:srgbClr val="8587C1"/>
      </a:accent4>
      <a:accent5>
        <a:srgbClr val="92B9E5"/>
      </a:accent5>
      <a:accent6>
        <a:srgbClr val="7CAEE8"/>
      </a:accent6>
      <a:hlink>
        <a:srgbClr val="0000FF"/>
      </a:hlink>
      <a:folHlink>
        <a:srgbClr val="80008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3643</Words>
  <Application>WPS 演示</Application>
  <PresentationFormat>宽屏</PresentationFormat>
  <Paragraphs>328</Paragraphs>
  <Slides>29</Slides>
  <Notes>10</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29</vt:i4>
      </vt:variant>
    </vt:vector>
  </HeadingPairs>
  <TitlesOfParts>
    <vt:vector size="49" baseType="lpstr">
      <vt:lpstr>Arial</vt:lpstr>
      <vt:lpstr>宋体</vt:lpstr>
      <vt:lpstr>Wingdings</vt:lpstr>
      <vt:lpstr>微软雅黑</vt:lpstr>
      <vt:lpstr>黑体</vt:lpstr>
      <vt:lpstr>汉仪粗简黑简</vt:lpstr>
      <vt:lpstr>汉仪粗黑 简</vt:lpstr>
      <vt:lpstr>Times New Roman</vt:lpstr>
      <vt:lpstr>方正大黑体_GBK</vt:lpstr>
      <vt:lpstr>方正粗黑宋简体</vt:lpstr>
      <vt:lpstr>汉仪综艺体简</vt:lpstr>
      <vt:lpstr>Arial Unicode MS</vt:lpstr>
      <vt:lpstr>Calibri</vt:lpstr>
      <vt:lpstr>汉仪雅酷黑简</vt:lpstr>
      <vt:lpstr>Office Theme</vt:lpstr>
      <vt:lpstr>3_Office 主题​​</vt:lpstr>
      <vt:lpstr>2_Office 主题​​</vt:lpstr>
      <vt:lpstr>4_Office 主题​​</vt:lpstr>
      <vt:lpstr>5_Office 主题​​</vt:lpstr>
      <vt:lpstr>1_Office 主题​​</vt:lpstr>
      <vt:lpstr>PowerPoint 演示文稿</vt:lpstr>
      <vt:lpstr>任务四  产品销售业务的核算   </vt:lpstr>
      <vt:lpstr>核算内容</vt:lpstr>
      <vt:lpstr>制造业企业生产经营过程</vt:lpstr>
      <vt:lpstr>任务四  产品销售业务的核算</vt:lpstr>
      <vt:lpstr>账户设置</vt:lpstr>
      <vt:lpstr> </vt:lpstr>
      <vt:lpstr> </vt:lpstr>
      <vt:lpstr> </vt:lpstr>
      <vt:lpstr> </vt:lpstr>
      <vt:lpstr>PowerPoint 演示文稿</vt:lpstr>
      <vt:lpstr> </vt:lpstr>
      <vt:lpstr> </vt:lpstr>
      <vt:lpstr> </vt:lpstr>
      <vt:lpstr>PowerPoint 演示文稿</vt:lpstr>
      <vt:lpstr> </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Alice</cp:lastModifiedBy>
  <cp:revision>14</cp:revision>
  <dcterms:created xsi:type="dcterms:W3CDTF">2006-08-16T00:00:00Z</dcterms:created>
  <dcterms:modified xsi:type="dcterms:W3CDTF">2025-06-09T13:59:20Z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F874AA080F2D4FA69ABB41491DC0845F_13</vt:lpwstr>
  </property>
  <property fmtid="{D5CDD505-2E9C-101B-9397-08002B2CF9AE}" pid="3" name="KSOProductBuildVer">
    <vt:lpwstr>2052-12.1.0.21171</vt:lpwstr>
  </property>
</Properties>
</file>