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1.svg" ContentType="image/svg+xml"/>
  <Override PartName="/ppt/media/image13.svg" ContentType="image/svg+xml"/>
  <Override PartName="/ppt/media/image15.svg" ContentType="image/svg+xml"/>
  <Override PartName="/ppt/media/image19.svg" ContentType="image/svg+xml"/>
  <Override PartName="/ppt/media/image21.svg" ContentType="image/svg+xml"/>
  <Override PartName="/ppt/media/image23.svg" ContentType="image/svg+xml"/>
  <Override PartName="/ppt/media/image25.svg" ContentType="image/svg+xml"/>
  <Override PartName="/ppt/media/image4.svg" ContentType="image/svg+xml"/>
  <Override PartName="/ppt/media/image6.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 id="2147483677" r:id="rId4"/>
  </p:sldMasterIdLst>
  <p:notesMasterIdLst>
    <p:notesMasterId r:id="rId14"/>
  </p:notesMasterIdLst>
  <p:sldIdLst>
    <p:sldId id="298" r:id="rId5"/>
    <p:sldId id="299" r:id="rId6"/>
    <p:sldId id="300" r:id="rId7"/>
    <p:sldId id="301" r:id="rId8"/>
    <p:sldId id="302" r:id="rId9"/>
    <p:sldId id="303" r:id="rId10"/>
    <p:sldId id="304" r:id="rId11"/>
    <p:sldId id="305" r:id="rId12"/>
    <p:sldId id="307" r:id="rId13"/>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4" userDrawn="1">
          <p15:clr>
            <a:srgbClr val="A4A3A4"/>
          </p15:clr>
        </p15:guide>
        <p15:guide id="2" pos="37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9A71FF"/>
    <a:srgbClr val="FFFFFF"/>
    <a:srgbClr val="DDAA4A"/>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094"/>
        <p:guide pos="3784"/>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gs" Target="tags/tag116.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hart">
  <p:cSld name="标题，文本与图表">
    <p:spTree>
      <p:nvGrpSpPr>
        <p:cNvPr id="1" name=""/>
        <p:cNvGrpSpPr/>
        <p:nvPr/>
      </p:nvGrpSpPr>
      <p:grpSpPr>
        <a:xfrm>
          <a:off x="0" y="0"/>
          <a:ext cx="0" cy="0"/>
          <a:chOff x="0" y="0"/>
          <a:chExt cx="0" cy="0"/>
        </a:xfrm>
      </p:grpSpPr>
      <p:sp>
        <p:nvSpPr>
          <p:cNvPr id="2" name="标题 1"/>
          <p:cNvSpPr>
            <a:spLocks noGrp="1"/>
          </p:cNvSpPr>
          <p:nvPr>
            <p:ph type="title"/>
          </p:nvPr>
        </p:nvSpPr>
        <p:spPr>
          <a:xfrm>
            <a:off x="609600" y="122238"/>
            <a:ext cx="10058400" cy="12954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719263"/>
            <a:ext cx="5384800" cy="44116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图表占位符 3"/>
          <p:cNvSpPr>
            <a:spLocks noGrp="1"/>
          </p:cNvSpPr>
          <p:nvPr>
            <p:ph type="chart" sz="half" idx="2"/>
          </p:nvPr>
        </p:nvSpPr>
        <p:spPr>
          <a:xfrm>
            <a:off x="6197600" y="1719263"/>
            <a:ext cx="5384800" cy="4411662"/>
          </a:xfrm>
        </p:spPr>
        <p:txBody>
          <a:bodyPr/>
          <a:lstStyle/>
          <a:p>
            <a:pPr lvl="0"/>
            <a:endParaRPr lang="zh-CN" altLang="en-US" noProof="0" smtClean="0"/>
          </a:p>
        </p:txBody>
      </p:sp>
      <p:sp>
        <p:nvSpPr>
          <p:cNvPr id="5" name="Rectangle 5"/>
          <p:cNvSpPr>
            <a:spLocks noGrp="1" noChangeArrowheads="1"/>
          </p:cNvSpPr>
          <p:nvPr>
            <p:ph type="dt" sz="half" idx="10"/>
          </p:nvPr>
        </p:nvSpPr>
        <p:spPr/>
        <p:txBody>
          <a:bodyPr/>
          <a:lstStyle>
            <a:lvl1pPr>
              <a:defRPr kumimoji="1">
                <a:latin typeface="Times New Roman" panose="02020603050405020304" charset="0"/>
              </a:defRPr>
            </a:lvl1pPr>
          </a:lstStyle>
          <a:p>
            <a:pPr>
              <a:defRPr/>
            </a:pPr>
            <a:endParaRPr lang="en-US" altLang="zh-CN"/>
          </a:p>
        </p:txBody>
      </p:sp>
      <p:sp>
        <p:nvSpPr>
          <p:cNvPr id="6" name="Rectangle 6"/>
          <p:cNvSpPr>
            <a:spLocks noGrp="1" noChangeArrowheads="1"/>
          </p:cNvSpPr>
          <p:nvPr>
            <p:ph type="ftr" sz="quarter" idx="11"/>
          </p:nvPr>
        </p:nvSpPr>
        <p:spPr/>
        <p:txBody>
          <a:bodyPr/>
          <a:lstStyle>
            <a:lvl1pPr>
              <a:defRPr kumimoji="1">
                <a:latin typeface="Times New Roman" panose="02020603050405020304" charset="0"/>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kumimoji="1">
                <a:latin typeface="Times New Roman" panose="02020603050405020304" charset="0"/>
              </a:defRPr>
            </a:lvl1pPr>
          </a:lstStyle>
          <a:p>
            <a:pPr>
              <a:defRPr/>
            </a:pPr>
            <a:fld id="{482A692A-FC45-4111-8F2B-3CD30999B2A9}" type="slidenum">
              <a:rPr lang="en-US" altLang="zh-CN"/>
            </a:fld>
            <a:endParaRPr lang="en-US" altLang="zh-CN"/>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09600" y="1600200"/>
            <a:ext cx="5384800"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0"/>
            <a:ext cx="5384800"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3" name="日期占位符 13"/>
          <p:cNvSpPr>
            <a:spLocks noGrp="1"/>
          </p:cNvSpPr>
          <p:nvPr>
            <p:ph type="dt" sz="half" idx="12"/>
          </p:nvPr>
        </p:nvSpPr>
        <p:spPr>
          <a:xfrm>
            <a:off x="8128000" y="6248400"/>
            <a:ext cx="3556000" cy="365125"/>
          </a:xfrm>
          <a:prstGeom prst="rect">
            <a:avLst/>
          </a:prstGeom>
        </p:spPr>
        <p:txBody>
          <a:bodyPr vert="horz" wrap="square" lIns="91440" tIns="45720" rIns="91440" bIns="45720" numCol="1" anchor="t" anchorCtr="0" compatLnSpc="1"/>
          <a:lstStyle>
            <a:lvl1pPr>
              <a:defRPr>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Times New Roman" panose="02020603050405020304" charset="0"/>
              <a:ea typeface="宋体" panose="02010600030101010101" pitchFamily="2" charset="-122"/>
              <a:cs typeface="+mn-cs"/>
            </a:endParaRPr>
          </a:p>
        </p:txBody>
      </p:sp>
      <p:sp>
        <p:nvSpPr>
          <p:cNvPr id="44" name="页脚占位符 2"/>
          <p:cNvSpPr>
            <a:spLocks noGrp="1"/>
          </p:cNvSpPr>
          <p:nvPr>
            <p:ph type="ftr" sz="quarter" idx="3"/>
          </p:nvPr>
        </p:nvSpPr>
        <p:spPr>
          <a:xfrm>
            <a:off x="812800" y="6248400"/>
            <a:ext cx="7228417" cy="365125"/>
          </a:xfrm>
          <a:prstGeom prst="rect">
            <a:avLst/>
          </a:prstGeom>
        </p:spPr>
        <p:txBody>
          <a:bodyPr vert="horz" wrap="square" lIns="91440" tIns="45720" rIns="91440" bIns="45720" numCol="1" anchor="t" anchorCtr="0" compatLnSpc="1"/>
          <a:lstStyle>
            <a:lvl1pPr>
              <a:defRPr>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Times New Roman" panose="02020603050405020304" charset="0"/>
              <a:ea typeface="宋体" panose="02010600030101010101" pitchFamily="2" charset="-122"/>
              <a:cs typeface="+mn-cs"/>
            </a:endParaRPr>
          </a:p>
        </p:txBody>
      </p:sp>
      <p:sp>
        <p:nvSpPr>
          <p:cNvPr id="45" name="灯片编号占位符 22"/>
          <p:cNvSpPr>
            <a:spLocks noGrp="1"/>
          </p:cNvSpPr>
          <p:nvPr>
            <p:ph type="sldNum" sz="quarter" idx="4"/>
          </p:nvPr>
        </p:nvSpPr>
        <p:spPr bwMode="auto">
          <a:xfrm>
            <a:off x="4368800" y="6477000"/>
            <a:ext cx="2844800" cy="304800"/>
          </a:xfrm>
          <a:prstGeom prst="rect">
            <a:avLst/>
          </a:prstGeom>
          <a:ln>
            <a:miter lim="800000"/>
          </a:ln>
        </p:spPr>
        <p:txBody>
          <a:bodyPr vert="horz" wrap="square" lIns="91440" tIns="45720" rIns="91440" bIns="45720" numCol="1" anchor="t" anchorCtr="0" compatLnSpc="1"/>
          <a:p>
            <a:pPr algn="ctr" eaLnBrk="1" hangingPunct="1">
              <a:buNone/>
            </a:pPr>
            <a:fld id="{9A0DB2DC-4C9A-4742-B13C-FB6460FD3503}" type="slidenum">
              <a:rPr lang="en-US" altLang="zh-CN" dirty="0">
                <a:effectLst>
                  <a:outerShdw blurRad="38100" dist="38100" dir="2700000">
                    <a:srgbClr val="C0C0C0"/>
                  </a:outerShdw>
                </a:effectLst>
                <a:latin typeface="Verdana" panose="020B0604030504040204" pitchFamily="34" charset="0"/>
                <a:ea typeface="Gulim" panose="020B0600000101010101" pitchFamily="34" charset="-127"/>
              </a:rPr>
            </a:fld>
            <a:endParaRPr lang="en-US" altLang="zh-CN" dirty="0">
              <a:effectLst>
                <a:outerShdw blurRad="38100" dist="38100" dir="2700000">
                  <a:srgbClr val="C0C0C0"/>
                </a:outerShdw>
              </a:effectLst>
              <a:latin typeface="Verdana" panose="020B0604030504040204" pitchFamily="34" charset="0"/>
              <a:ea typeface="Gulim" panose="020B0600000101010101" pitchFamily="34" charset="-127"/>
            </a:endParaRPr>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4" Type="http://schemas.openxmlformats.org/officeDocument/2006/relationships/theme" Target="../theme/theme2.xml"/><Relationship Id="rId13" Type="http://schemas.openxmlformats.org/officeDocument/2006/relationships/image" Target="../media/image1.jpeg"/><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6.xml"/><Relationship Id="rId8" Type="http://schemas.openxmlformats.org/officeDocument/2006/relationships/slideLayout" Target="../slideLayouts/slideLayout35.xml"/><Relationship Id="rId7" Type="http://schemas.openxmlformats.org/officeDocument/2006/relationships/slideLayout" Target="../slideLayouts/slideLayout34.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3" Type="http://schemas.openxmlformats.org/officeDocument/2006/relationships/slideLayout" Target="../slideLayouts/slideLayout30.xml"/><Relationship Id="rId2" Type="http://schemas.openxmlformats.org/officeDocument/2006/relationships/slideLayout" Target="../slideLayouts/slideLayout29.xml"/><Relationship Id="rId15" Type="http://schemas.openxmlformats.org/officeDocument/2006/relationships/theme" Target="../theme/theme3.xml"/><Relationship Id="rId14" Type="http://schemas.openxmlformats.org/officeDocument/2006/relationships/image" Target="../media/image1.jpeg"/><Relationship Id="rId13" Type="http://schemas.openxmlformats.org/officeDocument/2006/relationships/slideLayout" Target="../slideLayouts/slideLayout40.xml"/><Relationship Id="rId12" Type="http://schemas.openxmlformats.org/officeDocument/2006/relationships/slideLayout" Target="../slideLayouts/slideLayout39.xml"/><Relationship Id="rId11" Type="http://schemas.openxmlformats.org/officeDocument/2006/relationships/slideLayout" Target="../slideLayouts/slideLayout38.xml"/><Relationship Id="rId10" Type="http://schemas.openxmlformats.org/officeDocument/2006/relationships/slideLayout" Target="../slideLayouts/slideLayout37.xml"/><Relationship Id="rId1"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140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140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140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ransition spd="med">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7" Type="http://schemas.openxmlformats.org/officeDocument/2006/relationships/slideLayout" Target="../slideLayouts/slideLayout2.xml"/><Relationship Id="rId26" Type="http://schemas.openxmlformats.org/officeDocument/2006/relationships/tags" Target="../tags/tag22.xml"/><Relationship Id="rId25" Type="http://schemas.openxmlformats.org/officeDocument/2006/relationships/image" Target="../media/image6.svg"/><Relationship Id="rId24" Type="http://schemas.openxmlformats.org/officeDocument/2006/relationships/image" Target="../media/image5.png"/><Relationship Id="rId23" Type="http://schemas.openxmlformats.org/officeDocument/2006/relationships/tags" Target="../tags/tag21.xml"/><Relationship Id="rId22" Type="http://schemas.openxmlformats.org/officeDocument/2006/relationships/image" Target="../media/image4.svg"/><Relationship Id="rId21" Type="http://schemas.openxmlformats.org/officeDocument/2006/relationships/image" Target="../media/image3.png"/><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9" Type="http://schemas.openxmlformats.org/officeDocument/2006/relationships/image" Target="../media/image9.png"/><Relationship Id="rId84" Type="http://schemas.openxmlformats.org/officeDocument/2006/relationships/slideLayout" Target="../slideLayouts/slideLayout2.xml"/><Relationship Id="rId83" Type="http://schemas.openxmlformats.org/officeDocument/2006/relationships/tags" Target="../tags/tag103.xml"/><Relationship Id="rId82" Type="http://schemas.openxmlformats.org/officeDocument/2006/relationships/image" Target="../media/image17.png"/><Relationship Id="rId81" Type="http://schemas.openxmlformats.org/officeDocument/2006/relationships/tags" Target="../tags/tag102.xml"/><Relationship Id="rId80" Type="http://schemas.openxmlformats.org/officeDocument/2006/relationships/image" Target="../media/image16.png"/><Relationship Id="rId8" Type="http://schemas.openxmlformats.org/officeDocument/2006/relationships/tags" Target="../tags/tag37.xml"/><Relationship Id="rId79" Type="http://schemas.openxmlformats.org/officeDocument/2006/relationships/tags" Target="../tags/tag101.xml"/><Relationship Id="rId78" Type="http://schemas.openxmlformats.org/officeDocument/2006/relationships/tags" Target="../tags/tag100.xml"/><Relationship Id="rId77" Type="http://schemas.openxmlformats.org/officeDocument/2006/relationships/tags" Target="../tags/tag99.xml"/><Relationship Id="rId76" Type="http://schemas.openxmlformats.org/officeDocument/2006/relationships/tags" Target="../tags/tag98.xml"/><Relationship Id="rId75" Type="http://schemas.openxmlformats.org/officeDocument/2006/relationships/tags" Target="../tags/tag97.xml"/><Relationship Id="rId74" Type="http://schemas.openxmlformats.org/officeDocument/2006/relationships/tags" Target="../tags/tag96.xml"/><Relationship Id="rId73" Type="http://schemas.openxmlformats.org/officeDocument/2006/relationships/tags" Target="../tags/tag95.xml"/><Relationship Id="rId72" Type="http://schemas.openxmlformats.org/officeDocument/2006/relationships/tags" Target="../tags/tag94.xml"/><Relationship Id="rId71" Type="http://schemas.openxmlformats.org/officeDocument/2006/relationships/tags" Target="../tags/tag93.xml"/><Relationship Id="rId70" Type="http://schemas.openxmlformats.org/officeDocument/2006/relationships/tags" Target="../tags/tag92.xml"/><Relationship Id="rId7" Type="http://schemas.openxmlformats.org/officeDocument/2006/relationships/tags" Target="../tags/tag36.xml"/><Relationship Id="rId69" Type="http://schemas.openxmlformats.org/officeDocument/2006/relationships/tags" Target="../tags/tag91.xml"/><Relationship Id="rId68" Type="http://schemas.openxmlformats.org/officeDocument/2006/relationships/tags" Target="../tags/tag90.xml"/><Relationship Id="rId67" Type="http://schemas.openxmlformats.org/officeDocument/2006/relationships/tags" Target="../tags/tag89.xml"/><Relationship Id="rId66" Type="http://schemas.openxmlformats.org/officeDocument/2006/relationships/tags" Target="../tags/tag88.xml"/><Relationship Id="rId65" Type="http://schemas.openxmlformats.org/officeDocument/2006/relationships/tags" Target="../tags/tag87.xml"/><Relationship Id="rId64" Type="http://schemas.openxmlformats.org/officeDocument/2006/relationships/tags" Target="../tags/tag86.xml"/><Relationship Id="rId63" Type="http://schemas.openxmlformats.org/officeDocument/2006/relationships/tags" Target="../tags/tag85.xml"/><Relationship Id="rId62" Type="http://schemas.openxmlformats.org/officeDocument/2006/relationships/tags" Target="../tags/tag84.xml"/><Relationship Id="rId61" Type="http://schemas.openxmlformats.org/officeDocument/2006/relationships/tags" Target="../tags/tag83.xml"/><Relationship Id="rId60" Type="http://schemas.openxmlformats.org/officeDocument/2006/relationships/tags" Target="../tags/tag82.xml"/><Relationship Id="rId6" Type="http://schemas.openxmlformats.org/officeDocument/2006/relationships/tags" Target="../tags/tag35.xml"/><Relationship Id="rId59" Type="http://schemas.openxmlformats.org/officeDocument/2006/relationships/tags" Target="../tags/tag81.xml"/><Relationship Id="rId58" Type="http://schemas.openxmlformats.org/officeDocument/2006/relationships/tags" Target="../tags/tag80.xml"/><Relationship Id="rId57" Type="http://schemas.openxmlformats.org/officeDocument/2006/relationships/tags" Target="../tags/tag79.xml"/><Relationship Id="rId56" Type="http://schemas.openxmlformats.org/officeDocument/2006/relationships/tags" Target="../tags/tag78.xml"/><Relationship Id="rId55" Type="http://schemas.openxmlformats.org/officeDocument/2006/relationships/tags" Target="../tags/tag77.xml"/><Relationship Id="rId54" Type="http://schemas.openxmlformats.org/officeDocument/2006/relationships/tags" Target="../tags/tag76.xml"/><Relationship Id="rId53" Type="http://schemas.openxmlformats.org/officeDocument/2006/relationships/tags" Target="../tags/tag75.xml"/><Relationship Id="rId52" Type="http://schemas.openxmlformats.org/officeDocument/2006/relationships/tags" Target="../tags/tag74.xml"/><Relationship Id="rId51" Type="http://schemas.openxmlformats.org/officeDocument/2006/relationships/tags" Target="../tags/tag73.xml"/><Relationship Id="rId50" Type="http://schemas.openxmlformats.org/officeDocument/2006/relationships/tags" Target="../tags/tag72.xml"/><Relationship Id="rId5" Type="http://schemas.openxmlformats.org/officeDocument/2006/relationships/image" Target="../media/image8.png"/><Relationship Id="rId49" Type="http://schemas.openxmlformats.org/officeDocument/2006/relationships/tags" Target="../tags/tag71.xml"/><Relationship Id="rId48" Type="http://schemas.openxmlformats.org/officeDocument/2006/relationships/tags" Target="../tags/tag70.xml"/><Relationship Id="rId47" Type="http://schemas.openxmlformats.org/officeDocument/2006/relationships/tags" Target="../tags/tag69.xml"/><Relationship Id="rId46" Type="http://schemas.openxmlformats.org/officeDocument/2006/relationships/tags" Target="../tags/tag68.xml"/><Relationship Id="rId45" Type="http://schemas.openxmlformats.org/officeDocument/2006/relationships/tags" Target="../tags/tag67.xml"/><Relationship Id="rId44" Type="http://schemas.openxmlformats.org/officeDocument/2006/relationships/tags" Target="../tags/tag66.xml"/><Relationship Id="rId43" Type="http://schemas.openxmlformats.org/officeDocument/2006/relationships/tags" Target="../tags/tag65.xml"/><Relationship Id="rId42" Type="http://schemas.openxmlformats.org/officeDocument/2006/relationships/tags" Target="../tags/tag64.xml"/><Relationship Id="rId41" Type="http://schemas.openxmlformats.org/officeDocument/2006/relationships/tags" Target="../tags/tag63.xml"/><Relationship Id="rId40" Type="http://schemas.openxmlformats.org/officeDocument/2006/relationships/tags" Target="../tags/tag62.xml"/><Relationship Id="rId4" Type="http://schemas.openxmlformats.org/officeDocument/2006/relationships/tags" Target="../tags/tag34.xml"/><Relationship Id="rId39" Type="http://schemas.openxmlformats.org/officeDocument/2006/relationships/tags" Target="../tags/tag61.xml"/><Relationship Id="rId38" Type="http://schemas.openxmlformats.org/officeDocument/2006/relationships/tags" Target="../tags/tag60.xml"/><Relationship Id="rId37" Type="http://schemas.openxmlformats.org/officeDocument/2006/relationships/tags" Target="../tags/tag59.xml"/><Relationship Id="rId36" Type="http://schemas.openxmlformats.org/officeDocument/2006/relationships/tags" Target="../tags/tag58.xml"/><Relationship Id="rId35" Type="http://schemas.openxmlformats.org/officeDocument/2006/relationships/tags" Target="../tags/tag57.xml"/><Relationship Id="rId34" Type="http://schemas.openxmlformats.org/officeDocument/2006/relationships/tags" Target="../tags/tag56.xml"/><Relationship Id="rId33" Type="http://schemas.openxmlformats.org/officeDocument/2006/relationships/tags" Target="../tags/tag55.xml"/><Relationship Id="rId32" Type="http://schemas.openxmlformats.org/officeDocument/2006/relationships/tags" Target="../tags/tag54.xml"/><Relationship Id="rId31" Type="http://schemas.openxmlformats.org/officeDocument/2006/relationships/tags" Target="../tags/tag53.xml"/><Relationship Id="rId30" Type="http://schemas.openxmlformats.org/officeDocument/2006/relationships/tags" Target="../tags/tag52.xml"/><Relationship Id="rId3" Type="http://schemas.openxmlformats.org/officeDocument/2006/relationships/tags" Target="../tags/tag33.xml"/><Relationship Id="rId29" Type="http://schemas.openxmlformats.org/officeDocument/2006/relationships/image" Target="../media/image15.svg"/><Relationship Id="rId28" Type="http://schemas.openxmlformats.org/officeDocument/2006/relationships/image" Target="../media/image14.png"/><Relationship Id="rId27" Type="http://schemas.openxmlformats.org/officeDocument/2006/relationships/tags" Target="../tags/tag51.xml"/><Relationship Id="rId26" Type="http://schemas.openxmlformats.org/officeDocument/2006/relationships/image" Target="../media/image13.svg"/><Relationship Id="rId25" Type="http://schemas.openxmlformats.org/officeDocument/2006/relationships/image" Target="../media/image12.png"/><Relationship Id="rId24" Type="http://schemas.openxmlformats.org/officeDocument/2006/relationships/tags" Target="../tags/tag50.xml"/><Relationship Id="rId23" Type="http://schemas.openxmlformats.org/officeDocument/2006/relationships/tags" Target="../tags/tag49.xml"/><Relationship Id="rId22" Type="http://schemas.openxmlformats.org/officeDocument/2006/relationships/tags" Target="../tags/tag48.xml"/><Relationship Id="rId21" Type="http://schemas.openxmlformats.org/officeDocument/2006/relationships/tags" Target="../tags/tag47.xml"/><Relationship Id="rId20" Type="http://schemas.openxmlformats.org/officeDocument/2006/relationships/tags" Target="../tags/tag46.xml"/><Relationship Id="rId2" Type="http://schemas.openxmlformats.org/officeDocument/2006/relationships/tags" Target="../tags/tag32.xml"/><Relationship Id="rId19" Type="http://schemas.openxmlformats.org/officeDocument/2006/relationships/tags" Target="../tags/tag45.xml"/><Relationship Id="rId18" Type="http://schemas.openxmlformats.org/officeDocument/2006/relationships/tags" Target="../tags/tag44.xml"/><Relationship Id="rId17" Type="http://schemas.openxmlformats.org/officeDocument/2006/relationships/tags" Target="../tags/tag43.xml"/><Relationship Id="rId16" Type="http://schemas.openxmlformats.org/officeDocument/2006/relationships/tags" Target="../tags/tag42.xml"/><Relationship Id="rId15" Type="http://schemas.openxmlformats.org/officeDocument/2006/relationships/tags" Target="../tags/tag41.xml"/><Relationship Id="rId14" Type="http://schemas.openxmlformats.org/officeDocument/2006/relationships/image" Target="../media/image11.svg"/><Relationship Id="rId13" Type="http://schemas.openxmlformats.org/officeDocument/2006/relationships/image" Target="../media/image10.png"/><Relationship Id="rId12" Type="http://schemas.openxmlformats.org/officeDocument/2006/relationships/tags" Target="../tags/tag40.xml"/><Relationship Id="rId11" Type="http://schemas.openxmlformats.org/officeDocument/2006/relationships/tags" Target="../tags/tag39.xml"/><Relationship Id="rId10" Type="http://schemas.openxmlformats.org/officeDocument/2006/relationships/tags" Target="../tags/tag38.xml"/><Relationship Id="rId1" Type="http://schemas.openxmlformats.org/officeDocument/2006/relationships/tags" Target="../tags/tag3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9" Type="http://schemas.openxmlformats.org/officeDocument/2006/relationships/image" Target="../media/image18.png"/><Relationship Id="rId8" Type="http://schemas.openxmlformats.org/officeDocument/2006/relationships/tags" Target="../tags/tag111.xml"/><Relationship Id="rId7" Type="http://schemas.openxmlformats.org/officeDocument/2006/relationships/tags" Target="../tags/tag1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image" Target="../media/image4.svg"/><Relationship Id="rId21" Type="http://schemas.openxmlformats.org/officeDocument/2006/relationships/slideLayout" Target="../slideLayouts/slideLayout2.xml"/><Relationship Id="rId20" Type="http://schemas.openxmlformats.org/officeDocument/2006/relationships/tags" Target="../tags/tag115.xml"/><Relationship Id="rId2" Type="http://schemas.openxmlformats.org/officeDocument/2006/relationships/image" Target="../media/image3.png"/><Relationship Id="rId19" Type="http://schemas.openxmlformats.org/officeDocument/2006/relationships/image" Target="../media/image25.svg"/><Relationship Id="rId18" Type="http://schemas.openxmlformats.org/officeDocument/2006/relationships/image" Target="../media/image24.png"/><Relationship Id="rId17" Type="http://schemas.openxmlformats.org/officeDocument/2006/relationships/tags" Target="../tags/tag114.xml"/><Relationship Id="rId16" Type="http://schemas.openxmlformats.org/officeDocument/2006/relationships/image" Target="../media/image23.svg"/><Relationship Id="rId15" Type="http://schemas.openxmlformats.org/officeDocument/2006/relationships/image" Target="../media/image22.png"/><Relationship Id="rId14" Type="http://schemas.openxmlformats.org/officeDocument/2006/relationships/tags" Target="../tags/tag113.xml"/><Relationship Id="rId13" Type="http://schemas.openxmlformats.org/officeDocument/2006/relationships/image" Target="../media/image21.svg"/><Relationship Id="rId12" Type="http://schemas.openxmlformats.org/officeDocument/2006/relationships/image" Target="../media/image20.png"/><Relationship Id="rId11" Type="http://schemas.openxmlformats.org/officeDocument/2006/relationships/tags" Target="../tags/tag112.xml"/><Relationship Id="rId10" Type="http://schemas.openxmlformats.org/officeDocument/2006/relationships/image" Target="../media/image19.svg"/><Relationship Id="rId1" Type="http://schemas.openxmlformats.org/officeDocument/2006/relationships/tags" Target="../tags/tag10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p>
            <a:endParaRPr lang="zh-CN" altLang="en-US" sz="2600">
              <a:latin typeface="Times New Roman" panose="02020603050405020304" charset="0"/>
              <a:ea typeface="方正大黑体_GBK" panose="02010600010101010101" charset="-122"/>
            </a:endParaRPr>
          </a:p>
        </p:txBody>
      </p:sp>
      <p:sp>
        <p:nvSpPr>
          <p:cNvPr id="7" name="副标题 6"/>
          <p:cNvSpPr>
            <a:spLocks noGrp="1"/>
          </p:cNvSpPr>
          <p:nvPr>
            <p:ph type="subTitle" idx="1"/>
          </p:nvPr>
        </p:nvSpPr>
        <p:spPr/>
        <p:txBody>
          <a:bodyPr/>
          <a:p>
            <a:endParaRPr lang="zh-CN" altLang="en-US" sz="2600">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1828800" y="1612900"/>
            <a:ext cx="8733155" cy="166052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150000"/>
              </a:lnSpc>
              <a:defRPr/>
            </a:pPr>
            <a:r>
              <a:rPr lang="zh-CN" altLang="en-US" sz="36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项目七   会计凭证</a:t>
            </a:r>
            <a:endParaRPr lang="zh-CN" altLang="en-US" sz="36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a:p>
            <a:pPr algn="ctr" fontAlgn="auto">
              <a:lnSpc>
                <a:spcPct val="150000"/>
              </a:lnSpc>
              <a:defRPr/>
            </a:pPr>
            <a:r>
              <a:rPr lang="zh-CN" altLang="en-US" sz="32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会计凭证的作用与种类</a:t>
            </a:r>
            <a:endParaRPr lang="zh-CN" altLang="en-US" sz="3200" smtClean="0">
              <a:solidFill>
                <a:srgbClr val="333399"/>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custDataLst>
              <p:tags r:id="rId1"/>
            </p:custDataLst>
          </p:nvPr>
        </p:nvSpPr>
        <p:spPr>
          <a:xfrm>
            <a:off x="427990" y="37369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sz="3200" smtClean="0">
                <a:solidFill>
                  <a:srgbClr val="000000"/>
                </a:solidFill>
                <a:effectLst>
                  <a:outerShdw blurRad="38100" dist="38100" dir="2700000" algn="tl">
                    <a:srgbClr val="000000">
                      <a:alpha val="43137"/>
                    </a:srgbClr>
                  </a:outerShdw>
                </a:effectLst>
                <a:latin typeface="方正粗黑宋简体" panose="02000000000000000000" charset="-122"/>
                <a:ea typeface="方正大黑体_GBK" panose="02010600010101010101" charset="-122"/>
                <a:cs typeface="方正大黑体_GBK" panose="02010600010101010101" charset="-122"/>
                <a:sym typeface="+mn-ea"/>
              </a:rPr>
              <a:t>本节内容框架</a:t>
            </a:r>
            <a:r>
              <a:rPr lang="zh-CN" altLang="en-US" sz="3200" b="1" smtClean="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 </a:t>
            </a:r>
            <a:br>
              <a:rPr lang="zh-CN" altLang="en-US" sz="3200" smtClean="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方正粗黑宋简体" panose="02000000000000000000" charset="-122"/>
              </a:rPr>
            </a:br>
            <a:r>
              <a:rPr lang="zh-CN" altLang="en-US" sz="32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sym typeface="方正粗黑宋简体" panose="02000000000000000000" charset="-122"/>
              </a:rPr>
              <a:t> </a:t>
            </a:r>
            <a:endParaRPr lang="zh-CN" altLang="en-US" sz="32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sym typeface="方正粗黑宋简体" panose="02000000000000000000" charset="-122"/>
            </a:endParaRPr>
          </a:p>
        </p:txBody>
      </p:sp>
      <p:sp>
        <p:nvSpPr>
          <p:cNvPr id="15" name="空心弧 14"/>
          <p:cNvSpPr/>
          <p:nvPr>
            <p:custDataLst>
              <p:tags r:id="rId2"/>
            </p:custDataLst>
          </p:nvPr>
        </p:nvSpPr>
        <p:spPr>
          <a:xfrm>
            <a:off x="-554979" y="1519864"/>
            <a:ext cx="1857175" cy="1857175"/>
          </a:xfrm>
          <a:prstGeom prst="blockArc">
            <a:avLst>
              <a:gd name="adj1" fmla="val 16102233"/>
              <a:gd name="adj2" fmla="val 656203"/>
              <a:gd name="adj3" fmla="val 10160"/>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6" name="空心弧 15"/>
          <p:cNvSpPr/>
          <p:nvPr>
            <p:custDataLst>
              <p:tags r:id="rId3"/>
            </p:custDataLst>
          </p:nvPr>
        </p:nvSpPr>
        <p:spPr>
          <a:xfrm flipH="1" flipV="1">
            <a:off x="1094038" y="1813914"/>
            <a:ext cx="1857175" cy="1857175"/>
          </a:xfrm>
          <a:prstGeom prst="blockArc">
            <a:avLst>
              <a:gd name="adj1" fmla="val 11661999"/>
              <a:gd name="adj2" fmla="val 645517"/>
              <a:gd name="adj3" fmla="val 10154"/>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7" name="空心弧 16"/>
          <p:cNvSpPr/>
          <p:nvPr>
            <p:custDataLst>
              <p:tags r:id="rId4"/>
            </p:custDataLst>
          </p:nvPr>
        </p:nvSpPr>
        <p:spPr>
          <a:xfrm rot="2700000">
            <a:off x="2712904" y="2232359"/>
            <a:ext cx="1857175" cy="1857175"/>
          </a:xfrm>
          <a:prstGeom prst="blockArc">
            <a:avLst>
              <a:gd name="adj1" fmla="val 8912435"/>
              <a:gd name="adj2" fmla="val 645517"/>
              <a:gd name="adj3" fmla="val 10154"/>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8" name="空心弧 17"/>
          <p:cNvSpPr/>
          <p:nvPr>
            <p:custDataLst>
              <p:tags r:id="rId5"/>
            </p:custDataLst>
          </p:nvPr>
        </p:nvSpPr>
        <p:spPr>
          <a:xfrm rot="3120378" flipV="1">
            <a:off x="3624699" y="3629339"/>
            <a:ext cx="1857175" cy="1857175"/>
          </a:xfrm>
          <a:prstGeom prst="blockArc">
            <a:avLst>
              <a:gd name="adj1" fmla="val 10426104"/>
              <a:gd name="adj2" fmla="val 645517"/>
              <a:gd name="adj3" fmla="val 10154"/>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9" name="空心弧 18"/>
          <p:cNvSpPr/>
          <p:nvPr>
            <p:custDataLst>
              <p:tags r:id="rId6"/>
            </p:custDataLst>
          </p:nvPr>
        </p:nvSpPr>
        <p:spPr>
          <a:xfrm rot="3023909" flipH="1">
            <a:off x="4862638" y="4750485"/>
            <a:ext cx="1857175" cy="1857175"/>
          </a:xfrm>
          <a:prstGeom prst="blockArc">
            <a:avLst>
              <a:gd name="adj1" fmla="val 13833344"/>
              <a:gd name="adj2" fmla="val 569579"/>
              <a:gd name="adj3" fmla="val 10136"/>
            </a:avLst>
          </a:prstGeom>
          <a:solidFill>
            <a:srgbClr val="00F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0" name="椭圆 19"/>
          <p:cNvSpPr/>
          <p:nvPr>
            <p:custDataLst>
              <p:tags r:id="rId7"/>
            </p:custDataLst>
          </p:nvPr>
        </p:nvSpPr>
        <p:spPr>
          <a:xfrm>
            <a:off x="1460696" y="2130652"/>
            <a:ext cx="1123859" cy="1123859"/>
          </a:xfrm>
          <a:prstGeom prst="ellipse">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1" name="椭圆 20"/>
          <p:cNvSpPr/>
          <p:nvPr>
            <p:custDataLst>
              <p:tags r:id="rId8"/>
            </p:custDataLst>
          </p:nvPr>
        </p:nvSpPr>
        <p:spPr>
          <a:xfrm>
            <a:off x="3079416" y="2594882"/>
            <a:ext cx="1132129" cy="1132129"/>
          </a:xfrm>
          <a:prstGeom prst="ellipse">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2" name="椭圆 21"/>
          <p:cNvSpPr/>
          <p:nvPr>
            <p:custDataLst>
              <p:tags r:id="rId9"/>
            </p:custDataLst>
          </p:nvPr>
        </p:nvSpPr>
        <p:spPr>
          <a:xfrm>
            <a:off x="3987221" y="3996805"/>
            <a:ext cx="1132129" cy="1132129"/>
          </a:xfrm>
          <a:prstGeom prst="ellipse">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4" name="Freeform 10"/>
          <p:cNvSpPr>
            <a:spLocks noEditPoints="1"/>
          </p:cNvSpPr>
          <p:nvPr>
            <p:custDataLst>
              <p:tags r:id="rId10"/>
            </p:custDataLst>
          </p:nvPr>
        </p:nvSpPr>
        <p:spPr bwMode="auto">
          <a:xfrm>
            <a:off x="4149902" y="4259263"/>
            <a:ext cx="806768" cy="607212"/>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grpSp>
        <p:nvGrpSpPr>
          <p:cNvPr id="4" name="组合 3"/>
          <p:cNvGrpSpPr/>
          <p:nvPr>
            <p:custDataLst>
              <p:tags r:id="rId11"/>
            </p:custDataLst>
          </p:nvPr>
        </p:nvGrpSpPr>
        <p:grpSpPr>
          <a:xfrm>
            <a:off x="6607175" y="3812540"/>
            <a:ext cx="4322445" cy="796925"/>
            <a:chOff x="11283" y="5216"/>
            <a:chExt cx="6807" cy="1255"/>
          </a:xfrm>
        </p:grpSpPr>
        <p:sp>
          <p:nvSpPr>
            <p:cNvPr id="25" name="文本框 24"/>
            <p:cNvSpPr txBox="1"/>
            <p:nvPr>
              <p:custDataLst>
                <p:tags r:id="rId12"/>
              </p:custDataLst>
            </p:nvPr>
          </p:nvSpPr>
          <p:spPr>
            <a:xfrm>
              <a:off x="12701" y="5216"/>
              <a:ext cx="5389" cy="1145"/>
            </a:xfrm>
            <a:prstGeom prst="rect">
              <a:avLst/>
            </a:prstGeom>
          </p:spPr>
          <p:txBody>
            <a:bodyPr wrap="square" anchor="ctr" anchorCtr="0">
              <a:noAutofit/>
            </a:bodyPr>
            <a:lstStyle>
              <a:defPPr>
                <a:defRPr lang="zh-CN"/>
              </a:defPPr>
            </a:lstStyle>
            <a:p>
              <a:pPr>
                <a:lnSpc>
                  <a:spcPct val="150000"/>
                </a:lnSpc>
              </a:pPr>
              <a:r>
                <a:rPr lang="zh-CN" altLang="en-US" sz="2800" b="1">
                  <a:effectLst/>
                  <a:latin typeface="方正粗黑宋简体" panose="02000000000000000000" charset="-122"/>
                  <a:ea typeface="方正大黑体_GBK" panose="02010600010101010101" charset="-122"/>
                  <a:sym typeface="+mn-ea"/>
                </a:rPr>
                <a:t>会计凭证的种类</a:t>
              </a:r>
              <a:endParaRPr lang="zh-CN" altLang="en-US" sz="2800" b="1" spc="150">
                <a:solidFill>
                  <a:schemeClr val="tx1">
                    <a:lumMod val="75000"/>
                    <a:lumOff val="25000"/>
                  </a:schemeClr>
                </a:solidFill>
                <a:effectLst/>
                <a:latin typeface="方正粗黑宋简体" panose="02000000000000000000" charset="-122"/>
                <a:ea typeface="方正大黑体_GBK" panose="02010600010101010101" charset="-122"/>
                <a:sym typeface="+mn-ea"/>
              </a:endParaRPr>
            </a:p>
          </p:txBody>
        </p:sp>
        <p:sp>
          <p:nvSpPr>
            <p:cNvPr id="26" name="圆角矩形 35"/>
            <p:cNvSpPr/>
            <p:nvPr>
              <p:custDataLst>
                <p:tags r:id="rId13"/>
              </p:custDataLst>
            </p:nvPr>
          </p:nvSpPr>
          <p:spPr>
            <a:xfrm>
              <a:off x="11283" y="5326"/>
              <a:ext cx="1146" cy="1145"/>
            </a:xfrm>
            <a:prstGeom prst="roundRect">
              <a:avLst>
                <a:gd name="adj" fmla="val 50000"/>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1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3</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3" name="组合 2"/>
          <p:cNvGrpSpPr/>
          <p:nvPr>
            <p:custDataLst>
              <p:tags r:id="rId14"/>
            </p:custDataLst>
          </p:nvPr>
        </p:nvGrpSpPr>
        <p:grpSpPr>
          <a:xfrm>
            <a:off x="5856657" y="2649551"/>
            <a:ext cx="5543488" cy="762939"/>
            <a:chOff x="9861" y="3578"/>
            <a:chExt cx="8730" cy="1201"/>
          </a:xfrm>
        </p:grpSpPr>
        <p:sp>
          <p:nvSpPr>
            <p:cNvPr id="27" name="文本框 26"/>
            <p:cNvSpPr txBox="1"/>
            <p:nvPr>
              <p:custDataLst>
                <p:tags r:id="rId15"/>
              </p:custDataLst>
            </p:nvPr>
          </p:nvSpPr>
          <p:spPr>
            <a:xfrm>
              <a:off x="11279" y="3578"/>
              <a:ext cx="7312" cy="1145"/>
            </a:xfrm>
            <a:prstGeom prst="rect">
              <a:avLst/>
            </a:prstGeom>
          </p:spPr>
          <p:txBody>
            <a:bodyPr wrap="square" anchor="ctr" anchorCtr="0">
              <a:noAutofit/>
            </a:bodyPr>
            <a:lstStyle>
              <a:defPPr>
                <a:defRPr lang="zh-CN"/>
              </a:defPPr>
            </a:lstStyle>
            <a:p>
              <a:pPr>
                <a:lnSpc>
                  <a:spcPct val="150000"/>
                </a:lnSpc>
              </a:pPr>
              <a:r>
                <a:rPr lang="zh-CN" altLang="en-US" sz="2800" b="1">
                  <a:effectLst/>
                  <a:latin typeface="方正粗黑宋简体" panose="02000000000000000000" charset="-122"/>
                  <a:ea typeface="方正大黑体_GBK" panose="02010600010101010101" charset="-122"/>
                  <a:sym typeface="+mn-ea"/>
                </a:rPr>
                <a:t>会计凭证的作用</a:t>
              </a:r>
              <a:endParaRPr lang="zh-CN" altLang="en-US" sz="2800" b="1" spc="150">
                <a:solidFill>
                  <a:schemeClr val="tx1">
                    <a:lumMod val="75000"/>
                    <a:lumOff val="25000"/>
                  </a:schemeClr>
                </a:solidFill>
                <a:effectLst/>
                <a:latin typeface="方正粗黑宋简体" panose="02000000000000000000" charset="-122"/>
                <a:ea typeface="方正大黑体_GBK" panose="02010600010101010101" charset="-122"/>
                <a:sym typeface="+mn-ea"/>
              </a:endParaRPr>
            </a:p>
          </p:txBody>
        </p:sp>
        <p:sp>
          <p:nvSpPr>
            <p:cNvPr id="28" name="圆角矩形 34"/>
            <p:cNvSpPr/>
            <p:nvPr>
              <p:custDataLst>
                <p:tags r:id="rId16"/>
              </p:custDataLst>
            </p:nvPr>
          </p:nvSpPr>
          <p:spPr>
            <a:xfrm>
              <a:off x="9861" y="3634"/>
              <a:ext cx="1146" cy="1145"/>
            </a:xfrm>
            <a:prstGeom prst="roundRect">
              <a:avLst>
                <a:gd name="adj" fmla="val 50000"/>
              </a:avLst>
            </a:prstGeom>
            <a:solidFill>
              <a:srgbClr val="B0DF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10000"/>
            </a:bodyPr>
            <a:lstStyle/>
            <a:p>
              <a:pPr algn="ctr">
                <a:lnSpc>
                  <a:spcPct val="120000"/>
                </a:lnSpc>
              </a:pPr>
              <a:r>
                <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rPr>
                <a:t>2</a:t>
              </a:r>
              <a:endParaRPr lang="en-US" altLang="zh-CN" sz="2800" dirty="0">
                <a:solidFill>
                  <a:srgbClr val="000000"/>
                </a:solidFill>
                <a:latin typeface="Arial" panose="020B0604020202020204" pitchFamily="34" charset="0"/>
                <a:ea typeface="微软雅黑" panose="020B0503020204020204" charset="-122"/>
                <a:sym typeface="Arial" panose="020B0604020202020204" pitchFamily="34" charset="0"/>
              </a:endParaRPr>
            </a:p>
          </p:txBody>
        </p:sp>
      </p:grpSp>
      <p:grpSp>
        <p:nvGrpSpPr>
          <p:cNvPr id="2" name="组合 1"/>
          <p:cNvGrpSpPr/>
          <p:nvPr>
            <p:custDataLst>
              <p:tags r:id="rId17"/>
            </p:custDataLst>
          </p:nvPr>
        </p:nvGrpSpPr>
        <p:grpSpPr>
          <a:xfrm>
            <a:off x="4976495" y="1130935"/>
            <a:ext cx="6741795" cy="1252855"/>
            <a:chOff x="8711" y="1385"/>
            <a:chExt cx="10617" cy="1973"/>
          </a:xfrm>
        </p:grpSpPr>
        <p:sp>
          <p:nvSpPr>
            <p:cNvPr id="37" name="文本框 36"/>
            <p:cNvSpPr txBox="1"/>
            <p:nvPr>
              <p:custDataLst>
                <p:tags r:id="rId18"/>
              </p:custDataLst>
            </p:nvPr>
          </p:nvSpPr>
          <p:spPr>
            <a:xfrm>
              <a:off x="10128" y="1385"/>
              <a:ext cx="9200" cy="1973"/>
            </a:xfrm>
            <a:prstGeom prst="rect">
              <a:avLst/>
            </a:prstGeom>
          </p:spPr>
          <p:txBody>
            <a:bodyPr wrap="square" anchor="ctr" anchorCtr="0">
              <a:normAutofit/>
            </a:bodyPr>
            <a:lstStyle>
              <a:defPPr>
                <a:defRPr lang="zh-CN"/>
              </a:defPPr>
            </a:lstStyle>
            <a:p>
              <a:pPr>
                <a:lnSpc>
                  <a:spcPct val="150000"/>
                </a:lnSpc>
              </a:pPr>
              <a:r>
                <a:rPr lang="zh-CN" altLang="en-US" sz="2800" b="1">
                  <a:effectLst/>
                  <a:latin typeface="方正粗黑宋简体" panose="02000000000000000000" charset="-122"/>
                  <a:ea typeface="方正大黑体_GBK" panose="02010600010101010101" charset="-122"/>
                  <a:sym typeface="+mn-ea"/>
                </a:rPr>
                <a:t>会计凭证的概念</a:t>
              </a:r>
              <a:endParaRPr lang="zh-CN" altLang="en-US" sz="2800" b="1" spc="150">
                <a:solidFill>
                  <a:srgbClr val="FF0000"/>
                </a:solidFill>
                <a:effectLst/>
                <a:latin typeface="方正粗黑宋简体" panose="02000000000000000000" charset="-122"/>
                <a:ea typeface="方正大黑体_GBK" panose="02010600010101010101" charset="-122"/>
                <a:sym typeface="+mn-ea"/>
              </a:endParaRPr>
            </a:p>
          </p:txBody>
        </p:sp>
        <p:sp>
          <p:nvSpPr>
            <p:cNvPr id="38" name="圆角矩形 30"/>
            <p:cNvSpPr/>
            <p:nvPr>
              <p:custDataLst>
                <p:tags r:id="rId19"/>
              </p:custDataLst>
            </p:nvPr>
          </p:nvSpPr>
          <p:spPr>
            <a:xfrm>
              <a:off x="8711" y="1941"/>
              <a:ext cx="1146" cy="1145"/>
            </a:xfrm>
            <a:prstGeom prst="roundRect">
              <a:avLst>
                <a:gd name="adj" fmla="val 50000"/>
              </a:avLst>
            </a:prstGeom>
            <a:solidFill>
              <a:srgbClr val="40F2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1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1</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pic>
        <p:nvPicPr>
          <p:cNvPr id="39" name="图形 34"/>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1825652" y="2383692"/>
            <a:ext cx="393946" cy="617779"/>
          </a:xfrm>
          <a:prstGeom prst="rect">
            <a:avLst/>
          </a:prstGeom>
        </p:spPr>
      </p:pic>
      <p:pic>
        <p:nvPicPr>
          <p:cNvPr id="40" name="图形 35"/>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3376880" y="2910253"/>
            <a:ext cx="537199" cy="501386"/>
          </a:xfrm>
          <a:prstGeom prst="rect">
            <a:avLst/>
          </a:prstGeom>
        </p:spPr>
      </p:pic>
    </p:spTree>
    <p:custDataLst>
      <p:tags r:id="rId26"/>
    </p:custDataLst>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fltVal val="0.508085"/>
                                          </p:val>
                                        </p:tav>
                                      </p:tavLst>
                                    </p:anim>
                                    <p:anim calcmode="lin" valueType="num">
                                      <p:cBhvr>
                                        <p:cTn id="9" dur="450" decel="100000" fill="hold"/>
                                        <p:tgtEl>
                                          <p:spTgt spid="15"/>
                                        </p:tgtEl>
                                        <p:attrNameLst>
                                          <p:attrName>ppt_y</p:attrName>
                                        </p:attrNameLst>
                                      </p:cBhvr>
                                      <p:tavLst>
                                        <p:tav tm="0">
                                          <p:val>
                                            <p:strVal val="#ppt_y+1"/>
                                          </p:val>
                                        </p:tav>
                                        <p:tav tm="100000">
                                          <p:val>
                                            <p:fltVal val="0.53161"/>
                                          </p:val>
                                        </p:tav>
                                      </p:tavLst>
                                    </p:anim>
                                    <p:anim calcmode="lin" valueType="num">
                                      <p:cBhvr>
                                        <p:cTn id="10" dur="50" accel="100000" fill="hold">
                                          <p:stCondLst>
                                            <p:cond delay="450"/>
                                          </p:stCondLst>
                                        </p:cTn>
                                        <p:tgtEl>
                                          <p:spTgt spid="15"/>
                                        </p:tgtEl>
                                        <p:attrNameLst>
                                          <p:attrName>ppt_y</p:attrName>
                                        </p:attrNameLst>
                                      </p:cBhvr>
                                      <p:tavLst>
                                        <p:tav tm="0">
                                          <p:val>
                                            <p:strVal val="#ppt_y-.03"/>
                                          </p:val>
                                        </p:tav>
                                        <p:tav tm="100000">
                                          <p:val>
                                            <p:fltVal val="0.53161"/>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anim calcmode="lin" valueType="num">
                                      <p:cBhvr>
                                        <p:cTn id="16" dur="500" fill="hold"/>
                                        <p:tgtEl>
                                          <p:spTgt spid="24"/>
                                        </p:tgtEl>
                                        <p:attrNameLst>
                                          <p:attrName>ppt_x</p:attrName>
                                        </p:attrNameLst>
                                      </p:cBhvr>
                                      <p:tavLst>
                                        <p:tav tm="0">
                                          <p:val>
                                            <p:strVal val="#ppt_x"/>
                                          </p:val>
                                        </p:tav>
                                        <p:tav tm="100000">
                                          <p:val>
                                            <p:fltVal val="0.670207"/>
                                          </p:val>
                                        </p:tav>
                                      </p:tavLst>
                                    </p:anim>
                                    <p:anim calcmode="lin" valueType="num">
                                      <p:cBhvr>
                                        <p:cTn id="17" dur="450" decel="100000" fill="hold"/>
                                        <p:tgtEl>
                                          <p:spTgt spid="24"/>
                                        </p:tgtEl>
                                        <p:attrNameLst>
                                          <p:attrName>ppt_y</p:attrName>
                                        </p:attrNameLst>
                                      </p:cBhvr>
                                      <p:tavLst>
                                        <p:tav tm="0">
                                          <p:val>
                                            <p:strVal val="#ppt_y+1"/>
                                          </p:val>
                                        </p:tav>
                                        <p:tav tm="100000">
                                          <p:val>
                                            <p:fltVal val="0.732547"/>
                                          </p:val>
                                        </p:tav>
                                      </p:tavLst>
                                    </p:anim>
                                    <p:anim calcmode="lin" valueType="num">
                                      <p:cBhvr>
                                        <p:cTn id="18" dur="50" accel="100000" fill="hold">
                                          <p:stCondLst>
                                            <p:cond delay="450"/>
                                          </p:stCondLst>
                                        </p:cTn>
                                        <p:tgtEl>
                                          <p:spTgt spid="24"/>
                                        </p:tgtEl>
                                        <p:attrNameLst>
                                          <p:attrName>ppt_y</p:attrName>
                                        </p:attrNameLst>
                                      </p:cBhvr>
                                      <p:tavLst>
                                        <p:tav tm="0">
                                          <p:val>
                                            <p:strVal val="#ppt_y-.03"/>
                                          </p:val>
                                        </p:tav>
                                        <p:tav tm="100000">
                                          <p:val>
                                            <p:fltVal val="0.732547"/>
                                          </p:val>
                                        </p:tav>
                                      </p:tavLst>
                                    </p:anim>
                                  </p:childTnLst>
                                </p:cTn>
                              </p:par>
                              <p:par>
                                <p:cTn id="19" presetID="35" presetClass="path" presetSubtype="0" accel="50000" decel="50000" fill="hold" grpId="1" nodeType="withEffect">
                                  <p:stCondLst>
                                    <p:cond delay="0"/>
                                  </p:stCondLst>
                                  <p:childTnLst>
                                    <p:anim calcmode="lin" valueType="num">
                                      <p:cBhvr additive="base">
                                        <p:cTn id="20" dur="500" fill="hold">
                                          <p:stCondLst>
                                            <p:cond delay="0"/>
                                          </p:stCondLst>
                                        </p:cTn>
                                        <p:tgtEl>
                                          <p:spTgt spid="15"/>
                                        </p:tgtEl>
                                        <p:attrNameLst>
                                          <p:attrName>ppt_x</p:attrName>
                                        </p:attrNameLst>
                                      </p:cBhvr>
                                      <p:tavLst>
                                        <p:tav tm="0">
                                          <p:val>
                                            <p:strVal val="ppt_x"/>
                                          </p:val>
                                        </p:tav>
                                        <p:tav tm="100000">
                                          <p:val>
                                            <p:fltVal val="0.366093"/>
                                          </p:val>
                                        </p:tav>
                                      </p:tavLst>
                                    </p:anim>
                                    <p:anim calcmode="lin" valueType="num">
                                      <p:cBhvr additive="base">
                                        <p:cTn id="21" dur="500" fill="hold">
                                          <p:stCondLst>
                                            <p:cond delay="0"/>
                                          </p:stCondLst>
                                        </p:cTn>
                                        <p:tgtEl>
                                          <p:spTgt spid="15"/>
                                        </p:tgtEl>
                                        <p:attrNameLst>
                                          <p:attrName>ppt_y</p:attrName>
                                        </p:attrNameLst>
                                      </p:cBhvr>
                                      <p:tavLst>
                                        <p:tav tm="0">
                                          <p:val>
                                            <p:strVal val="ppt_y"/>
                                          </p:val>
                                        </p:tav>
                                        <p:tav tm="100000">
                                          <p:val>
                                            <p:fltVal val="0.370582"/>
                                          </p:val>
                                        </p:tav>
                                      </p:tavLst>
                                    </p:anim>
                                    <p:anim calcmode="lin" valueType="num">
                                      <p:cBhvr additive="base">
                                        <p:cTn id="22"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23" dur="500" fill="hold">
                                          <p:stCondLst>
                                            <p:cond delay="0"/>
                                          </p:stCondLst>
                                        </p:cTn>
                                        <p:tgtEl>
                                          <p:spTgt spid="15"/>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anim calcmode="lin" valueType="num">
                                      <p:cBhvr>
                                        <p:cTn id="29" dur="500" fill="hold"/>
                                        <p:tgtEl>
                                          <p:spTgt spid="2"/>
                                        </p:tgtEl>
                                        <p:attrNameLst>
                                          <p:attrName>ppt_x</p:attrName>
                                        </p:attrNameLst>
                                      </p:cBhvr>
                                      <p:tavLst>
                                        <p:tav tm="0">
                                          <p:val>
                                            <p:strVal val="#ppt_x"/>
                                          </p:val>
                                        </p:tav>
                                        <p:tav tm="100000">
                                          <p:val>
                                            <p:fltVal val="0.697922"/>
                                          </p:val>
                                        </p:tav>
                                      </p:tavLst>
                                    </p:anim>
                                    <p:anim calcmode="lin" valueType="num">
                                      <p:cBhvr>
                                        <p:cTn id="30" dur="450" decel="100000" fill="hold"/>
                                        <p:tgtEl>
                                          <p:spTgt spid="2"/>
                                        </p:tgtEl>
                                        <p:attrNameLst>
                                          <p:attrName>ppt_y</p:attrName>
                                        </p:attrNameLst>
                                      </p:cBhvr>
                                      <p:tavLst>
                                        <p:tav tm="0">
                                          <p:val>
                                            <p:strVal val="#ppt_y+1"/>
                                          </p:val>
                                        </p:tav>
                                        <p:tav tm="100000">
                                          <p:val>
                                            <p:fltVal val="0.340429"/>
                                          </p:val>
                                        </p:tav>
                                      </p:tavLst>
                                    </p:anim>
                                    <p:anim calcmode="lin" valueType="num">
                                      <p:cBhvr>
                                        <p:cTn id="31" dur="50" accel="100000" fill="hold">
                                          <p:stCondLst>
                                            <p:cond delay="450"/>
                                          </p:stCondLst>
                                        </p:cTn>
                                        <p:tgtEl>
                                          <p:spTgt spid="2"/>
                                        </p:tgtEl>
                                        <p:attrNameLst>
                                          <p:attrName>ppt_y</p:attrName>
                                        </p:attrNameLst>
                                      </p:cBhvr>
                                      <p:tavLst>
                                        <p:tav tm="0">
                                          <p:val>
                                            <p:strVal val="#ppt_y-.03"/>
                                          </p:val>
                                        </p:tav>
                                        <p:tav tm="100000">
                                          <p:val>
                                            <p:fltVal val="0.340429"/>
                                          </p:val>
                                        </p:tav>
                                      </p:tavLst>
                                    </p:anim>
                                  </p:childTnLst>
                                </p:cTn>
                              </p:par>
                              <p:par>
                                <p:cTn id="32" presetID="35" presetClass="path" presetSubtype="0" accel="50000" decel="50000" fill="hold" grpId="2" nodeType="withEffect">
                                  <p:stCondLst>
                                    <p:cond delay="0"/>
                                  </p:stCondLst>
                                  <p:childTnLst>
                                    <p:anim calcmode="lin" valueType="num">
                                      <p:cBhvr additive="base">
                                        <p:cTn id="33" dur="500" fill="hold">
                                          <p:stCondLst>
                                            <p:cond delay="0"/>
                                          </p:stCondLst>
                                        </p:cTn>
                                        <p:tgtEl>
                                          <p:spTgt spid="15"/>
                                        </p:tgtEl>
                                        <p:attrNameLst>
                                          <p:attrName>ppt_x</p:attrName>
                                        </p:attrNameLst>
                                      </p:cBhvr>
                                      <p:tavLst>
                                        <p:tav tm="0">
                                          <p:val>
                                            <p:strVal val="ppt_x"/>
                                          </p:val>
                                        </p:tav>
                                        <p:tav tm="100000">
                                          <p:val>
                                            <p:fltVal val="0.180167"/>
                                          </p:val>
                                        </p:tav>
                                      </p:tavLst>
                                    </p:anim>
                                    <p:anim calcmode="lin" valueType="num">
                                      <p:cBhvr additive="base">
                                        <p:cTn id="34"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35"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36"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37" presetID="35" presetClass="path" presetSubtype="0" accel="50000" decel="50000" fill="hold" grpId="1" nodeType="withEffect">
                                  <p:stCondLst>
                                    <p:cond delay="0"/>
                                  </p:stCondLst>
                                  <p:childTnLst>
                                    <p:anim calcmode="lin" valueType="num">
                                      <p:cBhvr additive="base">
                                        <p:cTn id="38" dur="500" fill="hold">
                                          <p:stCondLst>
                                            <p:cond delay="0"/>
                                          </p:stCondLst>
                                        </p:cTn>
                                        <p:tgtEl>
                                          <p:spTgt spid="24"/>
                                        </p:tgtEl>
                                        <p:attrNameLst>
                                          <p:attrName>ppt_x</p:attrName>
                                        </p:attrNameLst>
                                      </p:cBhvr>
                                      <p:tavLst>
                                        <p:tav tm="0">
                                          <p:val>
                                            <p:strVal val="ppt_x"/>
                                          </p:val>
                                        </p:tav>
                                        <p:tav tm="100000">
                                          <p:val>
                                            <p:fltVal val="0.484281"/>
                                          </p:val>
                                        </p:tav>
                                      </p:tavLst>
                                    </p:anim>
                                    <p:anim calcmode="lin" valueType="num">
                                      <p:cBhvr additive="base">
                                        <p:cTn id="39"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40"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41" dur="500" fill="hold">
                                          <p:stCondLst>
                                            <p:cond delay="0"/>
                                          </p:stCondLst>
                                        </p:cTn>
                                        <p:tgtEl>
                                          <p:spTgt spid="24"/>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anim calcmode="lin" valueType="num">
                                      <p:cBhvr>
                                        <p:cTn id="47" dur="500" fill="hold"/>
                                        <p:tgtEl>
                                          <p:spTgt spid="21"/>
                                        </p:tgtEl>
                                        <p:attrNameLst>
                                          <p:attrName>ppt_x</p:attrName>
                                        </p:attrNameLst>
                                      </p:cBhvr>
                                      <p:tavLst>
                                        <p:tav tm="0">
                                          <p:val>
                                            <p:strVal val="#ppt_x"/>
                                          </p:val>
                                        </p:tav>
                                        <p:tav tm="100000">
                                          <p:val>
                                            <p:fltVal val="0.411525"/>
                                          </p:val>
                                        </p:tav>
                                      </p:tavLst>
                                    </p:anim>
                                    <p:anim calcmode="lin" valueType="num">
                                      <p:cBhvr>
                                        <p:cTn id="48" dur="450" decel="100000" fill="hold"/>
                                        <p:tgtEl>
                                          <p:spTgt spid="21"/>
                                        </p:tgtEl>
                                        <p:attrNameLst>
                                          <p:attrName>ppt_y</p:attrName>
                                        </p:attrNameLst>
                                      </p:cBhvr>
                                      <p:tavLst>
                                        <p:tav tm="0">
                                          <p:val>
                                            <p:strVal val="#ppt_y+1"/>
                                          </p:val>
                                        </p:tav>
                                        <p:tav tm="100000">
                                          <p:val>
                                            <p:fltVal val="0.531916"/>
                                          </p:val>
                                        </p:tav>
                                      </p:tavLst>
                                    </p:anim>
                                    <p:anim calcmode="lin" valueType="num">
                                      <p:cBhvr>
                                        <p:cTn id="49" dur="50" accel="100000" fill="hold">
                                          <p:stCondLst>
                                            <p:cond delay="450"/>
                                          </p:stCondLst>
                                        </p:cTn>
                                        <p:tgtEl>
                                          <p:spTgt spid="21"/>
                                        </p:tgtEl>
                                        <p:attrNameLst>
                                          <p:attrName>ppt_y</p:attrName>
                                        </p:attrNameLst>
                                      </p:cBhvr>
                                      <p:tavLst>
                                        <p:tav tm="0">
                                          <p:val>
                                            <p:strVal val="#ppt_y-.03"/>
                                          </p:val>
                                        </p:tav>
                                        <p:tav tm="100000">
                                          <p:val>
                                            <p:fltVal val="0.531916"/>
                                          </p:val>
                                        </p:tav>
                                      </p:tavLst>
                                    </p:anim>
                                  </p:childTnLst>
                                </p:cTn>
                              </p:par>
                              <p:par>
                                <p:cTn id="50" presetID="35" presetClass="path" presetSubtype="0" accel="50000" decel="50000" fill="hold" grpId="3" nodeType="withEffect">
                                  <p:stCondLst>
                                    <p:cond delay="0"/>
                                  </p:stCondLst>
                                  <p:childTnLst>
                                    <p:anim calcmode="lin" valueType="num">
                                      <p:cBhvr additive="base">
                                        <p:cTn id="51" dur="500" fill="hold">
                                          <p:stCondLst>
                                            <p:cond delay="0"/>
                                          </p:stCondLst>
                                        </p:cTn>
                                        <p:tgtEl>
                                          <p:spTgt spid="15"/>
                                        </p:tgtEl>
                                        <p:attrNameLst>
                                          <p:attrName>ppt_x</p:attrName>
                                        </p:attrNameLst>
                                      </p:cBhvr>
                                      <p:tavLst>
                                        <p:tav tm="0">
                                          <p:val>
                                            <p:strVal val="ppt_x"/>
                                          </p:val>
                                        </p:tav>
                                        <p:tav tm="100000">
                                          <p:val>
                                            <p:fltVal val="0.180167"/>
                                          </p:val>
                                        </p:tav>
                                      </p:tavLst>
                                    </p:anim>
                                    <p:anim calcmode="lin" valueType="num">
                                      <p:cBhvr additive="base">
                                        <p:cTn id="52"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53"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54"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55" presetID="35" presetClass="path" presetSubtype="0" accel="50000" decel="50000" fill="hold" grpId="2" nodeType="withEffect">
                                  <p:stCondLst>
                                    <p:cond delay="0"/>
                                  </p:stCondLst>
                                  <p:childTnLst>
                                    <p:anim calcmode="lin" valueType="num">
                                      <p:cBhvr additive="base">
                                        <p:cTn id="56" dur="500" fill="hold">
                                          <p:stCondLst>
                                            <p:cond delay="0"/>
                                          </p:stCondLst>
                                        </p:cTn>
                                        <p:tgtEl>
                                          <p:spTgt spid="24"/>
                                        </p:tgtEl>
                                        <p:attrNameLst>
                                          <p:attrName>ppt_x</p:attrName>
                                        </p:attrNameLst>
                                      </p:cBhvr>
                                      <p:tavLst>
                                        <p:tav tm="0">
                                          <p:val>
                                            <p:strVal val="ppt_x"/>
                                          </p:val>
                                        </p:tav>
                                        <p:tav tm="100000">
                                          <p:val>
                                            <p:fltVal val="0.484281"/>
                                          </p:val>
                                        </p:tav>
                                      </p:tavLst>
                                    </p:anim>
                                    <p:anim calcmode="lin" valueType="num">
                                      <p:cBhvr additive="base">
                                        <p:cTn id="57"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58"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59"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60" presetID="35" presetClass="path" presetSubtype="0" accel="50000" decel="50000" fill="hold" nodeType="withEffect">
                                  <p:stCondLst>
                                    <p:cond delay="0"/>
                                  </p:stCondLst>
                                  <p:childTnLst>
                                    <p:anim calcmode="lin" valueType="num">
                                      <p:cBhvr additive="base">
                                        <p:cTn id="61" dur="500" fill="hold">
                                          <p:stCondLst>
                                            <p:cond delay="0"/>
                                          </p:stCondLst>
                                        </p:cTn>
                                        <p:tgtEl>
                                          <p:spTgt spid="2"/>
                                        </p:tgtEl>
                                        <p:attrNameLst>
                                          <p:attrName>ppt_x</p:attrName>
                                        </p:attrNameLst>
                                      </p:cBhvr>
                                      <p:tavLst>
                                        <p:tav tm="0">
                                          <p:val>
                                            <p:strVal val="ppt_x"/>
                                          </p:val>
                                        </p:tav>
                                        <p:tav tm="100000">
                                          <p:val>
                                            <p:fltVal val="0.697922"/>
                                          </p:val>
                                        </p:tav>
                                      </p:tavLst>
                                    </p:anim>
                                    <p:anim calcmode="lin" valueType="num">
                                      <p:cBhvr additive="base">
                                        <p:cTn id="62"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63"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64" dur="500" fill="hold">
                                          <p:stCondLst>
                                            <p:cond delay="0"/>
                                          </p:stCondLst>
                                        </p:cTn>
                                        <p:tgtEl>
                                          <p:spTgt spid="2"/>
                                        </p:tgtEl>
                                        <p:attrNameLst>
                                          <p:attrName>ppt_h</p:attrName>
                                        </p:attrNameLst>
                                      </p:cBhvr>
                                      <p:tavLst>
                                        <p:tav tm="0">
                                          <p:val>
                                            <p:strVal val="ppt_h"/>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37" presetClass="entr" presetSubtype="0" fill="hold" nodeType="click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fade">
                                      <p:cBhvr>
                                        <p:cTn id="69" dur="500"/>
                                        <p:tgtEl>
                                          <p:spTgt spid="3"/>
                                        </p:tgtEl>
                                      </p:cBhvr>
                                    </p:animEffect>
                                    <p:anim calcmode="lin" valueType="num">
                                      <p:cBhvr>
                                        <p:cTn id="70" dur="500" fill="hold"/>
                                        <p:tgtEl>
                                          <p:spTgt spid="3"/>
                                        </p:tgtEl>
                                        <p:attrNameLst>
                                          <p:attrName>ppt_x</p:attrName>
                                        </p:attrNameLst>
                                      </p:cBhvr>
                                      <p:tavLst>
                                        <p:tav tm="0">
                                          <p:val>
                                            <p:strVal val="#ppt_x"/>
                                          </p:val>
                                        </p:tav>
                                        <p:tav tm="100000">
                                          <p:val>
                                            <p:fltVal val="0.727884"/>
                                          </p:val>
                                        </p:tav>
                                      </p:tavLst>
                                    </p:anim>
                                    <p:anim calcmode="lin" valueType="num">
                                      <p:cBhvr>
                                        <p:cTn id="71" dur="450" decel="100000" fill="hold"/>
                                        <p:tgtEl>
                                          <p:spTgt spid="3"/>
                                        </p:tgtEl>
                                        <p:attrNameLst>
                                          <p:attrName>ppt_y</p:attrName>
                                        </p:attrNameLst>
                                      </p:cBhvr>
                                      <p:tavLst>
                                        <p:tav tm="0">
                                          <p:val>
                                            <p:strVal val="#ppt_y+1"/>
                                          </p:val>
                                        </p:tav>
                                        <p:tav tm="100000">
                                          <p:val>
                                            <p:fltVal val="0.497113"/>
                                          </p:val>
                                        </p:tav>
                                      </p:tavLst>
                                    </p:anim>
                                    <p:anim calcmode="lin" valueType="num">
                                      <p:cBhvr>
                                        <p:cTn id="72" dur="50" accel="100000" fill="hold">
                                          <p:stCondLst>
                                            <p:cond delay="450"/>
                                          </p:stCondLst>
                                        </p:cTn>
                                        <p:tgtEl>
                                          <p:spTgt spid="3"/>
                                        </p:tgtEl>
                                        <p:attrNameLst>
                                          <p:attrName>ppt_y</p:attrName>
                                        </p:attrNameLst>
                                      </p:cBhvr>
                                      <p:tavLst>
                                        <p:tav tm="0">
                                          <p:val>
                                            <p:strVal val="#ppt_y-.03"/>
                                          </p:val>
                                        </p:tav>
                                        <p:tav tm="100000">
                                          <p:val>
                                            <p:fltVal val="0.497113"/>
                                          </p:val>
                                        </p:tav>
                                      </p:tavLst>
                                    </p:anim>
                                  </p:childTnLst>
                                </p:cTn>
                              </p:par>
                              <p:par>
                                <p:cTn id="73" presetID="35" presetClass="path" presetSubtype="0" accel="50000" decel="50000" fill="hold" grpId="4" nodeType="withEffect">
                                  <p:stCondLst>
                                    <p:cond delay="0"/>
                                  </p:stCondLst>
                                  <p:childTnLst>
                                    <p:anim calcmode="lin" valueType="num">
                                      <p:cBhvr additive="base">
                                        <p:cTn id="74" dur="500" fill="hold">
                                          <p:stCondLst>
                                            <p:cond delay="0"/>
                                          </p:stCondLst>
                                        </p:cTn>
                                        <p:tgtEl>
                                          <p:spTgt spid="15"/>
                                        </p:tgtEl>
                                        <p:attrNameLst>
                                          <p:attrName>ppt_x</p:attrName>
                                        </p:attrNameLst>
                                      </p:cBhvr>
                                      <p:tavLst>
                                        <p:tav tm="0">
                                          <p:val>
                                            <p:strVal val="ppt_x"/>
                                          </p:val>
                                        </p:tav>
                                        <p:tav tm="100000">
                                          <p:val>
                                            <p:fltVal val="0.150205"/>
                                          </p:val>
                                        </p:tav>
                                      </p:tavLst>
                                    </p:anim>
                                    <p:anim calcmode="lin" valueType="num">
                                      <p:cBhvr additive="base">
                                        <p:cTn id="75"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76"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77"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78" presetID="35" presetClass="path" presetSubtype="0" accel="50000" decel="50000" fill="hold" grpId="3" nodeType="withEffect">
                                  <p:stCondLst>
                                    <p:cond delay="0"/>
                                  </p:stCondLst>
                                  <p:childTnLst>
                                    <p:anim calcmode="lin" valueType="num">
                                      <p:cBhvr additive="base">
                                        <p:cTn id="79" dur="500" fill="hold">
                                          <p:stCondLst>
                                            <p:cond delay="0"/>
                                          </p:stCondLst>
                                        </p:cTn>
                                        <p:tgtEl>
                                          <p:spTgt spid="24"/>
                                        </p:tgtEl>
                                        <p:attrNameLst>
                                          <p:attrName>ppt_x</p:attrName>
                                        </p:attrNameLst>
                                      </p:cBhvr>
                                      <p:tavLst>
                                        <p:tav tm="0">
                                          <p:val>
                                            <p:strVal val="ppt_x"/>
                                          </p:val>
                                        </p:tav>
                                        <p:tav tm="100000">
                                          <p:val>
                                            <p:fltVal val="0.454319"/>
                                          </p:val>
                                        </p:tav>
                                      </p:tavLst>
                                    </p:anim>
                                    <p:anim calcmode="lin" valueType="num">
                                      <p:cBhvr additive="base">
                                        <p:cTn id="80"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81"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82"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83" presetID="35" presetClass="path" presetSubtype="0" accel="50000" decel="50000" fill="hold" nodeType="withEffect">
                                  <p:stCondLst>
                                    <p:cond delay="0"/>
                                  </p:stCondLst>
                                  <p:childTnLst>
                                    <p:anim calcmode="lin" valueType="num">
                                      <p:cBhvr additive="base">
                                        <p:cTn id="84" dur="500" fill="hold">
                                          <p:stCondLst>
                                            <p:cond delay="0"/>
                                          </p:stCondLst>
                                        </p:cTn>
                                        <p:tgtEl>
                                          <p:spTgt spid="2"/>
                                        </p:tgtEl>
                                        <p:attrNameLst>
                                          <p:attrName>ppt_x</p:attrName>
                                        </p:attrNameLst>
                                      </p:cBhvr>
                                      <p:tavLst>
                                        <p:tav tm="0">
                                          <p:val>
                                            <p:strVal val="ppt_x"/>
                                          </p:val>
                                        </p:tav>
                                        <p:tav tm="100000">
                                          <p:val>
                                            <p:fltVal val="0.667961"/>
                                          </p:val>
                                        </p:tav>
                                      </p:tavLst>
                                    </p:anim>
                                    <p:anim calcmode="lin" valueType="num">
                                      <p:cBhvr additive="base">
                                        <p:cTn id="85"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86"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87"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88" presetID="35" presetClass="path" presetSubtype="0" accel="50000" decel="50000" fill="hold" grpId="1" nodeType="withEffect">
                                  <p:stCondLst>
                                    <p:cond delay="0"/>
                                  </p:stCondLst>
                                  <p:childTnLst>
                                    <p:anim calcmode="lin" valueType="num">
                                      <p:cBhvr additive="base">
                                        <p:cTn id="89" dur="500" fill="hold">
                                          <p:stCondLst>
                                            <p:cond delay="0"/>
                                          </p:stCondLst>
                                        </p:cTn>
                                        <p:tgtEl>
                                          <p:spTgt spid="21"/>
                                        </p:tgtEl>
                                        <p:attrNameLst>
                                          <p:attrName>ppt_x</p:attrName>
                                        </p:attrNameLst>
                                      </p:cBhvr>
                                      <p:tavLst>
                                        <p:tav tm="0">
                                          <p:val>
                                            <p:strVal val="ppt_x"/>
                                          </p:val>
                                        </p:tav>
                                        <p:tav tm="100000">
                                          <p:val>
                                            <p:fltVal val="0.381563"/>
                                          </p:val>
                                        </p:tav>
                                      </p:tavLst>
                                    </p:anim>
                                    <p:anim calcmode="lin" valueType="num">
                                      <p:cBhvr additive="base">
                                        <p:cTn id="90"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91"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92" dur="500" fill="hold">
                                          <p:stCondLst>
                                            <p:cond delay="0"/>
                                          </p:stCondLst>
                                        </p:cTn>
                                        <p:tgtEl>
                                          <p:spTgt spid="21"/>
                                        </p:tgtEl>
                                        <p:attrNameLst>
                                          <p:attrName>ppt_h</p:attrName>
                                        </p:attrNameLst>
                                      </p:cBhvr>
                                      <p:tavLst>
                                        <p:tav tm="0">
                                          <p:val>
                                            <p:strVal val="ppt_h"/>
                                          </p:val>
                                        </p:tav>
                                        <p:tav tm="100000">
                                          <p:val>
                                            <p:strVal val="#ppt_h"/>
                                          </p:val>
                                        </p:tav>
                                      </p:tavLst>
                                    </p:anim>
                                  </p:childTnLst>
                                </p:cTn>
                              </p:par>
                            </p:childTnLst>
                          </p:cTn>
                        </p:par>
                      </p:childTnLst>
                    </p:cTn>
                  </p:par>
                  <p:par>
                    <p:cTn id="93" fill="hold">
                      <p:stCondLst>
                        <p:cond delay="indefinite"/>
                      </p:stCondLst>
                      <p:childTnLst>
                        <p:par>
                          <p:cTn id="94" fill="hold">
                            <p:stCondLst>
                              <p:cond delay="0"/>
                            </p:stCondLst>
                            <p:childTnLst>
                              <p:par>
                                <p:cTn id="95" presetID="37" presetClass="entr" presetSubtype="0" fill="hold" nodeType="click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anim calcmode="lin" valueType="num">
                                      <p:cBhvr>
                                        <p:cTn id="98" dur="500" fill="hold"/>
                                        <p:tgtEl>
                                          <p:spTgt spid="39"/>
                                        </p:tgtEl>
                                        <p:attrNameLst>
                                          <p:attrName>ppt_x</p:attrName>
                                        </p:attrNameLst>
                                      </p:cBhvr>
                                      <p:tavLst>
                                        <p:tav tm="0">
                                          <p:val>
                                            <p:strVal val="#ppt_x"/>
                                          </p:val>
                                        </p:tav>
                                        <p:tav tm="100000">
                                          <p:val>
                                            <p:fltVal val="0.248455"/>
                                          </p:val>
                                        </p:tav>
                                      </p:tavLst>
                                    </p:anim>
                                    <p:anim calcmode="lin" valueType="num">
                                      <p:cBhvr>
                                        <p:cTn id="99" dur="450" decel="100000" fill="hold"/>
                                        <p:tgtEl>
                                          <p:spTgt spid="39"/>
                                        </p:tgtEl>
                                        <p:attrNameLst>
                                          <p:attrName>ppt_y</p:attrName>
                                        </p:attrNameLst>
                                      </p:cBhvr>
                                      <p:tavLst>
                                        <p:tav tm="0">
                                          <p:val>
                                            <p:strVal val="#ppt_y+1"/>
                                          </p:val>
                                        </p:tav>
                                        <p:tav tm="100000">
                                          <p:val>
                                            <p:fltVal val="0.463622"/>
                                          </p:val>
                                        </p:tav>
                                      </p:tavLst>
                                    </p:anim>
                                    <p:anim calcmode="lin" valueType="num">
                                      <p:cBhvr>
                                        <p:cTn id="100" dur="50" accel="100000" fill="hold">
                                          <p:stCondLst>
                                            <p:cond delay="450"/>
                                          </p:stCondLst>
                                        </p:cTn>
                                        <p:tgtEl>
                                          <p:spTgt spid="39"/>
                                        </p:tgtEl>
                                        <p:attrNameLst>
                                          <p:attrName>ppt_y</p:attrName>
                                        </p:attrNameLst>
                                      </p:cBhvr>
                                      <p:tavLst>
                                        <p:tav tm="0">
                                          <p:val>
                                            <p:strVal val="#ppt_y-.03"/>
                                          </p:val>
                                        </p:tav>
                                        <p:tav tm="100000">
                                          <p:val>
                                            <p:fltVal val="0.463622"/>
                                          </p:val>
                                        </p:tav>
                                      </p:tavLst>
                                    </p:anim>
                                  </p:childTnLst>
                                </p:cTn>
                              </p:par>
                              <p:par>
                                <p:cTn id="101" presetID="35" presetClass="path" presetSubtype="0" accel="50000" decel="50000" fill="hold" grpId="5" nodeType="withEffect">
                                  <p:stCondLst>
                                    <p:cond delay="0"/>
                                  </p:stCondLst>
                                  <p:childTnLst>
                                    <p:anim calcmode="lin" valueType="num">
                                      <p:cBhvr additive="base">
                                        <p:cTn id="102" dur="500" fill="hold">
                                          <p:stCondLst>
                                            <p:cond delay="0"/>
                                          </p:stCondLst>
                                        </p:cTn>
                                        <p:tgtEl>
                                          <p:spTgt spid="15"/>
                                        </p:tgtEl>
                                        <p:attrNameLst>
                                          <p:attrName>ppt_x</p:attrName>
                                        </p:attrNameLst>
                                      </p:cBhvr>
                                      <p:tavLst>
                                        <p:tav tm="0">
                                          <p:val>
                                            <p:strVal val="ppt_x"/>
                                          </p:val>
                                        </p:tav>
                                        <p:tav tm="100000">
                                          <p:val>
                                            <p:fltVal val="0.150205"/>
                                          </p:val>
                                        </p:tav>
                                      </p:tavLst>
                                    </p:anim>
                                    <p:anim calcmode="lin" valueType="num">
                                      <p:cBhvr additive="base">
                                        <p:cTn id="103"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104"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105"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106" presetID="35" presetClass="path" presetSubtype="0" accel="50000" decel="50000" fill="hold" grpId="4" nodeType="withEffect">
                                  <p:stCondLst>
                                    <p:cond delay="0"/>
                                  </p:stCondLst>
                                  <p:childTnLst>
                                    <p:anim calcmode="lin" valueType="num">
                                      <p:cBhvr additive="base">
                                        <p:cTn id="107" dur="500" fill="hold">
                                          <p:stCondLst>
                                            <p:cond delay="0"/>
                                          </p:stCondLst>
                                        </p:cTn>
                                        <p:tgtEl>
                                          <p:spTgt spid="24"/>
                                        </p:tgtEl>
                                        <p:attrNameLst>
                                          <p:attrName>ppt_x</p:attrName>
                                        </p:attrNameLst>
                                      </p:cBhvr>
                                      <p:tavLst>
                                        <p:tav tm="0">
                                          <p:val>
                                            <p:strVal val="ppt_x"/>
                                          </p:val>
                                        </p:tav>
                                        <p:tav tm="100000">
                                          <p:val>
                                            <p:fltVal val="0.454319"/>
                                          </p:val>
                                        </p:tav>
                                      </p:tavLst>
                                    </p:anim>
                                    <p:anim calcmode="lin" valueType="num">
                                      <p:cBhvr additive="base">
                                        <p:cTn id="108"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109"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110"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111" presetID="35" presetClass="path" presetSubtype="0" accel="50000" decel="50000" fill="hold" nodeType="withEffect">
                                  <p:stCondLst>
                                    <p:cond delay="0"/>
                                  </p:stCondLst>
                                  <p:childTnLst>
                                    <p:anim calcmode="lin" valueType="num">
                                      <p:cBhvr additive="base">
                                        <p:cTn id="112" dur="500" fill="hold">
                                          <p:stCondLst>
                                            <p:cond delay="0"/>
                                          </p:stCondLst>
                                        </p:cTn>
                                        <p:tgtEl>
                                          <p:spTgt spid="2"/>
                                        </p:tgtEl>
                                        <p:attrNameLst>
                                          <p:attrName>ppt_x</p:attrName>
                                        </p:attrNameLst>
                                      </p:cBhvr>
                                      <p:tavLst>
                                        <p:tav tm="0">
                                          <p:val>
                                            <p:strVal val="ppt_x"/>
                                          </p:val>
                                        </p:tav>
                                        <p:tav tm="100000">
                                          <p:val>
                                            <p:fltVal val="0.667961"/>
                                          </p:val>
                                        </p:tav>
                                      </p:tavLst>
                                    </p:anim>
                                    <p:anim calcmode="lin" valueType="num">
                                      <p:cBhvr additive="base">
                                        <p:cTn id="113"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114"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115"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116" presetID="35" presetClass="path" presetSubtype="0" accel="50000" decel="50000" fill="hold" grpId="2" nodeType="withEffect">
                                  <p:stCondLst>
                                    <p:cond delay="0"/>
                                  </p:stCondLst>
                                  <p:childTnLst>
                                    <p:anim calcmode="lin" valueType="num">
                                      <p:cBhvr additive="base">
                                        <p:cTn id="117" dur="500" fill="hold">
                                          <p:stCondLst>
                                            <p:cond delay="0"/>
                                          </p:stCondLst>
                                        </p:cTn>
                                        <p:tgtEl>
                                          <p:spTgt spid="21"/>
                                        </p:tgtEl>
                                        <p:attrNameLst>
                                          <p:attrName>ppt_x</p:attrName>
                                        </p:attrNameLst>
                                      </p:cBhvr>
                                      <p:tavLst>
                                        <p:tav tm="0">
                                          <p:val>
                                            <p:strVal val="ppt_x"/>
                                          </p:val>
                                        </p:tav>
                                        <p:tav tm="100000">
                                          <p:val>
                                            <p:fltVal val="0.381563"/>
                                          </p:val>
                                        </p:tav>
                                      </p:tavLst>
                                    </p:anim>
                                    <p:anim calcmode="lin" valueType="num">
                                      <p:cBhvr additive="base">
                                        <p:cTn id="118"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119"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120"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121" presetID="35" presetClass="path" presetSubtype="0" accel="50000" decel="50000" fill="hold" nodeType="withEffect">
                                  <p:stCondLst>
                                    <p:cond delay="0"/>
                                  </p:stCondLst>
                                  <p:childTnLst>
                                    <p:anim calcmode="lin" valueType="num">
                                      <p:cBhvr additive="base">
                                        <p:cTn id="122" dur="500" fill="hold">
                                          <p:stCondLst>
                                            <p:cond delay="0"/>
                                          </p:stCondLst>
                                        </p:cTn>
                                        <p:tgtEl>
                                          <p:spTgt spid="3"/>
                                        </p:tgtEl>
                                        <p:attrNameLst>
                                          <p:attrName>ppt_x</p:attrName>
                                        </p:attrNameLst>
                                      </p:cBhvr>
                                      <p:tavLst>
                                        <p:tav tm="0">
                                          <p:val>
                                            <p:strVal val="ppt_x"/>
                                          </p:val>
                                        </p:tav>
                                        <p:tav tm="100000">
                                          <p:val>
                                            <p:fltVal val="0.727884"/>
                                          </p:val>
                                        </p:tav>
                                      </p:tavLst>
                                    </p:anim>
                                    <p:anim calcmode="lin" valueType="num">
                                      <p:cBhvr additive="base">
                                        <p:cTn id="123"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124"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125" dur="500" fill="hold">
                                          <p:stCondLst>
                                            <p:cond delay="0"/>
                                          </p:stCondLst>
                                        </p:cTn>
                                        <p:tgtEl>
                                          <p:spTgt spid="3"/>
                                        </p:tgtEl>
                                        <p:attrNameLst>
                                          <p:attrName>ppt_h</p:attrName>
                                        </p:attrNameLst>
                                      </p:cBhvr>
                                      <p:tavLst>
                                        <p:tav tm="0">
                                          <p:val>
                                            <p:strVal val="ppt_h"/>
                                          </p:val>
                                        </p:tav>
                                        <p:tav tm="100000">
                                          <p:val>
                                            <p:strVal val="#ppt_h"/>
                                          </p:val>
                                        </p:tav>
                                      </p:tavLst>
                                    </p:anim>
                                  </p:childTnLst>
                                </p:cTn>
                              </p:par>
                            </p:childTnLst>
                          </p:cTn>
                        </p:par>
                      </p:childTnLst>
                    </p:cTn>
                  </p:par>
                  <p:par>
                    <p:cTn id="126" fill="hold">
                      <p:stCondLst>
                        <p:cond delay="indefinite"/>
                      </p:stCondLst>
                      <p:childTnLst>
                        <p:par>
                          <p:cTn id="127" fill="hold">
                            <p:stCondLst>
                              <p:cond delay="0"/>
                            </p:stCondLst>
                            <p:childTnLst>
                              <p:par>
                                <p:cTn id="128" presetID="37" presetClass="entr" presetSubtype="0" fill="hold" grpId="0" nodeType="clickEffect">
                                  <p:stCondLst>
                                    <p:cond delay="0"/>
                                  </p:stCondLst>
                                  <p:childTnLst>
                                    <p:set>
                                      <p:cBhvr>
                                        <p:cTn id="129" dur="1" fill="hold">
                                          <p:stCondLst>
                                            <p:cond delay="0"/>
                                          </p:stCondLst>
                                        </p:cTn>
                                        <p:tgtEl>
                                          <p:spTgt spid="16"/>
                                        </p:tgtEl>
                                        <p:attrNameLst>
                                          <p:attrName>style.visibility</p:attrName>
                                        </p:attrNameLst>
                                      </p:cBhvr>
                                      <p:to>
                                        <p:strVal val="visible"/>
                                      </p:to>
                                    </p:set>
                                    <p:animEffect transition="in" filter="fade">
                                      <p:cBhvr>
                                        <p:cTn id="130" dur="500"/>
                                        <p:tgtEl>
                                          <p:spTgt spid="16"/>
                                        </p:tgtEl>
                                      </p:cBhvr>
                                    </p:animEffect>
                                    <p:anim calcmode="lin" valueType="num">
                                      <p:cBhvr>
                                        <p:cTn id="131" dur="500" fill="hold"/>
                                        <p:tgtEl>
                                          <p:spTgt spid="16"/>
                                        </p:tgtEl>
                                        <p:attrNameLst>
                                          <p:attrName>ppt_x</p:attrName>
                                        </p:attrNameLst>
                                      </p:cBhvr>
                                      <p:tavLst>
                                        <p:tav tm="0">
                                          <p:val>
                                            <p:strVal val="#ppt_x"/>
                                          </p:val>
                                        </p:tav>
                                        <p:tav tm="100000">
                                          <p:val>
                                            <p:fltVal val="0.247257"/>
                                          </p:val>
                                        </p:tav>
                                      </p:tavLst>
                                    </p:anim>
                                    <p:anim calcmode="lin" valueType="num">
                                      <p:cBhvr>
                                        <p:cTn id="132" dur="450" decel="100000" fill="hold"/>
                                        <p:tgtEl>
                                          <p:spTgt spid="16"/>
                                        </p:tgtEl>
                                        <p:attrNameLst>
                                          <p:attrName>ppt_y</p:attrName>
                                        </p:attrNameLst>
                                      </p:cBhvr>
                                      <p:tavLst>
                                        <p:tav tm="0">
                                          <p:val>
                                            <p:strVal val="#ppt_y+1"/>
                                          </p:val>
                                        </p:tav>
                                        <p:tav tm="100000">
                                          <p:val>
                                            <p:fltVal val="0.525921"/>
                                          </p:val>
                                        </p:tav>
                                      </p:tavLst>
                                    </p:anim>
                                    <p:anim calcmode="lin" valueType="num">
                                      <p:cBhvr>
                                        <p:cTn id="133" dur="50" accel="100000" fill="hold">
                                          <p:stCondLst>
                                            <p:cond delay="450"/>
                                          </p:stCondLst>
                                        </p:cTn>
                                        <p:tgtEl>
                                          <p:spTgt spid="16"/>
                                        </p:tgtEl>
                                        <p:attrNameLst>
                                          <p:attrName>ppt_y</p:attrName>
                                        </p:attrNameLst>
                                      </p:cBhvr>
                                      <p:tavLst>
                                        <p:tav tm="0">
                                          <p:val>
                                            <p:strVal val="#ppt_y-.03"/>
                                          </p:val>
                                        </p:tav>
                                        <p:tav tm="100000">
                                          <p:val>
                                            <p:fltVal val="0.525921"/>
                                          </p:val>
                                        </p:tav>
                                      </p:tavLst>
                                    </p:anim>
                                  </p:childTnLst>
                                </p:cTn>
                              </p:par>
                              <p:par>
                                <p:cTn id="134" presetID="35" presetClass="path" presetSubtype="0" accel="50000" decel="50000" fill="hold" grpId="6" nodeType="withEffect">
                                  <p:stCondLst>
                                    <p:cond delay="0"/>
                                  </p:stCondLst>
                                  <p:childTnLst>
                                    <p:anim calcmode="lin" valueType="num">
                                      <p:cBhvr additive="base">
                                        <p:cTn id="135" dur="500" fill="hold">
                                          <p:stCondLst>
                                            <p:cond delay="0"/>
                                          </p:stCondLst>
                                        </p:cTn>
                                        <p:tgtEl>
                                          <p:spTgt spid="15"/>
                                        </p:tgtEl>
                                        <p:attrNameLst>
                                          <p:attrName>ppt_x</p:attrName>
                                        </p:attrNameLst>
                                      </p:cBhvr>
                                      <p:tavLst>
                                        <p:tav tm="0">
                                          <p:val>
                                            <p:strVal val="ppt_x"/>
                                          </p:val>
                                        </p:tav>
                                        <p:tav tm="100000">
                                          <p:val>
                                            <p:fltVal val="0.150205"/>
                                          </p:val>
                                        </p:tav>
                                      </p:tavLst>
                                    </p:anim>
                                    <p:anim calcmode="lin" valueType="num">
                                      <p:cBhvr additive="base">
                                        <p:cTn id="136"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137"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138"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139" presetID="35" presetClass="path" presetSubtype="0" accel="50000" decel="50000" fill="hold" grpId="5" nodeType="withEffect">
                                  <p:stCondLst>
                                    <p:cond delay="0"/>
                                  </p:stCondLst>
                                  <p:childTnLst>
                                    <p:anim calcmode="lin" valueType="num">
                                      <p:cBhvr additive="base">
                                        <p:cTn id="140" dur="500" fill="hold">
                                          <p:stCondLst>
                                            <p:cond delay="0"/>
                                          </p:stCondLst>
                                        </p:cTn>
                                        <p:tgtEl>
                                          <p:spTgt spid="24"/>
                                        </p:tgtEl>
                                        <p:attrNameLst>
                                          <p:attrName>ppt_x</p:attrName>
                                        </p:attrNameLst>
                                      </p:cBhvr>
                                      <p:tavLst>
                                        <p:tav tm="0">
                                          <p:val>
                                            <p:strVal val="ppt_x"/>
                                          </p:val>
                                        </p:tav>
                                        <p:tav tm="100000">
                                          <p:val>
                                            <p:fltVal val="0.454319"/>
                                          </p:val>
                                        </p:tav>
                                      </p:tavLst>
                                    </p:anim>
                                    <p:anim calcmode="lin" valueType="num">
                                      <p:cBhvr additive="base">
                                        <p:cTn id="141"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142"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143"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144" presetID="35" presetClass="path" presetSubtype="0" accel="50000" decel="50000" fill="hold" nodeType="withEffect">
                                  <p:stCondLst>
                                    <p:cond delay="0"/>
                                  </p:stCondLst>
                                  <p:childTnLst>
                                    <p:anim calcmode="lin" valueType="num">
                                      <p:cBhvr additive="base">
                                        <p:cTn id="145" dur="500" fill="hold">
                                          <p:stCondLst>
                                            <p:cond delay="0"/>
                                          </p:stCondLst>
                                        </p:cTn>
                                        <p:tgtEl>
                                          <p:spTgt spid="2"/>
                                        </p:tgtEl>
                                        <p:attrNameLst>
                                          <p:attrName>ppt_x</p:attrName>
                                        </p:attrNameLst>
                                      </p:cBhvr>
                                      <p:tavLst>
                                        <p:tav tm="0">
                                          <p:val>
                                            <p:strVal val="ppt_x"/>
                                          </p:val>
                                        </p:tav>
                                        <p:tav tm="100000">
                                          <p:val>
                                            <p:fltVal val="0.667961"/>
                                          </p:val>
                                        </p:tav>
                                      </p:tavLst>
                                    </p:anim>
                                    <p:anim calcmode="lin" valueType="num">
                                      <p:cBhvr additive="base">
                                        <p:cTn id="146"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147"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148"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149" presetID="35" presetClass="path" presetSubtype="0" accel="50000" decel="50000" fill="hold" grpId="3" nodeType="withEffect">
                                  <p:stCondLst>
                                    <p:cond delay="0"/>
                                  </p:stCondLst>
                                  <p:childTnLst>
                                    <p:anim calcmode="lin" valueType="num">
                                      <p:cBhvr additive="base">
                                        <p:cTn id="150" dur="500" fill="hold">
                                          <p:stCondLst>
                                            <p:cond delay="0"/>
                                          </p:stCondLst>
                                        </p:cTn>
                                        <p:tgtEl>
                                          <p:spTgt spid="21"/>
                                        </p:tgtEl>
                                        <p:attrNameLst>
                                          <p:attrName>ppt_x</p:attrName>
                                        </p:attrNameLst>
                                      </p:cBhvr>
                                      <p:tavLst>
                                        <p:tav tm="0">
                                          <p:val>
                                            <p:strVal val="ppt_x"/>
                                          </p:val>
                                        </p:tav>
                                        <p:tav tm="100000">
                                          <p:val>
                                            <p:fltVal val="0.381563"/>
                                          </p:val>
                                        </p:tav>
                                      </p:tavLst>
                                    </p:anim>
                                    <p:anim calcmode="lin" valueType="num">
                                      <p:cBhvr additive="base">
                                        <p:cTn id="151"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152"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153"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154" presetID="35" presetClass="path" presetSubtype="0" accel="50000" decel="50000" fill="hold" nodeType="withEffect">
                                  <p:stCondLst>
                                    <p:cond delay="0"/>
                                  </p:stCondLst>
                                  <p:childTnLst>
                                    <p:anim calcmode="lin" valueType="num">
                                      <p:cBhvr additive="base">
                                        <p:cTn id="155" dur="500" fill="hold">
                                          <p:stCondLst>
                                            <p:cond delay="0"/>
                                          </p:stCondLst>
                                        </p:cTn>
                                        <p:tgtEl>
                                          <p:spTgt spid="3"/>
                                        </p:tgtEl>
                                        <p:attrNameLst>
                                          <p:attrName>ppt_x</p:attrName>
                                        </p:attrNameLst>
                                      </p:cBhvr>
                                      <p:tavLst>
                                        <p:tav tm="0">
                                          <p:val>
                                            <p:strVal val="ppt_x"/>
                                          </p:val>
                                        </p:tav>
                                        <p:tav tm="100000">
                                          <p:val>
                                            <p:fltVal val="0.727884"/>
                                          </p:val>
                                        </p:tav>
                                      </p:tavLst>
                                    </p:anim>
                                    <p:anim calcmode="lin" valueType="num">
                                      <p:cBhvr additive="base">
                                        <p:cTn id="156"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157"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158"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159" presetID="35" presetClass="path" presetSubtype="0" accel="50000" decel="50000" fill="hold" nodeType="withEffect">
                                  <p:stCondLst>
                                    <p:cond delay="0"/>
                                  </p:stCondLst>
                                  <p:childTnLst>
                                    <p:anim calcmode="lin" valueType="num">
                                      <p:cBhvr additive="base">
                                        <p:cTn id="160" dur="500" fill="hold">
                                          <p:stCondLst>
                                            <p:cond delay="0"/>
                                          </p:stCondLst>
                                        </p:cTn>
                                        <p:tgtEl>
                                          <p:spTgt spid="39"/>
                                        </p:tgtEl>
                                        <p:attrNameLst>
                                          <p:attrName>ppt_x</p:attrName>
                                        </p:attrNameLst>
                                      </p:cBhvr>
                                      <p:tavLst>
                                        <p:tav tm="0">
                                          <p:val>
                                            <p:strVal val="ppt_x"/>
                                          </p:val>
                                        </p:tav>
                                        <p:tav tm="100000">
                                          <p:val>
                                            <p:fltVal val="0.248455"/>
                                          </p:val>
                                        </p:tav>
                                      </p:tavLst>
                                    </p:anim>
                                    <p:anim calcmode="lin" valueType="num">
                                      <p:cBhvr additive="base">
                                        <p:cTn id="161" dur="500" fill="hold">
                                          <p:stCondLst>
                                            <p:cond delay="0"/>
                                          </p:stCondLst>
                                        </p:cTn>
                                        <p:tgtEl>
                                          <p:spTgt spid="39"/>
                                        </p:tgtEl>
                                        <p:attrNameLst>
                                          <p:attrName>ppt_y</p:attrName>
                                        </p:attrNameLst>
                                      </p:cBhvr>
                                      <p:tavLst>
                                        <p:tav tm="0">
                                          <p:val>
                                            <p:strVal val="ppt_y"/>
                                          </p:val>
                                        </p:tav>
                                        <p:tav tm="100000">
                                          <p:val>
                                            <p:fltVal val="0.463622"/>
                                          </p:val>
                                        </p:tav>
                                      </p:tavLst>
                                    </p:anim>
                                    <p:anim calcmode="lin" valueType="num">
                                      <p:cBhvr additive="base">
                                        <p:cTn id="162"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163" dur="500" fill="hold">
                                          <p:stCondLst>
                                            <p:cond delay="0"/>
                                          </p:stCondLst>
                                        </p:cTn>
                                        <p:tgtEl>
                                          <p:spTgt spid="39"/>
                                        </p:tgtEl>
                                        <p:attrNameLst>
                                          <p:attrName>ppt_h</p:attrName>
                                        </p:attrNameLst>
                                      </p:cBhvr>
                                      <p:tavLst>
                                        <p:tav tm="0">
                                          <p:val>
                                            <p:strVal val="ppt_h"/>
                                          </p:val>
                                        </p:tav>
                                        <p:tav tm="100000">
                                          <p:val>
                                            <p:strVal val="#ppt_h"/>
                                          </p:val>
                                        </p:tav>
                                      </p:tavLst>
                                    </p:anim>
                                  </p:childTnLst>
                                </p:cTn>
                              </p:par>
                            </p:childTnLst>
                          </p:cTn>
                        </p:par>
                      </p:childTnLst>
                    </p:cTn>
                  </p:par>
                  <p:par>
                    <p:cTn id="164" fill="hold">
                      <p:stCondLst>
                        <p:cond delay="indefinite"/>
                      </p:stCondLst>
                      <p:childTnLst>
                        <p:par>
                          <p:cTn id="165" fill="hold">
                            <p:stCondLst>
                              <p:cond delay="0"/>
                            </p:stCondLst>
                            <p:childTnLst>
                              <p:par>
                                <p:cTn id="166" presetID="37" presetClass="entr" presetSubtype="0" fill="hold" nodeType="clickEffect">
                                  <p:stCondLst>
                                    <p:cond delay="0"/>
                                  </p:stCondLst>
                                  <p:childTnLst>
                                    <p:set>
                                      <p:cBhvr>
                                        <p:cTn id="167" dur="1" fill="hold">
                                          <p:stCondLst>
                                            <p:cond delay="0"/>
                                          </p:stCondLst>
                                        </p:cTn>
                                        <p:tgtEl>
                                          <p:spTgt spid="4"/>
                                        </p:tgtEl>
                                        <p:attrNameLst>
                                          <p:attrName>style.visibility</p:attrName>
                                        </p:attrNameLst>
                                      </p:cBhvr>
                                      <p:to>
                                        <p:strVal val="visible"/>
                                      </p:to>
                                    </p:set>
                                    <p:animEffect transition="in" filter="fade">
                                      <p:cBhvr>
                                        <p:cTn id="168" dur="500"/>
                                        <p:tgtEl>
                                          <p:spTgt spid="4"/>
                                        </p:tgtEl>
                                      </p:cBhvr>
                                    </p:animEffect>
                                    <p:anim calcmode="lin" valueType="num">
                                      <p:cBhvr>
                                        <p:cTn id="169" dur="500" fill="hold"/>
                                        <p:tgtEl>
                                          <p:spTgt spid="4"/>
                                        </p:tgtEl>
                                        <p:attrNameLst>
                                          <p:attrName>ppt_x</p:attrName>
                                        </p:attrNameLst>
                                      </p:cBhvr>
                                      <p:tavLst>
                                        <p:tav tm="0">
                                          <p:val>
                                            <p:strVal val="#ppt_x"/>
                                          </p:val>
                                        </p:tav>
                                        <p:tav tm="100000">
                                          <p:val>
                                            <p:fltVal val="0.764921"/>
                                          </p:val>
                                        </p:tav>
                                      </p:tavLst>
                                    </p:anim>
                                    <p:anim calcmode="lin" valueType="num">
                                      <p:cBhvr>
                                        <p:cTn id="170" dur="450" decel="100000" fill="hold"/>
                                        <p:tgtEl>
                                          <p:spTgt spid="4"/>
                                        </p:tgtEl>
                                        <p:attrNameLst>
                                          <p:attrName>ppt_y</p:attrName>
                                        </p:attrNameLst>
                                      </p:cBhvr>
                                      <p:tavLst>
                                        <p:tav tm="0">
                                          <p:val>
                                            <p:strVal val="#ppt_y+1"/>
                                          </p:val>
                                        </p:tav>
                                        <p:tav tm="100000">
                                          <p:val>
                                            <p:fltVal val="0.653797"/>
                                          </p:val>
                                        </p:tav>
                                      </p:tavLst>
                                    </p:anim>
                                    <p:anim calcmode="lin" valueType="num">
                                      <p:cBhvr>
                                        <p:cTn id="171" dur="50" accel="100000" fill="hold">
                                          <p:stCondLst>
                                            <p:cond delay="450"/>
                                          </p:stCondLst>
                                        </p:cTn>
                                        <p:tgtEl>
                                          <p:spTgt spid="4"/>
                                        </p:tgtEl>
                                        <p:attrNameLst>
                                          <p:attrName>ppt_y</p:attrName>
                                        </p:attrNameLst>
                                      </p:cBhvr>
                                      <p:tavLst>
                                        <p:tav tm="0">
                                          <p:val>
                                            <p:strVal val="#ppt_y-.03"/>
                                          </p:val>
                                        </p:tav>
                                        <p:tav tm="100000">
                                          <p:val>
                                            <p:fltVal val="0.653797"/>
                                          </p:val>
                                        </p:tav>
                                      </p:tavLst>
                                    </p:anim>
                                  </p:childTnLst>
                                </p:cTn>
                              </p:par>
                              <p:par>
                                <p:cTn id="172" presetID="35" presetClass="path" presetSubtype="0" accel="50000" decel="50000" fill="hold" grpId="7" nodeType="withEffect">
                                  <p:stCondLst>
                                    <p:cond delay="0"/>
                                  </p:stCondLst>
                                  <p:childTnLst>
                                    <p:anim calcmode="lin" valueType="num">
                                      <p:cBhvr additive="base">
                                        <p:cTn id="173"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174"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175"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176"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177" presetID="35" presetClass="path" presetSubtype="0" accel="50000" decel="50000" fill="hold" grpId="6" nodeType="withEffect">
                                  <p:stCondLst>
                                    <p:cond delay="0"/>
                                  </p:stCondLst>
                                  <p:childTnLst>
                                    <p:anim calcmode="lin" valueType="num">
                                      <p:cBhvr additive="base">
                                        <p:cTn id="178"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179"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180"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181"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182" presetID="35" presetClass="path" presetSubtype="0" accel="50000" decel="50000" fill="hold" nodeType="withEffect">
                                  <p:stCondLst>
                                    <p:cond delay="0"/>
                                  </p:stCondLst>
                                  <p:childTnLst>
                                    <p:anim calcmode="lin" valueType="num">
                                      <p:cBhvr additive="base">
                                        <p:cTn id="183"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184"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185"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186"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187" presetID="35" presetClass="path" presetSubtype="0" accel="50000" decel="50000" fill="hold" grpId="4" nodeType="withEffect">
                                  <p:stCondLst>
                                    <p:cond delay="0"/>
                                  </p:stCondLst>
                                  <p:childTnLst>
                                    <p:anim calcmode="lin" valueType="num">
                                      <p:cBhvr additive="base">
                                        <p:cTn id="188"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189"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190"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191"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192" presetID="35" presetClass="path" presetSubtype="0" accel="50000" decel="50000" fill="hold" nodeType="withEffect">
                                  <p:stCondLst>
                                    <p:cond delay="0"/>
                                  </p:stCondLst>
                                  <p:childTnLst>
                                    <p:anim calcmode="lin" valueType="num">
                                      <p:cBhvr additive="base">
                                        <p:cTn id="193"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194"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195"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196"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197" presetID="35" presetClass="path" presetSubtype="0" accel="50000" decel="50000" fill="hold" nodeType="withEffect">
                                  <p:stCondLst>
                                    <p:cond delay="0"/>
                                  </p:stCondLst>
                                  <p:childTnLst>
                                    <p:anim calcmode="lin" valueType="num">
                                      <p:cBhvr additive="base">
                                        <p:cTn id="198"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199" dur="500" fill="hold">
                                          <p:stCondLst>
                                            <p:cond delay="0"/>
                                          </p:stCondLst>
                                        </p:cTn>
                                        <p:tgtEl>
                                          <p:spTgt spid="39"/>
                                        </p:tgtEl>
                                        <p:attrNameLst>
                                          <p:attrName>ppt_y</p:attrName>
                                        </p:attrNameLst>
                                      </p:cBhvr>
                                      <p:tavLst>
                                        <p:tav tm="0">
                                          <p:val>
                                            <p:strVal val="ppt_y"/>
                                          </p:val>
                                        </p:tav>
                                        <p:tav tm="100000">
                                          <p:val>
                                            <p:fltVal val="0.463622"/>
                                          </p:val>
                                        </p:tav>
                                      </p:tavLst>
                                    </p:anim>
                                    <p:anim calcmode="lin" valueType="num">
                                      <p:cBhvr additive="base">
                                        <p:cTn id="200"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201"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202" presetID="35" presetClass="path" presetSubtype="0" accel="50000" decel="50000" fill="hold" grpId="1" nodeType="withEffect">
                                  <p:stCondLst>
                                    <p:cond delay="0"/>
                                  </p:stCondLst>
                                  <p:childTnLst>
                                    <p:anim calcmode="lin" valueType="num">
                                      <p:cBhvr additive="base">
                                        <p:cTn id="203"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204" dur="500" fill="hold">
                                          <p:stCondLst>
                                            <p:cond delay="0"/>
                                          </p:stCondLst>
                                        </p:cTn>
                                        <p:tgtEl>
                                          <p:spTgt spid="16"/>
                                        </p:tgtEl>
                                        <p:attrNameLst>
                                          <p:attrName>ppt_y</p:attrName>
                                        </p:attrNameLst>
                                      </p:cBhvr>
                                      <p:tavLst>
                                        <p:tav tm="0">
                                          <p:val>
                                            <p:strVal val="ppt_y"/>
                                          </p:val>
                                        </p:tav>
                                        <p:tav tm="100000">
                                          <p:val>
                                            <p:fltVal val="0.525921"/>
                                          </p:val>
                                        </p:tav>
                                      </p:tavLst>
                                    </p:anim>
                                    <p:anim calcmode="lin" valueType="num">
                                      <p:cBhvr additive="base">
                                        <p:cTn id="205"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206" dur="500" fill="hold">
                                          <p:stCondLst>
                                            <p:cond delay="0"/>
                                          </p:stCondLst>
                                        </p:cTn>
                                        <p:tgtEl>
                                          <p:spTgt spid="16"/>
                                        </p:tgtEl>
                                        <p:attrNameLst>
                                          <p:attrName>ppt_h</p:attrName>
                                        </p:attrNameLst>
                                      </p:cBhvr>
                                      <p:tavLst>
                                        <p:tav tm="0">
                                          <p:val>
                                            <p:strVal val="ppt_h"/>
                                          </p:val>
                                        </p:tav>
                                        <p:tav tm="100000">
                                          <p:val>
                                            <p:strVal val="#ppt_h"/>
                                          </p:val>
                                        </p:tav>
                                      </p:tavLst>
                                    </p:anim>
                                  </p:childTnLst>
                                </p:cTn>
                              </p:par>
                            </p:childTnLst>
                          </p:cTn>
                        </p:par>
                      </p:childTnLst>
                    </p:cTn>
                  </p:par>
                  <p:par>
                    <p:cTn id="207" fill="hold">
                      <p:stCondLst>
                        <p:cond delay="indefinite"/>
                      </p:stCondLst>
                      <p:childTnLst>
                        <p:par>
                          <p:cTn id="208" fill="hold">
                            <p:stCondLst>
                              <p:cond delay="0"/>
                            </p:stCondLst>
                            <p:childTnLst>
                              <p:par>
                                <p:cTn id="209" presetID="37" presetClass="entr" presetSubtype="0" fill="hold" nodeType="clickEffect">
                                  <p:stCondLst>
                                    <p:cond delay="0"/>
                                  </p:stCondLst>
                                  <p:childTnLst>
                                    <p:set>
                                      <p:cBhvr>
                                        <p:cTn id="210" dur="1" fill="hold">
                                          <p:stCondLst>
                                            <p:cond delay="0"/>
                                          </p:stCondLst>
                                        </p:cTn>
                                        <p:tgtEl>
                                          <p:spTgt spid="40"/>
                                        </p:tgtEl>
                                        <p:attrNameLst>
                                          <p:attrName>style.visibility</p:attrName>
                                        </p:attrNameLst>
                                      </p:cBhvr>
                                      <p:to>
                                        <p:strVal val="visible"/>
                                      </p:to>
                                    </p:set>
                                    <p:animEffect transition="in" filter="fade">
                                      <p:cBhvr>
                                        <p:cTn id="211" dur="500"/>
                                        <p:tgtEl>
                                          <p:spTgt spid="40"/>
                                        </p:tgtEl>
                                      </p:cBhvr>
                                    </p:animEffect>
                                    <p:anim calcmode="lin" valueType="num">
                                      <p:cBhvr>
                                        <p:cTn id="212" dur="500" fill="hold"/>
                                        <p:tgtEl>
                                          <p:spTgt spid="40"/>
                                        </p:tgtEl>
                                        <p:attrNameLst>
                                          <p:attrName>ppt_x</p:attrName>
                                        </p:attrNameLst>
                                      </p:cBhvr>
                                      <p:tavLst>
                                        <p:tav tm="0">
                                          <p:val>
                                            <p:strVal val="#ppt_x"/>
                                          </p:val>
                                        </p:tav>
                                        <p:tav tm="100000">
                                          <p:val>
                                            <p:fltVal val="0.344527"/>
                                          </p:val>
                                        </p:tav>
                                      </p:tavLst>
                                    </p:anim>
                                    <p:anim calcmode="lin" valueType="num">
                                      <p:cBhvr>
                                        <p:cTn id="213" dur="450" decel="100000" fill="hold"/>
                                        <p:tgtEl>
                                          <p:spTgt spid="40"/>
                                        </p:tgtEl>
                                        <p:attrNameLst>
                                          <p:attrName>ppt_y</p:attrName>
                                        </p:attrNameLst>
                                      </p:cBhvr>
                                      <p:tavLst>
                                        <p:tav tm="0">
                                          <p:val>
                                            <p:strVal val="#ppt_y+1"/>
                                          </p:val>
                                        </p:tav>
                                        <p:tav tm="100000">
                                          <p:val>
                                            <p:fltVal val="0.531916"/>
                                          </p:val>
                                        </p:tav>
                                      </p:tavLst>
                                    </p:anim>
                                    <p:anim calcmode="lin" valueType="num">
                                      <p:cBhvr>
                                        <p:cTn id="214" dur="50" accel="100000" fill="hold">
                                          <p:stCondLst>
                                            <p:cond delay="450"/>
                                          </p:stCondLst>
                                        </p:cTn>
                                        <p:tgtEl>
                                          <p:spTgt spid="40"/>
                                        </p:tgtEl>
                                        <p:attrNameLst>
                                          <p:attrName>ppt_y</p:attrName>
                                        </p:attrNameLst>
                                      </p:cBhvr>
                                      <p:tavLst>
                                        <p:tav tm="0">
                                          <p:val>
                                            <p:strVal val="#ppt_y-.03"/>
                                          </p:val>
                                        </p:tav>
                                        <p:tav tm="100000">
                                          <p:val>
                                            <p:fltVal val="0.531916"/>
                                          </p:val>
                                        </p:tav>
                                      </p:tavLst>
                                    </p:anim>
                                  </p:childTnLst>
                                </p:cTn>
                              </p:par>
                              <p:par>
                                <p:cTn id="215" presetID="35" presetClass="path" presetSubtype="0" accel="50000" decel="50000" fill="hold" grpId="8" nodeType="withEffect">
                                  <p:stCondLst>
                                    <p:cond delay="0"/>
                                  </p:stCondLst>
                                  <p:childTnLst>
                                    <p:anim calcmode="lin" valueType="num">
                                      <p:cBhvr additive="base">
                                        <p:cTn id="216"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217" dur="500" fill="hold">
                                          <p:stCondLst>
                                            <p:cond delay="0"/>
                                          </p:stCondLst>
                                        </p:cTn>
                                        <p:tgtEl>
                                          <p:spTgt spid="15"/>
                                        </p:tgtEl>
                                        <p:attrNameLst>
                                          <p:attrName>ppt_y</p:attrName>
                                        </p:attrNameLst>
                                      </p:cBhvr>
                                      <p:tavLst>
                                        <p:tav tm="0">
                                          <p:val>
                                            <p:strVal val="ppt_y"/>
                                          </p:val>
                                        </p:tav>
                                        <p:tav tm="100000">
                                          <p:val>
                                            <p:fltVal val="0.373181"/>
                                          </p:val>
                                        </p:tav>
                                      </p:tavLst>
                                    </p:anim>
                                    <p:anim calcmode="lin" valueType="num">
                                      <p:cBhvr additive="base">
                                        <p:cTn id="218"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219"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220" presetID="35" presetClass="path" presetSubtype="0" accel="50000" decel="50000" fill="hold" grpId="7" nodeType="withEffect">
                                  <p:stCondLst>
                                    <p:cond delay="0"/>
                                  </p:stCondLst>
                                  <p:childTnLst>
                                    <p:anim calcmode="lin" valueType="num">
                                      <p:cBhvr additive="base">
                                        <p:cTn id="221"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222" dur="500" fill="hold">
                                          <p:stCondLst>
                                            <p:cond delay="0"/>
                                          </p:stCondLst>
                                        </p:cTn>
                                        <p:tgtEl>
                                          <p:spTgt spid="24"/>
                                        </p:tgtEl>
                                        <p:attrNameLst>
                                          <p:attrName>ppt_y</p:attrName>
                                        </p:attrNameLst>
                                      </p:cBhvr>
                                      <p:tavLst>
                                        <p:tav tm="0">
                                          <p:val>
                                            <p:strVal val="ppt_y"/>
                                          </p:val>
                                        </p:tav>
                                        <p:tav tm="100000">
                                          <p:val>
                                            <p:fltVal val="0.735146"/>
                                          </p:val>
                                        </p:tav>
                                      </p:tavLst>
                                    </p:anim>
                                    <p:anim calcmode="lin" valueType="num">
                                      <p:cBhvr additive="base">
                                        <p:cTn id="223"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224"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225" presetID="35" presetClass="path" presetSubtype="0" accel="50000" decel="50000" fill="hold" nodeType="withEffect">
                                  <p:stCondLst>
                                    <p:cond delay="0"/>
                                  </p:stCondLst>
                                  <p:childTnLst>
                                    <p:anim calcmode="lin" valueType="num">
                                      <p:cBhvr additive="base">
                                        <p:cTn id="226"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227" dur="500" fill="hold">
                                          <p:stCondLst>
                                            <p:cond delay="0"/>
                                          </p:stCondLst>
                                        </p:cTn>
                                        <p:tgtEl>
                                          <p:spTgt spid="2"/>
                                        </p:tgtEl>
                                        <p:attrNameLst>
                                          <p:attrName>ppt_y</p:attrName>
                                        </p:attrNameLst>
                                      </p:cBhvr>
                                      <p:tavLst>
                                        <p:tav tm="0">
                                          <p:val>
                                            <p:strVal val="ppt_y"/>
                                          </p:val>
                                        </p:tav>
                                        <p:tav tm="100000">
                                          <p:val>
                                            <p:fltVal val="0.340429"/>
                                          </p:val>
                                        </p:tav>
                                      </p:tavLst>
                                    </p:anim>
                                    <p:anim calcmode="lin" valueType="num">
                                      <p:cBhvr additive="base">
                                        <p:cTn id="228"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229"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230" presetID="35" presetClass="path" presetSubtype="0" accel="50000" decel="50000" fill="hold" grpId="5" nodeType="withEffect">
                                  <p:stCondLst>
                                    <p:cond delay="0"/>
                                  </p:stCondLst>
                                  <p:childTnLst>
                                    <p:anim calcmode="lin" valueType="num">
                                      <p:cBhvr additive="base">
                                        <p:cTn id="231"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232" dur="500" fill="hold">
                                          <p:stCondLst>
                                            <p:cond delay="0"/>
                                          </p:stCondLst>
                                        </p:cTn>
                                        <p:tgtEl>
                                          <p:spTgt spid="21"/>
                                        </p:tgtEl>
                                        <p:attrNameLst>
                                          <p:attrName>ppt_y</p:attrName>
                                        </p:attrNameLst>
                                      </p:cBhvr>
                                      <p:tavLst>
                                        <p:tav tm="0">
                                          <p:val>
                                            <p:strVal val="ppt_y"/>
                                          </p:val>
                                        </p:tav>
                                        <p:tav tm="100000">
                                          <p:val>
                                            <p:fltVal val="0.531916"/>
                                          </p:val>
                                        </p:tav>
                                      </p:tavLst>
                                    </p:anim>
                                    <p:anim calcmode="lin" valueType="num">
                                      <p:cBhvr additive="base">
                                        <p:cTn id="233"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234"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235" presetID="35" presetClass="path" presetSubtype="0" accel="50000" decel="50000" fill="hold" nodeType="withEffect">
                                  <p:stCondLst>
                                    <p:cond delay="0"/>
                                  </p:stCondLst>
                                  <p:childTnLst>
                                    <p:anim calcmode="lin" valueType="num">
                                      <p:cBhvr additive="base">
                                        <p:cTn id="236"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237" dur="500" fill="hold">
                                          <p:stCondLst>
                                            <p:cond delay="0"/>
                                          </p:stCondLst>
                                        </p:cTn>
                                        <p:tgtEl>
                                          <p:spTgt spid="3"/>
                                        </p:tgtEl>
                                        <p:attrNameLst>
                                          <p:attrName>ppt_y</p:attrName>
                                        </p:attrNameLst>
                                      </p:cBhvr>
                                      <p:tavLst>
                                        <p:tav tm="0">
                                          <p:val>
                                            <p:strVal val="ppt_y"/>
                                          </p:val>
                                        </p:tav>
                                        <p:tav tm="100000">
                                          <p:val>
                                            <p:fltVal val="0.497113"/>
                                          </p:val>
                                        </p:tav>
                                      </p:tavLst>
                                    </p:anim>
                                    <p:anim calcmode="lin" valueType="num">
                                      <p:cBhvr additive="base">
                                        <p:cTn id="238"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239"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240" presetID="35" presetClass="path" presetSubtype="0" accel="50000" decel="50000" fill="hold" nodeType="withEffect">
                                  <p:stCondLst>
                                    <p:cond delay="0"/>
                                  </p:stCondLst>
                                  <p:childTnLst>
                                    <p:anim calcmode="lin" valueType="num">
                                      <p:cBhvr additive="base">
                                        <p:cTn id="241"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242" dur="500" fill="hold">
                                          <p:stCondLst>
                                            <p:cond delay="0"/>
                                          </p:stCondLst>
                                        </p:cTn>
                                        <p:tgtEl>
                                          <p:spTgt spid="39"/>
                                        </p:tgtEl>
                                        <p:attrNameLst>
                                          <p:attrName>ppt_y</p:attrName>
                                        </p:attrNameLst>
                                      </p:cBhvr>
                                      <p:tavLst>
                                        <p:tav tm="0">
                                          <p:val>
                                            <p:strVal val="ppt_y"/>
                                          </p:val>
                                        </p:tav>
                                        <p:tav tm="100000">
                                          <p:val>
                                            <p:fltVal val="0.463622"/>
                                          </p:val>
                                        </p:tav>
                                      </p:tavLst>
                                    </p:anim>
                                    <p:anim calcmode="lin" valueType="num">
                                      <p:cBhvr additive="base">
                                        <p:cTn id="243"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244"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245" presetID="35" presetClass="path" presetSubtype="0" accel="50000" decel="50000" fill="hold" grpId="2" nodeType="withEffect">
                                  <p:stCondLst>
                                    <p:cond delay="0"/>
                                  </p:stCondLst>
                                  <p:childTnLst>
                                    <p:anim calcmode="lin" valueType="num">
                                      <p:cBhvr additive="base">
                                        <p:cTn id="246"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247" dur="500" fill="hold">
                                          <p:stCondLst>
                                            <p:cond delay="0"/>
                                          </p:stCondLst>
                                        </p:cTn>
                                        <p:tgtEl>
                                          <p:spTgt spid="16"/>
                                        </p:tgtEl>
                                        <p:attrNameLst>
                                          <p:attrName>ppt_y</p:attrName>
                                        </p:attrNameLst>
                                      </p:cBhvr>
                                      <p:tavLst>
                                        <p:tav tm="0">
                                          <p:val>
                                            <p:strVal val="ppt_y"/>
                                          </p:val>
                                        </p:tav>
                                        <p:tav tm="100000">
                                          <p:val>
                                            <p:fltVal val="0.525921"/>
                                          </p:val>
                                        </p:tav>
                                      </p:tavLst>
                                    </p:anim>
                                    <p:anim calcmode="lin" valueType="num">
                                      <p:cBhvr additive="base">
                                        <p:cTn id="248"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249"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250" presetID="35" presetClass="path" presetSubtype="0" accel="50000" decel="50000" fill="hold" nodeType="withEffect">
                                  <p:stCondLst>
                                    <p:cond delay="0"/>
                                  </p:stCondLst>
                                  <p:childTnLst>
                                    <p:anim calcmode="lin" valueType="num">
                                      <p:cBhvr additive="base">
                                        <p:cTn id="251"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252" dur="500" fill="hold">
                                          <p:stCondLst>
                                            <p:cond delay="0"/>
                                          </p:stCondLst>
                                        </p:cTn>
                                        <p:tgtEl>
                                          <p:spTgt spid="4"/>
                                        </p:tgtEl>
                                        <p:attrNameLst>
                                          <p:attrName>ppt_y</p:attrName>
                                        </p:attrNameLst>
                                      </p:cBhvr>
                                      <p:tavLst>
                                        <p:tav tm="0">
                                          <p:val>
                                            <p:strVal val="ppt_y"/>
                                          </p:val>
                                        </p:tav>
                                        <p:tav tm="100000">
                                          <p:val>
                                            <p:fltVal val="0.653797"/>
                                          </p:val>
                                        </p:tav>
                                      </p:tavLst>
                                    </p:anim>
                                    <p:anim calcmode="lin" valueType="num">
                                      <p:cBhvr additive="base">
                                        <p:cTn id="253"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254" dur="500" fill="hold">
                                          <p:stCondLst>
                                            <p:cond delay="0"/>
                                          </p:stCondLst>
                                        </p:cTn>
                                        <p:tgtEl>
                                          <p:spTgt spid="4"/>
                                        </p:tgtEl>
                                        <p:attrNameLst>
                                          <p:attrName>ppt_h</p:attrName>
                                        </p:attrNameLst>
                                      </p:cBhvr>
                                      <p:tavLst>
                                        <p:tav tm="0">
                                          <p:val>
                                            <p:strVal val="ppt_h"/>
                                          </p:val>
                                        </p:tav>
                                        <p:tav tm="100000">
                                          <p:val>
                                            <p:strVal val="#ppt_h"/>
                                          </p:val>
                                        </p:tav>
                                      </p:tavLst>
                                    </p:anim>
                                  </p:childTnLst>
                                </p:cTn>
                              </p:par>
                            </p:childTnLst>
                          </p:cTn>
                        </p:par>
                      </p:childTnLst>
                    </p:cTn>
                  </p:par>
                  <p:par>
                    <p:cTn id="255" fill="hold">
                      <p:stCondLst>
                        <p:cond delay="indefinite"/>
                      </p:stCondLst>
                      <p:childTnLst>
                        <p:par>
                          <p:cTn id="256" fill="hold">
                            <p:stCondLst>
                              <p:cond delay="0"/>
                            </p:stCondLst>
                            <p:childTnLst>
                              <p:par>
                                <p:cTn id="257" presetID="37" presetClass="entr" presetSubtype="0" fill="hold" grpId="0" nodeType="clickEffect">
                                  <p:stCondLst>
                                    <p:cond delay="0"/>
                                  </p:stCondLst>
                                  <p:childTnLst>
                                    <p:set>
                                      <p:cBhvr>
                                        <p:cTn id="258" dur="1" fill="hold">
                                          <p:stCondLst>
                                            <p:cond delay="0"/>
                                          </p:stCondLst>
                                        </p:cTn>
                                        <p:tgtEl>
                                          <p:spTgt spid="22"/>
                                        </p:tgtEl>
                                        <p:attrNameLst>
                                          <p:attrName>style.visibility</p:attrName>
                                        </p:attrNameLst>
                                      </p:cBhvr>
                                      <p:to>
                                        <p:strVal val="visible"/>
                                      </p:to>
                                    </p:set>
                                    <p:animEffect transition="in" filter="fade">
                                      <p:cBhvr>
                                        <p:cTn id="259" dur="500"/>
                                        <p:tgtEl>
                                          <p:spTgt spid="22"/>
                                        </p:tgtEl>
                                      </p:cBhvr>
                                    </p:animEffect>
                                    <p:anim calcmode="lin" valueType="num">
                                      <p:cBhvr>
                                        <p:cTn id="260" dur="500" fill="hold"/>
                                        <p:tgtEl>
                                          <p:spTgt spid="22"/>
                                        </p:tgtEl>
                                        <p:attrNameLst>
                                          <p:attrName>ppt_x</p:attrName>
                                        </p:attrNameLst>
                                      </p:cBhvr>
                                      <p:tavLst>
                                        <p:tav tm="0">
                                          <p:val>
                                            <p:strVal val="#ppt_x"/>
                                          </p:val>
                                        </p:tav>
                                        <p:tav tm="100000">
                                          <p:val>
                                            <p:fltVal val="0.418986"/>
                                          </p:val>
                                        </p:tav>
                                      </p:tavLst>
                                    </p:anim>
                                    <p:anim calcmode="lin" valueType="num">
                                      <p:cBhvr>
                                        <p:cTn id="261" dur="450" decel="100000" fill="hold"/>
                                        <p:tgtEl>
                                          <p:spTgt spid="22"/>
                                        </p:tgtEl>
                                        <p:attrNameLst>
                                          <p:attrName>ppt_y</p:attrName>
                                        </p:attrNameLst>
                                      </p:cBhvr>
                                      <p:tavLst>
                                        <p:tav tm="0">
                                          <p:val>
                                            <p:strVal val="#ppt_y+1"/>
                                          </p:val>
                                        </p:tav>
                                        <p:tav tm="100000">
                                          <p:val>
                                            <p:fltVal val="0.714796"/>
                                          </p:val>
                                        </p:tav>
                                      </p:tavLst>
                                    </p:anim>
                                    <p:anim calcmode="lin" valueType="num">
                                      <p:cBhvr>
                                        <p:cTn id="262" dur="50" accel="100000" fill="hold">
                                          <p:stCondLst>
                                            <p:cond delay="450"/>
                                          </p:stCondLst>
                                        </p:cTn>
                                        <p:tgtEl>
                                          <p:spTgt spid="22"/>
                                        </p:tgtEl>
                                        <p:attrNameLst>
                                          <p:attrName>ppt_y</p:attrName>
                                        </p:attrNameLst>
                                      </p:cBhvr>
                                      <p:tavLst>
                                        <p:tav tm="0">
                                          <p:val>
                                            <p:strVal val="#ppt_y-.03"/>
                                          </p:val>
                                        </p:tav>
                                        <p:tav tm="100000">
                                          <p:val>
                                            <p:fltVal val="0.714796"/>
                                          </p:val>
                                        </p:tav>
                                      </p:tavLst>
                                    </p:anim>
                                  </p:childTnLst>
                                </p:cTn>
                              </p:par>
                              <p:par>
                                <p:cTn id="263" presetID="35" presetClass="path" presetSubtype="0" accel="50000" decel="50000" fill="hold" grpId="9" nodeType="withEffect">
                                  <p:stCondLst>
                                    <p:cond delay="0"/>
                                  </p:stCondLst>
                                  <p:childTnLst>
                                    <p:anim calcmode="lin" valueType="num">
                                      <p:cBhvr additive="base">
                                        <p:cTn id="264"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265" dur="500" fill="hold">
                                          <p:stCondLst>
                                            <p:cond delay="0"/>
                                          </p:stCondLst>
                                        </p:cTn>
                                        <p:tgtEl>
                                          <p:spTgt spid="15"/>
                                        </p:tgtEl>
                                        <p:attrNameLst>
                                          <p:attrName>ppt_y</p:attrName>
                                        </p:attrNameLst>
                                      </p:cBhvr>
                                      <p:tavLst>
                                        <p:tav tm="0">
                                          <p:val>
                                            <p:strVal val="ppt_y"/>
                                          </p:val>
                                        </p:tav>
                                        <p:tav tm="100000">
                                          <p:val>
                                            <p:fltVal val="0.351639"/>
                                          </p:val>
                                        </p:tav>
                                      </p:tavLst>
                                    </p:anim>
                                    <p:anim calcmode="lin" valueType="num">
                                      <p:cBhvr additive="base">
                                        <p:cTn id="266"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267"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268" presetID="35" presetClass="path" presetSubtype="0" accel="50000" decel="50000" fill="hold" grpId="8" nodeType="withEffect">
                                  <p:stCondLst>
                                    <p:cond delay="0"/>
                                  </p:stCondLst>
                                  <p:childTnLst>
                                    <p:anim calcmode="lin" valueType="num">
                                      <p:cBhvr additive="base">
                                        <p:cTn id="269"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270" dur="500" fill="hold">
                                          <p:stCondLst>
                                            <p:cond delay="0"/>
                                          </p:stCondLst>
                                        </p:cTn>
                                        <p:tgtEl>
                                          <p:spTgt spid="24"/>
                                        </p:tgtEl>
                                        <p:attrNameLst>
                                          <p:attrName>ppt_y</p:attrName>
                                        </p:attrNameLst>
                                      </p:cBhvr>
                                      <p:tavLst>
                                        <p:tav tm="0">
                                          <p:val>
                                            <p:strVal val="ppt_y"/>
                                          </p:val>
                                        </p:tav>
                                        <p:tav tm="100000">
                                          <p:val>
                                            <p:fltVal val="0.713604"/>
                                          </p:val>
                                        </p:tav>
                                      </p:tavLst>
                                    </p:anim>
                                    <p:anim calcmode="lin" valueType="num">
                                      <p:cBhvr additive="base">
                                        <p:cTn id="271"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272"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273" presetID="35" presetClass="path" presetSubtype="0" accel="50000" decel="50000" fill="hold" nodeType="withEffect">
                                  <p:stCondLst>
                                    <p:cond delay="0"/>
                                  </p:stCondLst>
                                  <p:childTnLst>
                                    <p:anim calcmode="lin" valueType="num">
                                      <p:cBhvr additive="base">
                                        <p:cTn id="274"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275" dur="500" fill="hold">
                                          <p:stCondLst>
                                            <p:cond delay="0"/>
                                          </p:stCondLst>
                                        </p:cTn>
                                        <p:tgtEl>
                                          <p:spTgt spid="2"/>
                                        </p:tgtEl>
                                        <p:attrNameLst>
                                          <p:attrName>ppt_y</p:attrName>
                                        </p:attrNameLst>
                                      </p:cBhvr>
                                      <p:tavLst>
                                        <p:tav tm="0">
                                          <p:val>
                                            <p:strVal val="ppt_y"/>
                                          </p:val>
                                        </p:tav>
                                        <p:tav tm="100000">
                                          <p:val>
                                            <p:fltVal val="0.318887"/>
                                          </p:val>
                                        </p:tav>
                                      </p:tavLst>
                                    </p:anim>
                                    <p:anim calcmode="lin" valueType="num">
                                      <p:cBhvr additive="base">
                                        <p:cTn id="276"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277"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278" presetID="35" presetClass="path" presetSubtype="0" accel="50000" decel="50000" fill="hold" grpId="6" nodeType="withEffect">
                                  <p:stCondLst>
                                    <p:cond delay="0"/>
                                  </p:stCondLst>
                                  <p:childTnLst>
                                    <p:anim calcmode="lin" valueType="num">
                                      <p:cBhvr additive="base">
                                        <p:cTn id="279"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280" dur="500" fill="hold">
                                          <p:stCondLst>
                                            <p:cond delay="0"/>
                                          </p:stCondLst>
                                        </p:cTn>
                                        <p:tgtEl>
                                          <p:spTgt spid="21"/>
                                        </p:tgtEl>
                                        <p:attrNameLst>
                                          <p:attrName>ppt_y</p:attrName>
                                        </p:attrNameLst>
                                      </p:cBhvr>
                                      <p:tavLst>
                                        <p:tav tm="0">
                                          <p:val>
                                            <p:strVal val="ppt_y"/>
                                          </p:val>
                                        </p:tav>
                                        <p:tav tm="100000">
                                          <p:val>
                                            <p:fltVal val="0.510375"/>
                                          </p:val>
                                        </p:tav>
                                      </p:tavLst>
                                    </p:anim>
                                    <p:anim calcmode="lin" valueType="num">
                                      <p:cBhvr additive="base">
                                        <p:cTn id="281"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282"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283" presetID="35" presetClass="path" presetSubtype="0" accel="50000" decel="50000" fill="hold" nodeType="withEffect">
                                  <p:stCondLst>
                                    <p:cond delay="0"/>
                                  </p:stCondLst>
                                  <p:childTnLst>
                                    <p:anim calcmode="lin" valueType="num">
                                      <p:cBhvr additive="base">
                                        <p:cTn id="284"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285" dur="500" fill="hold">
                                          <p:stCondLst>
                                            <p:cond delay="0"/>
                                          </p:stCondLst>
                                        </p:cTn>
                                        <p:tgtEl>
                                          <p:spTgt spid="3"/>
                                        </p:tgtEl>
                                        <p:attrNameLst>
                                          <p:attrName>ppt_y</p:attrName>
                                        </p:attrNameLst>
                                      </p:cBhvr>
                                      <p:tavLst>
                                        <p:tav tm="0">
                                          <p:val>
                                            <p:strVal val="ppt_y"/>
                                          </p:val>
                                        </p:tav>
                                        <p:tav tm="100000">
                                          <p:val>
                                            <p:fltVal val="0.475571"/>
                                          </p:val>
                                        </p:tav>
                                      </p:tavLst>
                                    </p:anim>
                                    <p:anim calcmode="lin" valueType="num">
                                      <p:cBhvr additive="base">
                                        <p:cTn id="286"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287"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288" presetID="35" presetClass="path" presetSubtype="0" accel="50000" decel="50000" fill="hold" nodeType="withEffect">
                                  <p:stCondLst>
                                    <p:cond delay="0"/>
                                  </p:stCondLst>
                                  <p:childTnLst>
                                    <p:anim calcmode="lin" valueType="num">
                                      <p:cBhvr additive="base">
                                        <p:cTn id="289"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290" dur="500" fill="hold">
                                          <p:stCondLst>
                                            <p:cond delay="0"/>
                                          </p:stCondLst>
                                        </p:cTn>
                                        <p:tgtEl>
                                          <p:spTgt spid="39"/>
                                        </p:tgtEl>
                                        <p:attrNameLst>
                                          <p:attrName>ppt_y</p:attrName>
                                        </p:attrNameLst>
                                      </p:cBhvr>
                                      <p:tavLst>
                                        <p:tav tm="0">
                                          <p:val>
                                            <p:strVal val="ppt_y"/>
                                          </p:val>
                                        </p:tav>
                                        <p:tav tm="100000">
                                          <p:val>
                                            <p:fltVal val="0.44208"/>
                                          </p:val>
                                        </p:tav>
                                      </p:tavLst>
                                    </p:anim>
                                    <p:anim calcmode="lin" valueType="num">
                                      <p:cBhvr additive="base">
                                        <p:cTn id="291"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292"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293" presetID="35" presetClass="path" presetSubtype="0" accel="50000" decel="50000" fill="hold" grpId="3" nodeType="withEffect">
                                  <p:stCondLst>
                                    <p:cond delay="0"/>
                                  </p:stCondLst>
                                  <p:childTnLst>
                                    <p:anim calcmode="lin" valueType="num">
                                      <p:cBhvr additive="base">
                                        <p:cTn id="294"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295" dur="500" fill="hold">
                                          <p:stCondLst>
                                            <p:cond delay="0"/>
                                          </p:stCondLst>
                                        </p:cTn>
                                        <p:tgtEl>
                                          <p:spTgt spid="16"/>
                                        </p:tgtEl>
                                        <p:attrNameLst>
                                          <p:attrName>ppt_y</p:attrName>
                                        </p:attrNameLst>
                                      </p:cBhvr>
                                      <p:tavLst>
                                        <p:tav tm="0">
                                          <p:val>
                                            <p:strVal val="ppt_y"/>
                                          </p:val>
                                        </p:tav>
                                        <p:tav tm="100000">
                                          <p:val>
                                            <p:fltVal val="0.504379"/>
                                          </p:val>
                                        </p:tav>
                                      </p:tavLst>
                                    </p:anim>
                                    <p:anim calcmode="lin" valueType="num">
                                      <p:cBhvr additive="base">
                                        <p:cTn id="296"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297"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298" presetID="35" presetClass="path" presetSubtype="0" accel="50000" decel="50000" fill="hold" nodeType="withEffect">
                                  <p:stCondLst>
                                    <p:cond delay="0"/>
                                  </p:stCondLst>
                                  <p:childTnLst>
                                    <p:anim calcmode="lin" valueType="num">
                                      <p:cBhvr additive="base">
                                        <p:cTn id="299"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300" dur="500" fill="hold">
                                          <p:stCondLst>
                                            <p:cond delay="0"/>
                                          </p:stCondLst>
                                        </p:cTn>
                                        <p:tgtEl>
                                          <p:spTgt spid="4"/>
                                        </p:tgtEl>
                                        <p:attrNameLst>
                                          <p:attrName>ppt_y</p:attrName>
                                        </p:attrNameLst>
                                      </p:cBhvr>
                                      <p:tavLst>
                                        <p:tav tm="0">
                                          <p:val>
                                            <p:strVal val="ppt_y"/>
                                          </p:val>
                                        </p:tav>
                                        <p:tav tm="100000">
                                          <p:val>
                                            <p:fltVal val="0.632256"/>
                                          </p:val>
                                        </p:tav>
                                      </p:tavLst>
                                    </p:anim>
                                    <p:anim calcmode="lin" valueType="num">
                                      <p:cBhvr additive="base">
                                        <p:cTn id="301"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302"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303" presetID="35" presetClass="path" presetSubtype="0" accel="50000" decel="50000" fill="hold" nodeType="withEffect">
                                  <p:stCondLst>
                                    <p:cond delay="0"/>
                                  </p:stCondLst>
                                  <p:childTnLst>
                                    <p:anim calcmode="lin" valueType="num">
                                      <p:cBhvr additive="base">
                                        <p:cTn id="304"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305" dur="500" fill="hold">
                                          <p:stCondLst>
                                            <p:cond delay="0"/>
                                          </p:stCondLst>
                                        </p:cTn>
                                        <p:tgtEl>
                                          <p:spTgt spid="40"/>
                                        </p:tgtEl>
                                        <p:attrNameLst>
                                          <p:attrName>ppt_y</p:attrName>
                                        </p:attrNameLst>
                                      </p:cBhvr>
                                      <p:tavLst>
                                        <p:tav tm="0">
                                          <p:val>
                                            <p:strVal val="ppt_y"/>
                                          </p:val>
                                        </p:tav>
                                        <p:tav tm="100000">
                                          <p:val>
                                            <p:fltVal val="0.510375"/>
                                          </p:val>
                                        </p:tav>
                                      </p:tavLst>
                                    </p:anim>
                                    <p:anim calcmode="lin" valueType="num">
                                      <p:cBhvr additive="base">
                                        <p:cTn id="306"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307" dur="500" fill="hold">
                                          <p:stCondLst>
                                            <p:cond delay="0"/>
                                          </p:stCondLst>
                                        </p:cTn>
                                        <p:tgtEl>
                                          <p:spTgt spid="40"/>
                                        </p:tgtEl>
                                        <p:attrNameLst>
                                          <p:attrName>ppt_h</p:attrName>
                                        </p:attrNameLst>
                                      </p:cBhvr>
                                      <p:tavLst>
                                        <p:tav tm="0">
                                          <p:val>
                                            <p:strVal val="ppt_h"/>
                                          </p:val>
                                        </p:tav>
                                        <p:tav tm="100000">
                                          <p:val>
                                            <p:strVal val="#ppt_h"/>
                                          </p:val>
                                        </p:tav>
                                      </p:tavLst>
                                    </p:anim>
                                  </p:childTnLst>
                                </p:cTn>
                              </p:par>
                            </p:childTnLst>
                          </p:cTn>
                        </p:par>
                      </p:childTnLst>
                    </p:cTn>
                  </p:par>
                  <p:par>
                    <p:cTn id="308" fill="hold">
                      <p:stCondLst>
                        <p:cond delay="indefinite"/>
                      </p:stCondLst>
                      <p:childTnLst>
                        <p:par>
                          <p:cTn id="309" fill="hold">
                            <p:stCondLst>
                              <p:cond delay="0"/>
                            </p:stCondLst>
                            <p:childTnLst>
                              <p:par>
                                <p:cTn id="310" presetID="37" presetClass="entr" presetSubtype="0" fill="hold" grpId="0" nodeType="clickEffect">
                                  <p:stCondLst>
                                    <p:cond delay="0"/>
                                  </p:stCondLst>
                                  <p:childTnLst>
                                    <p:set>
                                      <p:cBhvr>
                                        <p:cTn id="311" dur="1" fill="hold">
                                          <p:stCondLst>
                                            <p:cond delay="0"/>
                                          </p:stCondLst>
                                        </p:cTn>
                                        <p:tgtEl>
                                          <p:spTgt spid="19"/>
                                        </p:tgtEl>
                                        <p:attrNameLst>
                                          <p:attrName>style.visibility</p:attrName>
                                        </p:attrNameLst>
                                      </p:cBhvr>
                                      <p:to>
                                        <p:strVal val="visible"/>
                                      </p:to>
                                    </p:set>
                                    <p:animEffect transition="in" filter="fade">
                                      <p:cBhvr>
                                        <p:cTn id="312" dur="500"/>
                                        <p:tgtEl>
                                          <p:spTgt spid="19"/>
                                        </p:tgtEl>
                                      </p:cBhvr>
                                    </p:animEffect>
                                    <p:anim calcmode="lin" valueType="num">
                                      <p:cBhvr>
                                        <p:cTn id="313" dur="500" fill="hold"/>
                                        <p:tgtEl>
                                          <p:spTgt spid="19"/>
                                        </p:tgtEl>
                                        <p:attrNameLst>
                                          <p:attrName>ppt_x</p:attrName>
                                        </p:attrNameLst>
                                      </p:cBhvr>
                                      <p:tavLst>
                                        <p:tav tm="0">
                                          <p:val>
                                            <p:strVal val="#ppt_x"/>
                                          </p:val>
                                        </p:tav>
                                        <p:tav tm="100000">
                                          <p:val>
                                            <p:fltVal val="0.529814"/>
                                          </p:val>
                                        </p:tav>
                                      </p:tavLst>
                                    </p:anim>
                                    <p:anim calcmode="lin" valueType="num">
                                      <p:cBhvr>
                                        <p:cTn id="314" dur="450" decel="100000" fill="hold"/>
                                        <p:tgtEl>
                                          <p:spTgt spid="19"/>
                                        </p:tgtEl>
                                        <p:attrNameLst>
                                          <p:attrName>ppt_y</p:attrName>
                                        </p:attrNameLst>
                                      </p:cBhvr>
                                      <p:tavLst>
                                        <p:tav tm="0">
                                          <p:val>
                                            <p:strVal val="#ppt_y+1"/>
                                          </p:val>
                                        </p:tav>
                                        <p:tav tm="100000">
                                          <p:val>
                                            <p:fltVal val="0.711353"/>
                                          </p:val>
                                        </p:tav>
                                      </p:tavLst>
                                    </p:anim>
                                    <p:anim calcmode="lin" valueType="num">
                                      <p:cBhvr>
                                        <p:cTn id="315" dur="50" accel="100000" fill="hold">
                                          <p:stCondLst>
                                            <p:cond delay="450"/>
                                          </p:stCondLst>
                                        </p:cTn>
                                        <p:tgtEl>
                                          <p:spTgt spid="19"/>
                                        </p:tgtEl>
                                        <p:attrNameLst>
                                          <p:attrName>ppt_y</p:attrName>
                                        </p:attrNameLst>
                                      </p:cBhvr>
                                      <p:tavLst>
                                        <p:tav tm="0">
                                          <p:val>
                                            <p:strVal val="#ppt_y-.03"/>
                                          </p:val>
                                        </p:tav>
                                        <p:tav tm="100000">
                                          <p:val>
                                            <p:fltVal val="0.711353"/>
                                          </p:val>
                                        </p:tav>
                                      </p:tavLst>
                                    </p:anim>
                                  </p:childTnLst>
                                </p:cTn>
                              </p:par>
                              <p:par>
                                <p:cTn id="316" presetID="35" presetClass="path" presetSubtype="0" accel="50000" decel="50000" fill="hold" grpId="10" nodeType="withEffect">
                                  <p:stCondLst>
                                    <p:cond delay="0"/>
                                  </p:stCondLst>
                                  <p:childTnLst>
                                    <p:anim calcmode="lin" valueType="num">
                                      <p:cBhvr additive="base">
                                        <p:cTn id="317"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318" dur="500" fill="hold">
                                          <p:stCondLst>
                                            <p:cond delay="0"/>
                                          </p:stCondLst>
                                        </p:cTn>
                                        <p:tgtEl>
                                          <p:spTgt spid="15"/>
                                        </p:tgtEl>
                                        <p:attrNameLst>
                                          <p:attrName>ppt_y</p:attrName>
                                        </p:attrNameLst>
                                      </p:cBhvr>
                                      <p:tavLst>
                                        <p:tav tm="0">
                                          <p:val>
                                            <p:strVal val="ppt_y"/>
                                          </p:val>
                                        </p:tav>
                                        <p:tav tm="100000">
                                          <p:val>
                                            <p:fltVal val="0.253288"/>
                                          </p:val>
                                        </p:tav>
                                      </p:tavLst>
                                    </p:anim>
                                    <p:anim calcmode="lin" valueType="num">
                                      <p:cBhvr additive="base">
                                        <p:cTn id="319"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320"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321" presetID="35" presetClass="path" presetSubtype="0" accel="50000" decel="50000" fill="hold" grpId="9" nodeType="withEffect">
                                  <p:stCondLst>
                                    <p:cond delay="0"/>
                                  </p:stCondLst>
                                  <p:childTnLst>
                                    <p:anim calcmode="lin" valueType="num">
                                      <p:cBhvr additive="base">
                                        <p:cTn id="322"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323" dur="500" fill="hold">
                                          <p:stCondLst>
                                            <p:cond delay="0"/>
                                          </p:stCondLst>
                                        </p:cTn>
                                        <p:tgtEl>
                                          <p:spTgt spid="24"/>
                                        </p:tgtEl>
                                        <p:attrNameLst>
                                          <p:attrName>ppt_y</p:attrName>
                                        </p:attrNameLst>
                                      </p:cBhvr>
                                      <p:tavLst>
                                        <p:tav tm="0">
                                          <p:val>
                                            <p:strVal val="ppt_y"/>
                                          </p:val>
                                        </p:tav>
                                        <p:tav tm="100000">
                                          <p:val>
                                            <p:fltVal val="0.615253"/>
                                          </p:val>
                                        </p:tav>
                                      </p:tavLst>
                                    </p:anim>
                                    <p:anim calcmode="lin" valueType="num">
                                      <p:cBhvr additive="base">
                                        <p:cTn id="324"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325"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326" presetID="35" presetClass="path" presetSubtype="0" accel="50000" decel="50000" fill="hold" nodeType="withEffect">
                                  <p:stCondLst>
                                    <p:cond delay="0"/>
                                  </p:stCondLst>
                                  <p:childTnLst>
                                    <p:anim calcmode="lin" valueType="num">
                                      <p:cBhvr additive="base">
                                        <p:cTn id="327"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328" dur="500" fill="hold">
                                          <p:stCondLst>
                                            <p:cond delay="0"/>
                                          </p:stCondLst>
                                        </p:cTn>
                                        <p:tgtEl>
                                          <p:spTgt spid="2"/>
                                        </p:tgtEl>
                                        <p:attrNameLst>
                                          <p:attrName>ppt_y</p:attrName>
                                        </p:attrNameLst>
                                      </p:cBhvr>
                                      <p:tavLst>
                                        <p:tav tm="0">
                                          <p:val>
                                            <p:strVal val="ppt_y"/>
                                          </p:val>
                                        </p:tav>
                                        <p:tav tm="100000">
                                          <p:val>
                                            <p:fltVal val="0.220536"/>
                                          </p:val>
                                        </p:tav>
                                      </p:tavLst>
                                    </p:anim>
                                    <p:anim calcmode="lin" valueType="num">
                                      <p:cBhvr additive="base">
                                        <p:cTn id="329"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330"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331" presetID="35" presetClass="path" presetSubtype="0" accel="50000" decel="50000" fill="hold" grpId="7" nodeType="withEffect">
                                  <p:stCondLst>
                                    <p:cond delay="0"/>
                                  </p:stCondLst>
                                  <p:childTnLst>
                                    <p:anim calcmode="lin" valueType="num">
                                      <p:cBhvr additive="base">
                                        <p:cTn id="332"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333" dur="500" fill="hold">
                                          <p:stCondLst>
                                            <p:cond delay="0"/>
                                          </p:stCondLst>
                                        </p:cTn>
                                        <p:tgtEl>
                                          <p:spTgt spid="21"/>
                                        </p:tgtEl>
                                        <p:attrNameLst>
                                          <p:attrName>ppt_y</p:attrName>
                                        </p:attrNameLst>
                                      </p:cBhvr>
                                      <p:tavLst>
                                        <p:tav tm="0">
                                          <p:val>
                                            <p:strVal val="ppt_y"/>
                                          </p:val>
                                        </p:tav>
                                        <p:tav tm="100000">
                                          <p:val>
                                            <p:fltVal val="0.412023"/>
                                          </p:val>
                                        </p:tav>
                                      </p:tavLst>
                                    </p:anim>
                                    <p:anim calcmode="lin" valueType="num">
                                      <p:cBhvr additive="base">
                                        <p:cTn id="334"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335"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336" presetID="35" presetClass="path" presetSubtype="0" accel="50000" decel="50000" fill="hold" nodeType="withEffect">
                                  <p:stCondLst>
                                    <p:cond delay="0"/>
                                  </p:stCondLst>
                                  <p:childTnLst>
                                    <p:anim calcmode="lin" valueType="num">
                                      <p:cBhvr additive="base">
                                        <p:cTn id="337"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338" dur="500" fill="hold">
                                          <p:stCondLst>
                                            <p:cond delay="0"/>
                                          </p:stCondLst>
                                        </p:cTn>
                                        <p:tgtEl>
                                          <p:spTgt spid="3"/>
                                        </p:tgtEl>
                                        <p:attrNameLst>
                                          <p:attrName>ppt_y</p:attrName>
                                        </p:attrNameLst>
                                      </p:cBhvr>
                                      <p:tavLst>
                                        <p:tav tm="0">
                                          <p:val>
                                            <p:strVal val="ppt_y"/>
                                          </p:val>
                                        </p:tav>
                                        <p:tav tm="100000">
                                          <p:val>
                                            <p:fltVal val="0.37722"/>
                                          </p:val>
                                        </p:tav>
                                      </p:tavLst>
                                    </p:anim>
                                    <p:anim calcmode="lin" valueType="num">
                                      <p:cBhvr additive="base">
                                        <p:cTn id="339"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340"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341" presetID="35" presetClass="path" presetSubtype="0" accel="50000" decel="50000" fill="hold" nodeType="withEffect">
                                  <p:stCondLst>
                                    <p:cond delay="0"/>
                                  </p:stCondLst>
                                  <p:childTnLst>
                                    <p:anim calcmode="lin" valueType="num">
                                      <p:cBhvr additive="base">
                                        <p:cTn id="342"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343" dur="500" fill="hold">
                                          <p:stCondLst>
                                            <p:cond delay="0"/>
                                          </p:stCondLst>
                                        </p:cTn>
                                        <p:tgtEl>
                                          <p:spTgt spid="39"/>
                                        </p:tgtEl>
                                        <p:attrNameLst>
                                          <p:attrName>ppt_y</p:attrName>
                                        </p:attrNameLst>
                                      </p:cBhvr>
                                      <p:tavLst>
                                        <p:tav tm="0">
                                          <p:val>
                                            <p:strVal val="ppt_y"/>
                                          </p:val>
                                        </p:tav>
                                        <p:tav tm="100000">
                                          <p:val>
                                            <p:fltVal val="0.343729"/>
                                          </p:val>
                                        </p:tav>
                                      </p:tavLst>
                                    </p:anim>
                                    <p:anim calcmode="lin" valueType="num">
                                      <p:cBhvr additive="base">
                                        <p:cTn id="344"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345"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346" presetID="35" presetClass="path" presetSubtype="0" accel="50000" decel="50000" fill="hold" grpId="4" nodeType="withEffect">
                                  <p:stCondLst>
                                    <p:cond delay="0"/>
                                  </p:stCondLst>
                                  <p:childTnLst>
                                    <p:anim calcmode="lin" valueType="num">
                                      <p:cBhvr additive="base">
                                        <p:cTn id="347"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348" dur="500" fill="hold">
                                          <p:stCondLst>
                                            <p:cond delay="0"/>
                                          </p:stCondLst>
                                        </p:cTn>
                                        <p:tgtEl>
                                          <p:spTgt spid="16"/>
                                        </p:tgtEl>
                                        <p:attrNameLst>
                                          <p:attrName>ppt_y</p:attrName>
                                        </p:attrNameLst>
                                      </p:cBhvr>
                                      <p:tavLst>
                                        <p:tav tm="0">
                                          <p:val>
                                            <p:strVal val="ppt_y"/>
                                          </p:val>
                                        </p:tav>
                                        <p:tav tm="100000">
                                          <p:val>
                                            <p:fltVal val="0.406028"/>
                                          </p:val>
                                        </p:tav>
                                      </p:tavLst>
                                    </p:anim>
                                    <p:anim calcmode="lin" valueType="num">
                                      <p:cBhvr additive="base">
                                        <p:cTn id="349"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350"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351" presetID="35" presetClass="path" presetSubtype="0" accel="50000" decel="50000" fill="hold" nodeType="withEffect">
                                  <p:stCondLst>
                                    <p:cond delay="0"/>
                                  </p:stCondLst>
                                  <p:childTnLst>
                                    <p:anim calcmode="lin" valueType="num">
                                      <p:cBhvr additive="base">
                                        <p:cTn id="352"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353" dur="500" fill="hold">
                                          <p:stCondLst>
                                            <p:cond delay="0"/>
                                          </p:stCondLst>
                                        </p:cTn>
                                        <p:tgtEl>
                                          <p:spTgt spid="4"/>
                                        </p:tgtEl>
                                        <p:attrNameLst>
                                          <p:attrName>ppt_y</p:attrName>
                                        </p:attrNameLst>
                                      </p:cBhvr>
                                      <p:tavLst>
                                        <p:tav tm="0">
                                          <p:val>
                                            <p:strVal val="ppt_y"/>
                                          </p:val>
                                        </p:tav>
                                        <p:tav tm="100000">
                                          <p:val>
                                            <p:fltVal val="0.533904"/>
                                          </p:val>
                                        </p:tav>
                                      </p:tavLst>
                                    </p:anim>
                                    <p:anim calcmode="lin" valueType="num">
                                      <p:cBhvr additive="base">
                                        <p:cTn id="354"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355"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356" presetID="35" presetClass="path" presetSubtype="0" accel="50000" decel="50000" fill="hold" nodeType="withEffect">
                                  <p:stCondLst>
                                    <p:cond delay="0"/>
                                  </p:stCondLst>
                                  <p:childTnLst>
                                    <p:anim calcmode="lin" valueType="num">
                                      <p:cBhvr additive="base">
                                        <p:cTn id="357"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358" dur="500" fill="hold">
                                          <p:stCondLst>
                                            <p:cond delay="0"/>
                                          </p:stCondLst>
                                        </p:cTn>
                                        <p:tgtEl>
                                          <p:spTgt spid="40"/>
                                        </p:tgtEl>
                                        <p:attrNameLst>
                                          <p:attrName>ppt_y</p:attrName>
                                        </p:attrNameLst>
                                      </p:cBhvr>
                                      <p:tavLst>
                                        <p:tav tm="0">
                                          <p:val>
                                            <p:strVal val="ppt_y"/>
                                          </p:val>
                                        </p:tav>
                                        <p:tav tm="100000">
                                          <p:val>
                                            <p:fltVal val="0.412023"/>
                                          </p:val>
                                        </p:tav>
                                      </p:tavLst>
                                    </p:anim>
                                    <p:anim calcmode="lin" valueType="num">
                                      <p:cBhvr additive="base">
                                        <p:cTn id="359"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360"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361" presetID="35" presetClass="path" presetSubtype="0" accel="50000" decel="50000" fill="hold" grpId="1" nodeType="withEffect">
                                  <p:stCondLst>
                                    <p:cond delay="0"/>
                                  </p:stCondLst>
                                  <p:childTnLst>
                                    <p:anim calcmode="lin" valueType="num">
                                      <p:cBhvr additive="base">
                                        <p:cTn id="362"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363" dur="500" fill="hold">
                                          <p:stCondLst>
                                            <p:cond delay="0"/>
                                          </p:stCondLst>
                                        </p:cTn>
                                        <p:tgtEl>
                                          <p:spTgt spid="22"/>
                                        </p:tgtEl>
                                        <p:attrNameLst>
                                          <p:attrName>ppt_y</p:attrName>
                                        </p:attrNameLst>
                                      </p:cBhvr>
                                      <p:tavLst>
                                        <p:tav tm="0">
                                          <p:val>
                                            <p:strVal val="ppt_y"/>
                                          </p:val>
                                        </p:tav>
                                        <p:tav tm="100000">
                                          <p:val>
                                            <p:fltVal val="0.616445"/>
                                          </p:val>
                                        </p:tav>
                                      </p:tavLst>
                                    </p:anim>
                                    <p:anim calcmode="lin" valueType="num">
                                      <p:cBhvr additive="base">
                                        <p:cTn id="364"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365" dur="500" fill="hold">
                                          <p:stCondLst>
                                            <p:cond delay="0"/>
                                          </p:stCondLst>
                                        </p:cTn>
                                        <p:tgtEl>
                                          <p:spTgt spid="22"/>
                                        </p:tgtEl>
                                        <p:attrNameLst>
                                          <p:attrName>ppt_h</p:attrName>
                                        </p:attrNameLst>
                                      </p:cBhvr>
                                      <p:tavLst>
                                        <p:tav tm="0">
                                          <p:val>
                                            <p:strVal val="ppt_h"/>
                                          </p:val>
                                        </p:tav>
                                        <p:tav tm="100000">
                                          <p:val>
                                            <p:strVal val="#ppt_h"/>
                                          </p:val>
                                        </p:tav>
                                      </p:tavLst>
                                    </p:anim>
                                  </p:childTnLst>
                                </p:cTn>
                              </p:par>
                            </p:childTnLst>
                          </p:cTn>
                        </p:par>
                      </p:childTnLst>
                    </p:cTn>
                  </p:par>
                  <p:par>
                    <p:cTn id="366" fill="hold">
                      <p:stCondLst>
                        <p:cond delay="indefinite"/>
                      </p:stCondLst>
                      <p:childTnLst>
                        <p:par>
                          <p:cTn id="367" fill="hold">
                            <p:stCondLst>
                              <p:cond delay="0"/>
                            </p:stCondLst>
                            <p:childTnLst>
                              <p:par>
                                <p:cTn id="368" presetID="37" presetClass="entr" presetSubtype="0" fill="hold" grpId="0" nodeType="clickEffect">
                                  <p:stCondLst>
                                    <p:cond delay="0"/>
                                  </p:stCondLst>
                                  <p:childTnLst>
                                    <p:set>
                                      <p:cBhvr>
                                        <p:cTn id="369" dur="1" fill="hold">
                                          <p:stCondLst>
                                            <p:cond delay="0"/>
                                          </p:stCondLst>
                                        </p:cTn>
                                        <p:tgtEl>
                                          <p:spTgt spid="17"/>
                                        </p:tgtEl>
                                        <p:attrNameLst>
                                          <p:attrName>style.visibility</p:attrName>
                                        </p:attrNameLst>
                                      </p:cBhvr>
                                      <p:to>
                                        <p:strVal val="visible"/>
                                      </p:to>
                                    </p:set>
                                    <p:animEffect transition="in" filter="fade">
                                      <p:cBhvr>
                                        <p:cTn id="370" dur="500"/>
                                        <p:tgtEl>
                                          <p:spTgt spid="17"/>
                                        </p:tgtEl>
                                      </p:cBhvr>
                                    </p:animEffect>
                                    <p:anim calcmode="lin" valueType="num">
                                      <p:cBhvr>
                                        <p:cTn id="371" dur="500" fill="hold"/>
                                        <p:tgtEl>
                                          <p:spTgt spid="17"/>
                                        </p:tgtEl>
                                        <p:attrNameLst>
                                          <p:attrName>ppt_x</p:attrName>
                                        </p:attrNameLst>
                                      </p:cBhvr>
                                      <p:tavLst>
                                        <p:tav tm="0">
                                          <p:val>
                                            <p:strVal val="#ppt_x"/>
                                          </p:val>
                                        </p:tav>
                                        <p:tav tm="100000">
                                          <p:val>
                                            <p:fltVal val="0.345264"/>
                                          </p:val>
                                        </p:tav>
                                      </p:tavLst>
                                    </p:anim>
                                    <p:anim calcmode="lin" valueType="num">
                                      <p:cBhvr>
                                        <p:cTn id="372" dur="450" decel="100000" fill="hold"/>
                                        <p:tgtEl>
                                          <p:spTgt spid="17"/>
                                        </p:tgtEl>
                                        <p:attrNameLst>
                                          <p:attrName>ppt_y</p:attrName>
                                        </p:attrNameLst>
                                      </p:cBhvr>
                                      <p:tavLst>
                                        <p:tav tm="0">
                                          <p:val>
                                            <p:strVal val="#ppt_y+1"/>
                                          </p:val>
                                        </p:tav>
                                        <p:tav tm="100000">
                                          <p:val>
                                            <p:fltVal val="0.412522"/>
                                          </p:val>
                                        </p:tav>
                                      </p:tavLst>
                                    </p:anim>
                                    <p:anim calcmode="lin" valueType="num">
                                      <p:cBhvr>
                                        <p:cTn id="373" dur="50" accel="100000" fill="hold">
                                          <p:stCondLst>
                                            <p:cond delay="450"/>
                                          </p:stCondLst>
                                        </p:cTn>
                                        <p:tgtEl>
                                          <p:spTgt spid="17"/>
                                        </p:tgtEl>
                                        <p:attrNameLst>
                                          <p:attrName>ppt_y</p:attrName>
                                        </p:attrNameLst>
                                      </p:cBhvr>
                                      <p:tavLst>
                                        <p:tav tm="0">
                                          <p:val>
                                            <p:strVal val="#ppt_y-.03"/>
                                          </p:val>
                                        </p:tav>
                                        <p:tav tm="100000">
                                          <p:val>
                                            <p:fltVal val="0.412522"/>
                                          </p:val>
                                        </p:tav>
                                      </p:tavLst>
                                    </p:anim>
                                  </p:childTnLst>
                                </p:cTn>
                              </p:par>
                              <p:par>
                                <p:cTn id="374" presetID="35" presetClass="path" presetSubtype="0" accel="50000" decel="50000" fill="hold" grpId="11" nodeType="withEffect">
                                  <p:stCondLst>
                                    <p:cond delay="0"/>
                                  </p:stCondLst>
                                  <p:childTnLst>
                                    <p:anim calcmode="lin" valueType="num">
                                      <p:cBhvr additive="base">
                                        <p:cTn id="375"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376" dur="500" fill="hold">
                                          <p:stCondLst>
                                            <p:cond delay="0"/>
                                          </p:stCondLst>
                                        </p:cTn>
                                        <p:tgtEl>
                                          <p:spTgt spid="15"/>
                                        </p:tgtEl>
                                        <p:attrNameLst>
                                          <p:attrName>ppt_y</p:attrName>
                                        </p:attrNameLst>
                                      </p:cBhvr>
                                      <p:tavLst>
                                        <p:tav tm="0">
                                          <p:val>
                                            <p:strVal val="ppt_y"/>
                                          </p:val>
                                        </p:tav>
                                        <p:tav tm="100000">
                                          <p:val>
                                            <p:fltVal val="0.265511"/>
                                          </p:val>
                                        </p:tav>
                                      </p:tavLst>
                                    </p:anim>
                                    <p:anim calcmode="lin" valueType="num">
                                      <p:cBhvr additive="base">
                                        <p:cTn id="377"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378"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379" presetID="35" presetClass="path" presetSubtype="0" accel="50000" decel="50000" fill="hold" grpId="10" nodeType="withEffect">
                                  <p:stCondLst>
                                    <p:cond delay="0"/>
                                  </p:stCondLst>
                                  <p:childTnLst>
                                    <p:anim calcmode="lin" valueType="num">
                                      <p:cBhvr additive="base">
                                        <p:cTn id="380"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381" dur="500" fill="hold">
                                          <p:stCondLst>
                                            <p:cond delay="0"/>
                                          </p:stCondLst>
                                        </p:cTn>
                                        <p:tgtEl>
                                          <p:spTgt spid="24"/>
                                        </p:tgtEl>
                                        <p:attrNameLst>
                                          <p:attrName>ppt_y</p:attrName>
                                        </p:attrNameLst>
                                      </p:cBhvr>
                                      <p:tavLst>
                                        <p:tav tm="0">
                                          <p:val>
                                            <p:strVal val="ppt_y"/>
                                          </p:val>
                                        </p:tav>
                                        <p:tav tm="100000">
                                          <p:val>
                                            <p:fltVal val="0.627477"/>
                                          </p:val>
                                        </p:tav>
                                      </p:tavLst>
                                    </p:anim>
                                    <p:anim calcmode="lin" valueType="num">
                                      <p:cBhvr additive="base">
                                        <p:cTn id="382"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383"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384" presetID="35" presetClass="path" presetSubtype="0" accel="50000" decel="50000" fill="hold" nodeType="withEffect">
                                  <p:stCondLst>
                                    <p:cond delay="0"/>
                                  </p:stCondLst>
                                  <p:childTnLst>
                                    <p:anim calcmode="lin" valueType="num">
                                      <p:cBhvr additive="base">
                                        <p:cTn id="385"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386" dur="500" fill="hold">
                                          <p:stCondLst>
                                            <p:cond delay="0"/>
                                          </p:stCondLst>
                                        </p:cTn>
                                        <p:tgtEl>
                                          <p:spTgt spid="2"/>
                                        </p:tgtEl>
                                        <p:attrNameLst>
                                          <p:attrName>ppt_y</p:attrName>
                                        </p:attrNameLst>
                                      </p:cBhvr>
                                      <p:tavLst>
                                        <p:tav tm="0">
                                          <p:val>
                                            <p:strVal val="ppt_y"/>
                                          </p:val>
                                        </p:tav>
                                        <p:tav tm="100000">
                                          <p:val>
                                            <p:fltVal val="0.23276"/>
                                          </p:val>
                                        </p:tav>
                                      </p:tavLst>
                                    </p:anim>
                                    <p:anim calcmode="lin" valueType="num">
                                      <p:cBhvr additive="base">
                                        <p:cTn id="387"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388"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389" presetID="35" presetClass="path" presetSubtype="0" accel="50000" decel="50000" fill="hold" grpId="8" nodeType="withEffect">
                                  <p:stCondLst>
                                    <p:cond delay="0"/>
                                  </p:stCondLst>
                                  <p:childTnLst>
                                    <p:anim calcmode="lin" valueType="num">
                                      <p:cBhvr additive="base">
                                        <p:cTn id="390"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391" dur="500" fill="hold">
                                          <p:stCondLst>
                                            <p:cond delay="0"/>
                                          </p:stCondLst>
                                        </p:cTn>
                                        <p:tgtEl>
                                          <p:spTgt spid="21"/>
                                        </p:tgtEl>
                                        <p:attrNameLst>
                                          <p:attrName>ppt_y</p:attrName>
                                        </p:attrNameLst>
                                      </p:cBhvr>
                                      <p:tavLst>
                                        <p:tav tm="0">
                                          <p:val>
                                            <p:strVal val="ppt_y"/>
                                          </p:val>
                                        </p:tav>
                                        <p:tav tm="100000">
                                          <p:val>
                                            <p:fltVal val="0.424247"/>
                                          </p:val>
                                        </p:tav>
                                      </p:tavLst>
                                    </p:anim>
                                    <p:anim calcmode="lin" valueType="num">
                                      <p:cBhvr additive="base">
                                        <p:cTn id="392"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393"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394" presetID="35" presetClass="path" presetSubtype="0" accel="50000" decel="50000" fill="hold" nodeType="withEffect">
                                  <p:stCondLst>
                                    <p:cond delay="0"/>
                                  </p:stCondLst>
                                  <p:childTnLst>
                                    <p:anim calcmode="lin" valueType="num">
                                      <p:cBhvr additive="base">
                                        <p:cTn id="395"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396" dur="500" fill="hold">
                                          <p:stCondLst>
                                            <p:cond delay="0"/>
                                          </p:stCondLst>
                                        </p:cTn>
                                        <p:tgtEl>
                                          <p:spTgt spid="3"/>
                                        </p:tgtEl>
                                        <p:attrNameLst>
                                          <p:attrName>ppt_y</p:attrName>
                                        </p:attrNameLst>
                                      </p:cBhvr>
                                      <p:tavLst>
                                        <p:tav tm="0">
                                          <p:val>
                                            <p:strVal val="ppt_y"/>
                                          </p:val>
                                        </p:tav>
                                        <p:tav tm="100000">
                                          <p:val>
                                            <p:fltVal val="0.389444"/>
                                          </p:val>
                                        </p:tav>
                                      </p:tavLst>
                                    </p:anim>
                                    <p:anim calcmode="lin" valueType="num">
                                      <p:cBhvr additive="base">
                                        <p:cTn id="397"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398"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399" presetID="35" presetClass="path" presetSubtype="0" accel="50000" decel="50000" fill="hold" nodeType="withEffect">
                                  <p:stCondLst>
                                    <p:cond delay="0"/>
                                  </p:stCondLst>
                                  <p:childTnLst>
                                    <p:anim calcmode="lin" valueType="num">
                                      <p:cBhvr additive="base">
                                        <p:cTn id="400"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401" dur="500" fill="hold">
                                          <p:stCondLst>
                                            <p:cond delay="0"/>
                                          </p:stCondLst>
                                        </p:cTn>
                                        <p:tgtEl>
                                          <p:spTgt spid="39"/>
                                        </p:tgtEl>
                                        <p:attrNameLst>
                                          <p:attrName>ppt_y</p:attrName>
                                        </p:attrNameLst>
                                      </p:cBhvr>
                                      <p:tavLst>
                                        <p:tav tm="0">
                                          <p:val>
                                            <p:strVal val="ppt_y"/>
                                          </p:val>
                                        </p:tav>
                                        <p:tav tm="100000">
                                          <p:val>
                                            <p:fltVal val="0.355952"/>
                                          </p:val>
                                        </p:tav>
                                      </p:tavLst>
                                    </p:anim>
                                    <p:anim calcmode="lin" valueType="num">
                                      <p:cBhvr additive="base">
                                        <p:cTn id="402"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403"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404" presetID="35" presetClass="path" presetSubtype="0" accel="50000" decel="50000" fill="hold" grpId="5" nodeType="withEffect">
                                  <p:stCondLst>
                                    <p:cond delay="0"/>
                                  </p:stCondLst>
                                  <p:childTnLst>
                                    <p:anim calcmode="lin" valueType="num">
                                      <p:cBhvr additive="base">
                                        <p:cTn id="405"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406" dur="500" fill="hold">
                                          <p:stCondLst>
                                            <p:cond delay="0"/>
                                          </p:stCondLst>
                                        </p:cTn>
                                        <p:tgtEl>
                                          <p:spTgt spid="16"/>
                                        </p:tgtEl>
                                        <p:attrNameLst>
                                          <p:attrName>ppt_y</p:attrName>
                                        </p:attrNameLst>
                                      </p:cBhvr>
                                      <p:tavLst>
                                        <p:tav tm="0">
                                          <p:val>
                                            <p:strVal val="ppt_y"/>
                                          </p:val>
                                        </p:tav>
                                        <p:tav tm="100000">
                                          <p:val>
                                            <p:fltVal val="0.418251"/>
                                          </p:val>
                                        </p:tav>
                                      </p:tavLst>
                                    </p:anim>
                                    <p:anim calcmode="lin" valueType="num">
                                      <p:cBhvr additive="base">
                                        <p:cTn id="407"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408"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409" presetID="35" presetClass="path" presetSubtype="0" accel="50000" decel="50000" fill="hold" nodeType="withEffect">
                                  <p:stCondLst>
                                    <p:cond delay="0"/>
                                  </p:stCondLst>
                                  <p:childTnLst>
                                    <p:anim calcmode="lin" valueType="num">
                                      <p:cBhvr additive="base">
                                        <p:cTn id="410"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411" dur="500" fill="hold">
                                          <p:stCondLst>
                                            <p:cond delay="0"/>
                                          </p:stCondLst>
                                        </p:cTn>
                                        <p:tgtEl>
                                          <p:spTgt spid="4"/>
                                        </p:tgtEl>
                                        <p:attrNameLst>
                                          <p:attrName>ppt_y</p:attrName>
                                        </p:attrNameLst>
                                      </p:cBhvr>
                                      <p:tavLst>
                                        <p:tav tm="0">
                                          <p:val>
                                            <p:strVal val="ppt_y"/>
                                          </p:val>
                                        </p:tav>
                                        <p:tav tm="100000">
                                          <p:val>
                                            <p:fltVal val="0.546128"/>
                                          </p:val>
                                        </p:tav>
                                      </p:tavLst>
                                    </p:anim>
                                    <p:anim calcmode="lin" valueType="num">
                                      <p:cBhvr additive="base">
                                        <p:cTn id="412"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413"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414" presetID="35" presetClass="path" presetSubtype="0" accel="50000" decel="50000" fill="hold" nodeType="withEffect">
                                  <p:stCondLst>
                                    <p:cond delay="0"/>
                                  </p:stCondLst>
                                  <p:childTnLst>
                                    <p:anim calcmode="lin" valueType="num">
                                      <p:cBhvr additive="base">
                                        <p:cTn id="415"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416" dur="500" fill="hold">
                                          <p:stCondLst>
                                            <p:cond delay="0"/>
                                          </p:stCondLst>
                                        </p:cTn>
                                        <p:tgtEl>
                                          <p:spTgt spid="40"/>
                                        </p:tgtEl>
                                        <p:attrNameLst>
                                          <p:attrName>ppt_y</p:attrName>
                                        </p:attrNameLst>
                                      </p:cBhvr>
                                      <p:tavLst>
                                        <p:tav tm="0">
                                          <p:val>
                                            <p:strVal val="ppt_y"/>
                                          </p:val>
                                        </p:tav>
                                        <p:tav tm="100000">
                                          <p:val>
                                            <p:fltVal val="0.424247"/>
                                          </p:val>
                                        </p:tav>
                                      </p:tavLst>
                                    </p:anim>
                                    <p:anim calcmode="lin" valueType="num">
                                      <p:cBhvr additive="base">
                                        <p:cTn id="417"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418"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419" presetID="35" presetClass="path" presetSubtype="0" accel="50000" decel="50000" fill="hold" grpId="2" nodeType="withEffect">
                                  <p:stCondLst>
                                    <p:cond delay="0"/>
                                  </p:stCondLst>
                                  <p:childTnLst>
                                    <p:anim calcmode="lin" valueType="num">
                                      <p:cBhvr additive="base">
                                        <p:cTn id="420"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421" dur="500" fill="hold">
                                          <p:stCondLst>
                                            <p:cond delay="0"/>
                                          </p:stCondLst>
                                        </p:cTn>
                                        <p:tgtEl>
                                          <p:spTgt spid="22"/>
                                        </p:tgtEl>
                                        <p:attrNameLst>
                                          <p:attrName>ppt_y</p:attrName>
                                        </p:attrNameLst>
                                      </p:cBhvr>
                                      <p:tavLst>
                                        <p:tav tm="0">
                                          <p:val>
                                            <p:strVal val="ppt_y"/>
                                          </p:val>
                                        </p:tav>
                                        <p:tav tm="100000">
                                          <p:val>
                                            <p:fltVal val="0.628669"/>
                                          </p:val>
                                        </p:tav>
                                      </p:tavLst>
                                    </p:anim>
                                    <p:anim calcmode="lin" valueType="num">
                                      <p:cBhvr additive="base">
                                        <p:cTn id="422"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423" dur="500" fill="hold">
                                          <p:stCondLst>
                                            <p:cond delay="0"/>
                                          </p:stCondLst>
                                        </p:cTn>
                                        <p:tgtEl>
                                          <p:spTgt spid="22"/>
                                        </p:tgtEl>
                                        <p:attrNameLst>
                                          <p:attrName>ppt_h</p:attrName>
                                        </p:attrNameLst>
                                      </p:cBhvr>
                                      <p:tavLst>
                                        <p:tav tm="0">
                                          <p:val>
                                            <p:strVal val="ppt_h"/>
                                          </p:val>
                                        </p:tav>
                                        <p:tav tm="100000">
                                          <p:val>
                                            <p:strVal val="#ppt_h"/>
                                          </p:val>
                                        </p:tav>
                                      </p:tavLst>
                                    </p:anim>
                                  </p:childTnLst>
                                </p:cTn>
                              </p:par>
                              <p:par>
                                <p:cTn id="424" presetID="35" presetClass="path" presetSubtype="0" accel="50000" decel="50000" fill="hold" grpId="1" nodeType="withEffect">
                                  <p:stCondLst>
                                    <p:cond delay="0"/>
                                  </p:stCondLst>
                                  <p:childTnLst>
                                    <p:anim calcmode="lin" valueType="num">
                                      <p:cBhvr additive="base">
                                        <p:cTn id="425" dur="500" fill="hold">
                                          <p:stCondLst>
                                            <p:cond delay="0"/>
                                          </p:stCondLst>
                                        </p:cTn>
                                        <p:tgtEl>
                                          <p:spTgt spid="19"/>
                                        </p:tgtEl>
                                        <p:attrNameLst>
                                          <p:attrName>ppt_x</p:attrName>
                                        </p:attrNameLst>
                                      </p:cBhvr>
                                      <p:tavLst>
                                        <p:tav tm="0">
                                          <p:val>
                                            <p:strVal val="ppt_x"/>
                                          </p:val>
                                        </p:tav>
                                        <p:tav tm="100000">
                                          <p:val>
                                            <p:fltVal val="0.529814"/>
                                          </p:val>
                                        </p:tav>
                                      </p:tavLst>
                                    </p:anim>
                                    <p:anim calcmode="lin" valueType="num">
                                      <p:cBhvr additive="base">
                                        <p:cTn id="426" dur="500" fill="hold">
                                          <p:stCondLst>
                                            <p:cond delay="0"/>
                                          </p:stCondLst>
                                        </p:cTn>
                                        <p:tgtEl>
                                          <p:spTgt spid="19"/>
                                        </p:tgtEl>
                                        <p:attrNameLst>
                                          <p:attrName>ppt_y</p:attrName>
                                        </p:attrNameLst>
                                      </p:cBhvr>
                                      <p:tavLst>
                                        <p:tav tm="0">
                                          <p:val>
                                            <p:strVal val="ppt_y"/>
                                          </p:val>
                                        </p:tav>
                                        <p:tav tm="100000">
                                          <p:val>
                                            <p:fltVal val="0.723577"/>
                                          </p:val>
                                        </p:tav>
                                      </p:tavLst>
                                    </p:anim>
                                    <p:anim calcmode="lin" valueType="num">
                                      <p:cBhvr additive="base">
                                        <p:cTn id="427" dur="500" fill="hold">
                                          <p:stCondLst>
                                            <p:cond delay="0"/>
                                          </p:stCondLst>
                                        </p:cTn>
                                        <p:tgtEl>
                                          <p:spTgt spid="19"/>
                                        </p:tgtEl>
                                        <p:attrNameLst>
                                          <p:attrName>ppt_w</p:attrName>
                                        </p:attrNameLst>
                                      </p:cBhvr>
                                      <p:tavLst>
                                        <p:tav tm="0">
                                          <p:val>
                                            <p:strVal val="ppt_w"/>
                                          </p:val>
                                        </p:tav>
                                        <p:tav tm="100000">
                                          <p:val>
                                            <p:strVal val="#ppt_w"/>
                                          </p:val>
                                        </p:tav>
                                      </p:tavLst>
                                    </p:anim>
                                    <p:anim calcmode="lin" valueType="num">
                                      <p:cBhvr additive="base">
                                        <p:cTn id="428" dur="500" fill="hold">
                                          <p:stCondLst>
                                            <p:cond delay="0"/>
                                          </p:stCondLst>
                                        </p:cTn>
                                        <p:tgtEl>
                                          <p:spTgt spid="19"/>
                                        </p:tgtEl>
                                        <p:attrNameLst>
                                          <p:attrName>ppt_h</p:attrName>
                                        </p:attrNameLst>
                                      </p:cBhvr>
                                      <p:tavLst>
                                        <p:tav tm="0">
                                          <p:val>
                                            <p:strVal val="ppt_h"/>
                                          </p:val>
                                        </p:tav>
                                        <p:tav tm="100000">
                                          <p:val>
                                            <p:strVal val="#ppt_h"/>
                                          </p:val>
                                        </p:tav>
                                      </p:tavLst>
                                    </p:anim>
                                  </p:childTnLst>
                                </p:cTn>
                              </p:par>
                            </p:childTnLst>
                          </p:cTn>
                        </p:par>
                      </p:childTnLst>
                    </p:cTn>
                  </p:par>
                  <p:par>
                    <p:cTn id="429" fill="hold">
                      <p:stCondLst>
                        <p:cond delay="indefinite"/>
                      </p:stCondLst>
                      <p:childTnLst>
                        <p:par>
                          <p:cTn id="430" fill="hold">
                            <p:stCondLst>
                              <p:cond delay="0"/>
                            </p:stCondLst>
                            <p:childTnLst>
                              <p:par>
                                <p:cTn id="431" presetID="37" presetClass="entr" presetSubtype="0" fill="hold" grpId="0" nodeType="clickEffect">
                                  <p:stCondLst>
                                    <p:cond delay="0"/>
                                  </p:stCondLst>
                                  <p:childTnLst>
                                    <p:set>
                                      <p:cBhvr>
                                        <p:cTn id="432" dur="1" fill="hold">
                                          <p:stCondLst>
                                            <p:cond delay="0"/>
                                          </p:stCondLst>
                                        </p:cTn>
                                        <p:tgtEl>
                                          <p:spTgt spid="18"/>
                                        </p:tgtEl>
                                        <p:attrNameLst>
                                          <p:attrName>style.visibility</p:attrName>
                                        </p:attrNameLst>
                                      </p:cBhvr>
                                      <p:to>
                                        <p:strVal val="visible"/>
                                      </p:to>
                                    </p:set>
                                    <p:animEffect transition="in" filter="fade">
                                      <p:cBhvr>
                                        <p:cTn id="433" dur="500"/>
                                        <p:tgtEl>
                                          <p:spTgt spid="18"/>
                                        </p:tgtEl>
                                      </p:cBhvr>
                                    </p:animEffect>
                                    <p:anim calcmode="lin" valueType="num">
                                      <p:cBhvr>
                                        <p:cTn id="434" dur="500" fill="hold"/>
                                        <p:tgtEl>
                                          <p:spTgt spid="18"/>
                                        </p:tgtEl>
                                        <p:attrNameLst>
                                          <p:attrName>ppt_x</p:attrName>
                                        </p:attrNameLst>
                                      </p:cBhvr>
                                      <p:tavLst>
                                        <p:tav tm="0">
                                          <p:val>
                                            <p:strVal val="#ppt_x"/>
                                          </p:val>
                                        </p:tav>
                                        <p:tav tm="100000">
                                          <p:val>
                                            <p:fltVal val="0.409522"/>
                                          </p:val>
                                        </p:tav>
                                      </p:tavLst>
                                    </p:anim>
                                    <p:anim calcmode="lin" valueType="num">
                                      <p:cBhvr>
                                        <p:cTn id="435" dur="450" decel="100000" fill="hold"/>
                                        <p:tgtEl>
                                          <p:spTgt spid="18"/>
                                        </p:tgtEl>
                                        <p:attrNameLst>
                                          <p:attrName>ppt_y</p:attrName>
                                        </p:attrNameLst>
                                      </p:cBhvr>
                                      <p:tavLst>
                                        <p:tav tm="0">
                                          <p:val>
                                            <p:strVal val="#ppt_y+1"/>
                                          </p:val>
                                        </p:tav>
                                        <p:tav tm="100000">
                                          <p:val>
                                            <p:fltVal val="0.638109"/>
                                          </p:val>
                                        </p:tav>
                                      </p:tavLst>
                                    </p:anim>
                                    <p:anim calcmode="lin" valueType="num">
                                      <p:cBhvr>
                                        <p:cTn id="436" dur="50" accel="100000" fill="hold">
                                          <p:stCondLst>
                                            <p:cond delay="450"/>
                                          </p:stCondLst>
                                        </p:cTn>
                                        <p:tgtEl>
                                          <p:spTgt spid="18"/>
                                        </p:tgtEl>
                                        <p:attrNameLst>
                                          <p:attrName>ppt_y</p:attrName>
                                        </p:attrNameLst>
                                      </p:cBhvr>
                                      <p:tavLst>
                                        <p:tav tm="0">
                                          <p:val>
                                            <p:strVal val="#ppt_y-.03"/>
                                          </p:val>
                                        </p:tav>
                                        <p:tav tm="100000">
                                          <p:val>
                                            <p:fltVal val="0.638109"/>
                                          </p:val>
                                        </p:tav>
                                      </p:tavLst>
                                    </p:anim>
                                  </p:childTnLst>
                                </p:cTn>
                              </p:par>
                              <p:par>
                                <p:cTn id="437" presetID="35" presetClass="path" presetSubtype="0" accel="50000" decel="50000" fill="hold" grpId="12" nodeType="withEffect">
                                  <p:stCondLst>
                                    <p:cond delay="0"/>
                                  </p:stCondLst>
                                  <p:childTnLst>
                                    <p:anim calcmode="lin" valueType="num">
                                      <p:cBhvr additive="base">
                                        <p:cTn id="438"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439" dur="500" fill="hold">
                                          <p:stCondLst>
                                            <p:cond delay="0"/>
                                          </p:stCondLst>
                                        </p:cTn>
                                        <p:tgtEl>
                                          <p:spTgt spid="15"/>
                                        </p:tgtEl>
                                        <p:attrNameLst>
                                          <p:attrName>ppt_y</p:attrName>
                                        </p:attrNameLst>
                                      </p:cBhvr>
                                      <p:tavLst>
                                        <p:tav tm="0">
                                          <p:val>
                                            <p:strVal val="ppt_y"/>
                                          </p:val>
                                        </p:tav>
                                        <p:tav tm="100000">
                                          <p:val>
                                            <p:fltVal val="0.265511"/>
                                          </p:val>
                                        </p:tav>
                                      </p:tavLst>
                                    </p:anim>
                                    <p:anim calcmode="lin" valueType="num">
                                      <p:cBhvr additive="base">
                                        <p:cTn id="440"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441"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442" presetID="35" presetClass="path" presetSubtype="0" accel="50000" decel="50000" fill="hold" grpId="11" nodeType="withEffect">
                                  <p:stCondLst>
                                    <p:cond delay="0"/>
                                  </p:stCondLst>
                                  <p:childTnLst>
                                    <p:anim calcmode="lin" valueType="num">
                                      <p:cBhvr additive="base">
                                        <p:cTn id="443"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444" dur="500" fill="hold">
                                          <p:stCondLst>
                                            <p:cond delay="0"/>
                                          </p:stCondLst>
                                        </p:cTn>
                                        <p:tgtEl>
                                          <p:spTgt spid="24"/>
                                        </p:tgtEl>
                                        <p:attrNameLst>
                                          <p:attrName>ppt_y</p:attrName>
                                        </p:attrNameLst>
                                      </p:cBhvr>
                                      <p:tavLst>
                                        <p:tav tm="0">
                                          <p:val>
                                            <p:strVal val="ppt_y"/>
                                          </p:val>
                                        </p:tav>
                                        <p:tav tm="100000">
                                          <p:val>
                                            <p:fltVal val="0.627477"/>
                                          </p:val>
                                        </p:tav>
                                      </p:tavLst>
                                    </p:anim>
                                    <p:anim calcmode="lin" valueType="num">
                                      <p:cBhvr additive="base">
                                        <p:cTn id="445"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446"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447" presetID="35" presetClass="path" presetSubtype="0" accel="50000" decel="50000" fill="hold" nodeType="withEffect">
                                  <p:stCondLst>
                                    <p:cond delay="0"/>
                                  </p:stCondLst>
                                  <p:childTnLst>
                                    <p:anim calcmode="lin" valueType="num">
                                      <p:cBhvr additive="base">
                                        <p:cTn id="448"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449" dur="500" fill="hold">
                                          <p:stCondLst>
                                            <p:cond delay="0"/>
                                          </p:stCondLst>
                                        </p:cTn>
                                        <p:tgtEl>
                                          <p:spTgt spid="2"/>
                                        </p:tgtEl>
                                        <p:attrNameLst>
                                          <p:attrName>ppt_y</p:attrName>
                                        </p:attrNameLst>
                                      </p:cBhvr>
                                      <p:tavLst>
                                        <p:tav tm="0">
                                          <p:val>
                                            <p:strVal val="ppt_y"/>
                                          </p:val>
                                        </p:tav>
                                        <p:tav tm="100000">
                                          <p:val>
                                            <p:fltVal val="0.23276"/>
                                          </p:val>
                                        </p:tav>
                                      </p:tavLst>
                                    </p:anim>
                                    <p:anim calcmode="lin" valueType="num">
                                      <p:cBhvr additive="base">
                                        <p:cTn id="450"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451"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452" presetID="35" presetClass="path" presetSubtype="0" accel="50000" decel="50000" fill="hold" grpId="9" nodeType="withEffect">
                                  <p:stCondLst>
                                    <p:cond delay="0"/>
                                  </p:stCondLst>
                                  <p:childTnLst>
                                    <p:anim calcmode="lin" valueType="num">
                                      <p:cBhvr additive="base">
                                        <p:cTn id="453"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454" dur="500" fill="hold">
                                          <p:stCondLst>
                                            <p:cond delay="0"/>
                                          </p:stCondLst>
                                        </p:cTn>
                                        <p:tgtEl>
                                          <p:spTgt spid="21"/>
                                        </p:tgtEl>
                                        <p:attrNameLst>
                                          <p:attrName>ppt_y</p:attrName>
                                        </p:attrNameLst>
                                      </p:cBhvr>
                                      <p:tavLst>
                                        <p:tav tm="0">
                                          <p:val>
                                            <p:strVal val="ppt_y"/>
                                          </p:val>
                                        </p:tav>
                                        <p:tav tm="100000">
                                          <p:val>
                                            <p:fltVal val="0.424247"/>
                                          </p:val>
                                        </p:tav>
                                      </p:tavLst>
                                    </p:anim>
                                    <p:anim calcmode="lin" valueType="num">
                                      <p:cBhvr additive="base">
                                        <p:cTn id="455"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456"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457" presetID="35" presetClass="path" presetSubtype="0" accel="50000" decel="50000" fill="hold" nodeType="withEffect">
                                  <p:stCondLst>
                                    <p:cond delay="0"/>
                                  </p:stCondLst>
                                  <p:childTnLst>
                                    <p:anim calcmode="lin" valueType="num">
                                      <p:cBhvr additive="base">
                                        <p:cTn id="458"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459" dur="500" fill="hold">
                                          <p:stCondLst>
                                            <p:cond delay="0"/>
                                          </p:stCondLst>
                                        </p:cTn>
                                        <p:tgtEl>
                                          <p:spTgt spid="3"/>
                                        </p:tgtEl>
                                        <p:attrNameLst>
                                          <p:attrName>ppt_y</p:attrName>
                                        </p:attrNameLst>
                                      </p:cBhvr>
                                      <p:tavLst>
                                        <p:tav tm="0">
                                          <p:val>
                                            <p:strVal val="ppt_y"/>
                                          </p:val>
                                        </p:tav>
                                        <p:tav tm="100000">
                                          <p:val>
                                            <p:fltVal val="0.389444"/>
                                          </p:val>
                                        </p:tav>
                                      </p:tavLst>
                                    </p:anim>
                                    <p:anim calcmode="lin" valueType="num">
                                      <p:cBhvr additive="base">
                                        <p:cTn id="460"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461"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462" presetID="35" presetClass="path" presetSubtype="0" accel="50000" decel="50000" fill="hold" nodeType="withEffect">
                                  <p:stCondLst>
                                    <p:cond delay="0"/>
                                  </p:stCondLst>
                                  <p:childTnLst>
                                    <p:anim calcmode="lin" valueType="num">
                                      <p:cBhvr additive="base">
                                        <p:cTn id="463"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464" dur="500" fill="hold">
                                          <p:stCondLst>
                                            <p:cond delay="0"/>
                                          </p:stCondLst>
                                        </p:cTn>
                                        <p:tgtEl>
                                          <p:spTgt spid="39"/>
                                        </p:tgtEl>
                                        <p:attrNameLst>
                                          <p:attrName>ppt_y</p:attrName>
                                        </p:attrNameLst>
                                      </p:cBhvr>
                                      <p:tavLst>
                                        <p:tav tm="0">
                                          <p:val>
                                            <p:strVal val="ppt_y"/>
                                          </p:val>
                                        </p:tav>
                                        <p:tav tm="100000">
                                          <p:val>
                                            <p:fltVal val="0.355952"/>
                                          </p:val>
                                        </p:tav>
                                      </p:tavLst>
                                    </p:anim>
                                    <p:anim calcmode="lin" valueType="num">
                                      <p:cBhvr additive="base">
                                        <p:cTn id="465"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466"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467" presetID="35" presetClass="path" presetSubtype="0" accel="50000" decel="50000" fill="hold" grpId="6" nodeType="withEffect">
                                  <p:stCondLst>
                                    <p:cond delay="0"/>
                                  </p:stCondLst>
                                  <p:childTnLst>
                                    <p:anim calcmode="lin" valueType="num">
                                      <p:cBhvr additive="base">
                                        <p:cTn id="468"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469" dur="500" fill="hold">
                                          <p:stCondLst>
                                            <p:cond delay="0"/>
                                          </p:stCondLst>
                                        </p:cTn>
                                        <p:tgtEl>
                                          <p:spTgt spid="16"/>
                                        </p:tgtEl>
                                        <p:attrNameLst>
                                          <p:attrName>ppt_y</p:attrName>
                                        </p:attrNameLst>
                                      </p:cBhvr>
                                      <p:tavLst>
                                        <p:tav tm="0">
                                          <p:val>
                                            <p:strVal val="ppt_y"/>
                                          </p:val>
                                        </p:tav>
                                        <p:tav tm="100000">
                                          <p:val>
                                            <p:fltVal val="0.418251"/>
                                          </p:val>
                                        </p:tav>
                                      </p:tavLst>
                                    </p:anim>
                                    <p:anim calcmode="lin" valueType="num">
                                      <p:cBhvr additive="base">
                                        <p:cTn id="470"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471"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472" presetID="35" presetClass="path" presetSubtype="0" accel="50000" decel="50000" fill="hold" nodeType="withEffect">
                                  <p:stCondLst>
                                    <p:cond delay="0"/>
                                  </p:stCondLst>
                                  <p:childTnLst>
                                    <p:anim calcmode="lin" valueType="num">
                                      <p:cBhvr additive="base">
                                        <p:cTn id="473"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474" dur="500" fill="hold">
                                          <p:stCondLst>
                                            <p:cond delay="0"/>
                                          </p:stCondLst>
                                        </p:cTn>
                                        <p:tgtEl>
                                          <p:spTgt spid="4"/>
                                        </p:tgtEl>
                                        <p:attrNameLst>
                                          <p:attrName>ppt_y</p:attrName>
                                        </p:attrNameLst>
                                      </p:cBhvr>
                                      <p:tavLst>
                                        <p:tav tm="0">
                                          <p:val>
                                            <p:strVal val="ppt_y"/>
                                          </p:val>
                                        </p:tav>
                                        <p:tav tm="100000">
                                          <p:val>
                                            <p:fltVal val="0.546128"/>
                                          </p:val>
                                        </p:tav>
                                      </p:tavLst>
                                    </p:anim>
                                    <p:anim calcmode="lin" valueType="num">
                                      <p:cBhvr additive="base">
                                        <p:cTn id="475"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476"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477" presetID="35" presetClass="path" presetSubtype="0" accel="50000" decel="50000" fill="hold" nodeType="withEffect">
                                  <p:stCondLst>
                                    <p:cond delay="0"/>
                                  </p:stCondLst>
                                  <p:childTnLst>
                                    <p:anim calcmode="lin" valueType="num">
                                      <p:cBhvr additive="base">
                                        <p:cTn id="478"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479" dur="500" fill="hold">
                                          <p:stCondLst>
                                            <p:cond delay="0"/>
                                          </p:stCondLst>
                                        </p:cTn>
                                        <p:tgtEl>
                                          <p:spTgt spid="40"/>
                                        </p:tgtEl>
                                        <p:attrNameLst>
                                          <p:attrName>ppt_y</p:attrName>
                                        </p:attrNameLst>
                                      </p:cBhvr>
                                      <p:tavLst>
                                        <p:tav tm="0">
                                          <p:val>
                                            <p:strVal val="ppt_y"/>
                                          </p:val>
                                        </p:tav>
                                        <p:tav tm="100000">
                                          <p:val>
                                            <p:fltVal val="0.424247"/>
                                          </p:val>
                                        </p:tav>
                                      </p:tavLst>
                                    </p:anim>
                                    <p:anim calcmode="lin" valueType="num">
                                      <p:cBhvr additive="base">
                                        <p:cTn id="480"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481"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482" presetID="35" presetClass="path" presetSubtype="0" accel="50000" decel="50000" fill="hold" grpId="3" nodeType="withEffect">
                                  <p:stCondLst>
                                    <p:cond delay="0"/>
                                  </p:stCondLst>
                                  <p:childTnLst>
                                    <p:anim calcmode="lin" valueType="num">
                                      <p:cBhvr additive="base">
                                        <p:cTn id="483"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484" dur="500" fill="hold">
                                          <p:stCondLst>
                                            <p:cond delay="0"/>
                                          </p:stCondLst>
                                        </p:cTn>
                                        <p:tgtEl>
                                          <p:spTgt spid="22"/>
                                        </p:tgtEl>
                                        <p:attrNameLst>
                                          <p:attrName>ppt_y</p:attrName>
                                        </p:attrNameLst>
                                      </p:cBhvr>
                                      <p:tavLst>
                                        <p:tav tm="0">
                                          <p:val>
                                            <p:strVal val="ppt_y"/>
                                          </p:val>
                                        </p:tav>
                                        <p:tav tm="100000">
                                          <p:val>
                                            <p:fltVal val="0.628669"/>
                                          </p:val>
                                        </p:tav>
                                      </p:tavLst>
                                    </p:anim>
                                    <p:anim calcmode="lin" valueType="num">
                                      <p:cBhvr additive="base">
                                        <p:cTn id="485"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486" dur="500" fill="hold">
                                          <p:stCondLst>
                                            <p:cond delay="0"/>
                                          </p:stCondLst>
                                        </p:cTn>
                                        <p:tgtEl>
                                          <p:spTgt spid="22"/>
                                        </p:tgtEl>
                                        <p:attrNameLst>
                                          <p:attrName>ppt_h</p:attrName>
                                        </p:attrNameLst>
                                      </p:cBhvr>
                                      <p:tavLst>
                                        <p:tav tm="0">
                                          <p:val>
                                            <p:strVal val="ppt_h"/>
                                          </p:val>
                                        </p:tav>
                                        <p:tav tm="100000">
                                          <p:val>
                                            <p:strVal val="#ppt_h"/>
                                          </p:val>
                                        </p:tav>
                                      </p:tavLst>
                                    </p:anim>
                                  </p:childTnLst>
                                </p:cTn>
                              </p:par>
                              <p:par>
                                <p:cTn id="487" presetID="35" presetClass="path" presetSubtype="0" accel="50000" decel="50000" fill="hold" grpId="2" nodeType="withEffect">
                                  <p:stCondLst>
                                    <p:cond delay="0"/>
                                  </p:stCondLst>
                                  <p:childTnLst>
                                    <p:anim calcmode="lin" valueType="num">
                                      <p:cBhvr additive="base">
                                        <p:cTn id="488" dur="500" fill="hold">
                                          <p:stCondLst>
                                            <p:cond delay="0"/>
                                          </p:stCondLst>
                                        </p:cTn>
                                        <p:tgtEl>
                                          <p:spTgt spid="19"/>
                                        </p:tgtEl>
                                        <p:attrNameLst>
                                          <p:attrName>ppt_x</p:attrName>
                                        </p:attrNameLst>
                                      </p:cBhvr>
                                      <p:tavLst>
                                        <p:tav tm="0">
                                          <p:val>
                                            <p:strVal val="ppt_x"/>
                                          </p:val>
                                        </p:tav>
                                        <p:tav tm="100000">
                                          <p:val>
                                            <p:fltVal val="0.529814"/>
                                          </p:val>
                                        </p:tav>
                                      </p:tavLst>
                                    </p:anim>
                                    <p:anim calcmode="lin" valueType="num">
                                      <p:cBhvr additive="base">
                                        <p:cTn id="489" dur="500" fill="hold">
                                          <p:stCondLst>
                                            <p:cond delay="0"/>
                                          </p:stCondLst>
                                        </p:cTn>
                                        <p:tgtEl>
                                          <p:spTgt spid="19"/>
                                        </p:tgtEl>
                                        <p:attrNameLst>
                                          <p:attrName>ppt_y</p:attrName>
                                        </p:attrNameLst>
                                      </p:cBhvr>
                                      <p:tavLst>
                                        <p:tav tm="0">
                                          <p:val>
                                            <p:strVal val="ppt_y"/>
                                          </p:val>
                                        </p:tav>
                                        <p:tav tm="100000">
                                          <p:val>
                                            <p:fltVal val="0.723577"/>
                                          </p:val>
                                        </p:tav>
                                      </p:tavLst>
                                    </p:anim>
                                    <p:anim calcmode="lin" valueType="num">
                                      <p:cBhvr additive="base">
                                        <p:cTn id="490" dur="500" fill="hold">
                                          <p:stCondLst>
                                            <p:cond delay="0"/>
                                          </p:stCondLst>
                                        </p:cTn>
                                        <p:tgtEl>
                                          <p:spTgt spid="19"/>
                                        </p:tgtEl>
                                        <p:attrNameLst>
                                          <p:attrName>ppt_w</p:attrName>
                                        </p:attrNameLst>
                                      </p:cBhvr>
                                      <p:tavLst>
                                        <p:tav tm="0">
                                          <p:val>
                                            <p:strVal val="ppt_w"/>
                                          </p:val>
                                        </p:tav>
                                        <p:tav tm="100000">
                                          <p:val>
                                            <p:strVal val="#ppt_w"/>
                                          </p:val>
                                        </p:tav>
                                      </p:tavLst>
                                    </p:anim>
                                    <p:anim calcmode="lin" valueType="num">
                                      <p:cBhvr additive="base">
                                        <p:cTn id="491" dur="500" fill="hold">
                                          <p:stCondLst>
                                            <p:cond delay="0"/>
                                          </p:stCondLst>
                                        </p:cTn>
                                        <p:tgtEl>
                                          <p:spTgt spid="19"/>
                                        </p:tgtEl>
                                        <p:attrNameLst>
                                          <p:attrName>ppt_h</p:attrName>
                                        </p:attrNameLst>
                                      </p:cBhvr>
                                      <p:tavLst>
                                        <p:tav tm="0">
                                          <p:val>
                                            <p:strVal val="ppt_h"/>
                                          </p:val>
                                        </p:tav>
                                        <p:tav tm="100000">
                                          <p:val>
                                            <p:strVal val="#ppt_h"/>
                                          </p:val>
                                        </p:tav>
                                      </p:tavLst>
                                    </p:anim>
                                  </p:childTnLst>
                                </p:cTn>
                              </p:par>
                              <p:par>
                                <p:cTn id="492" presetID="35" presetClass="path" presetSubtype="0" accel="50000" decel="50000" fill="hold" grpId="1" nodeType="withEffect">
                                  <p:stCondLst>
                                    <p:cond delay="0"/>
                                  </p:stCondLst>
                                  <p:childTnLst>
                                    <p:anim calcmode="lin" valueType="num">
                                      <p:cBhvr additive="base">
                                        <p:cTn id="493" dur="500" fill="hold">
                                          <p:stCondLst>
                                            <p:cond delay="0"/>
                                          </p:stCondLst>
                                        </p:cTn>
                                        <p:tgtEl>
                                          <p:spTgt spid="17"/>
                                        </p:tgtEl>
                                        <p:attrNameLst>
                                          <p:attrName>ppt_x</p:attrName>
                                        </p:attrNameLst>
                                      </p:cBhvr>
                                      <p:tavLst>
                                        <p:tav tm="0">
                                          <p:val>
                                            <p:strVal val="ppt_x"/>
                                          </p:val>
                                        </p:tav>
                                        <p:tav tm="100000">
                                          <p:val>
                                            <p:fltVal val="0.345264"/>
                                          </p:val>
                                        </p:tav>
                                      </p:tavLst>
                                    </p:anim>
                                    <p:anim calcmode="lin" valueType="num">
                                      <p:cBhvr additive="base">
                                        <p:cTn id="494" dur="500" fill="hold">
                                          <p:stCondLst>
                                            <p:cond delay="0"/>
                                          </p:stCondLst>
                                        </p:cTn>
                                        <p:tgtEl>
                                          <p:spTgt spid="17"/>
                                        </p:tgtEl>
                                        <p:attrNameLst>
                                          <p:attrName>ppt_y</p:attrName>
                                        </p:attrNameLst>
                                      </p:cBhvr>
                                      <p:tavLst>
                                        <p:tav tm="0">
                                          <p:val>
                                            <p:strVal val="ppt_y"/>
                                          </p:val>
                                        </p:tav>
                                        <p:tav tm="100000">
                                          <p:val>
                                            <p:fltVal val="0.412522"/>
                                          </p:val>
                                        </p:tav>
                                      </p:tavLst>
                                    </p:anim>
                                    <p:anim calcmode="lin" valueType="num">
                                      <p:cBhvr additive="base">
                                        <p:cTn id="495" dur="500" fill="hold">
                                          <p:stCondLst>
                                            <p:cond delay="0"/>
                                          </p:stCondLst>
                                        </p:cTn>
                                        <p:tgtEl>
                                          <p:spTgt spid="17"/>
                                        </p:tgtEl>
                                        <p:attrNameLst>
                                          <p:attrName>ppt_w</p:attrName>
                                        </p:attrNameLst>
                                      </p:cBhvr>
                                      <p:tavLst>
                                        <p:tav tm="0">
                                          <p:val>
                                            <p:strVal val="ppt_w"/>
                                          </p:val>
                                        </p:tav>
                                        <p:tav tm="100000">
                                          <p:val>
                                            <p:strVal val="#ppt_w"/>
                                          </p:val>
                                        </p:tav>
                                      </p:tavLst>
                                    </p:anim>
                                    <p:anim calcmode="lin" valueType="num">
                                      <p:cBhvr additive="base">
                                        <p:cTn id="496" dur="500" fill="hold">
                                          <p:stCondLst>
                                            <p:cond delay="0"/>
                                          </p:stCondLst>
                                        </p:cTn>
                                        <p:tgtEl>
                                          <p:spTgt spid="17"/>
                                        </p:tgtEl>
                                        <p:attrNameLst>
                                          <p:attrName>ppt_h</p:attrName>
                                        </p:attrNameLst>
                                      </p:cBhvr>
                                      <p:tavLst>
                                        <p:tav tm="0">
                                          <p:val>
                                            <p:strVal val="ppt_h"/>
                                          </p:val>
                                        </p:tav>
                                        <p:tav tm="100000">
                                          <p:val>
                                            <p:strVal val="#ppt_h"/>
                                          </p:val>
                                        </p:tav>
                                      </p:tavLst>
                                    </p:anim>
                                  </p:childTnLst>
                                </p:cTn>
                              </p:par>
                            </p:childTnLst>
                          </p:cTn>
                        </p:par>
                      </p:childTnLst>
                    </p:cTn>
                  </p:par>
                  <p:par>
                    <p:cTn id="497" fill="hold">
                      <p:stCondLst>
                        <p:cond delay="indefinite"/>
                      </p:stCondLst>
                      <p:childTnLst>
                        <p:par>
                          <p:cTn id="498" fill="hold">
                            <p:stCondLst>
                              <p:cond delay="0"/>
                            </p:stCondLst>
                            <p:childTnLst>
                              <p:par>
                                <p:cTn id="499" presetID="37" presetClass="entr" presetSubtype="0" fill="hold" grpId="0" nodeType="clickEffect">
                                  <p:stCondLst>
                                    <p:cond delay="0"/>
                                  </p:stCondLst>
                                  <p:childTnLst>
                                    <p:set>
                                      <p:cBhvr>
                                        <p:cTn id="500" dur="1" fill="hold">
                                          <p:stCondLst>
                                            <p:cond delay="0"/>
                                          </p:stCondLst>
                                        </p:cTn>
                                        <p:tgtEl>
                                          <p:spTgt spid="20"/>
                                        </p:tgtEl>
                                        <p:attrNameLst>
                                          <p:attrName>style.visibility</p:attrName>
                                        </p:attrNameLst>
                                      </p:cBhvr>
                                      <p:to>
                                        <p:strVal val="visible"/>
                                      </p:to>
                                    </p:set>
                                    <p:animEffect transition="in" filter="fade">
                                      <p:cBhvr>
                                        <p:cTn id="501" dur="500"/>
                                        <p:tgtEl>
                                          <p:spTgt spid="20"/>
                                        </p:tgtEl>
                                      </p:cBhvr>
                                    </p:animEffect>
                                    <p:anim calcmode="lin" valueType="num">
                                      <p:cBhvr>
                                        <p:cTn id="502" dur="500" fill="hold"/>
                                        <p:tgtEl>
                                          <p:spTgt spid="20"/>
                                        </p:tgtEl>
                                        <p:attrNameLst>
                                          <p:attrName>ppt_x</p:attrName>
                                        </p:attrNameLst>
                                      </p:cBhvr>
                                      <p:tavLst>
                                        <p:tav tm="0">
                                          <p:val>
                                            <p:strVal val="#ppt_x"/>
                                          </p:val>
                                        </p:tav>
                                        <p:tav tm="100000">
                                          <p:val>
                                            <p:fltVal val="0.211419"/>
                                          </p:val>
                                        </p:tav>
                                      </p:tavLst>
                                    </p:anim>
                                    <p:anim calcmode="lin" valueType="num">
                                      <p:cBhvr>
                                        <p:cTn id="503" dur="450" decel="100000" fill="hold"/>
                                        <p:tgtEl>
                                          <p:spTgt spid="20"/>
                                        </p:tgtEl>
                                        <p:attrNameLst>
                                          <p:attrName>ppt_y</p:attrName>
                                        </p:attrNameLst>
                                      </p:cBhvr>
                                      <p:tavLst>
                                        <p:tav tm="0">
                                          <p:val>
                                            <p:strVal val="#ppt_y+1"/>
                                          </p:val>
                                        </p:tav>
                                        <p:tav tm="100000">
                                          <p:val>
                                            <p:fltVal val="0.355952"/>
                                          </p:val>
                                        </p:tav>
                                      </p:tavLst>
                                    </p:anim>
                                    <p:anim calcmode="lin" valueType="num">
                                      <p:cBhvr>
                                        <p:cTn id="504" dur="50" accel="100000" fill="hold">
                                          <p:stCondLst>
                                            <p:cond delay="450"/>
                                          </p:stCondLst>
                                        </p:cTn>
                                        <p:tgtEl>
                                          <p:spTgt spid="20"/>
                                        </p:tgtEl>
                                        <p:attrNameLst>
                                          <p:attrName>ppt_y</p:attrName>
                                        </p:attrNameLst>
                                      </p:cBhvr>
                                      <p:tavLst>
                                        <p:tav tm="0">
                                          <p:val>
                                            <p:strVal val="#ppt_y-.03"/>
                                          </p:val>
                                        </p:tav>
                                        <p:tav tm="100000">
                                          <p:val>
                                            <p:fltVal val="0.355952"/>
                                          </p:val>
                                        </p:tav>
                                      </p:tavLst>
                                    </p:anim>
                                  </p:childTnLst>
                                </p:cTn>
                              </p:par>
                              <p:par>
                                <p:cTn id="505" presetID="35" presetClass="path" presetSubtype="0" accel="50000" decel="50000" fill="hold" grpId="13" nodeType="withEffect">
                                  <p:stCondLst>
                                    <p:cond delay="0"/>
                                  </p:stCondLst>
                                  <p:childTnLst>
                                    <p:anim calcmode="lin" valueType="num">
                                      <p:cBhvr additive="base">
                                        <p:cTn id="506" dur="500" fill="hold">
                                          <p:stCondLst>
                                            <p:cond delay="0"/>
                                          </p:stCondLst>
                                        </p:cTn>
                                        <p:tgtEl>
                                          <p:spTgt spid="15"/>
                                        </p:tgtEl>
                                        <p:attrNameLst>
                                          <p:attrName>ppt_x</p:attrName>
                                        </p:attrNameLst>
                                      </p:cBhvr>
                                      <p:tavLst>
                                        <p:tav tm="0">
                                          <p:val>
                                            <p:strVal val="ppt_x"/>
                                          </p:val>
                                        </p:tav>
                                        <p:tav tm="100000">
                                          <p:val>
                                            <p:fltVal val="0.113169"/>
                                          </p:val>
                                        </p:tav>
                                      </p:tavLst>
                                    </p:anim>
                                    <p:anim calcmode="lin" valueType="num">
                                      <p:cBhvr additive="base">
                                        <p:cTn id="507" dur="500" fill="hold">
                                          <p:stCondLst>
                                            <p:cond delay="0"/>
                                          </p:stCondLst>
                                        </p:cTn>
                                        <p:tgtEl>
                                          <p:spTgt spid="15"/>
                                        </p:tgtEl>
                                        <p:attrNameLst>
                                          <p:attrName>ppt_y</p:attrName>
                                        </p:attrNameLst>
                                      </p:cBhvr>
                                      <p:tavLst>
                                        <p:tav tm="0">
                                          <p:val>
                                            <p:strVal val="ppt_y"/>
                                          </p:val>
                                        </p:tav>
                                        <p:tav tm="100000">
                                          <p:val>
                                            <p:fltVal val="0.265511"/>
                                          </p:val>
                                        </p:tav>
                                      </p:tavLst>
                                    </p:anim>
                                    <p:anim calcmode="lin" valueType="num">
                                      <p:cBhvr additive="base">
                                        <p:cTn id="508" dur="500" fill="hold">
                                          <p:stCondLst>
                                            <p:cond delay="0"/>
                                          </p:stCondLst>
                                        </p:cTn>
                                        <p:tgtEl>
                                          <p:spTgt spid="15"/>
                                        </p:tgtEl>
                                        <p:attrNameLst>
                                          <p:attrName>ppt_w</p:attrName>
                                        </p:attrNameLst>
                                      </p:cBhvr>
                                      <p:tavLst>
                                        <p:tav tm="0">
                                          <p:val>
                                            <p:strVal val="ppt_w"/>
                                          </p:val>
                                        </p:tav>
                                        <p:tav tm="100000">
                                          <p:val>
                                            <p:strVal val="#ppt_w"/>
                                          </p:val>
                                        </p:tav>
                                      </p:tavLst>
                                    </p:anim>
                                    <p:anim calcmode="lin" valueType="num">
                                      <p:cBhvr additive="base">
                                        <p:cTn id="509" dur="500" fill="hold">
                                          <p:stCondLst>
                                            <p:cond delay="0"/>
                                          </p:stCondLst>
                                        </p:cTn>
                                        <p:tgtEl>
                                          <p:spTgt spid="15"/>
                                        </p:tgtEl>
                                        <p:attrNameLst>
                                          <p:attrName>ppt_h</p:attrName>
                                        </p:attrNameLst>
                                      </p:cBhvr>
                                      <p:tavLst>
                                        <p:tav tm="0">
                                          <p:val>
                                            <p:strVal val="ppt_h"/>
                                          </p:val>
                                        </p:tav>
                                        <p:tav tm="100000">
                                          <p:val>
                                            <p:strVal val="#ppt_h"/>
                                          </p:val>
                                        </p:tav>
                                      </p:tavLst>
                                    </p:anim>
                                  </p:childTnLst>
                                </p:cTn>
                              </p:par>
                              <p:par>
                                <p:cTn id="510" presetID="35" presetClass="path" presetSubtype="0" accel="50000" decel="50000" fill="hold" grpId="12" nodeType="withEffect">
                                  <p:stCondLst>
                                    <p:cond delay="0"/>
                                  </p:stCondLst>
                                  <p:childTnLst>
                                    <p:anim calcmode="lin" valueType="num">
                                      <p:cBhvr additive="base">
                                        <p:cTn id="511" dur="500" fill="hold">
                                          <p:stCondLst>
                                            <p:cond delay="0"/>
                                          </p:stCondLst>
                                        </p:cTn>
                                        <p:tgtEl>
                                          <p:spTgt spid="24"/>
                                        </p:tgtEl>
                                        <p:attrNameLst>
                                          <p:attrName>ppt_x</p:attrName>
                                        </p:attrNameLst>
                                      </p:cBhvr>
                                      <p:tavLst>
                                        <p:tav tm="0">
                                          <p:val>
                                            <p:strVal val="ppt_x"/>
                                          </p:val>
                                        </p:tav>
                                        <p:tav tm="100000">
                                          <p:val>
                                            <p:fltVal val="0.417283"/>
                                          </p:val>
                                        </p:tav>
                                      </p:tavLst>
                                    </p:anim>
                                    <p:anim calcmode="lin" valueType="num">
                                      <p:cBhvr additive="base">
                                        <p:cTn id="512" dur="500" fill="hold">
                                          <p:stCondLst>
                                            <p:cond delay="0"/>
                                          </p:stCondLst>
                                        </p:cTn>
                                        <p:tgtEl>
                                          <p:spTgt spid="24"/>
                                        </p:tgtEl>
                                        <p:attrNameLst>
                                          <p:attrName>ppt_y</p:attrName>
                                        </p:attrNameLst>
                                      </p:cBhvr>
                                      <p:tavLst>
                                        <p:tav tm="0">
                                          <p:val>
                                            <p:strVal val="ppt_y"/>
                                          </p:val>
                                        </p:tav>
                                        <p:tav tm="100000">
                                          <p:val>
                                            <p:fltVal val="0.627477"/>
                                          </p:val>
                                        </p:tav>
                                      </p:tavLst>
                                    </p:anim>
                                    <p:anim calcmode="lin" valueType="num">
                                      <p:cBhvr additive="base">
                                        <p:cTn id="513" dur="500" fill="hold">
                                          <p:stCondLst>
                                            <p:cond delay="0"/>
                                          </p:stCondLst>
                                        </p:cTn>
                                        <p:tgtEl>
                                          <p:spTgt spid="24"/>
                                        </p:tgtEl>
                                        <p:attrNameLst>
                                          <p:attrName>ppt_w</p:attrName>
                                        </p:attrNameLst>
                                      </p:cBhvr>
                                      <p:tavLst>
                                        <p:tav tm="0">
                                          <p:val>
                                            <p:strVal val="ppt_w"/>
                                          </p:val>
                                        </p:tav>
                                        <p:tav tm="100000">
                                          <p:val>
                                            <p:strVal val="#ppt_w"/>
                                          </p:val>
                                        </p:tav>
                                      </p:tavLst>
                                    </p:anim>
                                    <p:anim calcmode="lin" valueType="num">
                                      <p:cBhvr additive="base">
                                        <p:cTn id="514" dur="500" fill="hold">
                                          <p:stCondLst>
                                            <p:cond delay="0"/>
                                          </p:stCondLst>
                                        </p:cTn>
                                        <p:tgtEl>
                                          <p:spTgt spid="24"/>
                                        </p:tgtEl>
                                        <p:attrNameLst>
                                          <p:attrName>ppt_h</p:attrName>
                                        </p:attrNameLst>
                                      </p:cBhvr>
                                      <p:tavLst>
                                        <p:tav tm="0">
                                          <p:val>
                                            <p:strVal val="ppt_h"/>
                                          </p:val>
                                        </p:tav>
                                        <p:tav tm="100000">
                                          <p:val>
                                            <p:strVal val="#ppt_h"/>
                                          </p:val>
                                        </p:tav>
                                      </p:tavLst>
                                    </p:anim>
                                  </p:childTnLst>
                                </p:cTn>
                              </p:par>
                              <p:par>
                                <p:cTn id="515" presetID="35" presetClass="path" presetSubtype="0" accel="50000" decel="50000" fill="hold" nodeType="withEffect">
                                  <p:stCondLst>
                                    <p:cond delay="0"/>
                                  </p:stCondLst>
                                  <p:childTnLst>
                                    <p:anim calcmode="lin" valueType="num">
                                      <p:cBhvr additive="base">
                                        <p:cTn id="516" dur="500" fill="hold">
                                          <p:stCondLst>
                                            <p:cond delay="0"/>
                                          </p:stCondLst>
                                        </p:cTn>
                                        <p:tgtEl>
                                          <p:spTgt spid="2"/>
                                        </p:tgtEl>
                                        <p:attrNameLst>
                                          <p:attrName>ppt_x</p:attrName>
                                        </p:attrNameLst>
                                      </p:cBhvr>
                                      <p:tavLst>
                                        <p:tav tm="0">
                                          <p:val>
                                            <p:strVal val="ppt_x"/>
                                          </p:val>
                                        </p:tav>
                                        <p:tav tm="100000">
                                          <p:val>
                                            <p:fltVal val="0.630924"/>
                                          </p:val>
                                        </p:tav>
                                      </p:tavLst>
                                    </p:anim>
                                    <p:anim calcmode="lin" valueType="num">
                                      <p:cBhvr additive="base">
                                        <p:cTn id="517" dur="500" fill="hold">
                                          <p:stCondLst>
                                            <p:cond delay="0"/>
                                          </p:stCondLst>
                                        </p:cTn>
                                        <p:tgtEl>
                                          <p:spTgt spid="2"/>
                                        </p:tgtEl>
                                        <p:attrNameLst>
                                          <p:attrName>ppt_y</p:attrName>
                                        </p:attrNameLst>
                                      </p:cBhvr>
                                      <p:tavLst>
                                        <p:tav tm="0">
                                          <p:val>
                                            <p:strVal val="ppt_y"/>
                                          </p:val>
                                        </p:tav>
                                        <p:tav tm="100000">
                                          <p:val>
                                            <p:fltVal val="0.23276"/>
                                          </p:val>
                                        </p:tav>
                                      </p:tavLst>
                                    </p:anim>
                                    <p:anim calcmode="lin" valueType="num">
                                      <p:cBhvr additive="base">
                                        <p:cTn id="518" dur="500" fill="hold">
                                          <p:stCondLst>
                                            <p:cond delay="0"/>
                                          </p:stCondLst>
                                        </p:cTn>
                                        <p:tgtEl>
                                          <p:spTgt spid="2"/>
                                        </p:tgtEl>
                                        <p:attrNameLst>
                                          <p:attrName>ppt_w</p:attrName>
                                        </p:attrNameLst>
                                      </p:cBhvr>
                                      <p:tavLst>
                                        <p:tav tm="0">
                                          <p:val>
                                            <p:strVal val="ppt_w"/>
                                          </p:val>
                                        </p:tav>
                                        <p:tav tm="100000">
                                          <p:val>
                                            <p:strVal val="#ppt_w"/>
                                          </p:val>
                                        </p:tav>
                                      </p:tavLst>
                                    </p:anim>
                                    <p:anim calcmode="lin" valueType="num">
                                      <p:cBhvr additive="base">
                                        <p:cTn id="519" dur="500" fill="hold">
                                          <p:stCondLst>
                                            <p:cond delay="0"/>
                                          </p:stCondLst>
                                        </p:cTn>
                                        <p:tgtEl>
                                          <p:spTgt spid="2"/>
                                        </p:tgtEl>
                                        <p:attrNameLst>
                                          <p:attrName>ppt_h</p:attrName>
                                        </p:attrNameLst>
                                      </p:cBhvr>
                                      <p:tavLst>
                                        <p:tav tm="0">
                                          <p:val>
                                            <p:strVal val="ppt_h"/>
                                          </p:val>
                                        </p:tav>
                                        <p:tav tm="100000">
                                          <p:val>
                                            <p:strVal val="#ppt_h"/>
                                          </p:val>
                                        </p:tav>
                                      </p:tavLst>
                                    </p:anim>
                                  </p:childTnLst>
                                </p:cTn>
                              </p:par>
                              <p:par>
                                <p:cTn id="520" presetID="35" presetClass="path" presetSubtype="0" accel="50000" decel="50000" fill="hold" grpId="10" nodeType="withEffect">
                                  <p:stCondLst>
                                    <p:cond delay="0"/>
                                  </p:stCondLst>
                                  <p:childTnLst>
                                    <p:anim calcmode="lin" valueType="num">
                                      <p:cBhvr additive="base">
                                        <p:cTn id="521" dur="500" fill="hold">
                                          <p:stCondLst>
                                            <p:cond delay="0"/>
                                          </p:stCondLst>
                                        </p:cTn>
                                        <p:tgtEl>
                                          <p:spTgt spid="21"/>
                                        </p:tgtEl>
                                        <p:attrNameLst>
                                          <p:attrName>ppt_x</p:attrName>
                                        </p:attrNameLst>
                                      </p:cBhvr>
                                      <p:tavLst>
                                        <p:tav tm="0">
                                          <p:val>
                                            <p:strVal val="ppt_x"/>
                                          </p:val>
                                        </p:tav>
                                        <p:tav tm="100000">
                                          <p:val>
                                            <p:fltVal val="0.344527"/>
                                          </p:val>
                                        </p:tav>
                                      </p:tavLst>
                                    </p:anim>
                                    <p:anim calcmode="lin" valueType="num">
                                      <p:cBhvr additive="base">
                                        <p:cTn id="522" dur="500" fill="hold">
                                          <p:stCondLst>
                                            <p:cond delay="0"/>
                                          </p:stCondLst>
                                        </p:cTn>
                                        <p:tgtEl>
                                          <p:spTgt spid="21"/>
                                        </p:tgtEl>
                                        <p:attrNameLst>
                                          <p:attrName>ppt_y</p:attrName>
                                        </p:attrNameLst>
                                      </p:cBhvr>
                                      <p:tavLst>
                                        <p:tav tm="0">
                                          <p:val>
                                            <p:strVal val="ppt_y"/>
                                          </p:val>
                                        </p:tav>
                                        <p:tav tm="100000">
                                          <p:val>
                                            <p:fltVal val="0.424247"/>
                                          </p:val>
                                        </p:tav>
                                      </p:tavLst>
                                    </p:anim>
                                    <p:anim calcmode="lin" valueType="num">
                                      <p:cBhvr additive="base">
                                        <p:cTn id="523" dur="500" fill="hold">
                                          <p:stCondLst>
                                            <p:cond delay="0"/>
                                          </p:stCondLst>
                                        </p:cTn>
                                        <p:tgtEl>
                                          <p:spTgt spid="21"/>
                                        </p:tgtEl>
                                        <p:attrNameLst>
                                          <p:attrName>ppt_w</p:attrName>
                                        </p:attrNameLst>
                                      </p:cBhvr>
                                      <p:tavLst>
                                        <p:tav tm="0">
                                          <p:val>
                                            <p:strVal val="ppt_w"/>
                                          </p:val>
                                        </p:tav>
                                        <p:tav tm="100000">
                                          <p:val>
                                            <p:strVal val="#ppt_w"/>
                                          </p:val>
                                        </p:tav>
                                      </p:tavLst>
                                    </p:anim>
                                    <p:anim calcmode="lin" valueType="num">
                                      <p:cBhvr additive="base">
                                        <p:cTn id="524" dur="500" fill="hold">
                                          <p:stCondLst>
                                            <p:cond delay="0"/>
                                          </p:stCondLst>
                                        </p:cTn>
                                        <p:tgtEl>
                                          <p:spTgt spid="21"/>
                                        </p:tgtEl>
                                        <p:attrNameLst>
                                          <p:attrName>ppt_h</p:attrName>
                                        </p:attrNameLst>
                                      </p:cBhvr>
                                      <p:tavLst>
                                        <p:tav tm="0">
                                          <p:val>
                                            <p:strVal val="ppt_h"/>
                                          </p:val>
                                        </p:tav>
                                        <p:tav tm="100000">
                                          <p:val>
                                            <p:strVal val="#ppt_h"/>
                                          </p:val>
                                        </p:tav>
                                      </p:tavLst>
                                    </p:anim>
                                  </p:childTnLst>
                                </p:cTn>
                              </p:par>
                              <p:par>
                                <p:cTn id="525" presetID="35" presetClass="path" presetSubtype="0" accel="50000" decel="50000" fill="hold" nodeType="withEffect">
                                  <p:stCondLst>
                                    <p:cond delay="0"/>
                                  </p:stCondLst>
                                  <p:childTnLst>
                                    <p:anim calcmode="lin" valueType="num">
                                      <p:cBhvr additive="base">
                                        <p:cTn id="526" dur="500" fill="hold">
                                          <p:stCondLst>
                                            <p:cond delay="0"/>
                                          </p:stCondLst>
                                        </p:cTn>
                                        <p:tgtEl>
                                          <p:spTgt spid="3"/>
                                        </p:tgtEl>
                                        <p:attrNameLst>
                                          <p:attrName>ppt_x</p:attrName>
                                        </p:attrNameLst>
                                      </p:cBhvr>
                                      <p:tavLst>
                                        <p:tav tm="0">
                                          <p:val>
                                            <p:strVal val="ppt_x"/>
                                          </p:val>
                                        </p:tav>
                                        <p:tav tm="100000">
                                          <p:val>
                                            <p:fltVal val="0.690848"/>
                                          </p:val>
                                        </p:tav>
                                      </p:tavLst>
                                    </p:anim>
                                    <p:anim calcmode="lin" valueType="num">
                                      <p:cBhvr additive="base">
                                        <p:cTn id="527" dur="500" fill="hold">
                                          <p:stCondLst>
                                            <p:cond delay="0"/>
                                          </p:stCondLst>
                                        </p:cTn>
                                        <p:tgtEl>
                                          <p:spTgt spid="3"/>
                                        </p:tgtEl>
                                        <p:attrNameLst>
                                          <p:attrName>ppt_y</p:attrName>
                                        </p:attrNameLst>
                                      </p:cBhvr>
                                      <p:tavLst>
                                        <p:tav tm="0">
                                          <p:val>
                                            <p:strVal val="ppt_y"/>
                                          </p:val>
                                        </p:tav>
                                        <p:tav tm="100000">
                                          <p:val>
                                            <p:fltVal val="0.389444"/>
                                          </p:val>
                                        </p:tav>
                                      </p:tavLst>
                                    </p:anim>
                                    <p:anim calcmode="lin" valueType="num">
                                      <p:cBhvr additive="base">
                                        <p:cTn id="528" dur="500" fill="hold">
                                          <p:stCondLst>
                                            <p:cond delay="0"/>
                                          </p:stCondLst>
                                        </p:cTn>
                                        <p:tgtEl>
                                          <p:spTgt spid="3"/>
                                        </p:tgtEl>
                                        <p:attrNameLst>
                                          <p:attrName>ppt_w</p:attrName>
                                        </p:attrNameLst>
                                      </p:cBhvr>
                                      <p:tavLst>
                                        <p:tav tm="0">
                                          <p:val>
                                            <p:strVal val="ppt_w"/>
                                          </p:val>
                                        </p:tav>
                                        <p:tav tm="100000">
                                          <p:val>
                                            <p:strVal val="#ppt_w"/>
                                          </p:val>
                                        </p:tav>
                                      </p:tavLst>
                                    </p:anim>
                                    <p:anim calcmode="lin" valueType="num">
                                      <p:cBhvr additive="base">
                                        <p:cTn id="529" dur="500" fill="hold">
                                          <p:stCondLst>
                                            <p:cond delay="0"/>
                                          </p:stCondLst>
                                        </p:cTn>
                                        <p:tgtEl>
                                          <p:spTgt spid="3"/>
                                        </p:tgtEl>
                                        <p:attrNameLst>
                                          <p:attrName>ppt_h</p:attrName>
                                        </p:attrNameLst>
                                      </p:cBhvr>
                                      <p:tavLst>
                                        <p:tav tm="0">
                                          <p:val>
                                            <p:strVal val="ppt_h"/>
                                          </p:val>
                                        </p:tav>
                                        <p:tav tm="100000">
                                          <p:val>
                                            <p:strVal val="#ppt_h"/>
                                          </p:val>
                                        </p:tav>
                                      </p:tavLst>
                                    </p:anim>
                                  </p:childTnLst>
                                </p:cTn>
                              </p:par>
                              <p:par>
                                <p:cTn id="530" presetID="35" presetClass="path" presetSubtype="0" accel="50000" decel="50000" fill="hold" nodeType="withEffect">
                                  <p:stCondLst>
                                    <p:cond delay="0"/>
                                  </p:stCondLst>
                                  <p:childTnLst>
                                    <p:anim calcmode="lin" valueType="num">
                                      <p:cBhvr additive="base">
                                        <p:cTn id="531" dur="500" fill="hold">
                                          <p:stCondLst>
                                            <p:cond delay="0"/>
                                          </p:stCondLst>
                                        </p:cTn>
                                        <p:tgtEl>
                                          <p:spTgt spid="39"/>
                                        </p:tgtEl>
                                        <p:attrNameLst>
                                          <p:attrName>ppt_x</p:attrName>
                                        </p:attrNameLst>
                                      </p:cBhvr>
                                      <p:tavLst>
                                        <p:tav tm="0">
                                          <p:val>
                                            <p:strVal val="ppt_x"/>
                                          </p:val>
                                        </p:tav>
                                        <p:tav tm="100000">
                                          <p:val>
                                            <p:fltVal val="0.211419"/>
                                          </p:val>
                                        </p:tav>
                                      </p:tavLst>
                                    </p:anim>
                                    <p:anim calcmode="lin" valueType="num">
                                      <p:cBhvr additive="base">
                                        <p:cTn id="532" dur="500" fill="hold">
                                          <p:stCondLst>
                                            <p:cond delay="0"/>
                                          </p:stCondLst>
                                        </p:cTn>
                                        <p:tgtEl>
                                          <p:spTgt spid="39"/>
                                        </p:tgtEl>
                                        <p:attrNameLst>
                                          <p:attrName>ppt_y</p:attrName>
                                        </p:attrNameLst>
                                      </p:cBhvr>
                                      <p:tavLst>
                                        <p:tav tm="0">
                                          <p:val>
                                            <p:strVal val="ppt_y"/>
                                          </p:val>
                                        </p:tav>
                                        <p:tav tm="100000">
                                          <p:val>
                                            <p:fltVal val="0.355952"/>
                                          </p:val>
                                        </p:tav>
                                      </p:tavLst>
                                    </p:anim>
                                    <p:anim calcmode="lin" valueType="num">
                                      <p:cBhvr additive="base">
                                        <p:cTn id="533" dur="500" fill="hold">
                                          <p:stCondLst>
                                            <p:cond delay="0"/>
                                          </p:stCondLst>
                                        </p:cTn>
                                        <p:tgtEl>
                                          <p:spTgt spid="39"/>
                                        </p:tgtEl>
                                        <p:attrNameLst>
                                          <p:attrName>ppt_w</p:attrName>
                                        </p:attrNameLst>
                                      </p:cBhvr>
                                      <p:tavLst>
                                        <p:tav tm="0">
                                          <p:val>
                                            <p:strVal val="ppt_w"/>
                                          </p:val>
                                        </p:tav>
                                        <p:tav tm="100000">
                                          <p:val>
                                            <p:strVal val="#ppt_w"/>
                                          </p:val>
                                        </p:tav>
                                      </p:tavLst>
                                    </p:anim>
                                    <p:anim calcmode="lin" valueType="num">
                                      <p:cBhvr additive="base">
                                        <p:cTn id="534" dur="500" fill="hold">
                                          <p:stCondLst>
                                            <p:cond delay="0"/>
                                          </p:stCondLst>
                                        </p:cTn>
                                        <p:tgtEl>
                                          <p:spTgt spid="39"/>
                                        </p:tgtEl>
                                        <p:attrNameLst>
                                          <p:attrName>ppt_h</p:attrName>
                                        </p:attrNameLst>
                                      </p:cBhvr>
                                      <p:tavLst>
                                        <p:tav tm="0">
                                          <p:val>
                                            <p:strVal val="ppt_h"/>
                                          </p:val>
                                        </p:tav>
                                        <p:tav tm="100000">
                                          <p:val>
                                            <p:strVal val="#ppt_h"/>
                                          </p:val>
                                        </p:tav>
                                      </p:tavLst>
                                    </p:anim>
                                  </p:childTnLst>
                                </p:cTn>
                              </p:par>
                              <p:par>
                                <p:cTn id="535" presetID="35" presetClass="path" presetSubtype="0" accel="50000" decel="50000" fill="hold" grpId="7" nodeType="withEffect">
                                  <p:stCondLst>
                                    <p:cond delay="0"/>
                                  </p:stCondLst>
                                  <p:childTnLst>
                                    <p:anim calcmode="lin" valueType="num">
                                      <p:cBhvr additive="base">
                                        <p:cTn id="536" dur="500" fill="hold">
                                          <p:stCondLst>
                                            <p:cond delay="0"/>
                                          </p:stCondLst>
                                        </p:cTn>
                                        <p:tgtEl>
                                          <p:spTgt spid="16"/>
                                        </p:tgtEl>
                                        <p:attrNameLst>
                                          <p:attrName>ppt_x</p:attrName>
                                        </p:attrNameLst>
                                      </p:cBhvr>
                                      <p:tavLst>
                                        <p:tav tm="0">
                                          <p:val>
                                            <p:strVal val="ppt_x"/>
                                          </p:val>
                                        </p:tav>
                                        <p:tav tm="100000">
                                          <p:val>
                                            <p:fltVal val="0.21022"/>
                                          </p:val>
                                        </p:tav>
                                      </p:tavLst>
                                    </p:anim>
                                    <p:anim calcmode="lin" valueType="num">
                                      <p:cBhvr additive="base">
                                        <p:cTn id="537" dur="500" fill="hold">
                                          <p:stCondLst>
                                            <p:cond delay="0"/>
                                          </p:stCondLst>
                                        </p:cTn>
                                        <p:tgtEl>
                                          <p:spTgt spid="16"/>
                                        </p:tgtEl>
                                        <p:attrNameLst>
                                          <p:attrName>ppt_y</p:attrName>
                                        </p:attrNameLst>
                                      </p:cBhvr>
                                      <p:tavLst>
                                        <p:tav tm="0">
                                          <p:val>
                                            <p:strVal val="ppt_y"/>
                                          </p:val>
                                        </p:tav>
                                        <p:tav tm="100000">
                                          <p:val>
                                            <p:fltVal val="0.418251"/>
                                          </p:val>
                                        </p:tav>
                                      </p:tavLst>
                                    </p:anim>
                                    <p:anim calcmode="lin" valueType="num">
                                      <p:cBhvr additive="base">
                                        <p:cTn id="538" dur="500" fill="hold">
                                          <p:stCondLst>
                                            <p:cond delay="0"/>
                                          </p:stCondLst>
                                        </p:cTn>
                                        <p:tgtEl>
                                          <p:spTgt spid="16"/>
                                        </p:tgtEl>
                                        <p:attrNameLst>
                                          <p:attrName>ppt_w</p:attrName>
                                        </p:attrNameLst>
                                      </p:cBhvr>
                                      <p:tavLst>
                                        <p:tav tm="0">
                                          <p:val>
                                            <p:strVal val="ppt_w"/>
                                          </p:val>
                                        </p:tav>
                                        <p:tav tm="100000">
                                          <p:val>
                                            <p:strVal val="#ppt_w"/>
                                          </p:val>
                                        </p:tav>
                                      </p:tavLst>
                                    </p:anim>
                                    <p:anim calcmode="lin" valueType="num">
                                      <p:cBhvr additive="base">
                                        <p:cTn id="539" dur="500" fill="hold">
                                          <p:stCondLst>
                                            <p:cond delay="0"/>
                                          </p:stCondLst>
                                        </p:cTn>
                                        <p:tgtEl>
                                          <p:spTgt spid="16"/>
                                        </p:tgtEl>
                                        <p:attrNameLst>
                                          <p:attrName>ppt_h</p:attrName>
                                        </p:attrNameLst>
                                      </p:cBhvr>
                                      <p:tavLst>
                                        <p:tav tm="0">
                                          <p:val>
                                            <p:strVal val="ppt_h"/>
                                          </p:val>
                                        </p:tav>
                                        <p:tav tm="100000">
                                          <p:val>
                                            <p:strVal val="#ppt_h"/>
                                          </p:val>
                                        </p:tav>
                                      </p:tavLst>
                                    </p:anim>
                                  </p:childTnLst>
                                </p:cTn>
                              </p:par>
                              <p:par>
                                <p:cTn id="540" presetID="35" presetClass="path" presetSubtype="0" accel="50000" decel="50000" fill="hold" nodeType="withEffect">
                                  <p:stCondLst>
                                    <p:cond delay="0"/>
                                  </p:stCondLst>
                                  <p:childTnLst>
                                    <p:anim calcmode="lin" valueType="num">
                                      <p:cBhvr additive="base">
                                        <p:cTn id="541" dur="500" fill="hold">
                                          <p:stCondLst>
                                            <p:cond delay="0"/>
                                          </p:stCondLst>
                                        </p:cTn>
                                        <p:tgtEl>
                                          <p:spTgt spid="4"/>
                                        </p:tgtEl>
                                        <p:attrNameLst>
                                          <p:attrName>ppt_x</p:attrName>
                                        </p:attrNameLst>
                                      </p:cBhvr>
                                      <p:tavLst>
                                        <p:tav tm="0">
                                          <p:val>
                                            <p:strVal val="ppt_x"/>
                                          </p:val>
                                        </p:tav>
                                        <p:tav tm="100000">
                                          <p:val>
                                            <p:fltVal val="0.764921"/>
                                          </p:val>
                                        </p:tav>
                                      </p:tavLst>
                                    </p:anim>
                                    <p:anim calcmode="lin" valueType="num">
                                      <p:cBhvr additive="base">
                                        <p:cTn id="542" dur="500" fill="hold">
                                          <p:stCondLst>
                                            <p:cond delay="0"/>
                                          </p:stCondLst>
                                        </p:cTn>
                                        <p:tgtEl>
                                          <p:spTgt spid="4"/>
                                        </p:tgtEl>
                                        <p:attrNameLst>
                                          <p:attrName>ppt_y</p:attrName>
                                        </p:attrNameLst>
                                      </p:cBhvr>
                                      <p:tavLst>
                                        <p:tav tm="0">
                                          <p:val>
                                            <p:strVal val="ppt_y"/>
                                          </p:val>
                                        </p:tav>
                                        <p:tav tm="100000">
                                          <p:val>
                                            <p:fltVal val="0.546128"/>
                                          </p:val>
                                        </p:tav>
                                      </p:tavLst>
                                    </p:anim>
                                    <p:anim calcmode="lin" valueType="num">
                                      <p:cBhvr additive="base">
                                        <p:cTn id="543" dur="500" fill="hold">
                                          <p:stCondLst>
                                            <p:cond delay="0"/>
                                          </p:stCondLst>
                                        </p:cTn>
                                        <p:tgtEl>
                                          <p:spTgt spid="4"/>
                                        </p:tgtEl>
                                        <p:attrNameLst>
                                          <p:attrName>ppt_w</p:attrName>
                                        </p:attrNameLst>
                                      </p:cBhvr>
                                      <p:tavLst>
                                        <p:tav tm="0">
                                          <p:val>
                                            <p:strVal val="ppt_w"/>
                                          </p:val>
                                        </p:tav>
                                        <p:tav tm="100000">
                                          <p:val>
                                            <p:strVal val="#ppt_w"/>
                                          </p:val>
                                        </p:tav>
                                      </p:tavLst>
                                    </p:anim>
                                    <p:anim calcmode="lin" valueType="num">
                                      <p:cBhvr additive="base">
                                        <p:cTn id="544" dur="500" fill="hold">
                                          <p:stCondLst>
                                            <p:cond delay="0"/>
                                          </p:stCondLst>
                                        </p:cTn>
                                        <p:tgtEl>
                                          <p:spTgt spid="4"/>
                                        </p:tgtEl>
                                        <p:attrNameLst>
                                          <p:attrName>ppt_h</p:attrName>
                                        </p:attrNameLst>
                                      </p:cBhvr>
                                      <p:tavLst>
                                        <p:tav tm="0">
                                          <p:val>
                                            <p:strVal val="ppt_h"/>
                                          </p:val>
                                        </p:tav>
                                        <p:tav tm="100000">
                                          <p:val>
                                            <p:strVal val="#ppt_h"/>
                                          </p:val>
                                        </p:tav>
                                      </p:tavLst>
                                    </p:anim>
                                  </p:childTnLst>
                                </p:cTn>
                              </p:par>
                              <p:par>
                                <p:cTn id="545" presetID="35" presetClass="path" presetSubtype="0" accel="50000" decel="50000" fill="hold" nodeType="withEffect">
                                  <p:stCondLst>
                                    <p:cond delay="0"/>
                                  </p:stCondLst>
                                  <p:childTnLst>
                                    <p:anim calcmode="lin" valueType="num">
                                      <p:cBhvr additive="base">
                                        <p:cTn id="546" dur="500" fill="hold">
                                          <p:stCondLst>
                                            <p:cond delay="0"/>
                                          </p:stCondLst>
                                        </p:cTn>
                                        <p:tgtEl>
                                          <p:spTgt spid="40"/>
                                        </p:tgtEl>
                                        <p:attrNameLst>
                                          <p:attrName>ppt_x</p:attrName>
                                        </p:attrNameLst>
                                      </p:cBhvr>
                                      <p:tavLst>
                                        <p:tav tm="0">
                                          <p:val>
                                            <p:strVal val="ppt_x"/>
                                          </p:val>
                                        </p:tav>
                                        <p:tav tm="100000">
                                          <p:val>
                                            <p:fltVal val="0.344527"/>
                                          </p:val>
                                        </p:tav>
                                      </p:tavLst>
                                    </p:anim>
                                    <p:anim calcmode="lin" valueType="num">
                                      <p:cBhvr additive="base">
                                        <p:cTn id="547" dur="500" fill="hold">
                                          <p:stCondLst>
                                            <p:cond delay="0"/>
                                          </p:stCondLst>
                                        </p:cTn>
                                        <p:tgtEl>
                                          <p:spTgt spid="40"/>
                                        </p:tgtEl>
                                        <p:attrNameLst>
                                          <p:attrName>ppt_y</p:attrName>
                                        </p:attrNameLst>
                                      </p:cBhvr>
                                      <p:tavLst>
                                        <p:tav tm="0">
                                          <p:val>
                                            <p:strVal val="ppt_y"/>
                                          </p:val>
                                        </p:tav>
                                        <p:tav tm="100000">
                                          <p:val>
                                            <p:fltVal val="0.424247"/>
                                          </p:val>
                                        </p:tav>
                                      </p:tavLst>
                                    </p:anim>
                                    <p:anim calcmode="lin" valueType="num">
                                      <p:cBhvr additive="base">
                                        <p:cTn id="548" dur="500" fill="hold">
                                          <p:stCondLst>
                                            <p:cond delay="0"/>
                                          </p:stCondLst>
                                        </p:cTn>
                                        <p:tgtEl>
                                          <p:spTgt spid="40"/>
                                        </p:tgtEl>
                                        <p:attrNameLst>
                                          <p:attrName>ppt_w</p:attrName>
                                        </p:attrNameLst>
                                      </p:cBhvr>
                                      <p:tavLst>
                                        <p:tav tm="0">
                                          <p:val>
                                            <p:strVal val="ppt_w"/>
                                          </p:val>
                                        </p:tav>
                                        <p:tav tm="100000">
                                          <p:val>
                                            <p:strVal val="#ppt_w"/>
                                          </p:val>
                                        </p:tav>
                                      </p:tavLst>
                                    </p:anim>
                                    <p:anim calcmode="lin" valueType="num">
                                      <p:cBhvr additive="base">
                                        <p:cTn id="549" dur="500" fill="hold">
                                          <p:stCondLst>
                                            <p:cond delay="0"/>
                                          </p:stCondLst>
                                        </p:cTn>
                                        <p:tgtEl>
                                          <p:spTgt spid="40"/>
                                        </p:tgtEl>
                                        <p:attrNameLst>
                                          <p:attrName>ppt_h</p:attrName>
                                        </p:attrNameLst>
                                      </p:cBhvr>
                                      <p:tavLst>
                                        <p:tav tm="0">
                                          <p:val>
                                            <p:strVal val="ppt_h"/>
                                          </p:val>
                                        </p:tav>
                                        <p:tav tm="100000">
                                          <p:val>
                                            <p:strVal val="#ppt_h"/>
                                          </p:val>
                                        </p:tav>
                                      </p:tavLst>
                                    </p:anim>
                                  </p:childTnLst>
                                </p:cTn>
                              </p:par>
                              <p:par>
                                <p:cTn id="550" presetID="35" presetClass="path" presetSubtype="0" accel="50000" decel="50000" fill="hold" grpId="4" nodeType="withEffect">
                                  <p:stCondLst>
                                    <p:cond delay="0"/>
                                  </p:stCondLst>
                                  <p:childTnLst>
                                    <p:anim calcmode="lin" valueType="num">
                                      <p:cBhvr additive="base">
                                        <p:cTn id="551" dur="500" fill="hold">
                                          <p:stCondLst>
                                            <p:cond delay="0"/>
                                          </p:stCondLst>
                                        </p:cTn>
                                        <p:tgtEl>
                                          <p:spTgt spid="22"/>
                                        </p:tgtEl>
                                        <p:attrNameLst>
                                          <p:attrName>ppt_x</p:attrName>
                                        </p:attrNameLst>
                                      </p:cBhvr>
                                      <p:tavLst>
                                        <p:tav tm="0">
                                          <p:val>
                                            <p:strVal val="ppt_x"/>
                                          </p:val>
                                        </p:tav>
                                        <p:tav tm="100000">
                                          <p:val>
                                            <p:fltVal val="0.418986"/>
                                          </p:val>
                                        </p:tav>
                                      </p:tavLst>
                                    </p:anim>
                                    <p:anim calcmode="lin" valueType="num">
                                      <p:cBhvr additive="base">
                                        <p:cTn id="552" dur="500" fill="hold">
                                          <p:stCondLst>
                                            <p:cond delay="0"/>
                                          </p:stCondLst>
                                        </p:cTn>
                                        <p:tgtEl>
                                          <p:spTgt spid="22"/>
                                        </p:tgtEl>
                                        <p:attrNameLst>
                                          <p:attrName>ppt_y</p:attrName>
                                        </p:attrNameLst>
                                      </p:cBhvr>
                                      <p:tavLst>
                                        <p:tav tm="0">
                                          <p:val>
                                            <p:strVal val="ppt_y"/>
                                          </p:val>
                                        </p:tav>
                                        <p:tav tm="100000">
                                          <p:val>
                                            <p:fltVal val="0.628669"/>
                                          </p:val>
                                        </p:tav>
                                      </p:tavLst>
                                    </p:anim>
                                    <p:anim calcmode="lin" valueType="num">
                                      <p:cBhvr additive="base">
                                        <p:cTn id="553" dur="500" fill="hold">
                                          <p:stCondLst>
                                            <p:cond delay="0"/>
                                          </p:stCondLst>
                                        </p:cTn>
                                        <p:tgtEl>
                                          <p:spTgt spid="22"/>
                                        </p:tgtEl>
                                        <p:attrNameLst>
                                          <p:attrName>ppt_w</p:attrName>
                                        </p:attrNameLst>
                                      </p:cBhvr>
                                      <p:tavLst>
                                        <p:tav tm="0">
                                          <p:val>
                                            <p:strVal val="ppt_w"/>
                                          </p:val>
                                        </p:tav>
                                        <p:tav tm="100000">
                                          <p:val>
                                            <p:strVal val="#ppt_w"/>
                                          </p:val>
                                        </p:tav>
                                      </p:tavLst>
                                    </p:anim>
                                    <p:anim calcmode="lin" valueType="num">
                                      <p:cBhvr additive="base">
                                        <p:cTn id="554" dur="500" fill="hold">
                                          <p:stCondLst>
                                            <p:cond delay="0"/>
                                          </p:stCondLst>
                                        </p:cTn>
                                        <p:tgtEl>
                                          <p:spTgt spid="22"/>
                                        </p:tgtEl>
                                        <p:attrNameLst>
                                          <p:attrName>ppt_h</p:attrName>
                                        </p:attrNameLst>
                                      </p:cBhvr>
                                      <p:tavLst>
                                        <p:tav tm="0">
                                          <p:val>
                                            <p:strVal val="ppt_h"/>
                                          </p:val>
                                        </p:tav>
                                        <p:tav tm="100000">
                                          <p:val>
                                            <p:strVal val="#ppt_h"/>
                                          </p:val>
                                        </p:tav>
                                      </p:tavLst>
                                    </p:anim>
                                  </p:childTnLst>
                                </p:cTn>
                              </p:par>
                              <p:par>
                                <p:cTn id="555" presetID="35" presetClass="path" presetSubtype="0" accel="50000" decel="50000" fill="hold" grpId="3" nodeType="withEffect">
                                  <p:stCondLst>
                                    <p:cond delay="0"/>
                                  </p:stCondLst>
                                  <p:childTnLst>
                                    <p:anim calcmode="lin" valueType="num">
                                      <p:cBhvr additive="base">
                                        <p:cTn id="556" dur="500" fill="hold">
                                          <p:stCondLst>
                                            <p:cond delay="0"/>
                                          </p:stCondLst>
                                        </p:cTn>
                                        <p:tgtEl>
                                          <p:spTgt spid="19"/>
                                        </p:tgtEl>
                                        <p:attrNameLst>
                                          <p:attrName>ppt_x</p:attrName>
                                        </p:attrNameLst>
                                      </p:cBhvr>
                                      <p:tavLst>
                                        <p:tav tm="0">
                                          <p:val>
                                            <p:strVal val="ppt_x"/>
                                          </p:val>
                                        </p:tav>
                                        <p:tav tm="100000">
                                          <p:val>
                                            <p:fltVal val="0.529814"/>
                                          </p:val>
                                        </p:tav>
                                      </p:tavLst>
                                    </p:anim>
                                    <p:anim calcmode="lin" valueType="num">
                                      <p:cBhvr additive="base">
                                        <p:cTn id="557" dur="500" fill="hold">
                                          <p:stCondLst>
                                            <p:cond delay="0"/>
                                          </p:stCondLst>
                                        </p:cTn>
                                        <p:tgtEl>
                                          <p:spTgt spid="19"/>
                                        </p:tgtEl>
                                        <p:attrNameLst>
                                          <p:attrName>ppt_y</p:attrName>
                                        </p:attrNameLst>
                                      </p:cBhvr>
                                      <p:tavLst>
                                        <p:tav tm="0">
                                          <p:val>
                                            <p:strVal val="ppt_y"/>
                                          </p:val>
                                        </p:tav>
                                        <p:tav tm="100000">
                                          <p:val>
                                            <p:fltVal val="0.723577"/>
                                          </p:val>
                                        </p:tav>
                                      </p:tavLst>
                                    </p:anim>
                                    <p:anim calcmode="lin" valueType="num">
                                      <p:cBhvr additive="base">
                                        <p:cTn id="558" dur="500" fill="hold">
                                          <p:stCondLst>
                                            <p:cond delay="0"/>
                                          </p:stCondLst>
                                        </p:cTn>
                                        <p:tgtEl>
                                          <p:spTgt spid="19"/>
                                        </p:tgtEl>
                                        <p:attrNameLst>
                                          <p:attrName>ppt_w</p:attrName>
                                        </p:attrNameLst>
                                      </p:cBhvr>
                                      <p:tavLst>
                                        <p:tav tm="0">
                                          <p:val>
                                            <p:strVal val="ppt_w"/>
                                          </p:val>
                                        </p:tav>
                                        <p:tav tm="100000">
                                          <p:val>
                                            <p:strVal val="#ppt_w"/>
                                          </p:val>
                                        </p:tav>
                                      </p:tavLst>
                                    </p:anim>
                                    <p:anim calcmode="lin" valueType="num">
                                      <p:cBhvr additive="base">
                                        <p:cTn id="559" dur="500" fill="hold">
                                          <p:stCondLst>
                                            <p:cond delay="0"/>
                                          </p:stCondLst>
                                        </p:cTn>
                                        <p:tgtEl>
                                          <p:spTgt spid="19"/>
                                        </p:tgtEl>
                                        <p:attrNameLst>
                                          <p:attrName>ppt_h</p:attrName>
                                        </p:attrNameLst>
                                      </p:cBhvr>
                                      <p:tavLst>
                                        <p:tav tm="0">
                                          <p:val>
                                            <p:strVal val="ppt_h"/>
                                          </p:val>
                                        </p:tav>
                                        <p:tav tm="100000">
                                          <p:val>
                                            <p:strVal val="#ppt_h"/>
                                          </p:val>
                                        </p:tav>
                                      </p:tavLst>
                                    </p:anim>
                                  </p:childTnLst>
                                </p:cTn>
                              </p:par>
                              <p:par>
                                <p:cTn id="560" presetID="35" presetClass="path" presetSubtype="0" accel="50000" decel="50000" fill="hold" grpId="2" nodeType="withEffect">
                                  <p:stCondLst>
                                    <p:cond delay="0"/>
                                  </p:stCondLst>
                                  <p:childTnLst>
                                    <p:anim calcmode="lin" valueType="num">
                                      <p:cBhvr additive="base">
                                        <p:cTn id="561" dur="500" fill="hold">
                                          <p:stCondLst>
                                            <p:cond delay="0"/>
                                          </p:stCondLst>
                                        </p:cTn>
                                        <p:tgtEl>
                                          <p:spTgt spid="17"/>
                                        </p:tgtEl>
                                        <p:attrNameLst>
                                          <p:attrName>ppt_x</p:attrName>
                                        </p:attrNameLst>
                                      </p:cBhvr>
                                      <p:tavLst>
                                        <p:tav tm="0">
                                          <p:val>
                                            <p:strVal val="ppt_x"/>
                                          </p:val>
                                        </p:tav>
                                        <p:tav tm="100000">
                                          <p:val>
                                            <p:fltVal val="0.345264"/>
                                          </p:val>
                                        </p:tav>
                                      </p:tavLst>
                                    </p:anim>
                                    <p:anim calcmode="lin" valueType="num">
                                      <p:cBhvr additive="base">
                                        <p:cTn id="562" dur="500" fill="hold">
                                          <p:stCondLst>
                                            <p:cond delay="0"/>
                                          </p:stCondLst>
                                        </p:cTn>
                                        <p:tgtEl>
                                          <p:spTgt spid="17"/>
                                        </p:tgtEl>
                                        <p:attrNameLst>
                                          <p:attrName>ppt_y</p:attrName>
                                        </p:attrNameLst>
                                      </p:cBhvr>
                                      <p:tavLst>
                                        <p:tav tm="0">
                                          <p:val>
                                            <p:strVal val="ppt_y"/>
                                          </p:val>
                                        </p:tav>
                                        <p:tav tm="100000">
                                          <p:val>
                                            <p:fltVal val="0.412522"/>
                                          </p:val>
                                        </p:tav>
                                      </p:tavLst>
                                    </p:anim>
                                    <p:anim calcmode="lin" valueType="num">
                                      <p:cBhvr additive="base">
                                        <p:cTn id="563" dur="500" fill="hold">
                                          <p:stCondLst>
                                            <p:cond delay="0"/>
                                          </p:stCondLst>
                                        </p:cTn>
                                        <p:tgtEl>
                                          <p:spTgt spid="17"/>
                                        </p:tgtEl>
                                        <p:attrNameLst>
                                          <p:attrName>ppt_w</p:attrName>
                                        </p:attrNameLst>
                                      </p:cBhvr>
                                      <p:tavLst>
                                        <p:tav tm="0">
                                          <p:val>
                                            <p:strVal val="ppt_w"/>
                                          </p:val>
                                        </p:tav>
                                        <p:tav tm="100000">
                                          <p:val>
                                            <p:strVal val="#ppt_w"/>
                                          </p:val>
                                        </p:tav>
                                      </p:tavLst>
                                    </p:anim>
                                    <p:anim calcmode="lin" valueType="num">
                                      <p:cBhvr additive="base">
                                        <p:cTn id="564" dur="500" fill="hold">
                                          <p:stCondLst>
                                            <p:cond delay="0"/>
                                          </p:stCondLst>
                                        </p:cTn>
                                        <p:tgtEl>
                                          <p:spTgt spid="17"/>
                                        </p:tgtEl>
                                        <p:attrNameLst>
                                          <p:attrName>ppt_h</p:attrName>
                                        </p:attrNameLst>
                                      </p:cBhvr>
                                      <p:tavLst>
                                        <p:tav tm="0">
                                          <p:val>
                                            <p:strVal val="ppt_h"/>
                                          </p:val>
                                        </p:tav>
                                        <p:tav tm="100000">
                                          <p:val>
                                            <p:strVal val="#ppt_h"/>
                                          </p:val>
                                        </p:tav>
                                      </p:tavLst>
                                    </p:anim>
                                  </p:childTnLst>
                                </p:cTn>
                              </p:par>
                              <p:par>
                                <p:cTn id="565" presetID="35" presetClass="path" presetSubtype="0" accel="50000" decel="50000" fill="hold" grpId="1" nodeType="withEffect">
                                  <p:stCondLst>
                                    <p:cond delay="0"/>
                                  </p:stCondLst>
                                  <p:childTnLst>
                                    <p:anim calcmode="lin" valueType="num">
                                      <p:cBhvr additive="base">
                                        <p:cTn id="566" dur="500" fill="hold">
                                          <p:stCondLst>
                                            <p:cond delay="0"/>
                                          </p:stCondLst>
                                        </p:cTn>
                                        <p:tgtEl>
                                          <p:spTgt spid="18"/>
                                        </p:tgtEl>
                                        <p:attrNameLst>
                                          <p:attrName>ppt_x</p:attrName>
                                        </p:attrNameLst>
                                      </p:cBhvr>
                                      <p:tavLst>
                                        <p:tav tm="0">
                                          <p:val>
                                            <p:strVal val="ppt_x"/>
                                          </p:val>
                                        </p:tav>
                                        <p:tav tm="100000">
                                          <p:val>
                                            <p:fltVal val="0.409522"/>
                                          </p:val>
                                        </p:tav>
                                      </p:tavLst>
                                    </p:anim>
                                    <p:anim calcmode="lin" valueType="num">
                                      <p:cBhvr additive="base">
                                        <p:cTn id="567" dur="500" fill="hold">
                                          <p:stCondLst>
                                            <p:cond delay="0"/>
                                          </p:stCondLst>
                                        </p:cTn>
                                        <p:tgtEl>
                                          <p:spTgt spid="18"/>
                                        </p:tgtEl>
                                        <p:attrNameLst>
                                          <p:attrName>ppt_y</p:attrName>
                                        </p:attrNameLst>
                                      </p:cBhvr>
                                      <p:tavLst>
                                        <p:tav tm="0">
                                          <p:val>
                                            <p:strVal val="ppt_y"/>
                                          </p:val>
                                        </p:tav>
                                        <p:tav tm="100000">
                                          <p:val>
                                            <p:fltVal val="0.638109"/>
                                          </p:val>
                                        </p:tav>
                                      </p:tavLst>
                                    </p:anim>
                                    <p:anim calcmode="lin" valueType="num">
                                      <p:cBhvr additive="base">
                                        <p:cTn id="568" dur="500" fill="hold">
                                          <p:stCondLst>
                                            <p:cond delay="0"/>
                                          </p:stCondLst>
                                        </p:cTn>
                                        <p:tgtEl>
                                          <p:spTgt spid="18"/>
                                        </p:tgtEl>
                                        <p:attrNameLst>
                                          <p:attrName>ppt_w</p:attrName>
                                        </p:attrNameLst>
                                      </p:cBhvr>
                                      <p:tavLst>
                                        <p:tav tm="0">
                                          <p:val>
                                            <p:strVal val="ppt_w"/>
                                          </p:val>
                                        </p:tav>
                                        <p:tav tm="100000">
                                          <p:val>
                                            <p:strVal val="#ppt_w"/>
                                          </p:val>
                                        </p:tav>
                                      </p:tavLst>
                                    </p:anim>
                                    <p:anim calcmode="lin" valueType="num">
                                      <p:cBhvr additive="base">
                                        <p:cTn id="569" dur="500" fill="hold">
                                          <p:stCondLst>
                                            <p:cond delay="0"/>
                                          </p:stCondLst>
                                        </p:cTn>
                                        <p:tgtEl>
                                          <p:spTgt spid="18"/>
                                        </p:tgtEl>
                                        <p:attrNameLst>
                                          <p:attrName>ppt_h</p:attrName>
                                        </p:attrNameLst>
                                      </p:cBhvr>
                                      <p:tavLst>
                                        <p:tav tm="0">
                                          <p:val>
                                            <p:strVal val="ppt_h"/>
                                          </p:val>
                                        </p:tav>
                                        <p:tav tm="100000">
                                          <p:val>
                                            <p:strVal val="#ppt_h"/>
                                          </p:val>
                                        </p:tav>
                                      </p:tavLst>
                                    </p:anim>
                                  </p:childTnLst>
                                </p:cTn>
                              </p:par>
                            </p:childTnLst>
                          </p:cTn>
                        </p:par>
                      </p:childTnLst>
                    </p:cTn>
                  </p:par>
                  <p:par>
                    <p:cTn id="570" fill="hold">
                      <p:stCondLst>
                        <p:cond delay="indefinite"/>
                      </p:stCondLst>
                      <p:childTnLst>
                        <p:par>
                          <p:cTn id="571" fill="hold">
                            <p:stCondLst>
                              <p:cond delay="0"/>
                            </p:stCondLst>
                            <p:childTnLst>
                              <p:par>
                                <p:cTn id="572" presetID="35" presetClass="path" presetSubtype="0" accel="50000" decel="50000" fill="hold" grpId="1" nodeType="clickEffect">
                                  <p:stCondLst>
                                    <p:cond delay="0"/>
                                  </p:stCondLst>
                                  <p:childTnLst>
                                    <p:anim calcmode="lin" valueType="num">
                                      <p:cBhvr additive="base">
                                        <p:cTn id="573" dur="250" fill="hold">
                                          <p:stCondLst>
                                            <p:cond delay="0"/>
                                          </p:stCondLst>
                                        </p:cTn>
                                        <p:tgtEl>
                                          <p:spTgt spid="20"/>
                                        </p:tgtEl>
                                        <p:attrNameLst>
                                          <p:attrName>ppt_x</p:attrName>
                                        </p:attrNameLst>
                                      </p:cBhvr>
                                      <p:tavLst>
                                        <p:tav tm="0">
                                          <p:val>
                                            <p:strVal val="ppt_x"/>
                                          </p:val>
                                        </p:tav>
                                        <p:tav tm="100000">
                                          <p:val>
                                            <p:fltVal val="0.211419"/>
                                          </p:val>
                                        </p:tav>
                                      </p:tavLst>
                                    </p:anim>
                                    <p:anim calcmode="lin" valueType="num">
                                      <p:cBhvr additive="base">
                                        <p:cTn id="574" dur="250" fill="hold">
                                          <p:stCondLst>
                                            <p:cond delay="0"/>
                                          </p:stCondLst>
                                        </p:cTn>
                                        <p:tgtEl>
                                          <p:spTgt spid="20"/>
                                        </p:tgtEl>
                                        <p:attrNameLst>
                                          <p:attrName>ppt_y</p:attrName>
                                        </p:attrNameLst>
                                      </p:cBhvr>
                                      <p:tavLst>
                                        <p:tav tm="0">
                                          <p:val>
                                            <p:strVal val="ppt_y"/>
                                          </p:val>
                                        </p:tav>
                                        <p:tav tm="100000">
                                          <p:val>
                                            <p:fltVal val="0.355952"/>
                                          </p:val>
                                        </p:tav>
                                      </p:tavLst>
                                    </p:anim>
                                    <p:anim calcmode="lin" valueType="num">
                                      <p:cBhvr additive="base">
                                        <p:cTn id="575" dur="250" fill="hold">
                                          <p:stCondLst>
                                            <p:cond delay="0"/>
                                          </p:stCondLst>
                                        </p:cTn>
                                        <p:tgtEl>
                                          <p:spTgt spid="20"/>
                                        </p:tgtEl>
                                        <p:attrNameLst>
                                          <p:attrName>ppt_w</p:attrName>
                                        </p:attrNameLst>
                                      </p:cBhvr>
                                      <p:tavLst>
                                        <p:tav tm="0">
                                          <p:val>
                                            <p:strVal val="ppt_w"/>
                                          </p:val>
                                        </p:tav>
                                        <p:tav tm="100000">
                                          <p:val>
                                            <p:strVal val="#ppt_w"/>
                                          </p:val>
                                        </p:tav>
                                      </p:tavLst>
                                    </p:anim>
                                    <p:anim calcmode="lin" valueType="num">
                                      <p:cBhvr additive="base">
                                        <p:cTn id="576" dur="250" fill="hold">
                                          <p:stCondLst>
                                            <p:cond delay="0"/>
                                          </p:stCondLst>
                                        </p:cTn>
                                        <p:tgtEl>
                                          <p:spTgt spid="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4" grpId="0" bldLvl="0" animBg="1"/>
      <p:bldP spid="15" grpId="1" bldLvl="0" animBg="1"/>
      <p:bldP spid="15" grpId="2" bldLvl="0" animBg="1"/>
      <p:bldP spid="24" grpId="1" bldLvl="0" animBg="1"/>
      <p:bldP spid="21" grpId="0" bldLvl="0" animBg="1"/>
      <p:bldP spid="15" grpId="3" bldLvl="0" animBg="1"/>
      <p:bldP spid="24" grpId="2" bldLvl="0" animBg="1"/>
      <p:bldP spid="15" grpId="4" bldLvl="0" animBg="1"/>
      <p:bldP spid="24" grpId="3" bldLvl="0" animBg="1"/>
      <p:bldP spid="21" grpId="1" bldLvl="0" animBg="1"/>
      <p:bldP spid="15" grpId="5" bldLvl="0" animBg="1"/>
      <p:bldP spid="24" grpId="4" bldLvl="0" animBg="1"/>
      <p:bldP spid="21" grpId="2" bldLvl="0" animBg="1"/>
      <p:bldP spid="16" grpId="0" bldLvl="0" animBg="1"/>
      <p:bldP spid="15" grpId="6" bldLvl="0" animBg="1"/>
      <p:bldP spid="24" grpId="5" bldLvl="0" animBg="1"/>
      <p:bldP spid="21" grpId="3" bldLvl="0" animBg="1"/>
      <p:bldP spid="15" grpId="7" bldLvl="0" animBg="1"/>
      <p:bldP spid="24" grpId="6" bldLvl="0" animBg="1"/>
      <p:bldP spid="21" grpId="4" bldLvl="0" animBg="1"/>
      <p:bldP spid="16" grpId="1" bldLvl="0" animBg="1"/>
      <p:bldP spid="15" grpId="8" bldLvl="0" animBg="1"/>
      <p:bldP spid="24" grpId="7" bldLvl="0" animBg="1"/>
      <p:bldP spid="21" grpId="5" bldLvl="0" animBg="1"/>
      <p:bldP spid="16" grpId="2" bldLvl="0" animBg="1"/>
      <p:bldP spid="22" grpId="0" bldLvl="0" animBg="1"/>
      <p:bldP spid="15" grpId="9" bldLvl="0" animBg="1"/>
      <p:bldP spid="24" grpId="8" bldLvl="0" animBg="1"/>
      <p:bldP spid="21" grpId="6" bldLvl="0" animBg="1"/>
      <p:bldP spid="16" grpId="3" bldLvl="0" animBg="1"/>
      <p:bldP spid="19" grpId="0" bldLvl="0" animBg="1"/>
      <p:bldP spid="15" grpId="10" bldLvl="0" animBg="1"/>
      <p:bldP spid="24" grpId="9" bldLvl="0" animBg="1"/>
      <p:bldP spid="21" grpId="7" bldLvl="0" animBg="1"/>
      <p:bldP spid="16" grpId="4" bldLvl="0" animBg="1"/>
      <p:bldP spid="22" grpId="1" bldLvl="0" animBg="1"/>
      <p:bldP spid="17" grpId="0" bldLvl="0" animBg="1"/>
      <p:bldP spid="15" grpId="11" bldLvl="0" animBg="1"/>
      <p:bldP spid="24" grpId="10" bldLvl="0" animBg="1"/>
      <p:bldP spid="21" grpId="8" bldLvl="0" animBg="1"/>
      <p:bldP spid="16" grpId="5" bldLvl="0" animBg="1"/>
      <p:bldP spid="22" grpId="2" bldLvl="0" animBg="1"/>
      <p:bldP spid="19" grpId="1" bldLvl="0" animBg="1"/>
      <p:bldP spid="18" grpId="0" bldLvl="0" animBg="1"/>
      <p:bldP spid="15" grpId="12" bldLvl="0" animBg="1"/>
      <p:bldP spid="24" grpId="11" bldLvl="0" animBg="1"/>
      <p:bldP spid="21" grpId="9" bldLvl="0" animBg="1"/>
      <p:bldP spid="16" grpId="6" bldLvl="0" animBg="1"/>
      <p:bldP spid="22" grpId="3" bldLvl="0" animBg="1"/>
      <p:bldP spid="19" grpId="2" bldLvl="0" animBg="1"/>
      <p:bldP spid="17" grpId="1" bldLvl="0" animBg="1"/>
      <p:bldP spid="20" grpId="0" bldLvl="0" animBg="1"/>
      <p:bldP spid="15" grpId="13" bldLvl="0" animBg="1"/>
      <p:bldP spid="24" grpId="12" bldLvl="0" animBg="1"/>
      <p:bldP spid="21" grpId="10" bldLvl="0" animBg="1"/>
      <p:bldP spid="16" grpId="7" bldLvl="0" animBg="1"/>
      <p:bldP spid="22" grpId="4" bldLvl="0" animBg="1"/>
      <p:bldP spid="19" grpId="3" bldLvl="0" animBg="1"/>
      <p:bldP spid="17" grpId="2" bldLvl="0" animBg="1"/>
      <p:bldP spid="18" grpId="1" bldLvl="0" animBg="1"/>
      <p:bldP spid="20" grpId="1"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4" name="标题"/>
          <p:cNvSpPr>
            <a:spLocks noGrp="1"/>
          </p:cNvSpPr>
          <p:nvPr>
            <p:custDataLst>
              <p:tags r:id="rId2"/>
            </p:custDataLst>
          </p:nvPr>
        </p:nvSpPr>
        <p:spPr>
          <a:xfrm>
            <a:off x="123521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effectLst/>
                <a:latin typeface="方正粗黑宋简体" panose="02000000000000000000" charset="-122"/>
                <a:ea typeface="方正大黑体_GBK" panose="02010600010101010101" charset="-122"/>
                <a:sym typeface="+mn-ea"/>
              </a:rPr>
              <a:t>会计凭证的概念</a:t>
            </a:r>
            <a:endParaRPr lang="zh-CN" altLang="en-US" sz="3200">
              <a:solidFill>
                <a:schemeClr val="tx1"/>
              </a:solidFill>
              <a:effectLst/>
              <a:latin typeface="方正粗黑宋简体" panose="02000000000000000000" charset="-122"/>
              <a:ea typeface="方正大黑体_GBK" panose="02010600010101010101" charset="-122"/>
              <a:sym typeface="+mn-ea"/>
            </a:endParaRPr>
          </a:p>
        </p:txBody>
      </p:sp>
      <p:sp>
        <p:nvSpPr>
          <p:cNvPr id="7" name="节编号"/>
          <p:cNvSpPr>
            <a:spLocks noGrp="1"/>
          </p:cNvSpPr>
          <p:nvPr>
            <p:custDataLst>
              <p:tags r:id="rId3"/>
            </p:custDataLst>
          </p:nvPr>
        </p:nvSpPr>
        <p:spPr>
          <a:xfrm>
            <a:off x="123535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9" name="节编号"/>
          <p:cNvSpPr>
            <a:spLocks noGrp="1"/>
          </p:cNvSpPr>
          <p:nvPr>
            <p:custDataLst>
              <p:tags r:id="rId4"/>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01</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圆角矩形 47"/>
          <p:cNvSpPr/>
          <p:nvPr/>
        </p:nvSpPr>
        <p:spPr>
          <a:xfrm>
            <a:off x="786765" y="1351915"/>
            <a:ext cx="10880725" cy="977265"/>
          </a:xfrm>
          <a:prstGeom prst="roundRect">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pPr algn="ctr"/>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0" name="Freeform 10"/>
          <p:cNvSpPr>
            <a:spLocks noEditPoints="1"/>
          </p:cNvSpPr>
          <p:nvPr>
            <p:custDataLst>
              <p:tags r:id="rId1"/>
            </p:custDataLst>
          </p:nvPr>
        </p:nvSpPr>
        <p:spPr bwMode="auto">
          <a:xfrm>
            <a:off x="4818931" y="3321360"/>
            <a:ext cx="858281" cy="645983"/>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latin typeface="方正粗黑宋简体" panose="02000000000000000000" charset="-122"/>
              <a:ea typeface="方正大黑体_GBK" panose="02010600010101010101" charset="-122"/>
              <a:sym typeface="Arial" panose="020B0604020202020204" pitchFamily="34" charset="0"/>
            </a:endParaRPr>
          </a:p>
        </p:txBody>
      </p:sp>
      <p:sp>
        <p:nvSpPr>
          <p:cNvPr id="14" name="文本框 13"/>
          <p:cNvSpPr txBox="1"/>
          <p:nvPr/>
        </p:nvSpPr>
        <p:spPr>
          <a:xfrm>
            <a:off x="346075" y="476885"/>
            <a:ext cx="4467860" cy="550545"/>
          </a:xfrm>
          <a:prstGeom prst="rect">
            <a:avLst/>
          </a:prstGeom>
          <a:noFill/>
        </p:spPr>
        <p:txBody>
          <a:bodyPr wrap="square" rtlCol="0">
            <a:noAutofit/>
          </a:bodyPr>
          <a:p>
            <a:r>
              <a:rPr lang="zh-CN" altLang="en-US" sz="3600" b="1">
                <a:solidFill>
                  <a:schemeClr val="tx1"/>
                </a:solidFill>
                <a:latin typeface="方正粗黑宋简体" panose="02000000000000000000" charset="-122"/>
                <a:ea typeface="方正大黑体_GBK" panose="02010600010101010101" charset="-122"/>
              </a:rPr>
              <a:t>一、会计凭证的概念</a:t>
            </a:r>
            <a:endParaRPr lang="zh-CN" altLang="en-US" sz="3600" b="1">
              <a:solidFill>
                <a:schemeClr val="tx1"/>
              </a:solidFill>
              <a:latin typeface="方正粗黑宋简体" panose="02000000000000000000" charset="-122"/>
              <a:ea typeface="方正大黑体_GBK" panose="02010600010101010101" charset="-122"/>
            </a:endParaRPr>
          </a:p>
        </p:txBody>
      </p:sp>
      <p:sp>
        <p:nvSpPr>
          <p:cNvPr id="2" name="文本框 1"/>
          <p:cNvSpPr txBox="1"/>
          <p:nvPr/>
        </p:nvSpPr>
        <p:spPr>
          <a:xfrm>
            <a:off x="786765" y="1585595"/>
            <a:ext cx="10568940" cy="483870"/>
          </a:xfrm>
          <a:prstGeom prst="rect">
            <a:avLst/>
          </a:prstGeom>
          <a:noFill/>
        </p:spPr>
        <p:txBody>
          <a:bodyPr wrap="square" rtlCol="0">
            <a:noAutofit/>
          </a:bodyPr>
          <a:p>
            <a:r>
              <a:rPr lang="zh-CN" altLang="en-US" sz="2400">
                <a:latin typeface="方正粗黑宋简体" panose="02000000000000000000" charset="-122"/>
                <a:ea typeface="方正大黑体_GBK" panose="02010600010101010101" charset="-122"/>
              </a:rPr>
              <a:t>会计凭证，是指记录经济业务发生或完成情况的书面证明，是登记账簿的依据。</a:t>
            </a:r>
            <a:endParaRPr lang="zh-CN" altLang="en-US" sz="2400">
              <a:latin typeface="方正粗黑宋简体" panose="02000000000000000000" charset="-122"/>
              <a:ea typeface="方正大黑体_GBK" panose="02010600010101010101" charset="-122"/>
            </a:endParaRPr>
          </a:p>
        </p:txBody>
      </p:sp>
      <p:sp>
        <p:nvSpPr>
          <p:cNvPr id="84" name="Freeform 10"/>
          <p:cNvSpPr>
            <a:spLocks noEditPoints="1"/>
          </p:cNvSpPr>
          <p:nvPr>
            <p:custDataLst>
              <p:tags r:id="rId2"/>
            </p:custDataLst>
          </p:nvPr>
        </p:nvSpPr>
        <p:spPr bwMode="auto">
          <a:xfrm>
            <a:off x="5117465" y="3139440"/>
            <a:ext cx="1174750" cy="977265"/>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latin typeface="方正粗黑宋简体" panose="02000000000000000000" charset="-122"/>
              <a:ea typeface="方正大黑体_GBK" panose="02010600010101010101" charset="-122"/>
              <a:sym typeface="Arial" panose="020B0604020202020204" pitchFamily="34" charset="0"/>
            </a:endParaRPr>
          </a:p>
        </p:txBody>
      </p:sp>
      <p:sp>
        <p:nvSpPr>
          <p:cNvPr id="85" name="圆角矩形 84"/>
          <p:cNvSpPr/>
          <p:nvPr/>
        </p:nvSpPr>
        <p:spPr>
          <a:xfrm>
            <a:off x="635000" y="3436620"/>
            <a:ext cx="1488440" cy="743585"/>
          </a:xfrm>
          <a:prstGeom prst="roundRect">
            <a:avLst>
              <a:gd name="adj" fmla="val 32915"/>
            </a:avLst>
          </a:prstGeom>
          <a:gradFill>
            <a:gsLst>
              <a:gs pos="0">
                <a:srgbClr val="FE4444"/>
              </a:gs>
              <a:gs pos="100000">
                <a:srgbClr val="832B2B"/>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rgbClr val="FFC000"/>
              </a:solidFill>
              <a:effectLst/>
              <a:latin typeface="Arial" panose="020B0604020202020204" pitchFamily="34" charset="0"/>
            </a:endParaRPr>
          </a:p>
        </p:txBody>
      </p:sp>
      <p:sp>
        <p:nvSpPr>
          <p:cNvPr id="86" name="文本框 85"/>
          <p:cNvSpPr txBox="1"/>
          <p:nvPr/>
        </p:nvSpPr>
        <p:spPr>
          <a:xfrm>
            <a:off x="786765" y="3623310"/>
            <a:ext cx="1472565" cy="556895"/>
          </a:xfrm>
          <a:prstGeom prst="rect">
            <a:avLst/>
          </a:prstGeom>
          <a:noFill/>
        </p:spPr>
        <p:txBody>
          <a:bodyPr wrap="square" rtlCol="0">
            <a:noAutofit/>
          </a:bodyPr>
          <a:p>
            <a:r>
              <a:rPr lang="zh-CN" altLang="en-US" sz="2000" b="1">
                <a:solidFill>
                  <a:schemeClr val="bg1"/>
                </a:solidFill>
                <a:latin typeface="方正粗黑宋简体" panose="02000000000000000000" charset="-122"/>
                <a:ea typeface="方正大黑体_GBK" panose="02010600010101010101" charset="-122"/>
              </a:rPr>
              <a:t>原始凭证</a:t>
            </a:r>
            <a:endParaRPr lang="zh-CN" altLang="en-US" sz="2000" b="1">
              <a:solidFill>
                <a:schemeClr val="bg1"/>
              </a:solidFill>
              <a:latin typeface="方正粗黑宋简体" panose="02000000000000000000" charset="-122"/>
              <a:ea typeface="方正大黑体_GBK" panose="02010600010101010101" charset="-122"/>
            </a:endParaRPr>
          </a:p>
        </p:txBody>
      </p:sp>
      <p:sp>
        <p:nvSpPr>
          <p:cNvPr id="87" name="文本框 86"/>
          <p:cNvSpPr txBox="1"/>
          <p:nvPr/>
        </p:nvSpPr>
        <p:spPr>
          <a:xfrm>
            <a:off x="528320" y="2480310"/>
            <a:ext cx="3406140" cy="556895"/>
          </a:xfrm>
          <a:prstGeom prst="rect">
            <a:avLst/>
          </a:prstGeom>
          <a:noFill/>
        </p:spPr>
        <p:txBody>
          <a:bodyPr wrap="square" rtlCol="0">
            <a:noAutofit/>
          </a:bodyPr>
          <a:p>
            <a:r>
              <a:rPr lang="zh-CN" altLang="en-US" sz="2400" b="1">
                <a:solidFill>
                  <a:schemeClr val="tx2"/>
                </a:solidFill>
                <a:latin typeface="方正粗黑宋简体" panose="02000000000000000000" charset="-122"/>
                <a:ea typeface="方正大黑体_GBK" panose="02010600010101010101" charset="-122"/>
              </a:rPr>
              <a:t>会计人员做账的程序：</a:t>
            </a:r>
            <a:endParaRPr lang="zh-CN" altLang="en-US" sz="2400" b="1">
              <a:solidFill>
                <a:schemeClr val="tx2"/>
              </a:solidFill>
              <a:latin typeface="方正粗黑宋简体" panose="02000000000000000000" charset="-122"/>
              <a:ea typeface="方正大黑体_GBK" panose="02010600010101010101" charset="-122"/>
            </a:endParaRPr>
          </a:p>
        </p:txBody>
      </p:sp>
      <p:sp>
        <p:nvSpPr>
          <p:cNvPr id="88" name="右箭头 87"/>
          <p:cNvSpPr/>
          <p:nvPr/>
        </p:nvSpPr>
        <p:spPr>
          <a:xfrm>
            <a:off x="2313305" y="3623945"/>
            <a:ext cx="1448435" cy="352425"/>
          </a:xfrm>
          <a:prstGeom prst="rightArrow">
            <a:avLst>
              <a:gd name="adj1" fmla="val 20658"/>
              <a:gd name="adj2" fmla="val 50450"/>
            </a:avLst>
          </a:prstGeom>
          <a:solidFill>
            <a:schemeClr val="accent2"/>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94" name="双括号 93"/>
          <p:cNvSpPr/>
          <p:nvPr/>
        </p:nvSpPr>
        <p:spPr>
          <a:xfrm>
            <a:off x="528320" y="3139440"/>
            <a:ext cx="8336280" cy="1190625"/>
          </a:xfrm>
          <a:prstGeom prst="bracketPair">
            <a:avLst>
              <a:gd name="adj" fmla="val 17619"/>
            </a:avLst>
          </a:prstGeom>
          <a:noFill/>
          <a:ln w="25400" cap="flat" cmpd="sng" algn="ctr">
            <a:solidFill>
              <a:srgbClr val="0070C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Lst>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8" name="文本框 97"/>
          <p:cNvSpPr txBox="1"/>
          <p:nvPr/>
        </p:nvSpPr>
        <p:spPr>
          <a:xfrm>
            <a:off x="2713355" y="3321050"/>
            <a:ext cx="720090" cy="422275"/>
          </a:xfrm>
          <a:prstGeom prst="rect">
            <a:avLst/>
          </a:prstGeom>
          <a:noFill/>
        </p:spPr>
        <p:txBody>
          <a:bodyPr wrap="square" rtlCol="0">
            <a:noAutofit/>
          </a:bodyPr>
          <a:p>
            <a:r>
              <a:rPr lang="zh-CN" altLang="en-US" b="1">
                <a:solidFill>
                  <a:srgbClr val="0070C0"/>
                </a:solidFill>
                <a:latin typeface="方正粗黑宋简体" panose="02000000000000000000" charset="-122"/>
                <a:ea typeface="方正大黑体_GBK" panose="02010600010101010101" charset="-122"/>
              </a:rPr>
              <a:t>依据</a:t>
            </a:r>
            <a:endParaRPr lang="zh-CN" altLang="en-US" b="1">
              <a:solidFill>
                <a:srgbClr val="0070C0"/>
              </a:solidFill>
              <a:latin typeface="方正粗黑宋简体" panose="02000000000000000000" charset="-122"/>
              <a:ea typeface="方正大黑体_GBK" panose="02010600010101010101" charset="-122"/>
            </a:endParaRPr>
          </a:p>
        </p:txBody>
      </p:sp>
      <p:sp>
        <p:nvSpPr>
          <p:cNvPr id="101" name="文本框 100"/>
          <p:cNvSpPr txBox="1"/>
          <p:nvPr/>
        </p:nvSpPr>
        <p:spPr>
          <a:xfrm>
            <a:off x="1069340" y="4242435"/>
            <a:ext cx="906780" cy="556895"/>
          </a:xfrm>
          <a:prstGeom prst="rect">
            <a:avLst/>
          </a:prstGeom>
          <a:noFill/>
        </p:spPr>
        <p:txBody>
          <a:bodyPr wrap="square" rtlCol="0">
            <a:noAutofit/>
          </a:bodyPr>
          <a:p>
            <a:r>
              <a:rPr lang="zh-CN" altLang="en-US" b="1">
                <a:solidFill>
                  <a:schemeClr val="tx1"/>
                </a:solidFill>
                <a:latin typeface="方正粗黑宋简体" panose="02000000000000000000" charset="-122"/>
                <a:ea typeface="方正大黑体_GBK" panose="02010600010101010101" charset="-122"/>
              </a:rPr>
              <a:t>起点</a:t>
            </a:r>
            <a:endParaRPr lang="zh-CN" altLang="en-US" b="1">
              <a:solidFill>
                <a:schemeClr val="tx1"/>
              </a:solidFill>
              <a:latin typeface="方正粗黑宋简体" panose="02000000000000000000" charset="-122"/>
              <a:ea typeface="方正大黑体_GBK" panose="02010600010101010101" charset="-122"/>
            </a:endParaRPr>
          </a:p>
        </p:txBody>
      </p:sp>
      <p:sp>
        <p:nvSpPr>
          <p:cNvPr id="105" name="圆角矩形 104"/>
          <p:cNvSpPr/>
          <p:nvPr/>
        </p:nvSpPr>
        <p:spPr>
          <a:xfrm>
            <a:off x="3887470" y="3448050"/>
            <a:ext cx="1488440" cy="743585"/>
          </a:xfrm>
          <a:prstGeom prst="roundRect">
            <a:avLst>
              <a:gd name="adj" fmla="val 32915"/>
            </a:avLst>
          </a:prstGeom>
          <a:gradFill>
            <a:gsLst>
              <a:gs pos="0">
                <a:srgbClr val="14CD68"/>
              </a:gs>
              <a:gs pos="100000">
                <a:srgbClr val="0B6E38"/>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rgbClr val="FFC000"/>
              </a:solidFill>
              <a:effectLst/>
              <a:latin typeface="Arial" panose="020B0604020202020204" pitchFamily="34" charset="0"/>
            </a:endParaRPr>
          </a:p>
        </p:txBody>
      </p:sp>
      <p:sp>
        <p:nvSpPr>
          <p:cNvPr id="106" name="文本框 105"/>
          <p:cNvSpPr txBox="1"/>
          <p:nvPr/>
        </p:nvSpPr>
        <p:spPr>
          <a:xfrm>
            <a:off x="4039235" y="3634740"/>
            <a:ext cx="1472565" cy="556895"/>
          </a:xfrm>
          <a:prstGeom prst="rect">
            <a:avLst/>
          </a:prstGeom>
          <a:noFill/>
        </p:spPr>
        <p:txBody>
          <a:bodyPr wrap="square" rtlCol="0">
            <a:noAutofit/>
          </a:bodyPr>
          <a:p>
            <a:r>
              <a:rPr lang="zh-CN" altLang="en-US" sz="2000" b="1">
                <a:solidFill>
                  <a:schemeClr val="bg1"/>
                </a:solidFill>
                <a:latin typeface="方正粗黑宋简体" panose="02000000000000000000" charset="-122"/>
                <a:ea typeface="方正大黑体_GBK" panose="02010600010101010101" charset="-122"/>
              </a:rPr>
              <a:t>记账凭证</a:t>
            </a:r>
            <a:endParaRPr lang="zh-CN" altLang="en-US" sz="2000" b="1">
              <a:solidFill>
                <a:schemeClr val="bg1"/>
              </a:solidFill>
              <a:latin typeface="方正粗黑宋简体" panose="02000000000000000000" charset="-122"/>
              <a:ea typeface="方正大黑体_GBK" panose="02010600010101010101" charset="-122"/>
            </a:endParaRPr>
          </a:p>
        </p:txBody>
      </p:sp>
      <p:sp>
        <p:nvSpPr>
          <p:cNvPr id="107" name="右箭头 106"/>
          <p:cNvSpPr/>
          <p:nvPr/>
        </p:nvSpPr>
        <p:spPr>
          <a:xfrm>
            <a:off x="5683885" y="3612515"/>
            <a:ext cx="1448435" cy="352425"/>
          </a:xfrm>
          <a:prstGeom prst="rightArrow">
            <a:avLst>
              <a:gd name="adj1" fmla="val 20658"/>
              <a:gd name="adj2" fmla="val 50450"/>
            </a:avLst>
          </a:prstGeom>
          <a:solidFill>
            <a:schemeClr val="accent2"/>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08" name="文本框 107"/>
          <p:cNvSpPr txBox="1"/>
          <p:nvPr/>
        </p:nvSpPr>
        <p:spPr>
          <a:xfrm>
            <a:off x="6083935" y="3309620"/>
            <a:ext cx="720090" cy="422275"/>
          </a:xfrm>
          <a:prstGeom prst="rect">
            <a:avLst/>
          </a:prstGeom>
          <a:noFill/>
        </p:spPr>
        <p:txBody>
          <a:bodyPr wrap="square" rtlCol="0">
            <a:noAutofit/>
          </a:bodyPr>
          <a:p>
            <a:r>
              <a:rPr lang="zh-CN" altLang="en-US" b="1">
                <a:solidFill>
                  <a:srgbClr val="0070C0"/>
                </a:solidFill>
                <a:latin typeface="方正粗黑宋简体" panose="02000000000000000000" charset="-122"/>
                <a:ea typeface="方正大黑体_GBK" panose="02010600010101010101" charset="-122"/>
              </a:rPr>
              <a:t>依据</a:t>
            </a:r>
            <a:endParaRPr lang="zh-CN" altLang="en-US" b="1">
              <a:solidFill>
                <a:srgbClr val="0070C0"/>
              </a:solidFill>
              <a:latin typeface="方正粗黑宋简体" panose="02000000000000000000" charset="-122"/>
              <a:ea typeface="方正大黑体_GBK" panose="02010600010101010101" charset="-122"/>
            </a:endParaRPr>
          </a:p>
        </p:txBody>
      </p:sp>
      <p:sp>
        <p:nvSpPr>
          <p:cNvPr id="109" name="圆角矩形 108"/>
          <p:cNvSpPr/>
          <p:nvPr/>
        </p:nvSpPr>
        <p:spPr>
          <a:xfrm>
            <a:off x="7258050" y="3436620"/>
            <a:ext cx="1488440" cy="743585"/>
          </a:xfrm>
          <a:prstGeom prst="roundRect">
            <a:avLst>
              <a:gd name="adj" fmla="val 32915"/>
            </a:avLst>
          </a:prstGeom>
          <a:gradFill>
            <a:gsLst>
              <a:gs pos="0">
                <a:srgbClr val="007BD3"/>
              </a:gs>
              <a:gs pos="100000">
                <a:srgbClr val="034373"/>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rgbClr val="FFC000"/>
              </a:solidFill>
              <a:effectLst/>
              <a:latin typeface="Arial" panose="020B0604020202020204" pitchFamily="34" charset="0"/>
            </a:endParaRPr>
          </a:p>
        </p:txBody>
      </p:sp>
      <p:sp>
        <p:nvSpPr>
          <p:cNvPr id="110" name="文本框 109"/>
          <p:cNvSpPr txBox="1"/>
          <p:nvPr/>
        </p:nvSpPr>
        <p:spPr>
          <a:xfrm>
            <a:off x="7392035" y="3634740"/>
            <a:ext cx="1472565" cy="556895"/>
          </a:xfrm>
          <a:prstGeom prst="rect">
            <a:avLst/>
          </a:prstGeom>
          <a:noFill/>
        </p:spPr>
        <p:txBody>
          <a:bodyPr wrap="square" rtlCol="0">
            <a:noAutofit/>
          </a:bodyPr>
          <a:p>
            <a:r>
              <a:rPr lang="zh-CN" altLang="en-US" sz="2000" b="1">
                <a:solidFill>
                  <a:schemeClr val="bg1"/>
                </a:solidFill>
                <a:latin typeface="方正粗黑宋简体" panose="02000000000000000000" charset="-122"/>
                <a:ea typeface="方正大黑体_GBK" panose="02010600010101010101" charset="-122"/>
              </a:rPr>
              <a:t>会计账簿</a:t>
            </a:r>
            <a:endParaRPr lang="zh-CN" altLang="en-US" sz="2000" b="1">
              <a:solidFill>
                <a:schemeClr val="bg1"/>
              </a:solidFill>
              <a:latin typeface="方正粗黑宋简体" panose="02000000000000000000" charset="-122"/>
              <a:ea typeface="方正大黑体_GBK" panose="02010600010101010101" charset="-122"/>
            </a:endParaRPr>
          </a:p>
        </p:txBody>
      </p:sp>
      <p:sp>
        <p:nvSpPr>
          <p:cNvPr id="111" name="右箭头 110"/>
          <p:cNvSpPr/>
          <p:nvPr/>
        </p:nvSpPr>
        <p:spPr>
          <a:xfrm>
            <a:off x="8918575" y="3612515"/>
            <a:ext cx="1448435" cy="352425"/>
          </a:xfrm>
          <a:prstGeom prst="rightArrow">
            <a:avLst>
              <a:gd name="adj1" fmla="val 20658"/>
              <a:gd name="adj2" fmla="val 50450"/>
            </a:avLst>
          </a:prstGeom>
          <a:solidFill>
            <a:schemeClr val="accent2"/>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112" name="文本框 111"/>
          <p:cNvSpPr txBox="1"/>
          <p:nvPr/>
        </p:nvSpPr>
        <p:spPr>
          <a:xfrm>
            <a:off x="9318625" y="3309620"/>
            <a:ext cx="720090" cy="422275"/>
          </a:xfrm>
          <a:prstGeom prst="rect">
            <a:avLst/>
          </a:prstGeom>
          <a:noFill/>
        </p:spPr>
        <p:txBody>
          <a:bodyPr wrap="square" rtlCol="0">
            <a:noAutofit/>
          </a:bodyPr>
          <a:p>
            <a:r>
              <a:rPr lang="zh-CN" altLang="en-US" b="1">
                <a:solidFill>
                  <a:srgbClr val="0070C0"/>
                </a:solidFill>
                <a:latin typeface="方正粗黑宋简体" panose="02000000000000000000" charset="-122"/>
                <a:ea typeface="方正大黑体_GBK" panose="02010600010101010101" charset="-122"/>
              </a:rPr>
              <a:t>依据</a:t>
            </a:r>
            <a:endParaRPr lang="zh-CN" altLang="en-US" b="1">
              <a:solidFill>
                <a:srgbClr val="0070C0"/>
              </a:solidFill>
              <a:latin typeface="方正粗黑宋简体" panose="02000000000000000000" charset="-122"/>
              <a:ea typeface="方正大黑体_GBK" panose="02010600010101010101" charset="-122"/>
            </a:endParaRPr>
          </a:p>
        </p:txBody>
      </p:sp>
      <p:sp>
        <p:nvSpPr>
          <p:cNvPr id="113" name="圆角矩形 112"/>
          <p:cNvSpPr/>
          <p:nvPr/>
        </p:nvSpPr>
        <p:spPr>
          <a:xfrm>
            <a:off x="10492740" y="3436620"/>
            <a:ext cx="1488440" cy="743585"/>
          </a:xfrm>
          <a:prstGeom prst="roundRect">
            <a:avLst>
              <a:gd name="adj" fmla="val 32915"/>
            </a:avLst>
          </a:prstGeom>
          <a:gradFill>
            <a:gsLst>
              <a:gs pos="0">
                <a:srgbClr val="FECF40"/>
              </a:gs>
              <a:gs pos="100000">
                <a:srgbClr val="846C21"/>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rgbClr val="FFC000"/>
              </a:solidFill>
              <a:effectLst/>
              <a:latin typeface="Arial" panose="020B0604020202020204" pitchFamily="34" charset="0"/>
            </a:endParaRPr>
          </a:p>
        </p:txBody>
      </p:sp>
      <p:sp>
        <p:nvSpPr>
          <p:cNvPr id="114" name="文本框 113"/>
          <p:cNvSpPr txBox="1"/>
          <p:nvPr/>
        </p:nvSpPr>
        <p:spPr>
          <a:xfrm>
            <a:off x="10539730" y="4330065"/>
            <a:ext cx="1472565" cy="556895"/>
          </a:xfrm>
          <a:prstGeom prst="rect">
            <a:avLst/>
          </a:prstGeom>
          <a:noFill/>
        </p:spPr>
        <p:txBody>
          <a:bodyPr wrap="square" rtlCol="0">
            <a:noAutofit/>
          </a:bodyPr>
          <a:p>
            <a:r>
              <a:rPr lang="zh-CN" altLang="en-US" sz="2000" b="1">
                <a:solidFill>
                  <a:schemeClr val="bg1"/>
                </a:solidFill>
                <a:latin typeface="方正粗黑宋简体" panose="02000000000000000000" charset="-122"/>
                <a:ea typeface="方正大黑体_GBK" panose="02010600010101010101" charset="-122"/>
              </a:rPr>
              <a:t>会计账表</a:t>
            </a:r>
            <a:endParaRPr lang="zh-CN" altLang="en-US" sz="2000" b="1">
              <a:solidFill>
                <a:schemeClr val="bg1"/>
              </a:solidFill>
              <a:latin typeface="方正粗黑宋简体" panose="02000000000000000000" charset="-122"/>
              <a:ea typeface="方正大黑体_GBK" panose="02010600010101010101" charset="-122"/>
            </a:endParaRPr>
          </a:p>
          <a:p>
            <a:endParaRPr lang="zh-CN" altLang="en-US" sz="2000" b="1">
              <a:solidFill>
                <a:schemeClr val="bg1"/>
              </a:solidFill>
              <a:latin typeface="方正粗黑宋简体" panose="02000000000000000000" charset="-122"/>
              <a:ea typeface="方正大黑体_GBK" panose="02010600010101010101" charset="-122"/>
            </a:endParaRPr>
          </a:p>
        </p:txBody>
      </p:sp>
      <p:sp>
        <p:nvSpPr>
          <p:cNvPr id="115" name="文本框 114"/>
          <p:cNvSpPr txBox="1"/>
          <p:nvPr/>
        </p:nvSpPr>
        <p:spPr>
          <a:xfrm>
            <a:off x="10927080" y="4242435"/>
            <a:ext cx="906780" cy="556895"/>
          </a:xfrm>
          <a:prstGeom prst="rect">
            <a:avLst/>
          </a:prstGeom>
          <a:noFill/>
        </p:spPr>
        <p:txBody>
          <a:bodyPr wrap="square" rtlCol="0">
            <a:noAutofit/>
          </a:bodyPr>
          <a:p>
            <a:r>
              <a:rPr lang="zh-CN" altLang="en-US" b="1">
                <a:solidFill>
                  <a:schemeClr val="tx1"/>
                </a:solidFill>
                <a:latin typeface="方正粗黑宋简体" panose="02000000000000000000" charset="-122"/>
                <a:ea typeface="方正大黑体_GBK" panose="02010600010101010101" charset="-122"/>
              </a:rPr>
              <a:t>终点</a:t>
            </a:r>
            <a:endParaRPr lang="zh-CN" altLang="en-US" b="1">
              <a:solidFill>
                <a:schemeClr val="tx1"/>
              </a:solidFill>
              <a:latin typeface="方正粗黑宋简体" panose="02000000000000000000" charset="-122"/>
              <a:ea typeface="方正大黑体_GBK" panose="02010600010101010101" charset="-122"/>
            </a:endParaRPr>
          </a:p>
        </p:txBody>
      </p:sp>
      <p:sp>
        <p:nvSpPr>
          <p:cNvPr id="28" name="爆炸形 1 27"/>
          <p:cNvSpPr/>
          <p:nvPr/>
        </p:nvSpPr>
        <p:spPr>
          <a:xfrm>
            <a:off x="1508760" y="4627245"/>
            <a:ext cx="4003040" cy="1586230"/>
          </a:xfrm>
          <a:prstGeom prst="irregularSeal1">
            <a:avLst/>
          </a:prstGeom>
          <a:solidFill>
            <a:schemeClr val="accent2">
              <a:lumMod val="50000"/>
            </a:schemeClr>
          </a:solidFill>
          <a:ln>
            <a:solidFill>
              <a:srgbClr val="FFC000"/>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1" name="文本框 30"/>
          <p:cNvSpPr txBox="1"/>
          <p:nvPr/>
        </p:nvSpPr>
        <p:spPr>
          <a:xfrm>
            <a:off x="2420620" y="5189855"/>
            <a:ext cx="2178685" cy="460375"/>
          </a:xfrm>
          <a:prstGeom prst="rect">
            <a:avLst/>
          </a:prstGeom>
          <a:noFill/>
        </p:spPr>
        <p:txBody>
          <a:bodyPr wrap="square" rtlCol="0">
            <a:spAutoFit/>
          </a:bodyPr>
          <a:p>
            <a:r>
              <a:rPr lang="zh-CN" altLang="en-US" sz="2400" b="1">
                <a:latin typeface="方正粗黑宋简体" panose="02000000000000000000" charset="-122"/>
                <a:ea typeface="方正大黑体_GBK" panose="02010600010101010101" charset="-122"/>
              </a:rPr>
              <a:t>会计人的坚守</a:t>
            </a:r>
            <a:endParaRPr lang="zh-CN" altLang="en-US" sz="2400" b="1">
              <a:latin typeface="方正粗黑宋简体" panose="02000000000000000000" charset="-122"/>
              <a:ea typeface="方正大黑体_GBK" panose="02010600010101010101" charset="-122"/>
            </a:endParaRPr>
          </a:p>
        </p:txBody>
      </p:sp>
      <p:sp>
        <p:nvSpPr>
          <p:cNvPr id="32" name="矩形 31"/>
          <p:cNvSpPr/>
          <p:nvPr/>
        </p:nvSpPr>
        <p:spPr>
          <a:xfrm>
            <a:off x="4414520" y="5077460"/>
            <a:ext cx="6125210" cy="953135"/>
          </a:xfrm>
          <a:prstGeom prst="rect">
            <a:avLst/>
          </a:prstGeom>
          <a:noFill/>
          <a:ln>
            <a:noFill/>
          </a:ln>
        </p:spPr>
        <p:txBody>
          <a:bodyPr wrap="square" rtlCol="0" anchor="t">
            <a:spAutoFit/>
          </a:bodyPr>
          <a:p>
            <a:pPr algn="ctr"/>
            <a:r>
              <a:rPr lang="zh-CN" altLang="en-US" sz="2800" b="1">
                <a:solidFill>
                  <a:srgbClr val="FF0000"/>
                </a:solidFill>
                <a:effectLst>
                  <a:outerShdw blurRad="38100" dist="19050" dir="2700000" algn="tl" rotWithShape="0">
                    <a:schemeClr val="dk1">
                      <a:lumMod val="50000"/>
                      <a:alpha val="40000"/>
                    </a:schemeClr>
                  </a:outerShdw>
                </a:effectLst>
                <a:sym typeface="+mn-ea"/>
              </a:rPr>
              <a:t>诚信为本、操守为重</a:t>
            </a:r>
            <a:endParaRPr lang="zh-CN" altLang="en-US" sz="2800" b="1">
              <a:solidFill>
                <a:srgbClr val="FF0000"/>
              </a:solidFill>
              <a:effectLst>
                <a:outerShdw blurRad="38100" dist="19050" dir="2700000" algn="tl" rotWithShape="0">
                  <a:schemeClr val="dk1">
                    <a:lumMod val="50000"/>
                    <a:alpha val="40000"/>
                  </a:schemeClr>
                </a:outerShdw>
              </a:effectLst>
              <a:sym typeface="+mn-ea"/>
            </a:endParaRPr>
          </a:p>
          <a:p>
            <a:pPr algn="ctr"/>
            <a:r>
              <a:rPr lang="zh-CN" altLang="en-US" sz="2800" b="1">
                <a:solidFill>
                  <a:srgbClr val="FF0000"/>
                </a:solidFill>
                <a:effectLst>
                  <a:outerShdw blurRad="38100" dist="19050" dir="2700000" algn="tl" rotWithShape="0">
                    <a:schemeClr val="dk1">
                      <a:lumMod val="50000"/>
                      <a:alpha val="40000"/>
                    </a:schemeClr>
                  </a:outerShdw>
                </a:effectLst>
                <a:sym typeface="+mn-ea"/>
              </a:rPr>
              <a:t>坚持准则、不做假账</a:t>
            </a:r>
            <a:endParaRPr lang="zh-CN" altLang="en-US" sz="2800" b="1">
              <a:solidFill>
                <a:srgbClr val="FF0000"/>
              </a:solidFill>
              <a:effectLst>
                <a:outerShdw blurRad="38100" dist="19050" dir="2700000" algn="tl" rotWithShape="0">
                  <a:schemeClr val="dk1">
                    <a:lumMod val="50000"/>
                    <a:alpha val="40000"/>
                  </a:schemeClr>
                </a:outerShdw>
              </a:effectLst>
              <a:sym typeface="+mn-ea"/>
            </a:endParaRPr>
          </a:p>
        </p:txBody>
      </p:sp>
      <p:sp>
        <p:nvSpPr>
          <p:cNvPr id="34" name="文本框 33"/>
          <p:cNvSpPr txBox="1"/>
          <p:nvPr/>
        </p:nvSpPr>
        <p:spPr>
          <a:xfrm>
            <a:off x="10540365" y="3594100"/>
            <a:ext cx="1289050" cy="398780"/>
          </a:xfrm>
          <a:prstGeom prst="rect">
            <a:avLst/>
          </a:prstGeom>
          <a:noFill/>
        </p:spPr>
        <p:txBody>
          <a:bodyPr wrap="square" rtlCol="0">
            <a:spAutoFit/>
          </a:bodyPr>
          <a:p>
            <a:r>
              <a:rPr lang="zh-CN" altLang="en-US" sz="2000" b="1">
                <a:solidFill>
                  <a:schemeClr val="bg1"/>
                </a:solidFill>
                <a:latin typeface="方正粗黑宋简体" panose="02000000000000000000" charset="-122"/>
                <a:ea typeface="方正大黑体_GBK" panose="02010600010101010101" charset="-122"/>
              </a:rPr>
              <a:t>会计账表</a:t>
            </a:r>
            <a:endParaRPr lang="zh-CN" altLang="en-US" sz="2000" b="1">
              <a:solidFill>
                <a:schemeClr val="bg1"/>
              </a:solidFill>
              <a:latin typeface="方正粗黑宋简体" panose="02000000000000000000" charset="-122"/>
              <a:ea typeface="方正大黑体_GBK" panose="02010600010101010101" charset="-122"/>
            </a:endParaRPr>
          </a:p>
        </p:txBody>
      </p:sp>
    </p:spTree>
    <p:custDataLst>
      <p:tags r:id="rId3"/>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withEffect">
                                  <p:stCondLst>
                                    <p:cond delay="0"/>
                                  </p:stCondLst>
                                  <p:childTnLst>
                                    <p:set>
                                      <p:cBhvr>
                                        <p:cTn id="6" dur="800" fill="hold">
                                          <p:stCondLst>
                                            <p:cond delay="0"/>
                                          </p:stCondLst>
                                        </p:cTn>
                                        <p:tgtEl>
                                          <p:spTgt spid="2">
                                            <p:txEl>
                                              <p:pRg st="0" end="0"/>
                                            </p:txEl>
                                          </p:spTgt>
                                        </p:tgtEl>
                                        <p:attrNameLst>
                                          <p:attrName>style.visibility</p:attrName>
                                        </p:attrNameLst>
                                      </p:cBhvr>
                                      <p:to>
                                        <p:strVal val="visible"/>
                                      </p:to>
                                    </p:set>
                                    <p:animEffect transition="in" filter="strips(upRight)">
                                      <p:cBhvr>
                                        <p:cTn id="7" dur="800"/>
                                        <p:tgtEl>
                                          <p:spTgt spid="2">
                                            <p:txEl>
                                              <p:pRg st="0" end="0"/>
                                            </p:txEl>
                                          </p:spTgt>
                                        </p:tgtEl>
                                      </p:cBhvr>
                                    </p:animEffect>
                                  </p:childTnLst>
                                </p:cTn>
                              </p:par>
                              <p:par>
                                <p:cTn id="8" presetID="2" presetClass="entr" presetSubtype="8" fill="hold" grpId="0" nodeType="withEffect">
                                  <p:stCondLst>
                                    <p:cond delay="0"/>
                                  </p:stCondLst>
                                  <p:childTnLst>
                                    <p:set>
                                      <p:cBhvr>
                                        <p:cTn id="9" dur="1000" fill="hold">
                                          <p:stCondLst>
                                            <p:cond delay="0"/>
                                          </p:stCondLst>
                                        </p:cTn>
                                        <p:tgtEl>
                                          <p:spTgt spid="30"/>
                                        </p:tgtEl>
                                        <p:attrNameLst>
                                          <p:attrName>style.visibility</p:attrName>
                                        </p:attrNameLst>
                                      </p:cBhvr>
                                      <p:to>
                                        <p:strVal val="visible"/>
                                      </p:to>
                                    </p:set>
                                    <p:anim calcmode="lin" valueType="num">
                                      <p:cBhvr additive="base">
                                        <p:cTn id="10" dur="1000" fill="hold"/>
                                        <p:tgtEl>
                                          <p:spTgt spid="30"/>
                                        </p:tgtEl>
                                        <p:attrNameLst>
                                          <p:attrName>ppt_x</p:attrName>
                                        </p:attrNameLst>
                                      </p:cBhvr>
                                      <p:tavLst>
                                        <p:tav tm="0">
                                          <p:val>
                                            <p:strVal val="0-#ppt_w/2"/>
                                          </p:val>
                                        </p:tav>
                                        <p:tav tm="100000">
                                          <p:val>
                                            <p:strVal val="#ppt_x"/>
                                          </p:val>
                                        </p:tav>
                                      </p:tavLst>
                                    </p:anim>
                                    <p:anim calcmode="lin" valueType="num">
                                      <p:cBhvr additive="base">
                                        <p:cTn id="11" dur="1000" fill="hold"/>
                                        <p:tgtEl>
                                          <p:spTgt spid="30"/>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000" fill="hold">
                                          <p:stCondLst>
                                            <p:cond delay="0"/>
                                          </p:stCondLst>
                                        </p:cTn>
                                        <p:tgtEl>
                                          <p:spTgt spid="84"/>
                                        </p:tgtEl>
                                        <p:attrNameLst>
                                          <p:attrName>style.visibility</p:attrName>
                                        </p:attrNameLst>
                                      </p:cBhvr>
                                      <p:to>
                                        <p:strVal val="visible"/>
                                      </p:to>
                                    </p:set>
                                    <p:anim calcmode="lin" valueType="num">
                                      <p:cBhvr additive="base">
                                        <p:cTn id="14" dur="1000" fill="hold"/>
                                        <p:tgtEl>
                                          <p:spTgt spid="84"/>
                                        </p:tgtEl>
                                        <p:attrNameLst>
                                          <p:attrName>ppt_x</p:attrName>
                                        </p:attrNameLst>
                                      </p:cBhvr>
                                      <p:tavLst>
                                        <p:tav tm="0">
                                          <p:val>
                                            <p:strVal val="0-#ppt_w/2"/>
                                          </p:val>
                                        </p:tav>
                                        <p:tav tm="100000">
                                          <p:val>
                                            <p:strVal val="#ppt_x"/>
                                          </p:val>
                                        </p:tav>
                                      </p:tavLst>
                                    </p:anim>
                                    <p:anim calcmode="lin" valueType="num">
                                      <p:cBhvr additive="base">
                                        <p:cTn id="15" dur="1000" fill="hold"/>
                                        <p:tgtEl>
                                          <p:spTgt spid="8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000" fill="hold">
                                          <p:stCondLst>
                                            <p:cond delay="0"/>
                                          </p:stCondLst>
                                        </p:cTn>
                                        <p:tgtEl>
                                          <p:spTgt spid="85"/>
                                        </p:tgtEl>
                                        <p:attrNameLst>
                                          <p:attrName>style.visibility</p:attrName>
                                        </p:attrNameLst>
                                      </p:cBhvr>
                                      <p:to>
                                        <p:strVal val="visible"/>
                                      </p:to>
                                    </p:set>
                                    <p:anim calcmode="lin" valueType="num">
                                      <p:cBhvr additive="base">
                                        <p:cTn id="18" dur="1000" fill="hold"/>
                                        <p:tgtEl>
                                          <p:spTgt spid="85"/>
                                        </p:tgtEl>
                                        <p:attrNameLst>
                                          <p:attrName>ppt_x</p:attrName>
                                        </p:attrNameLst>
                                      </p:cBhvr>
                                      <p:tavLst>
                                        <p:tav tm="0">
                                          <p:val>
                                            <p:strVal val="0-#ppt_w/2"/>
                                          </p:val>
                                        </p:tav>
                                        <p:tav tm="100000">
                                          <p:val>
                                            <p:strVal val="#ppt_x"/>
                                          </p:val>
                                        </p:tav>
                                      </p:tavLst>
                                    </p:anim>
                                    <p:anim calcmode="lin" valueType="num">
                                      <p:cBhvr additive="base">
                                        <p:cTn id="19" dur="1000" fill="hold"/>
                                        <p:tgtEl>
                                          <p:spTgt spid="85"/>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000" fill="hold">
                                          <p:stCondLst>
                                            <p:cond delay="0"/>
                                          </p:stCondLst>
                                        </p:cTn>
                                        <p:tgtEl>
                                          <p:spTgt spid="86"/>
                                        </p:tgtEl>
                                        <p:attrNameLst>
                                          <p:attrName>style.visibility</p:attrName>
                                        </p:attrNameLst>
                                      </p:cBhvr>
                                      <p:to>
                                        <p:strVal val="visible"/>
                                      </p:to>
                                    </p:set>
                                    <p:anim calcmode="lin" valueType="num">
                                      <p:cBhvr additive="base">
                                        <p:cTn id="22" dur="1000" fill="hold"/>
                                        <p:tgtEl>
                                          <p:spTgt spid="86"/>
                                        </p:tgtEl>
                                        <p:attrNameLst>
                                          <p:attrName>ppt_x</p:attrName>
                                        </p:attrNameLst>
                                      </p:cBhvr>
                                      <p:tavLst>
                                        <p:tav tm="0">
                                          <p:val>
                                            <p:strVal val="0-#ppt_w/2"/>
                                          </p:val>
                                        </p:tav>
                                        <p:tav tm="100000">
                                          <p:val>
                                            <p:strVal val="#ppt_x"/>
                                          </p:val>
                                        </p:tav>
                                      </p:tavLst>
                                    </p:anim>
                                    <p:anim calcmode="lin" valueType="num">
                                      <p:cBhvr additive="base">
                                        <p:cTn id="23" dur="1000" fill="hold"/>
                                        <p:tgtEl>
                                          <p:spTgt spid="8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000" fill="hold">
                                          <p:stCondLst>
                                            <p:cond delay="0"/>
                                          </p:stCondLst>
                                        </p:cTn>
                                        <p:tgtEl>
                                          <p:spTgt spid="88"/>
                                        </p:tgtEl>
                                        <p:attrNameLst>
                                          <p:attrName>style.visibility</p:attrName>
                                        </p:attrNameLst>
                                      </p:cBhvr>
                                      <p:to>
                                        <p:strVal val="visible"/>
                                      </p:to>
                                    </p:set>
                                    <p:anim calcmode="lin" valueType="num">
                                      <p:cBhvr additive="base">
                                        <p:cTn id="26" dur="1000" fill="hold"/>
                                        <p:tgtEl>
                                          <p:spTgt spid="88"/>
                                        </p:tgtEl>
                                        <p:attrNameLst>
                                          <p:attrName>ppt_x</p:attrName>
                                        </p:attrNameLst>
                                      </p:cBhvr>
                                      <p:tavLst>
                                        <p:tav tm="0">
                                          <p:val>
                                            <p:strVal val="0-#ppt_w/2"/>
                                          </p:val>
                                        </p:tav>
                                        <p:tav tm="100000">
                                          <p:val>
                                            <p:strVal val="#ppt_x"/>
                                          </p:val>
                                        </p:tav>
                                      </p:tavLst>
                                    </p:anim>
                                    <p:anim calcmode="lin" valueType="num">
                                      <p:cBhvr additive="base">
                                        <p:cTn id="27" dur="1000" fill="hold"/>
                                        <p:tgtEl>
                                          <p:spTgt spid="8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000" fill="hold">
                                          <p:stCondLst>
                                            <p:cond delay="0"/>
                                          </p:stCondLst>
                                        </p:cTn>
                                        <p:tgtEl>
                                          <p:spTgt spid="94"/>
                                        </p:tgtEl>
                                        <p:attrNameLst>
                                          <p:attrName>style.visibility</p:attrName>
                                        </p:attrNameLst>
                                      </p:cBhvr>
                                      <p:to>
                                        <p:strVal val="visible"/>
                                      </p:to>
                                    </p:set>
                                    <p:anim calcmode="lin" valueType="num">
                                      <p:cBhvr additive="base">
                                        <p:cTn id="30" dur="1000" fill="hold"/>
                                        <p:tgtEl>
                                          <p:spTgt spid="94"/>
                                        </p:tgtEl>
                                        <p:attrNameLst>
                                          <p:attrName>ppt_x</p:attrName>
                                        </p:attrNameLst>
                                      </p:cBhvr>
                                      <p:tavLst>
                                        <p:tav tm="0">
                                          <p:val>
                                            <p:strVal val="0-#ppt_w/2"/>
                                          </p:val>
                                        </p:tav>
                                        <p:tav tm="100000">
                                          <p:val>
                                            <p:strVal val="#ppt_x"/>
                                          </p:val>
                                        </p:tav>
                                      </p:tavLst>
                                    </p:anim>
                                    <p:anim calcmode="lin" valueType="num">
                                      <p:cBhvr additive="base">
                                        <p:cTn id="31" dur="1000" fill="hold"/>
                                        <p:tgtEl>
                                          <p:spTgt spid="9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000" fill="hold">
                                          <p:stCondLst>
                                            <p:cond delay="0"/>
                                          </p:stCondLst>
                                        </p:cTn>
                                        <p:tgtEl>
                                          <p:spTgt spid="98"/>
                                        </p:tgtEl>
                                        <p:attrNameLst>
                                          <p:attrName>style.visibility</p:attrName>
                                        </p:attrNameLst>
                                      </p:cBhvr>
                                      <p:to>
                                        <p:strVal val="visible"/>
                                      </p:to>
                                    </p:set>
                                    <p:anim calcmode="lin" valueType="num">
                                      <p:cBhvr additive="base">
                                        <p:cTn id="34" dur="1000" fill="hold"/>
                                        <p:tgtEl>
                                          <p:spTgt spid="98"/>
                                        </p:tgtEl>
                                        <p:attrNameLst>
                                          <p:attrName>ppt_x</p:attrName>
                                        </p:attrNameLst>
                                      </p:cBhvr>
                                      <p:tavLst>
                                        <p:tav tm="0">
                                          <p:val>
                                            <p:strVal val="0-#ppt_w/2"/>
                                          </p:val>
                                        </p:tav>
                                        <p:tav tm="100000">
                                          <p:val>
                                            <p:strVal val="#ppt_x"/>
                                          </p:val>
                                        </p:tav>
                                      </p:tavLst>
                                    </p:anim>
                                    <p:anim calcmode="lin" valueType="num">
                                      <p:cBhvr additive="base">
                                        <p:cTn id="35" dur="1000" fill="hold"/>
                                        <p:tgtEl>
                                          <p:spTgt spid="98"/>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000" fill="hold">
                                          <p:stCondLst>
                                            <p:cond delay="0"/>
                                          </p:stCondLst>
                                        </p:cTn>
                                        <p:tgtEl>
                                          <p:spTgt spid="101"/>
                                        </p:tgtEl>
                                        <p:attrNameLst>
                                          <p:attrName>style.visibility</p:attrName>
                                        </p:attrNameLst>
                                      </p:cBhvr>
                                      <p:to>
                                        <p:strVal val="visible"/>
                                      </p:to>
                                    </p:set>
                                    <p:anim calcmode="lin" valueType="num">
                                      <p:cBhvr additive="base">
                                        <p:cTn id="38" dur="1000" fill="hold"/>
                                        <p:tgtEl>
                                          <p:spTgt spid="101"/>
                                        </p:tgtEl>
                                        <p:attrNameLst>
                                          <p:attrName>ppt_x</p:attrName>
                                        </p:attrNameLst>
                                      </p:cBhvr>
                                      <p:tavLst>
                                        <p:tav tm="0">
                                          <p:val>
                                            <p:strVal val="0-#ppt_w/2"/>
                                          </p:val>
                                        </p:tav>
                                        <p:tav tm="100000">
                                          <p:val>
                                            <p:strVal val="#ppt_x"/>
                                          </p:val>
                                        </p:tav>
                                      </p:tavLst>
                                    </p:anim>
                                    <p:anim calcmode="lin" valueType="num">
                                      <p:cBhvr additive="base">
                                        <p:cTn id="39" dur="1000" fill="hold"/>
                                        <p:tgtEl>
                                          <p:spTgt spid="10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000" fill="hold">
                                          <p:stCondLst>
                                            <p:cond delay="0"/>
                                          </p:stCondLst>
                                        </p:cTn>
                                        <p:tgtEl>
                                          <p:spTgt spid="105"/>
                                        </p:tgtEl>
                                        <p:attrNameLst>
                                          <p:attrName>style.visibility</p:attrName>
                                        </p:attrNameLst>
                                      </p:cBhvr>
                                      <p:to>
                                        <p:strVal val="visible"/>
                                      </p:to>
                                    </p:set>
                                    <p:anim calcmode="lin" valueType="num">
                                      <p:cBhvr additive="base">
                                        <p:cTn id="42" dur="1000" fill="hold"/>
                                        <p:tgtEl>
                                          <p:spTgt spid="105"/>
                                        </p:tgtEl>
                                        <p:attrNameLst>
                                          <p:attrName>ppt_x</p:attrName>
                                        </p:attrNameLst>
                                      </p:cBhvr>
                                      <p:tavLst>
                                        <p:tav tm="0">
                                          <p:val>
                                            <p:strVal val="0-#ppt_w/2"/>
                                          </p:val>
                                        </p:tav>
                                        <p:tav tm="100000">
                                          <p:val>
                                            <p:strVal val="#ppt_x"/>
                                          </p:val>
                                        </p:tav>
                                      </p:tavLst>
                                    </p:anim>
                                    <p:anim calcmode="lin" valueType="num">
                                      <p:cBhvr additive="base">
                                        <p:cTn id="43" dur="1000" fill="hold"/>
                                        <p:tgtEl>
                                          <p:spTgt spid="105"/>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000" fill="hold">
                                          <p:stCondLst>
                                            <p:cond delay="0"/>
                                          </p:stCondLst>
                                        </p:cTn>
                                        <p:tgtEl>
                                          <p:spTgt spid="106"/>
                                        </p:tgtEl>
                                        <p:attrNameLst>
                                          <p:attrName>style.visibility</p:attrName>
                                        </p:attrNameLst>
                                      </p:cBhvr>
                                      <p:to>
                                        <p:strVal val="visible"/>
                                      </p:to>
                                    </p:set>
                                    <p:anim calcmode="lin" valueType="num">
                                      <p:cBhvr additive="base">
                                        <p:cTn id="46" dur="1000" fill="hold"/>
                                        <p:tgtEl>
                                          <p:spTgt spid="106"/>
                                        </p:tgtEl>
                                        <p:attrNameLst>
                                          <p:attrName>ppt_x</p:attrName>
                                        </p:attrNameLst>
                                      </p:cBhvr>
                                      <p:tavLst>
                                        <p:tav tm="0">
                                          <p:val>
                                            <p:strVal val="0-#ppt_w/2"/>
                                          </p:val>
                                        </p:tav>
                                        <p:tav tm="100000">
                                          <p:val>
                                            <p:strVal val="#ppt_x"/>
                                          </p:val>
                                        </p:tav>
                                      </p:tavLst>
                                    </p:anim>
                                    <p:anim calcmode="lin" valueType="num">
                                      <p:cBhvr additive="base">
                                        <p:cTn id="47" dur="1000" fill="hold"/>
                                        <p:tgtEl>
                                          <p:spTgt spid="106"/>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000" fill="hold">
                                          <p:stCondLst>
                                            <p:cond delay="0"/>
                                          </p:stCondLst>
                                        </p:cTn>
                                        <p:tgtEl>
                                          <p:spTgt spid="107"/>
                                        </p:tgtEl>
                                        <p:attrNameLst>
                                          <p:attrName>style.visibility</p:attrName>
                                        </p:attrNameLst>
                                      </p:cBhvr>
                                      <p:to>
                                        <p:strVal val="visible"/>
                                      </p:to>
                                    </p:set>
                                    <p:anim calcmode="lin" valueType="num">
                                      <p:cBhvr additive="base">
                                        <p:cTn id="50" dur="1000" fill="hold"/>
                                        <p:tgtEl>
                                          <p:spTgt spid="107"/>
                                        </p:tgtEl>
                                        <p:attrNameLst>
                                          <p:attrName>ppt_x</p:attrName>
                                        </p:attrNameLst>
                                      </p:cBhvr>
                                      <p:tavLst>
                                        <p:tav tm="0">
                                          <p:val>
                                            <p:strVal val="0-#ppt_w/2"/>
                                          </p:val>
                                        </p:tav>
                                        <p:tav tm="100000">
                                          <p:val>
                                            <p:strVal val="#ppt_x"/>
                                          </p:val>
                                        </p:tav>
                                      </p:tavLst>
                                    </p:anim>
                                    <p:anim calcmode="lin" valueType="num">
                                      <p:cBhvr additive="base">
                                        <p:cTn id="51" dur="1000" fill="hold"/>
                                        <p:tgtEl>
                                          <p:spTgt spid="107"/>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000" fill="hold">
                                          <p:stCondLst>
                                            <p:cond delay="0"/>
                                          </p:stCondLst>
                                        </p:cTn>
                                        <p:tgtEl>
                                          <p:spTgt spid="108"/>
                                        </p:tgtEl>
                                        <p:attrNameLst>
                                          <p:attrName>style.visibility</p:attrName>
                                        </p:attrNameLst>
                                      </p:cBhvr>
                                      <p:to>
                                        <p:strVal val="visible"/>
                                      </p:to>
                                    </p:set>
                                    <p:anim calcmode="lin" valueType="num">
                                      <p:cBhvr additive="base">
                                        <p:cTn id="54" dur="1000" fill="hold"/>
                                        <p:tgtEl>
                                          <p:spTgt spid="108"/>
                                        </p:tgtEl>
                                        <p:attrNameLst>
                                          <p:attrName>ppt_x</p:attrName>
                                        </p:attrNameLst>
                                      </p:cBhvr>
                                      <p:tavLst>
                                        <p:tav tm="0">
                                          <p:val>
                                            <p:strVal val="0-#ppt_w/2"/>
                                          </p:val>
                                        </p:tav>
                                        <p:tav tm="100000">
                                          <p:val>
                                            <p:strVal val="#ppt_x"/>
                                          </p:val>
                                        </p:tav>
                                      </p:tavLst>
                                    </p:anim>
                                    <p:anim calcmode="lin" valueType="num">
                                      <p:cBhvr additive="base">
                                        <p:cTn id="55" dur="1000" fill="hold"/>
                                        <p:tgtEl>
                                          <p:spTgt spid="108"/>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000" fill="hold">
                                          <p:stCondLst>
                                            <p:cond delay="0"/>
                                          </p:stCondLst>
                                        </p:cTn>
                                        <p:tgtEl>
                                          <p:spTgt spid="109"/>
                                        </p:tgtEl>
                                        <p:attrNameLst>
                                          <p:attrName>style.visibility</p:attrName>
                                        </p:attrNameLst>
                                      </p:cBhvr>
                                      <p:to>
                                        <p:strVal val="visible"/>
                                      </p:to>
                                    </p:set>
                                    <p:anim calcmode="lin" valueType="num">
                                      <p:cBhvr additive="base">
                                        <p:cTn id="58" dur="1000" fill="hold"/>
                                        <p:tgtEl>
                                          <p:spTgt spid="109"/>
                                        </p:tgtEl>
                                        <p:attrNameLst>
                                          <p:attrName>ppt_x</p:attrName>
                                        </p:attrNameLst>
                                      </p:cBhvr>
                                      <p:tavLst>
                                        <p:tav tm="0">
                                          <p:val>
                                            <p:strVal val="0-#ppt_w/2"/>
                                          </p:val>
                                        </p:tav>
                                        <p:tav tm="100000">
                                          <p:val>
                                            <p:strVal val="#ppt_x"/>
                                          </p:val>
                                        </p:tav>
                                      </p:tavLst>
                                    </p:anim>
                                    <p:anim calcmode="lin" valueType="num">
                                      <p:cBhvr additive="base">
                                        <p:cTn id="59" dur="1000" fill="hold"/>
                                        <p:tgtEl>
                                          <p:spTgt spid="109"/>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000" fill="hold">
                                          <p:stCondLst>
                                            <p:cond delay="0"/>
                                          </p:stCondLst>
                                        </p:cTn>
                                        <p:tgtEl>
                                          <p:spTgt spid="110"/>
                                        </p:tgtEl>
                                        <p:attrNameLst>
                                          <p:attrName>style.visibility</p:attrName>
                                        </p:attrNameLst>
                                      </p:cBhvr>
                                      <p:to>
                                        <p:strVal val="visible"/>
                                      </p:to>
                                    </p:set>
                                    <p:anim calcmode="lin" valueType="num">
                                      <p:cBhvr additive="base">
                                        <p:cTn id="62" dur="1000" fill="hold"/>
                                        <p:tgtEl>
                                          <p:spTgt spid="110"/>
                                        </p:tgtEl>
                                        <p:attrNameLst>
                                          <p:attrName>ppt_x</p:attrName>
                                        </p:attrNameLst>
                                      </p:cBhvr>
                                      <p:tavLst>
                                        <p:tav tm="0">
                                          <p:val>
                                            <p:strVal val="0-#ppt_w/2"/>
                                          </p:val>
                                        </p:tav>
                                        <p:tav tm="100000">
                                          <p:val>
                                            <p:strVal val="#ppt_x"/>
                                          </p:val>
                                        </p:tav>
                                      </p:tavLst>
                                    </p:anim>
                                    <p:anim calcmode="lin" valueType="num">
                                      <p:cBhvr additive="base">
                                        <p:cTn id="63" dur="1000" fill="hold"/>
                                        <p:tgtEl>
                                          <p:spTgt spid="110"/>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000" fill="hold">
                                          <p:stCondLst>
                                            <p:cond delay="0"/>
                                          </p:stCondLst>
                                        </p:cTn>
                                        <p:tgtEl>
                                          <p:spTgt spid="111"/>
                                        </p:tgtEl>
                                        <p:attrNameLst>
                                          <p:attrName>style.visibility</p:attrName>
                                        </p:attrNameLst>
                                      </p:cBhvr>
                                      <p:to>
                                        <p:strVal val="visible"/>
                                      </p:to>
                                    </p:set>
                                    <p:anim calcmode="lin" valueType="num">
                                      <p:cBhvr additive="base">
                                        <p:cTn id="66" dur="1000" fill="hold"/>
                                        <p:tgtEl>
                                          <p:spTgt spid="111"/>
                                        </p:tgtEl>
                                        <p:attrNameLst>
                                          <p:attrName>ppt_x</p:attrName>
                                        </p:attrNameLst>
                                      </p:cBhvr>
                                      <p:tavLst>
                                        <p:tav tm="0">
                                          <p:val>
                                            <p:strVal val="0-#ppt_w/2"/>
                                          </p:val>
                                        </p:tav>
                                        <p:tav tm="100000">
                                          <p:val>
                                            <p:strVal val="#ppt_x"/>
                                          </p:val>
                                        </p:tav>
                                      </p:tavLst>
                                    </p:anim>
                                    <p:anim calcmode="lin" valueType="num">
                                      <p:cBhvr additive="base">
                                        <p:cTn id="67" dur="1000" fill="hold"/>
                                        <p:tgtEl>
                                          <p:spTgt spid="111"/>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000" fill="hold">
                                          <p:stCondLst>
                                            <p:cond delay="0"/>
                                          </p:stCondLst>
                                        </p:cTn>
                                        <p:tgtEl>
                                          <p:spTgt spid="112"/>
                                        </p:tgtEl>
                                        <p:attrNameLst>
                                          <p:attrName>style.visibility</p:attrName>
                                        </p:attrNameLst>
                                      </p:cBhvr>
                                      <p:to>
                                        <p:strVal val="visible"/>
                                      </p:to>
                                    </p:set>
                                    <p:anim calcmode="lin" valueType="num">
                                      <p:cBhvr additive="base">
                                        <p:cTn id="70" dur="1000" fill="hold"/>
                                        <p:tgtEl>
                                          <p:spTgt spid="112"/>
                                        </p:tgtEl>
                                        <p:attrNameLst>
                                          <p:attrName>ppt_x</p:attrName>
                                        </p:attrNameLst>
                                      </p:cBhvr>
                                      <p:tavLst>
                                        <p:tav tm="0">
                                          <p:val>
                                            <p:strVal val="0-#ppt_w/2"/>
                                          </p:val>
                                        </p:tav>
                                        <p:tav tm="100000">
                                          <p:val>
                                            <p:strVal val="#ppt_x"/>
                                          </p:val>
                                        </p:tav>
                                      </p:tavLst>
                                    </p:anim>
                                    <p:anim calcmode="lin" valueType="num">
                                      <p:cBhvr additive="base">
                                        <p:cTn id="71" dur="1000" fill="hold"/>
                                        <p:tgtEl>
                                          <p:spTgt spid="112"/>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000" fill="hold">
                                          <p:stCondLst>
                                            <p:cond delay="0"/>
                                          </p:stCondLst>
                                        </p:cTn>
                                        <p:tgtEl>
                                          <p:spTgt spid="113"/>
                                        </p:tgtEl>
                                        <p:attrNameLst>
                                          <p:attrName>style.visibility</p:attrName>
                                        </p:attrNameLst>
                                      </p:cBhvr>
                                      <p:to>
                                        <p:strVal val="visible"/>
                                      </p:to>
                                    </p:set>
                                    <p:anim calcmode="lin" valueType="num">
                                      <p:cBhvr additive="base">
                                        <p:cTn id="74" dur="1000" fill="hold"/>
                                        <p:tgtEl>
                                          <p:spTgt spid="113"/>
                                        </p:tgtEl>
                                        <p:attrNameLst>
                                          <p:attrName>ppt_x</p:attrName>
                                        </p:attrNameLst>
                                      </p:cBhvr>
                                      <p:tavLst>
                                        <p:tav tm="0">
                                          <p:val>
                                            <p:strVal val="0-#ppt_w/2"/>
                                          </p:val>
                                        </p:tav>
                                        <p:tav tm="100000">
                                          <p:val>
                                            <p:strVal val="#ppt_x"/>
                                          </p:val>
                                        </p:tav>
                                      </p:tavLst>
                                    </p:anim>
                                    <p:anim calcmode="lin" valueType="num">
                                      <p:cBhvr additive="base">
                                        <p:cTn id="75" dur="1000" fill="hold"/>
                                        <p:tgtEl>
                                          <p:spTgt spid="113"/>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000" fill="hold">
                                          <p:stCondLst>
                                            <p:cond delay="0"/>
                                          </p:stCondLst>
                                        </p:cTn>
                                        <p:tgtEl>
                                          <p:spTgt spid="114"/>
                                        </p:tgtEl>
                                        <p:attrNameLst>
                                          <p:attrName>style.visibility</p:attrName>
                                        </p:attrNameLst>
                                      </p:cBhvr>
                                      <p:to>
                                        <p:strVal val="visible"/>
                                      </p:to>
                                    </p:set>
                                    <p:anim calcmode="lin" valueType="num">
                                      <p:cBhvr additive="base">
                                        <p:cTn id="78" dur="1000" fill="hold"/>
                                        <p:tgtEl>
                                          <p:spTgt spid="114"/>
                                        </p:tgtEl>
                                        <p:attrNameLst>
                                          <p:attrName>ppt_x</p:attrName>
                                        </p:attrNameLst>
                                      </p:cBhvr>
                                      <p:tavLst>
                                        <p:tav tm="0">
                                          <p:val>
                                            <p:strVal val="0-#ppt_w/2"/>
                                          </p:val>
                                        </p:tav>
                                        <p:tav tm="100000">
                                          <p:val>
                                            <p:strVal val="#ppt_x"/>
                                          </p:val>
                                        </p:tav>
                                      </p:tavLst>
                                    </p:anim>
                                    <p:anim calcmode="lin" valueType="num">
                                      <p:cBhvr additive="base">
                                        <p:cTn id="79" dur="1000" fill="hold"/>
                                        <p:tgtEl>
                                          <p:spTgt spid="114"/>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000" fill="hold">
                                          <p:stCondLst>
                                            <p:cond delay="0"/>
                                          </p:stCondLst>
                                        </p:cTn>
                                        <p:tgtEl>
                                          <p:spTgt spid="115"/>
                                        </p:tgtEl>
                                        <p:attrNameLst>
                                          <p:attrName>style.visibility</p:attrName>
                                        </p:attrNameLst>
                                      </p:cBhvr>
                                      <p:to>
                                        <p:strVal val="visible"/>
                                      </p:to>
                                    </p:set>
                                    <p:anim calcmode="lin" valueType="num">
                                      <p:cBhvr additive="base">
                                        <p:cTn id="82" dur="1000" fill="hold"/>
                                        <p:tgtEl>
                                          <p:spTgt spid="115"/>
                                        </p:tgtEl>
                                        <p:attrNameLst>
                                          <p:attrName>ppt_x</p:attrName>
                                        </p:attrNameLst>
                                      </p:cBhvr>
                                      <p:tavLst>
                                        <p:tav tm="0">
                                          <p:val>
                                            <p:strVal val="0-#ppt_w/2"/>
                                          </p:val>
                                        </p:tav>
                                        <p:tav tm="100000">
                                          <p:val>
                                            <p:strVal val="#ppt_x"/>
                                          </p:val>
                                        </p:tav>
                                      </p:tavLst>
                                    </p:anim>
                                    <p:anim calcmode="lin" valueType="num">
                                      <p:cBhvr additive="base">
                                        <p:cTn id="83" dur="1000" fill="hold"/>
                                        <p:tgtEl>
                                          <p:spTgt spid="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84" grpId="0" bldLvl="0" animBg="1"/>
      <p:bldP spid="85" grpId="0" bldLvl="0" animBg="1"/>
      <p:bldP spid="86" grpId="0"/>
      <p:bldP spid="88" grpId="0" bldLvl="0" animBg="1"/>
      <p:bldP spid="94" grpId="0" bldLvl="0" animBg="1"/>
      <p:bldP spid="98" grpId="0"/>
      <p:bldP spid="101" grpId="0"/>
      <p:bldP spid="105" grpId="0" bldLvl="0" animBg="1"/>
      <p:bldP spid="106" grpId="0"/>
      <p:bldP spid="107" grpId="0" bldLvl="0" animBg="1"/>
      <p:bldP spid="108" grpId="0"/>
      <p:bldP spid="109" grpId="0" bldLvl="0" animBg="1"/>
      <p:bldP spid="110" grpId="0"/>
      <p:bldP spid="111" grpId="0" bldLvl="0" animBg="1"/>
      <p:bldP spid="112" grpId="0"/>
      <p:bldP spid="113" grpId="0" bldLvl="0" animBg="1"/>
      <p:bldP spid="114" grpId="0"/>
      <p:bldP spid="115" grpId="0"/>
      <p:bldP spid="30" grpId="1" animBg="1"/>
      <p:bldP spid="84" grpId="1" animBg="1"/>
      <p:bldP spid="85" grpId="1" animBg="1"/>
      <p:bldP spid="86" grpId="1"/>
      <p:bldP spid="88" grpId="1" animBg="1"/>
      <p:bldP spid="94" grpId="1" animBg="1"/>
      <p:bldP spid="98" grpId="1"/>
      <p:bldP spid="101" grpId="1"/>
      <p:bldP spid="105" grpId="1" animBg="1"/>
      <p:bldP spid="106" grpId="1"/>
      <p:bldP spid="107" grpId="1" animBg="1"/>
      <p:bldP spid="108" grpId="1"/>
      <p:bldP spid="109" grpId="1" animBg="1"/>
      <p:bldP spid="110" grpId="1"/>
      <p:bldP spid="111" grpId="1" animBg="1"/>
      <p:bldP spid="112" grpId="1"/>
      <p:bldP spid="113" grpId="1" animBg="1"/>
      <p:bldP spid="114" grpId="1"/>
      <p:bldP spid="115"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6" name="节编号"/>
          <p:cNvSpPr>
            <a:spLocks noGrp="1"/>
          </p:cNvSpPr>
          <p:nvPr>
            <p:custDataLst>
              <p:tags r:id="rId2"/>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02</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4" name="标题"/>
          <p:cNvSpPr>
            <a:spLocks noGrp="1"/>
          </p:cNvSpPr>
          <p:nvPr>
            <p:custDataLst>
              <p:tags r:id="rId3"/>
            </p:custDataLst>
          </p:nvPr>
        </p:nvSpPr>
        <p:spPr>
          <a:xfrm>
            <a:off x="123521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latin typeface="方正粗黑宋简体" panose="02000000000000000000" charset="-122"/>
                <a:ea typeface="方正大黑体_GBK" panose="02010600010101010101" charset="-122"/>
                <a:sym typeface="+mn-ea"/>
              </a:rPr>
              <a:t>会计凭证的作用</a:t>
            </a:r>
            <a:endParaRPr lang="zh-CN" altLang="en-US" sz="3200">
              <a:solidFill>
                <a:schemeClr val="tx1"/>
              </a:solidFill>
              <a:latin typeface="方正粗黑宋简体" panose="02000000000000000000" charset="-122"/>
              <a:ea typeface="方正大黑体_GBK" panose="02010600010101010101" charset="-122"/>
              <a:sym typeface="+mn-ea"/>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custDataLst>
              <p:tags r:id="rId1"/>
            </p:custDataLst>
          </p:nvPr>
        </p:nvSpPr>
        <p:spPr>
          <a:xfrm>
            <a:off x="635000" y="2124075"/>
            <a:ext cx="2584450" cy="2073910"/>
          </a:xfrm>
          <a:prstGeom prst="roundRect">
            <a:avLst>
              <a:gd name="adj" fmla="val 13095"/>
            </a:avLst>
          </a:prstGeom>
          <a:solidFill>
            <a:schemeClr val="bg2"/>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solidFill>
                <a:srgbClr val="FFFFFF"/>
              </a:solidFill>
            </a:endParaRPr>
          </a:p>
        </p:txBody>
      </p:sp>
      <p:sp>
        <p:nvSpPr>
          <p:cNvPr id="24" name="圆角矩形 23"/>
          <p:cNvSpPr/>
          <p:nvPr>
            <p:custDataLst>
              <p:tags r:id="rId2"/>
            </p:custDataLst>
          </p:nvPr>
        </p:nvSpPr>
        <p:spPr>
          <a:xfrm>
            <a:off x="4479925" y="2124075"/>
            <a:ext cx="2584450" cy="2073910"/>
          </a:xfrm>
          <a:prstGeom prst="roundRect">
            <a:avLst>
              <a:gd name="adj" fmla="val 13095"/>
            </a:avLst>
          </a:prstGeom>
          <a:solidFill>
            <a:srgbClr val="FFFFFF"/>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solidFill>
                <a:srgbClr val="FFFFFF"/>
              </a:solidFill>
            </a:endParaRPr>
          </a:p>
        </p:txBody>
      </p:sp>
      <p:sp>
        <p:nvSpPr>
          <p:cNvPr id="75" name="圆角矩形 74"/>
          <p:cNvSpPr/>
          <p:nvPr>
            <p:custDataLst>
              <p:tags r:id="rId3"/>
            </p:custDataLst>
          </p:nvPr>
        </p:nvSpPr>
        <p:spPr>
          <a:xfrm>
            <a:off x="5932805" y="4197350"/>
            <a:ext cx="2990850" cy="2245360"/>
          </a:xfrm>
          <a:prstGeom prst="roundRect">
            <a:avLst/>
          </a:prstGeom>
          <a:gradFill>
            <a:gsLst>
              <a:gs pos="0">
                <a:srgbClr val="FE4444"/>
              </a:gs>
              <a:gs pos="100000">
                <a:srgbClr val="832B2B"/>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7" name="圆角矩形 76"/>
          <p:cNvSpPr/>
          <p:nvPr>
            <p:custDataLst>
              <p:tags r:id="rId4"/>
            </p:custDataLst>
          </p:nvPr>
        </p:nvSpPr>
        <p:spPr>
          <a:xfrm>
            <a:off x="6137910" y="4335145"/>
            <a:ext cx="2597785" cy="1927225"/>
          </a:xfrm>
          <a:prstGeom prst="roundRect">
            <a:avLst/>
          </a:prstGeom>
          <a:solidFill>
            <a:schemeClr val="bg1"/>
          </a:solidFill>
          <a:ln w="28575" cmpd="sng">
            <a:solidFill>
              <a:schemeClr val="accent1">
                <a:shade val="50000"/>
              </a:schemeClr>
            </a:solidFill>
            <a:prstDash val="solid"/>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80" name="图片 79"/>
          <p:cNvPicPr>
            <a:picLocks noChangeAspect="1"/>
          </p:cNvPicPr>
          <p:nvPr/>
        </p:nvPicPr>
        <p:blipFill>
          <a:blip r:embed="rId5"/>
          <a:stretch>
            <a:fillRect/>
          </a:stretch>
        </p:blipFill>
        <p:spPr>
          <a:xfrm>
            <a:off x="6339205" y="4449445"/>
            <a:ext cx="2270125" cy="1746885"/>
          </a:xfrm>
          <a:prstGeom prst="roundRect">
            <a:avLst/>
          </a:prstGeom>
        </p:spPr>
      </p:pic>
      <p:sp>
        <p:nvSpPr>
          <p:cNvPr id="73" name="圆角矩形 72"/>
          <p:cNvSpPr/>
          <p:nvPr>
            <p:custDataLst>
              <p:tags r:id="rId6"/>
            </p:custDataLst>
          </p:nvPr>
        </p:nvSpPr>
        <p:spPr>
          <a:xfrm>
            <a:off x="2519045" y="4197985"/>
            <a:ext cx="2961005" cy="2244725"/>
          </a:xfrm>
          <a:prstGeom prst="roundRect">
            <a:avLst/>
          </a:prstGeom>
          <a:gradFill>
            <a:gsLst>
              <a:gs pos="0">
                <a:srgbClr val="FE4444"/>
              </a:gs>
              <a:gs pos="100000">
                <a:srgbClr val="832B2B"/>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4" name="圆角矩形 73"/>
          <p:cNvSpPr/>
          <p:nvPr>
            <p:custDataLst>
              <p:tags r:id="rId7"/>
            </p:custDataLst>
          </p:nvPr>
        </p:nvSpPr>
        <p:spPr>
          <a:xfrm>
            <a:off x="2742565" y="4335145"/>
            <a:ext cx="2538095" cy="1927225"/>
          </a:xfrm>
          <a:prstGeom prst="roundRect">
            <a:avLst/>
          </a:prstGeom>
          <a:solidFill>
            <a:schemeClr val="bg1"/>
          </a:solidFill>
          <a:ln w="28575" cmpd="sng">
            <a:solidFill>
              <a:schemeClr val="accent1">
                <a:shade val="50000"/>
              </a:schemeClr>
            </a:solidFill>
            <a:prstDash val="solid"/>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26" name="图片 25"/>
          <p:cNvPicPr>
            <a:picLocks noChangeAspect="1"/>
          </p:cNvPicPr>
          <p:nvPr>
            <p:custDataLst>
              <p:tags r:id="rId8"/>
            </p:custDataLst>
          </p:nvPr>
        </p:nvPicPr>
        <p:blipFill>
          <a:blip r:embed="rId9"/>
          <a:stretch>
            <a:fillRect/>
          </a:stretch>
        </p:blipFill>
        <p:spPr>
          <a:xfrm>
            <a:off x="2861945" y="4494530"/>
            <a:ext cx="2253615" cy="1655445"/>
          </a:xfrm>
          <a:prstGeom prst="roundRect">
            <a:avLst/>
          </a:prstGeom>
        </p:spPr>
      </p:pic>
      <p:sp>
        <p:nvSpPr>
          <p:cNvPr id="3" name="文本框 2"/>
          <p:cNvSpPr txBox="1"/>
          <p:nvPr/>
        </p:nvSpPr>
        <p:spPr>
          <a:xfrm>
            <a:off x="647065" y="1256030"/>
            <a:ext cx="10279380" cy="829945"/>
          </a:xfrm>
          <a:prstGeom prst="rect">
            <a:avLst/>
          </a:prstGeom>
          <a:noFill/>
        </p:spPr>
        <p:txBody>
          <a:bodyPr wrap="square" rtlCol="0">
            <a:spAutoFit/>
          </a:bodyPr>
          <a:p>
            <a:r>
              <a:rPr lang="zh-CN" altLang="en-US" sz="2400">
                <a:latin typeface="方正粗黑宋简体" panose="02000000000000000000" charset="-122"/>
                <a:ea typeface="方正大黑体_GBK" panose="02010600010101010101" charset="-122"/>
              </a:rPr>
              <a:t>填制和审核会计凭证是会计核算工作的起始环节，对会计信息质量和整个会计工作有着至关重要的影响。</a:t>
            </a:r>
            <a:endParaRPr lang="zh-CN" altLang="en-US" sz="2400">
              <a:latin typeface="方正粗黑宋简体" panose="02000000000000000000" charset="-122"/>
              <a:ea typeface="方正大黑体_GBK" panose="02010600010101010101" charset="-122"/>
            </a:endParaRPr>
          </a:p>
        </p:txBody>
      </p:sp>
      <p:sp>
        <p:nvSpPr>
          <p:cNvPr id="14" name="文本框 13"/>
          <p:cNvSpPr txBox="1"/>
          <p:nvPr/>
        </p:nvSpPr>
        <p:spPr>
          <a:xfrm>
            <a:off x="346075" y="467995"/>
            <a:ext cx="4464685" cy="429895"/>
          </a:xfrm>
          <a:prstGeom prst="rect">
            <a:avLst/>
          </a:prstGeom>
          <a:noFill/>
        </p:spPr>
        <p:txBody>
          <a:bodyPr wrap="square" rtlCol="0">
            <a:noAutofit/>
          </a:bodyPr>
          <a:p>
            <a:r>
              <a:rPr lang="zh-CN" altLang="en-US" sz="3600" b="1">
                <a:solidFill>
                  <a:schemeClr val="tx1"/>
                </a:solidFill>
                <a:latin typeface="方正粗黑宋简体" panose="02000000000000000000" charset="-122"/>
                <a:ea typeface="方正大黑体_GBK" panose="02010600010101010101" charset="-122"/>
              </a:rPr>
              <a:t>二、会计凭证的作用</a:t>
            </a:r>
            <a:endParaRPr lang="zh-CN" altLang="en-US" sz="3600" b="1">
              <a:solidFill>
                <a:schemeClr val="tx1"/>
              </a:solidFill>
              <a:latin typeface="方正粗黑宋简体" panose="02000000000000000000" charset="-122"/>
              <a:ea typeface="方正大黑体_GBK" panose="02010600010101010101" charset="-122"/>
            </a:endParaRPr>
          </a:p>
        </p:txBody>
      </p:sp>
      <p:sp>
        <p:nvSpPr>
          <p:cNvPr id="21" name="椭圆 20"/>
          <p:cNvSpPr/>
          <p:nvPr>
            <p:custDataLst>
              <p:tags r:id="rId10"/>
            </p:custDataLst>
          </p:nvPr>
        </p:nvSpPr>
        <p:spPr>
          <a:xfrm>
            <a:off x="1633855" y="2450782"/>
            <a:ext cx="610235" cy="610235"/>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22" name="直接连接符 21"/>
          <p:cNvCxnSpPr/>
          <p:nvPr>
            <p:custDataLst>
              <p:tags r:id="rId11"/>
            </p:custDataLst>
          </p:nvPr>
        </p:nvCxnSpPr>
        <p:spPr>
          <a:xfrm>
            <a:off x="1621790" y="5578792"/>
            <a:ext cx="577850" cy="16510"/>
          </a:xfrm>
          <a:prstGeom prst="line">
            <a:avLst/>
          </a:prstGeom>
          <a:ln w="44450" cap="rnd"/>
        </p:spPr>
        <p:style>
          <a:lnRef idx="2">
            <a:schemeClr val="accent1"/>
          </a:lnRef>
          <a:fillRef idx="0">
            <a:srgbClr val="FFFFFF"/>
          </a:fillRef>
          <a:effectRef idx="0">
            <a:srgbClr val="FFFFFF"/>
          </a:effectRef>
          <a:fontRef idx="minor">
            <a:schemeClr val="tx1"/>
          </a:fontRef>
        </p:style>
      </p:cxnSp>
      <p:pic>
        <p:nvPicPr>
          <p:cNvPr id="41" name="图片 4" descr="343439383331313b343532303032303bb8f6c8cbd0c5cfa2"/>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1812925" y="2629852"/>
            <a:ext cx="251999" cy="251999"/>
          </a:xfrm>
          <a:prstGeom prst="rect">
            <a:avLst/>
          </a:prstGeom>
        </p:spPr>
      </p:pic>
      <p:sp>
        <p:nvSpPr>
          <p:cNvPr id="23" name="文本框 22"/>
          <p:cNvSpPr txBox="1"/>
          <p:nvPr>
            <p:custDataLst>
              <p:tags r:id="rId15"/>
            </p:custDataLst>
          </p:nvPr>
        </p:nvSpPr>
        <p:spPr>
          <a:xfrm>
            <a:off x="742315" y="3137535"/>
            <a:ext cx="2394585" cy="706755"/>
          </a:xfrm>
          <a:prstGeom prst="rect">
            <a:avLst/>
          </a:prstGeom>
          <a:noFill/>
        </p:spPr>
        <p:txBody>
          <a:bodyPr wrap="square" rtlCol="0">
            <a:spAutoFit/>
          </a:bodyPr>
          <a:p>
            <a:r>
              <a:rPr lang="en-US" altLang="zh-CN" sz="2000">
                <a:latin typeface="方正粗黑宋简体" panose="02000000000000000000" charset="-122"/>
                <a:ea typeface="方正大黑体_GBK" panose="02010600010101010101" charset="-122"/>
              </a:rPr>
              <a:t>1</a:t>
            </a:r>
            <a:r>
              <a:rPr lang="zh-CN" altLang="en-US" sz="2000">
                <a:latin typeface="方正粗黑宋简体" panose="02000000000000000000" charset="-122"/>
                <a:ea typeface="方正大黑体_GBK" panose="02010600010101010101" charset="-122"/>
              </a:rPr>
              <a:t>、记录经济业务，提供记账依据</a:t>
            </a:r>
            <a:endParaRPr lang="zh-CN" altLang="en-US" sz="2000">
              <a:latin typeface="方正粗黑宋简体" panose="02000000000000000000" charset="-122"/>
              <a:ea typeface="方正大黑体_GBK" panose="02010600010101010101" charset="-122"/>
            </a:endParaRPr>
          </a:p>
        </p:txBody>
      </p:sp>
      <p:sp>
        <p:nvSpPr>
          <p:cNvPr id="25" name="椭圆 24"/>
          <p:cNvSpPr/>
          <p:nvPr>
            <p:custDataLst>
              <p:tags r:id="rId16"/>
            </p:custDataLst>
          </p:nvPr>
        </p:nvSpPr>
        <p:spPr>
          <a:xfrm>
            <a:off x="5479415" y="2450782"/>
            <a:ext cx="610235" cy="610235"/>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8" name="文本框 27"/>
          <p:cNvSpPr txBox="1"/>
          <p:nvPr>
            <p:custDataLst>
              <p:tags r:id="rId17"/>
            </p:custDataLst>
          </p:nvPr>
        </p:nvSpPr>
        <p:spPr>
          <a:xfrm>
            <a:off x="4587875" y="3137535"/>
            <a:ext cx="2394585" cy="706755"/>
          </a:xfrm>
          <a:prstGeom prst="rect">
            <a:avLst/>
          </a:prstGeom>
          <a:noFill/>
        </p:spPr>
        <p:txBody>
          <a:bodyPr wrap="square" rtlCol="0">
            <a:spAutoFit/>
          </a:bodyPr>
          <a:p>
            <a:r>
              <a:rPr lang="en-US" altLang="zh-CN" sz="2000">
                <a:latin typeface="方正粗黑宋简体" panose="02000000000000000000" charset="-122"/>
                <a:ea typeface="方正大黑体_GBK" panose="02010600010101010101" charset="-122"/>
                <a:sym typeface="+mn-ea"/>
              </a:rPr>
              <a:t>2</a:t>
            </a:r>
            <a:r>
              <a:rPr lang="zh-CN" altLang="en-US" sz="2000">
                <a:latin typeface="方正粗黑宋简体" panose="02000000000000000000" charset="-122"/>
                <a:ea typeface="方正大黑体_GBK" panose="02010600010101010101" charset="-122"/>
                <a:sym typeface="+mn-ea"/>
              </a:rPr>
              <a:t>、明确经济责任，强化内部控制</a:t>
            </a:r>
            <a:endParaRPr lang="zh-CN" altLang="en-US" sz="2000">
              <a:latin typeface="方正粗黑宋简体" panose="02000000000000000000" charset="-122"/>
              <a:ea typeface="方正大黑体_GBK" panose="02010600010101010101" charset="-122"/>
            </a:endParaRPr>
          </a:p>
        </p:txBody>
      </p:sp>
      <p:sp>
        <p:nvSpPr>
          <p:cNvPr id="29" name="圆角矩形 28"/>
          <p:cNvSpPr/>
          <p:nvPr>
            <p:custDataLst>
              <p:tags r:id="rId18"/>
            </p:custDataLst>
          </p:nvPr>
        </p:nvSpPr>
        <p:spPr>
          <a:xfrm>
            <a:off x="8362315" y="2124710"/>
            <a:ext cx="2584450" cy="2072640"/>
          </a:xfrm>
          <a:prstGeom prst="roundRect">
            <a:avLst>
              <a:gd name="adj" fmla="val 13095"/>
            </a:avLst>
          </a:prstGeom>
          <a:solidFill>
            <a:srgbClr val="FFFFFF"/>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solidFill>
                <a:srgbClr val="FFFFFF"/>
              </a:solidFill>
            </a:endParaRPr>
          </a:p>
        </p:txBody>
      </p:sp>
      <p:sp>
        <p:nvSpPr>
          <p:cNvPr id="31" name="椭圆 30"/>
          <p:cNvSpPr/>
          <p:nvPr>
            <p:custDataLst>
              <p:tags r:id="rId19"/>
            </p:custDataLst>
          </p:nvPr>
        </p:nvSpPr>
        <p:spPr>
          <a:xfrm>
            <a:off x="9324975" y="2450782"/>
            <a:ext cx="610235" cy="610235"/>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32" name="直接连接符 31"/>
          <p:cNvCxnSpPr/>
          <p:nvPr>
            <p:custDataLst>
              <p:tags r:id="rId20"/>
            </p:custDataLst>
          </p:nvPr>
        </p:nvCxnSpPr>
        <p:spPr>
          <a:xfrm>
            <a:off x="9312910" y="5578792"/>
            <a:ext cx="577850" cy="16510"/>
          </a:xfrm>
          <a:prstGeom prst="line">
            <a:avLst/>
          </a:prstGeom>
          <a:ln w="44450" cap="rnd"/>
        </p:spPr>
        <p:style>
          <a:lnRef idx="2">
            <a:schemeClr val="accent1"/>
          </a:lnRef>
          <a:fillRef idx="0">
            <a:srgbClr val="FFFFFF"/>
          </a:fillRef>
          <a:effectRef idx="0">
            <a:srgbClr val="FFFFFF"/>
          </a:effectRef>
          <a:fontRef idx="minor">
            <a:schemeClr val="tx1"/>
          </a:fontRef>
        </p:style>
      </p:cxnSp>
      <p:sp>
        <p:nvSpPr>
          <p:cNvPr id="34" name="文本框 33"/>
          <p:cNvSpPr txBox="1"/>
          <p:nvPr>
            <p:custDataLst>
              <p:tags r:id="rId21"/>
            </p:custDataLst>
          </p:nvPr>
        </p:nvSpPr>
        <p:spPr>
          <a:xfrm>
            <a:off x="8433435" y="3137535"/>
            <a:ext cx="2394585" cy="706755"/>
          </a:xfrm>
          <a:prstGeom prst="rect">
            <a:avLst/>
          </a:prstGeom>
          <a:noFill/>
        </p:spPr>
        <p:txBody>
          <a:bodyPr wrap="square" rtlCol="0">
            <a:spAutoFit/>
          </a:bodyPr>
          <a:p>
            <a:r>
              <a:rPr lang="en-US" altLang="zh-CN" sz="2000">
                <a:latin typeface="方正粗黑宋简体" panose="02000000000000000000" charset="-122"/>
                <a:ea typeface="方正大黑体_GBK" panose="02010600010101010101" charset="-122"/>
                <a:sym typeface="+mn-ea"/>
              </a:rPr>
              <a:t>3</a:t>
            </a:r>
            <a:r>
              <a:rPr lang="zh-CN" altLang="en-US" sz="2000">
                <a:latin typeface="方正粗黑宋简体" panose="02000000000000000000" charset="-122"/>
                <a:ea typeface="方正大黑体_GBK" panose="02010600010101010101" charset="-122"/>
                <a:sym typeface="+mn-ea"/>
              </a:rPr>
              <a:t>、监督经济业务，控制经济运行</a:t>
            </a:r>
            <a:endParaRPr lang="zh-CN" altLang="en-US" sz="2000">
              <a:latin typeface="方正粗黑宋简体" panose="02000000000000000000" charset="-122"/>
              <a:ea typeface="方正大黑体_GBK" panose="02010600010101010101" charset="-122"/>
            </a:endParaRPr>
          </a:p>
        </p:txBody>
      </p:sp>
      <p:sp>
        <p:nvSpPr>
          <p:cNvPr id="36" name="等于号 35"/>
          <p:cNvSpPr/>
          <p:nvPr>
            <p:custDataLst>
              <p:tags r:id="rId22"/>
            </p:custDataLst>
          </p:nvPr>
        </p:nvSpPr>
        <p:spPr>
          <a:xfrm>
            <a:off x="3482340" y="3353435"/>
            <a:ext cx="664210" cy="674370"/>
          </a:xfrm>
          <a:prstGeom prst="mathEqual">
            <a:avLst>
              <a:gd name="adj1" fmla="val 9185"/>
              <a:gd name="adj2" fmla="val 14689"/>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7" name="等于号 36"/>
          <p:cNvSpPr/>
          <p:nvPr>
            <p:custDataLst>
              <p:tags r:id="rId23"/>
            </p:custDataLst>
          </p:nvPr>
        </p:nvSpPr>
        <p:spPr>
          <a:xfrm>
            <a:off x="7375525" y="3353435"/>
            <a:ext cx="664210" cy="674370"/>
          </a:xfrm>
          <a:prstGeom prst="mathEqual">
            <a:avLst>
              <a:gd name="adj1" fmla="val 9185"/>
              <a:gd name="adj2" fmla="val 14689"/>
            </a:avLst>
          </a:prstGeom>
          <a:solidFill>
            <a:schemeClr val="accent1"/>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38" name="图片 3" descr="343439383331313b343532303031393bd2b5bca8b9dcc0ed"/>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5640070" y="2638742"/>
            <a:ext cx="252000" cy="252000"/>
          </a:xfrm>
          <a:prstGeom prst="rect">
            <a:avLst/>
          </a:prstGeom>
        </p:spPr>
      </p:pic>
      <p:pic>
        <p:nvPicPr>
          <p:cNvPr id="39" name="图片 11" descr="343439383331313b343532303032373bbfcdbba7b5b5b0b8"/>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9528810" y="2629852"/>
            <a:ext cx="252000" cy="252000"/>
          </a:xfrm>
          <a:prstGeom prst="rect">
            <a:avLst/>
          </a:prstGeom>
        </p:spPr>
      </p:pic>
      <p:grpSp>
        <p:nvGrpSpPr>
          <p:cNvPr id="56" name="组合 55"/>
          <p:cNvGrpSpPr/>
          <p:nvPr>
            <p:custDataLst>
              <p:tags r:id="rId30"/>
            </p:custDataLst>
          </p:nvPr>
        </p:nvGrpSpPr>
        <p:grpSpPr>
          <a:xfrm>
            <a:off x="4445" y="5050790"/>
            <a:ext cx="2303145" cy="1717675"/>
            <a:chOff x="2244724" y="2427654"/>
            <a:chExt cx="4452408" cy="2713892"/>
          </a:xfrm>
        </p:grpSpPr>
        <p:sp>
          <p:nvSpPr>
            <p:cNvPr id="5" name="Freeform 5"/>
            <p:cNvSpPr/>
            <p:nvPr>
              <p:custDataLst>
                <p:tags r:id="rId31"/>
              </p:custDataLst>
            </p:nvPr>
          </p:nvSpPr>
          <p:spPr bwMode="auto">
            <a:xfrm>
              <a:off x="2244724" y="4717077"/>
              <a:ext cx="523813" cy="424469"/>
            </a:xfrm>
            <a:custGeom>
              <a:avLst/>
              <a:gdLst>
                <a:gd name="T0" fmla="*/ 92 w 232"/>
                <a:gd name="T1" fmla="*/ 0 h 188"/>
                <a:gd name="T2" fmla="*/ 46 w 232"/>
                <a:gd name="T3" fmla="*/ 30 h 188"/>
                <a:gd name="T4" fmla="*/ 46 w 232"/>
                <a:gd name="T5" fmla="*/ 30 h 188"/>
                <a:gd name="T6" fmla="*/ 32 w 232"/>
                <a:gd name="T7" fmla="*/ 38 h 188"/>
                <a:gd name="T8" fmla="*/ 20 w 232"/>
                <a:gd name="T9" fmla="*/ 50 h 188"/>
                <a:gd name="T10" fmla="*/ 8 w 232"/>
                <a:gd name="T11" fmla="*/ 66 h 188"/>
                <a:gd name="T12" fmla="*/ 0 w 232"/>
                <a:gd name="T13" fmla="*/ 82 h 188"/>
                <a:gd name="T14" fmla="*/ 98 w 232"/>
                <a:gd name="T15" fmla="*/ 160 h 188"/>
                <a:gd name="T16" fmla="*/ 98 w 232"/>
                <a:gd name="T17" fmla="*/ 160 h 188"/>
                <a:gd name="T18" fmla="*/ 118 w 232"/>
                <a:gd name="T19" fmla="*/ 174 h 188"/>
                <a:gd name="T20" fmla="*/ 136 w 232"/>
                <a:gd name="T21" fmla="*/ 182 h 188"/>
                <a:gd name="T22" fmla="*/ 154 w 232"/>
                <a:gd name="T23" fmla="*/ 184 h 188"/>
                <a:gd name="T24" fmla="*/ 178 w 232"/>
                <a:gd name="T25" fmla="*/ 186 h 188"/>
                <a:gd name="T26" fmla="*/ 232 w 232"/>
                <a:gd name="T27" fmla="*/ 188 h 188"/>
                <a:gd name="T28" fmla="*/ 232 w 232"/>
                <a:gd name="T29" fmla="*/ 188 h 188"/>
                <a:gd name="T30" fmla="*/ 232 w 232"/>
                <a:gd name="T31" fmla="*/ 176 h 188"/>
                <a:gd name="T32" fmla="*/ 230 w 232"/>
                <a:gd name="T33" fmla="*/ 166 h 188"/>
                <a:gd name="T34" fmla="*/ 228 w 232"/>
                <a:gd name="T35" fmla="*/ 156 h 188"/>
                <a:gd name="T36" fmla="*/ 224 w 232"/>
                <a:gd name="T37" fmla="*/ 148 h 188"/>
                <a:gd name="T38" fmla="*/ 220 w 232"/>
                <a:gd name="T39" fmla="*/ 142 h 188"/>
                <a:gd name="T40" fmla="*/ 214 w 232"/>
                <a:gd name="T41" fmla="*/ 136 h 188"/>
                <a:gd name="T42" fmla="*/ 204 w 232"/>
                <a:gd name="T43" fmla="*/ 128 h 188"/>
                <a:gd name="T44" fmla="*/ 190 w 232"/>
                <a:gd name="T45" fmla="*/ 122 h 188"/>
                <a:gd name="T46" fmla="*/ 178 w 232"/>
                <a:gd name="T47" fmla="*/ 120 h 188"/>
                <a:gd name="T48" fmla="*/ 156 w 232"/>
                <a:gd name="T49" fmla="*/ 114 h 188"/>
                <a:gd name="T50" fmla="*/ 156 w 232"/>
                <a:gd name="T51" fmla="*/ 114 h 188"/>
                <a:gd name="T52" fmla="*/ 130 w 232"/>
                <a:gd name="T53" fmla="*/ 94 h 188"/>
                <a:gd name="T54" fmla="*/ 122 w 232"/>
                <a:gd name="T55" fmla="*/ 84 h 188"/>
                <a:gd name="T56" fmla="*/ 120 w 232"/>
                <a:gd name="T57" fmla="*/ 80 h 188"/>
                <a:gd name="T58" fmla="*/ 120 w 232"/>
                <a:gd name="T59" fmla="*/ 74 h 188"/>
                <a:gd name="T60" fmla="*/ 150 w 232"/>
                <a:gd name="T61" fmla="*/ 50 h 188"/>
                <a:gd name="T62" fmla="*/ 92 w 232"/>
                <a:gd name="T63"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2" h="188">
                  <a:moveTo>
                    <a:pt x="92" y="0"/>
                  </a:moveTo>
                  <a:lnTo>
                    <a:pt x="46" y="30"/>
                  </a:lnTo>
                  <a:lnTo>
                    <a:pt x="46" y="30"/>
                  </a:lnTo>
                  <a:lnTo>
                    <a:pt x="32" y="38"/>
                  </a:lnTo>
                  <a:lnTo>
                    <a:pt x="20" y="50"/>
                  </a:lnTo>
                  <a:lnTo>
                    <a:pt x="8" y="66"/>
                  </a:lnTo>
                  <a:lnTo>
                    <a:pt x="0" y="82"/>
                  </a:lnTo>
                  <a:lnTo>
                    <a:pt x="98" y="160"/>
                  </a:lnTo>
                  <a:lnTo>
                    <a:pt x="98" y="160"/>
                  </a:lnTo>
                  <a:lnTo>
                    <a:pt x="118" y="174"/>
                  </a:lnTo>
                  <a:lnTo>
                    <a:pt x="136" y="182"/>
                  </a:lnTo>
                  <a:lnTo>
                    <a:pt x="154" y="184"/>
                  </a:lnTo>
                  <a:lnTo>
                    <a:pt x="178" y="186"/>
                  </a:lnTo>
                  <a:lnTo>
                    <a:pt x="232" y="188"/>
                  </a:lnTo>
                  <a:lnTo>
                    <a:pt x="232" y="188"/>
                  </a:lnTo>
                  <a:lnTo>
                    <a:pt x="232" y="176"/>
                  </a:lnTo>
                  <a:lnTo>
                    <a:pt x="230" y="166"/>
                  </a:lnTo>
                  <a:lnTo>
                    <a:pt x="228" y="156"/>
                  </a:lnTo>
                  <a:lnTo>
                    <a:pt x="224" y="148"/>
                  </a:lnTo>
                  <a:lnTo>
                    <a:pt x="220" y="142"/>
                  </a:lnTo>
                  <a:lnTo>
                    <a:pt x="214" y="136"/>
                  </a:lnTo>
                  <a:lnTo>
                    <a:pt x="204" y="128"/>
                  </a:lnTo>
                  <a:lnTo>
                    <a:pt x="190" y="122"/>
                  </a:lnTo>
                  <a:lnTo>
                    <a:pt x="178" y="120"/>
                  </a:lnTo>
                  <a:lnTo>
                    <a:pt x="156" y="114"/>
                  </a:lnTo>
                  <a:lnTo>
                    <a:pt x="156" y="114"/>
                  </a:lnTo>
                  <a:lnTo>
                    <a:pt x="130" y="94"/>
                  </a:lnTo>
                  <a:lnTo>
                    <a:pt x="122" y="84"/>
                  </a:lnTo>
                  <a:lnTo>
                    <a:pt x="120" y="80"/>
                  </a:lnTo>
                  <a:lnTo>
                    <a:pt x="120" y="74"/>
                  </a:lnTo>
                  <a:lnTo>
                    <a:pt x="150" y="50"/>
                  </a:lnTo>
                  <a:lnTo>
                    <a:pt x="92" y="0"/>
                  </a:lnTo>
                  <a:close/>
                </a:path>
              </a:pathLst>
            </a:custGeom>
            <a:solidFill>
              <a:srgbClr val="6B351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 name="Freeform 6"/>
            <p:cNvSpPr/>
            <p:nvPr>
              <p:custDataLst>
                <p:tags r:id="rId32"/>
              </p:custDataLst>
            </p:nvPr>
          </p:nvSpPr>
          <p:spPr bwMode="auto">
            <a:xfrm>
              <a:off x="2348583" y="4721593"/>
              <a:ext cx="270938" cy="171594"/>
            </a:xfrm>
            <a:custGeom>
              <a:avLst/>
              <a:gdLst>
                <a:gd name="T0" fmla="*/ 44 w 120"/>
                <a:gd name="T1" fmla="*/ 0 h 76"/>
                <a:gd name="T2" fmla="*/ 0 w 120"/>
                <a:gd name="T3" fmla="*/ 28 h 76"/>
                <a:gd name="T4" fmla="*/ 0 w 120"/>
                <a:gd name="T5" fmla="*/ 28 h 76"/>
                <a:gd name="T6" fmla="*/ 0 w 120"/>
                <a:gd name="T7" fmla="*/ 28 h 76"/>
                <a:gd name="T8" fmla="*/ 4 w 120"/>
                <a:gd name="T9" fmla="*/ 38 h 76"/>
                <a:gd name="T10" fmla="*/ 10 w 120"/>
                <a:gd name="T11" fmla="*/ 48 h 76"/>
                <a:gd name="T12" fmla="*/ 18 w 120"/>
                <a:gd name="T13" fmla="*/ 56 h 76"/>
                <a:gd name="T14" fmla="*/ 28 w 120"/>
                <a:gd name="T15" fmla="*/ 64 h 76"/>
                <a:gd name="T16" fmla="*/ 40 w 120"/>
                <a:gd name="T17" fmla="*/ 70 h 76"/>
                <a:gd name="T18" fmla="*/ 50 w 120"/>
                <a:gd name="T19" fmla="*/ 74 h 76"/>
                <a:gd name="T20" fmla="*/ 62 w 120"/>
                <a:gd name="T21" fmla="*/ 76 h 76"/>
                <a:gd name="T22" fmla="*/ 74 w 120"/>
                <a:gd name="T23" fmla="*/ 74 h 76"/>
                <a:gd name="T24" fmla="*/ 74 w 120"/>
                <a:gd name="T25" fmla="*/ 72 h 76"/>
                <a:gd name="T26" fmla="*/ 120 w 120"/>
                <a:gd name="T27" fmla="*/ 44 h 76"/>
                <a:gd name="T28" fmla="*/ 44 w 120"/>
                <a:gd name="T2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76">
                  <a:moveTo>
                    <a:pt x="44" y="0"/>
                  </a:moveTo>
                  <a:lnTo>
                    <a:pt x="0" y="28"/>
                  </a:lnTo>
                  <a:lnTo>
                    <a:pt x="0" y="28"/>
                  </a:lnTo>
                  <a:lnTo>
                    <a:pt x="0" y="28"/>
                  </a:lnTo>
                  <a:lnTo>
                    <a:pt x="4" y="38"/>
                  </a:lnTo>
                  <a:lnTo>
                    <a:pt x="10" y="48"/>
                  </a:lnTo>
                  <a:lnTo>
                    <a:pt x="18" y="56"/>
                  </a:lnTo>
                  <a:lnTo>
                    <a:pt x="28" y="64"/>
                  </a:lnTo>
                  <a:lnTo>
                    <a:pt x="40" y="70"/>
                  </a:lnTo>
                  <a:lnTo>
                    <a:pt x="50" y="74"/>
                  </a:lnTo>
                  <a:lnTo>
                    <a:pt x="62" y="76"/>
                  </a:lnTo>
                  <a:lnTo>
                    <a:pt x="74" y="74"/>
                  </a:lnTo>
                  <a:lnTo>
                    <a:pt x="74" y="72"/>
                  </a:lnTo>
                  <a:lnTo>
                    <a:pt x="120" y="44"/>
                  </a:lnTo>
                  <a:lnTo>
                    <a:pt x="44" y="0"/>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 name="Freeform 7"/>
            <p:cNvSpPr/>
            <p:nvPr>
              <p:custDataLst>
                <p:tags r:id="rId33"/>
              </p:custDataLst>
            </p:nvPr>
          </p:nvSpPr>
          <p:spPr bwMode="auto">
            <a:xfrm>
              <a:off x="2244724" y="4884155"/>
              <a:ext cx="523813" cy="257391"/>
            </a:xfrm>
            <a:custGeom>
              <a:avLst/>
              <a:gdLst>
                <a:gd name="T0" fmla="*/ 4 w 232"/>
                <a:gd name="T1" fmla="*/ 0 h 114"/>
                <a:gd name="T2" fmla="*/ 4 w 232"/>
                <a:gd name="T3" fmla="*/ 0 h 114"/>
                <a:gd name="T4" fmla="*/ 0 w 232"/>
                <a:gd name="T5" fmla="*/ 8 h 114"/>
                <a:gd name="T6" fmla="*/ 98 w 232"/>
                <a:gd name="T7" fmla="*/ 86 h 114"/>
                <a:gd name="T8" fmla="*/ 98 w 232"/>
                <a:gd name="T9" fmla="*/ 86 h 114"/>
                <a:gd name="T10" fmla="*/ 118 w 232"/>
                <a:gd name="T11" fmla="*/ 100 h 114"/>
                <a:gd name="T12" fmla="*/ 136 w 232"/>
                <a:gd name="T13" fmla="*/ 108 h 114"/>
                <a:gd name="T14" fmla="*/ 154 w 232"/>
                <a:gd name="T15" fmla="*/ 110 h 114"/>
                <a:gd name="T16" fmla="*/ 178 w 232"/>
                <a:gd name="T17" fmla="*/ 112 h 114"/>
                <a:gd name="T18" fmla="*/ 232 w 232"/>
                <a:gd name="T19" fmla="*/ 114 h 114"/>
                <a:gd name="T20" fmla="*/ 232 w 232"/>
                <a:gd name="T21" fmla="*/ 114 h 114"/>
                <a:gd name="T22" fmla="*/ 232 w 232"/>
                <a:gd name="T23" fmla="*/ 106 h 114"/>
                <a:gd name="T24" fmla="*/ 230 w 232"/>
                <a:gd name="T25" fmla="*/ 100 h 114"/>
                <a:gd name="T26" fmla="*/ 162 w 232"/>
                <a:gd name="T27" fmla="*/ 100 h 114"/>
                <a:gd name="T28" fmla="*/ 162 w 232"/>
                <a:gd name="T29" fmla="*/ 100 h 114"/>
                <a:gd name="T30" fmla="*/ 144 w 232"/>
                <a:gd name="T31" fmla="*/ 98 h 114"/>
                <a:gd name="T32" fmla="*/ 130 w 232"/>
                <a:gd name="T33" fmla="*/ 94 h 114"/>
                <a:gd name="T34" fmla="*/ 114 w 232"/>
                <a:gd name="T35" fmla="*/ 86 h 114"/>
                <a:gd name="T36" fmla="*/ 100 w 232"/>
                <a:gd name="T37" fmla="*/ 76 h 114"/>
                <a:gd name="T38" fmla="*/ 4 w 232"/>
                <a:gd name="T39" fmla="*/ 0 h 114"/>
                <a:gd name="T40" fmla="*/ 4 w 232"/>
                <a:gd name="T4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2" h="114">
                  <a:moveTo>
                    <a:pt x="4" y="0"/>
                  </a:moveTo>
                  <a:lnTo>
                    <a:pt x="4" y="0"/>
                  </a:lnTo>
                  <a:lnTo>
                    <a:pt x="0" y="8"/>
                  </a:lnTo>
                  <a:lnTo>
                    <a:pt x="98" y="86"/>
                  </a:lnTo>
                  <a:lnTo>
                    <a:pt x="98" y="86"/>
                  </a:lnTo>
                  <a:lnTo>
                    <a:pt x="118" y="100"/>
                  </a:lnTo>
                  <a:lnTo>
                    <a:pt x="136" y="108"/>
                  </a:lnTo>
                  <a:lnTo>
                    <a:pt x="154" y="110"/>
                  </a:lnTo>
                  <a:lnTo>
                    <a:pt x="178" y="112"/>
                  </a:lnTo>
                  <a:lnTo>
                    <a:pt x="232" y="114"/>
                  </a:lnTo>
                  <a:lnTo>
                    <a:pt x="232" y="114"/>
                  </a:lnTo>
                  <a:lnTo>
                    <a:pt x="232" y="106"/>
                  </a:lnTo>
                  <a:lnTo>
                    <a:pt x="230" y="100"/>
                  </a:lnTo>
                  <a:lnTo>
                    <a:pt x="162" y="100"/>
                  </a:lnTo>
                  <a:lnTo>
                    <a:pt x="162" y="100"/>
                  </a:lnTo>
                  <a:lnTo>
                    <a:pt x="144" y="98"/>
                  </a:lnTo>
                  <a:lnTo>
                    <a:pt x="130" y="94"/>
                  </a:lnTo>
                  <a:lnTo>
                    <a:pt x="114" y="86"/>
                  </a:lnTo>
                  <a:lnTo>
                    <a:pt x="100" y="76"/>
                  </a:lnTo>
                  <a:lnTo>
                    <a:pt x="4" y="0"/>
                  </a:lnTo>
                  <a:lnTo>
                    <a:pt x="4" y="0"/>
                  </a:lnTo>
                  <a:close/>
                </a:path>
              </a:pathLst>
            </a:custGeom>
            <a:solidFill>
              <a:srgbClr val="8C856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 name="Freeform 8"/>
            <p:cNvSpPr/>
            <p:nvPr>
              <p:custDataLst>
                <p:tags r:id="rId34"/>
              </p:custDataLst>
            </p:nvPr>
          </p:nvSpPr>
          <p:spPr bwMode="auto">
            <a:xfrm>
              <a:off x="3323959" y="3773311"/>
              <a:ext cx="438016" cy="1156001"/>
            </a:xfrm>
            <a:custGeom>
              <a:avLst/>
              <a:gdLst>
                <a:gd name="T0" fmla="*/ 88 w 194"/>
                <a:gd name="T1" fmla="*/ 6 h 512"/>
                <a:gd name="T2" fmla="*/ 172 w 194"/>
                <a:gd name="T3" fmla="*/ 190 h 512"/>
                <a:gd name="T4" fmla="*/ 172 w 194"/>
                <a:gd name="T5" fmla="*/ 190 h 512"/>
                <a:gd name="T6" fmla="*/ 186 w 194"/>
                <a:gd name="T7" fmla="*/ 222 h 512"/>
                <a:gd name="T8" fmla="*/ 190 w 194"/>
                <a:gd name="T9" fmla="*/ 234 h 512"/>
                <a:gd name="T10" fmla="*/ 192 w 194"/>
                <a:gd name="T11" fmla="*/ 248 h 512"/>
                <a:gd name="T12" fmla="*/ 194 w 194"/>
                <a:gd name="T13" fmla="*/ 260 h 512"/>
                <a:gd name="T14" fmla="*/ 192 w 194"/>
                <a:gd name="T15" fmla="*/ 274 h 512"/>
                <a:gd name="T16" fmla="*/ 188 w 194"/>
                <a:gd name="T17" fmla="*/ 290 h 512"/>
                <a:gd name="T18" fmla="*/ 184 w 194"/>
                <a:gd name="T19" fmla="*/ 308 h 512"/>
                <a:gd name="T20" fmla="*/ 124 w 194"/>
                <a:gd name="T21" fmla="*/ 512 h 512"/>
                <a:gd name="T22" fmla="*/ 4 w 194"/>
                <a:gd name="T23" fmla="*/ 508 h 512"/>
                <a:gd name="T24" fmla="*/ 80 w 194"/>
                <a:gd name="T25" fmla="*/ 272 h 512"/>
                <a:gd name="T26" fmla="*/ 0 w 194"/>
                <a:gd name="T27" fmla="*/ 142 h 512"/>
                <a:gd name="T28" fmla="*/ 60 w 194"/>
                <a:gd name="T29" fmla="*/ 0 h 512"/>
                <a:gd name="T30" fmla="*/ 88 w 194"/>
                <a:gd name="T31" fmla="*/ 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4" h="512">
                  <a:moveTo>
                    <a:pt x="88" y="6"/>
                  </a:moveTo>
                  <a:lnTo>
                    <a:pt x="172" y="190"/>
                  </a:lnTo>
                  <a:lnTo>
                    <a:pt x="172" y="190"/>
                  </a:lnTo>
                  <a:lnTo>
                    <a:pt x="186" y="222"/>
                  </a:lnTo>
                  <a:lnTo>
                    <a:pt x="190" y="234"/>
                  </a:lnTo>
                  <a:lnTo>
                    <a:pt x="192" y="248"/>
                  </a:lnTo>
                  <a:lnTo>
                    <a:pt x="194" y="260"/>
                  </a:lnTo>
                  <a:lnTo>
                    <a:pt x="192" y="274"/>
                  </a:lnTo>
                  <a:lnTo>
                    <a:pt x="188" y="290"/>
                  </a:lnTo>
                  <a:lnTo>
                    <a:pt x="184" y="308"/>
                  </a:lnTo>
                  <a:lnTo>
                    <a:pt x="124" y="512"/>
                  </a:lnTo>
                  <a:lnTo>
                    <a:pt x="4" y="508"/>
                  </a:lnTo>
                  <a:lnTo>
                    <a:pt x="80" y="272"/>
                  </a:lnTo>
                  <a:lnTo>
                    <a:pt x="0" y="142"/>
                  </a:lnTo>
                  <a:lnTo>
                    <a:pt x="60" y="0"/>
                  </a:lnTo>
                  <a:lnTo>
                    <a:pt x="88" y="6"/>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9" name="Freeform 9"/>
            <p:cNvSpPr/>
            <p:nvPr>
              <p:custDataLst>
                <p:tags r:id="rId35"/>
              </p:custDataLst>
            </p:nvPr>
          </p:nvSpPr>
          <p:spPr bwMode="auto">
            <a:xfrm>
              <a:off x="2344068" y="3728155"/>
              <a:ext cx="1178579" cy="1178579"/>
            </a:xfrm>
            <a:custGeom>
              <a:avLst/>
              <a:gdLst>
                <a:gd name="T0" fmla="*/ 376 w 522"/>
                <a:gd name="T1" fmla="*/ 0 h 522"/>
                <a:gd name="T2" fmla="*/ 376 w 522"/>
                <a:gd name="T3" fmla="*/ 0 h 522"/>
                <a:gd name="T4" fmla="*/ 352 w 522"/>
                <a:gd name="T5" fmla="*/ 24 h 522"/>
                <a:gd name="T6" fmla="*/ 342 w 522"/>
                <a:gd name="T7" fmla="*/ 36 h 522"/>
                <a:gd name="T8" fmla="*/ 334 w 522"/>
                <a:gd name="T9" fmla="*/ 48 h 522"/>
                <a:gd name="T10" fmla="*/ 328 w 522"/>
                <a:gd name="T11" fmla="*/ 62 h 522"/>
                <a:gd name="T12" fmla="*/ 322 w 522"/>
                <a:gd name="T13" fmla="*/ 78 h 522"/>
                <a:gd name="T14" fmla="*/ 318 w 522"/>
                <a:gd name="T15" fmla="*/ 96 h 522"/>
                <a:gd name="T16" fmla="*/ 316 w 522"/>
                <a:gd name="T17" fmla="*/ 116 h 522"/>
                <a:gd name="T18" fmla="*/ 266 w 522"/>
                <a:gd name="T19" fmla="*/ 268 h 522"/>
                <a:gd name="T20" fmla="*/ 266 w 522"/>
                <a:gd name="T21" fmla="*/ 268 h 522"/>
                <a:gd name="T22" fmla="*/ 232 w 522"/>
                <a:gd name="T23" fmla="*/ 290 h 522"/>
                <a:gd name="T24" fmla="*/ 198 w 522"/>
                <a:gd name="T25" fmla="*/ 310 h 522"/>
                <a:gd name="T26" fmla="*/ 132 w 522"/>
                <a:gd name="T27" fmla="*/ 358 h 522"/>
                <a:gd name="T28" fmla="*/ 68 w 522"/>
                <a:gd name="T29" fmla="*/ 408 h 522"/>
                <a:gd name="T30" fmla="*/ 0 w 522"/>
                <a:gd name="T31" fmla="*/ 462 h 522"/>
                <a:gd name="T32" fmla="*/ 94 w 522"/>
                <a:gd name="T33" fmla="*/ 522 h 522"/>
                <a:gd name="T34" fmla="*/ 312 w 522"/>
                <a:gd name="T35" fmla="*/ 374 h 522"/>
                <a:gd name="T36" fmla="*/ 312 w 522"/>
                <a:gd name="T37" fmla="*/ 374 h 522"/>
                <a:gd name="T38" fmla="*/ 340 w 522"/>
                <a:gd name="T39" fmla="*/ 356 h 522"/>
                <a:gd name="T40" fmla="*/ 360 w 522"/>
                <a:gd name="T41" fmla="*/ 340 h 522"/>
                <a:gd name="T42" fmla="*/ 372 w 522"/>
                <a:gd name="T43" fmla="*/ 324 h 522"/>
                <a:gd name="T44" fmla="*/ 380 w 522"/>
                <a:gd name="T45" fmla="*/ 308 h 522"/>
                <a:gd name="T46" fmla="*/ 522 w 522"/>
                <a:gd name="T47" fmla="*/ 26 h 522"/>
                <a:gd name="T48" fmla="*/ 376 w 522"/>
                <a:gd name="T49"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2" h="522">
                  <a:moveTo>
                    <a:pt x="376" y="0"/>
                  </a:moveTo>
                  <a:lnTo>
                    <a:pt x="376" y="0"/>
                  </a:lnTo>
                  <a:lnTo>
                    <a:pt x="352" y="24"/>
                  </a:lnTo>
                  <a:lnTo>
                    <a:pt x="342" y="36"/>
                  </a:lnTo>
                  <a:lnTo>
                    <a:pt x="334" y="48"/>
                  </a:lnTo>
                  <a:lnTo>
                    <a:pt x="328" y="62"/>
                  </a:lnTo>
                  <a:lnTo>
                    <a:pt x="322" y="78"/>
                  </a:lnTo>
                  <a:lnTo>
                    <a:pt x="318" y="96"/>
                  </a:lnTo>
                  <a:lnTo>
                    <a:pt x="316" y="116"/>
                  </a:lnTo>
                  <a:lnTo>
                    <a:pt x="266" y="268"/>
                  </a:lnTo>
                  <a:lnTo>
                    <a:pt x="266" y="268"/>
                  </a:lnTo>
                  <a:lnTo>
                    <a:pt x="232" y="290"/>
                  </a:lnTo>
                  <a:lnTo>
                    <a:pt x="198" y="310"/>
                  </a:lnTo>
                  <a:lnTo>
                    <a:pt x="132" y="358"/>
                  </a:lnTo>
                  <a:lnTo>
                    <a:pt x="68" y="408"/>
                  </a:lnTo>
                  <a:lnTo>
                    <a:pt x="0" y="462"/>
                  </a:lnTo>
                  <a:lnTo>
                    <a:pt x="94" y="522"/>
                  </a:lnTo>
                  <a:lnTo>
                    <a:pt x="312" y="374"/>
                  </a:lnTo>
                  <a:lnTo>
                    <a:pt x="312" y="374"/>
                  </a:lnTo>
                  <a:lnTo>
                    <a:pt x="340" y="356"/>
                  </a:lnTo>
                  <a:lnTo>
                    <a:pt x="360" y="340"/>
                  </a:lnTo>
                  <a:lnTo>
                    <a:pt x="372" y="324"/>
                  </a:lnTo>
                  <a:lnTo>
                    <a:pt x="380" y="308"/>
                  </a:lnTo>
                  <a:lnTo>
                    <a:pt x="522" y="26"/>
                  </a:lnTo>
                  <a:lnTo>
                    <a:pt x="376" y="0"/>
                  </a:lnTo>
                  <a:close/>
                </a:path>
              </a:pathLst>
            </a:custGeom>
            <a:solidFill>
              <a:srgbClr val="4B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0" name="Freeform 10"/>
            <p:cNvSpPr/>
            <p:nvPr>
              <p:custDataLst>
                <p:tags r:id="rId36"/>
              </p:custDataLst>
            </p:nvPr>
          </p:nvSpPr>
          <p:spPr bwMode="auto">
            <a:xfrm>
              <a:off x="3825193" y="3154670"/>
              <a:ext cx="654766" cy="307063"/>
            </a:xfrm>
            <a:custGeom>
              <a:avLst/>
              <a:gdLst>
                <a:gd name="T0" fmla="*/ 0 w 290"/>
                <a:gd name="T1" fmla="*/ 96 h 136"/>
                <a:gd name="T2" fmla="*/ 80 w 290"/>
                <a:gd name="T3" fmla="*/ 124 h 136"/>
                <a:gd name="T4" fmla="*/ 80 w 290"/>
                <a:gd name="T5" fmla="*/ 124 h 136"/>
                <a:gd name="T6" fmla="*/ 96 w 290"/>
                <a:gd name="T7" fmla="*/ 132 h 136"/>
                <a:gd name="T8" fmla="*/ 110 w 290"/>
                <a:gd name="T9" fmla="*/ 136 h 136"/>
                <a:gd name="T10" fmla="*/ 124 w 290"/>
                <a:gd name="T11" fmla="*/ 136 h 136"/>
                <a:gd name="T12" fmla="*/ 136 w 290"/>
                <a:gd name="T13" fmla="*/ 136 h 136"/>
                <a:gd name="T14" fmla="*/ 148 w 290"/>
                <a:gd name="T15" fmla="*/ 132 h 136"/>
                <a:gd name="T16" fmla="*/ 160 w 290"/>
                <a:gd name="T17" fmla="*/ 128 h 136"/>
                <a:gd name="T18" fmla="*/ 186 w 290"/>
                <a:gd name="T19" fmla="*/ 110 h 136"/>
                <a:gd name="T20" fmla="*/ 290 w 290"/>
                <a:gd name="T21" fmla="*/ 38 h 136"/>
                <a:gd name="T22" fmla="*/ 268 w 290"/>
                <a:gd name="T23" fmla="*/ 0 h 136"/>
                <a:gd name="T24" fmla="*/ 136 w 290"/>
                <a:gd name="T25" fmla="*/ 64 h 136"/>
                <a:gd name="T26" fmla="*/ 42 w 290"/>
                <a:gd name="T27" fmla="*/ 28 h 136"/>
                <a:gd name="T28" fmla="*/ 0 w 290"/>
                <a:gd name="T29" fmla="*/ 9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0" h="136">
                  <a:moveTo>
                    <a:pt x="0" y="96"/>
                  </a:moveTo>
                  <a:lnTo>
                    <a:pt x="80" y="124"/>
                  </a:lnTo>
                  <a:lnTo>
                    <a:pt x="80" y="124"/>
                  </a:lnTo>
                  <a:lnTo>
                    <a:pt x="96" y="132"/>
                  </a:lnTo>
                  <a:lnTo>
                    <a:pt x="110" y="136"/>
                  </a:lnTo>
                  <a:lnTo>
                    <a:pt x="124" y="136"/>
                  </a:lnTo>
                  <a:lnTo>
                    <a:pt x="136" y="136"/>
                  </a:lnTo>
                  <a:lnTo>
                    <a:pt x="148" y="132"/>
                  </a:lnTo>
                  <a:lnTo>
                    <a:pt x="160" y="128"/>
                  </a:lnTo>
                  <a:lnTo>
                    <a:pt x="186" y="110"/>
                  </a:lnTo>
                  <a:lnTo>
                    <a:pt x="290" y="38"/>
                  </a:lnTo>
                  <a:lnTo>
                    <a:pt x="268" y="0"/>
                  </a:lnTo>
                  <a:lnTo>
                    <a:pt x="136" y="64"/>
                  </a:lnTo>
                  <a:lnTo>
                    <a:pt x="42" y="28"/>
                  </a:lnTo>
                  <a:lnTo>
                    <a:pt x="0" y="96"/>
                  </a:lnTo>
                  <a:close/>
                </a:path>
              </a:pathLst>
            </a:custGeom>
            <a:solidFill>
              <a:srgbClr val="3D43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 name="Freeform 11"/>
            <p:cNvSpPr/>
            <p:nvPr>
              <p:custDataLst>
                <p:tags r:id="rId37"/>
              </p:custDataLst>
            </p:nvPr>
          </p:nvSpPr>
          <p:spPr bwMode="auto">
            <a:xfrm>
              <a:off x="3843256" y="3154670"/>
              <a:ext cx="623156" cy="275453"/>
            </a:xfrm>
            <a:custGeom>
              <a:avLst/>
              <a:gdLst>
                <a:gd name="T0" fmla="*/ 276 w 276"/>
                <a:gd name="T1" fmla="*/ 28 h 122"/>
                <a:gd name="T2" fmla="*/ 260 w 276"/>
                <a:gd name="T3" fmla="*/ 0 h 122"/>
                <a:gd name="T4" fmla="*/ 128 w 276"/>
                <a:gd name="T5" fmla="*/ 64 h 122"/>
                <a:gd name="T6" fmla="*/ 34 w 276"/>
                <a:gd name="T7" fmla="*/ 28 h 122"/>
                <a:gd name="T8" fmla="*/ 0 w 276"/>
                <a:gd name="T9" fmla="*/ 82 h 122"/>
                <a:gd name="T10" fmla="*/ 74 w 276"/>
                <a:gd name="T11" fmla="*/ 108 h 122"/>
                <a:gd name="T12" fmla="*/ 74 w 276"/>
                <a:gd name="T13" fmla="*/ 108 h 122"/>
                <a:gd name="T14" fmla="*/ 90 w 276"/>
                <a:gd name="T15" fmla="*/ 116 h 122"/>
                <a:gd name="T16" fmla="*/ 104 w 276"/>
                <a:gd name="T17" fmla="*/ 120 h 122"/>
                <a:gd name="T18" fmla="*/ 118 w 276"/>
                <a:gd name="T19" fmla="*/ 122 h 122"/>
                <a:gd name="T20" fmla="*/ 130 w 276"/>
                <a:gd name="T21" fmla="*/ 120 h 122"/>
                <a:gd name="T22" fmla="*/ 142 w 276"/>
                <a:gd name="T23" fmla="*/ 118 h 122"/>
                <a:gd name="T24" fmla="*/ 154 w 276"/>
                <a:gd name="T25" fmla="*/ 112 h 122"/>
                <a:gd name="T26" fmla="*/ 182 w 276"/>
                <a:gd name="T27" fmla="*/ 94 h 122"/>
                <a:gd name="T28" fmla="*/ 276 w 276"/>
                <a:gd name="T29" fmla="*/ 2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6" h="122">
                  <a:moveTo>
                    <a:pt x="276" y="28"/>
                  </a:moveTo>
                  <a:lnTo>
                    <a:pt x="260" y="0"/>
                  </a:lnTo>
                  <a:lnTo>
                    <a:pt x="128" y="64"/>
                  </a:lnTo>
                  <a:lnTo>
                    <a:pt x="34" y="28"/>
                  </a:lnTo>
                  <a:lnTo>
                    <a:pt x="0" y="82"/>
                  </a:lnTo>
                  <a:lnTo>
                    <a:pt x="74" y="108"/>
                  </a:lnTo>
                  <a:lnTo>
                    <a:pt x="74" y="108"/>
                  </a:lnTo>
                  <a:lnTo>
                    <a:pt x="90" y="116"/>
                  </a:lnTo>
                  <a:lnTo>
                    <a:pt x="104" y="120"/>
                  </a:lnTo>
                  <a:lnTo>
                    <a:pt x="118" y="122"/>
                  </a:lnTo>
                  <a:lnTo>
                    <a:pt x="130" y="120"/>
                  </a:lnTo>
                  <a:lnTo>
                    <a:pt x="142" y="118"/>
                  </a:lnTo>
                  <a:lnTo>
                    <a:pt x="154" y="112"/>
                  </a:lnTo>
                  <a:lnTo>
                    <a:pt x="182" y="94"/>
                  </a:lnTo>
                  <a:lnTo>
                    <a:pt x="276" y="28"/>
                  </a:lnTo>
                  <a:close/>
                </a:path>
              </a:pathLst>
            </a:custGeom>
            <a:solidFill>
              <a:srgbClr val="4E5B6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 name="Freeform 12"/>
            <p:cNvSpPr/>
            <p:nvPr>
              <p:custDataLst>
                <p:tags r:id="rId38"/>
              </p:custDataLst>
            </p:nvPr>
          </p:nvSpPr>
          <p:spPr bwMode="auto">
            <a:xfrm>
              <a:off x="3107209" y="2933404"/>
              <a:ext cx="848938" cy="921188"/>
            </a:xfrm>
            <a:custGeom>
              <a:avLst/>
              <a:gdLst>
                <a:gd name="T0" fmla="*/ 314 w 376"/>
                <a:gd name="T1" fmla="*/ 2 h 408"/>
                <a:gd name="T2" fmla="*/ 314 w 376"/>
                <a:gd name="T3" fmla="*/ 2 h 408"/>
                <a:gd name="T4" fmla="*/ 286 w 376"/>
                <a:gd name="T5" fmla="*/ 0 h 408"/>
                <a:gd name="T6" fmla="*/ 262 w 376"/>
                <a:gd name="T7" fmla="*/ 4 h 408"/>
                <a:gd name="T8" fmla="*/ 242 w 376"/>
                <a:gd name="T9" fmla="*/ 10 h 408"/>
                <a:gd name="T10" fmla="*/ 224 w 376"/>
                <a:gd name="T11" fmla="*/ 20 h 408"/>
                <a:gd name="T12" fmla="*/ 224 w 376"/>
                <a:gd name="T13" fmla="*/ 20 h 408"/>
                <a:gd name="T14" fmla="*/ 210 w 376"/>
                <a:gd name="T15" fmla="*/ 34 h 408"/>
                <a:gd name="T16" fmla="*/ 194 w 376"/>
                <a:gd name="T17" fmla="*/ 52 h 408"/>
                <a:gd name="T18" fmla="*/ 180 w 376"/>
                <a:gd name="T19" fmla="*/ 72 h 408"/>
                <a:gd name="T20" fmla="*/ 166 w 376"/>
                <a:gd name="T21" fmla="*/ 94 h 408"/>
                <a:gd name="T22" fmla="*/ 138 w 376"/>
                <a:gd name="T23" fmla="*/ 140 h 408"/>
                <a:gd name="T24" fmla="*/ 116 w 376"/>
                <a:gd name="T25" fmla="*/ 178 h 408"/>
                <a:gd name="T26" fmla="*/ 116 w 376"/>
                <a:gd name="T27" fmla="*/ 178 h 408"/>
                <a:gd name="T28" fmla="*/ 58 w 376"/>
                <a:gd name="T29" fmla="*/ 272 h 408"/>
                <a:gd name="T30" fmla="*/ 0 w 376"/>
                <a:gd name="T31" fmla="*/ 364 h 408"/>
                <a:gd name="T32" fmla="*/ 228 w 376"/>
                <a:gd name="T33" fmla="*/ 408 h 408"/>
                <a:gd name="T34" fmla="*/ 228 w 376"/>
                <a:gd name="T35" fmla="*/ 408 h 408"/>
                <a:gd name="T36" fmla="*/ 252 w 376"/>
                <a:gd name="T37" fmla="*/ 348 h 408"/>
                <a:gd name="T38" fmla="*/ 282 w 376"/>
                <a:gd name="T39" fmla="*/ 282 h 408"/>
                <a:gd name="T40" fmla="*/ 316 w 376"/>
                <a:gd name="T41" fmla="*/ 214 h 408"/>
                <a:gd name="T42" fmla="*/ 334 w 376"/>
                <a:gd name="T43" fmla="*/ 182 h 408"/>
                <a:gd name="T44" fmla="*/ 354 w 376"/>
                <a:gd name="T45" fmla="*/ 150 h 408"/>
                <a:gd name="T46" fmla="*/ 354 w 376"/>
                <a:gd name="T47" fmla="*/ 150 h 408"/>
                <a:gd name="T48" fmla="*/ 364 w 376"/>
                <a:gd name="T49" fmla="*/ 126 h 408"/>
                <a:gd name="T50" fmla="*/ 372 w 376"/>
                <a:gd name="T51" fmla="*/ 104 h 408"/>
                <a:gd name="T52" fmla="*/ 376 w 376"/>
                <a:gd name="T53" fmla="*/ 80 h 408"/>
                <a:gd name="T54" fmla="*/ 376 w 376"/>
                <a:gd name="T55" fmla="*/ 70 h 408"/>
                <a:gd name="T56" fmla="*/ 376 w 376"/>
                <a:gd name="T57" fmla="*/ 60 h 408"/>
                <a:gd name="T58" fmla="*/ 374 w 376"/>
                <a:gd name="T59" fmla="*/ 50 h 408"/>
                <a:gd name="T60" fmla="*/ 370 w 376"/>
                <a:gd name="T61" fmla="*/ 40 h 408"/>
                <a:gd name="T62" fmla="*/ 364 w 376"/>
                <a:gd name="T63" fmla="*/ 32 h 408"/>
                <a:gd name="T64" fmla="*/ 358 w 376"/>
                <a:gd name="T65" fmla="*/ 24 h 408"/>
                <a:gd name="T66" fmla="*/ 350 w 376"/>
                <a:gd name="T67" fmla="*/ 16 h 408"/>
                <a:gd name="T68" fmla="*/ 340 w 376"/>
                <a:gd name="T69" fmla="*/ 10 h 408"/>
                <a:gd name="T70" fmla="*/ 328 w 376"/>
                <a:gd name="T71" fmla="*/ 6 h 408"/>
                <a:gd name="T72" fmla="*/ 314 w 376"/>
                <a:gd name="T73" fmla="*/ 2 h 408"/>
                <a:gd name="T74" fmla="*/ 314 w 376"/>
                <a:gd name="T75" fmla="*/ 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408">
                  <a:moveTo>
                    <a:pt x="314" y="2"/>
                  </a:moveTo>
                  <a:lnTo>
                    <a:pt x="314" y="2"/>
                  </a:lnTo>
                  <a:lnTo>
                    <a:pt x="286" y="0"/>
                  </a:lnTo>
                  <a:lnTo>
                    <a:pt x="262" y="4"/>
                  </a:lnTo>
                  <a:lnTo>
                    <a:pt x="242" y="10"/>
                  </a:lnTo>
                  <a:lnTo>
                    <a:pt x="224" y="20"/>
                  </a:lnTo>
                  <a:lnTo>
                    <a:pt x="224" y="20"/>
                  </a:lnTo>
                  <a:lnTo>
                    <a:pt x="210" y="34"/>
                  </a:lnTo>
                  <a:lnTo>
                    <a:pt x="194" y="52"/>
                  </a:lnTo>
                  <a:lnTo>
                    <a:pt x="180" y="72"/>
                  </a:lnTo>
                  <a:lnTo>
                    <a:pt x="166" y="94"/>
                  </a:lnTo>
                  <a:lnTo>
                    <a:pt x="138" y="140"/>
                  </a:lnTo>
                  <a:lnTo>
                    <a:pt x="116" y="178"/>
                  </a:lnTo>
                  <a:lnTo>
                    <a:pt x="116" y="178"/>
                  </a:lnTo>
                  <a:lnTo>
                    <a:pt x="58" y="272"/>
                  </a:lnTo>
                  <a:lnTo>
                    <a:pt x="0" y="364"/>
                  </a:lnTo>
                  <a:lnTo>
                    <a:pt x="228" y="408"/>
                  </a:lnTo>
                  <a:lnTo>
                    <a:pt x="228" y="408"/>
                  </a:lnTo>
                  <a:lnTo>
                    <a:pt x="252" y="348"/>
                  </a:lnTo>
                  <a:lnTo>
                    <a:pt x="282" y="282"/>
                  </a:lnTo>
                  <a:lnTo>
                    <a:pt x="316" y="214"/>
                  </a:lnTo>
                  <a:lnTo>
                    <a:pt x="334" y="182"/>
                  </a:lnTo>
                  <a:lnTo>
                    <a:pt x="354" y="150"/>
                  </a:lnTo>
                  <a:lnTo>
                    <a:pt x="354" y="150"/>
                  </a:lnTo>
                  <a:lnTo>
                    <a:pt x="364" y="126"/>
                  </a:lnTo>
                  <a:lnTo>
                    <a:pt x="372" y="104"/>
                  </a:lnTo>
                  <a:lnTo>
                    <a:pt x="376" y="80"/>
                  </a:lnTo>
                  <a:lnTo>
                    <a:pt x="376" y="70"/>
                  </a:lnTo>
                  <a:lnTo>
                    <a:pt x="376" y="60"/>
                  </a:lnTo>
                  <a:lnTo>
                    <a:pt x="374" y="50"/>
                  </a:lnTo>
                  <a:lnTo>
                    <a:pt x="370" y="40"/>
                  </a:lnTo>
                  <a:lnTo>
                    <a:pt x="364" y="32"/>
                  </a:lnTo>
                  <a:lnTo>
                    <a:pt x="358" y="24"/>
                  </a:lnTo>
                  <a:lnTo>
                    <a:pt x="350" y="16"/>
                  </a:lnTo>
                  <a:lnTo>
                    <a:pt x="340" y="10"/>
                  </a:lnTo>
                  <a:lnTo>
                    <a:pt x="328" y="6"/>
                  </a:lnTo>
                  <a:lnTo>
                    <a:pt x="314" y="2"/>
                  </a:lnTo>
                  <a:lnTo>
                    <a:pt x="314" y="2"/>
                  </a:lnTo>
                  <a:close/>
                </a:path>
              </a:pathLst>
            </a:custGeom>
            <a:solidFill>
              <a:srgbClr val="34445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 name="Freeform 13"/>
            <p:cNvSpPr/>
            <p:nvPr>
              <p:custDataLst>
                <p:tags r:id="rId39"/>
              </p:custDataLst>
            </p:nvPr>
          </p:nvSpPr>
          <p:spPr bwMode="auto">
            <a:xfrm>
              <a:off x="3698756" y="2933404"/>
              <a:ext cx="257391" cy="487688"/>
            </a:xfrm>
            <a:custGeom>
              <a:avLst/>
              <a:gdLst>
                <a:gd name="T0" fmla="*/ 52 w 114"/>
                <a:gd name="T1" fmla="*/ 2 h 216"/>
                <a:gd name="T2" fmla="*/ 52 w 114"/>
                <a:gd name="T3" fmla="*/ 2 h 216"/>
                <a:gd name="T4" fmla="*/ 38 w 114"/>
                <a:gd name="T5" fmla="*/ 0 h 216"/>
                <a:gd name="T6" fmla="*/ 24 w 114"/>
                <a:gd name="T7" fmla="*/ 0 h 216"/>
                <a:gd name="T8" fmla="*/ 0 w 114"/>
                <a:gd name="T9" fmla="*/ 4 h 216"/>
                <a:gd name="T10" fmla="*/ 0 w 114"/>
                <a:gd name="T11" fmla="*/ 4 h 216"/>
                <a:gd name="T12" fmla="*/ 8 w 114"/>
                <a:gd name="T13" fmla="*/ 30 h 216"/>
                <a:gd name="T14" fmla="*/ 12 w 114"/>
                <a:gd name="T15" fmla="*/ 56 h 216"/>
                <a:gd name="T16" fmla="*/ 16 w 114"/>
                <a:gd name="T17" fmla="*/ 82 h 216"/>
                <a:gd name="T18" fmla="*/ 18 w 114"/>
                <a:gd name="T19" fmla="*/ 108 h 216"/>
                <a:gd name="T20" fmla="*/ 18 w 114"/>
                <a:gd name="T21" fmla="*/ 134 h 216"/>
                <a:gd name="T22" fmla="*/ 16 w 114"/>
                <a:gd name="T23" fmla="*/ 162 h 216"/>
                <a:gd name="T24" fmla="*/ 10 w 114"/>
                <a:gd name="T25" fmla="*/ 216 h 216"/>
                <a:gd name="T26" fmla="*/ 10 w 114"/>
                <a:gd name="T27" fmla="*/ 216 h 216"/>
                <a:gd name="T28" fmla="*/ 44 w 114"/>
                <a:gd name="T29" fmla="*/ 182 h 216"/>
                <a:gd name="T30" fmla="*/ 74 w 114"/>
                <a:gd name="T31" fmla="*/ 150 h 216"/>
                <a:gd name="T32" fmla="*/ 86 w 114"/>
                <a:gd name="T33" fmla="*/ 132 h 216"/>
                <a:gd name="T34" fmla="*/ 98 w 114"/>
                <a:gd name="T35" fmla="*/ 114 h 216"/>
                <a:gd name="T36" fmla="*/ 108 w 114"/>
                <a:gd name="T37" fmla="*/ 96 h 216"/>
                <a:gd name="T38" fmla="*/ 114 w 114"/>
                <a:gd name="T39" fmla="*/ 76 h 216"/>
                <a:gd name="T40" fmla="*/ 114 w 114"/>
                <a:gd name="T41" fmla="*/ 76 h 216"/>
                <a:gd name="T42" fmla="*/ 114 w 114"/>
                <a:gd name="T43" fmla="*/ 64 h 216"/>
                <a:gd name="T44" fmla="*/ 112 w 114"/>
                <a:gd name="T45" fmla="*/ 50 h 216"/>
                <a:gd name="T46" fmla="*/ 108 w 114"/>
                <a:gd name="T47" fmla="*/ 40 h 216"/>
                <a:gd name="T48" fmla="*/ 100 w 114"/>
                <a:gd name="T49" fmla="*/ 30 h 216"/>
                <a:gd name="T50" fmla="*/ 92 w 114"/>
                <a:gd name="T51" fmla="*/ 20 h 216"/>
                <a:gd name="T52" fmla="*/ 82 w 114"/>
                <a:gd name="T53" fmla="*/ 12 h 216"/>
                <a:gd name="T54" fmla="*/ 68 w 114"/>
                <a:gd name="T55" fmla="*/ 6 h 216"/>
                <a:gd name="T56" fmla="*/ 52 w 114"/>
                <a:gd name="T57" fmla="*/ 2 h 216"/>
                <a:gd name="T58" fmla="*/ 52 w 114"/>
                <a:gd name="T59" fmla="*/ 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 h="216">
                  <a:moveTo>
                    <a:pt x="52" y="2"/>
                  </a:moveTo>
                  <a:lnTo>
                    <a:pt x="52" y="2"/>
                  </a:lnTo>
                  <a:lnTo>
                    <a:pt x="38" y="0"/>
                  </a:lnTo>
                  <a:lnTo>
                    <a:pt x="24" y="0"/>
                  </a:lnTo>
                  <a:lnTo>
                    <a:pt x="0" y="4"/>
                  </a:lnTo>
                  <a:lnTo>
                    <a:pt x="0" y="4"/>
                  </a:lnTo>
                  <a:lnTo>
                    <a:pt x="8" y="30"/>
                  </a:lnTo>
                  <a:lnTo>
                    <a:pt x="12" y="56"/>
                  </a:lnTo>
                  <a:lnTo>
                    <a:pt x="16" y="82"/>
                  </a:lnTo>
                  <a:lnTo>
                    <a:pt x="18" y="108"/>
                  </a:lnTo>
                  <a:lnTo>
                    <a:pt x="18" y="134"/>
                  </a:lnTo>
                  <a:lnTo>
                    <a:pt x="16" y="162"/>
                  </a:lnTo>
                  <a:lnTo>
                    <a:pt x="10" y="216"/>
                  </a:lnTo>
                  <a:lnTo>
                    <a:pt x="10" y="216"/>
                  </a:lnTo>
                  <a:lnTo>
                    <a:pt x="44" y="182"/>
                  </a:lnTo>
                  <a:lnTo>
                    <a:pt x="74" y="150"/>
                  </a:lnTo>
                  <a:lnTo>
                    <a:pt x="86" y="132"/>
                  </a:lnTo>
                  <a:lnTo>
                    <a:pt x="98" y="114"/>
                  </a:lnTo>
                  <a:lnTo>
                    <a:pt x="108" y="96"/>
                  </a:lnTo>
                  <a:lnTo>
                    <a:pt x="114" y="76"/>
                  </a:lnTo>
                  <a:lnTo>
                    <a:pt x="114" y="76"/>
                  </a:lnTo>
                  <a:lnTo>
                    <a:pt x="114" y="64"/>
                  </a:lnTo>
                  <a:lnTo>
                    <a:pt x="112" y="50"/>
                  </a:lnTo>
                  <a:lnTo>
                    <a:pt x="108" y="40"/>
                  </a:lnTo>
                  <a:lnTo>
                    <a:pt x="100" y="30"/>
                  </a:lnTo>
                  <a:lnTo>
                    <a:pt x="92" y="20"/>
                  </a:lnTo>
                  <a:lnTo>
                    <a:pt x="82" y="12"/>
                  </a:lnTo>
                  <a:lnTo>
                    <a:pt x="68" y="6"/>
                  </a:lnTo>
                  <a:lnTo>
                    <a:pt x="52" y="2"/>
                  </a:lnTo>
                  <a:lnTo>
                    <a:pt x="52" y="2"/>
                  </a:lnTo>
                  <a:close/>
                </a:path>
              </a:pathLst>
            </a:custGeom>
            <a:solidFill>
              <a:srgbClr val="D1EAF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2" name="Freeform 14"/>
            <p:cNvSpPr/>
            <p:nvPr>
              <p:custDataLst>
                <p:tags r:id="rId40"/>
              </p:custDataLst>
            </p:nvPr>
          </p:nvSpPr>
          <p:spPr bwMode="auto">
            <a:xfrm>
              <a:off x="3107209" y="2933404"/>
              <a:ext cx="745078" cy="898610"/>
            </a:xfrm>
            <a:custGeom>
              <a:avLst/>
              <a:gdLst>
                <a:gd name="T0" fmla="*/ 314 w 330"/>
                <a:gd name="T1" fmla="*/ 2 h 398"/>
                <a:gd name="T2" fmla="*/ 314 w 330"/>
                <a:gd name="T3" fmla="*/ 2 h 398"/>
                <a:gd name="T4" fmla="*/ 286 w 330"/>
                <a:gd name="T5" fmla="*/ 0 h 398"/>
                <a:gd name="T6" fmla="*/ 262 w 330"/>
                <a:gd name="T7" fmla="*/ 4 h 398"/>
                <a:gd name="T8" fmla="*/ 242 w 330"/>
                <a:gd name="T9" fmla="*/ 10 h 398"/>
                <a:gd name="T10" fmla="*/ 224 w 330"/>
                <a:gd name="T11" fmla="*/ 20 h 398"/>
                <a:gd name="T12" fmla="*/ 224 w 330"/>
                <a:gd name="T13" fmla="*/ 20 h 398"/>
                <a:gd name="T14" fmla="*/ 210 w 330"/>
                <a:gd name="T15" fmla="*/ 34 h 398"/>
                <a:gd name="T16" fmla="*/ 194 w 330"/>
                <a:gd name="T17" fmla="*/ 52 h 398"/>
                <a:gd name="T18" fmla="*/ 180 w 330"/>
                <a:gd name="T19" fmla="*/ 72 h 398"/>
                <a:gd name="T20" fmla="*/ 166 w 330"/>
                <a:gd name="T21" fmla="*/ 94 h 398"/>
                <a:gd name="T22" fmla="*/ 138 w 330"/>
                <a:gd name="T23" fmla="*/ 140 h 398"/>
                <a:gd name="T24" fmla="*/ 116 w 330"/>
                <a:gd name="T25" fmla="*/ 178 h 398"/>
                <a:gd name="T26" fmla="*/ 116 w 330"/>
                <a:gd name="T27" fmla="*/ 178 h 398"/>
                <a:gd name="T28" fmla="*/ 58 w 330"/>
                <a:gd name="T29" fmla="*/ 272 h 398"/>
                <a:gd name="T30" fmla="*/ 0 w 330"/>
                <a:gd name="T31" fmla="*/ 364 h 398"/>
                <a:gd name="T32" fmla="*/ 168 w 330"/>
                <a:gd name="T33" fmla="*/ 398 h 398"/>
                <a:gd name="T34" fmla="*/ 300 w 330"/>
                <a:gd name="T35" fmla="*/ 168 h 398"/>
                <a:gd name="T36" fmla="*/ 300 w 330"/>
                <a:gd name="T37" fmla="*/ 168 h 398"/>
                <a:gd name="T38" fmla="*/ 310 w 330"/>
                <a:gd name="T39" fmla="*/ 150 h 398"/>
                <a:gd name="T40" fmla="*/ 318 w 330"/>
                <a:gd name="T41" fmla="*/ 130 h 398"/>
                <a:gd name="T42" fmla="*/ 324 w 330"/>
                <a:gd name="T43" fmla="*/ 112 h 398"/>
                <a:gd name="T44" fmla="*/ 328 w 330"/>
                <a:gd name="T45" fmla="*/ 92 h 398"/>
                <a:gd name="T46" fmla="*/ 330 w 330"/>
                <a:gd name="T47" fmla="*/ 74 h 398"/>
                <a:gd name="T48" fmla="*/ 330 w 330"/>
                <a:gd name="T49" fmla="*/ 52 h 398"/>
                <a:gd name="T50" fmla="*/ 328 w 330"/>
                <a:gd name="T51" fmla="*/ 30 h 398"/>
                <a:gd name="T52" fmla="*/ 324 w 330"/>
                <a:gd name="T53" fmla="*/ 8 h 398"/>
                <a:gd name="T54" fmla="*/ 320 w 330"/>
                <a:gd name="T55" fmla="*/ 4 h 398"/>
                <a:gd name="T56" fmla="*/ 320 w 330"/>
                <a:gd name="T57" fmla="*/ 4 h 398"/>
                <a:gd name="T58" fmla="*/ 314 w 330"/>
                <a:gd name="T59" fmla="*/ 2 h 398"/>
                <a:gd name="T60" fmla="*/ 314 w 330"/>
                <a:gd name="T61" fmla="*/ 2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0" h="398">
                  <a:moveTo>
                    <a:pt x="314" y="2"/>
                  </a:moveTo>
                  <a:lnTo>
                    <a:pt x="314" y="2"/>
                  </a:lnTo>
                  <a:lnTo>
                    <a:pt x="286" y="0"/>
                  </a:lnTo>
                  <a:lnTo>
                    <a:pt x="262" y="4"/>
                  </a:lnTo>
                  <a:lnTo>
                    <a:pt x="242" y="10"/>
                  </a:lnTo>
                  <a:lnTo>
                    <a:pt x="224" y="20"/>
                  </a:lnTo>
                  <a:lnTo>
                    <a:pt x="224" y="20"/>
                  </a:lnTo>
                  <a:lnTo>
                    <a:pt x="210" y="34"/>
                  </a:lnTo>
                  <a:lnTo>
                    <a:pt x="194" y="52"/>
                  </a:lnTo>
                  <a:lnTo>
                    <a:pt x="180" y="72"/>
                  </a:lnTo>
                  <a:lnTo>
                    <a:pt x="166" y="94"/>
                  </a:lnTo>
                  <a:lnTo>
                    <a:pt x="138" y="140"/>
                  </a:lnTo>
                  <a:lnTo>
                    <a:pt x="116" y="178"/>
                  </a:lnTo>
                  <a:lnTo>
                    <a:pt x="116" y="178"/>
                  </a:lnTo>
                  <a:lnTo>
                    <a:pt x="58" y="272"/>
                  </a:lnTo>
                  <a:lnTo>
                    <a:pt x="0" y="364"/>
                  </a:lnTo>
                  <a:lnTo>
                    <a:pt x="168" y="398"/>
                  </a:lnTo>
                  <a:lnTo>
                    <a:pt x="300" y="168"/>
                  </a:lnTo>
                  <a:lnTo>
                    <a:pt x="300" y="168"/>
                  </a:lnTo>
                  <a:lnTo>
                    <a:pt x="310" y="150"/>
                  </a:lnTo>
                  <a:lnTo>
                    <a:pt x="318" y="130"/>
                  </a:lnTo>
                  <a:lnTo>
                    <a:pt x="324" y="112"/>
                  </a:lnTo>
                  <a:lnTo>
                    <a:pt x="328" y="92"/>
                  </a:lnTo>
                  <a:lnTo>
                    <a:pt x="330" y="74"/>
                  </a:lnTo>
                  <a:lnTo>
                    <a:pt x="330" y="52"/>
                  </a:lnTo>
                  <a:lnTo>
                    <a:pt x="328" y="30"/>
                  </a:lnTo>
                  <a:lnTo>
                    <a:pt x="324" y="8"/>
                  </a:lnTo>
                  <a:lnTo>
                    <a:pt x="320" y="4"/>
                  </a:lnTo>
                  <a:lnTo>
                    <a:pt x="320" y="4"/>
                  </a:lnTo>
                  <a:lnTo>
                    <a:pt x="314" y="2"/>
                  </a:lnTo>
                  <a:lnTo>
                    <a:pt x="314" y="2"/>
                  </a:lnTo>
                  <a:close/>
                </a:path>
              </a:pathLst>
            </a:custGeom>
            <a:solidFill>
              <a:srgbClr val="4E5B6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5" name="Freeform 15"/>
            <p:cNvSpPr/>
            <p:nvPr>
              <p:custDataLst>
                <p:tags r:id="rId41"/>
              </p:custDataLst>
            </p:nvPr>
          </p:nvSpPr>
          <p:spPr bwMode="auto">
            <a:xfrm>
              <a:off x="3698756" y="2933404"/>
              <a:ext cx="153531" cy="487688"/>
            </a:xfrm>
            <a:custGeom>
              <a:avLst/>
              <a:gdLst>
                <a:gd name="T0" fmla="*/ 52 w 68"/>
                <a:gd name="T1" fmla="*/ 2 h 216"/>
                <a:gd name="T2" fmla="*/ 52 w 68"/>
                <a:gd name="T3" fmla="*/ 2 h 216"/>
                <a:gd name="T4" fmla="*/ 38 w 68"/>
                <a:gd name="T5" fmla="*/ 0 h 216"/>
                <a:gd name="T6" fmla="*/ 24 w 68"/>
                <a:gd name="T7" fmla="*/ 0 h 216"/>
                <a:gd name="T8" fmla="*/ 0 w 68"/>
                <a:gd name="T9" fmla="*/ 4 h 216"/>
                <a:gd name="T10" fmla="*/ 0 w 68"/>
                <a:gd name="T11" fmla="*/ 4 h 216"/>
                <a:gd name="T12" fmla="*/ 8 w 68"/>
                <a:gd name="T13" fmla="*/ 30 h 216"/>
                <a:gd name="T14" fmla="*/ 12 w 68"/>
                <a:gd name="T15" fmla="*/ 56 h 216"/>
                <a:gd name="T16" fmla="*/ 16 w 68"/>
                <a:gd name="T17" fmla="*/ 82 h 216"/>
                <a:gd name="T18" fmla="*/ 18 w 68"/>
                <a:gd name="T19" fmla="*/ 108 h 216"/>
                <a:gd name="T20" fmla="*/ 18 w 68"/>
                <a:gd name="T21" fmla="*/ 134 h 216"/>
                <a:gd name="T22" fmla="*/ 16 w 68"/>
                <a:gd name="T23" fmla="*/ 162 h 216"/>
                <a:gd name="T24" fmla="*/ 10 w 68"/>
                <a:gd name="T25" fmla="*/ 216 h 216"/>
                <a:gd name="T26" fmla="*/ 12 w 68"/>
                <a:gd name="T27" fmla="*/ 216 h 216"/>
                <a:gd name="T28" fmla="*/ 38 w 68"/>
                <a:gd name="T29" fmla="*/ 168 h 216"/>
                <a:gd name="T30" fmla="*/ 38 w 68"/>
                <a:gd name="T31" fmla="*/ 168 h 216"/>
                <a:gd name="T32" fmla="*/ 48 w 68"/>
                <a:gd name="T33" fmla="*/ 150 h 216"/>
                <a:gd name="T34" fmla="*/ 56 w 68"/>
                <a:gd name="T35" fmla="*/ 130 h 216"/>
                <a:gd name="T36" fmla="*/ 62 w 68"/>
                <a:gd name="T37" fmla="*/ 112 h 216"/>
                <a:gd name="T38" fmla="*/ 66 w 68"/>
                <a:gd name="T39" fmla="*/ 92 h 216"/>
                <a:gd name="T40" fmla="*/ 68 w 68"/>
                <a:gd name="T41" fmla="*/ 74 h 216"/>
                <a:gd name="T42" fmla="*/ 68 w 68"/>
                <a:gd name="T43" fmla="*/ 52 h 216"/>
                <a:gd name="T44" fmla="*/ 66 w 68"/>
                <a:gd name="T45" fmla="*/ 30 h 216"/>
                <a:gd name="T46" fmla="*/ 62 w 68"/>
                <a:gd name="T47" fmla="*/ 8 h 216"/>
                <a:gd name="T48" fmla="*/ 58 w 68"/>
                <a:gd name="T49" fmla="*/ 4 h 216"/>
                <a:gd name="T50" fmla="*/ 58 w 68"/>
                <a:gd name="T51" fmla="*/ 4 h 216"/>
                <a:gd name="T52" fmla="*/ 52 w 68"/>
                <a:gd name="T53" fmla="*/ 2 h 216"/>
                <a:gd name="T54" fmla="*/ 52 w 68"/>
                <a:gd name="T55" fmla="*/ 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8" h="216">
                  <a:moveTo>
                    <a:pt x="52" y="2"/>
                  </a:moveTo>
                  <a:lnTo>
                    <a:pt x="52" y="2"/>
                  </a:lnTo>
                  <a:lnTo>
                    <a:pt x="38" y="0"/>
                  </a:lnTo>
                  <a:lnTo>
                    <a:pt x="24" y="0"/>
                  </a:lnTo>
                  <a:lnTo>
                    <a:pt x="0" y="4"/>
                  </a:lnTo>
                  <a:lnTo>
                    <a:pt x="0" y="4"/>
                  </a:lnTo>
                  <a:lnTo>
                    <a:pt x="8" y="30"/>
                  </a:lnTo>
                  <a:lnTo>
                    <a:pt x="12" y="56"/>
                  </a:lnTo>
                  <a:lnTo>
                    <a:pt x="16" y="82"/>
                  </a:lnTo>
                  <a:lnTo>
                    <a:pt x="18" y="108"/>
                  </a:lnTo>
                  <a:lnTo>
                    <a:pt x="18" y="134"/>
                  </a:lnTo>
                  <a:lnTo>
                    <a:pt x="16" y="162"/>
                  </a:lnTo>
                  <a:lnTo>
                    <a:pt x="10" y="216"/>
                  </a:lnTo>
                  <a:lnTo>
                    <a:pt x="12" y="216"/>
                  </a:lnTo>
                  <a:lnTo>
                    <a:pt x="38" y="168"/>
                  </a:lnTo>
                  <a:lnTo>
                    <a:pt x="38" y="168"/>
                  </a:lnTo>
                  <a:lnTo>
                    <a:pt x="48" y="150"/>
                  </a:lnTo>
                  <a:lnTo>
                    <a:pt x="56" y="130"/>
                  </a:lnTo>
                  <a:lnTo>
                    <a:pt x="62" y="112"/>
                  </a:lnTo>
                  <a:lnTo>
                    <a:pt x="66" y="92"/>
                  </a:lnTo>
                  <a:lnTo>
                    <a:pt x="68" y="74"/>
                  </a:lnTo>
                  <a:lnTo>
                    <a:pt x="68" y="52"/>
                  </a:lnTo>
                  <a:lnTo>
                    <a:pt x="66" y="30"/>
                  </a:lnTo>
                  <a:lnTo>
                    <a:pt x="62" y="8"/>
                  </a:lnTo>
                  <a:lnTo>
                    <a:pt x="58" y="4"/>
                  </a:lnTo>
                  <a:lnTo>
                    <a:pt x="58" y="4"/>
                  </a:lnTo>
                  <a:lnTo>
                    <a:pt x="52" y="2"/>
                  </a:lnTo>
                  <a:lnTo>
                    <a:pt x="52" y="2"/>
                  </a:lnTo>
                  <a:close/>
                </a:path>
              </a:pathLst>
            </a:custGeom>
            <a:solidFill>
              <a:srgbClr val="F2FAF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6" name="Freeform 16"/>
            <p:cNvSpPr/>
            <p:nvPr>
              <p:custDataLst>
                <p:tags r:id="rId42"/>
              </p:custDataLst>
            </p:nvPr>
          </p:nvSpPr>
          <p:spPr bwMode="auto">
            <a:xfrm>
              <a:off x="3730365" y="2707623"/>
              <a:ext cx="216750" cy="352219"/>
            </a:xfrm>
            <a:custGeom>
              <a:avLst/>
              <a:gdLst>
                <a:gd name="T0" fmla="*/ 62 w 96"/>
                <a:gd name="T1" fmla="*/ 0 h 156"/>
                <a:gd name="T2" fmla="*/ 2 w 96"/>
                <a:gd name="T3" fmla="*/ 104 h 156"/>
                <a:gd name="T4" fmla="*/ 2 w 96"/>
                <a:gd name="T5" fmla="*/ 104 h 156"/>
                <a:gd name="T6" fmla="*/ 0 w 96"/>
                <a:gd name="T7" fmla="*/ 110 h 156"/>
                <a:gd name="T8" fmla="*/ 0 w 96"/>
                <a:gd name="T9" fmla="*/ 118 h 156"/>
                <a:gd name="T10" fmla="*/ 0 w 96"/>
                <a:gd name="T11" fmla="*/ 124 h 156"/>
                <a:gd name="T12" fmla="*/ 2 w 96"/>
                <a:gd name="T13" fmla="*/ 132 h 156"/>
                <a:gd name="T14" fmla="*/ 8 w 96"/>
                <a:gd name="T15" fmla="*/ 142 h 156"/>
                <a:gd name="T16" fmla="*/ 18 w 96"/>
                <a:gd name="T17" fmla="*/ 150 h 156"/>
                <a:gd name="T18" fmla="*/ 30 w 96"/>
                <a:gd name="T19" fmla="*/ 154 h 156"/>
                <a:gd name="T20" fmla="*/ 38 w 96"/>
                <a:gd name="T21" fmla="*/ 156 h 156"/>
                <a:gd name="T22" fmla="*/ 44 w 96"/>
                <a:gd name="T23" fmla="*/ 154 h 156"/>
                <a:gd name="T24" fmla="*/ 50 w 96"/>
                <a:gd name="T25" fmla="*/ 152 h 156"/>
                <a:gd name="T26" fmla="*/ 56 w 96"/>
                <a:gd name="T27" fmla="*/ 148 h 156"/>
                <a:gd name="T28" fmla="*/ 62 w 96"/>
                <a:gd name="T29" fmla="*/ 142 h 156"/>
                <a:gd name="T30" fmla="*/ 68 w 96"/>
                <a:gd name="T31" fmla="*/ 136 h 156"/>
                <a:gd name="T32" fmla="*/ 96 w 96"/>
                <a:gd name="T33" fmla="*/ 84 h 156"/>
                <a:gd name="T34" fmla="*/ 62 w 96"/>
                <a:gd name="T35"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56">
                  <a:moveTo>
                    <a:pt x="62" y="0"/>
                  </a:moveTo>
                  <a:lnTo>
                    <a:pt x="2" y="104"/>
                  </a:lnTo>
                  <a:lnTo>
                    <a:pt x="2" y="104"/>
                  </a:lnTo>
                  <a:lnTo>
                    <a:pt x="0" y="110"/>
                  </a:lnTo>
                  <a:lnTo>
                    <a:pt x="0" y="118"/>
                  </a:lnTo>
                  <a:lnTo>
                    <a:pt x="0" y="124"/>
                  </a:lnTo>
                  <a:lnTo>
                    <a:pt x="2" y="132"/>
                  </a:lnTo>
                  <a:lnTo>
                    <a:pt x="8" y="142"/>
                  </a:lnTo>
                  <a:lnTo>
                    <a:pt x="18" y="150"/>
                  </a:lnTo>
                  <a:lnTo>
                    <a:pt x="30" y="154"/>
                  </a:lnTo>
                  <a:lnTo>
                    <a:pt x="38" y="156"/>
                  </a:lnTo>
                  <a:lnTo>
                    <a:pt x="44" y="154"/>
                  </a:lnTo>
                  <a:lnTo>
                    <a:pt x="50" y="152"/>
                  </a:lnTo>
                  <a:lnTo>
                    <a:pt x="56" y="148"/>
                  </a:lnTo>
                  <a:lnTo>
                    <a:pt x="62" y="142"/>
                  </a:lnTo>
                  <a:lnTo>
                    <a:pt x="68" y="136"/>
                  </a:lnTo>
                  <a:lnTo>
                    <a:pt x="96" y="84"/>
                  </a:lnTo>
                  <a:lnTo>
                    <a:pt x="62" y="0"/>
                  </a:lnTo>
                  <a:close/>
                </a:path>
              </a:pathLst>
            </a:custGeom>
            <a:solidFill>
              <a:srgbClr val="F7ECD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7" name="Freeform 17"/>
            <p:cNvSpPr/>
            <p:nvPr>
              <p:custDataLst>
                <p:tags r:id="rId43"/>
              </p:custDataLst>
            </p:nvPr>
          </p:nvSpPr>
          <p:spPr bwMode="auto">
            <a:xfrm>
              <a:off x="3802615" y="2852123"/>
              <a:ext cx="144500" cy="207719"/>
            </a:xfrm>
            <a:custGeom>
              <a:avLst/>
              <a:gdLst>
                <a:gd name="T0" fmla="*/ 0 w 64"/>
                <a:gd name="T1" fmla="*/ 92 h 92"/>
                <a:gd name="T2" fmla="*/ 0 w 64"/>
                <a:gd name="T3" fmla="*/ 92 h 92"/>
                <a:gd name="T4" fmla="*/ 10 w 64"/>
                <a:gd name="T5" fmla="*/ 92 h 92"/>
                <a:gd name="T6" fmla="*/ 18 w 64"/>
                <a:gd name="T7" fmla="*/ 88 h 92"/>
                <a:gd name="T8" fmla="*/ 28 w 64"/>
                <a:gd name="T9" fmla="*/ 82 h 92"/>
                <a:gd name="T10" fmla="*/ 36 w 64"/>
                <a:gd name="T11" fmla="*/ 72 h 92"/>
                <a:gd name="T12" fmla="*/ 64 w 64"/>
                <a:gd name="T13" fmla="*/ 20 h 92"/>
                <a:gd name="T14" fmla="*/ 58 w 64"/>
                <a:gd name="T15" fmla="*/ 4 h 92"/>
                <a:gd name="T16" fmla="*/ 44 w 64"/>
                <a:gd name="T17" fmla="*/ 0 h 92"/>
                <a:gd name="T18" fmla="*/ 0 w 64"/>
                <a:gd name="T19"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92">
                  <a:moveTo>
                    <a:pt x="0" y="92"/>
                  </a:moveTo>
                  <a:lnTo>
                    <a:pt x="0" y="92"/>
                  </a:lnTo>
                  <a:lnTo>
                    <a:pt x="10" y="92"/>
                  </a:lnTo>
                  <a:lnTo>
                    <a:pt x="18" y="88"/>
                  </a:lnTo>
                  <a:lnTo>
                    <a:pt x="28" y="82"/>
                  </a:lnTo>
                  <a:lnTo>
                    <a:pt x="36" y="72"/>
                  </a:lnTo>
                  <a:lnTo>
                    <a:pt x="64" y="20"/>
                  </a:lnTo>
                  <a:lnTo>
                    <a:pt x="58" y="4"/>
                  </a:lnTo>
                  <a:lnTo>
                    <a:pt x="44" y="0"/>
                  </a:lnTo>
                  <a:lnTo>
                    <a:pt x="0" y="92"/>
                  </a:lnTo>
                  <a:close/>
                </a:path>
              </a:pathLst>
            </a:custGeom>
            <a:solidFill>
              <a:srgbClr val="F0E5D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8" name="Freeform 18"/>
            <p:cNvSpPr/>
            <p:nvPr>
              <p:custDataLst>
                <p:tags r:id="rId44"/>
              </p:custDataLst>
            </p:nvPr>
          </p:nvSpPr>
          <p:spPr bwMode="auto">
            <a:xfrm>
              <a:off x="3807131" y="2811482"/>
              <a:ext cx="108375" cy="158047"/>
            </a:xfrm>
            <a:custGeom>
              <a:avLst/>
              <a:gdLst>
                <a:gd name="T0" fmla="*/ 4 w 48"/>
                <a:gd name="T1" fmla="*/ 0 h 70"/>
                <a:gd name="T2" fmla="*/ 0 w 48"/>
                <a:gd name="T3" fmla="*/ 12 h 70"/>
                <a:gd name="T4" fmla="*/ 0 w 48"/>
                <a:gd name="T5" fmla="*/ 12 h 70"/>
                <a:gd name="T6" fmla="*/ 6 w 48"/>
                <a:gd name="T7" fmla="*/ 30 h 70"/>
                <a:gd name="T8" fmla="*/ 12 w 48"/>
                <a:gd name="T9" fmla="*/ 44 h 70"/>
                <a:gd name="T10" fmla="*/ 12 w 48"/>
                <a:gd name="T11" fmla="*/ 44 h 70"/>
                <a:gd name="T12" fmla="*/ 18 w 48"/>
                <a:gd name="T13" fmla="*/ 50 h 70"/>
                <a:gd name="T14" fmla="*/ 26 w 48"/>
                <a:gd name="T15" fmla="*/ 58 h 70"/>
                <a:gd name="T16" fmla="*/ 44 w 48"/>
                <a:gd name="T17" fmla="*/ 70 h 70"/>
                <a:gd name="T18" fmla="*/ 48 w 48"/>
                <a:gd name="T19" fmla="*/ 64 h 70"/>
                <a:gd name="T20" fmla="*/ 48 w 48"/>
                <a:gd name="T21" fmla="*/ 64 h 70"/>
                <a:gd name="T22" fmla="*/ 30 w 48"/>
                <a:gd name="T23" fmla="*/ 54 h 70"/>
                <a:gd name="T24" fmla="*/ 20 w 48"/>
                <a:gd name="T25" fmla="*/ 44 h 70"/>
                <a:gd name="T26" fmla="*/ 20 w 48"/>
                <a:gd name="T27" fmla="*/ 44 h 70"/>
                <a:gd name="T28" fmla="*/ 14 w 48"/>
                <a:gd name="T29" fmla="*/ 36 h 70"/>
                <a:gd name="T30" fmla="*/ 10 w 48"/>
                <a:gd name="T31" fmla="*/ 26 h 70"/>
                <a:gd name="T32" fmla="*/ 4 w 48"/>
                <a:gd name="T33" fmla="*/ 0 h 70"/>
                <a:gd name="T34" fmla="*/ 4 w 48"/>
                <a:gd name="T3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70">
                  <a:moveTo>
                    <a:pt x="4" y="0"/>
                  </a:moveTo>
                  <a:lnTo>
                    <a:pt x="0" y="12"/>
                  </a:lnTo>
                  <a:lnTo>
                    <a:pt x="0" y="12"/>
                  </a:lnTo>
                  <a:lnTo>
                    <a:pt x="6" y="30"/>
                  </a:lnTo>
                  <a:lnTo>
                    <a:pt x="12" y="44"/>
                  </a:lnTo>
                  <a:lnTo>
                    <a:pt x="12" y="44"/>
                  </a:lnTo>
                  <a:lnTo>
                    <a:pt x="18" y="50"/>
                  </a:lnTo>
                  <a:lnTo>
                    <a:pt x="26" y="58"/>
                  </a:lnTo>
                  <a:lnTo>
                    <a:pt x="44" y="70"/>
                  </a:lnTo>
                  <a:lnTo>
                    <a:pt x="48" y="64"/>
                  </a:lnTo>
                  <a:lnTo>
                    <a:pt x="48" y="64"/>
                  </a:lnTo>
                  <a:lnTo>
                    <a:pt x="30" y="54"/>
                  </a:lnTo>
                  <a:lnTo>
                    <a:pt x="20" y="44"/>
                  </a:lnTo>
                  <a:lnTo>
                    <a:pt x="20" y="44"/>
                  </a:lnTo>
                  <a:lnTo>
                    <a:pt x="14" y="36"/>
                  </a:lnTo>
                  <a:lnTo>
                    <a:pt x="10" y="26"/>
                  </a:lnTo>
                  <a:lnTo>
                    <a:pt x="4" y="0"/>
                  </a:lnTo>
                  <a:lnTo>
                    <a:pt x="4" y="0"/>
                  </a:lnTo>
                  <a:close/>
                </a:path>
              </a:pathLst>
            </a:custGeom>
            <a:solidFill>
              <a:srgbClr val="F2E1C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 name="Freeform 19"/>
            <p:cNvSpPr/>
            <p:nvPr>
              <p:custDataLst>
                <p:tags r:id="rId45"/>
              </p:custDataLst>
            </p:nvPr>
          </p:nvSpPr>
          <p:spPr bwMode="auto">
            <a:xfrm>
              <a:off x="3798100" y="2486357"/>
              <a:ext cx="383828" cy="510266"/>
            </a:xfrm>
            <a:custGeom>
              <a:avLst/>
              <a:gdLst>
                <a:gd name="T0" fmla="*/ 62 w 170"/>
                <a:gd name="T1" fmla="*/ 214 h 226"/>
                <a:gd name="T2" fmla="*/ 62 w 170"/>
                <a:gd name="T3" fmla="*/ 214 h 226"/>
                <a:gd name="T4" fmla="*/ 74 w 170"/>
                <a:gd name="T5" fmla="*/ 220 h 226"/>
                <a:gd name="T6" fmla="*/ 86 w 170"/>
                <a:gd name="T7" fmla="*/ 224 h 226"/>
                <a:gd name="T8" fmla="*/ 98 w 170"/>
                <a:gd name="T9" fmla="*/ 226 h 226"/>
                <a:gd name="T10" fmla="*/ 108 w 170"/>
                <a:gd name="T11" fmla="*/ 226 h 226"/>
                <a:gd name="T12" fmla="*/ 118 w 170"/>
                <a:gd name="T13" fmla="*/ 224 h 226"/>
                <a:gd name="T14" fmla="*/ 126 w 170"/>
                <a:gd name="T15" fmla="*/ 218 h 226"/>
                <a:gd name="T16" fmla="*/ 132 w 170"/>
                <a:gd name="T17" fmla="*/ 208 h 226"/>
                <a:gd name="T18" fmla="*/ 138 w 170"/>
                <a:gd name="T19" fmla="*/ 196 h 226"/>
                <a:gd name="T20" fmla="*/ 148 w 170"/>
                <a:gd name="T21" fmla="*/ 164 h 226"/>
                <a:gd name="T22" fmla="*/ 158 w 170"/>
                <a:gd name="T23" fmla="*/ 170 h 226"/>
                <a:gd name="T24" fmla="*/ 158 w 170"/>
                <a:gd name="T25" fmla="*/ 170 h 226"/>
                <a:gd name="T26" fmla="*/ 164 w 170"/>
                <a:gd name="T27" fmla="*/ 170 h 226"/>
                <a:gd name="T28" fmla="*/ 170 w 170"/>
                <a:gd name="T29" fmla="*/ 170 h 226"/>
                <a:gd name="T30" fmla="*/ 170 w 170"/>
                <a:gd name="T31" fmla="*/ 166 h 226"/>
                <a:gd name="T32" fmla="*/ 170 w 170"/>
                <a:gd name="T33" fmla="*/ 154 h 226"/>
                <a:gd name="T34" fmla="*/ 162 w 170"/>
                <a:gd name="T35" fmla="*/ 124 h 226"/>
                <a:gd name="T36" fmla="*/ 162 w 170"/>
                <a:gd name="T37" fmla="*/ 124 h 226"/>
                <a:gd name="T38" fmla="*/ 160 w 170"/>
                <a:gd name="T39" fmla="*/ 114 h 226"/>
                <a:gd name="T40" fmla="*/ 160 w 170"/>
                <a:gd name="T41" fmla="*/ 104 h 226"/>
                <a:gd name="T42" fmla="*/ 166 w 170"/>
                <a:gd name="T43" fmla="*/ 86 h 226"/>
                <a:gd name="T44" fmla="*/ 166 w 170"/>
                <a:gd name="T45" fmla="*/ 86 h 226"/>
                <a:gd name="T46" fmla="*/ 166 w 170"/>
                <a:gd name="T47" fmla="*/ 76 h 226"/>
                <a:gd name="T48" fmla="*/ 166 w 170"/>
                <a:gd name="T49" fmla="*/ 66 h 226"/>
                <a:gd name="T50" fmla="*/ 164 w 170"/>
                <a:gd name="T51" fmla="*/ 56 h 226"/>
                <a:gd name="T52" fmla="*/ 160 w 170"/>
                <a:gd name="T53" fmla="*/ 46 h 226"/>
                <a:gd name="T54" fmla="*/ 154 w 170"/>
                <a:gd name="T55" fmla="*/ 38 h 226"/>
                <a:gd name="T56" fmla="*/ 148 w 170"/>
                <a:gd name="T57" fmla="*/ 30 h 226"/>
                <a:gd name="T58" fmla="*/ 140 w 170"/>
                <a:gd name="T59" fmla="*/ 24 h 226"/>
                <a:gd name="T60" fmla="*/ 130 w 170"/>
                <a:gd name="T61" fmla="*/ 18 h 226"/>
                <a:gd name="T62" fmla="*/ 130 w 170"/>
                <a:gd name="T63" fmla="*/ 18 h 226"/>
                <a:gd name="T64" fmla="*/ 120 w 170"/>
                <a:gd name="T65" fmla="*/ 12 h 226"/>
                <a:gd name="T66" fmla="*/ 110 w 170"/>
                <a:gd name="T67" fmla="*/ 8 h 226"/>
                <a:gd name="T68" fmla="*/ 98 w 170"/>
                <a:gd name="T69" fmla="*/ 4 h 226"/>
                <a:gd name="T70" fmla="*/ 84 w 170"/>
                <a:gd name="T71" fmla="*/ 2 h 226"/>
                <a:gd name="T72" fmla="*/ 84 w 170"/>
                <a:gd name="T73" fmla="*/ 2 h 226"/>
                <a:gd name="T74" fmla="*/ 72 w 170"/>
                <a:gd name="T75" fmla="*/ 0 h 226"/>
                <a:gd name="T76" fmla="*/ 60 w 170"/>
                <a:gd name="T77" fmla="*/ 2 h 226"/>
                <a:gd name="T78" fmla="*/ 50 w 170"/>
                <a:gd name="T79" fmla="*/ 4 h 226"/>
                <a:gd name="T80" fmla="*/ 40 w 170"/>
                <a:gd name="T81" fmla="*/ 6 h 226"/>
                <a:gd name="T82" fmla="*/ 32 w 170"/>
                <a:gd name="T83" fmla="*/ 12 h 226"/>
                <a:gd name="T84" fmla="*/ 26 w 170"/>
                <a:gd name="T85" fmla="*/ 16 h 226"/>
                <a:gd name="T86" fmla="*/ 14 w 170"/>
                <a:gd name="T87" fmla="*/ 28 h 226"/>
                <a:gd name="T88" fmla="*/ 6 w 170"/>
                <a:gd name="T89" fmla="*/ 44 h 226"/>
                <a:gd name="T90" fmla="*/ 2 w 170"/>
                <a:gd name="T91" fmla="*/ 60 h 226"/>
                <a:gd name="T92" fmla="*/ 0 w 170"/>
                <a:gd name="T93" fmla="*/ 78 h 226"/>
                <a:gd name="T94" fmla="*/ 0 w 170"/>
                <a:gd name="T95" fmla="*/ 96 h 226"/>
                <a:gd name="T96" fmla="*/ 0 w 170"/>
                <a:gd name="T97" fmla="*/ 96 h 226"/>
                <a:gd name="T98" fmla="*/ 2 w 170"/>
                <a:gd name="T99" fmla="*/ 116 h 226"/>
                <a:gd name="T100" fmla="*/ 8 w 170"/>
                <a:gd name="T101" fmla="*/ 144 h 226"/>
                <a:gd name="T102" fmla="*/ 14 w 170"/>
                <a:gd name="T103" fmla="*/ 170 h 226"/>
                <a:gd name="T104" fmla="*/ 18 w 170"/>
                <a:gd name="T105" fmla="*/ 180 h 226"/>
                <a:gd name="T106" fmla="*/ 24 w 170"/>
                <a:gd name="T107" fmla="*/ 188 h 226"/>
                <a:gd name="T108" fmla="*/ 24 w 170"/>
                <a:gd name="T109" fmla="*/ 188 h 226"/>
                <a:gd name="T110" fmla="*/ 28 w 170"/>
                <a:gd name="T111" fmla="*/ 194 h 226"/>
                <a:gd name="T112" fmla="*/ 36 w 170"/>
                <a:gd name="T113" fmla="*/ 200 h 226"/>
                <a:gd name="T114" fmla="*/ 62 w 170"/>
                <a:gd name="T115" fmla="*/ 214 h 226"/>
                <a:gd name="T116" fmla="*/ 62 w 170"/>
                <a:gd name="T117" fmla="*/ 21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 h="226">
                  <a:moveTo>
                    <a:pt x="62" y="214"/>
                  </a:moveTo>
                  <a:lnTo>
                    <a:pt x="62" y="214"/>
                  </a:lnTo>
                  <a:lnTo>
                    <a:pt x="74" y="220"/>
                  </a:lnTo>
                  <a:lnTo>
                    <a:pt x="86" y="224"/>
                  </a:lnTo>
                  <a:lnTo>
                    <a:pt x="98" y="226"/>
                  </a:lnTo>
                  <a:lnTo>
                    <a:pt x="108" y="226"/>
                  </a:lnTo>
                  <a:lnTo>
                    <a:pt x="118" y="224"/>
                  </a:lnTo>
                  <a:lnTo>
                    <a:pt x="126" y="218"/>
                  </a:lnTo>
                  <a:lnTo>
                    <a:pt x="132" y="208"/>
                  </a:lnTo>
                  <a:lnTo>
                    <a:pt x="138" y="196"/>
                  </a:lnTo>
                  <a:lnTo>
                    <a:pt x="148" y="164"/>
                  </a:lnTo>
                  <a:lnTo>
                    <a:pt x="158" y="170"/>
                  </a:lnTo>
                  <a:lnTo>
                    <a:pt x="158" y="170"/>
                  </a:lnTo>
                  <a:lnTo>
                    <a:pt x="164" y="170"/>
                  </a:lnTo>
                  <a:lnTo>
                    <a:pt x="170" y="170"/>
                  </a:lnTo>
                  <a:lnTo>
                    <a:pt x="170" y="166"/>
                  </a:lnTo>
                  <a:lnTo>
                    <a:pt x="170" y="154"/>
                  </a:lnTo>
                  <a:lnTo>
                    <a:pt x="162" y="124"/>
                  </a:lnTo>
                  <a:lnTo>
                    <a:pt x="162" y="124"/>
                  </a:lnTo>
                  <a:lnTo>
                    <a:pt x="160" y="114"/>
                  </a:lnTo>
                  <a:lnTo>
                    <a:pt x="160" y="104"/>
                  </a:lnTo>
                  <a:lnTo>
                    <a:pt x="166" y="86"/>
                  </a:lnTo>
                  <a:lnTo>
                    <a:pt x="166" y="86"/>
                  </a:lnTo>
                  <a:lnTo>
                    <a:pt x="166" y="76"/>
                  </a:lnTo>
                  <a:lnTo>
                    <a:pt x="166" y="66"/>
                  </a:lnTo>
                  <a:lnTo>
                    <a:pt x="164" y="56"/>
                  </a:lnTo>
                  <a:lnTo>
                    <a:pt x="160" y="46"/>
                  </a:lnTo>
                  <a:lnTo>
                    <a:pt x="154" y="38"/>
                  </a:lnTo>
                  <a:lnTo>
                    <a:pt x="148" y="30"/>
                  </a:lnTo>
                  <a:lnTo>
                    <a:pt x="140" y="24"/>
                  </a:lnTo>
                  <a:lnTo>
                    <a:pt x="130" y="18"/>
                  </a:lnTo>
                  <a:lnTo>
                    <a:pt x="130" y="18"/>
                  </a:lnTo>
                  <a:lnTo>
                    <a:pt x="120" y="12"/>
                  </a:lnTo>
                  <a:lnTo>
                    <a:pt x="110" y="8"/>
                  </a:lnTo>
                  <a:lnTo>
                    <a:pt x="98" y="4"/>
                  </a:lnTo>
                  <a:lnTo>
                    <a:pt x="84" y="2"/>
                  </a:lnTo>
                  <a:lnTo>
                    <a:pt x="84" y="2"/>
                  </a:lnTo>
                  <a:lnTo>
                    <a:pt x="72" y="0"/>
                  </a:lnTo>
                  <a:lnTo>
                    <a:pt x="60" y="2"/>
                  </a:lnTo>
                  <a:lnTo>
                    <a:pt x="50" y="4"/>
                  </a:lnTo>
                  <a:lnTo>
                    <a:pt x="40" y="6"/>
                  </a:lnTo>
                  <a:lnTo>
                    <a:pt x="32" y="12"/>
                  </a:lnTo>
                  <a:lnTo>
                    <a:pt x="26" y="16"/>
                  </a:lnTo>
                  <a:lnTo>
                    <a:pt x="14" y="28"/>
                  </a:lnTo>
                  <a:lnTo>
                    <a:pt x="6" y="44"/>
                  </a:lnTo>
                  <a:lnTo>
                    <a:pt x="2" y="60"/>
                  </a:lnTo>
                  <a:lnTo>
                    <a:pt x="0" y="78"/>
                  </a:lnTo>
                  <a:lnTo>
                    <a:pt x="0" y="96"/>
                  </a:lnTo>
                  <a:lnTo>
                    <a:pt x="0" y="96"/>
                  </a:lnTo>
                  <a:lnTo>
                    <a:pt x="2" y="116"/>
                  </a:lnTo>
                  <a:lnTo>
                    <a:pt x="8" y="144"/>
                  </a:lnTo>
                  <a:lnTo>
                    <a:pt x="14" y="170"/>
                  </a:lnTo>
                  <a:lnTo>
                    <a:pt x="18" y="180"/>
                  </a:lnTo>
                  <a:lnTo>
                    <a:pt x="24" y="188"/>
                  </a:lnTo>
                  <a:lnTo>
                    <a:pt x="24" y="188"/>
                  </a:lnTo>
                  <a:lnTo>
                    <a:pt x="28" y="194"/>
                  </a:lnTo>
                  <a:lnTo>
                    <a:pt x="36" y="200"/>
                  </a:lnTo>
                  <a:lnTo>
                    <a:pt x="62" y="214"/>
                  </a:lnTo>
                  <a:lnTo>
                    <a:pt x="62" y="214"/>
                  </a:lnTo>
                  <a:close/>
                </a:path>
              </a:pathLst>
            </a:custGeom>
            <a:solidFill>
              <a:srgbClr val="F7ECD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20" name="Freeform 20"/>
            <p:cNvSpPr/>
            <p:nvPr>
              <p:custDataLst>
                <p:tags r:id="rId46"/>
              </p:custDataLst>
            </p:nvPr>
          </p:nvSpPr>
          <p:spPr bwMode="auto">
            <a:xfrm>
              <a:off x="3766490" y="2427654"/>
              <a:ext cx="528328" cy="442531"/>
            </a:xfrm>
            <a:custGeom>
              <a:avLst/>
              <a:gdLst>
                <a:gd name="T0" fmla="*/ 234 w 234"/>
                <a:gd name="T1" fmla="*/ 72 h 196"/>
                <a:gd name="T2" fmla="*/ 206 w 234"/>
                <a:gd name="T3" fmla="*/ 60 h 196"/>
                <a:gd name="T4" fmla="*/ 182 w 234"/>
                <a:gd name="T5" fmla="*/ 42 h 196"/>
                <a:gd name="T6" fmla="*/ 154 w 234"/>
                <a:gd name="T7" fmla="*/ 20 h 196"/>
                <a:gd name="T8" fmla="*/ 112 w 234"/>
                <a:gd name="T9" fmla="*/ 2 h 196"/>
                <a:gd name="T10" fmla="*/ 104 w 234"/>
                <a:gd name="T11" fmla="*/ 0 h 196"/>
                <a:gd name="T12" fmla="*/ 76 w 234"/>
                <a:gd name="T13" fmla="*/ 4 h 196"/>
                <a:gd name="T14" fmla="*/ 46 w 234"/>
                <a:gd name="T15" fmla="*/ 18 h 196"/>
                <a:gd name="T16" fmla="*/ 38 w 234"/>
                <a:gd name="T17" fmla="*/ 24 h 196"/>
                <a:gd name="T18" fmla="*/ 22 w 234"/>
                <a:gd name="T19" fmla="*/ 38 h 196"/>
                <a:gd name="T20" fmla="*/ 10 w 234"/>
                <a:gd name="T21" fmla="*/ 58 h 196"/>
                <a:gd name="T22" fmla="*/ 4 w 234"/>
                <a:gd name="T23" fmla="*/ 80 h 196"/>
                <a:gd name="T24" fmla="*/ 0 w 234"/>
                <a:gd name="T25" fmla="*/ 102 h 196"/>
                <a:gd name="T26" fmla="*/ 2 w 234"/>
                <a:gd name="T27" fmla="*/ 124 h 196"/>
                <a:gd name="T28" fmla="*/ 6 w 234"/>
                <a:gd name="T29" fmla="*/ 172 h 196"/>
                <a:gd name="T30" fmla="*/ 6 w 234"/>
                <a:gd name="T31" fmla="*/ 196 h 196"/>
                <a:gd name="T32" fmla="*/ 14 w 234"/>
                <a:gd name="T33" fmla="*/ 188 h 196"/>
                <a:gd name="T34" fmla="*/ 26 w 234"/>
                <a:gd name="T35" fmla="*/ 162 h 196"/>
                <a:gd name="T36" fmla="*/ 32 w 234"/>
                <a:gd name="T37" fmla="*/ 136 h 196"/>
                <a:gd name="T38" fmla="*/ 38 w 234"/>
                <a:gd name="T39" fmla="*/ 124 h 196"/>
                <a:gd name="T40" fmla="*/ 44 w 234"/>
                <a:gd name="T41" fmla="*/ 124 h 196"/>
                <a:gd name="T42" fmla="*/ 48 w 234"/>
                <a:gd name="T43" fmla="*/ 142 h 196"/>
                <a:gd name="T44" fmla="*/ 56 w 234"/>
                <a:gd name="T45" fmla="*/ 118 h 196"/>
                <a:gd name="T46" fmla="*/ 60 w 234"/>
                <a:gd name="T47" fmla="*/ 102 h 196"/>
                <a:gd name="T48" fmla="*/ 72 w 234"/>
                <a:gd name="T49" fmla="*/ 80 h 196"/>
                <a:gd name="T50" fmla="*/ 84 w 234"/>
                <a:gd name="T51" fmla="*/ 74 h 196"/>
                <a:gd name="T52" fmla="*/ 90 w 234"/>
                <a:gd name="T53" fmla="*/ 76 h 196"/>
                <a:gd name="T54" fmla="*/ 110 w 234"/>
                <a:gd name="T55" fmla="*/ 88 h 196"/>
                <a:gd name="T56" fmla="*/ 144 w 234"/>
                <a:gd name="T57" fmla="*/ 96 h 196"/>
                <a:gd name="T58" fmla="*/ 178 w 234"/>
                <a:gd name="T59" fmla="*/ 102 h 196"/>
                <a:gd name="T60" fmla="*/ 206 w 234"/>
                <a:gd name="T61" fmla="*/ 100 h 196"/>
                <a:gd name="T62" fmla="*/ 186 w 234"/>
                <a:gd name="T63" fmla="*/ 84 h 196"/>
                <a:gd name="T64" fmla="*/ 214 w 234"/>
                <a:gd name="T65" fmla="*/ 82 h 196"/>
                <a:gd name="T66" fmla="*/ 234 w 234"/>
                <a:gd name="T67" fmla="*/ 7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196">
                  <a:moveTo>
                    <a:pt x="234" y="72"/>
                  </a:moveTo>
                  <a:lnTo>
                    <a:pt x="234" y="72"/>
                  </a:lnTo>
                  <a:lnTo>
                    <a:pt x="218" y="66"/>
                  </a:lnTo>
                  <a:lnTo>
                    <a:pt x="206" y="60"/>
                  </a:lnTo>
                  <a:lnTo>
                    <a:pt x="194" y="52"/>
                  </a:lnTo>
                  <a:lnTo>
                    <a:pt x="182" y="42"/>
                  </a:lnTo>
                  <a:lnTo>
                    <a:pt x="168" y="32"/>
                  </a:lnTo>
                  <a:lnTo>
                    <a:pt x="154" y="20"/>
                  </a:lnTo>
                  <a:lnTo>
                    <a:pt x="136" y="10"/>
                  </a:lnTo>
                  <a:lnTo>
                    <a:pt x="112" y="2"/>
                  </a:lnTo>
                  <a:lnTo>
                    <a:pt x="112" y="2"/>
                  </a:lnTo>
                  <a:lnTo>
                    <a:pt x="104" y="0"/>
                  </a:lnTo>
                  <a:lnTo>
                    <a:pt x="96" y="0"/>
                  </a:lnTo>
                  <a:lnTo>
                    <a:pt x="76" y="4"/>
                  </a:lnTo>
                  <a:lnTo>
                    <a:pt x="56" y="12"/>
                  </a:lnTo>
                  <a:lnTo>
                    <a:pt x="46" y="18"/>
                  </a:lnTo>
                  <a:lnTo>
                    <a:pt x="38" y="24"/>
                  </a:lnTo>
                  <a:lnTo>
                    <a:pt x="38" y="24"/>
                  </a:lnTo>
                  <a:lnTo>
                    <a:pt x="30" y="30"/>
                  </a:lnTo>
                  <a:lnTo>
                    <a:pt x="22" y="38"/>
                  </a:lnTo>
                  <a:lnTo>
                    <a:pt x="16" y="48"/>
                  </a:lnTo>
                  <a:lnTo>
                    <a:pt x="10" y="58"/>
                  </a:lnTo>
                  <a:lnTo>
                    <a:pt x="6" y="68"/>
                  </a:lnTo>
                  <a:lnTo>
                    <a:pt x="4" y="80"/>
                  </a:lnTo>
                  <a:lnTo>
                    <a:pt x="2" y="90"/>
                  </a:lnTo>
                  <a:lnTo>
                    <a:pt x="0" y="102"/>
                  </a:lnTo>
                  <a:lnTo>
                    <a:pt x="0" y="102"/>
                  </a:lnTo>
                  <a:lnTo>
                    <a:pt x="2" y="124"/>
                  </a:lnTo>
                  <a:lnTo>
                    <a:pt x="4" y="148"/>
                  </a:lnTo>
                  <a:lnTo>
                    <a:pt x="6" y="172"/>
                  </a:lnTo>
                  <a:lnTo>
                    <a:pt x="6" y="196"/>
                  </a:lnTo>
                  <a:lnTo>
                    <a:pt x="6" y="196"/>
                  </a:lnTo>
                  <a:lnTo>
                    <a:pt x="10" y="192"/>
                  </a:lnTo>
                  <a:lnTo>
                    <a:pt x="14" y="188"/>
                  </a:lnTo>
                  <a:lnTo>
                    <a:pt x="20" y="176"/>
                  </a:lnTo>
                  <a:lnTo>
                    <a:pt x="26" y="162"/>
                  </a:lnTo>
                  <a:lnTo>
                    <a:pt x="30" y="148"/>
                  </a:lnTo>
                  <a:lnTo>
                    <a:pt x="32" y="136"/>
                  </a:lnTo>
                  <a:lnTo>
                    <a:pt x="36" y="128"/>
                  </a:lnTo>
                  <a:lnTo>
                    <a:pt x="38" y="124"/>
                  </a:lnTo>
                  <a:lnTo>
                    <a:pt x="42" y="124"/>
                  </a:lnTo>
                  <a:lnTo>
                    <a:pt x="44" y="124"/>
                  </a:lnTo>
                  <a:lnTo>
                    <a:pt x="48" y="126"/>
                  </a:lnTo>
                  <a:lnTo>
                    <a:pt x="48" y="142"/>
                  </a:lnTo>
                  <a:lnTo>
                    <a:pt x="54" y="142"/>
                  </a:lnTo>
                  <a:lnTo>
                    <a:pt x="56" y="118"/>
                  </a:lnTo>
                  <a:lnTo>
                    <a:pt x="56" y="118"/>
                  </a:lnTo>
                  <a:lnTo>
                    <a:pt x="60" y="102"/>
                  </a:lnTo>
                  <a:lnTo>
                    <a:pt x="66" y="86"/>
                  </a:lnTo>
                  <a:lnTo>
                    <a:pt x="72" y="80"/>
                  </a:lnTo>
                  <a:lnTo>
                    <a:pt x="76" y="76"/>
                  </a:lnTo>
                  <a:lnTo>
                    <a:pt x="84" y="74"/>
                  </a:lnTo>
                  <a:lnTo>
                    <a:pt x="90" y="76"/>
                  </a:lnTo>
                  <a:lnTo>
                    <a:pt x="90" y="76"/>
                  </a:lnTo>
                  <a:lnTo>
                    <a:pt x="98" y="82"/>
                  </a:lnTo>
                  <a:lnTo>
                    <a:pt x="110" y="88"/>
                  </a:lnTo>
                  <a:lnTo>
                    <a:pt x="126" y="92"/>
                  </a:lnTo>
                  <a:lnTo>
                    <a:pt x="144" y="96"/>
                  </a:lnTo>
                  <a:lnTo>
                    <a:pt x="162" y="100"/>
                  </a:lnTo>
                  <a:lnTo>
                    <a:pt x="178" y="102"/>
                  </a:lnTo>
                  <a:lnTo>
                    <a:pt x="194" y="102"/>
                  </a:lnTo>
                  <a:lnTo>
                    <a:pt x="206" y="100"/>
                  </a:lnTo>
                  <a:lnTo>
                    <a:pt x="186" y="84"/>
                  </a:lnTo>
                  <a:lnTo>
                    <a:pt x="186" y="84"/>
                  </a:lnTo>
                  <a:lnTo>
                    <a:pt x="202" y="84"/>
                  </a:lnTo>
                  <a:lnTo>
                    <a:pt x="214" y="82"/>
                  </a:lnTo>
                  <a:lnTo>
                    <a:pt x="224" y="78"/>
                  </a:lnTo>
                  <a:lnTo>
                    <a:pt x="234" y="72"/>
                  </a:lnTo>
                  <a:lnTo>
                    <a:pt x="234" y="72"/>
                  </a:lnTo>
                  <a:close/>
                </a:path>
              </a:pathLst>
            </a:custGeom>
            <a:solidFill>
              <a:srgbClr val="82706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27" name="Freeform 21"/>
            <p:cNvSpPr/>
            <p:nvPr>
              <p:custDataLst>
                <p:tags r:id="rId47"/>
              </p:custDataLst>
            </p:nvPr>
          </p:nvSpPr>
          <p:spPr bwMode="auto">
            <a:xfrm>
              <a:off x="4019365" y="2698592"/>
              <a:ext cx="85797" cy="63219"/>
            </a:xfrm>
            <a:custGeom>
              <a:avLst/>
              <a:gdLst>
                <a:gd name="T0" fmla="*/ 24 w 38"/>
                <a:gd name="T1" fmla="*/ 2 h 28"/>
                <a:gd name="T2" fmla="*/ 24 w 38"/>
                <a:gd name="T3" fmla="*/ 2 h 28"/>
                <a:gd name="T4" fmla="*/ 30 w 38"/>
                <a:gd name="T5" fmla="*/ 6 h 28"/>
                <a:gd name="T6" fmla="*/ 36 w 38"/>
                <a:gd name="T7" fmla="*/ 10 h 28"/>
                <a:gd name="T8" fmla="*/ 38 w 38"/>
                <a:gd name="T9" fmla="*/ 14 h 28"/>
                <a:gd name="T10" fmla="*/ 38 w 38"/>
                <a:gd name="T11" fmla="*/ 20 h 28"/>
                <a:gd name="T12" fmla="*/ 38 w 38"/>
                <a:gd name="T13" fmla="*/ 20 h 28"/>
                <a:gd name="T14" fmla="*/ 36 w 38"/>
                <a:gd name="T15" fmla="*/ 24 h 28"/>
                <a:gd name="T16" fmla="*/ 30 w 38"/>
                <a:gd name="T17" fmla="*/ 26 h 28"/>
                <a:gd name="T18" fmla="*/ 24 w 38"/>
                <a:gd name="T19" fmla="*/ 28 h 28"/>
                <a:gd name="T20" fmla="*/ 16 w 38"/>
                <a:gd name="T21" fmla="*/ 26 h 28"/>
                <a:gd name="T22" fmla="*/ 16 w 38"/>
                <a:gd name="T23" fmla="*/ 26 h 28"/>
                <a:gd name="T24" fmla="*/ 10 w 38"/>
                <a:gd name="T25" fmla="*/ 24 h 28"/>
                <a:gd name="T26" fmla="*/ 4 w 38"/>
                <a:gd name="T27" fmla="*/ 18 h 28"/>
                <a:gd name="T28" fmla="*/ 0 w 38"/>
                <a:gd name="T29" fmla="*/ 14 h 28"/>
                <a:gd name="T30" fmla="*/ 0 w 38"/>
                <a:gd name="T31" fmla="*/ 8 h 28"/>
                <a:gd name="T32" fmla="*/ 0 w 38"/>
                <a:gd name="T33" fmla="*/ 8 h 28"/>
                <a:gd name="T34" fmla="*/ 4 w 38"/>
                <a:gd name="T35" fmla="*/ 4 h 28"/>
                <a:gd name="T36" fmla="*/ 8 w 38"/>
                <a:gd name="T37" fmla="*/ 2 h 28"/>
                <a:gd name="T38" fmla="*/ 16 w 38"/>
                <a:gd name="T39" fmla="*/ 0 h 28"/>
                <a:gd name="T40" fmla="*/ 24 w 38"/>
                <a:gd name="T41" fmla="*/ 2 h 28"/>
                <a:gd name="T42" fmla="*/ 24 w 38"/>
                <a:gd name="T43"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28">
                  <a:moveTo>
                    <a:pt x="24" y="2"/>
                  </a:moveTo>
                  <a:lnTo>
                    <a:pt x="24" y="2"/>
                  </a:lnTo>
                  <a:lnTo>
                    <a:pt x="30" y="6"/>
                  </a:lnTo>
                  <a:lnTo>
                    <a:pt x="36" y="10"/>
                  </a:lnTo>
                  <a:lnTo>
                    <a:pt x="38" y="14"/>
                  </a:lnTo>
                  <a:lnTo>
                    <a:pt x="38" y="20"/>
                  </a:lnTo>
                  <a:lnTo>
                    <a:pt x="38" y="20"/>
                  </a:lnTo>
                  <a:lnTo>
                    <a:pt x="36" y="24"/>
                  </a:lnTo>
                  <a:lnTo>
                    <a:pt x="30" y="26"/>
                  </a:lnTo>
                  <a:lnTo>
                    <a:pt x="24" y="28"/>
                  </a:lnTo>
                  <a:lnTo>
                    <a:pt x="16" y="26"/>
                  </a:lnTo>
                  <a:lnTo>
                    <a:pt x="16" y="26"/>
                  </a:lnTo>
                  <a:lnTo>
                    <a:pt x="10" y="24"/>
                  </a:lnTo>
                  <a:lnTo>
                    <a:pt x="4" y="18"/>
                  </a:lnTo>
                  <a:lnTo>
                    <a:pt x="0" y="14"/>
                  </a:lnTo>
                  <a:lnTo>
                    <a:pt x="0" y="8"/>
                  </a:lnTo>
                  <a:lnTo>
                    <a:pt x="0" y="8"/>
                  </a:lnTo>
                  <a:lnTo>
                    <a:pt x="4" y="4"/>
                  </a:lnTo>
                  <a:lnTo>
                    <a:pt x="8" y="2"/>
                  </a:lnTo>
                  <a:lnTo>
                    <a:pt x="16" y="0"/>
                  </a:lnTo>
                  <a:lnTo>
                    <a:pt x="24" y="2"/>
                  </a:lnTo>
                  <a:lnTo>
                    <a:pt x="24"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33" name="Freeform 22"/>
            <p:cNvSpPr/>
            <p:nvPr>
              <p:custDataLst>
                <p:tags r:id="rId48"/>
              </p:custDataLst>
            </p:nvPr>
          </p:nvSpPr>
          <p:spPr bwMode="auto">
            <a:xfrm>
              <a:off x="4046459" y="2707623"/>
              <a:ext cx="49672" cy="49672"/>
            </a:xfrm>
            <a:custGeom>
              <a:avLst/>
              <a:gdLst>
                <a:gd name="T0" fmla="*/ 14 w 22"/>
                <a:gd name="T1" fmla="*/ 2 h 22"/>
                <a:gd name="T2" fmla="*/ 14 w 22"/>
                <a:gd name="T3" fmla="*/ 2 h 22"/>
                <a:gd name="T4" fmla="*/ 18 w 22"/>
                <a:gd name="T5" fmla="*/ 4 h 22"/>
                <a:gd name="T6" fmla="*/ 20 w 22"/>
                <a:gd name="T7" fmla="*/ 6 h 22"/>
                <a:gd name="T8" fmla="*/ 22 w 22"/>
                <a:gd name="T9" fmla="*/ 10 h 22"/>
                <a:gd name="T10" fmla="*/ 22 w 22"/>
                <a:gd name="T11" fmla="*/ 14 h 22"/>
                <a:gd name="T12" fmla="*/ 22 w 22"/>
                <a:gd name="T13" fmla="*/ 14 h 22"/>
                <a:gd name="T14" fmla="*/ 20 w 22"/>
                <a:gd name="T15" fmla="*/ 18 h 22"/>
                <a:gd name="T16" fmla="*/ 16 w 22"/>
                <a:gd name="T17" fmla="*/ 20 h 22"/>
                <a:gd name="T18" fmla="*/ 12 w 22"/>
                <a:gd name="T19" fmla="*/ 22 h 22"/>
                <a:gd name="T20" fmla="*/ 8 w 22"/>
                <a:gd name="T21" fmla="*/ 22 h 22"/>
                <a:gd name="T22" fmla="*/ 8 w 22"/>
                <a:gd name="T23" fmla="*/ 22 h 22"/>
                <a:gd name="T24" fmla="*/ 4 w 22"/>
                <a:gd name="T25" fmla="*/ 20 h 22"/>
                <a:gd name="T26" fmla="*/ 2 w 22"/>
                <a:gd name="T27" fmla="*/ 16 h 22"/>
                <a:gd name="T28" fmla="*/ 0 w 22"/>
                <a:gd name="T29" fmla="*/ 12 h 22"/>
                <a:gd name="T30" fmla="*/ 0 w 22"/>
                <a:gd name="T31" fmla="*/ 8 h 22"/>
                <a:gd name="T32" fmla="*/ 0 w 22"/>
                <a:gd name="T33" fmla="*/ 8 h 22"/>
                <a:gd name="T34" fmla="*/ 2 w 22"/>
                <a:gd name="T35" fmla="*/ 4 h 22"/>
                <a:gd name="T36" fmla="*/ 6 w 22"/>
                <a:gd name="T37" fmla="*/ 2 h 22"/>
                <a:gd name="T38" fmla="*/ 10 w 22"/>
                <a:gd name="T39" fmla="*/ 0 h 22"/>
                <a:gd name="T40" fmla="*/ 14 w 22"/>
                <a:gd name="T41" fmla="*/ 2 h 22"/>
                <a:gd name="T42" fmla="*/ 14 w 22"/>
                <a:gd name="T43"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 h="22">
                  <a:moveTo>
                    <a:pt x="14" y="2"/>
                  </a:moveTo>
                  <a:lnTo>
                    <a:pt x="14" y="2"/>
                  </a:lnTo>
                  <a:lnTo>
                    <a:pt x="18" y="4"/>
                  </a:lnTo>
                  <a:lnTo>
                    <a:pt x="20" y="6"/>
                  </a:lnTo>
                  <a:lnTo>
                    <a:pt x="22" y="10"/>
                  </a:lnTo>
                  <a:lnTo>
                    <a:pt x="22" y="14"/>
                  </a:lnTo>
                  <a:lnTo>
                    <a:pt x="22" y="14"/>
                  </a:lnTo>
                  <a:lnTo>
                    <a:pt x="20" y="18"/>
                  </a:lnTo>
                  <a:lnTo>
                    <a:pt x="16" y="20"/>
                  </a:lnTo>
                  <a:lnTo>
                    <a:pt x="12" y="22"/>
                  </a:lnTo>
                  <a:lnTo>
                    <a:pt x="8" y="22"/>
                  </a:lnTo>
                  <a:lnTo>
                    <a:pt x="8" y="22"/>
                  </a:lnTo>
                  <a:lnTo>
                    <a:pt x="4" y="20"/>
                  </a:lnTo>
                  <a:lnTo>
                    <a:pt x="2" y="16"/>
                  </a:lnTo>
                  <a:lnTo>
                    <a:pt x="0" y="12"/>
                  </a:lnTo>
                  <a:lnTo>
                    <a:pt x="0" y="8"/>
                  </a:lnTo>
                  <a:lnTo>
                    <a:pt x="0" y="8"/>
                  </a:lnTo>
                  <a:lnTo>
                    <a:pt x="2" y="4"/>
                  </a:lnTo>
                  <a:lnTo>
                    <a:pt x="6" y="2"/>
                  </a:lnTo>
                  <a:lnTo>
                    <a:pt x="10" y="0"/>
                  </a:lnTo>
                  <a:lnTo>
                    <a:pt x="14" y="2"/>
                  </a:lnTo>
                  <a:lnTo>
                    <a:pt x="14" y="2"/>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35" name="Freeform 23"/>
            <p:cNvSpPr/>
            <p:nvPr>
              <p:custDataLst>
                <p:tags r:id="rId49"/>
              </p:custDataLst>
            </p:nvPr>
          </p:nvSpPr>
          <p:spPr bwMode="auto">
            <a:xfrm>
              <a:off x="4073553" y="2721170"/>
              <a:ext cx="18063" cy="18063"/>
            </a:xfrm>
            <a:custGeom>
              <a:avLst/>
              <a:gdLst>
                <a:gd name="T0" fmla="*/ 4 w 8"/>
                <a:gd name="T1" fmla="*/ 0 h 8"/>
                <a:gd name="T2" fmla="*/ 4 w 8"/>
                <a:gd name="T3" fmla="*/ 0 h 8"/>
                <a:gd name="T4" fmla="*/ 6 w 8"/>
                <a:gd name="T5" fmla="*/ 2 h 8"/>
                <a:gd name="T6" fmla="*/ 8 w 8"/>
                <a:gd name="T7" fmla="*/ 4 h 8"/>
                <a:gd name="T8" fmla="*/ 8 w 8"/>
                <a:gd name="T9" fmla="*/ 4 h 8"/>
                <a:gd name="T10" fmla="*/ 6 w 8"/>
                <a:gd name="T11" fmla="*/ 6 h 8"/>
                <a:gd name="T12" fmla="*/ 2 w 8"/>
                <a:gd name="T13" fmla="*/ 8 h 8"/>
                <a:gd name="T14" fmla="*/ 2 w 8"/>
                <a:gd name="T15" fmla="*/ 8 h 8"/>
                <a:gd name="T16" fmla="*/ 0 w 8"/>
                <a:gd name="T17" fmla="*/ 6 h 8"/>
                <a:gd name="T18" fmla="*/ 0 w 8"/>
                <a:gd name="T19" fmla="*/ 2 h 8"/>
                <a:gd name="T20" fmla="*/ 0 w 8"/>
                <a:gd name="T21" fmla="*/ 2 h 8"/>
                <a:gd name="T22" fmla="*/ 2 w 8"/>
                <a:gd name="T23" fmla="*/ 0 h 8"/>
                <a:gd name="T24" fmla="*/ 4 w 8"/>
                <a:gd name="T25" fmla="*/ 0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4" y="0"/>
                  </a:moveTo>
                  <a:lnTo>
                    <a:pt x="4" y="0"/>
                  </a:lnTo>
                  <a:lnTo>
                    <a:pt x="6" y="2"/>
                  </a:lnTo>
                  <a:lnTo>
                    <a:pt x="8" y="4"/>
                  </a:lnTo>
                  <a:lnTo>
                    <a:pt x="8" y="4"/>
                  </a:lnTo>
                  <a:lnTo>
                    <a:pt x="6" y="6"/>
                  </a:lnTo>
                  <a:lnTo>
                    <a:pt x="2" y="8"/>
                  </a:lnTo>
                  <a:lnTo>
                    <a:pt x="2" y="8"/>
                  </a:lnTo>
                  <a:lnTo>
                    <a:pt x="0" y="6"/>
                  </a:lnTo>
                  <a:lnTo>
                    <a:pt x="0" y="2"/>
                  </a:lnTo>
                  <a:lnTo>
                    <a:pt x="0" y="2"/>
                  </a:lnTo>
                  <a:lnTo>
                    <a:pt x="2" y="0"/>
                  </a:lnTo>
                  <a:lnTo>
                    <a:pt x="4" y="0"/>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0" name="Freeform 24"/>
            <p:cNvSpPr/>
            <p:nvPr>
              <p:custDataLst>
                <p:tags r:id="rId50"/>
              </p:custDataLst>
            </p:nvPr>
          </p:nvSpPr>
          <p:spPr bwMode="auto">
            <a:xfrm>
              <a:off x="4069037" y="2739232"/>
              <a:ext cx="9031" cy="9031"/>
            </a:xfrm>
            <a:custGeom>
              <a:avLst/>
              <a:gdLst>
                <a:gd name="T0" fmla="*/ 2 w 4"/>
                <a:gd name="T1" fmla="*/ 0 h 4"/>
                <a:gd name="T2" fmla="*/ 2 w 4"/>
                <a:gd name="T3" fmla="*/ 0 h 4"/>
                <a:gd name="T4" fmla="*/ 4 w 4"/>
                <a:gd name="T5" fmla="*/ 2 h 4"/>
                <a:gd name="T6" fmla="*/ 4 w 4"/>
                <a:gd name="T7" fmla="*/ 2 h 4"/>
                <a:gd name="T8" fmla="*/ 2 w 4"/>
                <a:gd name="T9" fmla="*/ 4 h 4"/>
                <a:gd name="T10" fmla="*/ 2 w 4"/>
                <a:gd name="T11" fmla="*/ 4 h 4"/>
                <a:gd name="T12" fmla="*/ 0 w 4"/>
                <a:gd name="T13" fmla="*/ 2 h 4"/>
                <a:gd name="T14" fmla="*/ 0 w 4"/>
                <a:gd name="T15" fmla="*/ 2 h 4"/>
                <a:gd name="T16" fmla="*/ 2 w 4"/>
                <a:gd name="T17" fmla="*/ 0 h 4"/>
                <a:gd name="T18" fmla="*/ 2 w 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4">
                  <a:moveTo>
                    <a:pt x="2" y="0"/>
                  </a:moveTo>
                  <a:lnTo>
                    <a:pt x="2" y="0"/>
                  </a:lnTo>
                  <a:lnTo>
                    <a:pt x="4" y="2"/>
                  </a:lnTo>
                  <a:lnTo>
                    <a:pt x="4" y="2"/>
                  </a:lnTo>
                  <a:lnTo>
                    <a:pt x="2" y="4"/>
                  </a:lnTo>
                  <a:lnTo>
                    <a:pt x="2" y="4"/>
                  </a:lnTo>
                  <a:lnTo>
                    <a:pt x="0" y="2"/>
                  </a:lnTo>
                  <a:lnTo>
                    <a:pt x="0" y="2"/>
                  </a:lnTo>
                  <a:lnTo>
                    <a:pt x="2" y="0"/>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2" name="Freeform 25"/>
            <p:cNvSpPr/>
            <p:nvPr>
              <p:custDataLst>
                <p:tags r:id="rId51"/>
              </p:custDataLst>
            </p:nvPr>
          </p:nvSpPr>
          <p:spPr bwMode="auto">
            <a:xfrm>
              <a:off x="4010334" y="2671498"/>
              <a:ext cx="117406" cy="27094"/>
            </a:xfrm>
            <a:custGeom>
              <a:avLst/>
              <a:gdLst>
                <a:gd name="T0" fmla="*/ 0 w 52"/>
                <a:gd name="T1" fmla="*/ 0 h 12"/>
                <a:gd name="T2" fmla="*/ 0 w 52"/>
                <a:gd name="T3" fmla="*/ 0 h 12"/>
                <a:gd name="T4" fmla="*/ 4 w 52"/>
                <a:gd name="T5" fmla="*/ 2 h 12"/>
                <a:gd name="T6" fmla="*/ 10 w 52"/>
                <a:gd name="T7" fmla="*/ 4 h 12"/>
                <a:gd name="T8" fmla="*/ 24 w 52"/>
                <a:gd name="T9" fmla="*/ 4 h 12"/>
                <a:gd name="T10" fmla="*/ 24 w 52"/>
                <a:gd name="T11" fmla="*/ 4 h 12"/>
                <a:gd name="T12" fmla="*/ 38 w 52"/>
                <a:gd name="T13" fmla="*/ 8 h 12"/>
                <a:gd name="T14" fmla="*/ 52 w 52"/>
                <a:gd name="T15" fmla="*/ 12 h 12"/>
                <a:gd name="T16" fmla="*/ 52 w 52"/>
                <a:gd name="T17" fmla="*/ 12 h 12"/>
                <a:gd name="T18" fmla="*/ 48 w 52"/>
                <a:gd name="T19" fmla="*/ 6 h 12"/>
                <a:gd name="T20" fmla="*/ 42 w 52"/>
                <a:gd name="T21" fmla="*/ 2 h 12"/>
                <a:gd name="T22" fmla="*/ 36 w 52"/>
                <a:gd name="T23" fmla="*/ 0 h 12"/>
                <a:gd name="T24" fmla="*/ 28 w 52"/>
                <a:gd name="T25" fmla="*/ 0 h 12"/>
                <a:gd name="T26" fmla="*/ 12 w 52"/>
                <a:gd name="T27" fmla="*/ 0 h 12"/>
                <a:gd name="T28" fmla="*/ 0 w 52"/>
                <a:gd name="T29" fmla="*/ 0 h 12"/>
                <a:gd name="T30" fmla="*/ 0 w 52"/>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12">
                  <a:moveTo>
                    <a:pt x="0" y="0"/>
                  </a:moveTo>
                  <a:lnTo>
                    <a:pt x="0" y="0"/>
                  </a:lnTo>
                  <a:lnTo>
                    <a:pt x="4" y="2"/>
                  </a:lnTo>
                  <a:lnTo>
                    <a:pt x="10" y="4"/>
                  </a:lnTo>
                  <a:lnTo>
                    <a:pt x="24" y="4"/>
                  </a:lnTo>
                  <a:lnTo>
                    <a:pt x="24" y="4"/>
                  </a:lnTo>
                  <a:lnTo>
                    <a:pt x="38" y="8"/>
                  </a:lnTo>
                  <a:lnTo>
                    <a:pt x="52" y="12"/>
                  </a:lnTo>
                  <a:lnTo>
                    <a:pt x="52" y="12"/>
                  </a:lnTo>
                  <a:lnTo>
                    <a:pt x="48" y="6"/>
                  </a:lnTo>
                  <a:lnTo>
                    <a:pt x="42" y="2"/>
                  </a:lnTo>
                  <a:lnTo>
                    <a:pt x="36" y="0"/>
                  </a:lnTo>
                  <a:lnTo>
                    <a:pt x="28" y="0"/>
                  </a:lnTo>
                  <a:lnTo>
                    <a:pt x="12" y="0"/>
                  </a:lnTo>
                  <a:lnTo>
                    <a:pt x="0" y="0"/>
                  </a:lnTo>
                  <a:lnTo>
                    <a:pt x="0" y="0"/>
                  </a:lnTo>
                  <a:close/>
                </a:path>
              </a:pathLst>
            </a:custGeom>
            <a:solidFill>
              <a:srgbClr val="82706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3" name="Freeform 26"/>
            <p:cNvSpPr/>
            <p:nvPr>
              <p:custDataLst>
                <p:tags r:id="rId52"/>
              </p:custDataLst>
            </p:nvPr>
          </p:nvSpPr>
          <p:spPr bwMode="auto">
            <a:xfrm>
              <a:off x="4005818" y="2861154"/>
              <a:ext cx="108375" cy="58703"/>
            </a:xfrm>
            <a:custGeom>
              <a:avLst/>
              <a:gdLst>
                <a:gd name="T0" fmla="*/ 48 w 48"/>
                <a:gd name="T1" fmla="*/ 22 h 26"/>
                <a:gd name="T2" fmla="*/ 48 w 48"/>
                <a:gd name="T3" fmla="*/ 22 h 26"/>
                <a:gd name="T4" fmla="*/ 36 w 48"/>
                <a:gd name="T5" fmla="*/ 22 h 26"/>
                <a:gd name="T6" fmla="*/ 22 w 48"/>
                <a:gd name="T7" fmla="*/ 18 h 26"/>
                <a:gd name="T8" fmla="*/ 10 w 48"/>
                <a:gd name="T9" fmla="*/ 10 h 26"/>
                <a:gd name="T10" fmla="*/ 0 w 48"/>
                <a:gd name="T11" fmla="*/ 0 h 26"/>
                <a:gd name="T12" fmla="*/ 0 w 48"/>
                <a:gd name="T13" fmla="*/ 0 h 26"/>
                <a:gd name="T14" fmla="*/ 4 w 48"/>
                <a:gd name="T15" fmla="*/ 8 h 26"/>
                <a:gd name="T16" fmla="*/ 8 w 48"/>
                <a:gd name="T17" fmla="*/ 12 h 26"/>
                <a:gd name="T18" fmla="*/ 20 w 48"/>
                <a:gd name="T19" fmla="*/ 20 h 26"/>
                <a:gd name="T20" fmla="*/ 32 w 48"/>
                <a:gd name="T21" fmla="*/ 24 h 26"/>
                <a:gd name="T22" fmla="*/ 48 w 48"/>
                <a:gd name="T23" fmla="*/ 26 h 26"/>
                <a:gd name="T24" fmla="*/ 48 w 48"/>
                <a:gd name="T25"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26">
                  <a:moveTo>
                    <a:pt x="48" y="22"/>
                  </a:moveTo>
                  <a:lnTo>
                    <a:pt x="48" y="22"/>
                  </a:lnTo>
                  <a:lnTo>
                    <a:pt x="36" y="22"/>
                  </a:lnTo>
                  <a:lnTo>
                    <a:pt x="22" y="18"/>
                  </a:lnTo>
                  <a:lnTo>
                    <a:pt x="10" y="10"/>
                  </a:lnTo>
                  <a:lnTo>
                    <a:pt x="0" y="0"/>
                  </a:lnTo>
                  <a:lnTo>
                    <a:pt x="0" y="0"/>
                  </a:lnTo>
                  <a:lnTo>
                    <a:pt x="4" y="8"/>
                  </a:lnTo>
                  <a:lnTo>
                    <a:pt x="8" y="12"/>
                  </a:lnTo>
                  <a:lnTo>
                    <a:pt x="20" y="20"/>
                  </a:lnTo>
                  <a:lnTo>
                    <a:pt x="32" y="24"/>
                  </a:lnTo>
                  <a:lnTo>
                    <a:pt x="48" y="26"/>
                  </a:lnTo>
                  <a:lnTo>
                    <a:pt x="48" y="22"/>
                  </a:lnTo>
                  <a:close/>
                </a:path>
              </a:pathLst>
            </a:custGeom>
            <a:solidFill>
              <a:srgbClr val="E6DA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4" name="Freeform 27"/>
            <p:cNvSpPr/>
            <p:nvPr>
              <p:custDataLst>
                <p:tags r:id="rId53"/>
              </p:custDataLst>
            </p:nvPr>
          </p:nvSpPr>
          <p:spPr bwMode="auto">
            <a:xfrm>
              <a:off x="3987756" y="2843092"/>
              <a:ext cx="27094" cy="27094"/>
            </a:xfrm>
            <a:custGeom>
              <a:avLst/>
              <a:gdLst>
                <a:gd name="T0" fmla="*/ 8 w 12"/>
                <a:gd name="T1" fmla="*/ 0 h 12"/>
                <a:gd name="T2" fmla="*/ 8 w 12"/>
                <a:gd name="T3" fmla="*/ 0 h 12"/>
                <a:gd name="T4" fmla="*/ 12 w 12"/>
                <a:gd name="T5" fmla="*/ 4 h 12"/>
                <a:gd name="T6" fmla="*/ 12 w 12"/>
                <a:gd name="T7" fmla="*/ 8 h 12"/>
                <a:gd name="T8" fmla="*/ 12 w 12"/>
                <a:gd name="T9" fmla="*/ 8 h 12"/>
                <a:gd name="T10" fmla="*/ 8 w 12"/>
                <a:gd name="T11" fmla="*/ 12 h 12"/>
                <a:gd name="T12" fmla="*/ 4 w 12"/>
                <a:gd name="T13" fmla="*/ 12 h 12"/>
                <a:gd name="T14" fmla="*/ 4 w 12"/>
                <a:gd name="T15" fmla="*/ 12 h 12"/>
                <a:gd name="T16" fmla="*/ 0 w 12"/>
                <a:gd name="T17" fmla="*/ 10 h 12"/>
                <a:gd name="T18" fmla="*/ 0 w 12"/>
                <a:gd name="T19" fmla="*/ 4 h 12"/>
                <a:gd name="T20" fmla="*/ 0 w 12"/>
                <a:gd name="T21" fmla="*/ 4 h 12"/>
                <a:gd name="T22" fmla="*/ 2 w 12"/>
                <a:gd name="T23" fmla="*/ 0 h 12"/>
                <a:gd name="T24" fmla="*/ 8 w 12"/>
                <a:gd name="T25" fmla="*/ 0 h 12"/>
                <a:gd name="T26" fmla="*/ 8 w 12"/>
                <a:gd name="T2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2">
                  <a:moveTo>
                    <a:pt x="8" y="0"/>
                  </a:moveTo>
                  <a:lnTo>
                    <a:pt x="8" y="0"/>
                  </a:lnTo>
                  <a:lnTo>
                    <a:pt x="12" y="4"/>
                  </a:lnTo>
                  <a:lnTo>
                    <a:pt x="12" y="8"/>
                  </a:lnTo>
                  <a:lnTo>
                    <a:pt x="12" y="8"/>
                  </a:lnTo>
                  <a:lnTo>
                    <a:pt x="8" y="12"/>
                  </a:lnTo>
                  <a:lnTo>
                    <a:pt x="4" y="12"/>
                  </a:lnTo>
                  <a:lnTo>
                    <a:pt x="4" y="12"/>
                  </a:lnTo>
                  <a:lnTo>
                    <a:pt x="0" y="10"/>
                  </a:lnTo>
                  <a:lnTo>
                    <a:pt x="0" y="4"/>
                  </a:lnTo>
                  <a:lnTo>
                    <a:pt x="0" y="4"/>
                  </a:lnTo>
                  <a:lnTo>
                    <a:pt x="2" y="0"/>
                  </a:lnTo>
                  <a:lnTo>
                    <a:pt x="8" y="0"/>
                  </a:lnTo>
                  <a:lnTo>
                    <a:pt x="8" y="0"/>
                  </a:lnTo>
                  <a:close/>
                </a:path>
              </a:pathLst>
            </a:custGeom>
            <a:solidFill>
              <a:srgbClr val="F2E1C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5" name="Freeform 28"/>
            <p:cNvSpPr/>
            <p:nvPr>
              <p:custDataLst>
                <p:tags r:id="rId54"/>
              </p:custDataLst>
            </p:nvPr>
          </p:nvSpPr>
          <p:spPr bwMode="auto">
            <a:xfrm>
              <a:off x="3820678" y="2680529"/>
              <a:ext cx="54188" cy="121922"/>
            </a:xfrm>
            <a:custGeom>
              <a:avLst/>
              <a:gdLst>
                <a:gd name="T0" fmla="*/ 24 w 24"/>
                <a:gd name="T1" fmla="*/ 12 h 54"/>
                <a:gd name="T2" fmla="*/ 24 w 24"/>
                <a:gd name="T3" fmla="*/ 12 h 54"/>
                <a:gd name="T4" fmla="*/ 18 w 24"/>
                <a:gd name="T5" fmla="*/ 6 h 54"/>
                <a:gd name="T6" fmla="*/ 14 w 24"/>
                <a:gd name="T7" fmla="*/ 2 h 54"/>
                <a:gd name="T8" fmla="*/ 8 w 24"/>
                <a:gd name="T9" fmla="*/ 0 h 54"/>
                <a:gd name="T10" fmla="*/ 4 w 24"/>
                <a:gd name="T11" fmla="*/ 2 h 54"/>
                <a:gd name="T12" fmla="*/ 2 w 24"/>
                <a:gd name="T13" fmla="*/ 4 h 54"/>
                <a:gd name="T14" fmla="*/ 0 w 24"/>
                <a:gd name="T15" fmla="*/ 10 h 54"/>
                <a:gd name="T16" fmla="*/ 0 w 24"/>
                <a:gd name="T17" fmla="*/ 16 h 54"/>
                <a:gd name="T18" fmla="*/ 2 w 24"/>
                <a:gd name="T19" fmla="*/ 24 h 54"/>
                <a:gd name="T20" fmla="*/ 2 w 24"/>
                <a:gd name="T21" fmla="*/ 24 h 54"/>
                <a:gd name="T22" fmla="*/ 6 w 24"/>
                <a:gd name="T23" fmla="*/ 36 h 54"/>
                <a:gd name="T24" fmla="*/ 12 w 24"/>
                <a:gd name="T25" fmla="*/ 48 h 54"/>
                <a:gd name="T26" fmla="*/ 12 w 24"/>
                <a:gd name="T27" fmla="*/ 48 h 54"/>
                <a:gd name="T28" fmla="*/ 14 w 24"/>
                <a:gd name="T29" fmla="*/ 52 h 54"/>
                <a:gd name="T30" fmla="*/ 18 w 24"/>
                <a:gd name="T31" fmla="*/ 54 h 54"/>
                <a:gd name="T32" fmla="*/ 20 w 24"/>
                <a:gd name="T33" fmla="*/ 52 h 54"/>
                <a:gd name="T34" fmla="*/ 24 w 24"/>
                <a:gd name="T35" fmla="*/ 46 h 54"/>
                <a:gd name="T36" fmla="*/ 24 w 24"/>
                <a:gd name="T37"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54">
                  <a:moveTo>
                    <a:pt x="24" y="12"/>
                  </a:moveTo>
                  <a:lnTo>
                    <a:pt x="24" y="12"/>
                  </a:lnTo>
                  <a:lnTo>
                    <a:pt x="18" y="6"/>
                  </a:lnTo>
                  <a:lnTo>
                    <a:pt x="14" y="2"/>
                  </a:lnTo>
                  <a:lnTo>
                    <a:pt x="8" y="0"/>
                  </a:lnTo>
                  <a:lnTo>
                    <a:pt x="4" y="2"/>
                  </a:lnTo>
                  <a:lnTo>
                    <a:pt x="2" y="4"/>
                  </a:lnTo>
                  <a:lnTo>
                    <a:pt x="0" y="10"/>
                  </a:lnTo>
                  <a:lnTo>
                    <a:pt x="0" y="16"/>
                  </a:lnTo>
                  <a:lnTo>
                    <a:pt x="2" y="24"/>
                  </a:lnTo>
                  <a:lnTo>
                    <a:pt x="2" y="24"/>
                  </a:lnTo>
                  <a:lnTo>
                    <a:pt x="6" y="36"/>
                  </a:lnTo>
                  <a:lnTo>
                    <a:pt x="12" y="48"/>
                  </a:lnTo>
                  <a:lnTo>
                    <a:pt x="12" y="48"/>
                  </a:lnTo>
                  <a:lnTo>
                    <a:pt x="14" y="52"/>
                  </a:lnTo>
                  <a:lnTo>
                    <a:pt x="18" y="54"/>
                  </a:lnTo>
                  <a:lnTo>
                    <a:pt x="20" y="52"/>
                  </a:lnTo>
                  <a:lnTo>
                    <a:pt x="24" y="46"/>
                  </a:lnTo>
                  <a:lnTo>
                    <a:pt x="24" y="12"/>
                  </a:lnTo>
                  <a:close/>
                </a:path>
              </a:pathLst>
            </a:custGeom>
            <a:solidFill>
              <a:srgbClr val="F2E1C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6" name="Freeform 29"/>
            <p:cNvSpPr/>
            <p:nvPr>
              <p:custDataLst>
                <p:tags r:id="rId55"/>
              </p:custDataLst>
            </p:nvPr>
          </p:nvSpPr>
          <p:spPr bwMode="auto">
            <a:xfrm>
              <a:off x="3703271" y="2910826"/>
              <a:ext cx="139984" cy="171594"/>
            </a:xfrm>
            <a:custGeom>
              <a:avLst/>
              <a:gdLst>
                <a:gd name="T0" fmla="*/ 22 w 62"/>
                <a:gd name="T1" fmla="*/ 0 h 76"/>
                <a:gd name="T2" fmla="*/ 62 w 62"/>
                <a:gd name="T3" fmla="*/ 32 h 76"/>
                <a:gd name="T4" fmla="*/ 38 w 62"/>
                <a:gd name="T5" fmla="*/ 76 h 76"/>
                <a:gd name="T6" fmla="*/ 0 w 62"/>
                <a:gd name="T7" fmla="*/ 14 h 76"/>
                <a:gd name="T8" fmla="*/ 12 w 62"/>
                <a:gd name="T9" fmla="*/ 8 h 76"/>
                <a:gd name="T10" fmla="*/ 22 w 62"/>
                <a:gd name="T11" fmla="*/ 0 h 76"/>
              </a:gdLst>
              <a:ahLst/>
              <a:cxnLst>
                <a:cxn ang="0">
                  <a:pos x="T0" y="T1"/>
                </a:cxn>
                <a:cxn ang="0">
                  <a:pos x="T2" y="T3"/>
                </a:cxn>
                <a:cxn ang="0">
                  <a:pos x="T4" y="T5"/>
                </a:cxn>
                <a:cxn ang="0">
                  <a:pos x="T6" y="T7"/>
                </a:cxn>
                <a:cxn ang="0">
                  <a:pos x="T8" y="T9"/>
                </a:cxn>
                <a:cxn ang="0">
                  <a:pos x="T10" y="T11"/>
                </a:cxn>
              </a:cxnLst>
              <a:rect l="0" t="0" r="r" b="b"/>
              <a:pathLst>
                <a:path w="62" h="76">
                  <a:moveTo>
                    <a:pt x="22" y="0"/>
                  </a:moveTo>
                  <a:lnTo>
                    <a:pt x="62" y="32"/>
                  </a:lnTo>
                  <a:lnTo>
                    <a:pt x="38" y="76"/>
                  </a:lnTo>
                  <a:lnTo>
                    <a:pt x="0" y="14"/>
                  </a:lnTo>
                  <a:lnTo>
                    <a:pt x="12" y="8"/>
                  </a:lnTo>
                  <a:lnTo>
                    <a:pt x="2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7" name="Freeform 30"/>
            <p:cNvSpPr/>
            <p:nvPr>
              <p:custDataLst>
                <p:tags r:id="rId56"/>
              </p:custDataLst>
            </p:nvPr>
          </p:nvSpPr>
          <p:spPr bwMode="auto">
            <a:xfrm>
              <a:off x="3843256" y="2978561"/>
              <a:ext cx="81281" cy="85797"/>
            </a:xfrm>
            <a:custGeom>
              <a:avLst/>
              <a:gdLst>
                <a:gd name="T0" fmla="*/ 0 w 36"/>
                <a:gd name="T1" fmla="*/ 2 h 38"/>
                <a:gd name="T2" fmla="*/ 28 w 36"/>
                <a:gd name="T3" fmla="*/ 0 h 38"/>
                <a:gd name="T4" fmla="*/ 36 w 36"/>
                <a:gd name="T5" fmla="*/ 10 h 38"/>
                <a:gd name="T6" fmla="*/ 36 w 36"/>
                <a:gd name="T7" fmla="*/ 38 h 38"/>
                <a:gd name="T8" fmla="*/ 0 w 36"/>
                <a:gd name="T9" fmla="*/ 2 h 38"/>
              </a:gdLst>
              <a:ahLst/>
              <a:cxnLst>
                <a:cxn ang="0">
                  <a:pos x="T0" y="T1"/>
                </a:cxn>
                <a:cxn ang="0">
                  <a:pos x="T2" y="T3"/>
                </a:cxn>
                <a:cxn ang="0">
                  <a:pos x="T4" y="T5"/>
                </a:cxn>
                <a:cxn ang="0">
                  <a:pos x="T6" y="T7"/>
                </a:cxn>
                <a:cxn ang="0">
                  <a:pos x="T8" y="T9"/>
                </a:cxn>
              </a:cxnLst>
              <a:rect l="0" t="0" r="r" b="b"/>
              <a:pathLst>
                <a:path w="36" h="38">
                  <a:moveTo>
                    <a:pt x="0" y="2"/>
                  </a:moveTo>
                  <a:lnTo>
                    <a:pt x="28" y="0"/>
                  </a:lnTo>
                  <a:lnTo>
                    <a:pt x="36" y="10"/>
                  </a:lnTo>
                  <a:lnTo>
                    <a:pt x="36" y="38"/>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8" name="Freeform 31"/>
            <p:cNvSpPr/>
            <p:nvPr>
              <p:custDataLst>
                <p:tags r:id="rId57"/>
              </p:custDataLst>
            </p:nvPr>
          </p:nvSpPr>
          <p:spPr bwMode="auto">
            <a:xfrm>
              <a:off x="3816162" y="2978561"/>
              <a:ext cx="81281" cy="67734"/>
            </a:xfrm>
            <a:custGeom>
              <a:avLst/>
              <a:gdLst>
                <a:gd name="T0" fmla="*/ 0 w 36"/>
                <a:gd name="T1" fmla="*/ 8 h 30"/>
                <a:gd name="T2" fmla="*/ 10 w 36"/>
                <a:gd name="T3" fmla="*/ 0 h 30"/>
                <a:gd name="T4" fmla="*/ 20 w 36"/>
                <a:gd name="T5" fmla="*/ 2 h 30"/>
                <a:gd name="T6" fmla="*/ 36 w 36"/>
                <a:gd name="T7" fmla="*/ 18 h 30"/>
                <a:gd name="T8" fmla="*/ 28 w 36"/>
                <a:gd name="T9" fmla="*/ 30 h 30"/>
                <a:gd name="T10" fmla="*/ 4 w 36"/>
                <a:gd name="T11" fmla="*/ 28 h 30"/>
                <a:gd name="T12" fmla="*/ 0 w 36"/>
                <a:gd name="T13" fmla="*/ 8 h 30"/>
              </a:gdLst>
              <a:ahLst/>
              <a:cxnLst>
                <a:cxn ang="0">
                  <a:pos x="T0" y="T1"/>
                </a:cxn>
                <a:cxn ang="0">
                  <a:pos x="T2" y="T3"/>
                </a:cxn>
                <a:cxn ang="0">
                  <a:pos x="T4" y="T5"/>
                </a:cxn>
                <a:cxn ang="0">
                  <a:pos x="T6" y="T7"/>
                </a:cxn>
                <a:cxn ang="0">
                  <a:pos x="T8" y="T9"/>
                </a:cxn>
                <a:cxn ang="0">
                  <a:pos x="T10" y="T11"/>
                </a:cxn>
                <a:cxn ang="0">
                  <a:pos x="T12" y="T13"/>
                </a:cxn>
              </a:cxnLst>
              <a:rect l="0" t="0" r="r" b="b"/>
              <a:pathLst>
                <a:path w="36" h="30">
                  <a:moveTo>
                    <a:pt x="0" y="8"/>
                  </a:moveTo>
                  <a:lnTo>
                    <a:pt x="10" y="0"/>
                  </a:lnTo>
                  <a:lnTo>
                    <a:pt x="20" y="2"/>
                  </a:lnTo>
                  <a:lnTo>
                    <a:pt x="36" y="18"/>
                  </a:lnTo>
                  <a:lnTo>
                    <a:pt x="28" y="30"/>
                  </a:lnTo>
                  <a:lnTo>
                    <a:pt x="4" y="28"/>
                  </a:lnTo>
                  <a:lnTo>
                    <a:pt x="0" y="8"/>
                  </a:lnTo>
                  <a:close/>
                </a:path>
              </a:pathLst>
            </a:custGeom>
            <a:solidFill>
              <a:srgbClr val="CE277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9" name="Freeform 32"/>
            <p:cNvSpPr/>
            <p:nvPr>
              <p:custDataLst>
                <p:tags r:id="rId58"/>
              </p:custDataLst>
            </p:nvPr>
          </p:nvSpPr>
          <p:spPr bwMode="auto">
            <a:xfrm>
              <a:off x="3743912" y="3041779"/>
              <a:ext cx="149016" cy="690891"/>
            </a:xfrm>
            <a:custGeom>
              <a:avLst/>
              <a:gdLst>
                <a:gd name="T0" fmla="*/ 62 w 66"/>
                <a:gd name="T1" fmla="*/ 2 h 306"/>
                <a:gd name="T2" fmla="*/ 62 w 66"/>
                <a:gd name="T3" fmla="*/ 2 h 306"/>
                <a:gd name="T4" fmla="*/ 58 w 66"/>
                <a:gd name="T5" fmla="*/ 64 h 306"/>
                <a:gd name="T6" fmla="*/ 56 w 66"/>
                <a:gd name="T7" fmla="*/ 134 h 306"/>
                <a:gd name="T8" fmla="*/ 60 w 66"/>
                <a:gd name="T9" fmla="*/ 206 h 306"/>
                <a:gd name="T10" fmla="*/ 62 w 66"/>
                <a:gd name="T11" fmla="*/ 238 h 306"/>
                <a:gd name="T12" fmla="*/ 66 w 66"/>
                <a:gd name="T13" fmla="*/ 268 h 306"/>
                <a:gd name="T14" fmla="*/ 34 w 66"/>
                <a:gd name="T15" fmla="*/ 306 h 306"/>
                <a:gd name="T16" fmla="*/ 0 w 66"/>
                <a:gd name="T17" fmla="*/ 258 h 306"/>
                <a:gd name="T18" fmla="*/ 0 w 66"/>
                <a:gd name="T19" fmla="*/ 258 h 306"/>
                <a:gd name="T20" fmla="*/ 6 w 66"/>
                <a:gd name="T21" fmla="*/ 248 h 306"/>
                <a:gd name="T22" fmla="*/ 12 w 66"/>
                <a:gd name="T23" fmla="*/ 234 h 306"/>
                <a:gd name="T24" fmla="*/ 20 w 66"/>
                <a:gd name="T25" fmla="*/ 204 h 306"/>
                <a:gd name="T26" fmla="*/ 24 w 66"/>
                <a:gd name="T27" fmla="*/ 170 h 306"/>
                <a:gd name="T28" fmla="*/ 28 w 66"/>
                <a:gd name="T29" fmla="*/ 134 h 306"/>
                <a:gd name="T30" fmla="*/ 32 w 66"/>
                <a:gd name="T31" fmla="*/ 60 h 306"/>
                <a:gd name="T32" fmla="*/ 34 w 66"/>
                <a:gd name="T33" fmla="*/ 26 h 306"/>
                <a:gd name="T34" fmla="*/ 36 w 66"/>
                <a:gd name="T35" fmla="*/ 0 h 306"/>
                <a:gd name="T36" fmla="*/ 62 w 66"/>
                <a:gd name="T37" fmla="*/ 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306">
                  <a:moveTo>
                    <a:pt x="62" y="2"/>
                  </a:moveTo>
                  <a:lnTo>
                    <a:pt x="62" y="2"/>
                  </a:lnTo>
                  <a:lnTo>
                    <a:pt x="58" y="64"/>
                  </a:lnTo>
                  <a:lnTo>
                    <a:pt x="56" y="134"/>
                  </a:lnTo>
                  <a:lnTo>
                    <a:pt x="60" y="206"/>
                  </a:lnTo>
                  <a:lnTo>
                    <a:pt x="62" y="238"/>
                  </a:lnTo>
                  <a:lnTo>
                    <a:pt x="66" y="268"/>
                  </a:lnTo>
                  <a:lnTo>
                    <a:pt x="34" y="306"/>
                  </a:lnTo>
                  <a:lnTo>
                    <a:pt x="0" y="258"/>
                  </a:lnTo>
                  <a:lnTo>
                    <a:pt x="0" y="258"/>
                  </a:lnTo>
                  <a:lnTo>
                    <a:pt x="6" y="248"/>
                  </a:lnTo>
                  <a:lnTo>
                    <a:pt x="12" y="234"/>
                  </a:lnTo>
                  <a:lnTo>
                    <a:pt x="20" y="204"/>
                  </a:lnTo>
                  <a:lnTo>
                    <a:pt x="24" y="170"/>
                  </a:lnTo>
                  <a:lnTo>
                    <a:pt x="28" y="134"/>
                  </a:lnTo>
                  <a:lnTo>
                    <a:pt x="32" y="60"/>
                  </a:lnTo>
                  <a:lnTo>
                    <a:pt x="34" y="26"/>
                  </a:lnTo>
                  <a:lnTo>
                    <a:pt x="36" y="0"/>
                  </a:lnTo>
                  <a:lnTo>
                    <a:pt x="62" y="2"/>
                  </a:lnTo>
                  <a:close/>
                </a:path>
              </a:pathLst>
            </a:custGeom>
            <a:solidFill>
              <a:srgbClr val="BC337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0" name="Freeform 33"/>
            <p:cNvSpPr/>
            <p:nvPr>
              <p:custDataLst>
                <p:tags r:id="rId59"/>
              </p:custDataLst>
            </p:nvPr>
          </p:nvSpPr>
          <p:spPr bwMode="auto">
            <a:xfrm>
              <a:off x="3603928" y="2834060"/>
              <a:ext cx="1020532" cy="433500"/>
            </a:xfrm>
            <a:custGeom>
              <a:avLst/>
              <a:gdLst>
                <a:gd name="T0" fmla="*/ 234 w 452"/>
                <a:gd name="T1" fmla="*/ 112 h 192"/>
                <a:gd name="T2" fmla="*/ 86 w 452"/>
                <a:gd name="T3" fmla="*/ 66 h 192"/>
                <a:gd name="T4" fmla="*/ 86 w 452"/>
                <a:gd name="T5" fmla="*/ 66 h 192"/>
                <a:gd name="T6" fmla="*/ 70 w 452"/>
                <a:gd name="T7" fmla="*/ 62 h 192"/>
                <a:gd name="T8" fmla="*/ 54 w 452"/>
                <a:gd name="T9" fmla="*/ 62 h 192"/>
                <a:gd name="T10" fmla="*/ 40 w 452"/>
                <a:gd name="T11" fmla="*/ 64 h 192"/>
                <a:gd name="T12" fmla="*/ 28 w 452"/>
                <a:gd name="T13" fmla="*/ 70 h 192"/>
                <a:gd name="T14" fmla="*/ 16 w 452"/>
                <a:gd name="T15" fmla="*/ 76 h 192"/>
                <a:gd name="T16" fmla="*/ 8 w 452"/>
                <a:gd name="T17" fmla="*/ 86 h 192"/>
                <a:gd name="T18" fmla="*/ 2 w 452"/>
                <a:gd name="T19" fmla="*/ 94 h 192"/>
                <a:gd name="T20" fmla="*/ 0 w 452"/>
                <a:gd name="T21" fmla="*/ 104 h 192"/>
                <a:gd name="T22" fmla="*/ 0 w 452"/>
                <a:gd name="T23" fmla="*/ 104 h 192"/>
                <a:gd name="T24" fmla="*/ 0 w 452"/>
                <a:gd name="T25" fmla="*/ 118 h 192"/>
                <a:gd name="T26" fmla="*/ 0 w 452"/>
                <a:gd name="T27" fmla="*/ 126 h 192"/>
                <a:gd name="T28" fmla="*/ 4 w 452"/>
                <a:gd name="T29" fmla="*/ 134 h 192"/>
                <a:gd name="T30" fmla="*/ 8 w 452"/>
                <a:gd name="T31" fmla="*/ 140 h 192"/>
                <a:gd name="T32" fmla="*/ 14 w 452"/>
                <a:gd name="T33" fmla="*/ 148 h 192"/>
                <a:gd name="T34" fmla="*/ 22 w 452"/>
                <a:gd name="T35" fmla="*/ 154 h 192"/>
                <a:gd name="T36" fmla="*/ 32 w 452"/>
                <a:gd name="T37" fmla="*/ 158 h 192"/>
                <a:gd name="T38" fmla="*/ 200 w 452"/>
                <a:gd name="T39" fmla="*/ 188 h 192"/>
                <a:gd name="T40" fmla="*/ 200 w 452"/>
                <a:gd name="T41" fmla="*/ 188 h 192"/>
                <a:gd name="T42" fmla="*/ 222 w 452"/>
                <a:gd name="T43" fmla="*/ 192 h 192"/>
                <a:gd name="T44" fmla="*/ 242 w 452"/>
                <a:gd name="T45" fmla="*/ 192 h 192"/>
                <a:gd name="T46" fmla="*/ 250 w 452"/>
                <a:gd name="T47" fmla="*/ 190 h 192"/>
                <a:gd name="T48" fmla="*/ 260 w 452"/>
                <a:gd name="T49" fmla="*/ 186 h 192"/>
                <a:gd name="T50" fmla="*/ 268 w 452"/>
                <a:gd name="T51" fmla="*/ 182 h 192"/>
                <a:gd name="T52" fmla="*/ 278 w 452"/>
                <a:gd name="T53" fmla="*/ 176 h 192"/>
                <a:gd name="T54" fmla="*/ 452 w 452"/>
                <a:gd name="T55" fmla="*/ 28 h 192"/>
                <a:gd name="T56" fmla="*/ 422 w 452"/>
                <a:gd name="T57" fmla="*/ 0 h 192"/>
                <a:gd name="T58" fmla="*/ 422 w 452"/>
                <a:gd name="T59" fmla="*/ 0 h 192"/>
                <a:gd name="T60" fmla="*/ 366 w 452"/>
                <a:gd name="T61" fmla="*/ 32 h 192"/>
                <a:gd name="T62" fmla="*/ 316 w 452"/>
                <a:gd name="T63" fmla="*/ 62 h 192"/>
                <a:gd name="T64" fmla="*/ 274 w 452"/>
                <a:gd name="T65" fmla="*/ 88 h 192"/>
                <a:gd name="T66" fmla="*/ 234 w 452"/>
                <a:gd name="T67" fmla="*/ 112 h 192"/>
                <a:gd name="T68" fmla="*/ 234 w 452"/>
                <a:gd name="T69" fmla="*/ 11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2" h="192">
                  <a:moveTo>
                    <a:pt x="234" y="112"/>
                  </a:moveTo>
                  <a:lnTo>
                    <a:pt x="86" y="66"/>
                  </a:lnTo>
                  <a:lnTo>
                    <a:pt x="86" y="66"/>
                  </a:lnTo>
                  <a:lnTo>
                    <a:pt x="70" y="62"/>
                  </a:lnTo>
                  <a:lnTo>
                    <a:pt x="54" y="62"/>
                  </a:lnTo>
                  <a:lnTo>
                    <a:pt x="40" y="64"/>
                  </a:lnTo>
                  <a:lnTo>
                    <a:pt x="28" y="70"/>
                  </a:lnTo>
                  <a:lnTo>
                    <a:pt x="16" y="76"/>
                  </a:lnTo>
                  <a:lnTo>
                    <a:pt x="8" y="86"/>
                  </a:lnTo>
                  <a:lnTo>
                    <a:pt x="2" y="94"/>
                  </a:lnTo>
                  <a:lnTo>
                    <a:pt x="0" y="104"/>
                  </a:lnTo>
                  <a:lnTo>
                    <a:pt x="0" y="104"/>
                  </a:lnTo>
                  <a:lnTo>
                    <a:pt x="0" y="118"/>
                  </a:lnTo>
                  <a:lnTo>
                    <a:pt x="0" y="126"/>
                  </a:lnTo>
                  <a:lnTo>
                    <a:pt x="4" y="134"/>
                  </a:lnTo>
                  <a:lnTo>
                    <a:pt x="8" y="140"/>
                  </a:lnTo>
                  <a:lnTo>
                    <a:pt x="14" y="148"/>
                  </a:lnTo>
                  <a:lnTo>
                    <a:pt x="22" y="154"/>
                  </a:lnTo>
                  <a:lnTo>
                    <a:pt x="32" y="158"/>
                  </a:lnTo>
                  <a:lnTo>
                    <a:pt x="200" y="188"/>
                  </a:lnTo>
                  <a:lnTo>
                    <a:pt x="200" y="188"/>
                  </a:lnTo>
                  <a:lnTo>
                    <a:pt x="222" y="192"/>
                  </a:lnTo>
                  <a:lnTo>
                    <a:pt x="242" y="192"/>
                  </a:lnTo>
                  <a:lnTo>
                    <a:pt x="250" y="190"/>
                  </a:lnTo>
                  <a:lnTo>
                    <a:pt x="260" y="186"/>
                  </a:lnTo>
                  <a:lnTo>
                    <a:pt x="268" y="182"/>
                  </a:lnTo>
                  <a:lnTo>
                    <a:pt x="278" y="176"/>
                  </a:lnTo>
                  <a:lnTo>
                    <a:pt x="452" y="28"/>
                  </a:lnTo>
                  <a:lnTo>
                    <a:pt x="422" y="0"/>
                  </a:lnTo>
                  <a:lnTo>
                    <a:pt x="422" y="0"/>
                  </a:lnTo>
                  <a:lnTo>
                    <a:pt x="366" y="32"/>
                  </a:lnTo>
                  <a:lnTo>
                    <a:pt x="316" y="62"/>
                  </a:lnTo>
                  <a:lnTo>
                    <a:pt x="274" y="88"/>
                  </a:lnTo>
                  <a:lnTo>
                    <a:pt x="234" y="112"/>
                  </a:lnTo>
                  <a:lnTo>
                    <a:pt x="234" y="112"/>
                  </a:lnTo>
                  <a:close/>
                </a:path>
              </a:pathLst>
            </a:custGeom>
            <a:solidFill>
              <a:srgbClr val="595E7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1" name="Freeform 34"/>
            <p:cNvSpPr/>
            <p:nvPr>
              <p:custDataLst>
                <p:tags r:id="rId60"/>
              </p:custDataLst>
            </p:nvPr>
          </p:nvSpPr>
          <p:spPr bwMode="auto">
            <a:xfrm>
              <a:off x="3603928" y="2834060"/>
              <a:ext cx="988922" cy="383828"/>
            </a:xfrm>
            <a:custGeom>
              <a:avLst/>
              <a:gdLst>
                <a:gd name="T0" fmla="*/ 234 w 438"/>
                <a:gd name="T1" fmla="*/ 112 h 170"/>
                <a:gd name="T2" fmla="*/ 86 w 438"/>
                <a:gd name="T3" fmla="*/ 66 h 170"/>
                <a:gd name="T4" fmla="*/ 86 w 438"/>
                <a:gd name="T5" fmla="*/ 66 h 170"/>
                <a:gd name="T6" fmla="*/ 70 w 438"/>
                <a:gd name="T7" fmla="*/ 62 h 170"/>
                <a:gd name="T8" fmla="*/ 54 w 438"/>
                <a:gd name="T9" fmla="*/ 62 h 170"/>
                <a:gd name="T10" fmla="*/ 40 w 438"/>
                <a:gd name="T11" fmla="*/ 64 h 170"/>
                <a:gd name="T12" fmla="*/ 28 w 438"/>
                <a:gd name="T13" fmla="*/ 70 h 170"/>
                <a:gd name="T14" fmla="*/ 16 w 438"/>
                <a:gd name="T15" fmla="*/ 76 h 170"/>
                <a:gd name="T16" fmla="*/ 8 w 438"/>
                <a:gd name="T17" fmla="*/ 86 h 170"/>
                <a:gd name="T18" fmla="*/ 2 w 438"/>
                <a:gd name="T19" fmla="*/ 94 h 170"/>
                <a:gd name="T20" fmla="*/ 0 w 438"/>
                <a:gd name="T21" fmla="*/ 104 h 170"/>
                <a:gd name="T22" fmla="*/ 0 w 438"/>
                <a:gd name="T23" fmla="*/ 104 h 170"/>
                <a:gd name="T24" fmla="*/ 0 w 438"/>
                <a:gd name="T25" fmla="*/ 108 h 170"/>
                <a:gd name="T26" fmla="*/ 0 w 438"/>
                <a:gd name="T27" fmla="*/ 108 h 170"/>
                <a:gd name="T28" fmla="*/ 4 w 438"/>
                <a:gd name="T29" fmla="*/ 116 h 170"/>
                <a:gd name="T30" fmla="*/ 10 w 438"/>
                <a:gd name="T31" fmla="*/ 124 h 170"/>
                <a:gd name="T32" fmla="*/ 18 w 438"/>
                <a:gd name="T33" fmla="*/ 130 h 170"/>
                <a:gd name="T34" fmla="*/ 28 w 438"/>
                <a:gd name="T35" fmla="*/ 136 h 170"/>
                <a:gd name="T36" fmla="*/ 196 w 438"/>
                <a:gd name="T37" fmla="*/ 166 h 170"/>
                <a:gd name="T38" fmla="*/ 196 w 438"/>
                <a:gd name="T39" fmla="*/ 166 h 170"/>
                <a:gd name="T40" fmla="*/ 218 w 438"/>
                <a:gd name="T41" fmla="*/ 170 h 170"/>
                <a:gd name="T42" fmla="*/ 238 w 438"/>
                <a:gd name="T43" fmla="*/ 170 h 170"/>
                <a:gd name="T44" fmla="*/ 248 w 438"/>
                <a:gd name="T45" fmla="*/ 168 h 170"/>
                <a:gd name="T46" fmla="*/ 256 w 438"/>
                <a:gd name="T47" fmla="*/ 164 h 170"/>
                <a:gd name="T48" fmla="*/ 266 w 438"/>
                <a:gd name="T49" fmla="*/ 160 h 170"/>
                <a:gd name="T50" fmla="*/ 274 w 438"/>
                <a:gd name="T51" fmla="*/ 154 h 170"/>
                <a:gd name="T52" fmla="*/ 438 w 438"/>
                <a:gd name="T53" fmla="*/ 14 h 170"/>
                <a:gd name="T54" fmla="*/ 422 w 438"/>
                <a:gd name="T55" fmla="*/ 0 h 170"/>
                <a:gd name="T56" fmla="*/ 422 w 438"/>
                <a:gd name="T57" fmla="*/ 0 h 170"/>
                <a:gd name="T58" fmla="*/ 366 w 438"/>
                <a:gd name="T59" fmla="*/ 32 h 170"/>
                <a:gd name="T60" fmla="*/ 316 w 438"/>
                <a:gd name="T61" fmla="*/ 62 h 170"/>
                <a:gd name="T62" fmla="*/ 274 w 438"/>
                <a:gd name="T63" fmla="*/ 88 h 170"/>
                <a:gd name="T64" fmla="*/ 234 w 438"/>
                <a:gd name="T65" fmla="*/ 112 h 170"/>
                <a:gd name="T66" fmla="*/ 234 w 438"/>
                <a:gd name="T67" fmla="*/ 11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8" h="170">
                  <a:moveTo>
                    <a:pt x="234" y="112"/>
                  </a:moveTo>
                  <a:lnTo>
                    <a:pt x="86" y="66"/>
                  </a:lnTo>
                  <a:lnTo>
                    <a:pt x="86" y="66"/>
                  </a:lnTo>
                  <a:lnTo>
                    <a:pt x="70" y="62"/>
                  </a:lnTo>
                  <a:lnTo>
                    <a:pt x="54" y="62"/>
                  </a:lnTo>
                  <a:lnTo>
                    <a:pt x="40" y="64"/>
                  </a:lnTo>
                  <a:lnTo>
                    <a:pt x="28" y="70"/>
                  </a:lnTo>
                  <a:lnTo>
                    <a:pt x="16" y="76"/>
                  </a:lnTo>
                  <a:lnTo>
                    <a:pt x="8" y="86"/>
                  </a:lnTo>
                  <a:lnTo>
                    <a:pt x="2" y="94"/>
                  </a:lnTo>
                  <a:lnTo>
                    <a:pt x="0" y="104"/>
                  </a:lnTo>
                  <a:lnTo>
                    <a:pt x="0" y="104"/>
                  </a:lnTo>
                  <a:lnTo>
                    <a:pt x="0" y="108"/>
                  </a:lnTo>
                  <a:lnTo>
                    <a:pt x="0" y="108"/>
                  </a:lnTo>
                  <a:lnTo>
                    <a:pt x="4" y="116"/>
                  </a:lnTo>
                  <a:lnTo>
                    <a:pt x="10" y="124"/>
                  </a:lnTo>
                  <a:lnTo>
                    <a:pt x="18" y="130"/>
                  </a:lnTo>
                  <a:lnTo>
                    <a:pt x="28" y="136"/>
                  </a:lnTo>
                  <a:lnTo>
                    <a:pt x="196" y="166"/>
                  </a:lnTo>
                  <a:lnTo>
                    <a:pt x="196" y="166"/>
                  </a:lnTo>
                  <a:lnTo>
                    <a:pt x="218" y="170"/>
                  </a:lnTo>
                  <a:lnTo>
                    <a:pt x="238" y="170"/>
                  </a:lnTo>
                  <a:lnTo>
                    <a:pt x="248" y="168"/>
                  </a:lnTo>
                  <a:lnTo>
                    <a:pt x="256" y="164"/>
                  </a:lnTo>
                  <a:lnTo>
                    <a:pt x="266" y="160"/>
                  </a:lnTo>
                  <a:lnTo>
                    <a:pt x="274" y="154"/>
                  </a:lnTo>
                  <a:lnTo>
                    <a:pt x="438" y="14"/>
                  </a:lnTo>
                  <a:lnTo>
                    <a:pt x="422" y="0"/>
                  </a:lnTo>
                  <a:lnTo>
                    <a:pt x="422" y="0"/>
                  </a:lnTo>
                  <a:lnTo>
                    <a:pt x="366" y="32"/>
                  </a:lnTo>
                  <a:lnTo>
                    <a:pt x="316" y="62"/>
                  </a:lnTo>
                  <a:lnTo>
                    <a:pt x="274" y="88"/>
                  </a:lnTo>
                  <a:lnTo>
                    <a:pt x="234" y="112"/>
                  </a:lnTo>
                  <a:lnTo>
                    <a:pt x="234" y="112"/>
                  </a:lnTo>
                  <a:close/>
                </a:path>
              </a:pathLst>
            </a:custGeom>
            <a:solidFill>
              <a:srgbClr val="6F768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2" name="Freeform 35"/>
            <p:cNvSpPr/>
            <p:nvPr>
              <p:custDataLst>
                <p:tags r:id="rId61"/>
              </p:custDataLst>
            </p:nvPr>
          </p:nvSpPr>
          <p:spPr bwMode="auto">
            <a:xfrm>
              <a:off x="4556725" y="2766326"/>
              <a:ext cx="221266" cy="121922"/>
            </a:xfrm>
            <a:custGeom>
              <a:avLst/>
              <a:gdLst>
                <a:gd name="T0" fmla="*/ 0 w 98"/>
                <a:gd name="T1" fmla="*/ 30 h 54"/>
                <a:gd name="T2" fmla="*/ 28 w 98"/>
                <a:gd name="T3" fmla="*/ 12 h 54"/>
                <a:gd name="T4" fmla="*/ 98 w 98"/>
                <a:gd name="T5" fmla="*/ 0 h 54"/>
                <a:gd name="T6" fmla="*/ 78 w 98"/>
                <a:gd name="T7" fmla="*/ 20 h 54"/>
                <a:gd name="T8" fmla="*/ 50 w 98"/>
                <a:gd name="T9" fmla="*/ 32 h 54"/>
                <a:gd name="T10" fmla="*/ 28 w 98"/>
                <a:gd name="T11" fmla="*/ 54 h 54"/>
                <a:gd name="T12" fmla="*/ 0 w 98"/>
                <a:gd name="T13" fmla="*/ 30 h 54"/>
              </a:gdLst>
              <a:ahLst/>
              <a:cxnLst>
                <a:cxn ang="0">
                  <a:pos x="T0" y="T1"/>
                </a:cxn>
                <a:cxn ang="0">
                  <a:pos x="T2" y="T3"/>
                </a:cxn>
                <a:cxn ang="0">
                  <a:pos x="T4" y="T5"/>
                </a:cxn>
                <a:cxn ang="0">
                  <a:pos x="T6" y="T7"/>
                </a:cxn>
                <a:cxn ang="0">
                  <a:pos x="T8" y="T9"/>
                </a:cxn>
                <a:cxn ang="0">
                  <a:pos x="T10" y="T11"/>
                </a:cxn>
                <a:cxn ang="0">
                  <a:pos x="T12" y="T13"/>
                </a:cxn>
              </a:cxnLst>
              <a:rect l="0" t="0" r="r" b="b"/>
              <a:pathLst>
                <a:path w="98" h="54">
                  <a:moveTo>
                    <a:pt x="0" y="30"/>
                  </a:moveTo>
                  <a:lnTo>
                    <a:pt x="28" y="12"/>
                  </a:lnTo>
                  <a:lnTo>
                    <a:pt x="98" y="0"/>
                  </a:lnTo>
                  <a:lnTo>
                    <a:pt x="78" y="20"/>
                  </a:lnTo>
                  <a:lnTo>
                    <a:pt x="50" y="32"/>
                  </a:lnTo>
                  <a:lnTo>
                    <a:pt x="28" y="54"/>
                  </a:lnTo>
                  <a:lnTo>
                    <a:pt x="0" y="30"/>
                  </a:lnTo>
                  <a:close/>
                </a:path>
              </a:pathLst>
            </a:custGeom>
            <a:solidFill>
              <a:srgbClr val="F7ECD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3" name="Freeform 36"/>
            <p:cNvSpPr/>
            <p:nvPr>
              <p:custDataLst>
                <p:tags r:id="rId62"/>
              </p:custDataLst>
            </p:nvPr>
          </p:nvSpPr>
          <p:spPr bwMode="auto">
            <a:xfrm>
              <a:off x="3310412" y="4906733"/>
              <a:ext cx="550906" cy="234813"/>
            </a:xfrm>
            <a:custGeom>
              <a:avLst/>
              <a:gdLst>
                <a:gd name="T0" fmla="*/ 36 w 244"/>
                <a:gd name="T1" fmla="*/ 2 h 104"/>
                <a:gd name="T2" fmla="*/ 26 w 244"/>
                <a:gd name="T3" fmla="*/ 32 h 104"/>
                <a:gd name="T4" fmla="*/ 26 w 244"/>
                <a:gd name="T5" fmla="*/ 32 h 104"/>
                <a:gd name="T6" fmla="*/ 18 w 244"/>
                <a:gd name="T7" fmla="*/ 48 h 104"/>
                <a:gd name="T8" fmla="*/ 10 w 244"/>
                <a:gd name="T9" fmla="*/ 66 h 104"/>
                <a:gd name="T10" fmla="*/ 0 w 244"/>
                <a:gd name="T11" fmla="*/ 102 h 104"/>
                <a:gd name="T12" fmla="*/ 242 w 244"/>
                <a:gd name="T13" fmla="*/ 104 h 104"/>
                <a:gd name="T14" fmla="*/ 242 w 244"/>
                <a:gd name="T15" fmla="*/ 104 h 104"/>
                <a:gd name="T16" fmla="*/ 244 w 244"/>
                <a:gd name="T17" fmla="*/ 92 h 104"/>
                <a:gd name="T18" fmla="*/ 242 w 244"/>
                <a:gd name="T19" fmla="*/ 80 h 104"/>
                <a:gd name="T20" fmla="*/ 238 w 244"/>
                <a:gd name="T21" fmla="*/ 72 h 104"/>
                <a:gd name="T22" fmla="*/ 230 w 244"/>
                <a:gd name="T23" fmla="*/ 64 h 104"/>
                <a:gd name="T24" fmla="*/ 222 w 244"/>
                <a:gd name="T25" fmla="*/ 60 h 104"/>
                <a:gd name="T26" fmla="*/ 210 w 244"/>
                <a:gd name="T27" fmla="*/ 54 h 104"/>
                <a:gd name="T28" fmla="*/ 186 w 244"/>
                <a:gd name="T29" fmla="*/ 48 h 104"/>
                <a:gd name="T30" fmla="*/ 138 w 244"/>
                <a:gd name="T31" fmla="*/ 38 h 104"/>
                <a:gd name="T32" fmla="*/ 128 w 244"/>
                <a:gd name="T33" fmla="*/ 36 h 104"/>
                <a:gd name="T34" fmla="*/ 122 w 244"/>
                <a:gd name="T35" fmla="*/ 32 h 104"/>
                <a:gd name="T36" fmla="*/ 116 w 244"/>
                <a:gd name="T37" fmla="*/ 28 h 104"/>
                <a:gd name="T38" fmla="*/ 112 w 244"/>
                <a:gd name="T39" fmla="*/ 24 h 104"/>
                <a:gd name="T40" fmla="*/ 118 w 244"/>
                <a:gd name="T41" fmla="*/ 0 h 104"/>
                <a:gd name="T42" fmla="*/ 36 w 244"/>
                <a:gd name="T43"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104">
                  <a:moveTo>
                    <a:pt x="36" y="2"/>
                  </a:moveTo>
                  <a:lnTo>
                    <a:pt x="26" y="32"/>
                  </a:lnTo>
                  <a:lnTo>
                    <a:pt x="26" y="32"/>
                  </a:lnTo>
                  <a:lnTo>
                    <a:pt x="18" y="48"/>
                  </a:lnTo>
                  <a:lnTo>
                    <a:pt x="10" y="66"/>
                  </a:lnTo>
                  <a:lnTo>
                    <a:pt x="0" y="102"/>
                  </a:lnTo>
                  <a:lnTo>
                    <a:pt x="242" y="104"/>
                  </a:lnTo>
                  <a:lnTo>
                    <a:pt x="242" y="104"/>
                  </a:lnTo>
                  <a:lnTo>
                    <a:pt x="244" y="92"/>
                  </a:lnTo>
                  <a:lnTo>
                    <a:pt x="242" y="80"/>
                  </a:lnTo>
                  <a:lnTo>
                    <a:pt x="238" y="72"/>
                  </a:lnTo>
                  <a:lnTo>
                    <a:pt x="230" y="64"/>
                  </a:lnTo>
                  <a:lnTo>
                    <a:pt x="222" y="60"/>
                  </a:lnTo>
                  <a:lnTo>
                    <a:pt x="210" y="54"/>
                  </a:lnTo>
                  <a:lnTo>
                    <a:pt x="186" y="48"/>
                  </a:lnTo>
                  <a:lnTo>
                    <a:pt x="138" y="38"/>
                  </a:lnTo>
                  <a:lnTo>
                    <a:pt x="128" y="36"/>
                  </a:lnTo>
                  <a:lnTo>
                    <a:pt x="122" y="32"/>
                  </a:lnTo>
                  <a:lnTo>
                    <a:pt x="116" y="28"/>
                  </a:lnTo>
                  <a:lnTo>
                    <a:pt x="112" y="24"/>
                  </a:lnTo>
                  <a:lnTo>
                    <a:pt x="118" y="0"/>
                  </a:lnTo>
                  <a:lnTo>
                    <a:pt x="36" y="2"/>
                  </a:lnTo>
                  <a:close/>
                </a:path>
              </a:pathLst>
            </a:custGeom>
            <a:solidFill>
              <a:srgbClr val="6B351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4" name="Freeform 37"/>
            <p:cNvSpPr/>
            <p:nvPr>
              <p:custDataLst>
                <p:tags r:id="rId63"/>
              </p:custDataLst>
            </p:nvPr>
          </p:nvSpPr>
          <p:spPr bwMode="auto">
            <a:xfrm>
              <a:off x="3369115" y="4906733"/>
              <a:ext cx="207719" cy="85797"/>
            </a:xfrm>
            <a:custGeom>
              <a:avLst/>
              <a:gdLst>
                <a:gd name="T0" fmla="*/ 10 w 92"/>
                <a:gd name="T1" fmla="*/ 2 h 38"/>
                <a:gd name="T2" fmla="*/ 0 w 92"/>
                <a:gd name="T3" fmla="*/ 32 h 38"/>
                <a:gd name="T4" fmla="*/ 0 w 92"/>
                <a:gd name="T5" fmla="*/ 32 h 38"/>
                <a:gd name="T6" fmla="*/ 0 w 92"/>
                <a:gd name="T7" fmla="*/ 32 h 38"/>
                <a:gd name="T8" fmla="*/ 20 w 92"/>
                <a:gd name="T9" fmla="*/ 36 h 38"/>
                <a:gd name="T10" fmla="*/ 42 w 92"/>
                <a:gd name="T11" fmla="*/ 38 h 38"/>
                <a:gd name="T12" fmla="*/ 54 w 92"/>
                <a:gd name="T13" fmla="*/ 38 h 38"/>
                <a:gd name="T14" fmla="*/ 64 w 92"/>
                <a:gd name="T15" fmla="*/ 36 h 38"/>
                <a:gd name="T16" fmla="*/ 76 w 92"/>
                <a:gd name="T17" fmla="*/ 30 h 38"/>
                <a:gd name="T18" fmla="*/ 86 w 92"/>
                <a:gd name="T19" fmla="*/ 24 h 38"/>
                <a:gd name="T20" fmla="*/ 86 w 92"/>
                <a:gd name="T21" fmla="*/ 24 h 38"/>
                <a:gd name="T22" fmla="*/ 92 w 92"/>
                <a:gd name="T23" fmla="*/ 0 h 38"/>
                <a:gd name="T24" fmla="*/ 10 w 92"/>
                <a:gd name="T25"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38">
                  <a:moveTo>
                    <a:pt x="10" y="2"/>
                  </a:moveTo>
                  <a:lnTo>
                    <a:pt x="0" y="32"/>
                  </a:lnTo>
                  <a:lnTo>
                    <a:pt x="0" y="32"/>
                  </a:lnTo>
                  <a:lnTo>
                    <a:pt x="0" y="32"/>
                  </a:lnTo>
                  <a:lnTo>
                    <a:pt x="20" y="36"/>
                  </a:lnTo>
                  <a:lnTo>
                    <a:pt x="42" y="38"/>
                  </a:lnTo>
                  <a:lnTo>
                    <a:pt x="54" y="38"/>
                  </a:lnTo>
                  <a:lnTo>
                    <a:pt x="64" y="36"/>
                  </a:lnTo>
                  <a:lnTo>
                    <a:pt x="76" y="30"/>
                  </a:lnTo>
                  <a:lnTo>
                    <a:pt x="86" y="24"/>
                  </a:lnTo>
                  <a:lnTo>
                    <a:pt x="86" y="24"/>
                  </a:lnTo>
                  <a:lnTo>
                    <a:pt x="92" y="0"/>
                  </a:lnTo>
                  <a:lnTo>
                    <a:pt x="10" y="2"/>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5" name="Freeform 38"/>
            <p:cNvSpPr/>
            <p:nvPr>
              <p:custDataLst>
                <p:tags r:id="rId64"/>
              </p:custDataLst>
            </p:nvPr>
          </p:nvSpPr>
          <p:spPr bwMode="auto">
            <a:xfrm>
              <a:off x="3310412" y="5114452"/>
              <a:ext cx="550906" cy="27094"/>
            </a:xfrm>
            <a:custGeom>
              <a:avLst/>
              <a:gdLst>
                <a:gd name="T0" fmla="*/ 2 w 244"/>
                <a:gd name="T1" fmla="*/ 0 h 12"/>
                <a:gd name="T2" fmla="*/ 2 w 244"/>
                <a:gd name="T3" fmla="*/ 0 h 12"/>
                <a:gd name="T4" fmla="*/ 0 w 244"/>
                <a:gd name="T5" fmla="*/ 10 h 12"/>
                <a:gd name="T6" fmla="*/ 242 w 244"/>
                <a:gd name="T7" fmla="*/ 12 h 12"/>
                <a:gd name="T8" fmla="*/ 242 w 244"/>
                <a:gd name="T9" fmla="*/ 12 h 12"/>
                <a:gd name="T10" fmla="*/ 244 w 244"/>
                <a:gd name="T11" fmla="*/ 6 h 12"/>
                <a:gd name="T12" fmla="*/ 244 w 244"/>
                <a:gd name="T13" fmla="*/ 0 h 12"/>
                <a:gd name="T14" fmla="*/ 2 w 244"/>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4" h="12">
                  <a:moveTo>
                    <a:pt x="2" y="0"/>
                  </a:moveTo>
                  <a:lnTo>
                    <a:pt x="2" y="0"/>
                  </a:lnTo>
                  <a:lnTo>
                    <a:pt x="0" y="10"/>
                  </a:lnTo>
                  <a:lnTo>
                    <a:pt x="242" y="12"/>
                  </a:lnTo>
                  <a:lnTo>
                    <a:pt x="242" y="12"/>
                  </a:lnTo>
                  <a:lnTo>
                    <a:pt x="244" y="6"/>
                  </a:lnTo>
                  <a:lnTo>
                    <a:pt x="244" y="0"/>
                  </a:lnTo>
                  <a:lnTo>
                    <a:pt x="2" y="0"/>
                  </a:lnTo>
                  <a:close/>
                </a:path>
              </a:pathLst>
            </a:custGeom>
            <a:solidFill>
              <a:srgbClr val="8C856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7" name="Freeform 39"/>
            <p:cNvSpPr/>
            <p:nvPr>
              <p:custDataLst>
                <p:tags r:id="rId65"/>
              </p:custDataLst>
            </p:nvPr>
          </p:nvSpPr>
          <p:spPr bwMode="auto">
            <a:xfrm>
              <a:off x="4154834" y="2590217"/>
              <a:ext cx="2542298" cy="2533267"/>
            </a:xfrm>
            <a:custGeom>
              <a:avLst/>
              <a:gdLst>
                <a:gd name="T0" fmla="*/ 740 w 1126"/>
                <a:gd name="T1" fmla="*/ 28 h 1122"/>
                <a:gd name="T2" fmla="*/ 818 w 1126"/>
                <a:gd name="T3" fmla="*/ 62 h 1122"/>
                <a:gd name="T4" fmla="*/ 890 w 1126"/>
                <a:gd name="T5" fmla="*/ 104 h 1122"/>
                <a:gd name="T6" fmla="*/ 954 w 1126"/>
                <a:gd name="T7" fmla="*/ 156 h 1122"/>
                <a:gd name="T8" fmla="*/ 1008 w 1126"/>
                <a:gd name="T9" fmla="*/ 218 h 1122"/>
                <a:gd name="T10" fmla="*/ 1052 w 1126"/>
                <a:gd name="T11" fmla="*/ 284 h 1122"/>
                <a:gd name="T12" fmla="*/ 1086 w 1126"/>
                <a:gd name="T13" fmla="*/ 358 h 1122"/>
                <a:gd name="T14" fmla="*/ 1110 w 1126"/>
                <a:gd name="T15" fmla="*/ 434 h 1122"/>
                <a:gd name="T16" fmla="*/ 1124 w 1126"/>
                <a:gd name="T17" fmla="*/ 516 h 1122"/>
                <a:gd name="T18" fmla="*/ 1124 w 1126"/>
                <a:gd name="T19" fmla="*/ 598 h 1122"/>
                <a:gd name="T20" fmla="*/ 1112 w 1126"/>
                <a:gd name="T21" fmla="*/ 682 h 1122"/>
                <a:gd name="T22" fmla="*/ 1096 w 1126"/>
                <a:gd name="T23" fmla="*/ 738 h 1122"/>
                <a:gd name="T24" fmla="*/ 1064 w 1126"/>
                <a:gd name="T25" fmla="*/ 816 h 1122"/>
                <a:gd name="T26" fmla="*/ 1020 w 1126"/>
                <a:gd name="T27" fmla="*/ 888 h 1122"/>
                <a:gd name="T28" fmla="*/ 968 w 1126"/>
                <a:gd name="T29" fmla="*/ 950 h 1122"/>
                <a:gd name="T30" fmla="*/ 908 w 1126"/>
                <a:gd name="T31" fmla="*/ 1004 h 1122"/>
                <a:gd name="T32" fmla="*/ 840 w 1126"/>
                <a:gd name="T33" fmla="*/ 1048 h 1122"/>
                <a:gd name="T34" fmla="*/ 766 w 1126"/>
                <a:gd name="T35" fmla="*/ 1084 h 1122"/>
                <a:gd name="T36" fmla="*/ 690 w 1126"/>
                <a:gd name="T37" fmla="*/ 1108 h 1122"/>
                <a:gd name="T38" fmla="*/ 608 w 1126"/>
                <a:gd name="T39" fmla="*/ 1120 h 1122"/>
                <a:gd name="T40" fmla="*/ 524 w 1126"/>
                <a:gd name="T41" fmla="*/ 1120 h 1122"/>
                <a:gd name="T42" fmla="*/ 440 w 1126"/>
                <a:gd name="T43" fmla="*/ 1108 h 1122"/>
                <a:gd name="T44" fmla="*/ 384 w 1126"/>
                <a:gd name="T45" fmla="*/ 1094 h 1122"/>
                <a:gd name="T46" fmla="*/ 306 w 1126"/>
                <a:gd name="T47" fmla="*/ 1060 h 1122"/>
                <a:gd name="T48" fmla="*/ 236 w 1126"/>
                <a:gd name="T49" fmla="*/ 1018 h 1122"/>
                <a:gd name="T50" fmla="*/ 172 w 1126"/>
                <a:gd name="T51" fmla="*/ 964 h 1122"/>
                <a:gd name="T52" fmla="*/ 118 w 1126"/>
                <a:gd name="T53" fmla="*/ 904 h 1122"/>
                <a:gd name="T54" fmla="*/ 72 w 1126"/>
                <a:gd name="T55" fmla="*/ 838 h 1122"/>
                <a:gd name="T56" fmla="*/ 38 w 1126"/>
                <a:gd name="T57" fmla="*/ 764 h 1122"/>
                <a:gd name="T58" fmla="*/ 14 w 1126"/>
                <a:gd name="T59" fmla="*/ 686 h 1122"/>
                <a:gd name="T60" fmla="*/ 2 w 1126"/>
                <a:gd name="T61" fmla="*/ 606 h 1122"/>
                <a:gd name="T62" fmla="*/ 2 w 1126"/>
                <a:gd name="T63" fmla="*/ 524 h 1122"/>
                <a:gd name="T64" fmla="*/ 14 w 1126"/>
                <a:gd name="T65" fmla="*/ 440 h 1122"/>
                <a:gd name="T66" fmla="*/ 28 w 1126"/>
                <a:gd name="T67" fmla="*/ 384 h 1122"/>
                <a:gd name="T68" fmla="*/ 62 w 1126"/>
                <a:gd name="T69" fmla="*/ 306 h 1122"/>
                <a:gd name="T70" fmla="*/ 104 w 1126"/>
                <a:gd name="T71" fmla="*/ 234 h 1122"/>
                <a:gd name="T72" fmla="*/ 158 w 1126"/>
                <a:gd name="T73" fmla="*/ 172 h 1122"/>
                <a:gd name="T74" fmla="*/ 218 w 1126"/>
                <a:gd name="T75" fmla="*/ 118 h 1122"/>
                <a:gd name="T76" fmla="*/ 286 w 1126"/>
                <a:gd name="T77" fmla="*/ 72 h 1122"/>
                <a:gd name="T78" fmla="*/ 358 w 1126"/>
                <a:gd name="T79" fmla="*/ 38 h 1122"/>
                <a:gd name="T80" fmla="*/ 436 w 1126"/>
                <a:gd name="T81" fmla="*/ 14 h 1122"/>
                <a:gd name="T82" fmla="*/ 518 w 1126"/>
                <a:gd name="T83" fmla="*/ 2 h 1122"/>
                <a:gd name="T84" fmla="*/ 600 w 1126"/>
                <a:gd name="T85" fmla="*/ 0 h 1122"/>
                <a:gd name="T86" fmla="*/ 684 w 1126"/>
                <a:gd name="T87" fmla="*/ 1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6" h="1122">
                  <a:moveTo>
                    <a:pt x="712" y="20"/>
                  </a:moveTo>
                  <a:lnTo>
                    <a:pt x="712" y="20"/>
                  </a:lnTo>
                  <a:lnTo>
                    <a:pt x="740" y="28"/>
                  </a:lnTo>
                  <a:lnTo>
                    <a:pt x="768" y="38"/>
                  </a:lnTo>
                  <a:lnTo>
                    <a:pt x="794" y="50"/>
                  </a:lnTo>
                  <a:lnTo>
                    <a:pt x="818" y="62"/>
                  </a:lnTo>
                  <a:lnTo>
                    <a:pt x="844" y="74"/>
                  </a:lnTo>
                  <a:lnTo>
                    <a:pt x="868" y="88"/>
                  </a:lnTo>
                  <a:lnTo>
                    <a:pt x="890" y="104"/>
                  </a:lnTo>
                  <a:lnTo>
                    <a:pt x="912" y="120"/>
                  </a:lnTo>
                  <a:lnTo>
                    <a:pt x="932" y="138"/>
                  </a:lnTo>
                  <a:lnTo>
                    <a:pt x="954" y="156"/>
                  </a:lnTo>
                  <a:lnTo>
                    <a:pt x="972" y="176"/>
                  </a:lnTo>
                  <a:lnTo>
                    <a:pt x="990" y="196"/>
                  </a:lnTo>
                  <a:lnTo>
                    <a:pt x="1008" y="218"/>
                  </a:lnTo>
                  <a:lnTo>
                    <a:pt x="1024" y="238"/>
                  </a:lnTo>
                  <a:lnTo>
                    <a:pt x="1038" y="262"/>
                  </a:lnTo>
                  <a:lnTo>
                    <a:pt x="1052" y="284"/>
                  </a:lnTo>
                  <a:lnTo>
                    <a:pt x="1064" y="308"/>
                  </a:lnTo>
                  <a:lnTo>
                    <a:pt x="1076" y="332"/>
                  </a:lnTo>
                  <a:lnTo>
                    <a:pt x="1086" y="358"/>
                  </a:lnTo>
                  <a:lnTo>
                    <a:pt x="1096" y="382"/>
                  </a:lnTo>
                  <a:lnTo>
                    <a:pt x="1104" y="408"/>
                  </a:lnTo>
                  <a:lnTo>
                    <a:pt x="1110" y="434"/>
                  </a:lnTo>
                  <a:lnTo>
                    <a:pt x="1116" y="462"/>
                  </a:lnTo>
                  <a:lnTo>
                    <a:pt x="1120" y="488"/>
                  </a:lnTo>
                  <a:lnTo>
                    <a:pt x="1124" y="516"/>
                  </a:lnTo>
                  <a:lnTo>
                    <a:pt x="1126" y="542"/>
                  </a:lnTo>
                  <a:lnTo>
                    <a:pt x="1126" y="570"/>
                  </a:lnTo>
                  <a:lnTo>
                    <a:pt x="1124" y="598"/>
                  </a:lnTo>
                  <a:lnTo>
                    <a:pt x="1122" y="626"/>
                  </a:lnTo>
                  <a:lnTo>
                    <a:pt x="1118" y="654"/>
                  </a:lnTo>
                  <a:lnTo>
                    <a:pt x="1112" y="682"/>
                  </a:lnTo>
                  <a:lnTo>
                    <a:pt x="1104" y="710"/>
                  </a:lnTo>
                  <a:lnTo>
                    <a:pt x="1104" y="710"/>
                  </a:lnTo>
                  <a:lnTo>
                    <a:pt x="1096" y="738"/>
                  </a:lnTo>
                  <a:lnTo>
                    <a:pt x="1086" y="764"/>
                  </a:lnTo>
                  <a:lnTo>
                    <a:pt x="1076" y="792"/>
                  </a:lnTo>
                  <a:lnTo>
                    <a:pt x="1064" y="816"/>
                  </a:lnTo>
                  <a:lnTo>
                    <a:pt x="1050" y="840"/>
                  </a:lnTo>
                  <a:lnTo>
                    <a:pt x="1036" y="864"/>
                  </a:lnTo>
                  <a:lnTo>
                    <a:pt x="1020" y="888"/>
                  </a:lnTo>
                  <a:lnTo>
                    <a:pt x="1004" y="910"/>
                  </a:lnTo>
                  <a:lnTo>
                    <a:pt x="986" y="930"/>
                  </a:lnTo>
                  <a:lnTo>
                    <a:pt x="968" y="950"/>
                  </a:lnTo>
                  <a:lnTo>
                    <a:pt x="948" y="970"/>
                  </a:lnTo>
                  <a:lnTo>
                    <a:pt x="928" y="988"/>
                  </a:lnTo>
                  <a:lnTo>
                    <a:pt x="908" y="1004"/>
                  </a:lnTo>
                  <a:lnTo>
                    <a:pt x="886" y="1020"/>
                  </a:lnTo>
                  <a:lnTo>
                    <a:pt x="864" y="1036"/>
                  </a:lnTo>
                  <a:lnTo>
                    <a:pt x="840" y="1048"/>
                  </a:lnTo>
                  <a:lnTo>
                    <a:pt x="816" y="1062"/>
                  </a:lnTo>
                  <a:lnTo>
                    <a:pt x="792" y="1074"/>
                  </a:lnTo>
                  <a:lnTo>
                    <a:pt x="766" y="1084"/>
                  </a:lnTo>
                  <a:lnTo>
                    <a:pt x="742" y="1092"/>
                  </a:lnTo>
                  <a:lnTo>
                    <a:pt x="716" y="1100"/>
                  </a:lnTo>
                  <a:lnTo>
                    <a:pt x="690" y="1108"/>
                  </a:lnTo>
                  <a:lnTo>
                    <a:pt x="662" y="1114"/>
                  </a:lnTo>
                  <a:lnTo>
                    <a:pt x="636" y="1118"/>
                  </a:lnTo>
                  <a:lnTo>
                    <a:pt x="608" y="1120"/>
                  </a:lnTo>
                  <a:lnTo>
                    <a:pt x="580" y="1122"/>
                  </a:lnTo>
                  <a:lnTo>
                    <a:pt x="552" y="1122"/>
                  </a:lnTo>
                  <a:lnTo>
                    <a:pt x="524" y="1120"/>
                  </a:lnTo>
                  <a:lnTo>
                    <a:pt x="496" y="1118"/>
                  </a:lnTo>
                  <a:lnTo>
                    <a:pt x="468" y="1114"/>
                  </a:lnTo>
                  <a:lnTo>
                    <a:pt x="440" y="1108"/>
                  </a:lnTo>
                  <a:lnTo>
                    <a:pt x="412" y="1102"/>
                  </a:lnTo>
                  <a:lnTo>
                    <a:pt x="412" y="1102"/>
                  </a:lnTo>
                  <a:lnTo>
                    <a:pt x="384" y="1094"/>
                  </a:lnTo>
                  <a:lnTo>
                    <a:pt x="358" y="1084"/>
                  </a:lnTo>
                  <a:lnTo>
                    <a:pt x="332" y="1072"/>
                  </a:lnTo>
                  <a:lnTo>
                    <a:pt x="306" y="1060"/>
                  </a:lnTo>
                  <a:lnTo>
                    <a:pt x="282" y="1048"/>
                  </a:lnTo>
                  <a:lnTo>
                    <a:pt x="258" y="1032"/>
                  </a:lnTo>
                  <a:lnTo>
                    <a:pt x="236" y="1018"/>
                  </a:lnTo>
                  <a:lnTo>
                    <a:pt x="214" y="1000"/>
                  </a:lnTo>
                  <a:lnTo>
                    <a:pt x="192" y="984"/>
                  </a:lnTo>
                  <a:lnTo>
                    <a:pt x="172" y="964"/>
                  </a:lnTo>
                  <a:lnTo>
                    <a:pt x="154" y="946"/>
                  </a:lnTo>
                  <a:lnTo>
                    <a:pt x="134" y="926"/>
                  </a:lnTo>
                  <a:lnTo>
                    <a:pt x="118" y="904"/>
                  </a:lnTo>
                  <a:lnTo>
                    <a:pt x="102" y="882"/>
                  </a:lnTo>
                  <a:lnTo>
                    <a:pt x="86" y="860"/>
                  </a:lnTo>
                  <a:lnTo>
                    <a:pt x="72" y="838"/>
                  </a:lnTo>
                  <a:lnTo>
                    <a:pt x="60" y="814"/>
                  </a:lnTo>
                  <a:lnTo>
                    <a:pt x="48" y="790"/>
                  </a:lnTo>
                  <a:lnTo>
                    <a:pt x="38" y="764"/>
                  </a:lnTo>
                  <a:lnTo>
                    <a:pt x="28" y="738"/>
                  </a:lnTo>
                  <a:lnTo>
                    <a:pt x="20" y="714"/>
                  </a:lnTo>
                  <a:lnTo>
                    <a:pt x="14" y="686"/>
                  </a:lnTo>
                  <a:lnTo>
                    <a:pt x="8" y="660"/>
                  </a:lnTo>
                  <a:lnTo>
                    <a:pt x="4" y="634"/>
                  </a:lnTo>
                  <a:lnTo>
                    <a:pt x="2" y="606"/>
                  </a:lnTo>
                  <a:lnTo>
                    <a:pt x="0" y="578"/>
                  </a:lnTo>
                  <a:lnTo>
                    <a:pt x="0" y="550"/>
                  </a:lnTo>
                  <a:lnTo>
                    <a:pt x="2" y="524"/>
                  </a:lnTo>
                  <a:lnTo>
                    <a:pt x="4" y="496"/>
                  </a:lnTo>
                  <a:lnTo>
                    <a:pt x="8" y="468"/>
                  </a:lnTo>
                  <a:lnTo>
                    <a:pt x="14" y="440"/>
                  </a:lnTo>
                  <a:lnTo>
                    <a:pt x="20" y="412"/>
                  </a:lnTo>
                  <a:lnTo>
                    <a:pt x="20" y="412"/>
                  </a:lnTo>
                  <a:lnTo>
                    <a:pt x="28" y="384"/>
                  </a:lnTo>
                  <a:lnTo>
                    <a:pt x="38" y="356"/>
                  </a:lnTo>
                  <a:lnTo>
                    <a:pt x="50" y="330"/>
                  </a:lnTo>
                  <a:lnTo>
                    <a:pt x="62" y="306"/>
                  </a:lnTo>
                  <a:lnTo>
                    <a:pt x="74" y="280"/>
                  </a:lnTo>
                  <a:lnTo>
                    <a:pt x="90" y="258"/>
                  </a:lnTo>
                  <a:lnTo>
                    <a:pt x="104" y="234"/>
                  </a:lnTo>
                  <a:lnTo>
                    <a:pt x="122" y="212"/>
                  </a:lnTo>
                  <a:lnTo>
                    <a:pt x="138" y="192"/>
                  </a:lnTo>
                  <a:lnTo>
                    <a:pt x="158" y="172"/>
                  </a:lnTo>
                  <a:lnTo>
                    <a:pt x="176" y="152"/>
                  </a:lnTo>
                  <a:lnTo>
                    <a:pt x="196" y="134"/>
                  </a:lnTo>
                  <a:lnTo>
                    <a:pt x="218" y="118"/>
                  </a:lnTo>
                  <a:lnTo>
                    <a:pt x="240" y="102"/>
                  </a:lnTo>
                  <a:lnTo>
                    <a:pt x="262" y="86"/>
                  </a:lnTo>
                  <a:lnTo>
                    <a:pt x="286" y="72"/>
                  </a:lnTo>
                  <a:lnTo>
                    <a:pt x="310" y="60"/>
                  </a:lnTo>
                  <a:lnTo>
                    <a:pt x="334" y="48"/>
                  </a:lnTo>
                  <a:lnTo>
                    <a:pt x="358" y="38"/>
                  </a:lnTo>
                  <a:lnTo>
                    <a:pt x="384" y="28"/>
                  </a:lnTo>
                  <a:lnTo>
                    <a:pt x="410" y="20"/>
                  </a:lnTo>
                  <a:lnTo>
                    <a:pt x="436" y="14"/>
                  </a:lnTo>
                  <a:lnTo>
                    <a:pt x="462" y="8"/>
                  </a:lnTo>
                  <a:lnTo>
                    <a:pt x="490" y="4"/>
                  </a:lnTo>
                  <a:lnTo>
                    <a:pt x="518" y="2"/>
                  </a:lnTo>
                  <a:lnTo>
                    <a:pt x="544" y="0"/>
                  </a:lnTo>
                  <a:lnTo>
                    <a:pt x="572" y="0"/>
                  </a:lnTo>
                  <a:lnTo>
                    <a:pt x="600" y="0"/>
                  </a:lnTo>
                  <a:lnTo>
                    <a:pt x="628" y="4"/>
                  </a:lnTo>
                  <a:lnTo>
                    <a:pt x="656" y="8"/>
                  </a:lnTo>
                  <a:lnTo>
                    <a:pt x="684" y="14"/>
                  </a:lnTo>
                  <a:lnTo>
                    <a:pt x="712" y="20"/>
                  </a:lnTo>
                  <a:lnTo>
                    <a:pt x="712" y="20"/>
                  </a:lnTo>
                  <a:close/>
                </a:path>
              </a:pathLst>
            </a:custGeom>
            <a:solidFill>
              <a:srgbClr val="FFF9A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8" name="Freeform 40"/>
            <p:cNvSpPr/>
            <p:nvPr>
              <p:custDataLst>
                <p:tags r:id="rId66"/>
              </p:custDataLst>
            </p:nvPr>
          </p:nvSpPr>
          <p:spPr bwMode="auto">
            <a:xfrm>
              <a:off x="4190959" y="2657951"/>
              <a:ext cx="2506173" cy="2465532"/>
            </a:xfrm>
            <a:custGeom>
              <a:avLst/>
              <a:gdLst>
                <a:gd name="T0" fmla="*/ 1058 w 1110"/>
                <a:gd name="T1" fmla="*/ 296 h 1092"/>
                <a:gd name="T2" fmla="*/ 1090 w 1110"/>
                <a:gd name="T3" fmla="*/ 386 h 1092"/>
                <a:gd name="T4" fmla="*/ 1108 w 1110"/>
                <a:gd name="T5" fmla="*/ 482 h 1092"/>
                <a:gd name="T6" fmla="*/ 1108 w 1110"/>
                <a:gd name="T7" fmla="*/ 580 h 1092"/>
                <a:gd name="T8" fmla="*/ 1088 w 1110"/>
                <a:gd name="T9" fmla="*/ 680 h 1092"/>
                <a:gd name="T10" fmla="*/ 1080 w 1110"/>
                <a:gd name="T11" fmla="*/ 708 h 1092"/>
                <a:gd name="T12" fmla="*/ 1060 w 1110"/>
                <a:gd name="T13" fmla="*/ 762 h 1092"/>
                <a:gd name="T14" fmla="*/ 1034 w 1110"/>
                <a:gd name="T15" fmla="*/ 810 h 1092"/>
                <a:gd name="T16" fmla="*/ 1004 w 1110"/>
                <a:gd name="T17" fmla="*/ 858 h 1092"/>
                <a:gd name="T18" fmla="*/ 970 w 1110"/>
                <a:gd name="T19" fmla="*/ 900 h 1092"/>
                <a:gd name="T20" fmla="*/ 932 w 1110"/>
                <a:gd name="T21" fmla="*/ 940 h 1092"/>
                <a:gd name="T22" fmla="*/ 892 w 1110"/>
                <a:gd name="T23" fmla="*/ 974 h 1092"/>
                <a:gd name="T24" fmla="*/ 848 w 1110"/>
                <a:gd name="T25" fmla="*/ 1006 h 1092"/>
                <a:gd name="T26" fmla="*/ 800 w 1110"/>
                <a:gd name="T27" fmla="*/ 1032 h 1092"/>
                <a:gd name="T28" fmla="*/ 750 w 1110"/>
                <a:gd name="T29" fmla="*/ 1054 h 1092"/>
                <a:gd name="T30" fmla="*/ 700 w 1110"/>
                <a:gd name="T31" fmla="*/ 1070 h 1092"/>
                <a:gd name="T32" fmla="*/ 646 w 1110"/>
                <a:gd name="T33" fmla="*/ 1084 h 1092"/>
                <a:gd name="T34" fmla="*/ 592 w 1110"/>
                <a:gd name="T35" fmla="*/ 1090 h 1092"/>
                <a:gd name="T36" fmla="*/ 536 w 1110"/>
                <a:gd name="T37" fmla="*/ 1092 h 1092"/>
                <a:gd name="T38" fmla="*/ 480 w 1110"/>
                <a:gd name="T39" fmla="*/ 1088 h 1092"/>
                <a:gd name="T40" fmla="*/ 424 w 1110"/>
                <a:gd name="T41" fmla="*/ 1078 h 1092"/>
                <a:gd name="T42" fmla="*/ 396 w 1110"/>
                <a:gd name="T43" fmla="*/ 1072 h 1092"/>
                <a:gd name="T44" fmla="*/ 340 w 1110"/>
                <a:gd name="T45" fmla="*/ 1052 h 1092"/>
                <a:gd name="T46" fmla="*/ 288 w 1110"/>
                <a:gd name="T47" fmla="*/ 1028 h 1092"/>
                <a:gd name="T48" fmla="*/ 238 w 1110"/>
                <a:gd name="T49" fmla="*/ 1000 h 1092"/>
                <a:gd name="T50" fmla="*/ 192 w 1110"/>
                <a:gd name="T51" fmla="*/ 966 h 1092"/>
                <a:gd name="T52" fmla="*/ 150 w 1110"/>
                <a:gd name="T53" fmla="*/ 930 h 1092"/>
                <a:gd name="T54" fmla="*/ 114 w 1110"/>
                <a:gd name="T55" fmla="*/ 888 h 1092"/>
                <a:gd name="T56" fmla="*/ 80 w 1110"/>
                <a:gd name="T57" fmla="*/ 844 h 1092"/>
                <a:gd name="T58" fmla="*/ 52 w 1110"/>
                <a:gd name="T59" fmla="*/ 796 h 1092"/>
                <a:gd name="T60" fmla="*/ 32 w 1110"/>
                <a:gd name="T61" fmla="*/ 752 h 1092"/>
                <a:gd name="T62" fmla="*/ 8 w 1110"/>
                <a:gd name="T63" fmla="*/ 658 h 1092"/>
                <a:gd name="T64" fmla="*/ 0 w 1110"/>
                <a:gd name="T65" fmla="*/ 562 h 1092"/>
                <a:gd name="T66" fmla="*/ 8 w 1110"/>
                <a:gd name="T67" fmla="*/ 462 h 1092"/>
                <a:gd name="T68" fmla="*/ 20 w 1110"/>
                <a:gd name="T69" fmla="*/ 412 h 1092"/>
                <a:gd name="T70" fmla="*/ 38 w 1110"/>
                <a:gd name="T71" fmla="*/ 358 h 1092"/>
                <a:gd name="T72" fmla="*/ 60 w 1110"/>
                <a:gd name="T73" fmla="*/ 306 h 1092"/>
                <a:gd name="T74" fmla="*/ 88 w 1110"/>
                <a:gd name="T75" fmla="*/ 258 h 1092"/>
                <a:gd name="T76" fmla="*/ 120 w 1110"/>
                <a:gd name="T77" fmla="*/ 212 h 1092"/>
                <a:gd name="T78" fmla="*/ 156 w 1110"/>
                <a:gd name="T79" fmla="*/ 172 h 1092"/>
                <a:gd name="T80" fmla="*/ 196 w 1110"/>
                <a:gd name="T81" fmla="*/ 134 h 1092"/>
                <a:gd name="T82" fmla="*/ 238 w 1110"/>
                <a:gd name="T83" fmla="*/ 102 h 1092"/>
                <a:gd name="T84" fmla="*/ 284 w 1110"/>
                <a:gd name="T85" fmla="*/ 74 h 1092"/>
                <a:gd name="T86" fmla="*/ 332 w 1110"/>
                <a:gd name="T87" fmla="*/ 48 h 1092"/>
                <a:gd name="T88" fmla="*/ 384 w 1110"/>
                <a:gd name="T89" fmla="*/ 30 h 1092"/>
                <a:gd name="T90" fmla="*/ 436 w 1110"/>
                <a:gd name="T91" fmla="*/ 14 h 1092"/>
                <a:gd name="T92" fmla="*/ 490 w 1110"/>
                <a:gd name="T93" fmla="*/ 4 h 1092"/>
                <a:gd name="T94" fmla="*/ 544 w 1110"/>
                <a:gd name="T95" fmla="*/ 0 h 1092"/>
                <a:gd name="T96" fmla="*/ 600 w 1110"/>
                <a:gd name="T97" fmla="*/ 2 h 1092"/>
                <a:gd name="T98" fmla="*/ 656 w 1110"/>
                <a:gd name="T99" fmla="*/ 8 h 1092"/>
                <a:gd name="T100" fmla="*/ 712 w 1110"/>
                <a:gd name="T101" fmla="*/ 20 h 1092"/>
                <a:gd name="T102" fmla="*/ 740 w 1110"/>
                <a:gd name="T103" fmla="*/ 30 h 1092"/>
                <a:gd name="T104" fmla="*/ 794 w 1110"/>
                <a:gd name="T105" fmla="*/ 50 h 1092"/>
                <a:gd name="T106" fmla="*/ 846 w 1110"/>
                <a:gd name="T107" fmla="*/ 76 h 1092"/>
                <a:gd name="T108" fmla="*/ 894 w 1110"/>
                <a:gd name="T109" fmla="*/ 108 h 1092"/>
                <a:gd name="T110" fmla="*/ 938 w 1110"/>
                <a:gd name="T111" fmla="*/ 144 h 1092"/>
                <a:gd name="T112" fmla="*/ 978 w 1110"/>
                <a:gd name="T113" fmla="*/ 182 h 1092"/>
                <a:gd name="T114" fmla="*/ 1012 w 1110"/>
                <a:gd name="T115" fmla="*/ 226 h 1092"/>
                <a:gd name="T116" fmla="*/ 1044 w 1110"/>
                <a:gd name="T117" fmla="*/ 272 h 1092"/>
                <a:gd name="T118" fmla="*/ 1058 w 1110"/>
                <a:gd name="T119" fmla="*/ 296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0" h="1092">
                  <a:moveTo>
                    <a:pt x="1058" y="296"/>
                  </a:moveTo>
                  <a:lnTo>
                    <a:pt x="1058" y="296"/>
                  </a:lnTo>
                  <a:lnTo>
                    <a:pt x="1076" y="340"/>
                  </a:lnTo>
                  <a:lnTo>
                    <a:pt x="1090" y="386"/>
                  </a:lnTo>
                  <a:lnTo>
                    <a:pt x="1100" y="434"/>
                  </a:lnTo>
                  <a:lnTo>
                    <a:pt x="1108" y="482"/>
                  </a:lnTo>
                  <a:lnTo>
                    <a:pt x="1110" y="530"/>
                  </a:lnTo>
                  <a:lnTo>
                    <a:pt x="1108" y="580"/>
                  </a:lnTo>
                  <a:lnTo>
                    <a:pt x="1100" y="630"/>
                  </a:lnTo>
                  <a:lnTo>
                    <a:pt x="1088" y="680"/>
                  </a:lnTo>
                  <a:lnTo>
                    <a:pt x="1088" y="680"/>
                  </a:lnTo>
                  <a:lnTo>
                    <a:pt x="1080" y="708"/>
                  </a:lnTo>
                  <a:lnTo>
                    <a:pt x="1070" y="734"/>
                  </a:lnTo>
                  <a:lnTo>
                    <a:pt x="1060" y="762"/>
                  </a:lnTo>
                  <a:lnTo>
                    <a:pt x="1048" y="786"/>
                  </a:lnTo>
                  <a:lnTo>
                    <a:pt x="1034" y="810"/>
                  </a:lnTo>
                  <a:lnTo>
                    <a:pt x="1020" y="834"/>
                  </a:lnTo>
                  <a:lnTo>
                    <a:pt x="1004" y="858"/>
                  </a:lnTo>
                  <a:lnTo>
                    <a:pt x="988" y="880"/>
                  </a:lnTo>
                  <a:lnTo>
                    <a:pt x="970" y="900"/>
                  </a:lnTo>
                  <a:lnTo>
                    <a:pt x="952" y="920"/>
                  </a:lnTo>
                  <a:lnTo>
                    <a:pt x="932" y="940"/>
                  </a:lnTo>
                  <a:lnTo>
                    <a:pt x="912" y="958"/>
                  </a:lnTo>
                  <a:lnTo>
                    <a:pt x="892" y="974"/>
                  </a:lnTo>
                  <a:lnTo>
                    <a:pt x="870" y="990"/>
                  </a:lnTo>
                  <a:lnTo>
                    <a:pt x="848" y="1006"/>
                  </a:lnTo>
                  <a:lnTo>
                    <a:pt x="824" y="1018"/>
                  </a:lnTo>
                  <a:lnTo>
                    <a:pt x="800" y="1032"/>
                  </a:lnTo>
                  <a:lnTo>
                    <a:pt x="776" y="1044"/>
                  </a:lnTo>
                  <a:lnTo>
                    <a:pt x="750" y="1054"/>
                  </a:lnTo>
                  <a:lnTo>
                    <a:pt x="726" y="1062"/>
                  </a:lnTo>
                  <a:lnTo>
                    <a:pt x="700" y="1070"/>
                  </a:lnTo>
                  <a:lnTo>
                    <a:pt x="674" y="1078"/>
                  </a:lnTo>
                  <a:lnTo>
                    <a:pt x="646" y="1084"/>
                  </a:lnTo>
                  <a:lnTo>
                    <a:pt x="620" y="1088"/>
                  </a:lnTo>
                  <a:lnTo>
                    <a:pt x="592" y="1090"/>
                  </a:lnTo>
                  <a:lnTo>
                    <a:pt x="564" y="1092"/>
                  </a:lnTo>
                  <a:lnTo>
                    <a:pt x="536" y="1092"/>
                  </a:lnTo>
                  <a:lnTo>
                    <a:pt x="508" y="1090"/>
                  </a:lnTo>
                  <a:lnTo>
                    <a:pt x="480" y="1088"/>
                  </a:lnTo>
                  <a:lnTo>
                    <a:pt x="452" y="1084"/>
                  </a:lnTo>
                  <a:lnTo>
                    <a:pt x="424" y="1078"/>
                  </a:lnTo>
                  <a:lnTo>
                    <a:pt x="396" y="1072"/>
                  </a:lnTo>
                  <a:lnTo>
                    <a:pt x="396" y="1072"/>
                  </a:lnTo>
                  <a:lnTo>
                    <a:pt x="368" y="1062"/>
                  </a:lnTo>
                  <a:lnTo>
                    <a:pt x="340" y="1052"/>
                  </a:lnTo>
                  <a:lnTo>
                    <a:pt x="314" y="1042"/>
                  </a:lnTo>
                  <a:lnTo>
                    <a:pt x="288" y="1028"/>
                  </a:lnTo>
                  <a:lnTo>
                    <a:pt x="262" y="1016"/>
                  </a:lnTo>
                  <a:lnTo>
                    <a:pt x="238" y="1000"/>
                  </a:lnTo>
                  <a:lnTo>
                    <a:pt x="214" y="984"/>
                  </a:lnTo>
                  <a:lnTo>
                    <a:pt x="192" y="966"/>
                  </a:lnTo>
                  <a:lnTo>
                    <a:pt x="170" y="948"/>
                  </a:lnTo>
                  <a:lnTo>
                    <a:pt x="150" y="930"/>
                  </a:lnTo>
                  <a:lnTo>
                    <a:pt x="132" y="910"/>
                  </a:lnTo>
                  <a:lnTo>
                    <a:pt x="114" y="888"/>
                  </a:lnTo>
                  <a:lnTo>
                    <a:pt x="96" y="866"/>
                  </a:lnTo>
                  <a:lnTo>
                    <a:pt x="80" y="844"/>
                  </a:lnTo>
                  <a:lnTo>
                    <a:pt x="64" y="820"/>
                  </a:lnTo>
                  <a:lnTo>
                    <a:pt x="52" y="796"/>
                  </a:lnTo>
                  <a:lnTo>
                    <a:pt x="52" y="796"/>
                  </a:lnTo>
                  <a:lnTo>
                    <a:pt x="32" y="752"/>
                  </a:lnTo>
                  <a:lnTo>
                    <a:pt x="18" y="706"/>
                  </a:lnTo>
                  <a:lnTo>
                    <a:pt x="8" y="658"/>
                  </a:lnTo>
                  <a:lnTo>
                    <a:pt x="2" y="610"/>
                  </a:lnTo>
                  <a:lnTo>
                    <a:pt x="0" y="562"/>
                  </a:lnTo>
                  <a:lnTo>
                    <a:pt x="2" y="512"/>
                  </a:lnTo>
                  <a:lnTo>
                    <a:pt x="8" y="462"/>
                  </a:lnTo>
                  <a:lnTo>
                    <a:pt x="20" y="412"/>
                  </a:lnTo>
                  <a:lnTo>
                    <a:pt x="20" y="412"/>
                  </a:lnTo>
                  <a:lnTo>
                    <a:pt x="28" y="384"/>
                  </a:lnTo>
                  <a:lnTo>
                    <a:pt x="38" y="358"/>
                  </a:lnTo>
                  <a:lnTo>
                    <a:pt x="48" y="330"/>
                  </a:lnTo>
                  <a:lnTo>
                    <a:pt x="60" y="306"/>
                  </a:lnTo>
                  <a:lnTo>
                    <a:pt x="74" y="282"/>
                  </a:lnTo>
                  <a:lnTo>
                    <a:pt x="88" y="258"/>
                  </a:lnTo>
                  <a:lnTo>
                    <a:pt x="104" y="234"/>
                  </a:lnTo>
                  <a:lnTo>
                    <a:pt x="120" y="212"/>
                  </a:lnTo>
                  <a:lnTo>
                    <a:pt x="138" y="192"/>
                  </a:lnTo>
                  <a:lnTo>
                    <a:pt x="156" y="172"/>
                  </a:lnTo>
                  <a:lnTo>
                    <a:pt x="176" y="152"/>
                  </a:lnTo>
                  <a:lnTo>
                    <a:pt x="196" y="134"/>
                  </a:lnTo>
                  <a:lnTo>
                    <a:pt x="218" y="118"/>
                  </a:lnTo>
                  <a:lnTo>
                    <a:pt x="238" y="102"/>
                  </a:lnTo>
                  <a:lnTo>
                    <a:pt x="262" y="86"/>
                  </a:lnTo>
                  <a:lnTo>
                    <a:pt x="284" y="74"/>
                  </a:lnTo>
                  <a:lnTo>
                    <a:pt x="308" y="60"/>
                  </a:lnTo>
                  <a:lnTo>
                    <a:pt x="332" y="48"/>
                  </a:lnTo>
                  <a:lnTo>
                    <a:pt x="358" y="38"/>
                  </a:lnTo>
                  <a:lnTo>
                    <a:pt x="384" y="30"/>
                  </a:lnTo>
                  <a:lnTo>
                    <a:pt x="410" y="22"/>
                  </a:lnTo>
                  <a:lnTo>
                    <a:pt x="436" y="14"/>
                  </a:lnTo>
                  <a:lnTo>
                    <a:pt x="462" y="10"/>
                  </a:lnTo>
                  <a:lnTo>
                    <a:pt x="490" y="4"/>
                  </a:lnTo>
                  <a:lnTo>
                    <a:pt x="516" y="2"/>
                  </a:lnTo>
                  <a:lnTo>
                    <a:pt x="544" y="0"/>
                  </a:lnTo>
                  <a:lnTo>
                    <a:pt x="572" y="0"/>
                  </a:lnTo>
                  <a:lnTo>
                    <a:pt x="600" y="2"/>
                  </a:lnTo>
                  <a:lnTo>
                    <a:pt x="628" y="4"/>
                  </a:lnTo>
                  <a:lnTo>
                    <a:pt x="656" y="8"/>
                  </a:lnTo>
                  <a:lnTo>
                    <a:pt x="684" y="14"/>
                  </a:lnTo>
                  <a:lnTo>
                    <a:pt x="712" y="20"/>
                  </a:lnTo>
                  <a:lnTo>
                    <a:pt x="712" y="20"/>
                  </a:lnTo>
                  <a:lnTo>
                    <a:pt x="740" y="30"/>
                  </a:lnTo>
                  <a:lnTo>
                    <a:pt x="768" y="40"/>
                  </a:lnTo>
                  <a:lnTo>
                    <a:pt x="794" y="50"/>
                  </a:lnTo>
                  <a:lnTo>
                    <a:pt x="820" y="64"/>
                  </a:lnTo>
                  <a:lnTo>
                    <a:pt x="846" y="76"/>
                  </a:lnTo>
                  <a:lnTo>
                    <a:pt x="870" y="92"/>
                  </a:lnTo>
                  <a:lnTo>
                    <a:pt x="894" y="108"/>
                  </a:lnTo>
                  <a:lnTo>
                    <a:pt x="916" y="126"/>
                  </a:lnTo>
                  <a:lnTo>
                    <a:pt x="938" y="144"/>
                  </a:lnTo>
                  <a:lnTo>
                    <a:pt x="958" y="162"/>
                  </a:lnTo>
                  <a:lnTo>
                    <a:pt x="978" y="182"/>
                  </a:lnTo>
                  <a:lnTo>
                    <a:pt x="996" y="204"/>
                  </a:lnTo>
                  <a:lnTo>
                    <a:pt x="1012" y="226"/>
                  </a:lnTo>
                  <a:lnTo>
                    <a:pt x="1028" y="248"/>
                  </a:lnTo>
                  <a:lnTo>
                    <a:pt x="1044" y="272"/>
                  </a:lnTo>
                  <a:lnTo>
                    <a:pt x="1058" y="296"/>
                  </a:lnTo>
                  <a:lnTo>
                    <a:pt x="1058" y="296"/>
                  </a:lnTo>
                  <a:close/>
                </a:path>
              </a:pathLst>
            </a:custGeom>
            <a:solidFill>
              <a:srgbClr val="FFEC2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9" name="Freeform 41"/>
            <p:cNvSpPr/>
            <p:nvPr>
              <p:custDataLst>
                <p:tags r:id="rId67"/>
              </p:custDataLst>
            </p:nvPr>
          </p:nvSpPr>
          <p:spPr bwMode="auto">
            <a:xfrm>
              <a:off x="4236115" y="2657951"/>
              <a:ext cx="1557891" cy="925704"/>
            </a:xfrm>
            <a:custGeom>
              <a:avLst/>
              <a:gdLst>
                <a:gd name="T0" fmla="*/ 0 w 690"/>
                <a:gd name="T1" fmla="*/ 410 h 410"/>
                <a:gd name="T2" fmla="*/ 0 w 690"/>
                <a:gd name="T3" fmla="*/ 410 h 410"/>
                <a:gd name="T4" fmla="*/ 16 w 690"/>
                <a:gd name="T5" fmla="*/ 362 h 410"/>
                <a:gd name="T6" fmla="*/ 36 w 690"/>
                <a:gd name="T7" fmla="*/ 316 h 410"/>
                <a:gd name="T8" fmla="*/ 60 w 690"/>
                <a:gd name="T9" fmla="*/ 272 h 410"/>
                <a:gd name="T10" fmla="*/ 86 w 690"/>
                <a:gd name="T11" fmla="*/ 232 h 410"/>
                <a:gd name="T12" fmla="*/ 494 w 690"/>
                <a:gd name="T13" fmla="*/ 2 h 410"/>
                <a:gd name="T14" fmla="*/ 494 w 690"/>
                <a:gd name="T15" fmla="*/ 2 h 410"/>
                <a:gd name="T16" fmla="*/ 542 w 690"/>
                <a:gd name="T17" fmla="*/ 0 h 410"/>
                <a:gd name="T18" fmla="*/ 592 w 690"/>
                <a:gd name="T19" fmla="*/ 2 h 410"/>
                <a:gd name="T20" fmla="*/ 640 w 690"/>
                <a:gd name="T21" fmla="*/ 8 h 410"/>
                <a:gd name="T22" fmla="*/ 690 w 690"/>
                <a:gd name="T23" fmla="*/ 20 h 410"/>
                <a:gd name="T24" fmla="*/ 0 w 690"/>
                <a:gd name="T25"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0" h="410">
                  <a:moveTo>
                    <a:pt x="0" y="410"/>
                  </a:moveTo>
                  <a:lnTo>
                    <a:pt x="0" y="410"/>
                  </a:lnTo>
                  <a:lnTo>
                    <a:pt x="16" y="362"/>
                  </a:lnTo>
                  <a:lnTo>
                    <a:pt x="36" y="316"/>
                  </a:lnTo>
                  <a:lnTo>
                    <a:pt x="60" y="272"/>
                  </a:lnTo>
                  <a:lnTo>
                    <a:pt x="86" y="232"/>
                  </a:lnTo>
                  <a:lnTo>
                    <a:pt x="494" y="2"/>
                  </a:lnTo>
                  <a:lnTo>
                    <a:pt x="494" y="2"/>
                  </a:lnTo>
                  <a:lnTo>
                    <a:pt x="542" y="0"/>
                  </a:lnTo>
                  <a:lnTo>
                    <a:pt x="592" y="2"/>
                  </a:lnTo>
                  <a:lnTo>
                    <a:pt x="640" y="8"/>
                  </a:lnTo>
                  <a:lnTo>
                    <a:pt x="690" y="20"/>
                  </a:lnTo>
                  <a:lnTo>
                    <a:pt x="0" y="410"/>
                  </a:lnTo>
                  <a:close/>
                </a:path>
              </a:pathLst>
            </a:custGeom>
            <a:solidFill>
              <a:srgbClr val="FFF9A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0" name="Freeform 42"/>
            <p:cNvSpPr/>
            <p:nvPr>
              <p:custDataLst>
                <p:tags r:id="rId68"/>
              </p:custDataLst>
            </p:nvPr>
          </p:nvSpPr>
          <p:spPr bwMode="auto">
            <a:xfrm>
              <a:off x="4190959" y="2788904"/>
              <a:ext cx="1919141" cy="1133422"/>
            </a:xfrm>
            <a:custGeom>
              <a:avLst/>
              <a:gdLst>
                <a:gd name="T0" fmla="*/ 0 w 850"/>
                <a:gd name="T1" fmla="*/ 502 h 502"/>
                <a:gd name="T2" fmla="*/ 0 w 850"/>
                <a:gd name="T3" fmla="*/ 502 h 502"/>
                <a:gd name="T4" fmla="*/ 0 w 850"/>
                <a:gd name="T5" fmla="*/ 458 h 502"/>
                <a:gd name="T6" fmla="*/ 812 w 850"/>
                <a:gd name="T7" fmla="*/ 0 h 502"/>
                <a:gd name="T8" fmla="*/ 812 w 850"/>
                <a:gd name="T9" fmla="*/ 0 h 502"/>
                <a:gd name="T10" fmla="*/ 850 w 850"/>
                <a:gd name="T11" fmla="*/ 22 h 502"/>
                <a:gd name="T12" fmla="*/ 0 w 850"/>
                <a:gd name="T13" fmla="*/ 502 h 502"/>
              </a:gdLst>
              <a:ahLst/>
              <a:cxnLst>
                <a:cxn ang="0">
                  <a:pos x="T0" y="T1"/>
                </a:cxn>
                <a:cxn ang="0">
                  <a:pos x="T2" y="T3"/>
                </a:cxn>
                <a:cxn ang="0">
                  <a:pos x="T4" y="T5"/>
                </a:cxn>
                <a:cxn ang="0">
                  <a:pos x="T6" y="T7"/>
                </a:cxn>
                <a:cxn ang="0">
                  <a:pos x="T8" y="T9"/>
                </a:cxn>
                <a:cxn ang="0">
                  <a:pos x="T10" y="T11"/>
                </a:cxn>
                <a:cxn ang="0">
                  <a:pos x="T12" y="T13"/>
                </a:cxn>
              </a:cxnLst>
              <a:rect l="0" t="0" r="r" b="b"/>
              <a:pathLst>
                <a:path w="850" h="502">
                  <a:moveTo>
                    <a:pt x="0" y="502"/>
                  </a:moveTo>
                  <a:lnTo>
                    <a:pt x="0" y="502"/>
                  </a:lnTo>
                  <a:lnTo>
                    <a:pt x="0" y="458"/>
                  </a:lnTo>
                  <a:lnTo>
                    <a:pt x="812" y="0"/>
                  </a:lnTo>
                  <a:lnTo>
                    <a:pt x="812" y="0"/>
                  </a:lnTo>
                  <a:lnTo>
                    <a:pt x="850" y="22"/>
                  </a:lnTo>
                  <a:lnTo>
                    <a:pt x="0" y="502"/>
                  </a:lnTo>
                  <a:close/>
                </a:path>
              </a:pathLst>
            </a:custGeom>
            <a:solidFill>
              <a:srgbClr val="FFF9A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1" name="Freeform 43"/>
            <p:cNvSpPr/>
            <p:nvPr>
              <p:custDataLst>
                <p:tags r:id="rId69"/>
              </p:custDataLst>
            </p:nvPr>
          </p:nvSpPr>
          <p:spPr bwMode="auto">
            <a:xfrm>
              <a:off x="4461897" y="3457217"/>
              <a:ext cx="2194595" cy="1286954"/>
            </a:xfrm>
            <a:custGeom>
              <a:avLst/>
              <a:gdLst>
                <a:gd name="T0" fmla="*/ 960 w 972"/>
                <a:gd name="T1" fmla="*/ 0 h 570"/>
                <a:gd name="T2" fmla="*/ 960 w 972"/>
                <a:gd name="T3" fmla="*/ 0 h 570"/>
                <a:gd name="T4" fmla="*/ 972 w 972"/>
                <a:gd name="T5" fmla="*/ 36 h 570"/>
                <a:gd name="T6" fmla="*/ 24 w 972"/>
                <a:gd name="T7" fmla="*/ 570 h 570"/>
                <a:gd name="T8" fmla="*/ 24 w 972"/>
                <a:gd name="T9" fmla="*/ 570 h 570"/>
                <a:gd name="T10" fmla="*/ 0 w 972"/>
                <a:gd name="T11" fmla="*/ 542 h 570"/>
                <a:gd name="T12" fmla="*/ 960 w 972"/>
                <a:gd name="T13" fmla="*/ 0 h 570"/>
              </a:gdLst>
              <a:ahLst/>
              <a:cxnLst>
                <a:cxn ang="0">
                  <a:pos x="T0" y="T1"/>
                </a:cxn>
                <a:cxn ang="0">
                  <a:pos x="T2" y="T3"/>
                </a:cxn>
                <a:cxn ang="0">
                  <a:pos x="T4" y="T5"/>
                </a:cxn>
                <a:cxn ang="0">
                  <a:pos x="T6" y="T7"/>
                </a:cxn>
                <a:cxn ang="0">
                  <a:pos x="T8" y="T9"/>
                </a:cxn>
                <a:cxn ang="0">
                  <a:pos x="T10" y="T11"/>
                </a:cxn>
                <a:cxn ang="0">
                  <a:pos x="T12" y="T13"/>
                </a:cxn>
              </a:cxnLst>
              <a:rect l="0" t="0" r="r" b="b"/>
              <a:pathLst>
                <a:path w="972" h="570">
                  <a:moveTo>
                    <a:pt x="960" y="0"/>
                  </a:moveTo>
                  <a:lnTo>
                    <a:pt x="960" y="0"/>
                  </a:lnTo>
                  <a:lnTo>
                    <a:pt x="972" y="36"/>
                  </a:lnTo>
                  <a:lnTo>
                    <a:pt x="24" y="570"/>
                  </a:lnTo>
                  <a:lnTo>
                    <a:pt x="24" y="570"/>
                  </a:lnTo>
                  <a:lnTo>
                    <a:pt x="0" y="542"/>
                  </a:lnTo>
                  <a:lnTo>
                    <a:pt x="960" y="0"/>
                  </a:lnTo>
                  <a:close/>
                </a:path>
              </a:pathLst>
            </a:custGeom>
            <a:solidFill>
              <a:srgbClr val="FFF9A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2" name="Freeform 44"/>
            <p:cNvSpPr/>
            <p:nvPr>
              <p:custDataLst>
                <p:tags r:id="rId70"/>
              </p:custDataLst>
            </p:nvPr>
          </p:nvSpPr>
          <p:spPr bwMode="auto">
            <a:xfrm>
              <a:off x="4385131" y="2815998"/>
              <a:ext cx="2081704" cy="2077189"/>
            </a:xfrm>
            <a:custGeom>
              <a:avLst/>
              <a:gdLst>
                <a:gd name="T0" fmla="*/ 584 w 922"/>
                <a:gd name="T1" fmla="*/ 18 h 920"/>
                <a:gd name="T2" fmla="*/ 628 w 922"/>
                <a:gd name="T3" fmla="*/ 32 h 920"/>
                <a:gd name="T4" fmla="*/ 710 w 922"/>
                <a:gd name="T5" fmla="*/ 74 h 920"/>
                <a:gd name="T6" fmla="*/ 780 w 922"/>
                <a:gd name="T7" fmla="*/ 130 h 920"/>
                <a:gd name="T8" fmla="*/ 838 w 922"/>
                <a:gd name="T9" fmla="*/ 196 h 920"/>
                <a:gd name="T10" fmla="*/ 882 w 922"/>
                <a:gd name="T11" fmla="*/ 274 h 920"/>
                <a:gd name="T12" fmla="*/ 910 w 922"/>
                <a:gd name="T13" fmla="*/ 358 h 920"/>
                <a:gd name="T14" fmla="*/ 922 w 922"/>
                <a:gd name="T15" fmla="*/ 446 h 920"/>
                <a:gd name="T16" fmla="*/ 916 w 922"/>
                <a:gd name="T17" fmla="*/ 538 h 920"/>
                <a:gd name="T18" fmla="*/ 906 w 922"/>
                <a:gd name="T19" fmla="*/ 584 h 920"/>
                <a:gd name="T20" fmla="*/ 898 w 922"/>
                <a:gd name="T21" fmla="*/ 606 h 920"/>
                <a:gd name="T22" fmla="*/ 872 w 922"/>
                <a:gd name="T23" fmla="*/ 670 h 920"/>
                <a:gd name="T24" fmla="*/ 822 w 922"/>
                <a:gd name="T25" fmla="*/ 746 h 920"/>
                <a:gd name="T26" fmla="*/ 760 w 922"/>
                <a:gd name="T27" fmla="*/ 810 h 920"/>
                <a:gd name="T28" fmla="*/ 688 w 922"/>
                <a:gd name="T29" fmla="*/ 862 h 920"/>
                <a:gd name="T30" fmla="*/ 608 w 922"/>
                <a:gd name="T31" fmla="*/ 898 h 920"/>
                <a:gd name="T32" fmla="*/ 520 w 922"/>
                <a:gd name="T33" fmla="*/ 918 h 920"/>
                <a:gd name="T34" fmla="*/ 430 w 922"/>
                <a:gd name="T35" fmla="*/ 920 h 920"/>
                <a:gd name="T36" fmla="*/ 360 w 922"/>
                <a:gd name="T37" fmla="*/ 910 h 920"/>
                <a:gd name="T38" fmla="*/ 338 w 922"/>
                <a:gd name="T39" fmla="*/ 904 h 920"/>
                <a:gd name="T40" fmla="*/ 292 w 922"/>
                <a:gd name="T41" fmla="*/ 890 h 920"/>
                <a:gd name="T42" fmla="*/ 210 w 922"/>
                <a:gd name="T43" fmla="*/ 848 h 920"/>
                <a:gd name="T44" fmla="*/ 140 w 922"/>
                <a:gd name="T45" fmla="*/ 792 h 920"/>
                <a:gd name="T46" fmla="*/ 82 w 922"/>
                <a:gd name="T47" fmla="*/ 724 h 920"/>
                <a:gd name="T48" fmla="*/ 40 w 922"/>
                <a:gd name="T49" fmla="*/ 648 h 920"/>
                <a:gd name="T50" fmla="*/ 10 w 922"/>
                <a:gd name="T51" fmla="*/ 564 h 920"/>
                <a:gd name="T52" fmla="*/ 0 w 922"/>
                <a:gd name="T53" fmla="*/ 476 h 920"/>
                <a:gd name="T54" fmla="*/ 6 w 922"/>
                <a:gd name="T55" fmla="*/ 384 h 920"/>
                <a:gd name="T56" fmla="*/ 16 w 922"/>
                <a:gd name="T57" fmla="*/ 338 h 920"/>
                <a:gd name="T58" fmla="*/ 22 w 922"/>
                <a:gd name="T59" fmla="*/ 316 h 920"/>
                <a:gd name="T60" fmla="*/ 50 w 922"/>
                <a:gd name="T61" fmla="*/ 252 h 920"/>
                <a:gd name="T62" fmla="*/ 98 w 922"/>
                <a:gd name="T63" fmla="*/ 176 h 920"/>
                <a:gd name="T64" fmla="*/ 160 w 922"/>
                <a:gd name="T65" fmla="*/ 112 h 920"/>
                <a:gd name="T66" fmla="*/ 234 w 922"/>
                <a:gd name="T67" fmla="*/ 60 h 920"/>
                <a:gd name="T68" fmla="*/ 314 w 922"/>
                <a:gd name="T69" fmla="*/ 24 h 920"/>
                <a:gd name="T70" fmla="*/ 400 w 922"/>
                <a:gd name="T71" fmla="*/ 4 h 920"/>
                <a:gd name="T72" fmla="*/ 492 w 922"/>
                <a:gd name="T73" fmla="*/ 2 h 920"/>
                <a:gd name="T74" fmla="*/ 560 w 922"/>
                <a:gd name="T75" fmla="*/ 12 h 920"/>
                <a:gd name="T76" fmla="*/ 584 w 922"/>
                <a:gd name="T77" fmla="*/ 18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2" h="920">
                  <a:moveTo>
                    <a:pt x="584" y="18"/>
                  </a:moveTo>
                  <a:lnTo>
                    <a:pt x="584" y="18"/>
                  </a:lnTo>
                  <a:lnTo>
                    <a:pt x="606" y="24"/>
                  </a:lnTo>
                  <a:lnTo>
                    <a:pt x="628" y="32"/>
                  </a:lnTo>
                  <a:lnTo>
                    <a:pt x="670" y="52"/>
                  </a:lnTo>
                  <a:lnTo>
                    <a:pt x="710" y="74"/>
                  </a:lnTo>
                  <a:lnTo>
                    <a:pt x="748" y="100"/>
                  </a:lnTo>
                  <a:lnTo>
                    <a:pt x="780" y="130"/>
                  </a:lnTo>
                  <a:lnTo>
                    <a:pt x="812" y="162"/>
                  </a:lnTo>
                  <a:lnTo>
                    <a:pt x="838" y="196"/>
                  </a:lnTo>
                  <a:lnTo>
                    <a:pt x="862" y="234"/>
                  </a:lnTo>
                  <a:lnTo>
                    <a:pt x="882" y="274"/>
                  </a:lnTo>
                  <a:lnTo>
                    <a:pt x="898" y="314"/>
                  </a:lnTo>
                  <a:lnTo>
                    <a:pt x="910" y="358"/>
                  </a:lnTo>
                  <a:lnTo>
                    <a:pt x="918" y="402"/>
                  </a:lnTo>
                  <a:lnTo>
                    <a:pt x="922" y="446"/>
                  </a:lnTo>
                  <a:lnTo>
                    <a:pt x="922" y="492"/>
                  </a:lnTo>
                  <a:lnTo>
                    <a:pt x="916" y="538"/>
                  </a:lnTo>
                  <a:lnTo>
                    <a:pt x="912" y="560"/>
                  </a:lnTo>
                  <a:lnTo>
                    <a:pt x="906" y="584"/>
                  </a:lnTo>
                  <a:lnTo>
                    <a:pt x="906" y="584"/>
                  </a:lnTo>
                  <a:lnTo>
                    <a:pt x="898" y="606"/>
                  </a:lnTo>
                  <a:lnTo>
                    <a:pt x="890" y="628"/>
                  </a:lnTo>
                  <a:lnTo>
                    <a:pt x="872" y="670"/>
                  </a:lnTo>
                  <a:lnTo>
                    <a:pt x="848" y="710"/>
                  </a:lnTo>
                  <a:lnTo>
                    <a:pt x="822" y="746"/>
                  </a:lnTo>
                  <a:lnTo>
                    <a:pt x="792" y="780"/>
                  </a:lnTo>
                  <a:lnTo>
                    <a:pt x="760" y="810"/>
                  </a:lnTo>
                  <a:lnTo>
                    <a:pt x="726" y="838"/>
                  </a:lnTo>
                  <a:lnTo>
                    <a:pt x="688" y="862"/>
                  </a:lnTo>
                  <a:lnTo>
                    <a:pt x="648" y="882"/>
                  </a:lnTo>
                  <a:lnTo>
                    <a:pt x="608" y="898"/>
                  </a:lnTo>
                  <a:lnTo>
                    <a:pt x="564" y="910"/>
                  </a:lnTo>
                  <a:lnTo>
                    <a:pt x="520" y="918"/>
                  </a:lnTo>
                  <a:lnTo>
                    <a:pt x="476" y="920"/>
                  </a:lnTo>
                  <a:lnTo>
                    <a:pt x="430" y="920"/>
                  </a:lnTo>
                  <a:lnTo>
                    <a:pt x="384" y="914"/>
                  </a:lnTo>
                  <a:lnTo>
                    <a:pt x="360" y="910"/>
                  </a:lnTo>
                  <a:lnTo>
                    <a:pt x="338" y="904"/>
                  </a:lnTo>
                  <a:lnTo>
                    <a:pt x="338" y="904"/>
                  </a:lnTo>
                  <a:lnTo>
                    <a:pt x="314" y="898"/>
                  </a:lnTo>
                  <a:lnTo>
                    <a:pt x="292" y="890"/>
                  </a:lnTo>
                  <a:lnTo>
                    <a:pt x="250" y="870"/>
                  </a:lnTo>
                  <a:lnTo>
                    <a:pt x="210" y="848"/>
                  </a:lnTo>
                  <a:lnTo>
                    <a:pt x="174" y="822"/>
                  </a:lnTo>
                  <a:lnTo>
                    <a:pt x="140" y="792"/>
                  </a:lnTo>
                  <a:lnTo>
                    <a:pt x="110" y="760"/>
                  </a:lnTo>
                  <a:lnTo>
                    <a:pt x="82" y="724"/>
                  </a:lnTo>
                  <a:lnTo>
                    <a:pt x="60" y="688"/>
                  </a:lnTo>
                  <a:lnTo>
                    <a:pt x="40" y="648"/>
                  </a:lnTo>
                  <a:lnTo>
                    <a:pt x="24" y="606"/>
                  </a:lnTo>
                  <a:lnTo>
                    <a:pt x="10" y="564"/>
                  </a:lnTo>
                  <a:lnTo>
                    <a:pt x="2" y="520"/>
                  </a:lnTo>
                  <a:lnTo>
                    <a:pt x="0" y="476"/>
                  </a:lnTo>
                  <a:lnTo>
                    <a:pt x="0" y="430"/>
                  </a:lnTo>
                  <a:lnTo>
                    <a:pt x="6" y="384"/>
                  </a:lnTo>
                  <a:lnTo>
                    <a:pt x="10" y="362"/>
                  </a:lnTo>
                  <a:lnTo>
                    <a:pt x="16" y="338"/>
                  </a:lnTo>
                  <a:lnTo>
                    <a:pt x="16" y="338"/>
                  </a:lnTo>
                  <a:lnTo>
                    <a:pt x="22" y="316"/>
                  </a:lnTo>
                  <a:lnTo>
                    <a:pt x="30" y="294"/>
                  </a:lnTo>
                  <a:lnTo>
                    <a:pt x="50" y="252"/>
                  </a:lnTo>
                  <a:lnTo>
                    <a:pt x="72" y="212"/>
                  </a:lnTo>
                  <a:lnTo>
                    <a:pt x="98" y="176"/>
                  </a:lnTo>
                  <a:lnTo>
                    <a:pt x="128" y="142"/>
                  </a:lnTo>
                  <a:lnTo>
                    <a:pt x="160" y="112"/>
                  </a:lnTo>
                  <a:lnTo>
                    <a:pt x="196" y="84"/>
                  </a:lnTo>
                  <a:lnTo>
                    <a:pt x="234" y="60"/>
                  </a:lnTo>
                  <a:lnTo>
                    <a:pt x="272" y="40"/>
                  </a:lnTo>
                  <a:lnTo>
                    <a:pt x="314" y="24"/>
                  </a:lnTo>
                  <a:lnTo>
                    <a:pt x="356" y="12"/>
                  </a:lnTo>
                  <a:lnTo>
                    <a:pt x="400" y="4"/>
                  </a:lnTo>
                  <a:lnTo>
                    <a:pt x="446" y="0"/>
                  </a:lnTo>
                  <a:lnTo>
                    <a:pt x="492" y="2"/>
                  </a:lnTo>
                  <a:lnTo>
                    <a:pt x="538" y="8"/>
                  </a:lnTo>
                  <a:lnTo>
                    <a:pt x="560" y="12"/>
                  </a:lnTo>
                  <a:lnTo>
                    <a:pt x="584" y="18"/>
                  </a:lnTo>
                  <a:lnTo>
                    <a:pt x="584" y="18"/>
                  </a:lnTo>
                  <a:close/>
                </a:path>
              </a:pathLst>
            </a:custGeom>
            <a:solidFill>
              <a:srgbClr val="E9AB2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3" name="Freeform 45"/>
            <p:cNvSpPr/>
            <p:nvPr>
              <p:custDataLst>
                <p:tags r:id="rId71"/>
              </p:custDataLst>
            </p:nvPr>
          </p:nvSpPr>
          <p:spPr bwMode="auto">
            <a:xfrm>
              <a:off x="4416740" y="2910826"/>
              <a:ext cx="2050095" cy="1982360"/>
            </a:xfrm>
            <a:custGeom>
              <a:avLst/>
              <a:gdLst>
                <a:gd name="T0" fmla="*/ 888 w 908"/>
                <a:gd name="T1" fmla="*/ 282 h 878"/>
                <a:gd name="T2" fmla="*/ 902 w 908"/>
                <a:gd name="T3" fmla="*/ 344 h 878"/>
                <a:gd name="T4" fmla="*/ 908 w 908"/>
                <a:gd name="T5" fmla="*/ 410 h 878"/>
                <a:gd name="T6" fmla="*/ 904 w 908"/>
                <a:gd name="T7" fmla="*/ 476 h 878"/>
                <a:gd name="T8" fmla="*/ 892 w 908"/>
                <a:gd name="T9" fmla="*/ 542 h 878"/>
                <a:gd name="T10" fmla="*/ 884 w 908"/>
                <a:gd name="T11" fmla="*/ 564 h 878"/>
                <a:gd name="T12" fmla="*/ 858 w 908"/>
                <a:gd name="T13" fmla="*/ 628 h 878"/>
                <a:gd name="T14" fmla="*/ 808 w 908"/>
                <a:gd name="T15" fmla="*/ 704 h 878"/>
                <a:gd name="T16" fmla="*/ 746 w 908"/>
                <a:gd name="T17" fmla="*/ 768 h 878"/>
                <a:gd name="T18" fmla="*/ 674 w 908"/>
                <a:gd name="T19" fmla="*/ 820 h 878"/>
                <a:gd name="T20" fmla="*/ 594 w 908"/>
                <a:gd name="T21" fmla="*/ 856 h 878"/>
                <a:gd name="T22" fmla="*/ 506 w 908"/>
                <a:gd name="T23" fmla="*/ 876 h 878"/>
                <a:gd name="T24" fmla="*/ 416 w 908"/>
                <a:gd name="T25" fmla="*/ 878 h 878"/>
                <a:gd name="T26" fmla="*/ 346 w 908"/>
                <a:gd name="T27" fmla="*/ 868 h 878"/>
                <a:gd name="T28" fmla="*/ 324 w 908"/>
                <a:gd name="T29" fmla="*/ 862 h 878"/>
                <a:gd name="T30" fmla="*/ 272 w 908"/>
                <a:gd name="T31" fmla="*/ 844 h 878"/>
                <a:gd name="T32" fmla="*/ 224 w 908"/>
                <a:gd name="T33" fmla="*/ 822 h 878"/>
                <a:gd name="T34" fmla="*/ 180 w 908"/>
                <a:gd name="T35" fmla="*/ 794 h 878"/>
                <a:gd name="T36" fmla="*/ 138 w 908"/>
                <a:gd name="T37" fmla="*/ 762 h 878"/>
                <a:gd name="T38" fmla="*/ 102 w 908"/>
                <a:gd name="T39" fmla="*/ 726 h 878"/>
                <a:gd name="T40" fmla="*/ 70 w 908"/>
                <a:gd name="T41" fmla="*/ 686 h 878"/>
                <a:gd name="T42" fmla="*/ 44 w 908"/>
                <a:gd name="T43" fmla="*/ 642 h 878"/>
                <a:gd name="T44" fmla="*/ 22 w 908"/>
                <a:gd name="T45" fmla="*/ 596 h 878"/>
                <a:gd name="T46" fmla="*/ 12 w 908"/>
                <a:gd name="T47" fmla="*/ 566 h 878"/>
                <a:gd name="T48" fmla="*/ 2 w 908"/>
                <a:gd name="T49" fmla="*/ 502 h 878"/>
                <a:gd name="T50" fmla="*/ 0 w 908"/>
                <a:gd name="T51" fmla="*/ 436 h 878"/>
                <a:gd name="T52" fmla="*/ 8 w 908"/>
                <a:gd name="T53" fmla="*/ 370 h 878"/>
                <a:gd name="T54" fmla="*/ 16 w 908"/>
                <a:gd name="T55" fmla="*/ 336 h 878"/>
                <a:gd name="T56" fmla="*/ 32 w 908"/>
                <a:gd name="T57" fmla="*/ 292 h 878"/>
                <a:gd name="T58" fmla="*/ 74 w 908"/>
                <a:gd name="T59" fmla="*/ 210 h 878"/>
                <a:gd name="T60" fmla="*/ 130 w 908"/>
                <a:gd name="T61" fmla="*/ 140 h 878"/>
                <a:gd name="T62" fmla="*/ 196 w 908"/>
                <a:gd name="T63" fmla="*/ 82 h 878"/>
                <a:gd name="T64" fmla="*/ 274 w 908"/>
                <a:gd name="T65" fmla="*/ 40 h 878"/>
                <a:gd name="T66" fmla="*/ 358 w 908"/>
                <a:gd name="T67" fmla="*/ 12 h 878"/>
                <a:gd name="T68" fmla="*/ 446 w 908"/>
                <a:gd name="T69" fmla="*/ 0 h 878"/>
                <a:gd name="T70" fmla="*/ 538 w 908"/>
                <a:gd name="T71" fmla="*/ 6 h 878"/>
                <a:gd name="T72" fmla="*/ 584 w 908"/>
                <a:gd name="T73" fmla="*/ 16 h 878"/>
                <a:gd name="T74" fmla="*/ 610 w 908"/>
                <a:gd name="T75" fmla="*/ 24 h 878"/>
                <a:gd name="T76" fmla="*/ 660 w 908"/>
                <a:gd name="T77" fmla="*/ 44 h 878"/>
                <a:gd name="T78" fmla="*/ 706 w 908"/>
                <a:gd name="T79" fmla="*/ 70 h 878"/>
                <a:gd name="T80" fmla="*/ 750 w 908"/>
                <a:gd name="T81" fmla="*/ 100 h 878"/>
                <a:gd name="T82" fmla="*/ 788 w 908"/>
                <a:gd name="T83" fmla="*/ 134 h 878"/>
                <a:gd name="T84" fmla="*/ 822 w 908"/>
                <a:gd name="T85" fmla="*/ 172 h 878"/>
                <a:gd name="T86" fmla="*/ 852 w 908"/>
                <a:gd name="T87" fmla="*/ 214 h 878"/>
                <a:gd name="T88" fmla="*/ 876 w 908"/>
                <a:gd name="T89" fmla="*/ 258 h 878"/>
                <a:gd name="T90" fmla="*/ 888 w 908"/>
                <a:gd name="T91" fmla="*/ 282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8" h="878">
                  <a:moveTo>
                    <a:pt x="888" y="282"/>
                  </a:moveTo>
                  <a:lnTo>
                    <a:pt x="888" y="282"/>
                  </a:lnTo>
                  <a:lnTo>
                    <a:pt x="896" y="312"/>
                  </a:lnTo>
                  <a:lnTo>
                    <a:pt x="902" y="344"/>
                  </a:lnTo>
                  <a:lnTo>
                    <a:pt x="906" y="376"/>
                  </a:lnTo>
                  <a:lnTo>
                    <a:pt x="908" y="410"/>
                  </a:lnTo>
                  <a:lnTo>
                    <a:pt x="908" y="442"/>
                  </a:lnTo>
                  <a:lnTo>
                    <a:pt x="904" y="476"/>
                  </a:lnTo>
                  <a:lnTo>
                    <a:pt x="900" y="508"/>
                  </a:lnTo>
                  <a:lnTo>
                    <a:pt x="892" y="542"/>
                  </a:lnTo>
                  <a:lnTo>
                    <a:pt x="892" y="542"/>
                  </a:lnTo>
                  <a:lnTo>
                    <a:pt x="884" y="564"/>
                  </a:lnTo>
                  <a:lnTo>
                    <a:pt x="876" y="586"/>
                  </a:lnTo>
                  <a:lnTo>
                    <a:pt x="858" y="628"/>
                  </a:lnTo>
                  <a:lnTo>
                    <a:pt x="834" y="668"/>
                  </a:lnTo>
                  <a:lnTo>
                    <a:pt x="808" y="704"/>
                  </a:lnTo>
                  <a:lnTo>
                    <a:pt x="778" y="738"/>
                  </a:lnTo>
                  <a:lnTo>
                    <a:pt x="746" y="768"/>
                  </a:lnTo>
                  <a:lnTo>
                    <a:pt x="712" y="796"/>
                  </a:lnTo>
                  <a:lnTo>
                    <a:pt x="674" y="820"/>
                  </a:lnTo>
                  <a:lnTo>
                    <a:pt x="634" y="838"/>
                  </a:lnTo>
                  <a:lnTo>
                    <a:pt x="594" y="856"/>
                  </a:lnTo>
                  <a:lnTo>
                    <a:pt x="550" y="868"/>
                  </a:lnTo>
                  <a:lnTo>
                    <a:pt x="506" y="876"/>
                  </a:lnTo>
                  <a:lnTo>
                    <a:pt x="462" y="878"/>
                  </a:lnTo>
                  <a:lnTo>
                    <a:pt x="416" y="878"/>
                  </a:lnTo>
                  <a:lnTo>
                    <a:pt x="370" y="872"/>
                  </a:lnTo>
                  <a:lnTo>
                    <a:pt x="346" y="868"/>
                  </a:lnTo>
                  <a:lnTo>
                    <a:pt x="324" y="862"/>
                  </a:lnTo>
                  <a:lnTo>
                    <a:pt x="324" y="862"/>
                  </a:lnTo>
                  <a:lnTo>
                    <a:pt x="298" y="854"/>
                  </a:lnTo>
                  <a:lnTo>
                    <a:pt x="272" y="844"/>
                  </a:lnTo>
                  <a:lnTo>
                    <a:pt x="248" y="834"/>
                  </a:lnTo>
                  <a:lnTo>
                    <a:pt x="224" y="822"/>
                  </a:lnTo>
                  <a:lnTo>
                    <a:pt x="202" y="808"/>
                  </a:lnTo>
                  <a:lnTo>
                    <a:pt x="180" y="794"/>
                  </a:lnTo>
                  <a:lnTo>
                    <a:pt x="158" y="778"/>
                  </a:lnTo>
                  <a:lnTo>
                    <a:pt x="138" y="762"/>
                  </a:lnTo>
                  <a:lnTo>
                    <a:pt x="120" y="744"/>
                  </a:lnTo>
                  <a:lnTo>
                    <a:pt x="102" y="726"/>
                  </a:lnTo>
                  <a:lnTo>
                    <a:pt x="86" y="706"/>
                  </a:lnTo>
                  <a:lnTo>
                    <a:pt x="70" y="686"/>
                  </a:lnTo>
                  <a:lnTo>
                    <a:pt x="56" y="664"/>
                  </a:lnTo>
                  <a:lnTo>
                    <a:pt x="44" y="642"/>
                  </a:lnTo>
                  <a:lnTo>
                    <a:pt x="32" y="620"/>
                  </a:lnTo>
                  <a:lnTo>
                    <a:pt x="22" y="596"/>
                  </a:lnTo>
                  <a:lnTo>
                    <a:pt x="22" y="596"/>
                  </a:lnTo>
                  <a:lnTo>
                    <a:pt x="12" y="566"/>
                  </a:lnTo>
                  <a:lnTo>
                    <a:pt x="6" y="534"/>
                  </a:lnTo>
                  <a:lnTo>
                    <a:pt x="2" y="502"/>
                  </a:lnTo>
                  <a:lnTo>
                    <a:pt x="0" y="470"/>
                  </a:lnTo>
                  <a:lnTo>
                    <a:pt x="0" y="436"/>
                  </a:lnTo>
                  <a:lnTo>
                    <a:pt x="4" y="404"/>
                  </a:lnTo>
                  <a:lnTo>
                    <a:pt x="8" y="370"/>
                  </a:lnTo>
                  <a:lnTo>
                    <a:pt x="16" y="336"/>
                  </a:lnTo>
                  <a:lnTo>
                    <a:pt x="16" y="336"/>
                  </a:lnTo>
                  <a:lnTo>
                    <a:pt x="24" y="314"/>
                  </a:lnTo>
                  <a:lnTo>
                    <a:pt x="32" y="292"/>
                  </a:lnTo>
                  <a:lnTo>
                    <a:pt x="50" y="250"/>
                  </a:lnTo>
                  <a:lnTo>
                    <a:pt x="74" y="210"/>
                  </a:lnTo>
                  <a:lnTo>
                    <a:pt x="100" y="174"/>
                  </a:lnTo>
                  <a:lnTo>
                    <a:pt x="130" y="140"/>
                  </a:lnTo>
                  <a:lnTo>
                    <a:pt x="162" y="110"/>
                  </a:lnTo>
                  <a:lnTo>
                    <a:pt x="196" y="82"/>
                  </a:lnTo>
                  <a:lnTo>
                    <a:pt x="234" y="60"/>
                  </a:lnTo>
                  <a:lnTo>
                    <a:pt x="274" y="40"/>
                  </a:lnTo>
                  <a:lnTo>
                    <a:pt x="316" y="24"/>
                  </a:lnTo>
                  <a:lnTo>
                    <a:pt x="358" y="12"/>
                  </a:lnTo>
                  <a:lnTo>
                    <a:pt x="402" y="4"/>
                  </a:lnTo>
                  <a:lnTo>
                    <a:pt x="446" y="0"/>
                  </a:lnTo>
                  <a:lnTo>
                    <a:pt x="492" y="0"/>
                  </a:lnTo>
                  <a:lnTo>
                    <a:pt x="538" y="6"/>
                  </a:lnTo>
                  <a:lnTo>
                    <a:pt x="562" y="10"/>
                  </a:lnTo>
                  <a:lnTo>
                    <a:pt x="584" y="16"/>
                  </a:lnTo>
                  <a:lnTo>
                    <a:pt x="584" y="16"/>
                  </a:lnTo>
                  <a:lnTo>
                    <a:pt x="610" y="24"/>
                  </a:lnTo>
                  <a:lnTo>
                    <a:pt x="636" y="34"/>
                  </a:lnTo>
                  <a:lnTo>
                    <a:pt x="660" y="44"/>
                  </a:lnTo>
                  <a:lnTo>
                    <a:pt x="684" y="56"/>
                  </a:lnTo>
                  <a:lnTo>
                    <a:pt x="706" y="70"/>
                  </a:lnTo>
                  <a:lnTo>
                    <a:pt x="728" y="84"/>
                  </a:lnTo>
                  <a:lnTo>
                    <a:pt x="750" y="100"/>
                  </a:lnTo>
                  <a:lnTo>
                    <a:pt x="770" y="116"/>
                  </a:lnTo>
                  <a:lnTo>
                    <a:pt x="788" y="134"/>
                  </a:lnTo>
                  <a:lnTo>
                    <a:pt x="806" y="154"/>
                  </a:lnTo>
                  <a:lnTo>
                    <a:pt x="822" y="172"/>
                  </a:lnTo>
                  <a:lnTo>
                    <a:pt x="838" y="192"/>
                  </a:lnTo>
                  <a:lnTo>
                    <a:pt x="852" y="214"/>
                  </a:lnTo>
                  <a:lnTo>
                    <a:pt x="864" y="236"/>
                  </a:lnTo>
                  <a:lnTo>
                    <a:pt x="876" y="258"/>
                  </a:lnTo>
                  <a:lnTo>
                    <a:pt x="888" y="282"/>
                  </a:lnTo>
                  <a:lnTo>
                    <a:pt x="888" y="282"/>
                  </a:lnTo>
                  <a:close/>
                </a:path>
              </a:pathLst>
            </a:custGeom>
            <a:solidFill>
              <a:srgbClr val="FAD0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4" name="Freeform 46"/>
            <p:cNvSpPr/>
            <p:nvPr>
              <p:custDataLst>
                <p:tags r:id="rId72"/>
              </p:custDataLst>
            </p:nvPr>
          </p:nvSpPr>
          <p:spPr bwMode="auto">
            <a:xfrm>
              <a:off x="4579303" y="2910826"/>
              <a:ext cx="848938" cy="478656"/>
            </a:xfrm>
            <a:custGeom>
              <a:avLst/>
              <a:gdLst>
                <a:gd name="T0" fmla="*/ 0 w 376"/>
                <a:gd name="T1" fmla="*/ 212 h 212"/>
                <a:gd name="T2" fmla="*/ 0 w 376"/>
                <a:gd name="T3" fmla="*/ 212 h 212"/>
                <a:gd name="T4" fmla="*/ 16 w 376"/>
                <a:gd name="T5" fmla="*/ 188 h 212"/>
                <a:gd name="T6" fmla="*/ 34 w 376"/>
                <a:gd name="T7" fmla="*/ 166 h 212"/>
                <a:gd name="T8" fmla="*/ 52 w 376"/>
                <a:gd name="T9" fmla="*/ 146 h 212"/>
                <a:gd name="T10" fmla="*/ 72 w 376"/>
                <a:gd name="T11" fmla="*/ 126 h 212"/>
                <a:gd name="T12" fmla="*/ 94 w 376"/>
                <a:gd name="T13" fmla="*/ 106 h 212"/>
                <a:gd name="T14" fmla="*/ 116 w 376"/>
                <a:gd name="T15" fmla="*/ 90 h 212"/>
                <a:gd name="T16" fmla="*/ 138 w 376"/>
                <a:gd name="T17" fmla="*/ 74 h 212"/>
                <a:gd name="T18" fmla="*/ 162 w 376"/>
                <a:gd name="T19" fmla="*/ 60 h 212"/>
                <a:gd name="T20" fmla="*/ 186 w 376"/>
                <a:gd name="T21" fmla="*/ 46 h 212"/>
                <a:gd name="T22" fmla="*/ 212 w 376"/>
                <a:gd name="T23" fmla="*/ 34 h 212"/>
                <a:gd name="T24" fmla="*/ 238 w 376"/>
                <a:gd name="T25" fmla="*/ 26 h 212"/>
                <a:gd name="T26" fmla="*/ 264 w 376"/>
                <a:gd name="T27" fmla="*/ 16 h 212"/>
                <a:gd name="T28" fmla="*/ 292 w 376"/>
                <a:gd name="T29" fmla="*/ 10 h 212"/>
                <a:gd name="T30" fmla="*/ 320 w 376"/>
                <a:gd name="T31" fmla="*/ 4 h 212"/>
                <a:gd name="T32" fmla="*/ 348 w 376"/>
                <a:gd name="T33" fmla="*/ 2 h 212"/>
                <a:gd name="T34" fmla="*/ 376 w 376"/>
                <a:gd name="T35" fmla="*/ 0 h 212"/>
                <a:gd name="T36" fmla="*/ 0 w 376"/>
                <a:gd name="T3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212">
                  <a:moveTo>
                    <a:pt x="0" y="212"/>
                  </a:moveTo>
                  <a:lnTo>
                    <a:pt x="0" y="212"/>
                  </a:lnTo>
                  <a:lnTo>
                    <a:pt x="16" y="188"/>
                  </a:lnTo>
                  <a:lnTo>
                    <a:pt x="34" y="166"/>
                  </a:lnTo>
                  <a:lnTo>
                    <a:pt x="52" y="146"/>
                  </a:lnTo>
                  <a:lnTo>
                    <a:pt x="72" y="126"/>
                  </a:lnTo>
                  <a:lnTo>
                    <a:pt x="94" y="106"/>
                  </a:lnTo>
                  <a:lnTo>
                    <a:pt x="116" y="90"/>
                  </a:lnTo>
                  <a:lnTo>
                    <a:pt x="138" y="74"/>
                  </a:lnTo>
                  <a:lnTo>
                    <a:pt x="162" y="60"/>
                  </a:lnTo>
                  <a:lnTo>
                    <a:pt x="186" y="46"/>
                  </a:lnTo>
                  <a:lnTo>
                    <a:pt x="212" y="34"/>
                  </a:lnTo>
                  <a:lnTo>
                    <a:pt x="238" y="26"/>
                  </a:lnTo>
                  <a:lnTo>
                    <a:pt x="264" y="16"/>
                  </a:lnTo>
                  <a:lnTo>
                    <a:pt x="292" y="10"/>
                  </a:lnTo>
                  <a:lnTo>
                    <a:pt x="320" y="4"/>
                  </a:lnTo>
                  <a:lnTo>
                    <a:pt x="348" y="2"/>
                  </a:lnTo>
                  <a:lnTo>
                    <a:pt x="376" y="0"/>
                  </a:lnTo>
                  <a:lnTo>
                    <a:pt x="0" y="212"/>
                  </a:lnTo>
                  <a:close/>
                </a:path>
              </a:pathLst>
            </a:custGeom>
            <a:solidFill>
              <a:srgbClr val="FDDE6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5" name="Freeform 47"/>
            <p:cNvSpPr/>
            <p:nvPr>
              <p:custDataLst>
                <p:tags r:id="rId73"/>
              </p:custDataLst>
            </p:nvPr>
          </p:nvSpPr>
          <p:spPr bwMode="auto">
            <a:xfrm>
              <a:off x="4430287" y="2951467"/>
              <a:ext cx="1417907" cy="835391"/>
            </a:xfrm>
            <a:custGeom>
              <a:avLst/>
              <a:gdLst>
                <a:gd name="T0" fmla="*/ 0 w 628"/>
                <a:gd name="T1" fmla="*/ 370 h 370"/>
                <a:gd name="T2" fmla="*/ 0 w 628"/>
                <a:gd name="T3" fmla="*/ 370 h 370"/>
                <a:gd name="T4" fmla="*/ 4 w 628"/>
                <a:gd name="T5" fmla="*/ 346 h 370"/>
                <a:gd name="T6" fmla="*/ 10 w 628"/>
                <a:gd name="T7" fmla="*/ 322 h 370"/>
                <a:gd name="T8" fmla="*/ 582 w 628"/>
                <a:gd name="T9" fmla="*/ 0 h 370"/>
                <a:gd name="T10" fmla="*/ 582 w 628"/>
                <a:gd name="T11" fmla="*/ 0 h 370"/>
                <a:gd name="T12" fmla="*/ 604 w 628"/>
                <a:gd name="T13" fmla="*/ 6 h 370"/>
                <a:gd name="T14" fmla="*/ 628 w 628"/>
                <a:gd name="T15" fmla="*/ 14 h 370"/>
                <a:gd name="T16" fmla="*/ 0 w 628"/>
                <a:gd name="T17" fmla="*/ 37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370">
                  <a:moveTo>
                    <a:pt x="0" y="370"/>
                  </a:moveTo>
                  <a:lnTo>
                    <a:pt x="0" y="370"/>
                  </a:lnTo>
                  <a:lnTo>
                    <a:pt x="4" y="346"/>
                  </a:lnTo>
                  <a:lnTo>
                    <a:pt x="10" y="322"/>
                  </a:lnTo>
                  <a:lnTo>
                    <a:pt x="582" y="0"/>
                  </a:lnTo>
                  <a:lnTo>
                    <a:pt x="582" y="0"/>
                  </a:lnTo>
                  <a:lnTo>
                    <a:pt x="604" y="6"/>
                  </a:lnTo>
                  <a:lnTo>
                    <a:pt x="628" y="14"/>
                  </a:lnTo>
                  <a:lnTo>
                    <a:pt x="0" y="370"/>
                  </a:lnTo>
                  <a:close/>
                </a:path>
              </a:pathLst>
            </a:custGeom>
            <a:solidFill>
              <a:srgbClr val="FDDE6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6" name="Freeform 48"/>
            <p:cNvSpPr/>
            <p:nvPr>
              <p:custDataLst>
                <p:tags r:id="rId74"/>
              </p:custDataLst>
            </p:nvPr>
          </p:nvSpPr>
          <p:spPr bwMode="auto">
            <a:xfrm>
              <a:off x="4665100" y="3570108"/>
              <a:ext cx="1783673" cy="1056657"/>
            </a:xfrm>
            <a:custGeom>
              <a:avLst/>
              <a:gdLst>
                <a:gd name="T0" fmla="*/ 780 w 790"/>
                <a:gd name="T1" fmla="*/ 0 h 468"/>
                <a:gd name="T2" fmla="*/ 780 w 790"/>
                <a:gd name="T3" fmla="*/ 0 h 468"/>
                <a:gd name="T4" fmla="*/ 790 w 790"/>
                <a:gd name="T5" fmla="*/ 38 h 468"/>
                <a:gd name="T6" fmla="*/ 26 w 790"/>
                <a:gd name="T7" fmla="*/ 468 h 468"/>
                <a:gd name="T8" fmla="*/ 26 w 790"/>
                <a:gd name="T9" fmla="*/ 468 h 468"/>
                <a:gd name="T10" fmla="*/ 0 w 790"/>
                <a:gd name="T11" fmla="*/ 442 h 468"/>
                <a:gd name="T12" fmla="*/ 780 w 790"/>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790" h="468">
                  <a:moveTo>
                    <a:pt x="780" y="0"/>
                  </a:moveTo>
                  <a:lnTo>
                    <a:pt x="780" y="0"/>
                  </a:lnTo>
                  <a:lnTo>
                    <a:pt x="790" y="38"/>
                  </a:lnTo>
                  <a:lnTo>
                    <a:pt x="26" y="468"/>
                  </a:lnTo>
                  <a:lnTo>
                    <a:pt x="26" y="468"/>
                  </a:lnTo>
                  <a:lnTo>
                    <a:pt x="0" y="442"/>
                  </a:lnTo>
                  <a:lnTo>
                    <a:pt x="780" y="0"/>
                  </a:lnTo>
                  <a:close/>
                </a:path>
              </a:pathLst>
            </a:custGeom>
            <a:solidFill>
              <a:srgbClr val="FDDE6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7" name="Freeform 49"/>
            <p:cNvSpPr>
              <a:spLocks noEditPoints="1"/>
            </p:cNvSpPr>
            <p:nvPr>
              <p:custDataLst>
                <p:tags r:id="rId75"/>
              </p:custDataLst>
            </p:nvPr>
          </p:nvSpPr>
          <p:spPr bwMode="auto">
            <a:xfrm>
              <a:off x="4209022" y="2644404"/>
              <a:ext cx="2429407" cy="2424892"/>
            </a:xfrm>
            <a:custGeom>
              <a:avLst/>
              <a:gdLst>
                <a:gd name="T0" fmla="*/ 734 w 1076"/>
                <a:gd name="T1" fmla="*/ 36 h 1074"/>
                <a:gd name="T2" fmla="*/ 830 w 1076"/>
                <a:gd name="T3" fmla="*/ 86 h 1074"/>
                <a:gd name="T4" fmla="*/ 912 w 1076"/>
                <a:gd name="T5" fmla="*/ 150 h 1074"/>
                <a:gd name="T6" fmla="*/ 980 w 1076"/>
                <a:gd name="T7" fmla="*/ 228 h 1074"/>
                <a:gd name="T8" fmla="*/ 1030 w 1076"/>
                <a:gd name="T9" fmla="*/ 318 h 1074"/>
                <a:gd name="T10" fmla="*/ 1064 w 1076"/>
                <a:gd name="T11" fmla="*/ 416 h 1074"/>
                <a:gd name="T12" fmla="*/ 1076 w 1076"/>
                <a:gd name="T13" fmla="*/ 520 h 1074"/>
                <a:gd name="T14" fmla="*/ 1070 w 1076"/>
                <a:gd name="T15" fmla="*/ 626 h 1074"/>
                <a:gd name="T16" fmla="*/ 1050 w 1076"/>
                <a:gd name="T17" fmla="*/ 706 h 1074"/>
                <a:gd name="T18" fmla="*/ 1006 w 1076"/>
                <a:gd name="T19" fmla="*/ 804 h 1074"/>
                <a:gd name="T20" fmla="*/ 944 w 1076"/>
                <a:gd name="T21" fmla="*/ 890 h 1074"/>
                <a:gd name="T22" fmla="*/ 868 w 1076"/>
                <a:gd name="T23" fmla="*/ 962 h 1074"/>
                <a:gd name="T24" fmla="*/ 782 w 1076"/>
                <a:gd name="T25" fmla="*/ 1016 h 1074"/>
                <a:gd name="T26" fmla="*/ 684 w 1076"/>
                <a:gd name="T27" fmla="*/ 1054 h 1074"/>
                <a:gd name="T28" fmla="*/ 582 w 1076"/>
                <a:gd name="T29" fmla="*/ 1072 h 1074"/>
                <a:gd name="T30" fmla="*/ 476 w 1076"/>
                <a:gd name="T31" fmla="*/ 1070 h 1074"/>
                <a:gd name="T32" fmla="*/ 394 w 1076"/>
                <a:gd name="T33" fmla="*/ 1054 h 1074"/>
                <a:gd name="T34" fmla="*/ 294 w 1076"/>
                <a:gd name="T35" fmla="*/ 1014 h 1074"/>
                <a:gd name="T36" fmla="*/ 204 w 1076"/>
                <a:gd name="T37" fmla="*/ 958 h 1074"/>
                <a:gd name="T38" fmla="*/ 130 w 1076"/>
                <a:gd name="T39" fmla="*/ 886 h 1074"/>
                <a:gd name="T40" fmla="*/ 70 w 1076"/>
                <a:gd name="T41" fmla="*/ 802 h 1074"/>
                <a:gd name="T42" fmla="*/ 28 w 1076"/>
                <a:gd name="T43" fmla="*/ 708 h 1074"/>
                <a:gd name="T44" fmla="*/ 4 w 1076"/>
                <a:gd name="T45" fmla="*/ 606 h 1074"/>
                <a:gd name="T46" fmla="*/ 2 w 1076"/>
                <a:gd name="T47" fmla="*/ 500 h 1074"/>
                <a:gd name="T48" fmla="*/ 20 w 1076"/>
                <a:gd name="T49" fmla="*/ 394 h 1074"/>
                <a:gd name="T50" fmla="*/ 48 w 1076"/>
                <a:gd name="T51" fmla="*/ 316 h 1074"/>
                <a:gd name="T52" fmla="*/ 100 w 1076"/>
                <a:gd name="T53" fmla="*/ 224 h 1074"/>
                <a:gd name="T54" fmla="*/ 170 w 1076"/>
                <a:gd name="T55" fmla="*/ 146 h 1074"/>
                <a:gd name="T56" fmla="*/ 252 w 1076"/>
                <a:gd name="T57" fmla="*/ 84 h 1074"/>
                <a:gd name="T58" fmla="*/ 344 w 1076"/>
                <a:gd name="T59" fmla="*/ 36 h 1074"/>
                <a:gd name="T60" fmla="*/ 444 w 1076"/>
                <a:gd name="T61" fmla="*/ 8 h 1074"/>
                <a:gd name="T62" fmla="*/ 548 w 1076"/>
                <a:gd name="T63" fmla="*/ 0 h 1074"/>
                <a:gd name="T64" fmla="*/ 656 w 1076"/>
                <a:gd name="T65" fmla="*/ 12 h 1074"/>
                <a:gd name="T66" fmla="*/ 678 w 1076"/>
                <a:gd name="T67" fmla="*/ 38 h 1074"/>
                <a:gd name="T68" fmla="*/ 574 w 1076"/>
                <a:gd name="T69" fmla="*/ 20 h 1074"/>
                <a:gd name="T70" fmla="*/ 472 w 1076"/>
                <a:gd name="T71" fmla="*/ 22 h 1074"/>
                <a:gd name="T72" fmla="*/ 374 w 1076"/>
                <a:gd name="T73" fmla="*/ 46 h 1074"/>
                <a:gd name="T74" fmla="*/ 200 w 1076"/>
                <a:gd name="T75" fmla="*/ 142 h 1074"/>
                <a:gd name="T76" fmla="*/ 130 w 1076"/>
                <a:gd name="T77" fmla="*/ 214 h 1074"/>
                <a:gd name="T78" fmla="*/ 76 w 1076"/>
                <a:gd name="T79" fmla="*/ 300 h 1074"/>
                <a:gd name="T80" fmla="*/ 38 w 1076"/>
                <a:gd name="T81" fmla="*/ 398 h 1074"/>
                <a:gd name="T82" fmla="*/ 22 w 1076"/>
                <a:gd name="T83" fmla="*/ 476 h 1074"/>
                <a:gd name="T84" fmla="*/ 20 w 1076"/>
                <a:gd name="T85" fmla="*/ 578 h 1074"/>
                <a:gd name="T86" fmla="*/ 38 w 1076"/>
                <a:gd name="T87" fmla="*/ 678 h 1074"/>
                <a:gd name="T88" fmla="*/ 112 w 1076"/>
                <a:gd name="T89" fmla="*/ 834 h 1074"/>
                <a:gd name="T90" fmla="*/ 196 w 1076"/>
                <a:gd name="T91" fmla="*/ 928 h 1074"/>
                <a:gd name="T92" fmla="*/ 280 w 1076"/>
                <a:gd name="T93" fmla="*/ 986 h 1074"/>
                <a:gd name="T94" fmla="*/ 374 w 1076"/>
                <a:gd name="T95" fmla="*/ 1028 h 1074"/>
                <a:gd name="T96" fmla="*/ 452 w 1076"/>
                <a:gd name="T97" fmla="*/ 1048 h 1074"/>
                <a:gd name="T98" fmla="*/ 556 w 1076"/>
                <a:gd name="T99" fmla="*/ 1056 h 1074"/>
                <a:gd name="T100" fmla="*/ 656 w 1076"/>
                <a:gd name="T101" fmla="*/ 1042 h 1074"/>
                <a:gd name="T102" fmla="*/ 794 w 1076"/>
                <a:gd name="T103" fmla="*/ 988 h 1074"/>
                <a:gd name="T104" fmla="*/ 914 w 1076"/>
                <a:gd name="T105" fmla="*/ 896 h 1074"/>
                <a:gd name="T106" fmla="*/ 976 w 1076"/>
                <a:gd name="T107" fmla="*/ 818 h 1074"/>
                <a:gd name="T108" fmla="*/ 1022 w 1076"/>
                <a:gd name="T109" fmla="*/ 726 h 1074"/>
                <a:gd name="T110" fmla="*/ 1046 w 1076"/>
                <a:gd name="T111" fmla="*/ 650 h 1074"/>
                <a:gd name="T112" fmla="*/ 1058 w 1076"/>
                <a:gd name="T113" fmla="*/ 546 h 1074"/>
                <a:gd name="T114" fmla="*/ 1050 w 1076"/>
                <a:gd name="T115" fmla="*/ 444 h 1074"/>
                <a:gd name="T116" fmla="*/ 1014 w 1076"/>
                <a:gd name="T117" fmla="*/ 326 h 1074"/>
                <a:gd name="T118" fmla="*/ 918 w 1076"/>
                <a:gd name="T119" fmla="*/ 182 h 1074"/>
                <a:gd name="T120" fmla="*/ 842 w 1076"/>
                <a:gd name="T121" fmla="*/ 116 h 1074"/>
                <a:gd name="T122" fmla="*/ 752 w 1076"/>
                <a:gd name="T123" fmla="*/ 64 h 1074"/>
                <a:gd name="T124" fmla="*/ 678 w 1076"/>
                <a:gd name="T125" fmla="*/ 38 h 1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6" h="1074">
                  <a:moveTo>
                    <a:pt x="682" y="20"/>
                  </a:moveTo>
                  <a:lnTo>
                    <a:pt x="682" y="20"/>
                  </a:lnTo>
                  <a:lnTo>
                    <a:pt x="708" y="28"/>
                  </a:lnTo>
                  <a:lnTo>
                    <a:pt x="734" y="36"/>
                  </a:lnTo>
                  <a:lnTo>
                    <a:pt x="760" y="48"/>
                  </a:lnTo>
                  <a:lnTo>
                    <a:pt x="784" y="58"/>
                  </a:lnTo>
                  <a:lnTo>
                    <a:pt x="808" y="72"/>
                  </a:lnTo>
                  <a:lnTo>
                    <a:pt x="830" y="86"/>
                  </a:lnTo>
                  <a:lnTo>
                    <a:pt x="852" y="100"/>
                  </a:lnTo>
                  <a:lnTo>
                    <a:pt x="872" y="116"/>
                  </a:lnTo>
                  <a:lnTo>
                    <a:pt x="892" y="132"/>
                  </a:lnTo>
                  <a:lnTo>
                    <a:pt x="912" y="150"/>
                  </a:lnTo>
                  <a:lnTo>
                    <a:pt x="930" y="168"/>
                  </a:lnTo>
                  <a:lnTo>
                    <a:pt x="948" y="188"/>
                  </a:lnTo>
                  <a:lnTo>
                    <a:pt x="964" y="208"/>
                  </a:lnTo>
                  <a:lnTo>
                    <a:pt x="980" y="228"/>
                  </a:lnTo>
                  <a:lnTo>
                    <a:pt x="994" y="250"/>
                  </a:lnTo>
                  <a:lnTo>
                    <a:pt x="1006" y="272"/>
                  </a:lnTo>
                  <a:lnTo>
                    <a:pt x="1020" y="296"/>
                  </a:lnTo>
                  <a:lnTo>
                    <a:pt x="1030" y="318"/>
                  </a:lnTo>
                  <a:lnTo>
                    <a:pt x="1040" y="342"/>
                  </a:lnTo>
                  <a:lnTo>
                    <a:pt x="1050" y="366"/>
                  </a:lnTo>
                  <a:lnTo>
                    <a:pt x="1056" y="392"/>
                  </a:lnTo>
                  <a:lnTo>
                    <a:pt x="1064" y="416"/>
                  </a:lnTo>
                  <a:lnTo>
                    <a:pt x="1068" y="442"/>
                  </a:lnTo>
                  <a:lnTo>
                    <a:pt x="1072" y="468"/>
                  </a:lnTo>
                  <a:lnTo>
                    <a:pt x="1076" y="494"/>
                  </a:lnTo>
                  <a:lnTo>
                    <a:pt x="1076" y="520"/>
                  </a:lnTo>
                  <a:lnTo>
                    <a:pt x="1076" y="546"/>
                  </a:lnTo>
                  <a:lnTo>
                    <a:pt x="1076" y="572"/>
                  </a:lnTo>
                  <a:lnTo>
                    <a:pt x="1074" y="600"/>
                  </a:lnTo>
                  <a:lnTo>
                    <a:pt x="1070" y="626"/>
                  </a:lnTo>
                  <a:lnTo>
                    <a:pt x="1064" y="654"/>
                  </a:lnTo>
                  <a:lnTo>
                    <a:pt x="1058" y="680"/>
                  </a:lnTo>
                  <a:lnTo>
                    <a:pt x="1058" y="680"/>
                  </a:lnTo>
                  <a:lnTo>
                    <a:pt x="1050" y="706"/>
                  </a:lnTo>
                  <a:lnTo>
                    <a:pt x="1040" y="732"/>
                  </a:lnTo>
                  <a:lnTo>
                    <a:pt x="1030" y="758"/>
                  </a:lnTo>
                  <a:lnTo>
                    <a:pt x="1018" y="782"/>
                  </a:lnTo>
                  <a:lnTo>
                    <a:pt x="1006" y="804"/>
                  </a:lnTo>
                  <a:lnTo>
                    <a:pt x="992" y="828"/>
                  </a:lnTo>
                  <a:lnTo>
                    <a:pt x="976" y="850"/>
                  </a:lnTo>
                  <a:lnTo>
                    <a:pt x="960" y="870"/>
                  </a:lnTo>
                  <a:lnTo>
                    <a:pt x="944" y="890"/>
                  </a:lnTo>
                  <a:lnTo>
                    <a:pt x="926" y="910"/>
                  </a:lnTo>
                  <a:lnTo>
                    <a:pt x="908" y="928"/>
                  </a:lnTo>
                  <a:lnTo>
                    <a:pt x="888" y="944"/>
                  </a:lnTo>
                  <a:lnTo>
                    <a:pt x="868" y="962"/>
                  </a:lnTo>
                  <a:lnTo>
                    <a:pt x="848" y="976"/>
                  </a:lnTo>
                  <a:lnTo>
                    <a:pt x="826" y="990"/>
                  </a:lnTo>
                  <a:lnTo>
                    <a:pt x="804" y="1004"/>
                  </a:lnTo>
                  <a:lnTo>
                    <a:pt x="782" y="1016"/>
                  </a:lnTo>
                  <a:lnTo>
                    <a:pt x="758" y="1028"/>
                  </a:lnTo>
                  <a:lnTo>
                    <a:pt x="734" y="1036"/>
                  </a:lnTo>
                  <a:lnTo>
                    <a:pt x="710" y="1046"/>
                  </a:lnTo>
                  <a:lnTo>
                    <a:pt x="684" y="1054"/>
                  </a:lnTo>
                  <a:lnTo>
                    <a:pt x="660" y="1060"/>
                  </a:lnTo>
                  <a:lnTo>
                    <a:pt x="634" y="1066"/>
                  </a:lnTo>
                  <a:lnTo>
                    <a:pt x="608" y="1070"/>
                  </a:lnTo>
                  <a:lnTo>
                    <a:pt x="582" y="1072"/>
                  </a:lnTo>
                  <a:lnTo>
                    <a:pt x="556" y="1074"/>
                  </a:lnTo>
                  <a:lnTo>
                    <a:pt x="530" y="1074"/>
                  </a:lnTo>
                  <a:lnTo>
                    <a:pt x="502" y="1072"/>
                  </a:lnTo>
                  <a:lnTo>
                    <a:pt x="476" y="1070"/>
                  </a:lnTo>
                  <a:lnTo>
                    <a:pt x="448" y="1066"/>
                  </a:lnTo>
                  <a:lnTo>
                    <a:pt x="422" y="1060"/>
                  </a:lnTo>
                  <a:lnTo>
                    <a:pt x="394" y="1054"/>
                  </a:lnTo>
                  <a:lnTo>
                    <a:pt x="394" y="1054"/>
                  </a:lnTo>
                  <a:lnTo>
                    <a:pt x="368" y="1046"/>
                  </a:lnTo>
                  <a:lnTo>
                    <a:pt x="342" y="1036"/>
                  </a:lnTo>
                  <a:lnTo>
                    <a:pt x="318" y="1026"/>
                  </a:lnTo>
                  <a:lnTo>
                    <a:pt x="294" y="1014"/>
                  </a:lnTo>
                  <a:lnTo>
                    <a:pt x="270" y="1002"/>
                  </a:lnTo>
                  <a:lnTo>
                    <a:pt x="248" y="988"/>
                  </a:lnTo>
                  <a:lnTo>
                    <a:pt x="226" y="974"/>
                  </a:lnTo>
                  <a:lnTo>
                    <a:pt x="204" y="958"/>
                  </a:lnTo>
                  <a:lnTo>
                    <a:pt x="184" y="942"/>
                  </a:lnTo>
                  <a:lnTo>
                    <a:pt x="166" y="924"/>
                  </a:lnTo>
                  <a:lnTo>
                    <a:pt x="146" y="904"/>
                  </a:lnTo>
                  <a:lnTo>
                    <a:pt x="130" y="886"/>
                  </a:lnTo>
                  <a:lnTo>
                    <a:pt x="114" y="866"/>
                  </a:lnTo>
                  <a:lnTo>
                    <a:pt x="98" y="844"/>
                  </a:lnTo>
                  <a:lnTo>
                    <a:pt x="84" y="824"/>
                  </a:lnTo>
                  <a:lnTo>
                    <a:pt x="70" y="802"/>
                  </a:lnTo>
                  <a:lnTo>
                    <a:pt x="58" y="778"/>
                  </a:lnTo>
                  <a:lnTo>
                    <a:pt x="46" y="756"/>
                  </a:lnTo>
                  <a:lnTo>
                    <a:pt x="36" y="732"/>
                  </a:lnTo>
                  <a:lnTo>
                    <a:pt x="28" y="708"/>
                  </a:lnTo>
                  <a:lnTo>
                    <a:pt x="20" y="682"/>
                  </a:lnTo>
                  <a:lnTo>
                    <a:pt x="14" y="658"/>
                  </a:lnTo>
                  <a:lnTo>
                    <a:pt x="8" y="632"/>
                  </a:lnTo>
                  <a:lnTo>
                    <a:pt x="4" y="606"/>
                  </a:lnTo>
                  <a:lnTo>
                    <a:pt x="2" y="580"/>
                  </a:lnTo>
                  <a:lnTo>
                    <a:pt x="0" y="554"/>
                  </a:lnTo>
                  <a:lnTo>
                    <a:pt x="0" y="528"/>
                  </a:lnTo>
                  <a:lnTo>
                    <a:pt x="2" y="500"/>
                  </a:lnTo>
                  <a:lnTo>
                    <a:pt x="4" y="474"/>
                  </a:lnTo>
                  <a:lnTo>
                    <a:pt x="8" y="448"/>
                  </a:lnTo>
                  <a:lnTo>
                    <a:pt x="14" y="420"/>
                  </a:lnTo>
                  <a:lnTo>
                    <a:pt x="20" y="394"/>
                  </a:lnTo>
                  <a:lnTo>
                    <a:pt x="20" y="394"/>
                  </a:lnTo>
                  <a:lnTo>
                    <a:pt x="28" y="368"/>
                  </a:lnTo>
                  <a:lnTo>
                    <a:pt x="38" y="342"/>
                  </a:lnTo>
                  <a:lnTo>
                    <a:pt x="48" y="316"/>
                  </a:lnTo>
                  <a:lnTo>
                    <a:pt x="60" y="292"/>
                  </a:lnTo>
                  <a:lnTo>
                    <a:pt x="72" y="268"/>
                  </a:lnTo>
                  <a:lnTo>
                    <a:pt x="86" y="246"/>
                  </a:lnTo>
                  <a:lnTo>
                    <a:pt x="100" y="224"/>
                  </a:lnTo>
                  <a:lnTo>
                    <a:pt x="116" y="204"/>
                  </a:lnTo>
                  <a:lnTo>
                    <a:pt x="134" y="184"/>
                  </a:lnTo>
                  <a:lnTo>
                    <a:pt x="150" y="164"/>
                  </a:lnTo>
                  <a:lnTo>
                    <a:pt x="170" y="146"/>
                  </a:lnTo>
                  <a:lnTo>
                    <a:pt x="188" y="128"/>
                  </a:lnTo>
                  <a:lnTo>
                    <a:pt x="208" y="112"/>
                  </a:lnTo>
                  <a:lnTo>
                    <a:pt x="230" y="98"/>
                  </a:lnTo>
                  <a:lnTo>
                    <a:pt x="252" y="84"/>
                  </a:lnTo>
                  <a:lnTo>
                    <a:pt x="274" y="70"/>
                  </a:lnTo>
                  <a:lnTo>
                    <a:pt x="296" y="58"/>
                  </a:lnTo>
                  <a:lnTo>
                    <a:pt x="320" y="46"/>
                  </a:lnTo>
                  <a:lnTo>
                    <a:pt x="344" y="36"/>
                  </a:lnTo>
                  <a:lnTo>
                    <a:pt x="368" y="28"/>
                  </a:lnTo>
                  <a:lnTo>
                    <a:pt x="392" y="20"/>
                  </a:lnTo>
                  <a:lnTo>
                    <a:pt x="418" y="14"/>
                  </a:lnTo>
                  <a:lnTo>
                    <a:pt x="444" y="8"/>
                  </a:lnTo>
                  <a:lnTo>
                    <a:pt x="468" y="4"/>
                  </a:lnTo>
                  <a:lnTo>
                    <a:pt x="496" y="2"/>
                  </a:lnTo>
                  <a:lnTo>
                    <a:pt x="522" y="0"/>
                  </a:lnTo>
                  <a:lnTo>
                    <a:pt x="548" y="0"/>
                  </a:lnTo>
                  <a:lnTo>
                    <a:pt x="574" y="2"/>
                  </a:lnTo>
                  <a:lnTo>
                    <a:pt x="602" y="4"/>
                  </a:lnTo>
                  <a:lnTo>
                    <a:pt x="628" y="8"/>
                  </a:lnTo>
                  <a:lnTo>
                    <a:pt x="656" y="12"/>
                  </a:lnTo>
                  <a:lnTo>
                    <a:pt x="682" y="20"/>
                  </a:lnTo>
                  <a:lnTo>
                    <a:pt x="682" y="20"/>
                  </a:lnTo>
                  <a:close/>
                  <a:moveTo>
                    <a:pt x="678" y="38"/>
                  </a:moveTo>
                  <a:lnTo>
                    <a:pt x="678" y="38"/>
                  </a:lnTo>
                  <a:lnTo>
                    <a:pt x="652" y="30"/>
                  </a:lnTo>
                  <a:lnTo>
                    <a:pt x="626" y="26"/>
                  </a:lnTo>
                  <a:lnTo>
                    <a:pt x="600" y="22"/>
                  </a:lnTo>
                  <a:lnTo>
                    <a:pt x="574" y="20"/>
                  </a:lnTo>
                  <a:lnTo>
                    <a:pt x="548" y="18"/>
                  </a:lnTo>
                  <a:lnTo>
                    <a:pt x="522" y="18"/>
                  </a:lnTo>
                  <a:lnTo>
                    <a:pt x="496" y="20"/>
                  </a:lnTo>
                  <a:lnTo>
                    <a:pt x="472" y="22"/>
                  </a:lnTo>
                  <a:lnTo>
                    <a:pt x="446" y="26"/>
                  </a:lnTo>
                  <a:lnTo>
                    <a:pt x="422" y="32"/>
                  </a:lnTo>
                  <a:lnTo>
                    <a:pt x="398" y="38"/>
                  </a:lnTo>
                  <a:lnTo>
                    <a:pt x="374" y="46"/>
                  </a:lnTo>
                  <a:lnTo>
                    <a:pt x="326" y="64"/>
                  </a:lnTo>
                  <a:lnTo>
                    <a:pt x="282" y="86"/>
                  </a:lnTo>
                  <a:lnTo>
                    <a:pt x="240" y="112"/>
                  </a:lnTo>
                  <a:lnTo>
                    <a:pt x="200" y="142"/>
                  </a:lnTo>
                  <a:lnTo>
                    <a:pt x="182" y="160"/>
                  </a:lnTo>
                  <a:lnTo>
                    <a:pt x="164" y="178"/>
                  </a:lnTo>
                  <a:lnTo>
                    <a:pt x="148" y="196"/>
                  </a:lnTo>
                  <a:lnTo>
                    <a:pt x="130" y="214"/>
                  </a:lnTo>
                  <a:lnTo>
                    <a:pt x="116" y="236"/>
                  </a:lnTo>
                  <a:lnTo>
                    <a:pt x="102" y="256"/>
                  </a:lnTo>
                  <a:lnTo>
                    <a:pt x="88" y="278"/>
                  </a:lnTo>
                  <a:lnTo>
                    <a:pt x="76" y="300"/>
                  </a:lnTo>
                  <a:lnTo>
                    <a:pt x="64" y="324"/>
                  </a:lnTo>
                  <a:lnTo>
                    <a:pt x="54" y="348"/>
                  </a:lnTo>
                  <a:lnTo>
                    <a:pt x="46" y="372"/>
                  </a:lnTo>
                  <a:lnTo>
                    <a:pt x="38" y="398"/>
                  </a:lnTo>
                  <a:lnTo>
                    <a:pt x="38" y="398"/>
                  </a:lnTo>
                  <a:lnTo>
                    <a:pt x="32" y="424"/>
                  </a:lnTo>
                  <a:lnTo>
                    <a:pt x="26" y="450"/>
                  </a:lnTo>
                  <a:lnTo>
                    <a:pt x="22" y="476"/>
                  </a:lnTo>
                  <a:lnTo>
                    <a:pt x="20" y="502"/>
                  </a:lnTo>
                  <a:lnTo>
                    <a:pt x="18" y="528"/>
                  </a:lnTo>
                  <a:lnTo>
                    <a:pt x="18" y="554"/>
                  </a:lnTo>
                  <a:lnTo>
                    <a:pt x="20" y="578"/>
                  </a:lnTo>
                  <a:lnTo>
                    <a:pt x="22" y="604"/>
                  </a:lnTo>
                  <a:lnTo>
                    <a:pt x="26" y="628"/>
                  </a:lnTo>
                  <a:lnTo>
                    <a:pt x="32" y="654"/>
                  </a:lnTo>
                  <a:lnTo>
                    <a:pt x="38" y="678"/>
                  </a:lnTo>
                  <a:lnTo>
                    <a:pt x="46" y="702"/>
                  </a:lnTo>
                  <a:lnTo>
                    <a:pt x="64" y="748"/>
                  </a:lnTo>
                  <a:lnTo>
                    <a:pt x="86" y="792"/>
                  </a:lnTo>
                  <a:lnTo>
                    <a:pt x="112" y="834"/>
                  </a:lnTo>
                  <a:lnTo>
                    <a:pt x="144" y="874"/>
                  </a:lnTo>
                  <a:lnTo>
                    <a:pt x="160" y="892"/>
                  </a:lnTo>
                  <a:lnTo>
                    <a:pt x="178" y="910"/>
                  </a:lnTo>
                  <a:lnTo>
                    <a:pt x="196" y="928"/>
                  </a:lnTo>
                  <a:lnTo>
                    <a:pt x="216" y="944"/>
                  </a:lnTo>
                  <a:lnTo>
                    <a:pt x="236" y="958"/>
                  </a:lnTo>
                  <a:lnTo>
                    <a:pt x="258" y="972"/>
                  </a:lnTo>
                  <a:lnTo>
                    <a:pt x="280" y="986"/>
                  </a:lnTo>
                  <a:lnTo>
                    <a:pt x="302" y="998"/>
                  </a:lnTo>
                  <a:lnTo>
                    <a:pt x="326" y="1010"/>
                  </a:lnTo>
                  <a:lnTo>
                    <a:pt x="350" y="1020"/>
                  </a:lnTo>
                  <a:lnTo>
                    <a:pt x="374" y="1028"/>
                  </a:lnTo>
                  <a:lnTo>
                    <a:pt x="400" y="1036"/>
                  </a:lnTo>
                  <a:lnTo>
                    <a:pt x="400" y="1036"/>
                  </a:lnTo>
                  <a:lnTo>
                    <a:pt x="426" y="1042"/>
                  </a:lnTo>
                  <a:lnTo>
                    <a:pt x="452" y="1048"/>
                  </a:lnTo>
                  <a:lnTo>
                    <a:pt x="478" y="1052"/>
                  </a:lnTo>
                  <a:lnTo>
                    <a:pt x="504" y="1054"/>
                  </a:lnTo>
                  <a:lnTo>
                    <a:pt x="530" y="1056"/>
                  </a:lnTo>
                  <a:lnTo>
                    <a:pt x="556" y="1056"/>
                  </a:lnTo>
                  <a:lnTo>
                    <a:pt x="580" y="1054"/>
                  </a:lnTo>
                  <a:lnTo>
                    <a:pt x="606" y="1050"/>
                  </a:lnTo>
                  <a:lnTo>
                    <a:pt x="630" y="1048"/>
                  </a:lnTo>
                  <a:lnTo>
                    <a:pt x="656" y="1042"/>
                  </a:lnTo>
                  <a:lnTo>
                    <a:pt x="680" y="1036"/>
                  </a:lnTo>
                  <a:lnTo>
                    <a:pt x="704" y="1028"/>
                  </a:lnTo>
                  <a:lnTo>
                    <a:pt x="750" y="1010"/>
                  </a:lnTo>
                  <a:lnTo>
                    <a:pt x="794" y="988"/>
                  </a:lnTo>
                  <a:lnTo>
                    <a:pt x="838" y="962"/>
                  </a:lnTo>
                  <a:lnTo>
                    <a:pt x="876" y="930"/>
                  </a:lnTo>
                  <a:lnTo>
                    <a:pt x="896" y="914"/>
                  </a:lnTo>
                  <a:lnTo>
                    <a:pt x="914" y="896"/>
                  </a:lnTo>
                  <a:lnTo>
                    <a:pt x="930" y="878"/>
                  </a:lnTo>
                  <a:lnTo>
                    <a:pt x="946" y="858"/>
                  </a:lnTo>
                  <a:lnTo>
                    <a:pt x="962" y="838"/>
                  </a:lnTo>
                  <a:lnTo>
                    <a:pt x="976" y="818"/>
                  </a:lnTo>
                  <a:lnTo>
                    <a:pt x="990" y="796"/>
                  </a:lnTo>
                  <a:lnTo>
                    <a:pt x="1002" y="772"/>
                  </a:lnTo>
                  <a:lnTo>
                    <a:pt x="1012" y="750"/>
                  </a:lnTo>
                  <a:lnTo>
                    <a:pt x="1022" y="726"/>
                  </a:lnTo>
                  <a:lnTo>
                    <a:pt x="1032" y="700"/>
                  </a:lnTo>
                  <a:lnTo>
                    <a:pt x="1040" y="676"/>
                  </a:lnTo>
                  <a:lnTo>
                    <a:pt x="1040" y="676"/>
                  </a:lnTo>
                  <a:lnTo>
                    <a:pt x="1046" y="650"/>
                  </a:lnTo>
                  <a:lnTo>
                    <a:pt x="1052" y="624"/>
                  </a:lnTo>
                  <a:lnTo>
                    <a:pt x="1056" y="598"/>
                  </a:lnTo>
                  <a:lnTo>
                    <a:pt x="1058" y="572"/>
                  </a:lnTo>
                  <a:lnTo>
                    <a:pt x="1058" y="546"/>
                  </a:lnTo>
                  <a:lnTo>
                    <a:pt x="1058" y="520"/>
                  </a:lnTo>
                  <a:lnTo>
                    <a:pt x="1056" y="494"/>
                  </a:lnTo>
                  <a:lnTo>
                    <a:pt x="1054" y="470"/>
                  </a:lnTo>
                  <a:lnTo>
                    <a:pt x="1050" y="444"/>
                  </a:lnTo>
                  <a:lnTo>
                    <a:pt x="1046" y="420"/>
                  </a:lnTo>
                  <a:lnTo>
                    <a:pt x="1040" y="396"/>
                  </a:lnTo>
                  <a:lnTo>
                    <a:pt x="1032" y="372"/>
                  </a:lnTo>
                  <a:lnTo>
                    <a:pt x="1014" y="326"/>
                  </a:lnTo>
                  <a:lnTo>
                    <a:pt x="990" y="282"/>
                  </a:lnTo>
                  <a:lnTo>
                    <a:pt x="964" y="240"/>
                  </a:lnTo>
                  <a:lnTo>
                    <a:pt x="934" y="200"/>
                  </a:lnTo>
                  <a:lnTo>
                    <a:pt x="918" y="182"/>
                  </a:lnTo>
                  <a:lnTo>
                    <a:pt x="900" y="164"/>
                  </a:lnTo>
                  <a:lnTo>
                    <a:pt x="880" y="146"/>
                  </a:lnTo>
                  <a:lnTo>
                    <a:pt x="862" y="130"/>
                  </a:lnTo>
                  <a:lnTo>
                    <a:pt x="842" y="116"/>
                  </a:lnTo>
                  <a:lnTo>
                    <a:pt x="820" y="100"/>
                  </a:lnTo>
                  <a:lnTo>
                    <a:pt x="798" y="88"/>
                  </a:lnTo>
                  <a:lnTo>
                    <a:pt x="776" y="76"/>
                  </a:lnTo>
                  <a:lnTo>
                    <a:pt x="752" y="64"/>
                  </a:lnTo>
                  <a:lnTo>
                    <a:pt x="728" y="54"/>
                  </a:lnTo>
                  <a:lnTo>
                    <a:pt x="702" y="44"/>
                  </a:lnTo>
                  <a:lnTo>
                    <a:pt x="678" y="38"/>
                  </a:lnTo>
                  <a:lnTo>
                    <a:pt x="678" y="38"/>
                  </a:lnTo>
                  <a:close/>
                </a:path>
              </a:pathLst>
            </a:custGeom>
            <a:solidFill>
              <a:srgbClr val="EFCD1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8" name="Freeform 50"/>
            <p:cNvSpPr>
              <a:spLocks noEditPoints="1"/>
            </p:cNvSpPr>
            <p:nvPr>
              <p:custDataLst>
                <p:tags r:id="rId76"/>
              </p:custDataLst>
            </p:nvPr>
          </p:nvSpPr>
          <p:spPr bwMode="auto">
            <a:xfrm>
              <a:off x="4850241" y="3050811"/>
              <a:ext cx="1156000" cy="1670782"/>
            </a:xfrm>
            <a:custGeom>
              <a:avLst/>
              <a:gdLst>
                <a:gd name="T0" fmla="*/ 324 w 512"/>
                <a:gd name="T1" fmla="*/ 52 h 740"/>
                <a:gd name="T2" fmla="*/ 272 w 512"/>
                <a:gd name="T3" fmla="*/ 50 h 740"/>
                <a:gd name="T4" fmla="*/ 224 w 512"/>
                <a:gd name="T5" fmla="*/ 60 h 740"/>
                <a:gd name="T6" fmla="*/ 184 w 512"/>
                <a:gd name="T7" fmla="*/ 84 h 740"/>
                <a:gd name="T8" fmla="*/ 154 w 512"/>
                <a:gd name="T9" fmla="*/ 116 h 740"/>
                <a:gd name="T10" fmla="*/ 136 w 512"/>
                <a:gd name="T11" fmla="*/ 158 h 740"/>
                <a:gd name="T12" fmla="*/ 130 w 512"/>
                <a:gd name="T13" fmla="*/ 190 h 740"/>
                <a:gd name="T14" fmla="*/ 132 w 512"/>
                <a:gd name="T15" fmla="*/ 232 h 740"/>
                <a:gd name="T16" fmla="*/ 148 w 512"/>
                <a:gd name="T17" fmla="*/ 270 h 740"/>
                <a:gd name="T18" fmla="*/ 190 w 512"/>
                <a:gd name="T19" fmla="*/ 318 h 740"/>
                <a:gd name="T20" fmla="*/ 182 w 512"/>
                <a:gd name="T21" fmla="*/ 636 h 740"/>
                <a:gd name="T22" fmla="*/ 136 w 512"/>
                <a:gd name="T23" fmla="*/ 618 h 740"/>
                <a:gd name="T24" fmla="*/ 82 w 512"/>
                <a:gd name="T25" fmla="*/ 578 h 740"/>
                <a:gd name="T26" fmla="*/ 42 w 512"/>
                <a:gd name="T27" fmla="*/ 528 h 740"/>
                <a:gd name="T28" fmla="*/ 14 w 512"/>
                <a:gd name="T29" fmla="*/ 574 h 740"/>
                <a:gd name="T30" fmla="*/ 68 w 512"/>
                <a:gd name="T31" fmla="*/ 630 h 740"/>
                <a:gd name="T32" fmla="*/ 140 w 512"/>
                <a:gd name="T33" fmla="*/ 672 h 740"/>
                <a:gd name="T34" fmla="*/ 176 w 512"/>
                <a:gd name="T35" fmla="*/ 740 h 740"/>
                <a:gd name="T36" fmla="*/ 212 w 512"/>
                <a:gd name="T37" fmla="*/ 690 h 740"/>
                <a:gd name="T38" fmla="*/ 272 w 512"/>
                <a:gd name="T39" fmla="*/ 692 h 740"/>
                <a:gd name="T40" fmla="*/ 324 w 512"/>
                <a:gd name="T41" fmla="*/ 678 h 740"/>
                <a:gd name="T42" fmla="*/ 368 w 512"/>
                <a:gd name="T43" fmla="*/ 652 h 740"/>
                <a:gd name="T44" fmla="*/ 402 w 512"/>
                <a:gd name="T45" fmla="*/ 614 h 740"/>
                <a:gd name="T46" fmla="*/ 424 w 512"/>
                <a:gd name="T47" fmla="*/ 562 h 740"/>
                <a:gd name="T48" fmla="*/ 430 w 512"/>
                <a:gd name="T49" fmla="*/ 524 h 740"/>
                <a:gd name="T50" fmla="*/ 428 w 512"/>
                <a:gd name="T51" fmla="*/ 476 h 740"/>
                <a:gd name="T52" fmla="*/ 410 w 512"/>
                <a:gd name="T53" fmla="*/ 432 h 740"/>
                <a:gd name="T54" fmla="*/ 364 w 512"/>
                <a:gd name="T55" fmla="*/ 382 h 740"/>
                <a:gd name="T56" fmla="*/ 298 w 512"/>
                <a:gd name="T57" fmla="*/ 334 h 740"/>
                <a:gd name="T58" fmla="*/ 352 w 512"/>
                <a:gd name="T59" fmla="*/ 106 h 740"/>
                <a:gd name="T60" fmla="*/ 404 w 512"/>
                <a:gd name="T61" fmla="*/ 130 h 740"/>
                <a:gd name="T62" fmla="*/ 446 w 512"/>
                <a:gd name="T63" fmla="*/ 166 h 740"/>
                <a:gd name="T64" fmla="*/ 512 w 512"/>
                <a:gd name="T65" fmla="*/ 174 h 740"/>
                <a:gd name="T66" fmla="*/ 484 w 512"/>
                <a:gd name="T67" fmla="*/ 138 h 740"/>
                <a:gd name="T68" fmla="*/ 434 w 512"/>
                <a:gd name="T69" fmla="*/ 92 h 740"/>
                <a:gd name="T70" fmla="*/ 364 w 512"/>
                <a:gd name="T71" fmla="*/ 62 h 740"/>
                <a:gd name="T72" fmla="*/ 344 w 512"/>
                <a:gd name="T73" fmla="*/ 56 h 740"/>
                <a:gd name="T74" fmla="*/ 276 w 512"/>
                <a:gd name="T75" fmla="*/ 382 h 740"/>
                <a:gd name="T76" fmla="*/ 350 w 512"/>
                <a:gd name="T77" fmla="*/ 442 h 740"/>
                <a:gd name="T78" fmla="*/ 372 w 512"/>
                <a:gd name="T79" fmla="*/ 482 h 740"/>
                <a:gd name="T80" fmla="*/ 374 w 512"/>
                <a:gd name="T81" fmla="*/ 524 h 740"/>
                <a:gd name="T82" fmla="*/ 364 w 512"/>
                <a:gd name="T83" fmla="*/ 564 h 740"/>
                <a:gd name="T84" fmla="*/ 346 w 512"/>
                <a:gd name="T85" fmla="*/ 598 h 740"/>
                <a:gd name="T86" fmla="*/ 318 w 512"/>
                <a:gd name="T87" fmla="*/ 624 h 740"/>
                <a:gd name="T88" fmla="*/ 284 w 512"/>
                <a:gd name="T89" fmla="*/ 638 h 740"/>
                <a:gd name="T90" fmla="*/ 204 w 512"/>
                <a:gd name="T91" fmla="*/ 642 h 740"/>
                <a:gd name="T92" fmla="*/ 270 w 512"/>
                <a:gd name="T93" fmla="*/ 318 h 740"/>
                <a:gd name="T94" fmla="*/ 224 w 512"/>
                <a:gd name="T95" fmla="*/ 280 h 740"/>
                <a:gd name="T96" fmla="*/ 188 w 512"/>
                <a:gd name="T97" fmla="*/ 228 h 740"/>
                <a:gd name="T98" fmla="*/ 190 w 512"/>
                <a:gd name="T99" fmla="*/ 172 h 740"/>
                <a:gd name="T100" fmla="*/ 210 w 512"/>
                <a:gd name="T101" fmla="*/ 134 h 740"/>
                <a:gd name="T102" fmla="*/ 260 w 512"/>
                <a:gd name="T103" fmla="*/ 102 h 740"/>
                <a:gd name="T104" fmla="*/ 330 w 512"/>
                <a:gd name="T105" fmla="*/ 10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2" h="740">
                  <a:moveTo>
                    <a:pt x="344" y="56"/>
                  </a:moveTo>
                  <a:lnTo>
                    <a:pt x="344" y="56"/>
                  </a:lnTo>
                  <a:lnTo>
                    <a:pt x="324" y="52"/>
                  </a:lnTo>
                  <a:lnTo>
                    <a:pt x="306" y="50"/>
                  </a:lnTo>
                  <a:lnTo>
                    <a:pt x="288" y="50"/>
                  </a:lnTo>
                  <a:lnTo>
                    <a:pt x="272" y="50"/>
                  </a:lnTo>
                  <a:lnTo>
                    <a:pt x="254" y="52"/>
                  </a:lnTo>
                  <a:lnTo>
                    <a:pt x="240" y="56"/>
                  </a:lnTo>
                  <a:lnTo>
                    <a:pt x="224" y="60"/>
                  </a:lnTo>
                  <a:lnTo>
                    <a:pt x="210" y="68"/>
                  </a:lnTo>
                  <a:lnTo>
                    <a:pt x="196" y="74"/>
                  </a:lnTo>
                  <a:lnTo>
                    <a:pt x="184" y="84"/>
                  </a:lnTo>
                  <a:lnTo>
                    <a:pt x="174" y="92"/>
                  </a:lnTo>
                  <a:lnTo>
                    <a:pt x="164" y="104"/>
                  </a:lnTo>
                  <a:lnTo>
                    <a:pt x="154" y="116"/>
                  </a:lnTo>
                  <a:lnTo>
                    <a:pt x="146" y="128"/>
                  </a:lnTo>
                  <a:lnTo>
                    <a:pt x="140" y="144"/>
                  </a:lnTo>
                  <a:lnTo>
                    <a:pt x="136" y="158"/>
                  </a:lnTo>
                  <a:lnTo>
                    <a:pt x="136" y="158"/>
                  </a:lnTo>
                  <a:lnTo>
                    <a:pt x="132" y="174"/>
                  </a:lnTo>
                  <a:lnTo>
                    <a:pt x="130" y="190"/>
                  </a:lnTo>
                  <a:lnTo>
                    <a:pt x="128" y="204"/>
                  </a:lnTo>
                  <a:lnTo>
                    <a:pt x="130" y="218"/>
                  </a:lnTo>
                  <a:lnTo>
                    <a:pt x="132" y="232"/>
                  </a:lnTo>
                  <a:lnTo>
                    <a:pt x="136" y="244"/>
                  </a:lnTo>
                  <a:lnTo>
                    <a:pt x="140" y="258"/>
                  </a:lnTo>
                  <a:lnTo>
                    <a:pt x="148" y="270"/>
                  </a:lnTo>
                  <a:lnTo>
                    <a:pt x="156" y="282"/>
                  </a:lnTo>
                  <a:lnTo>
                    <a:pt x="166" y="294"/>
                  </a:lnTo>
                  <a:lnTo>
                    <a:pt x="190" y="318"/>
                  </a:lnTo>
                  <a:lnTo>
                    <a:pt x="220" y="344"/>
                  </a:lnTo>
                  <a:lnTo>
                    <a:pt x="256" y="368"/>
                  </a:lnTo>
                  <a:lnTo>
                    <a:pt x="182" y="636"/>
                  </a:lnTo>
                  <a:lnTo>
                    <a:pt x="182" y="636"/>
                  </a:lnTo>
                  <a:lnTo>
                    <a:pt x="158" y="628"/>
                  </a:lnTo>
                  <a:lnTo>
                    <a:pt x="136" y="618"/>
                  </a:lnTo>
                  <a:lnTo>
                    <a:pt x="116" y="606"/>
                  </a:lnTo>
                  <a:lnTo>
                    <a:pt x="98" y="594"/>
                  </a:lnTo>
                  <a:lnTo>
                    <a:pt x="82" y="578"/>
                  </a:lnTo>
                  <a:lnTo>
                    <a:pt x="66" y="562"/>
                  </a:lnTo>
                  <a:lnTo>
                    <a:pt x="54" y="546"/>
                  </a:lnTo>
                  <a:lnTo>
                    <a:pt x="42" y="528"/>
                  </a:lnTo>
                  <a:lnTo>
                    <a:pt x="0" y="552"/>
                  </a:lnTo>
                  <a:lnTo>
                    <a:pt x="0" y="552"/>
                  </a:lnTo>
                  <a:lnTo>
                    <a:pt x="14" y="574"/>
                  </a:lnTo>
                  <a:lnTo>
                    <a:pt x="30" y="594"/>
                  </a:lnTo>
                  <a:lnTo>
                    <a:pt x="48" y="614"/>
                  </a:lnTo>
                  <a:lnTo>
                    <a:pt x="68" y="630"/>
                  </a:lnTo>
                  <a:lnTo>
                    <a:pt x="90" y="646"/>
                  </a:lnTo>
                  <a:lnTo>
                    <a:pt x="114" y="660"/>
                  </a:lnTo>
                  <a:lnTo>
                    <a:pt x="140" y="672"/>
                  </a:lnTo>
                  <a:lnTo>
                    <a:pt x="170" y="682"/>
                  </a:lnTo>
                  <a:lnTo>
                    <a:pt x="156" y="734"/>
                  </a:lnTo>
                  <a:lnTo>
                    <a:pt x="176" y="740"/>
                  </a:lnTo>
                  <a:lnTo>
                    <a:pt x="190" y="688"/>
                  </a:lnTo>
                  <a:lnTo>
                    <a:pt x="190" y="688"/>
                  </a:lnTo>
                  <a:lnTo>
                    <a:pt x="212" y="690"/>
                  </a:lnTo>
                  <a:lnTo>
                    <a:pt x="232" y="692"/>
                  </a:lnTo>
                  <a:lnTo>
                    <a:pt x="252" y="694"/>
                  </a:lnTo>
                  <a:lnTo>
                    <a:pt x="272" y="692"/>
                  </a:lnTo>
                  <a:lnTo>
                    <a:pt x="290" y="690"/>
                  </a:lnTo>
                  <a:lnTo>
                    <a:pt x="308" y="684"/>
                  </a:lnTo>
                  <a:lnTo>
                    <a:pt x="324" y="678"/>
                  </a:lnTo>
                  <a:lnTo>
                    <a:pt x="340" y="672"/>
                  </a:lnTo>
                  <a:lnTo>
                    <a:pt x="354" y="662"/>
                  </a:lnTo>
                  <a:lnTo>
                    <a:pt x="368" y="652"/>
                  </a:lnTo>
                  <a:lnTo>
                    <a:pt x="380" y="640"/>
                  </a:lnTo>
                  <a:lnTo>
                    <a:pt x="392" y="628"/>
                  </a:lnTo>
                  <a:lnTo>
                    <a:pt x="402" y="614"/>
                  </a:lnTo>
                  <a:lnTo>
                    <a:pt x="410" y="598"/>
                  </a:lnTo>
                  <a:lnTo>
                    <a:pt x="418" y="580"/>
                  </a:lnTo>
                  <a:lnTo>
                    <a:pt x="424" y="562"/>
                  </a:lnTo>
                  <a:lnTo>
                    <a:pt x="424" y="562"/>
                  </a:lnTo>
                  <a:lnTo>
                    <a:pt x="428" y="544"/>
                  </a:lnTo>
                  <a:lnTo>
                    <a:pt x="430" y="524"/>
                  </a:lnTo>
                  <a:lnTo>
                    <a:pt x="432" y="508"/>
                  </a:lnTo>
                  <a:lnTo>
                    <a:pt x="430" y="490"/>
                  </a:lnTo>
                  <a:lnTo>
                    <a:pt x="428" y="476"/>
                  </a:lnTo>
                  <a:lnTo>
                    <a:pt x="424" y="460"/>
                  </a:lnTo>
                  <a:lnTo>
                    <a:pt x="418" y="446"/>
                  </a:lnTo>
                  <a:lnTo>
                    <a:pt x="410" y="432"/>
                  </a:lnTo>
                  <a:lnTo>
                    <a:pt x="400" y="420"/>
                  </a:lnTo>
                  <a:lnTo>
                    <a:pt x="390" y="406"/>
                  </a:lnTo>
                  <a:lnTo>
                    <a:pt x="364" y="382"/>
                  </a:lnTo>
                  <a:lnTo>
                    <a:pt x="334" y="358"/>
                  </a:lnTo>
                  <a:lnTo>
                    <a:pt x="298" y="334"/>
                  </a:lnTo>
                  <a:lnTo>
                    <a:pt x="298" y="334"/>
                  </a:lnTo>
                  <a:lnTo>
                    <a:pt x="290" y="330"/>
                  </a:lnTo>
                  <a:lnTo>
                    <a:pt x="352" y="106"/>
                  </a:lnTo>
                  <a:lnTo>
                    <a:pt x="352" y="106"/>
                  </a:lnTo>
                  <a:lnTo>
                    <a:pt x="370" y="112"/>
                  </a:lnTo>
                  <a:lnTo>
                    <a:pt x="388" y="120"/>
                  </a:lnTo>
                  <a:lnTo>
                    <a:pt x="404" y="130"/>
                  </a:lnTo>
                  <a:lnTo>
                    <a:pt x="418" y="140"/>
                  </a:lnTo>
                  <a:lnTo>
                    <a:pt x="432" y="152"/>
                  </a:lnTo>
                  <a:lnTo>
                    <a:pt x="446" y="166"/>
                  </a:lnTo>
                  <a:lnTo>
                    <a:pt x="458" y="182"/>
                  </a:lnTo>
                  <a:lnTo>
                    <a:pt x="470" y="200"/>
                  </a:lnTo>
                  <a:lnTo>
                    <a:pt x="512" y="174"/>
                  </a:lnTo>
                  <a:lnTo>
                    <a:pt x="512" y="174"/>
                  </a:lnTo>
                  <a:lnTo>
                    <a:pt x="498" y="154"/>
                  </a:lnTo>
                  <a:lnTo>
                    <a:pt x="484" y="138"/>
                  </a:lnTo>
                  <a:lnTo>
                    <a:pt x="470" y="120"/>
                  </a:lnTo>
                  <a:lnTo>
                    <a:pt x="452" y="106"/>
                  </a:lnTo>
                  <a:lnTo>
                    <a:pt x="434" y="92"/>
                  </a:lnTo>
                  <a:lnTo>
                    <a:pt x="414" y="80"/>
                  </a:lnTo>
                  <a:lnTo>
                    <a:pt x="390" y="70"/>
                  </a:lnTo>
                  <a:lnTo>
                    <a:pt x="364" y="62"/>
                  </a:lnTo>
                  <a:lnTo>
                    <a:pt x="380" y="6"/>
                  </a:lnTo>
                  <a:lnTo>
                    <a:pt x="360" y="0"/>
                  </a:lnTo>
                  <a:lnTo>
                    <a:pt x="344" y="56"/>
                  </a:lnTo>
                  <a:lnTo>
                    <a:pt x="344" y="56"/>
                  </a:lnTo>
                  <a:close/>
                  <a:moveTo>
                    <a:pt x="276" y="382"/>
                  </a:moveTo>
                  <a:lnTo>
                    <a:pt x="276" y="382"/>
                  </a:lnTo>
                  <a:lnTo>
                    <a:pt x="306" y="402"/>
                  </a:lnTo>
                  <a:lnTo>
                    <a:pt x="330" y="422"/>
                  </a:lnTo>
                  <a:lnTo>
                    <a:pt x="350" y="442"/>
                  </a:lnTo>
                  <a:lnTo>
                    <a:pt x="362" y="462"/>
                  </a:lnTo>
                  <a:lnTo>
                    <a:pt x="368" y="470"/>
                  </a:lnTo>
                  <a:lnTo>
                    <a:pt x="372" y="482"/>
                  </a:lnTo>
                  <a:lnTo>
                    <a:pt x="374" y="492"/>
                  </a:lnTo>
                  <a:lnTo>
                    <a:pt x="376" y="502"/>
                  </a:lnTo>
                  <a:lnTo>
                    <a:pt x="374" y="524"/>
                  </a:lnTo>
                  <a:lnTo>
                    <a:pt x="370" y="550"/>
                  </a:lnTo>
                  <a:lnTo>
                    <a:pt x="370" y="550"/>
                  </a:lnTo>
                  <a:lnTo>
                    <a:pt x="364" y="564"/>
                  </a:lnTo>
                  <a:lnTo>
                    <a:pt x="360" y="576"/>
                  </a:lnTo>
                  <a:lnTo>
                    <a:pt x="352" y="588"/>
                  </a:lnTo>
                  <a:lnTo>
                    <a:pt x="346" y="598"/>
                  </a:lnTo>
                  <a:lnTo>
                    <a:pt x="336" y="608"/>
                  </a:lnTo>
                  <a:lnTo>
                    <a:pt x="328" y="616"/>
                  </a:lnTo>
                  <a:lnTo>
                    <a:pt x="318" y="624"/>
                  </a:lnTo>
                  <a:lnTo>
                    <a:pt x="308" y="630"/>
                  </a:lnTo>
                  <a:lnTo>
                    <a:pt x="296" y="634"/>
                  </a:lnTo>
                  <a:lnTo>
                    <a:pt x="284" y="638"/>
                  </a:lnTo>
                  <a:lnTo>
                    <a:pt x="260" y="644"/>
                  </a:lnTo>
                  <a:lnTo>
                    <a:pt x="232" y="644"/>
                  </a:lnTo>
                  <a:lnTo>
                    <a:pt x="204" y="642"/>
                  </a:lnTo>
                  <a:lnTo>
                    <a:pt x="276" y="382"/>
                  </a:lnTo>
                  <a:lnTo>
                    <a:pt x="276" y="382"/>
                  </a:lnTo>
                  <a:close/>
                  <a:moveTo>
                    <a:pt x="270" y="318"/>
                  </a:moveTo>
                  <a:lnTo>
                    <a:pt x="270" y="318"/>
                  </a:lnTo>
                  <a:lnTo>
                    <a:pt x="244" y="298"/>
                  </a:lnTo>
                  <a:lnTo>
                    <a:pt x="224" y="280"/>
                  </a:lnTo>
                  <a:lnTo>
                    <a:pt x="206" y="262"/>
                  </a:lnTo>
                  <a:lnTo>
                    <a:pt x="196" y="246"/>
                  </a:lnTo>
                  <a:lnTo>
                    <a:pt x="188" y="228"/>
                  </a:lnTo>
                  <a:lnTo>
                    <a:pt x="184" y="210"/>
                  </a:lnTo>
                  <a:lnTo>
                    <a:pt x="186" y="192"/>
                  </a:lnTo>
                  <a:lnTo>
                    <a:pt x="190" y="172"/>
                  </a:lnTo>
                  <a:lnTo>
                    <a:pt x="190" y="172"/>
                  </a:lnTo>
                  <a:lnTo>
                    <a:pt x="198" y="152"/>
                  </a:lnTo>
                  <a:lnTo>
                    <a:pt x="210" y="134"/>
                  </a:lnTo>
                  <a:lnTo>
                    <a:pt x="224" y="120"/>
                  </a:lnTo>
                  <a:lnTo>
                    <a:pt x="240" y="108"/>
                  </a:lnTo>
                  <a:lnTo>
                    <a:pt x="260" y="102"/>
                  </a:lnTo>
                  <a:lnTo>
                    <a:pt x="282" y="98"/>
                  </a:lnTo>
                  <a:lnTo>
                    <a:pt x="306" y="98"/>
                  </a:lnTo>
                  <a:lnTo>
                    <a:pt x="330" y="100"/>
                  </a:lnTo>
                  <a:lnTo>
                    <a:pt x="270" y="318"/>
                  </a:lnTo>
                  <a:close/>
                </a:path>
              </a:pathLst>
            </a:custGeom>
            <a:solidFill>
              <a:srgbClr val="E9AB2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9" name="Freeform 51"/>
            <p:cNvSpPr>
              <a:spLocks noEditPoints="1"/>
            </p:cNvSpPr>
            <p:nvPr>
              <p:custDataLst>
                <p:tags r:id="rId77"/>
              </p:custDataLst>
            </p:nvPr>
          </p:nvSpPr>
          <p:spPr bwMode="auto">
            <a:xfrm>
              <a:off x="4827663" y="3019201"/>
              <a:ext cx="1156000" cy="1670782"/>
            </a:xfrm>
            <a:custGeom>
              <a:avLst/>
              <a:gdLst>
                <a:gd name="T0" fmla="*/ 326 w 512"/>
                <a:gd name="T1" fmla="*/ 52 h 740"/>
                <a:gd name="T2" fmla="*/ 272 w 512"/>
                <a:gd name="T3" fmla="*/ 50 h 740"/>
                <a:gd name="T4" fmla="*/ 224 w 512"/>
                <a:gd name="T5" fmla="*/ 62 h 740"/>
                <a:gd name="T6" fmla="*/ 186 w 512"/>
                <a:gd name="T7" fmla="*/ 84 h 740"/>
                <a:gd name="T8" fmla="*/ 156 w 512"/>
                <a:gd name="T9" fmla="*/ 116 h 740"/>
                <a:gd name="T10" fmla="*/ 136 w 512"/>
                <a:gd name="T11" fmla="*/ 158 h 740"/>
                <a:gd name="T12" fmla="*/ 130 w 512"/>
                <a:gd name="T13" fmla="*/ 190 h 740"/>
                <a:gd name="T14" fmla="*/ 132 w 512"/>
                <a:gd name="T15" fmla="*/ 232 h 740"/>
                <a:gd name="T16" fmla="*/ 148 w 512"/>
                <a:gd name="T17" fmla="*/ 270 h 740"/>
                <a:gd name="T18" fmla="*/ 190 w 512"/>
                <a:gd name="T19" fmla="*/ 320 h 740"/>
                <a:gd name="T20" fmla="*/ 184 w 512"/>
                <a:gd name="T21" fmla="*/ 636 h 740"/>
                <a:gd name="T22" fmla="*/ 136 w 512"/>
                <a:gd name="T23" fmla="*/ 618 h 740"/>
                <a:gd name="T24" fmla="*/ 82 w 512"/>
                <a:gd name="T25" fmla="*/ 580 h 740"/>
                <a:gd name="T26" fmla="*/ 42 w 512"/>
                <a:gd name="T27" fmla="*/ 528 h 740"/>
                <a:gd name="T28" fmla="*/ 16 w 512"/>
                <a:gd name="T29" fmla="*/ 574 h 740"/>
                <a:gd name="T30" fmla="*/ 68 w 512"/>
                <a:gd name="T31" fmla="*/ 632 h 740"/>
                <a:gd name="T32" fmla="*/ 142 w 512"/>
                <a:gd name="T33" fmla="*/ 672 h 740"/>
                <a:gd name="T34" fmla="*/ 176 w 512"/>
                <a:gd name="T35" fmla="*/ 740 h 740"/>
                <a:gd name="T36" fmla="*/ 212 w 512"/>
                <a:gd name="T37" fmla="*/ 692 h 740"/>
                <a:gd name="T38" fmla="*/ 272 w 512"/>
                <a:gd name="T39" fmla="*/ 692 h 740"/>
                <a:gd name="T40" fmla="*/ 324 w 512"/>
                <a:gd name="T41" fmla="*/ 678 h 740"/>
                <a:gd name="T42" fmla="*/ 368 w 512"/>
                <a:gd name="T43" fmla="*/ 652 h 740"/>
                <a:gd name="T44" fmla="*/ 402 w 512"/>
                <a:gd name="T45" fmla="*/ 614 h 740"/>
                <a:gd name="T46" fmla="*/ 424 w 512"/>
                <a:gd name="T47" fmla="*/ 564 h 740"/>
                <a:gd name="T48" fmla="*/ 432 w 512"/>
                <a:gd name="T49" fmla="*/ 526 h 740"/>
                <a:gd name="T50" fmla="*/ 428 w 512"/>
                <a:gd name="T51" fmla="*/ 476 h 740"/>
                <a:gd name="T52" fmla="*/ 410 w 512"/>
                <a:gd name="T53" fmla="*/ 432 h 740"/>
                <a:gd name="T54" fmla="*/ 364 w 512"/>
                <a:gd name="T55" fmla="*/ 382 h 740"/>
                <a:gd name="T56" fmla="*/ 298 w 512"/>
                <a:gd name="T57" fmla="*/ 334 h 740"/>
                <a:gd name="T58" fmla="*/ 352 w 512"/>
                <a:gd name="T59" fmla="*/ 106 h 740"/>
                <a:gd name="T60" fmla="*/ 404 w 512"/>
                <a:gd name="T61" fmla="*/ 130 h 740"/>
                <a:gd name="T62" fmla="*/ 446 w 512"/>
                <a:gd name="T63" fmla="*/ 166 h 740"/>
                <a:gd name="T64" fmla="*/ 512 w 512"/>
                <a:gd name="T65" fmla="*/ 174 h 740"/>
                <a:gd name="T66" fmla="*/ 484 w 512"/>
                <a:gd name="T67" fmla="*/ 138 h 740"/>
                <a:gd name="T68" fmla="*/ 434 w 512"/>
                <a:gd name="T69" fmla="*/ 92 h 740"/>
                <a:gd name="T70" fmla="*/ 366 w 512"/>
                <a:gd name="T71" fmla="*/ 62 h 740"/>
                <a:gd name="T72" fmla="*/ 344 w 512"/>
                <a:gd name="T73" fmla="*/ 56 h 740"/>
                <a:gd name="T74" fmla="*/ 276 w 512"/>
                <a:gd name="T75" fmla="*/ 382 h 740"/>
                <a:gd name="T76" fmla="*/ 350 w 512"/>
                <a:gd name="T77" fmla="*/ 442 h 740"/>
                <a:gd name="T78" fmla="*/ 372 w 512"/>
                <a:gd name="T79" fmla="*/ 482 h 740"/>
                <a:gd name="T80" fmla="*/ 376 w 512"/>
                <a:gd name="T81" fmla="*/ 526 h 740"/>
                <a:gd name="T82" fmla="*/ 366 w 512"/>
                <a:gd name="T83" fmla="*/ 564 h 740"/>
                <a:gd name="T84" fmla="*/ 346 w 512"/>
                <a:gd name="T85" fmla="*/ 598 h 740"/>
                <a:gd name="T86" fmla="*/ 318 w 512"/>
                <a:gd name="T87" fmla="*/ 624 h 740"/>
                <a:gd name="T88" fmla="*/ 286 w 512"/>
                <a:gd name="T89" fmla="*/ 640 h 740"/>
                <a:gd name="T90" fmla="*/ 204 w 512"/>
                <a:gd name="T91" fmla="*/ 642 h 740"/>
                <a:gd name="T92" fmla="*/ 272 w 512"/>
                <a:gd name="T93" fmla="*/ 318 h 740"/>
                <a:gd name="T94" fmla="*/ 224 w 512"/>
                <a:gd name="T95" fmla="*/ 280 h 740"/>
                <a:gd name="T96" fmla="*/ 188 w 512"/>
                <a:gd name="T97" fmla="*/ 228 h 740"/>
                <a:gd name="T98" fmla="*/ 190 w 512"/>
                <a:gd name="T99" fmla="*/ 172 h 740"/>
                <a:gd name="T100" fmla="*/ 210 w 512"/>
                <a:gd name="T101" fmla="*/ 134 h 740"/>
                <a:gd name="T102" fmla="*/ 262 w 512"/>
                <a:gd name="T103" fmla="*/ 102 h 740"/>
                <a:gd name="T104" fmla="*/ 332 w 512"/>
                <a:gd name="T105" fmla="*/ 102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2" h="740">
                  <a:moveTo>
                    <a:pt x="344" y="56"/>
                  </a:moveTo>
                  <a:lnTo>
                    <a:pt x="344" y="56"/>
                  </a:lnTo>
                  <a:lnTo>
                    <a:pt x="326" y="52"/>
                  </a:lnTo>
                  <a:lnTo>
                    <a:pt x="308" y="50"/>
                  </a:lnTo>
                  <a:lnTo>
                    <a:pt x="290" y="50"/>
                  </a:lnTo>
                  <a:lnTo>
                    <a:pt x="272" y="50"/>
                  </a:lnTo>
                  <a:lnTo>
                    <a:pt x="256" y="52"/>
                  </a:lnTo>
                  <a:lnTo>
                    <a:pt x="240" y="56"/>
                  </a:lnTo>
                  <a:lnTo>
                    <a:pt x="224" y="62"/>
                  </a:lnTo>
                  <a:lnTo>
                    <a:pt x="210" y="68"/>
                  </a:lnTo>
                  <a:lnTo>
                    <a:pt x="198" y="74"/>
                  </a:lnTo>
                  <a:lnTo>
                    <a:pt x="186" y="84"/>
                  </a:lnTo>
                  <a:lnTo>
                    <a:pt x="174" y="94"/>
                  </a:lnTo>
                  <a:lnTo>
                    <a:pt x="164" y="104"/>
                  </a:lnTo>
                  <a:lnTo>
                    <a:pt x="156" y="116"/>
                  </a:lnTo>
                  <a:lnTo>
                    <a:pt x="148" y="130"/>
                  </a:lnTo>
                  <a:lnTo>
                    <a:pt x="142" y="144"/>
                  </a:lnTo>
                  <a:lnTo>
                    <a:pt x="136" y="158"/>
                  </a:lnTo>
                  <a:lnTo>
                    <a:pt x="136" y="158"/>
                  </a:lnTo>
                  <a:lnTo>
                    <a:pt x="132" y="174"/>
                  </a:lnTo>
                  <a:lnTo>
                    <a:pt x="130" y="190"/>
                  </a:lnTo>
                  <a:lnTo>
                    <a:pt x="130" y="204"/>
                  </a:lnTo>
                  <a:lnTo>
                    <a:pt x="130" y="218"/>
                  </a:lnTo>
                  <a:lnTo>
                    <a:pt x="132" y="232"/>
                  </a:lnTo>
                  <a:lnTo>
                    <a:pt x="136" y="244"/>
                  </a:lnTo>
                  <a:lnTo>
                    <a:pt x="142" y="258"/>
                  </a:lnTo>
                  <a:lnTo>
                    <a:pt x="148" y="270"/>
                  </a:lnTo>
                  <a:lnTo>
                    <a:pt x="156" y="282"/>
                  </a:lnTo>
                  <a:lnTo>
                    <a:pt x="166" y="294"/>
                  </a:lnTo>
                  <a:lnTo>
                    <a:pt x="190" y="320"/>
                  </a:lnTo>
                  <a:lnTo>
                    <a:pt x="220" y="344"/>
                  </a:lnTo>
                  <a:lnTo>
                    <a:pt x="258" y="370"/>
                  </a:lnTo>
                  <a:lnTo>
                    <a:pt x="184" y="636"/>
                  </a:lnTo>
                  <a:lnTo>
                    <a:pt x="184" y="636"/>
                  </a:lnTo>
                  <a:lnTo>
                    <a:pt x="158" y="628"/>
                  </a:lnTo>
                  <a:lnTo>
                    <a:pt x="136" y="618"/>
                  </a:lnTo>
                  <a:lnTo>
                    <a:pt x="116" y="606"/>
                  </a:lnTo>
                  <a:lnTo>
                    <a:pt x="98" y="594"/>
                  </a:lnTo>
                  <a:lnTo>
                    <a:pt x="82" y="580"/>
                  </a:lnTo>
                  <a:lnTo>
                    <a:pt x="68" y="564"/>
                  </a:lnTo>
                  <a:lnTo>
                    <a:pt x="54" y="546"/>
                  </a:lnTo>
                  <a:lnTo>
                    <a:pt x="42" y="528"/>
                  </a:lnTo>
                  <a:lnTo>
                    <a:pt x="0" y="554"/>
                  </a:lnTo>
                  <a:lnTo>
                    <a:pt x="0" y="554"/>
                  </a:lnTo>
                  <a:lnTo>
                    <a:pt x="16" y="574"/>
                  </a:lnTo>
                  <a:lnTo>
                    <a:pt x="32" y="596"/>
                  </a:lnTo>
                  <a:lnTo>
                    <a:pt x="48" y="614"/>
                  </a:lnTo>
                  <a:lnTo>
                    <a:pt x="68" y="632"/>
                  </a:lnTo>
                  <a:lnTo>
                    <a:pt x="90" y="646"/>
                  </a:lnTo>
                  <a:lnTo>
                    <a:pt x="114" y="660"/>
                  </a:lnTo>
                  <a:lnTo>
                    <a:pt x="142" y="672"/>
                  </a:lnTo>
                  <a:lnTo>
                    <a:pt x="170" y="682"/>
                  </a:lnTo>
                  <a:lnTo>
                    <a:pt x="156" y="734"/>
                  </a:lnTo>
                  <a:lnTo>
                    <a:pt x="176" y="740"/>
                  </a:lnTo>
                  <a:lnTo>
                    <a:pt x="192" y="688"/>
                  </a:lnTo>
                  <a:lnTo>
                    <a:pt x="192" y="688"/>
                  </a:lnTo>
                  <a:lnTo>
                    <a:pt x="212" y="692"/>
                  </a:lnTo>
                  <a:lnTo>
                    <a:pt x="234" y="694"/>
                  </a:lnTo>
                  <a:lnTo>
                    <a:pt x="254" y="694"/>
                  </a:lnTo>
                  <a:lnTo>
                    <a:pt x="272" y="692"/>
                  </a:lnTo>
                  <a:lnTo>
                    <a:pt x="290" y="690"/>
                  </a:lnTo>
                  <a:lnTo>
                    <a:pt x="308" y="684"/>
                  </a:lnTo>
                  <a:lnTo>
                    <a:pt x="324" y="678"/>
                  </a:lnTo>
                  <a:lnTo>
                    <a:pt x="340" y="672"/>
                  </a:lnTo>
                  <a:lnTo>
                    <a:pt x="356" y="662"/>
                  </a:lnTo>
                  <a:lnTo>
                    <a:pt x="368" y="652"/>
                  </a:lnTo>
                  <a:lnTo>
                    <a:pt x="382" y="640"/>
                  </a:lnTo>
                  <a:lnTo>
                    <a:pt x="392" y="628"/>
                  </a:lnTo>
                  <a:lnTo>
                    <a:pt x="402" y="614"/>
                  </a:lnTo>
                  <a:lnTo>
                    <a:pt x="412" y="598"/>
                  </a:lnTo>
                  <a:lnTo>
                    <a:pt x="418" y="582"/>
                  </a:lnTo>
                  <a:lnTo>
                    <a:pt x="424" y="564"/>
                  </a:lnTo>
                  <a:lnTo>
                    <a:pt x="424" y="564"/>
                  </a:lnTo>
                  <a:lnTo>
                    <a:pt x="430" y="544"/>
                  </a:lnTo>
                  <a:lnTo>
                    <a:pt x="432" y="526"/>
                  </a:lnTo>
                  <a:lnTo>
                    <a:pt x="432" y="508"/>
                  </a:lnTo>
                  <a:lnTo>
                    <a:pt x="432" y="492"/>
                  </a:lnTo>
                  <a:lnTo>
                    <a:pt x="428" y="476"/>
                  </a:lnTo>
                  <a:lnTo>
                    <a:pt x="424" y="460"/>
                  </a:lnTo>
                  <a:lnTo>
                    <a:pt x="418" y="446"/>
                  </a:lnTo>
                  <a:lnTo>
                    <a:pt x="410" y="432"/>
                  </a:lnTo>
                  <a:lnTo>
                    <a:pt x="400" y="420"/>
                  </a:lnTo>
                  <a:lnTo>
                    <a:pt x="390" y="406"/>
                  </a:lnTo>
                  <a:lnTo>
                    <a:pt x="364" y="382"/>
                  </a:lnTo>
                  <a:lnTo>
                    <a:pt x="334" y="358"/>
                  </a:lnTo>
                  <a:lnTo>
                    <a:pt x="298" y="334"/>
                  </a:lnTo>
                  <a:lnTo>
                    <a:pt x="298" y="334"/>
                  </a:lnTo>
                  <a:lnTo>
                    <a:pt x="290" y="330"/>
                  </a:lnTo>
                  <a:lnTo>
                    <a:pt x="352" y="106"/>
                  </a:lnTo>
                  <a:lnTo>
                    <a:pt x="352" y="106"/>
                  </a:lnTo>
                  <a:lnTo>
                    <a:pt x="372" y="114"/>
                  </a:lnTo>
                  <a:lnTo>
                    <a:pt x="388" y="120"/>
                  </a:lnTo>
                  <a:lnTo>
                    <a:pt x="404" y="130"/>
                  </a:lnTo>
                  <a:lnTo>
                    <a:pt x="420" y="140"/>
                  </a:lnTo>
                  <a:lnTo>
                    <a:pt x="434" y="152"/>
                  </a:lnTo>
                  <a:lnTo>
                    <a:pt x="446" y="166"/>
                  </a:lnTo>
                  <a:lnTo>
                    <a:pt x="458" y="182"/>
                  </a:lnTo>
                  <a:lnTo>
                    <a:pt x="470" y="200"/>
                  </a:lnTo>
                  <a:lnTo>
                    <a:pt x="512" y="174"/>
                  </a:lnTo>
                  <a:lnTo>
                    <a:pt x="512" y="174"/>
                  </a:lnTo>
                  <a:lnTo>
                    <a:pt x="500" y="156"/>
                  </a:lnTo>
                  <a:lnTo>
                    <a:pt x="484" y="138"/>
                  </a:lnTo>
                  <a:lnTo>
                    <a:pt x="470" y="122"/>
                  </a:lnTo>
                  <a:lnTo>
                    <a:pt x="454" y="106"/>
                  </a:lnTo>
                  <a:lnTo>
                    <a:pt x="434" y="92"/>
                  </a:lnTo>
                  <a:lnTo>
                    <a:pt x="414" y="80"/>
                  </a:lnTo>
                  <a:lnTo>
                    <a:pt x="392" y="70"/>
                  </a:lnTo>
                  <a:lnTo>
                    <a:pt x="366" y="62"/>
                  </a:lnTo>
                  <a:lnTo>
                    <a:pt x="380" y="6"/>
                  </a:lnTo>
                  <a:lnTo>
                    <a:pt x="360" y="0"/>
                  </a:lnTo>
                  <a:lnTo>
                    <a:pt x="344" y="56"/>
                  </a:lnTo>
                  <a:lnTo>
                    <a:pt x="344" y="56"/>
                  </a:lnTo>
                  <a:close/>
                  <a:moveTo>
                    <a:pt x="276" y="382"/>
                  </a:moveTo>
                  <a:lnTo>
                    <a:pt x="276" y="382"/>
                  </a:lnTo>
                  <a:lnTo>
                    <a:pt x="306" y="402"/>
                  </a:lnTo>
                  <a:lnTo>
                    <a:pt x="330" y="422"/>
                  </a:lnTo>
                  <a:lnTo>
                    <a:pt x="350" y="442"/>
                  </a:lnTo>
                  <a:lnTo>
                    <a:pt x="364" y="462"/>
                  </a:lnTo>
                  <a:lnTo>
                    <a:pt x="368" y="472"/>
                  </a:lnTo>
                  <a:lnTo>
                    <a:pt x="372" y="482"/>
                  </a:lnTo>
                  <a:lnTo>
                    <a:pt x="374" y="492"/>
                  </a:lnTo>
                  <a:lnTo>
                    <a:pt x="376" y="502"/>
                  </a:lnTo>
                  <a:lnTo>
                    <a:pt x="376" y="526"/>
                  </a:lnTo>
                  <a:lnTo>
                    <a:pt x="370" y="550"/>
                  </a:lnTo>
                  <a:lnTo>
                    <a:pt x="370" y="550"/>
                  </a:lnTo>
                  <a:lnTo>
                    <a:pt x="366" y="564"/>
                  </a:lnTo>
                  <a:lnTo>
                    <a:pt x="360" y="576"/>
                  </a:lnTo>
                  <a:lnTo>
                    <a:pt x="354" y="588"/>
                  </a:lnTo>
                  <a:lnTo>
                    <a:pt x="346" y="598"/>
                  </a:lnTo>
                  <a:lnTo>
                    <a:pt x="338" y="608"/>
                  </a:lnTo>
                  <a:lnTo>
                    <a:pt x="328" y="616"/>
                  </a:lnTo>
                  <a:lnTo>
                    <a:pt x="318" y="624"/>
                  </a:lnTo>
                  <a:lnTo>
                    <a:pt x="308" y="630"/>
                  </a:lnTo>
                  <a:lnTo>
                    <a:pt x="296" y="634"/>
                  </a:lnTo>
                  <a:lnTo>
                    <a:pt x="286" y="640"/>
                  </a:lnTo>
                  <a:lnTo>
                    <a:pt x="260" y="644"/>
                  </a:lnTo>
                  <a:lnTo>
                    <a:pt x="232" y="646"/>
                  </a:lnTo>
                  <a:lnTo>
                    <a:pt x="204" y="642"/>
                  </a:lnTo>
                  <a:lnTo>
                    <a:pt x="276" y="382"/>
                  </a:lnTo>
                  <a:lnTo>
                    <a:pt x="276" y="382"/>
                  </a:lnTo>
                  <a:close/>
                  <a:moveTo>
                    <a:pt x="272" y="318"/>
                  </a:moveTo>
                  <a:lnTo>
                    <a:pt x="272" y="318"/>
                  </a:lnTo>
                  <a:lnTo>
                    <a:pt x="246" y="298"/>
                  </a:lnTo>
                  <a:lnTo>
                    <a:pt x="224" y="280"/>
                  </a:lnTo>
                  <a:lnTo>
                    <a:pt x="208" y="264"/>
                  </a:lnTo>
                  <a:lnTo>
                    <a:pt x="196" y="246"/>
                  </a:lnTo>
                  <a:lnTo>
                    <a:pt x="188" y="228"/>
                  </a:lnTo>
                  <a:lnTo>
                    <a:pt x="186" y="212"/>
                  </a:lnTo>
                  <a:lnTo>
                    <a:pt x="186" y="192"/>
                  </a:lnTo>
                  <a:lnTo>
                    <a:pt x="190" y="172"/>
                  </a:lnTo>
                  <a:lnTo>
                    <a:pt x="190" y="172"/>
                  </a:lnTo>
                  <a:lnTo>
                    <a:pt x="198" y="152"/>
                  </a:lnTo>
                  <a:lnTo>
                    <a:pt x="210" y="134"/>
                  </a:lnTo>
                  <a:lnTo>
                    <a:pt x="224" y="120"/>
                  </a:lnTo>
                  <a:lnTo>
                    <a:pt x="242" y="110"/>
                  </a:lnTo>
                  <a:lnTo>
                    <a:pt x="262" y="102"/>
                  </a:lnTo>
                  <a:lnTo>
                    <a:pt x="284" y="98"/>
                  </a:lnTo>
                  <a:lnTo>
                    <a:pt x="306" y="98"/>
                  </a:lnTo>
                  <a:lnTo>
                    <a:pt x="332" y="102"/>
                  </a:lnTo>
                  <a:lnTo>
                    <a:pt x="272" y="318"/>
                  </a:lnTo>
                  <a:close/>
                </a:path>
              </a:pathLst>
            </a:custGeom>
            <a:solidFill>
              <a:srgbClr val="FFF9A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0" name="Freeform 52"/>
            <p:cNvSpPr>
              <a:spLocks noEditPoints="1"/>
            </p:cNvSpPr>
            <p:nvPr>
              <p:custDataLst>
                <p:tags r:id="rId78"/>
              </p:custDataLst>
            </p:nvPr>
          </p:nvSpPr>
          <p:spPr bwMode="auto">
            <a:xfrm>
              <a:off x="5130210" y="3019201"/>
              <a:ext cx="555422" cy="370281"/>
            </a:xfrm>
            <a:custGeom>
              <a:avLst/>
              <a:gdLst>
                <a:gd name="T0" fmla="*/ 196 w 246"/>
                <a:gd name="T1" fmla="*/ 54 h 164"/>
                <a:gd name="T2" fmla="*/ 196 w 246"/>
                <a:gd name="T3" fmla="*/ 54 h 164"/>
                <a:gd name="T4" fmla="*/ 178 w 246"/>
                <a:gd name="T5" fmla="*/ 50 h 164"/>
                <a:gd name="T6" fmla="*/ 160 w 246"/>
                <a:gd name="T7" fmla="*/ 50 h 164"/>
                <a:gd name="T8" fmla="*/ 142 w 246"/>
                <a:gd name="T9" fmla="*/ 50 h 164"/>
                <a:gd name="T10" fmla="*/ 124 w 246"/>
                <a:gd name="T11" fmla="*/ 52 h 164"/>
                <a:gd name="T12" fmla="*/ 28 w 246"/>
                <a:gd name="T13" fmla="*/ 106 h 164"/>
                <a:gd name="T14" fmla="*/ 28 w 246"/>
                <a:gd name="T15" fmla="*/ 106 h 164"/>
                <a:gd name="T16" fmla="*/ 20 w 246"/>
                <a:gd name="T17" fmla="*/ 118 h 164"/>
                <a:gd name="T18" fmla="*/ 12 w 246"/>
                <a:gd name="T19" fmla="*/ 130 h 164"/>
                <a:gd name="T20" fmla="*/ 6 w 246"/>
                <a:gd name="T21" fmla="*/ 144 h 164"/>
                <a:gd name="T22" fmla="*/ 2 w 246"/>
                <a:gd name="T23" fmla="*/ 158 h 164"/>
                <a:gd name="T24" fmla="*/ 2 w 246"/>
                <a:gd name="T25" fmla="*/ 158 h 164"/>
                <a:gd name="T26" fmla="*/ 0 w 246"/>
                <a:gd name="T27" fmla="*/ 164 h 164"/>
                <a:gd name="T28" fmla="*/ 196 w 246"/>
                <a:gd name="T29" fmla="*/ 54 h 164"/>
                <a:gd name="T30" fmla="*/ 196 w 246"/>
                <a:gd name="T31" fmla="*/ 54 h 164"/>
                <a:gd name="T32" fmla="*/ 240 w 246"/>
                <a:gd name="T33" fmla="*/ 28 h 164"/>
                <a:gd name="T34" fmla="*/ 246 w 246"/>
                <a:gd name="T35" fmla="*/ 6 h 164"/>
                <a:gd name="T36" fmla="*/ 226 w 246"/>
                <a:gd name="T37" fmla="*/ 0 h 164"/>
                <a:gd name="T38" fmla="*/ 214 w 246"/>
                <a:gd name="T39" fmla="*/ 44 h 164"/>
                <a:gd name="T40" fmla="*/ 240 w 246"/>
                <a:gd name="T41" fmla="*/ 2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164">
                  <a:moveTo>
                    <a:pt x="196" y="54"/>
                  </a:moveTo>
                  <a:lnTo>
                    <a:pt x="196" y="54"/>
                  </a:lnTo>
                  <a:lnTo>
                    <a:pt x="178" y="50"/>
                  </a:lnTo>
                  <a:lnTo>
                    <a:pt x="160" y="50"/>
                  </a:lnTo>
                  <a:lnTo>
                    <a:pt x="142" y="50"/>
                  </a:lnTo>
                  <a:lnTo>
                    <a:pt x="124" y="52"/>
                  </a:lnTo>
                  <a:lnTo>
                    <a:pt x="28" y="106"/>
                  </a:lnTo>
                  <a:lnTo>
                    <a:pt x="28" y="106"/>
                  </a:lnTo>
                  <a:lnTo>
                    <a:pt x="20" y="118"/>
                  </a:lnTo>
                  <a:lnTo>
                    <a:pt x="12" y="130"/>
                  </a:lnTo>
                  <a:lnTo>
                    <a:pt x="6" y="144"/>
                  </a:lnTo>
                  <a:lnTo>
                    <a:pt x="2" y="158"/>
                  </a:lnTo>
                  <a:lnTo>
                    <a:pt x="2" y="158"/>
                  </a:lnTo>
                  <a:lnTo>
                    <a:pt x="0" y="164"/>
                  </a:lnTo>
                  <a:lnTo>
                    <a:pt x="196" y="54"/>
                  </a:lnTo>
                  <a:lnTo>
                    <a:pt x="196" y="54"/>
                  </a:lnTo>
                  <a:close/>
                  <a:moveTo>
                    <a:pt x="240" y="28"/>
                  </a:moveTo>
                  <a:lnTo>
                    <a:pt x="246" y="6"/>
                  </a:lnTo>
                  <a:lnTo>
                    <a:pt x="226" y="0"/>
                  </a:lnTo>
                  <a:lnTo>
                    <a:pt x="214" y="44"/>
                  </a:lnTo>
                  <a:lnTo>
                    <a:pt x="240" y="28"/>
                  </a:lnTo>
                  <a:close/>
                </a:path>
              </a:pathLst>
            </a:custGeom>
            <a:solidFill>
              <a:srgbClr val="FFFFE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1" name="Freeform 53"/>
            <p:cNvSpPr>
              <a:spLocks noEditPoints="1"/>
            </p:cNvSpPr>
            <p:nvPr>
              <p:custDataLst>
                <p:tags r:id="rId79"/>
              </p:custDataLst>
            </p:nvPr>
          </p:nvSpPr>
          <p:spPr bwMode="auto">
            <a:xfrm>
              <a:off x="4940553" y="3962967"/>
              <a:ext cx="835391" cy="501235"/>
            </a:xfrm>
            <a:custGeom>
              <a:avLst/>
              <a:gdLst>
                <a:gd name="T0" fmla="*/ 164 w 370"/>
                <a:gd name="T1" fmla="*/ 106 h 222"/>
                <a:gd name="T2" fmla="*/ 150 w 370"/>
                <a:gd name="T3" fmla="*/ 154 h 222"/>
                <a:gd name="T4" fmla="*/ 178 w 370"/>
                <a:gd name="T5" fmla="*/ 140 h 222"/>
                <a:gd name="T6" fmla="*/ 192 w 370"/>
                <a:gd name="T7" fmla="*/ 90 h 222"/>
                <a:gd name="T8" fmla="*/ 164 w 370"/>
                <a:gd name="T9" fmla="*/ 106 h 222"/>
                <a:gd name="T10" fmla="*/ 164 w 370"/>
                <a:gd name="T11" fmla="*/ 106 h 222"/>
                <a:gd name="T12" fmla="*/ 78 w 370"/>
                <a:gd name="T13" fmla="*/ 196 h 222"/>
                <a:gd name="T14" fmla="*/ 78 w 370"/>
                <a:gd name="T15" fmla="*/ 196 h 222"/>
                <a:gd name="T16" fmla="*/ 60 w 370"/>
                <a:gd name="T17" fmla="*/ 184 h 222"/>
                <a:gd name="T18" fmla="*/ 44 w 370"/>
                <a:gd name="T19" fmla="*/ 172 h 222"/>
                <a:gd name="T20" fmla="*/ 0 w 370"/>
                <a:gd name="T21" fmla="*/ 198 h 222"/>
                <a:gd name="T22" fmla="*/ 0 w 370"/>
                <a:gd name="T23" fmla="*/ 198 h 222"/>
                <a:gd name="T24" fmla="*/ 16 w 370"/>
                <a:gd name="T25" fmla="*/ 210 h 222"/>
                <a:gd name="T26" fmla="*/ 32 w 370"/>
                <a:gd name="T27" fmla="*/ 222 h 222"/>
                <a:gd name="T28" fmla="*/ 78 w 370"/>
                <a:gd name="T29" fmla="*/ 196 h 222"/>
                <a:gd name="T30" fmla="*/ 78 w 370"/>
                <a:gd name="T31" fmla="*/ 196 h 222"/>
                <a:gd name="T32" fmla="*/ 370 w 370"/>
                <a:gd name="T33" fmla="*/ 32 h 222"/>
                <a:gd name="T34" fmla="*/ 370 w 370"/>
                <a:gd name="T35" fmla="*/ 32 h 222"/>
                <a:gd name="T36" fmla="*/ 360 w 370"/>
                <a:gd name="T37" fmla="*/ 16 h 222"/>
                <a:gd name="T38" fmla="*/ 350 w 370"/>
                <a:gd name="T39" fmla="*/ 0 h 222"/>
                <a:gd name="T40" fmla="*/ 302 w 370"/>
                <a:gd name="T41" fmla="*/ 28 h 222"/>
                <a:gd name="T42" fmla="*/ 302 w 370"/>
                <a:gd name="T43" fmla="*/ 28 h 222"/>
                <a:gd name="T44" fmla="*/ 314 w 370"/>
                <a:gd name="T45" fmla="*/ 42 h 222"/>
                <a:gd name="T46" fmla="*/ 320 w 370"/>
                <a:gd name="T47" fmla="*/ 58 h 222"/>
                <a:gd name="T48" fmla="*/ 370 w 370"/>
                <a:gd name="T49" fmla="*/ 3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0" h="222">
                  <a:moveTo>
                    <a:pt x="164" y="106"/>
                  </a:moveTo>
                  <a:lnTo>
                    <a:pt x="150" y="154"/>
                  </a:lnTo>
                  <a:lnTo>
                    <a:pt x="178" y="140"/>
                  </a:lnTo>
                  <a:lnTo>
                    <a:pt x="192" y="90"/>
                  </a:lnTo>
                  <a:lnTo>
                    <a:pt x="164" y="106"/>
                  </a:lnTo>
                  <a:lnTo>
                    <a:pt x="164" y="106"/>
                  </a:lnTo>
                  <a:close/>
                  <a:moveTo>
                    <a:pt x="78" y="196"/>
                  </a:moveTo>
                  <a:lnTo>
                    <a:pt x="78" y="196"/>
                  </a:lnTo>
                  <a:lnTo>
                    <a:pt x="60" y="184"/>
                  </a:lnTo>
                  <a:lnTo>
                    <a:pt x="44" y="172"/>
                  </a:lnTo>
                  <a:lnTo>
                    <a:pt x="0" y="198"/>
                  </a:lnTo>
                  <a:lnTo>
                    <a:pt x="0" y="198"/>
                  </a:lnTo>
                  <a:lnTo>
                    <a:pt x="16" y="210"/>
                  </a:lnTo>
                  <a:lnTo>
                    <a:pt x="32" y="222"/>
                  </a:lnTo>
                  <a:lnTo>
                    <a:pt x="78" y="196"/>
                  </a:lnTo>
                  <a:lnTo>
                    <a:pt x="78" y="196"/>
                  </a:lnTo>
                  <a:close/>
                  <a:moveTo>
                    <a:pt x="370" y="32"/>
                  </a:moveTo>
                  <a:lnTo>
                    <a:pt x="370" y="32"/>
                  </a:lnTo>
                  <a:lnTo>
                    <a:pt x="360" y="16"/>
                  </a:lnTo>
                  <a:lnTo>
                    <a:pt x="350" y="0"/>
                  </a:lnTo>
                  <a:lnTo>
                    <a:pt x="302" y="28"/>
                  </a:lnTo>
                  <a:lnTo>
                    <a:pt x="302" y="28"/>
                  </a:lnTo>
                  <a:lnTo>
                    <a:pt x="314" y="42"/>
                  </a:lnTo>
                  <a:lnTo>
                    <a:pt x="320" y="58"/>
                  </a:lnTo>
                  <a:lnTo>
                    <a:pt x="370" y="32"/>
                  </a:lnTo>
                  <a:close/>
                </a:path>
              </a:pathLst>
            </a:custGeom>
            <a:solidFill>
              <a:srgbClr val="FFFFE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pic>
        <p:nvPicPr>
          <p:cNvPr id="76" name="图片 3" descr="E:/课堂/Temp/kaimatting/20210320112628/output_aiMatting_20210320112703.pngoutput_aiMatting_20210320112703"/>
          <p:cNvPicPr>
            <a:picLocks noChangeAspect="1"/>
          </p:cNvPicPr>
          <p:nvPr/>
        </p:nvPicPr>
        <p:blipFill>
          <a:blip r:embed="rId80"/>
          <a:stretch>
            <a:fillRect/>
          </a:stretch>
        </p:blipFill>
        <p:spPr>
          <a:xfrm rot="3240000">
            <a:off x="10960395" y="4720278"/>
            <a:ext cx="828000" cy="747107"/>
          </a:xfrm>
          <a:prstGeom prst="rect">
            <a:avLst/>
          </a:prstGeom>
          <a:noFill/>
          <a:ln w="9525">
            <a:noFill/>
          </a:ln>
        </p:spPr>
      </p:pic>
      <p:pic>
        <p:nvPicPr>
          <p:cNvPr id="144390" name="Picture 6" descr="01"/>
          <p:cNvPicPr>
            <a:picLocks noChangeAspect="1"/>
          </p:cNvPicPr>
          <p:nvPr>
            <p:custDataLst>
              <p:tags r:id="rId81"/>
            </p:custDataLst>
          </p:nvPr>
        </p:nvPicPr>
        <p:blipFill>
          <a:blip r:embed="rId82"/>
          <a:stretch>
            <a:fillRect/>
          </a:stretch>
        </p:blipFill>
        <p:spPr>
          <a:xfrm>
            <a:off x="8512175" y="5051425"/>
            <a:ext cx="2117725" cy="1865630"/>
          </a:xfrm>
          <a:prstGeom prst="rect">
            <a:avLst/>
          </a:prstGeom>
          <a:noFill/>
          <a:ln w="9525">
            <a:noFill/>
          </a:ln>
        </p:spPr>
      </p:pic>
    </p:spTree>
    <p:custDataLst>
      <p:tags r:id="rId83"/>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800" fill="hold">
                                          <p:stCondLst>
                                            <p:cond delay="0"/>
                                          </p:stCondLst>
                                        </p:cTn>
                                        <p:tgtEl>
                                          <p:spTgt spid="23"/>
                                        </p:tgtEl>
                                        <p:attrNameLst>
                                          <p:attrName>style.visibility</p:attrName>
                                        </p:attrNameLst>
                                      </p:cBhvr>
                                      <p:to>
                                        <p:strVal val="visible"/>
                                      </p:to>
                                    </p:set>
                                    <p:animEffect transition="in" filter="blinds(horizontal)">
                                      <p:cBhvr>
                                        <p:cTn id="7" dur="800"/>
                                        <p:tgtEl>
                                          <p:spTgt spid="23"/>
                                        </p:tgtEl>
                                      </p:cBhvr>
                                    </p:animEffect>
                                  </p:childTnLst>
                                </p:cTn>
                              </p:par>
                              <p:par>
                                <p:cTn id="8" presetID="3" presetClass="entr" presetSubtype="10" fill="hold" grpId="0" nodeType="withEffect">
                                  <p:stCondLst>
                                    <p:cond delay="0"/>
                                  </p:stCondLst>
                                  <p:childTnLst>
                                    <p:set>
                                      <p:cBhvr>
                                        <p:cTn id="9" dur="800" fill="hold">
                                          <p:stCondLst>
                                            <p:cond delay="0"/>
                                          </p:stCondLst>
                                        </p:cTn>
                                        <p:tgtEl>
                                          <p:spTgt spid="28"/>
                                        </p:tgtEl>
                                        <p:attrNameLst>
                                          <p:attrName>style.visibility</p:attrName>
                                        </p:attrNameLst>
                                      </p:cBhvr>
                                      <p:to>
                                        <p:strVal val="visible"/>
                                      </p:to>
                                    </p:set>
                                    <p:animEffect transition="in" filter="blinds(horizontal)">
                                      <p:cBhvr>
                                        <p:cTn id="10" dur="800"/>
                                        <p:tgtEl>
                                          <p:spTgt spid="28"/>
                                        </p:tgtEl>
                                      </p:cBhvr>
                                    </p:animEffect>
                                  </p:childTnLst>
                                </p:cTn>
                              </p:par>
                              <p:par>
                                <p:cTn id="11" presetID="3" presetClass="entr" presetSubtype="10" fill="hold" grpId="0" nodeType="withEffect">
                                  <p:stCondLst>
                                    <p:cond delay="0"/>
                                  </p:stCondLst>
                                  <p:childTnLst>
                                    <p:set>
                                      <p:cBhvr>
                                        <p:cTn id="12" dur="800" fill="hold">
                                          <p:stCondLst>
                                            <p:cond delay="0"/>
                                          </p:stCondLst>
                                        </p:cTn>
                                        <p:tgtEl>
                                          <p:spTgt spid="34"/>
                                        </p:tgtEl>
                                        <p:attrNameLst>
                                          <p:attrName>style.visibility</p:attrName>
                                        </p:attrNameLst>
                                      </p:cBhvr>
                                      <p:to>
                                        <p:strVal val="visible"/>
                                      </p:to>
                                    </p:set>
                                    <p:animEffect transition="in" filter="blinds(horizontal)">
                                      <p:cBhvr>
                                        <p:cTn id="13" dur="8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8" grpId="0"/>
      <p:bldP spid="34" grpId="0"/>
      <p:bldP spid="23" grpId="1"/>
      <p:bldP spid="28" grpId="1"/>
      <p:bldP spid="34"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
        <p:nvSpPr>
          <p:cNvPr id="6" name="节编号"/>
          <p:cNvSpPr>
            <a:spLocks noGrp="1"/>
          </p:cNvSpPr>
          <p:nvPr>
            <p:custDataLst>
              <p:tags r:id="rId2"/>
            </p:custDataLst>
          </p:nvPr>
        </p:nvSpPr>
        <p:spPr>
          <a:xfrm>
            <a:off x="1232811" y="1732912"/>
            <a:ext cx="5255400" cy="1491030"/>
          </a:xfrm>
          <a:prstGeom prst="rect">
            <a:avLst/>
          </a:prstGeom>
        </p:spPr>
        <p:txBody>
          <a:bodyPr vert="horz" wrap="none" lIns="0" tIns="0" rIns="0" bIns="0" rtlCol="0" anchor="ctr">
            <a:noAutofit/>
          </a:bodyPr>
          <a:lstStyle>
            <a:lvl1pPr marL="0" indent="0" algn="l" defTabSz="914400" rtl="0" eaLnBrk="1" latinLnBrk="0" hangingPunct="1">
              <a:lnSpc>
                <a:spcPct val="130000"/>
              </a:lnSpc>
              <a:spcBef>
                <a:spcPts val="1000"/>
              </a:spcBef>
              <a:buFont typeface="Arial" panose="020B0604020202020204" pitchFamily="34" charset="0"/>
              <a:buNone/>
              <a:defRPr sz="7200" b="1" kern="1200">
                <a:gradFill>
                  <a:gsLst>
                    <a:gs pos="0">
                      <a:schemeClr val="accent3"/>
                    </a:gs>
                    <a:gs pos="100000">
                      <a:schemeClr val="accent4"/>
                    </a:gs>
                  </a:gsLst>
                  <a:lin ang="5400000" scaled="1"/>
                </a:gra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rPr>
              <a:t>03</a:t>
            </a:r>
            <a:endParaRPr lang="en-US" altLang="zh-CN">
              <a:solidFill>
                <a:srgbClr val="FF8B96"/>
              </a:solidFill>
              <a:latin typeface="方正粗黑宋简体" panose="02000000000000000000" charset="-122"/>
              <a:ea typeface="方正大黑体_GBK" panose="02010600010101010101" charset="-122"/>
              <a:sym typeface="方正粗黑宋简体" panose="02000000000000000000" charset="-122"/>
            </a:endParaRPr>
          </a:p>
        </p:txBody>
      </p:sp>
      <p:sp>
        <p:nvSpPr>
          <p:cNvPr id="4" name="标题"/>
          <p:cNvSpPr>
            <a:spLocks noGrp="1"/>
          </p:cNvSpPr>
          <p:nvPr>
            <p:custDataLst>
              <p:tags r:id="rId3"/>
            </p:custDataLst>
          </p:nvPr>
        </p:nvSpPr>
        <p:spPr>
          <a:xfrm>
            <a:off x="1235211" y="3328717"/>
            <a:ext cx="5255400" cy="2114154"/>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5400" b="1" kern="1200">
                <a:solidFill>
                  <a:schemeClr val="tx2"/>
                </a:solidFill>
                <a:latin typeface="+mj-lt"/>
                <a:ea typeface="+mj-ea"/>
                <a:cs typeface="+mj-cs"/>
              </a:defRPr>
            </a:lvl1pPr>
          </a:lstStyle>
          <a:p>
            <a:pPr>
              <a:lnSpc>
                <a:spcPct val="150000"/>
              </a:lnSpc>
            </a:pPr>
            <a:r>
              <a:rPr lang="zh-CN" altLang="en-US" sz="3200">
                <a:solidFill>
                  <a:schemeClr val="tx1"/>
                </a:solidFill>
                <a:latin typeface="方正粗黑宋简体" panose="02000000000000000000" charset="-122"/>
                <a:ea typeface="方正大黑体_GBK" panose="02010600010101010101" charset="-122"/>
                <a:sym typeface="+mn-ea"/>
              </a:rPr>
              <a:t>会计凭证的种类</a:t>
            </a:r>
            <a:endParaRPr lang="zh-CN" altLang="en-US" sz="3200" b="1">
              <a:solidFill>
                <a:schemeClr val="tx1"/>
              </a:solidFill>
              <a:latin typeface="方正粗黑宋简体" panose="02000000000000000000" charset="-122"/>
              <a:ea typeface="方正大黑体_GBK" panose="02010600010101010101" charset="-122"/>
              <a:sym typeface="+mn-ea"/>
            </a:endParaRPr>
          </a:p>
          <a:p>
            <a:pPr>
              <a:lnSpc>
                <a:spcPct val="150000"/>
              </a:lnSpc>
            </a:pPr>
            <a:endParaRPr lang="zh-CN" altLang="en-US" sz="3200">
              <a:solidFill>
                <a:schemeClr val="tx1"/>
              </a:solidFill>
              <a:latin typeface="方正粗黑宋简体" panose="02000000000000000000" charset="-122"/>
              <a:ea typeface="方正大黑体_GBK" panose="02010600010101010101" charset="-122"/>
              <a:sym typeface="方正粗黑宋简体" panose="02000000000000000000" charset="-122"/>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形 34"/>
          <p:cNvPicPr>
            <a:picLocks noChangeAspect="1"/>
          </p:cNvPicPr>
          <p:nvPr>
            <p:custDataLst>
              <p:tags r:id="rId1"/>
            </p:custDataLst>
          </p:nvPr>
        </p:nvPicPr>
        <p:blipFill>
          <a:blip r:embed="rId2">
            <a:extLst>
              <a:ext uri="{96DAC541-7B7A-43D3-8B79-37D633B846F1}">
                <asvg:svgBlip xmlns:asvg="http://schemas.microsoft.com/office/drawing/2016/SVG/main" r:embed="rId3"/>
              </a:ext>
            </a:extLst>
          </a:blip>
          <a:stretch>
            <a:fillRect/>
          </a:stretch>
        </p:blipFill>
        <p:spPr>
          <a:xfrm>
            <a:off x="2241500" y="2032787"/>
            <a:ext cx="419100" cy="657225"/>
          </a:xfrm>
          <a:prstGeom prst="rect">
            <a:avLst/>
          </a:prstGeom>
        </p:spPr>
      </p:pic>
      <p:sp>
        <p:nvSpPr>
          <p:cNvPr id="14" name="文本框 13"/>
          <p:cNvSpPr txBox="1"/>
          <p:nvPr/>
        </p:nvSpPr>
        <p:spPr>
          <a:xfrm>
            <a:off x="346075" y="467995"/>
            <a:ext cx="4431030" cy="429895"/>
          </a:xfrm>
          <a:prstGeom prst="rect">
            <a:avLst/>
          </a:prstGeom>
          <a:noFill/>
        </p:spPr>
        <p:txBody>
          <a:bodyPr wrap="square" rtlCol="0">
            <a:noAutofit/>
          </a:bodyPr>
          <a:p>
            <a:r>
              <a:rPr lang="zh-CN" altLang="en-US" sz="3600" b="1">
                <a:solidFill>
                  <a:schemeClr val="tx1"/>
                </a:solidFill>
                <a:latin typeface="方正粗黑宋简体" panose="02000000000000000000" charset="-122"/>
                <a:ea typeface="方正大黑体_GBK" panose="02010600010101010101" charset="-122"/>
              </a:rPr>
              <a:t>三、会计凭证的种类</a:t>
            </a:r>
            <a:endParaRPr lang="zh-CN" altLang="en-US" sz="3600" b="1">
              <a:solidFill>
                <a:schemeClr val="tx1"/>
              </a:solidFill>
              <a:latin typeface="方正粗黑宋简体" panose="02000000000000000000" charset="-122"/>
              <a:ea typeface="方正大黑体_GBK" panose="02010600010101010101" charset="-122"/>
            </a:endParaRPr>
          </a:p>
        </p:txBody>
      </p:sp>
      <p:sp>
        <p:nvSpPr>
          <p:cNvPr id="38" name="等腰三角形 37"/>
          <p:cNvSpPr/>
          <p:nvPr>
            <p:custDataLst>
              <p:tags r:id="rId4"/>
            </p:custDataLst>
          </p:nvPr>
        </p:nvSpPr>
        <p:spPr>
          <a:xfrm>
            <a:off x="1538474" y="1944907"/>
            <a:ext cx="1962384" cy="1981089"/>
          </a:xfrm>
          <a:prstGeom prst="triangle">
            <a:avLst/>
          </a:prstGeom>
          <a:gradFill>
            <a:gsLst>
              <a:gs pos="0">
                <a:srgbClr val="FE4444"/>
              </a:gs>
              <a:gs pos="100000">
                <a:srgbClr val="832B2B"/>
              </a:gs>
            </a:gsLst>
            <a:lin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等腰三角形 38"/>
          <p:cNvSpPr/>
          <p:nvPr>
            <p:custDataLst>
              <p:tags r:id="rId5"/>
            </p:custDataLst>
          </p:nvPr>
        </p:nvSpPr>
        <p:spPr>
          <a:xfrm flipV="1">
            <a:off x="1538474" y="3926358"/>
            <a:ext cx="1962384" cy="1981089"/>
          </a:xfrm>
          <a:prstGeom prst="triangl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等腰三角形 39"/>
          <p:cNvSpPr/>
          <p:nvPr>
            <p:custDataLst>
              <p:tags r:id="rId6"/>
            </p:custDataLst>
          </p:nvPr>
        </p:nvSpPr>
        <p:spPr>
          <a:xfrm>
            <a:off x="561543" y="3923818"/>
            <a:ext cx="1962384" cy="1981089"/>
          </a:xfrm>
          <a:prstGeom prst="triangl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1" name="等腰三角形 40"/>
          <p:cNvSpPr/>
          <p:nvPr>
            <p:custDataLst>
              <p:tags r:id="rId7"/>
            </p:custDataLst>
          </p:nvPr>
        </p:nvSpPr>
        <p:spPr>
          <a:xfrm>
            <a:off x="2521979" y="3923818"/>
            <a:ext cx="1962384" cy="1981089"/>
          </a:xfrm>
          <a:prstGeom prst="triangl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42" name="图片 41" descr="333438303937363b333438313037383bcafdbeddb7d6cef6"/>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2303666" y="3045460"/>
            <a:ext cx="432000" cy="432000"/>
          </a:xfrm>
          <a:prstGeom prst="rect">
            <a:avLst/>
          </a:prstGeom>
        </p:spPr>
      </p:pic>
      <p:pic>
        <p:nvPicPr>
          <p:cNvPr id="43" name="图片 42" descr="333438303937363b333438313035353bb2fac6b7c4a3d0cd"/>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2303666" y="4286885"/>
            <a:ext cx="432000" cy="432000"/>
          </a:xfrm>
          <a:prstGeom prst="rect">
            <a:avLst/>
          </a:prstGeom>
        </p:spPr>
      </p:pic>
      <p:pic>
        <p:nvPicPr>
          <p:cNvPr id="44" name="图片 43" descr="333438303937363b333438313037373bcad0b3a1b5f7b2e9"/>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1362735" y="4974590"/>
            <a:ext cx="360000" cy="360000"/>
          </a:xfrm>
          <a:prstGeom prst="rect">
            <a:avLst/>
          </a:prstGeom>
        </p:spPr>
      </p:pic>
      <p:pic>
        <p:nvPicPr>
          <p:cNvPr id="45" name="图片 44" descr="32313538333935363b32313538333934373bcec4bcfebcd0"/>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3323171" y="4974590"/>
            <a:ext cx="360000" cy="360000"/>
          </a:xfrm>
          <a:prstGeom prst="rect">
            <a:avLst/>
          </a:prstGeom>
        </p:spPr>
      </p:pic>
      <p:sp>
        <p:nvSpPr>
          <p:cNvPr id="46" name="文本框 45"/>
          <p:cNvSpPr txBox="1"/>
          <p:nvPr/>
        </p:nvSpPr>
        <p:spPr>
          <a:xfrm>
            <a:off x="4777105" y="1699895"/>
            <a:ext cx="7145655" cy="706755"/>
          </a:xfrm>
          <a:prstGeom prst="rect">
            <a:avLst/>
          </a:prstGeom>
          <a:solidFill>
            <a:schemeClr val="accent2">
              <a:lumMod val="20000"/>
              <a:lumOff val="80000"/>
            </a:schemeClr>
          </a:solidFill>
        </p:spPr>
        <p:txBody>
          <a:bodyPr wrap="square" rtlCol="0">
            <a:spAutoFit/>
          </a:bodyPr>
          <a:p>
            <a:r>
              <a:rPr lang="zh-CN" altLang="en-US" sz="2000">
                <a:latin typeface="方正粗黑宋简体" panose="02000000000000000000" charset="-122"/>
                <a:ea typeface="方正大黑体_GBK" panose="02010600010101010101" charset="-122"/>
              </a:rPr>
              <a:t>实际经济活动中，会计凭证是多种多样的，一般按会计凭证的填制程序和用途的不同，将其划分为</a:t>
            </a:r>
            <a:r>
              <a:rPr lang="zh-CN" altLang="en-US" sz="2000" b="1">
                <a:latin typeface="方正粗黑宋简体" panose="02000000000000000000" charset="-122"/>
                <a:ea typeface="方正大黑体_GBK" panose="02010600010101010101" charset="-122"/>
              </a:rPr>
              <a:t>原始凭证和记账凭证</a:t>
            </a:r>
            <a:r>
              <a:rPr lang="zh-CN" altLang="en-US" sz="2000">
                <a:latin typeface="方正粗黑宋简体" panose="02000000000000000000" charset="-122"/>
                <a:ea typeface="方正大黑体_GBK" panose="02010600010101010101" charset="-122"/>
              </a:rPr>
              <a:t>两种。</a:t>
            </a:r>
            <a:endParaRPr lang="zh-CN" altLang="en-US" sz="2000">
              <a:latin typeface="方正粗黑宋简体" panose="02000000000000000000" charset="-122"/>
              <a:ea typeface="方正大黑体_GBK" panose="02010600010101010101" charset="-122"/>
            </a:endParaRPr>
          </a:p>
        </p:txBody>
      </p:sp>
      <p:sp>
        <p:nvSpPr>
          <p:cNvPr id="47" name="六角星 46"/>
          <p:cNvSpPr/>
          <p:nvPr/>
        </p:nvSpPr>
        <p:spPr>
          <a:xfrm>
            <a:off x="4181475" y="1781175"/>
            <a:ext cx="508635" cy="543560"/>
          </a:xfrm>
          <a:prstGeom prst="star6">
            <a:avLst/>
          </a:prstGeom>
          <a:gradFill>
            <a:gsLst>
              <a:gs pos="0">
                <a:srgbClr val="E30000"/>
              </a:gs>
              <a:gs pos="100000">
                <a:srgbClr val="760303"/>
              </a:gs>
            </a:gsLst>
            <a:lin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48" name="文本框 47"/>
          <p:cNvSpPr txBox="1"/>
          <p:nvPr/>
        </p:nvSpPr>
        <p:spPr>
          <a:xfrm>
            <a:off x="4777105" y="2689860"/>
            <a:ext cx="7145655" cy="1322070"/>
          </a:xfrm>
          <a:prstGeom prst="rect">
            <a:avLst/>
          </a:prstGeom>
          <a:noFill/>
        </p:spPr>
        <p:txBody>
          <a:bodyPr wrap="square" rtlCol="0">
            <a:spAutoFit/>
          </a:bodyPr>
          <a:p>
            <a:r>
              <a:rPr lang="en-US" altLang="zh-CN" sz="2000" b="1">
                <a:latin typeface="方正粗黑宋简体" panose="02000000000000000000" charset="-122"/>
                <a:ea typeface="方正大黑体_GBK" panose="02010600010101010101" charset="-122"/>
              </a:rPr>
              <a:t>1</a:t>
            </a:r>
            <a:r>
              <a:rPr lang="zh-CN" altLang="en-US" sz="2000" b="1">
                <a:latin typeface="方正粗黑宋简体" panose="02000000000000000000" charset="-122"/>
                <a:ea typeface="方正大黑体_GBK" panose="02010600010101010101" charset="-122"/>
              </a:rPr>
              <a:t>、原始凭证</a:t>
            </a:r>
            <a:endParaRPr lang="zh-CN" altLang="en-US" sz="2000" b="1">
              <a:latin typeface="方正粗黑宋简体" panose="02000000000000000000" charset="-122"/>
              <a:ea typeface="方正大黑体_GBK" panose="02010600010101010101" charset="-122"/>
            </a:endParaRPr>
          </a:p>
          <a:p>
            <a:r>
              <a:rPr lang="zh-CN" altLang="en-US" sz="2000">
                <a:latin typeface="方正粗黑宋简体" panose="02000000000000000000" charset="-122"/>
                <a:ea typeface="方正大黑体_GBK" panose="02010600010101010101" charset="-122"/>
              </a:rPr>
              <a:t>又称单据，是指在经济业务发生或完成时取得或填制的，用来或证明证明经济业务的发生或完成情况的原始凭据，是记账的根本依据。</a:t>
            </a:r>
            <a:endParaRPr lang="zh-CN" altLang="en-US" sz="2000">
              <a:latin typeface="方正粗黑宋简体" panose="02000000000000000000" charset="-122"/>
              <a:ea typeface="方正大黑体_GBK" panose="02010600010101010101" charset="-122"/>
            </a:endParaRPr>
          </a:p>
        </p:txBody>
      </p:sp>
      <p:sp>
        <p:nvSpPr>
          <p:cNvPr id="49" name="椭圆 48"/>
          <p:cNvSpPr/>
          <p:nvPr/>
        </p:nvSpPr>
        <p:spPr>
          <a:xfrm>
            <a:off x="4402455" y="3045460"/>
            <a:ext cx="287655" cy="279400"/>
          </a:xfrm>
          <a:prstGeom prst="ellipse">
            <a:avLst/>
          </a:prstGeom>
          <a:solidFill>
            <a:srgbClr val="FFC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0" name="文本框 49"/>
          <p:cNvSpPr txBox="1"/>
          <p:nvPr/>
        </p:nvSpPr>
        <p:spPr>
          <a:xfrm>
            <a:off x="4859020" y="4286885"/>
            <a:ext cx="7145655" cy="1322070"/>
          </a:xfrm>
          <a:prstGeom prst="rect">
            <a:avLst/>
          </a:prstGeom>
          <a:noFill/>
        </p:spPr>
        <p:txBody>
          <a:bodyPr wrap="square" rtlCol="0">
            <a:spAutoFit/>
          </a:bodyPr>
          <a:p>
            <a:r>
              <a:rPr lang="en-US" altLang="zh-CN" sz="2000" b="1">
                <a:latin typeface="方正粗黑宋简体" panose="02000000000000000000" charset="-122"/>
                <a:ea typeface="方正大黑体_GBK" panose="02010600010101010101" charset="-122"/>
              </a:rPr>
              <a:t>2</a:t>
            </a:r>
            <a:r>
              <a:rPr lang="zh-CN" altLang="en-US" sz="2000" b="1">
                <a:latin typeface="方正粗黑宋简体" panose="02000000000000000000" charset="-122"/>
                <a:ea typeface="方正大黑体_GBK" panose="02010600010101010101" charset="-122"/>
              </a:rPr>
              <a:t>、记账凭证</a:t>
            </a:r>
            <a:endParaRPr lang="zh-CN" altLang="en-US" sz="2000" b="1">
              <a:latin typeface="方正粗黑宋简体" panose="02000000000000000000" charset="-122"/>
              <a:ea typeface="方正大黑体_GBK" panose="02010600010101010101" charset="-122"/>
            </a:endParaRPr>
          </a:p>
          <a:p>
            <a:r>
              <a:rPr lang="zh-CN" altLang="en-US" sz="2000">
                <a:latin typeface="方正粗黑宋简体" panose="02000000000000000000" charset="-122"/>
                <a:ea typeface="方正大黑体_GBK" panose="02010600010101010101" charset="-122"/>
              </a:rPr>
              <a:t>又称记账凭单，是指会计人员根据审核无误的原始凭证按照经济业务的内容加以归类，并据以确定会计分录后填制的会计凭证，是登记账簿的直接依据。</a:t>
            </a:r>
            <a:endParaRPr lang="zh-CN" altLang="en-US" sz="2000">
              <a:latin typeface="方正粗黑宋简体" panose="02000000000000000000" charset="-122"/>
              <a:ea typeface="方正大黑体_GBK" panose="02010600010101010101" charset="-122"/>
            </a:endParaRPr>
          </a:p>
        </p:txBody>
      </p:sp>
      <p:sp>
        <p:nvSpPr>
          <p:cNvPr id="51" name="椭圆 50"/>
          <p:cNvSpPr/>
          <p:nvPr/>
        </p:nvSpPr>
        <p:spPr>
          <a:xfrm>
            <a:off x="4402455" y="4605020"/>
            <a:ext cx="287655" cy="279400"/>
          </a:xfrm>
          <a:prstGeom prst="ellipse">
            <a:avLst/>
          </a:prstGeom>
          <a:solidFill>
            <a:srgbClr val="FFC000"/>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Tree>
    <p:custDataLst>
      <p:tags r:id="rId20"/>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800" fill="hold">
                                          <p:stCondLst>
                                            <p:cond delay="0"/>
                                          </p:stCondLst>
                                        </p:cTn>
                                        <p:tgtEl>
                                          <p:spTgt spid="46"/>
                                        </p:tgtEl>
                                        <p:attrNameLst>
                                          <p:attrName>style.visibility</p:attrName>
                                        </p:attrNameLst>
                                      </p:cBhvr>
                                      <p:to>
                                        <p:strVal val="visible"/>
                                      </p:to>
                                    </p:set>
                                    <p:animEffect transition="in" filter="strips(downRight)">
                                      <p:cBhvr>
                                        <p:cTn id="7" dur="800"/>
                                        <p:tgtEl>
                                          <p:spTgt spid="46"/>
                                        </p:tgtEl>
                                      </p:cBhvr>
                                    </p:animEffect>
                                  </p:childTnLst>
                                </p:cTn>
                              </p:par>
                              <p:par>
                                <p:cTn id="8" presetID="18" presetClass="entr" presetSubtype="6" fill="hold" grpId="0" nodeType="withEffect">
                                  <p:stCondLst>
                                    <p:cond delay="0"/>
                                  </p:stCondLst>
                                  <p:childTnLst>
                                    <p:set>
                                      <p:cBhvr>
                                        <p:cTn id="9" dur="800" fill="hold">
                                          <p:stCondLst>
                                            <p:cond delay="0"/>
                                          </p:stCondLst>
                                        </p:cTn>
                                        <p:tgtEl>
                                          <p:spTgt spid="48"/>
                                        </p:tgtEl>
                                        <p:attrNameLst>
                                          <p:attrName>style.visibility</p:attrName>
                                        </p:attrNameLst>
                                      </p:cBhvr>
                                      <p:to>
                                        <p:strVal val="visible"/>
                                      </p:to>
                                    </p:set>
                                    <p:animEffect transition="in" filter="strips(downRight)">
                                      <p:cBhvr>
                                        <p:cTn id="10" dur="800"/>
                                        <p:tgtEl>
                                          <p:spTgt spid="48"/>
                                        </p:tgtEl>
                                      </p:cBhvr>
                                    </p:animEffect>
                                  </p:childTnLst>
                                </p:cTn>
                              </p:par>
                              <p:par>
                                <p:cTn id="11" presetID="18" presetClass="entr" presetSubtype="6" fill="hold" grpId="0" nodeType="withEffect">
                                  <p:stCondLst>
                                    <p:cond delay="0"/>
                                  </p:stCondLst>
                                  <p:childTnLst>
                                    <p:set>
                                      <p:cBhvr>
                                        <p:cTn id="12" dur="800" fill="hold">
                                          <p:stCondLst>
                                            <p:cond delay="0"/>
                                          </p:stCondLst>
                                        </p:cTn>
                                        <p:tgtEl>
                                          <p:spTgt spid="50"/>
                                        </p:tgtEl>
                                        <p:attrNameLst>
                                          <p:attrName>style.visibility</p:attrName>
                                        </p:attrNameLst>
                                      </p:cBhvr>
                                      <p:to>
                                        <p:strVal val="visible"/>
                                      </p:to>
                                    </p:set>
                                    <p:animEffect transition="in" filter="strips(downRight)">
                                      <p:cBhvr>
                                        <p:cTn id="13" dur="8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48" grpId="0"/>
      <p:bldP spid="50" grpId="0"/>
      <p:bldP spid="46" grpId="1"/>
      <p:bldP spid="48" grpId="1"/>
      <p:bldP spid="50"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tags/tag1.xml><?xml version="1.0" encoding="utf-8"?>
<p:tagLst xmlns:p="http://schemas.openxmlformats.org/presentationml/2006/main">
  <p:tag name="REFSHAPE" val="831772236"/>
</p:tagLst>
</file>

<file path=ppt/tags/tag10.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966.3991338582676}"/>
</p:tagLst>
</file>

<file path=ppt/tags/tag100.xml><?xml version="1.0" encoding="utf-8"?>
<p:tagLst xmlns:p="http://schemas.openxmlformats.org/presentationml/2006/main">
  <p:tag name="KSO_WM_TEMPLATE_CATEGORY" val="diagram"/>
  <p:tag name="KSO_WM_TEMPLATE_INDEX" val="20181219"/>
  <p:tag name="KSO_WM_UNIT_TYPE" val="l_i"/>
  <p:tag name="KSO_WM_UNIT_INDEX" val="1_48"/>
  <p:tag name="KSO_WM_UNIT_ID" val="diagram20181219_2*l_i*1_48"/>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101.xml><?xml version="1.0" encoding="utf-8"?>
<p:tagLst xmlns:p="http://schemas.openxmlformats.org/presentationml/2006/main">
  <p:tag name="KSO_WM_TEMPLATE_CATEGORY" val="diagram"/>
  <p:tag name="KSO_WM_TEMPLATE_INDEX" val="20181219"/>
  <p:tag name="KSO_WM_UNIT_TYPE" val="l_i"/>
  <p:tag name="KSO_WM_UNIT_INDEX" val="1_49"/>
  <p:tag name="KSO_WM_UNIT_ID" val="diagram20181219_2*l_i*1_49"/>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102.xml><?xml version="1.0" encoding="utf-8"?>
<p:tagLst xmlns:p="http://schemas.openxmlformats.org/presentationml/2006/main">
  <p:tag name="KSO_WM_DIAGRAM_VIRTUALLY_FRAME" val="{&quot;height&quot;:377.4,&quot;left&quot;:0.35,&quot;top&quot;:167.25,&quot;width&quot;:925.15}"/>
</p:tagLst>
</file>

<file path=ppt/tags/tag103.xml><?xml version="1.0" encoding="utf-8"?>
<p:tagLst xmlns:p="http://schemas.openxmlformats.org/presentationml/2006/main">
  <p:tag name="KSO_WM_SLIDE_ITEM_CNT" val="2"/>
</p:tagLst>
</file>

<file path=ppt/tags/tag104.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105.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106.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1*l_x*1_2"/>
  <p:tag name="KSO_WM_TEMPLATE_CATEGORY" val="diagram"/>
  <p:tag name="KSO_WM_TEMPLATE_INDEX" val="20170323"/>
  <p:tag name="KSO_WM_UNIT_LAYERLEVEL" val="1_1"/>
  <p:tag name="KSO_WM_TAG_VERSION" val="1.0"/>
  <p:tag name="KSO_WM_BEAUTIFY_FLAG" val="#wm#"/>
  <p:tag name="KSO_WM_UNIT_USESOURCEFORMAT_APPLY" val="1"/>
  <p:tag name="KSO_WM_DIAGRAM_VIRTUALLY_FRAME" val="{&quot;height&quot;:461.67542528755075,&quot;left&quot;:-22.924015748031497,&quot;top&quot;:83.95094488188978,&quot;width&quot;:956.7740157480315}"/>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208_1*i*1"/>
  <p:tag name="KSO_WM_TEMPLATE_CATEGORY" val="custom"/>
  <p:tag name="KSO_WM_TEMPLATE_INDEX" val="20233208"/>
  <p:tag name="KSO_WM_UNIT_LAYERLEVEL" val="1"/>
  <p:tag name="KSO_WM_TAG_VERSION" val="3.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3208_1*i*2"/>
  <p:tag name="KSO_WM_TEMPLATE_CATEGORY" val="custom"/>
  <p:tag name="KSO_WM_TEMPLATE_INDEX" val="20233208"/>
  <p:tag name="KSO_WM_UNIT_LAYERLEVEL" val="1"/>
  <p:tag name="KSO_WM_TAG_VERSION" val="3.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custom20233208_1*i*3"/>
  <p:tag name="KSO_WM_TEMPLATE_CATEGORY" val="custom"/>
  <p:tag name="KSO_WM_TEMPLATE_INDEX" val="20233208"/>
  <p:tag name="KSO_WM_UNIT_LAYERLEVEL" val="1"/>
  <p:tag name="KSO_WM_TAG_VERSION" val="3.0"/>
  <p:tag name="KSO_WM_BEAUTIFY_FLAG" val="#wm#"/>
</p:tagLst>
</file>

<file path=ppt/tags/tag11.xml><?xml version="1.0" encoding="utf-8"?>
<p:tagLst xmlns:p="http://schemas.openxmlformats.org/presentationml/2006/main">
  <p:tag name="KSO_WM_SLIDE_ANIMATION_ID" val="3110599"/>
  <p:tag name="KSO_WM_DIAGRAM_VIRTUALLY_FRAME" val="{&quot;height&quot;:461.0656445548324,&quot;left&quot;:-43.699133858267714,&quot;top&quot;:89.05,&quot;width&quot;:966.3991338582676}"/>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custom20233208_1*i*4"/>
  <p:tag name="KSO_WM_TEMPLATE_CATEGORY" val="custom"/>
  <p:tag name="KSO_WM_TEMPLATE_INDEX" val="20233208"/>
  <p:tag name="KSO_WM_UNIT_LAYERLEVEL" val="1"/>
  <p:tag name="KSO_WM_TAG_VERSION" val="3.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custom20233208_1*i*5"/>
  <p:tag name="KSO_WM_TEMPLATE_CATEGORY" val="custom"/>
  <p:tag name="KSO_WM_TEMPLATE_INDEX" val="20233208"/>
  <p:tag name="KSO_WM_UNIT_LAYERLEVEL" val="1"/>
  <p:tag name="KSO_WM_TAG_VERSION" val="3.0"/>
  <p:tag name="KSO_WM_BEAUTIFY_FLAG" val="#wm#"/>
</p:tagLst>
</file>

<file path=ppt/tags/tag1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custom20233208_1*i*6"/>
  <p:tag name="KSO_WM_TEMPLATE_CATEGORY" val="custom"/>
  <p:tag name="KSO_WM_TEMPLATE_INDEX" val="20233208"/>
  <p:tag name="KSO_WM_UNIT_LAYERLEVEL" val="1"/>
  <p:tag name="KSO_WM_TAG_VERSION" val="3.0"/>
</p:tagLst>
</file>

<file path=ppt/tags/tag1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7"/>
  <p:tag name="KSO_WM_UNIT_ID" val="custom20233208_1*i*7"/>
  <p:tag name="KSO_WM_TEMPLATE_CATEGORY" val="custom"/>
  <p:tag name="KSO_WM_TEMPLATE_INDEX" val="20233208"/>
  <p:tag name="KSO_WM_UNIT_LAYERLEVEL" val="1"/>
  <p:tag name="KSO_WM_TAG_VERSION" val="3.0"/>
</p:tagLst>
</file>

<file path=ppt/tags/tag1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l1-1"/>
  <p:tag name="KSO_WM_UNIT_TYPE" val="i"/>
  <p:tag name="KSO_WM_UNIT_INDEX" val="8"/>
  <p:tag name="KSO_WM_UNIT_ID" val="custom20233208_1*i*8"/>
  <p:tag name="KSO_WM_TEMPLATE_CATEGORY" val="custom"/>
  <p:tag name="KSO_WM_TEMPLATE_INDEX" val="20233208"/>
  <p:tag name="KSO_WM_UNIT_LAYERLEVEL" val="1"/>
  <p:tag name="KSO_WM_TAG_VERSION" val="3.0"/>
</p:tagLst>
</file>

<file path=ppt/tags/tag115.xml><?xml version="1.0" encoding="utf-8"?>
<p:tagLst xmlns:p="http://schemas.openxmlformats.org/presentationml/2006/main">
  <p:tag name="KSO_WM_SLIDE_ITEM_CNT" val="2"/>
</p:tagLst>
</file>

<file path=ppt/tags/tag116.xml><?xml version="1.0" encoding="utf-8"?>
<p:tagLst xmlns:p="http://schemas.openxmlformats.org/presentationml/2006/main">
  <p:tag name="commondata" val="eyJoZGlkIjoiNzlmYzVmYWI0MTMwNGYyMzAwMDg1ZmUyMmUxOTQyODcifQ=="/>
</p:tagLst>
</file>

<file path=ppt/tags/tag12.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323_2*l_h_f*1_3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966.3991338582676}"/>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2*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966.3991338582676}"/>
</p:tagLst>
</file>

<file path=ppt/tags/tag14.xml><?xml version="1.0" encoding="utf-8"?>
<p:tagLst xmlns:p="http://schemas.openxmlformats.org/presentationml/2006/main">
  <p:tag name="KSO_WM_SLIDE_ANIMATION_ID" val="3110599"/>
  <p:tag name="KSO_WM_DIAGRAM_VIRTUALLY_FRAME" val="{&quot;height&quot;:461.0656445548324,&quot;left&quot;:-43.699133858267714,&quot;top&quot;:89.05,&quot;width&quot;:966.3991338582676}"/>
</p:tagLst>
</file>

<file path=ppt/tags/tag15.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966.3991338582676}"/>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966.3991338582676}"/>
</p:tagLst>
</file>

<file path=ppt/tags/tag17.xml><?xml version="1.0" encoding="utf-8"?>
<p:tagLst xmlns:p="http://schemas.openxmlformats.org/presentationml/2006/main">
  <p:tag name="KSO_WM_SLIDE_ANIMATION_ID" val="3110599"/>
  <p:tag name="KSO_WM_DIAGRAM_VIRTUALLY_FRAME" val="{&quot;height&quot;:461.0656445548324,&quot;left&quot;:-43.699133858267714,&quot;top&quot;:89.05,&quot;width&quot;:966.3991338582676}"/>
</p:tagLst>
</file>

<file path=ppt/tags/tag18.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61.0656445548324,&quot;left&quot;:-43.699133858267714,&quot;top&quot;:89.05,&quot;width&quot;:966.399133858267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61.0656445548324,&quot;left&quot;:-43.699133858267714,&quot;top&quot;:89.05,&quot;width&quot;:966.399133858267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966.3991338582676}"/>
</p:tagLst>
</file>

<file path=ppt/tags/tag20.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SLIDE_ANIMATION_ID" val="3110599"/>
  <p:tag name="KSO_WM_DIAGRAM_VIRTUALLY_FRAME" val="{&quot;height&quot;:461.0656445548324,&quot;left&quot;:-43.699133858267714,&quot;top&quot;:89.05,&quot;width&quot;:966.3991338582676}"/>
</p:tagLst>
</file>

<file path=ppt/tags/tag21.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SLIDE_ANIMATION_ID" val="3110599"/>
  <p:tag name="KSO_WM_DIAGRAM_VIRTUALLY_FRAME" val="{&quot;height&quot;:461.0656445548324,&quot;left&quot;:-43.699133858267714,&quot;top&quot;:89.05,&quot;width&quot;:966.3991338582676}"/>
</p:tagLst>
</file>

<file path=ppt/tags/tag22.xml><?xml version="1.0" encoding="utf-8"?>
<p:tagLst xmlns:p="http://schemas.openxmlformats.org/presentationml/2006/main">
  <p:tag name="KSO_WM_SLIDE_ITEM_CNT" val="3"/>
</p:tagLst>
</file>

<file path=ppt/tags/tag23.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24.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25.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26.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ID" val="diagram20170323_1*l_x*1_1"/>
  <p:tag name="KSO_WM_TEMPLATE_CATEGORY" val="diagram"/>
  <p:tag name="KSO_WM_TEMPLATE_INDEX" val="20170323"/>
  <p:tag name="KSO_WM_UNIT_LAYERLEVEL" val="1_1"/>
  <p:tag name="KSO_WM_TAG_VERSION" val="1.0"/>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61.67542528755075,&quot;left&quot;:-22.924015748031497,&quot;top&quot;:83.95094488188978,&quot;width&quot;:956.7740157480315}"/>
</p:tagLst>
</file>

<file path=ppt/tags/tag27.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ID" val="diagram20170323_1*l_x*1_1"/>
  <p:tag name="KSO_WM_TEMPLATE_CATEGORY" val="diagram"/>
  <p:tag name="KSO_WM_TEMPLATE_INDEX" val="20170323"/>
  <p:tag name="KSO_WM_UNIT_LAYERLEVEL" val="1_1"/>
  <p:tag name="KSO_WM_TAG_VERSION" val="1.0"/>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61.67542528755075,&quot;left&quot;:-22.924015748031497,&quot;top&quot;:83.95094488188978,&quot;width&quot;:956.7740157480315}"/>
</p:tagLst>
</file>

<file path=ppt/tags/tag28.xml><?xml version="1.0" encoding="utf-8"?>
<p:tagLst xmlns:p="http://schemas.openxmlformats.org/presentationml/2006/main">
  <p:tag name="KSO_WM_SLIDE_ITEM_CNT" val="2"/>
</p:tagLst>
</file>

<file path=ppt/tags/tag29.xml><?xml version="1.0" encoding="utf-8"?>
<p:tagLst xmlns:p="http://schemas.openxmlformats.org/presentationml/2006/main">
  <p:tag name="KSO_WM_UNIT_TYPE" val="e"/>
  <p:tag name="KSO_WM_UNIT_INDEX" val="1"/>
  <p:tag name="KSO_WM_BEAUTIFY_FLAG" val="#wm#"/>
  <p:tag name="KSO_WM_TAG_VERSION" val="3.0"/>
  <p:tag name="KSO_WM_UNIT_PRESET_TEXT" val="01"/>
  <p:tag name="KSO_WM_UNIT_ID" val="custom20235953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966.3991338582676}"/>
</p:tagLst>
</file>

<file path=ppt/tags/tag30.xml><?xml version="1.0" encoding="utf-8"?>
<p:tagLst xmlns:p="http://schemas.openxmlformats.org/presentationml/2006/main">
  <p:tag name="KSO_WM_UNIT_TYPE" val="a"/>
  <p:tag name="KSO_WM_UNIT_INDEX" val="1"/>
  <p:tag name="KSO_WM_BEAUTIFY_FLAG" val="#wm#"/>
  <p:tag name="KSO_WM_TAG_VERSION" val="3.0"/>
  <p:tag name="KSO_WM_UNIT_PRESET_TEXT" val="添加章节标题"/>
  <p:tag name="KSO_WM_UNIT_ID" val="custom20235953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53"/>
  <p:tag name="KSO_WM_TEMPLATE_CATEGORY" val="custom"/>
  <p:tag name="KSO_WM_UNIT_ISCONTENTSTITLE" val="0"/>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1"/>
  <p:tag name="KSO_WM_TEMPLATE_CATEGORY" val="diagram"/>
  <p:tag name="KSO_WM_TEMPLATE_INDEX" val="20233247"/>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1"/>
  <p:tag name="KSO_WM_TEMPLATE_CATEGORY" val="diagram"/>
  <p:tag name="KSO_WM_TEMPLATE_INDEX" val="20233247"/>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33.xml><?xml version="1.0" encoding="utf-8"?>
<p:tagLst xmlns:p="http://schemas.openxmlformats.org/presentationml/2006/main">
  <p:tag name="KSO_WM_DIAGRAM_VIRTUALLY_FRAME" val="{&quot;height&quot;:377.4,&quot;left&quot;:0.35,&quot;top&quot;:167.25,&quot;width&quot;:925.15}"/>
</p:tagLst>
</file>

<file path=ppt/tags/tag34.xml><?xml version="1.0" encoding="utf-8"?>
<p:tagLst xmlns:p="http://schemas.openxmlformats.org/presentationml/2006/main">
  <p:tag name="KSO_WM_DIAGRAM_VIRTUALLY_FRAME" val="{&quot;height&quot;:377.4,&quot;left&quot;:0.35,&quot;top&quot;:167.25,&quot;width&quot;:925.15}"/>
</p:tagLst>
</file>

<file path=ppt/tags/tag35.xml><?xml version="1.0" encoding="utf-8"?>
<p:tagLst xmlns:p="http://schemas.openxmlformats.org/presentationml/2006/main">
  <p:tag name="KSO_WM_DIAGRAM_VIRTUALLY_FRAME" val="{&quot;height&quot;:377.4,&quot;left&quot;:0.35,&quot;top&quot;:167.25,&quot;width&quot;:925.15}"/>
</p:tagLst>
</file>

<file path=ppt/tags/tag36.xml><?xml version="1.0" encoding="utf-8"?>
<p:tagLst xmlns:p="http://schemas.openxmlformats.org/presentationml/2006/main">
  <p:tag name="KSO_WM_DIAGRAM_VIRTUALLY_FRAME" val="{&quot;height&quot;:377.4,&quot;left&quot;:0.35,&quot;top&quot;:167.25,&quot;width&quot;:925.15}"/>
</p:tagLst>
</file>

<file path=ppt/tags/tag37.xml><?xml version="1.0" encoding="utf-8"?>
<p:tagLst xmlns:p="http://schemas.openxmlformats.org/presentationml/2006/main">
  <p:tag name="KSO_WM_DIAGRAM_VIRTUALLY_FRAME" val="{&quot;height&quot;:377.4,&quot;left&quot;:0.35,&quot;top&quot;:167.25,&quot;width&quot;:925.15}"/>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2"/>
  <p:tag name="KSO_WM_TEMPLATE_CATEGORY" val="diagram"/>
  <p:tag name="KSO_WM_TEMPLATE_INDEX" val="20233247"/>
  <p:tag name="KSO_WM_UNIT_LAYERLEVEL" val="1_1_1"/>
  <p:tag name="KSO_WM_TAG_VERSION" val="3.0"/>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3"/>
  <p:tag name="KSO_WM_TEMPLATE_CATEGORY" val="diagram"/>
  <p:tag name="KSO_WM_TEMPLATE_INDEX" val="20233247"/>
  <p:tag name="KSO_WM_UNIT_LAYERLEVEL" val="1_1_1"/>
  <p:tag name="KSO_WM_TAG_VERSION" val="3.0"/>
  <p:tag name="KSO_WM_DIAGRAM_GROUP_CODE" val="l1-1"/>
  <p:tag name="KSO_WM_UNIT_TYPE" val="l_h_i"/>
  <p:tag name="KSO_WM_UNIT_INDEX" val="1_1_3"/>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966.3991338582676}"/>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x*1_1_1"/>
  <p:tag name="KSO_WM_TEMPLATE_CATEGORY" val="diagram"/>
  <p:tag name="KSO_WM_TEMPLATE_INDEX" val="20233247"/>
  <p:tag name="KSO_WM_UNIT_LAYERLEVEL" val="1_1_1"/>
  <p:tag name="KSO_WM_TAG_VERSION" val="3.0"/>
  <p:tag name="KSO_WM_UNIT_VALUE" val="70*7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Lst>
</file>

<file path=ppt/tags/tag41.xml><?xml version="1.0" encoding="utf-8"?>
<p:tagLst xmlns:p="http://schemas.openxmlformats.org/presentationml/2006/main">
  <p:tag name="KSO_WM_DIAGRAM_VIRTUALLY_FRAME" val="{&quot;height&quot;:377.4,&quot;left&quot;:0.35,&quot;top&quot;:167.25,&quot;width&quot;:925.15}"/>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2"/>
  <p:tag name="KSO_WM_TEMPLATE_CATEGORY" val="diagram"/>
  <p:tag name="KSO_WM_TEMPLATE_INDEX" val="20233247"/>
  <p:tag name="KSO_WM_UNIT_LAYERLEVEL" val="1_1_1"/>
  <p:tag name="KSO_WM_TAG_VERSION" val="3.0"/>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43.xml><?xml version="1.0" encoding="utf-8"?>
<p:tagLst xmlns:p="http://schemas.openxmlformats.org/presentationml/2006/main">
  <p:tag name="KSO_WM_DIAGRAM_VIRTUALLY_FRAME" val="{&quot;height&quot;:377.4,&quot;left&quot;:0.35,&quot;top&quot;:167.25,&quot;width&quot;:925.15}"/>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1"/>
  <p:tag name="KSO_WM_TEMPLATE_CATEGORY" val="diagram"/>
  <p:tag name="KSO_WM_TEMPLATE_INDEX" val="20233247"/>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2"/>
  <p:tag name="KSO_WM_TEMPLATE_CATEGORY" val="diagram"/>
  <p:tag name="KSO_WM_TEMPLATE_INDEX" val="20233247"/>
  <p:tag name="KSO_WM_UNIT_LAYERLEVEL" val="1_1_1"/>
  <p:tag name="KSO_WM_TAG_VERSION" val="3.0"/>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3"/>
  <p:tag name="KSO_WM_TEMPLATE_CATEGORY" val="diagram"/>
  <p:tag name="KSO_WM_TEMPLATE_INDEX" val="20233247"/>
  <p:tag name="KSO_WM_UNIT_LAYERLEVEL" val="1_1_1"/>
  <p:tag name="KSO_WM_TAG_VERSION" val="3.0"/>
  <p:tag name="KSO_WM_DIAGRAM_GROUP_CODE" val="l1-1"/>
  <p:tag name="KSO_WM_UNIT_TYPE" val="l_h_i"/>
  <p:tag name="KSO_WM_UNIT_INDEX" val="1_1_3"/>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Lst>
</file>

<file path=ppt/tags/tag47.xml><?xml version="1.0" encoding="utf-8"?>
<p:tagLst xmlns:p="http://schemas.openxmlformats.org/presentationml/2006/main">
  <p:tag name="KSO_WM_DIAGRAM_VIRTUALLY_FRAME" val="{&quot;height&quot;:377.4,&quot;left&quot;:0.35,&quot;top&quot;:167.25,&quot;width&quot;:925.15}"/>
</p:tagLst>
</file>

<file path=ppt/tags/tag48.xml><?xml version="1.0" encoding="utf-8"?>
<p:tagLst xmlns:p="http://schemas.openxmlformats.org/presentationml/2006/main">
  <p:tag name="KSO_WM_DIAGRAM_VIRTUALLY_FRAME" val="{&quot;height&quot;:377.4,&quot;left&quot;:0.35,&quot;top&quot;:167.25,&quot;width&quot;:925.15}"/>
</p:tagLst>
</file>

<file path=ppt/tags/tag49.xml><?xml version="1.0" encoding="utf-8"?>
<p:tagLst xmlns:p="http://schemas.openxmlformats.org/presentationml/2006/main">
  <p:tag name="KSO_WM_DIAGRAM_VIRTUALLY_FRAME" val="{&quot;height&quot;:377.4,&quot;left&quot;:0.35,&quot;top&quot;:167.25,&quot;width&quot;:925.15}"/>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966.3991338582676}"/>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x*1_2_1"/>
  <p:tag name="KSO_WM_TEMPLATE_CATEGORY" val="diagram"/>
  <p:tag name="KSO_WM_TEMPLATE_INDEX" val="20233247"/>
  <p:tag name="KSO_WM_UNIT_LAYERLEVEL" val="1_1_1"/>
  <p:tag name="KSO_WM_TAG_VERSION" val="3.0"/>
  <p:tag name="KSO_WM_UNIT_VALUE" val="65*7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x*1_3_1"/>
  <p:tag name="KSO_WM_TEMPLATE_CATEGORY" val="diagram"/>
  <p:tag name="KSO_WM_TEMPLATE_INDEX" val="20233247"/>
  <p:tag name="KSO_WM_UNIT_LAYERLEVEL" val="1_1_1"/>
  <p:tag name="KSO_WM_TAG_VERSION" val="3.0"/>
  <p:tag name="KSO_WM_UNIT_VALUE" val="65*70"/>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377.4,&quot;left&quot;:0.35,&quot;top&quot;:167.25,&quot;width&quot;:925.1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Lst>
</file>

<file path=ppt/tags/tag52.xml><?xml version="1.0" encoding="utf-8"?>
<p:tagLst xmlns:p="http://schemas.openxmlformats.org/presentationml/2006/main">
  <p:tag name="KSO_WM_TAG_VERSION" val="1.0"/>
  <p:tag name="KSO_WM_UNIT_ID" val="diagram20181219_2*i*0"/>
  <p:tag name="KSO_WM_TEMPLATE_CATEGORY" val="diagram"/>
  <p:tag name="KSO_WM_TEMPLATE_INDEX" val="20181219"/>
  <p:tag name="KSO_WM_SLIDE_ANIMATION_ID" val="3110599"/>
  <p:tag name="KSO_WM_DIAGRAM_VIRTUALLY_FRAME" val="{&quot;height&quot;:377.4,&quot;left&quot;:0.35,&quot;top&quot;:167.25,&quot;width&quot;:925.15}"/>
</p:tagLst>
</file>

<file path=ppt/tags/tag53.xml><?xml version="1.0" encoding="utf-8"?>
<p:tagLst xmlns:p="http://schemas.openxmlformats.org/presentationml/2006/main">
  <p:tag name="KSO_WM_TEMPLATE_CATEGORY" val="diagram"/>
  <p:tag name="KSO_WM_TEMPLATE_INDEX" val="20181219"/>
  <p:tag name="KSO_WM_UNIT_TYPE" val="l_i"/>
  <p:tag name="KSO_WM_UNIT_INDEX" val="1_1"/>
  <p:tag name="KSO_WM_UNIT_ID" val="diagram20181219_2*l_i*1_1"/>
  <p:tag name="KSO_WM_UNIT_LAYERLEVEL" val="1_1"/>
  <p:tag name="KSO_WM_TAG_VERSION" val="1.0"/>
  <p:tag name="KSO_WM_DIAGRAM_GROUP_CODE" val="l1-1"/>
  <p:tag name="KSO_WM_UNIT_TEXT_FILL_FORE_SCHEMECOLOR_INDEX" val="13"/>
  <p:tag name="KSO_WM_UNIT_TEXT_FILL_TYPE" val="1"/>
  <p:tag name="KSO_WM_DIAGRAM_VIRTUALLY_FRAME" val="{&quot;height&quot;:198.42716535433073,&quot;left&quot;:35.2,&quot;top&quot;:262.1,&quot;width&quot;:890.3}"/>
</p:tagLst>
</file>

<file path=ppt/tags/tag54.xml><?xml version="1.0" encoding="utf-8"?>
<p:tagLst xmlns:p="http://schemas.openxmlformats.org/presentationml/2006/main">
  <p:tag name="KSO_WM_TEMPLATE_CATEGORY" val="diagram"/>
  <p:tag name="KSO_WM_TEMPLATE_INDEX" val="20181219"/>
  <p:tag name="KSO_WM_UNIT_TYPE" val="l_i"/>
  <p:tag name="KSO_WM_UNIT_INDEX" val="1_2"/>
  <p:tag name="KSO_WM_UNIT_ID" val="diagram20181219_2*l_i*1_2"/>
  <p:tag name="KSO_WM_UNIT_LAYERLEVEL" val="1_1"/>
  <p:tag name="KSO_WM_TAG_VERSION" val="1.0"/>
  <p:tag name="KSO_WM_DIAGRAM_GROUP_CODE" val="l1-1"/>
  <p:tag name="KSO_WM_UNIT_TEXT_FILL_FORE_SCHEMECOLOR_INDEX" val="13"/>
  <p:tag name="KSO_WM_UNIT_TEXT_FILL_TYPE" val="1"/>
  <p:tag name="KSO_WM_DIAGRAM_VIRTUALLY_FRAME" val="{&quot;height&quot;:198.42716535433073,&quot;left&quot;:35.2,&quot;top&quot;:262.1,&quot;width&quot;:890.3}"/>
</p:tagLst>
</file>

<file path=ppt/tags/tag55.xml><?xml version="1.0" encoding="utf-8"?>
<p:tagLst xmlns:p="http://schemas.openxmlformats.org/presentationml/2006/main">
  <p:tag name="KSO_WM_TEMPLATE_CATEGORY" val="diagram"/>
  <p:tag name="KSO_WM_TEMPLATE_INDEX" val="20181219"/>
  <p:tag name="KSO_WM_UNIT_TYPE" val="l_i"/>
  <p:tag name="KSO_WM_UNIT_INDEX" val="1_3"/>
  <p:tag name="KSO_WM_UNIT_ID" val="diagram20181219_2*l_i*1_3"/>
  <p:tag name="KSO_WM_UNIT_LAYERLEVEL" val="1_1"/>
  <p:tag name="KSO_WM_TAG_VERSION" val="1.0"/>
  <p:tag name="KSO_WM_DIAGRAM_GROUP_CODE" val="l1-1"/>
  <p:tag name="KSO_WM_UNIT_TEXT_FILL_FORE_SCHEMECOLOR_INDEX" val="13"/>
  <p:tag name="KSO_WM_UNIT_TEXT_FILL_TYPE" val="1"/>
  <p:tag name="KSO_WM_DIAGRAM_VIRTUALLY_FRAME" val="{&quot;height&quot;:198.42716535433073,&quot;left&quot;:35.2,&quot;top&quot;:262.1,&quot;width&quot;:890.3}"/>
</p:tagLst>
</file>

<file path=ppt/tags/tag56.xml><?xml version="1.0" encoding="utf-8"?>
<p:tagLst xmlns:p="http://schemas.openxmlformats.org/presentationml/2006/main">
  <p:tag name="KSO_WM_TEMPLATE_CATEGORY" val="diagram"/>
  <p:tag name="KSO_WM_TEMPLATE_INDEX" val="20181219"/>
  <p:tag name="KSO_WM_UNIT_TYPE" val="l_i"/>
  <p:tag name="KSO_WM_UNIT_INDEX" val="1_4"/>
  <p:tag name="KSO_WM_UNIT_ID" val="diagram20181219_2*l_i*1_4"/>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57.xml><?xml version="1.0" encoding="utf-8"?>
<p:tagLst xmlns:p="http://schemas.openxmlformats.org/presentationml/2006/main">
  <p:tag name="KSO_WM_TEMPLATE_CATEGORY" val="diagram"/>
  <p:tag name="KSO_WM_TEMPLATE_INDEX" val="20181219"/>
  <p:tag name="KSO_WM_UNIT_TYPE" val="l_i"/>
  <p:tag name="KSO_WM_UNIT_INDEX" val="1_5"/>
  <p:tag name="KSO_WM_UNIT_ID" val="diagram20181219_2*l_i*1_5"/>
  <p:tag name="KSO_WM_UNIT_LAYERLEVEL" val="1_1"/>
  <p:tag name="KSO_WM_TAG_VERSION" val="1.0"/>
  <p:tag name="KSO_WM_DIAGRAM_GROUP_CODE" val="l1-1"/>
  <p:tag name="KSO_WM_UNIT_TEXT_FILL_FORE_SCHEMECOLOR_INDEX" val="13"/>
  <p:tag name="KSO_WM_UNIT_TEXT_FILL_TYPE" val="1"/>
  <p:tag name="KSO_WM_DIAGRAM_VIRTUALLY_FRAME" val="{&quot;height&quot;:198.42716535433073,&quot;left&quot;:35.2,&quot;top&quot;:262.1,&quot;width&quot;:890.3}"/>
</p:tagLst>
</file>

<file path=ppt/tags/tag58.xml><?xml version="1.0" encoding="utf-8"?>
<p:tagLst xmlns:p="http://schemas.openxmlformats.org/presentationml/2006/main">
  <p:tag name="KSO_WM_TEMPLATE_CATEGORY" val="diagram"/>
  <p:tag name="KSO_WM_TEMPLATE_INDEX" val="20181219"/>
  <p:tag name="KSO_WM_UNIT_TYPE" val="l_i"/>
  <p:tag name="KSO_WM_UNIT_INDEX" val="1_6"/>
  <p:tag name="KSO_WM_UNIT_ID" val="diagram20181219_2*l_i*1_6"/>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59.xml><?xml version="1.0" encoding="utf-8"?>
<p:tagLst xmlns:p="http://schemas.openxmlformats.org/presentationml/2006/main">
  <p:tag name="KSO_WM_TEMPLATE_CATEGORY" val="diagram"/>
  <p:tag name="KSO_WM_TEMPLATE_INDEX" val="20181219"/>
  <p:tag name="KSO_WM_UNIT_TYPE" val="l_i"/>
  <p:tag name="KSO_WM_UNIT_INDEX" val="1_7"/>
  <p:tag name="KSO_WM_UNIT_ID" val="diagram20181219_2*l_i*1_7"/>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966.3991338582676}"/>
</p:tagLst>
</file>

<file path=ppt/tags/tag60.xml><?xml version="1.0" encoding="utf-8"?>
<p:tagLst xmlns:p="http://schemas.openxmlformats.org/presentationml/2006/main">
  <p:tag name="KSO_WM_TEMPLATE_CATEGORY" val="diagram"/>
  <p:tag name="KSO_WM_TEMPLATE_INDEX" val="20181219"/>
  <p:tag name="KSO_WM_UNIT_TYPE" val="l_i"/>
  <p:tag name="KSO_WM_UNIT_INDEX" val="1_8"/>
  <p:tag name="KSO_WM_UNIT_ID" val="diagram20181219_2*l_i*1_8"/>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1.xml><?xml version="1.0" encoding="utf-8"?>
<p:tagLst xmlns:p="http://schemas.openxmlformats.org/presentationml/2006/main">
  <p:tag name="KSO_WM_TEMPLATE_CATEGORY" val="diagram"/>
  <p:tag name="KSO_WM_TEMPLATE_INDEX" val="20181219"/>
  <p:tag name="KSO_WM_UNIT_TYPE" val="l_i"/>
  <p:tag name="KSO_WM_UNIT_INDEX" val="1_9"/>
  <p:tag name="KSO_WM_UNIT_ID" val="diagram20181219_2*l_i*1_9"/>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2.xml><?xml version="1.0" encoding="utf-8"?>
<p:tagLst xmlns:p="http://schemas.openxmlformats.org/presentationml/2006/main">
  <p:tag name="KSO_WM_TEMPLATE_CATEGORY" val="diagram"/>
  <p:tag name="KSO_WM_TEMPLATE_INDEX" val="20181219"/>
  <p:tag name="KSO_WM_UNIT_TYPE" val="l_i"/>
  <p:tag name="KSO_WM_UNIT_INDEX" val="1_10"/>
  <p:tag name="KSO_WM_UNIT_ID" val="diagram20181219_2*l_i*1_10"/>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3.xml><?xml version="1.0" encoding="utf-8"?>
<p:tagLst xmlns:p="http://schemas.openxmlformats.org/presentationml/2006/main">
  <p:tag name="KSO_WM_TEMPLATE_CATEGORY" val="diagram"/>
  <p:tag name="KSO_WM_TEMPLATE_INDEX" val="20181219"/>
  <p:tag name="KSO_WM_UNIT_TYPE" val="l_i"/>
  <p:tag name="KSO_WM_UNIT_INDEX" val="1_11"/>
  <p:tag name="KSO_WM_UNIT_ID" val="diagram20181219_2*l_i*1_11"/>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4.xml><?xml version="1.0" encoding="utf-8"?>
<p:tagLst xmlns:p="http://schemas.openxmlformats.org/presentationml/2006/main">
  <p:tag name="KSO_WM_TEMPLATE_CATEGORY" val="diagram"/>
  <p:tag name="KSO_WM_TEMPLATE_INDEX" val="20181219"/>
  <p:tag name="KSO_WM_UNIT_TYPE" val="l_i"/>
  <p:tag name="KSO_WM_UNIT_INDEX" val="1_12"/>
  <p:tag name="KSO_WM_UNIT_ID" val="diagram20181219_2*l_i*1_12"/>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5.xml><?xml version="1.0" encoding="utf-8"?>
<p:tagLst xmlns:p="http://schemas.openxmlformats.org/presentationml/2006/main">
  <p:tag name="KSO_WM_TEMPLATE_CATEGORY" val="diagram"/>
  <p:tag name="KSO_WM_TEMPLATE_INDEX" val="20181219"/>
  <p:tag name="KSO_WM_UNIT_TYPE" val="l_i"/>
  <p:tag name="KSO_WM_UNIT_INDEX" val="1_13"/>
  <p:tag name="KSO_WM_UNIT_ID" val="diagram20181219_2*l_i*1_13"/>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6.xml><?xml version="1.0" encoding="utf-8"?>
<p:tagLst xmlns:p="http://schemas.openxmlformats.org/presentationml/2006/main">
  <p:tag name="KSO_WM_TEMPLATE_CATEGORY" val="diagram"/>
  <p:tag name="KSO_WM_TEMPLATE_INDEX" val="20181219"/>
  <p:tag name="KSO_WM_UNIT_TYPE" val="l_i"/>
  <p:tag name="KSO_WM_UNIT_INDEX" val="1_14"/>
  <p:tag name="KSO_WM_UNIT_ID" val="diagram20181219_2*l_i*1_14"/>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7.xml><?xml version="1.0" encoding="utf-8"?>
<p:tagLst xmlns:p="http://schemas.openxmlformats.org/presentationml/2006/main">
  <p:tag name="KSO_WM_TEMPLATE_CATEGORY" val="diagram"/>
  <p:tag name="KSO_WM_TEMPLATE_INDEX" val="20181219"/>
  <p:tag name="KSO_WM_UNIT_TYPE" val="l_i"/>
  <p:tag name="KSO_WM_UNIT_INDEX" val="1_15"/>
  <p:tag name="KSO_WM_UNIT_ID" val="diagram20181219_2*l_i*1_15"/>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8.xml><?xml version="1.0" encoding="utf-8"?>
<p:tagLst xmlns:p="http://schemas.openxmlformats.org/presentationml/2006/main">
  <p:tag name="KSO_WM_TEMPLATE_CATEGORY" val="diagram"/>
  <p:tag name="KSO_WM_TEMPLATE_INDEX" val="20181219"/>
  <p:tag name="KSO_WM_UNIT_TYPE" val="l_i"/>
  <p:tag name="KSO_WM_UNIT_INDEX" val="1_16"/>
  <p:tag name="KSO_WM_UNIT_ID" val="diagram20181219_2*l_i*1_16"/>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69.xml><?xml version="1.0" encoding="utf-8"?>
<p:tagLst xmlns:p="http://schemas.openxmlformats.org/presentationml/2006/main">
  <p:tag name="KSO_WM_TEMPLATE_CATEGORY" val="diagram"/>
  <p:tag name="KSO_WM_TEMPLATE_INDEX" val="20181219"/>
  <p:tag name="KSO_WM_UNIT_TYPE" val="l_i"/>
  <p:tag name="KSO_WM_UNIT_INDEX" val="1_17"/>
  <p:tag name="KSO_WM_UNIT_ID" val="diagram20181219_2*l_i*1_17"/>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966.3991338582676}"/>
</p:tagLst>
</file>

<file path=ppt/tags/tag70.xml><?xml version="1.0" encoding="utf-8"?>
<p:tagLst xmlns:p="http://schemas.openxmlformats.org/presentationml/2006/main">
  <p:tag name="KSO_WM_TEMPLATE_CATEGORY" val="diagram"/>
  <p:tag name="KSO_WM_TEMPLATE_INDEX" val="20181219"/>
  <p:tag name="KSO_WM_UNIT_TYPE" val="l_i"/>
  <p:tag name="KSO_WM_UNIT_INDEX" val="1_18"/>
  <p:tag name="KSO_WM_UNIT_ID" val="diagram20181219_2*l_i*1_18"/>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1.xml><?xml version="1.0" encoding="utf-8"?>
<p:tagLst xmlns:p="http://schemas.openxmlformats.org/presentationml/2006/main">
  <p:tag name="KSO_WM_TEMPLATE_CATEGORY" val="diagram"/>
  <p:tag name="KSO_WM_TEMPLATE_INDEX" val="20181219"/>
  <p:tag name="KSO_WM_UNIT_TYPE" val="l_i"/>
  <p:tag name="KSO_WM_UNIT_INDEX" val="1_19"/>
  <p:tag name="KSO_WM_UNIT_ID" val="diagram20181219_2*l_i*1_19"/>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2.xml><?xml version="1.0" encoding="utf-8"?>
<p:tagLst xmlns:p="http://schemas.openxmlformats.org/presentationml/2006/main">
  <p:tag name="KSO_WM_TEMPLATE_CATEGORY" val="diagram"/>
  <p:tag name="KSO_WM_TEMPLATE_INDEX" val="20181219"/>
  <p:tag name="KSO_WM_UNIT_TYPE" val="l_i"/>
  <p:tag name="KSO_WM_UNIT_INDEX" val="1_20"/>
  <p:tag name="KSO_WM_UNIT_ID" val="diagram20181219_2*l_i*1_20"/>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3.xml><?xml version="1.0" encoding="utf-8"?>
<p:tagLst xmlns:p="http://schemas.openxmlformats.org/presentationml/2006/main">
  <p:tag name="KSO_WM_TEMPLATE_CATEGORY" val="diagram"/>
  <p:tag name="KSO_WM_TEMPLATE_INDEX" val="20181219"/>
  <p:tag name="KSO_WM_UNIT_TYPE" val="l_i"/>
  <p:tag name="KSO_WM_UNIT_INDEX" val="1_21"/>
  <p:tag name="KSO_WM_UNIT_ID" val="diagram20181219_2*l_i*1_21"/>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4.xml><?xml version="1.0" encoding="utf-8"?>
<p:tagLst xmlns:p="http://schemas.openxmlformats.org/presentationml/2006/main">
  <p:tag name="KSO_WM_TEMPLATE_CATEGORY" val="diagram"/>
  <p:tag name="KSO_WM_TEMPLATE_INDEX" val="20181219"/>
  <p:tag name="KSO_WM_UNIT_TYPE" val="l_i"/>
  <p:tag name="KSO_WM_UNIT_INDEX" val="1_22"/>
  <p:tag name="KSO_WM_UNIT_ID" val="diagram20181219_2*l_i*1_22"/>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5.xml><?xml version="1.0" encoding="utf-8"?>
<p:tagLst xmlns:p="http://schemas.openxmlformats.org/presentationml/2006/main">
  <p:tag name="KSO_WM_TEMPLATE_CATEGORY" val="diagram"/>
  <p:tag name="KSO_WM_TEMPLATE_INDEX" val="20181219"/>
  <p:tag name="KSO_WM_UNIT_TYPE" val="l_i"/>
  <p:tag name="KSO_WM_UNIT_INDEX" val="1_23"/>
  <p:tag name="KSO_WM_UNIT_ID" val="diagram20181219_2*l_i*1_23"/>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6.xml><?xml version="1.0" encoding="utf-8"?>
<p:tagLst xmlns:p="http://schemas.openxmlformats.org/presentationml/2006/main">
  <p:tag name="KSO_WM_TEMPLATE_CATEGORY" val="diagram"/>
  <p:tag name="KSO_WM_TEMPLATE_INDEX" val="20181219"/>
  <p:tag name="KSO_WM_UNIT_TYPE" val="l_i"/>
  <p:tag name="KSO_WM_UNIT_INDEX" val="1_24"/>
  <p:tag name="KSO_WM_UNIT_ID" val="diagram20181219_2*l_i*1_24"/>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7.xml><?xml version="1.0" encoding="utf-8"?>
<p:tagLst xmlns:p="http://schemas.openxmlformats.org/presentationml/2006/main">
  <p:tag name="KSO_WM_TEMPLATE_CATEGORY" val="diagram"/>
  <p:tag name="KSO_WM_TEMPLATE_INDEX" val="20181219"/>
  <p:tag name="KSO_WM_UNIT_TYPE" val="l_i"/>
  <p:tag name="KSO_WM_UNIT_INDEX" val="1_25"/>
  <p:tag name="KSO_WM_UNIT_ID" val="diagram20181219_2*l_i*1_25"/>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8.xml><?xml version="1.0" encoding="utf-8"?>
<p:tagLst xmlns:p="http://schemas.openxmlformats.org/presentationml/2006/main">
  <p:tag name="KSO_WM_TEMPLATE_CATEGORY" val="diagram"/>
  <p:tag name="KSO_WM_TEMPLATE_INDEX" val="20181219"/>
  <p:tag name="KSO_WM_UNIT_TYPE" val="l_i"/>
  <p:tag name="KSO_WM_UNIT_INDEX" val="1_26"/>
  <p:tag name="KSO_WM_UNIT_ID" val="diagram20181219_2*l_i*1_26"/>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79.xml><?xml version="1.0" encoding="utf-8"?>
<p:tagLst xmlns:p="http://schemas.openxmlformats.org/presentationml/2006/main">
  <p:tag name="KSO_WM_TEMPLATE_CATEGORY" val="diagram"/>
  <p:tag name="KSO_WM_TEMPLATE_INDEX" val="20181219"/>
  <p:tag name="KSO_WM_UNIT_TYPE" val="l_i"/>
  <p:tag name="KSO_WM_UNIT_INDEX" val="1_27"/>
  <p:tag name="KSO_WM_UNIT_ID" val="diagram20181219_2*l_i*1_27"/>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966.3991338582676}"/>
</p:tagLst>
</file>

<file path=ppt/tags/tag80.xml><?xml version="1.0" encoding="utf-8"?>
<p:tagLst xmlns:p="http://schemas.openxmlformats.org/presentationml/2006/main">
  <p:tag name="KSO_WM_TEMPLATE_CATEGORY" val="diagram"/>
  <p:tag name="KSO_WM_TEMPLATE_INDEX" val="20181219"/>
  <p:tag name="KSO_WM_UNIT_TYPE" val="l_i"/>
  <p:tag name="KSO_WM_UNIT_INDEX" val="1_28"/>
  <p:tag name="KSO_WM_UNIT_ID" val="diagram20181219_2*l_i*1_28"/>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1.xml><?xml version="1.0" encoding="utf-8"?>
<p:tagLst xmlns:p="http://schemas.openxmlformats.org/presentationml/2006/main">
  <p:tag name="KSO_WM_TEMPLATE_CATEGORY" val="diagram"/>
  <p:tag name="KSO_WM_TEMPLATE_INDEX" val="20181219"/>
  <p:tag name="KSO_WM_UNIT_TYPE" val="l_i"/>
  <p:tag name="KSO_WM_UNIT_INDEX" val="1_29"/>
  <p:tag name="KSO_WM_UNIT_ID" val="diagram20181219_2*l_i*1_29"/>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2.xml><?xml version="1.0" encoding="utf-8"?>
<p:tagLst xmlns:p="http://schemas.openxmlformats.org/presentationml/2006/main">
  <p:tag name="KSO_WM_TEMPLATE_CATEGORY" val="diagram"/>
  <p:tag name="KSO_WM_TEMPLATE_INDEX" val="20181219"/>
  <p:tag name="KSO_WM_UNIT_TYPE" val="l_i"/>
  <p:tag name="KSO_WM_UNIT_INDEX" val="1_30"/>
  <p:tag name="KSO_WM_UNIT_ID" val="diagram20181219_2*l_i*1_30"/>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3.xml><?xml version="1.0" encoding="utf-8"?>
<p:tagLst xmlns:p="http://schemas.openxmlformats.org/presentationml/2006/main">
  <p:tag name="KSO_WM_TEMPLATE_CATEGORY" val="diagram"/>
  <p:tag name="KSO_WM_TEMPLATE_INDEX" val="20181219"/>
  <p:tag name="KSO_WM_UNIT_TYPE" val="l_i"/>
  <p:tag name="KSO_WM_UNIT_INDEX" val="1_31"/>
  <p:tag name="KSO_WM_UNIT_ID" val="diagram20181219_2*l_i*1_31"/>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4.xml><?xml version="1.0" encoding="utf-8"?>
<p:tagLst xmlns:p="http://schemas.openxmlformats.org/presentationml/2006/main">
  <p:tag name="KSO_WM_TEMPLATE_CATEGORY" val="diagram"/>
  <p:tag name="KSO_WM_TEMPLATE_INDEX" val="20181219"/>
  <p:tag name="KSO_WM_UNIT_TYPE" val="l_i"/>
  <p:tag name="KSO_WM_UNIT_INDEX" val="1_32"/>
  <p:tag name="KSO_WM_UNIT_ID" val="diagram20181219_2*l_i*1_32"/>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5.xml><?xml version="1.0" encoding="utf-8"?>
<p:tagLst xmlns:p="http://schemas.openxmlformats.org/presentationml/2006/main">
  <p:tag name="KSO_WM_TEMPLATE_CATEGORY" val="diagram"/>
  <p:tag name="KSO_WM_TEMPLATE_INDEX" val="20181219"/>
  <p:tag name="KSO_WM_UNIT_TYPE" val="l_i"/>
  <p:tag name="KSO_WM_UNIT_INDEX" val="1_33"/>
  <p:tag name="KSO_WM_UNIT_ID" val="diagram20181219_2*l_i*1_33"/>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6.xml><?xml version="1.0" encoding="utf-8"?>
<p:tagLst xmlns:p="http://schemas.openxmlformats.org/presentationml/2006/main">
  <p:tag name="KSO_WM_TEMPLATE_CATEGORY" val="diagram"/>
  <p:tag name="KSO_WM_TEMPLATE_INDEX" val="20181219"/>
  <p:tag name="KSO_WM_UNIT_TYPE" val="l_i"/>
  <p:tag name="KSO_WM_UNIT_INDEX" val="1_34"/>
  <p:tag name="KSO_WM_UNIT_ID" val="diagram20181219_2*l_i*1_34"/>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7.xml><?xml version="1.0" encoding="utf-8"?>
<p:tagLst xmlns:p="http://schemas.openxmlformats.org/presentationml/2006/main">
  <p:tag name="KSO_WM_TEMPLATE_CATEGORY" val="diagram"/>
  <p:tag name="KSO_WM_TEMPLATE_INDEX" val="20181219"/>
  <p:tag name="KSO_WM_UNIT_TYPE" val="l_i"/>
  <p:tag name="KSO_WM_UNIT_INDEX" val="1_35"/>
  <p:tag name="KSO_WM_UNIT_ID" val="diagram20181219_2*l_i*1_35"/>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8.xml><?xml version="1.0" encoding="utf-8"?>
<p:tagLst xmlns:p="http://schemas.openxmlformats.org/presentationml/2006/main">
  <p:tag name="KSO_WM_TEMPLATE_CATEGORY" val="diagram"/>
  <p:tag name="KSO_WM_TEMPLATE_INDEX" val="20181219"/>
  <p:tag name="KSO_WM_UNIT_TYPE" val="l_i"/>
  <p:tag name="KSO_WM_UNIT_INDEX" val="1_36"/>
  <p:tag name="KSO_WM_UNIT_ID" val="diagram20181219_2*l_i*1_36"/>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89.xml><?xml version="1.0" encoding="utf-8"?>
<p:tagLst xmlns:p="http://schemas.openxmlformats.org/presentationml/2006/main">
  <p:tag name="KSO_WM_TEMPLATE_CATEGORY" val="diagram"/>
  <p:tag name="KSO_WM_TEMPLATE_INDEX" val="20181219"/>
  <p:tag name="KSO_WM_UNIT_TYPE" val="l_i"/>
  <p:tag name="KSO_WM_UNIT_INDEX" val="1_37"/>
  <p:tag name="KSO_WM_UNIT_ID" val="diagram20181219_2*l_i*1_37"/>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SLIDE_ANIMATION_ID" val="3110599"/>
  <p:tag name="KSO_WM_DIAGRAM_VIRTUALLY_FRAME" val="{&quot;height&quot;:461.0656445548324,&quot;left&quot;:-43.699133858267714,&quot;top&quot;:89.05,&quot;width&quot;:966.3991338582676}"/>
</p:tagLst>
</file>

<file path=ppt/tags/tag90.xml><?xml version="1.0" encoding="utf-8"?>
<p:tagLst xmlns:p="http://schemas.openxmlformats.org/presentationml/2006/main">
  <p:tag name="KSO_WM_TEMPLATE_CATEGORY" val="diagram"/>
  <p:tag name="KSO_WM_TEMPLATE_INDEX" val="20181219"/>
  <p:tag name="KSO_WM_UNIT_TYPE" val="l_i"/>
  <p:tag name="KSO_WM_UNIT_INDEX" val="1_38"/>
  <p:tag name="KSO_WM_UNIT_ID" val="diagram20181219_2*l_i*1_38"/>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1.xml><?xml version="1.0" encoding="utf-8"?>
<p:tagLst xmlns:p="http://schemas.openxmlformats.org/presentationml/2006/main">
  <p:tag name="KSO_WM_TEMPLATE_CATEGORY" val="diagram"/>
  <p:tag name="KSO_WM_TEMPLATE_INDEX" val="20181219"/>
  <p:tag name="KSO_WM_UNIT_TYPE" val="l_i"/>
  <p:tag name="KSO_WM_UNIT_INDEX" val="1_39"/>
  <p:tag name="KSO_WM_UNIT_ID" val="diagram20181219_2*l_i*1_39"/>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2.xml><?xml version="1.0" encoding="utf-8"?>
<p:tagLst xmlns:p="http://schemas.openxmlformats.org/presentationml/2006/main">
  <p:tag name="KSO_WM_TEMPLATE_CATEGORY" val="diagram"/>
  <p:tag name="KSO_WM_TEMPLATE_INDEX" val="20181219"/>
  <p:tag name="KSO_WM_UNIT_TYPE" val="l_i"/>
  <p:tag name="KSO_WM_UNIT_INDEX" val="1_40"/>
  <p:tag name="KSO_WM_UNIT_ID" val="diagram20181219_2*l_i*1_40"/>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3.xml><?xml version="1.0" encoding="utf-8"?>
<p:tagLst xmlns:p="http://schemas.openxmlformats.org/presentationml/2006/main">
  <p:tag name="KSO_WM_TEMPLATE_CATEGORY" val="diagram"/>
  <p:tag name="KSO_WM_TEMPLATE_INDEX" val="20181219"/>
  <p:tag name="KSO_WM_UNIT_TYPE" val="l_i"/>
  <p:tag name="KSO_WM_UNIT_INDEX" val="1_41"/>
  <p:tag name="KSO_WM_UNIT_ID" val="diagram20181219_2*l_i*1_41"/>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4.xml><?xml version="1.0" encoding="utf-8"?>
<p:tagLst xmlns:p="http://schemas.openxmlformats.org/presentationml/2006/main">
  <p:tag name="KSO_WM_TEMPLATE_CATEGORY" val="diagram"/>
  <p:tag name="KSO_WM_TEMPLATE_INDEX" val="20181219"/>
  <p:tag name="KSO_WM_UNIT_TYPE" val="l_i"/>
  <p:tag name="KSO_WM_UNIT_INDEX" val="1_42"/>
  <p:tag name="KSO_WM_UNIT_ID" val="diagram20181219_2*l_i*1_42"/>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5.xml><?xml version="1.0" encoding="utf-8"?>
<p:tagLst xmlns:p="http://schemas.openxmlformats.org/presentationml/2006/main">
  <p:tag name="KSO_WM_TEMPLATE_CATEGORY" val="diagram"/>
  <p:tag name="KSO_WM_TEMPLATE_INDEX" val="20181219"/>
  <p:tag name="KSO_WM_UNIT_TYPE" val="l_i"/>
  <p:tag name="KSO_WM_UNIT_INDEX" val="1_43"/>
  <p:tag name="KSO_WM_UNIT_ID" val="diagram20181219_2*l_i*1_43"/>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6.xml><?xml version="1.0" encoding="utf-8"?>
<p:tagLst xmlns:p="http://schemas.openxmlformats.org/presentationml/2006/main">
  <p:tag name="KSO_WM_TEMPLATE_CATEGORY" val="diagram"/>
  <p:tag name="KSO_WM_TEMPLATE_INDEX" val="20181219"/>
  <p:tag name="KSO_WM_UNIT_TYPE" val="l_i"/>
  <p:tag name="KSO_WM_UNIT_INDEX" val="1_44"/>
  <p:tag name="KSO_WM_UNIT_ID" val="diagram20181219_2*l_i*1_44"/>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7.xml><?xml version="1.0" encoding="utf-8"?>
<p:tagLst xmlns:p="http://schemas.openxmlformats.org/presentationml/2006/main">
  <p:tag name="KSO_WM_TEMPLATE_CATEGORY" val="diagram"/>
  <p:tag name="KSO_WM_TEMPLATE_INDEX" val="20181219"/>
  <p:tag name="KSO_WM_UNIT_TYPE" val="l_i"/>
  <p:tag name="KSO_WM_UNIT_INDEX" val="1_45"/>
  <p:tag name="KSO_WM_UNIT_ID" val="diagram20181219_2*l_i*1_45"/>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8.xml><?xml version="1.0" encoding="utf-8"?>
<p:tagLst xmlns:p="http://schemas.openxmlformats.org/presentationml/2006/main">
  <p:tag name="KSO_WM_TEMPLATE_CATEGORY" val="diagram"/>
  <p:tag name="KSO_WM_TEMPLATE_INDEX" val="20181219"/>
  <p:tag name="KSO_WM_UNIT_TYPE" val="l_i"/>
  <p:tag name="KSO_WM_UNIT_INDEX" val="1_46"/>
  <p:tag name="KSO_WM_UNIT_ID" val="diagram20181219_2*l_i*1_46"/>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ags/tag99.xml><?xml version="1.0" encoding="utf-8"?>
<p:tagLst xmlns:p="http://schemas.openxmlformats.org/presentationml/2006/main">
  <p:tag name="KSO_WM_TEMPLATE_CATEGORY" val="diagram"/>
  <p:tag name="KSO_WM_TEMPLATE_INDEX" val="20181219"/>
  <p:tag name="KSO_WM_UNIT_TYPE" val="l_i"/>
  <p:tag name="KSO_WM_UNIT_INDEX" val="1_47"/>
  <p:tag name="KSO_WM_UNIT_ID" val="diagram20181219_2*l_i*1_47"/>
  <p:tag name="KSO_WM_UNIT_LAYERLEVEL" val="1_1"/>
  <p:tag name="KSO_WM_TAG_VERSION" val="1.0"/>
  <p:tag name="KSO_WM_DIAGRAM_GROUP_CODE" val="l1-1"/>
  <p:tag name="KSO_WM_UNIT_TEXT_FILL_FORE_SCHEMECOLOR_INDEX" val="13"/>
  <p:tag name="KSO_WM_UNIT_TEXT_FILL_TYPE" val="1"/>
  <p:tag name="KSO_WM_DIAGRAM_VIRTUALLY_FRAME" val="{&quot;height&quot;:377.4,&quot;left&quot;:0.35,&quot;top&quot;:167.25,&quot;width&quot;:925.15}"/>
</p:tagLst>
</file>

<file path=ppt/theme/theme1.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501</Words>
  <Application>WPS 演示</Application>
  <PresentationFormat>宽屏</PresentationFormat>
  <Paragraphs>84</Paragraphs>
  <Slides>9</Slides>
  <Notes>4</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9</vt:i4>
      </vt:variant>
    </vt:vector>
  </HeadingPairs>
  <TitlesOfParts>
    <vt:vector size="26" baseType="lpstr">
      <vt:lpstr>Arial</vt:lpstr>
      <vt:lpstr>宋体</vt:lpstr>
      <vt:lpstr>Wingdings</vt:lpstr>
      <vt:lpstr>Times New Roman</vt:lpstr>
      <vt:lpstr>Verdana</vt:lpstr>
      <vt:lpstr>Gulim</vt:lpstr>
      <vt:lpstr>方正大黑体_GBK</vt:lpstr>
      <vt:lpstr>方正粗黑宋简体</vt:lpstr>
      <vt:lpstr>微软雅黑</vt:lpstr>
      <vt:lpstr>汉仪雅酷黑简</vt:lpstr>
      <vt:lpstr>Arial Unicode MS</vt:lpstr>
      <vt:lpstr>Calibri</vt:lpstr>
      <vt:lpstr>黑体</vt:lpstr>
      <vt:lpstr>Malgun Gothic</vt:lpstr>
      <vt:lpstr>1_Office 主题​​</vt:lpstr>
      <vt:lpstr>2_Office 主题​​</vt:lpstr>
      <vt:lpstr>3_Office 主题​​</vt:lpstr>
      <vt:lpstr>PowerPoint 演示文稿</vt:lpstr>
      <vt:lpstr>本节内容框架   </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182</cp:revision>
  <dcterms:created xsi:type="dcterms:W3CDTF">2019-06-19T02:08:00Z</dcterms:created>
  <dcterms:modified xsi:type="dcterms:W3CDTF">2025-06-08T04:09:51Z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2052-12.1.0.21171</vt:lpwstr>
  </property>
  <property fmtid="{D5CDD505-2E9C-101B-9397-08002B2CF9AE}" pid="3" name="ICV">
    <vt:lpwstr>52B8D4A67F0E440AAD3BE81E85B43CBB_13</vt:lpwstr>
  </property>
</Properties>
</file>