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handoutMasters/handoutMaster1.xml" ContentType="application/vnd.openxmlformats-officedocument.presentationml.handoutMaster+xml"/>
  <Override PartName="/ppt/media/image10.svg" ContentType="image/svg+xml"/>
  <Override PartName="/ppt/media/image12.svg" ContentType="image/svg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2" r:id="rId3"/>
    <p:sldMasterId id="2147483665" r:id="rId4"/>
    <p:sldMasterId id="2147483684" r:id="rId5"/>
  </p:sldMasterIdLst>
  <p:notesMasterIdLst>
    <p:notesMasterId r:id="rId10"/>
  </p:notesMasterIdLst>
  <p:handoutMasterIdLst>
    <p:handoutMasterId r:id="rId23"/>
  </p:handoutMasterIdLst>
  <p:sldIdLst>
    <p:sldId id="314" r:id="rId6"/>
    <p:sldId id="315" r:id="rId7"/>
    <p:sldId id="333" r:id="rId8"/>
    <p:sldId id="318" r:id="rId9"/>
    <p:sldId id="319" r:id="rId11"/>
    <p:sldId id="320" r:id="rId12"/>
    <p:sldId id="332" r:id="rId13"/>
    <p:sldId id="322" r:id="rId14"/>
    <p:sldId id="323" r:id="rId15"/>
    <p:sldId id="324" r:id="rId16"/>
    <p:sldId id="325" r:id="rId17"/>
    <p:sldId id="326" r:id="rId18"/>
    <p:sldId id="327" r:id="rId19"/>
    <p:sldId id="328" r:id="rId20"/>
    <p:sldId id="329" r:id="rId21"/>
    <p:sldId id="331" r:id="rId22"/>
  </p:sldIdLst>
  <p:sldSz cx="12192000" cy="6858000"/>
  <p:notesSz cx="6858000" cy="9144000"/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作者" initials="A" lastIdx="0" clrIdx="1"/>
  <p:cmAuthor id="1" name="999宝藏网" initials="9" lastIdx="3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2FDB2607-1784-4EEB-B798-7EB5836EED8A}">
        <p14:showMediaCtrls xmlns:p14="http://schemas.microsoft.com/office/powerpoint/2010/main" val="1"/>
      </p:ext>
    </p:extLst>
  </p:showPr>
  <p:clrMru>
    <a:srgbClr val="FF0000"/>
    <a:srgbClr val="0000FF"/>
    <a:srgbClr val="0033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howGuides="1">
      <p:cViewPr>
        <p:scale>
          <a:sx n="57" d="100"/>
          <a:sy n="57" d="100"/>
        </p:scale>
        <p:origin x="-1075" y="-29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199" cy="76199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4.xml"/><Relationship Id="rId8" Type="http://schemas.openxmlformats.org/officeDocument/2006/relationships/slide" Target="slides/slide3.xml"/><Relationship Id="rId7" Type="http://schemas.openxmlformats.org/officeDocument/2006/relationships/slide" Target="slides/slide2.xml"/><Relationship Id="rId6" Type="http://schemas.openxmlformats.org/officeDocument/2006/relationships/slide" Target="slides/slide1.xml"/><Relationship Id="rId5" Type="http://schemas.openxmlformats.org/officeDocument/2006/relationships/slideMaster" Target="slideMasters/slideMaster4.xml"/><Relationship Id="rId4" Type="http://schemas.openxmlformats.org/officeDocument/2006/relationships/slideMaster" Target="slideMasters/slideMaster3.xml"/><Relationship Id="rId3" Type="http://schemas.openxmlformats.org/officeDocument/2006/relationships/slideMaster" Target="slideMasters/slideMaster2.xml"/><Relationship Id="rId27" Type="http://schemas.openxmlformats.org/officeDocument/2006/relationships/commentAuthors" Target="commentAuthors.xml"/><Relationship Id="rId26" Type="http://schemas.openxmlformats.org/officeDocument/2006/relationships/tableStyles" Target="tableStyles.xml"/><Relationship Id="rId25" Type="http://schemas.openxmlformats.org/officeDocument/2006/relationships/viewProps" Target="viewProps.xml"/><Relationship Id="rId24" Type="http://schemas.openxmlformats.org/officeDocument/2006/relationships/presProps" Target="presProps.xml"/><Relationship Id="rId23" Type="http://schemas.openxmlformats.org/officeDocument/2006/relationships/handoutMaster" Target="handoutMasters/handoutMaster1.xml"/><Relationship Id="rId22" Type="http://schemas.openxmlformats.org/officeDocument/2006/relationships/slide" Target="slides/slide16.xml"/><Relationship Id="rId21" Type="http://schemas.openxmlformats.org/officeDocument/2006/relationships/slide" Target="slides/slide15.xml"/><Relationship Id="rId20" Type="http://schemas.openxmlformats.org/officeDocument/2006/relationships/slide" Target="slides/slide14.xml"/><Relationship Id="rId2" Type="http://schemas.openxmlformats.org/officeDocument/2006/relationships/theme" Target="theme/theme1.xml"/><Relationship Id="rId19" Type="http://schemas.openxmlformats.org/officeDocument/2006/relationships/slide" Target="slides/slide13.xml"/><Relationship Id="rId18" Type="http://schemas.openxmlformats.org/officeDocument/2006/relationships/slide" Target="slides/slide12.xml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11" Type="http://schemas.openxmlformats.org/officeDocument/2006/relationships/slide" Target="slides/slide5.xml"/><Relationship Id="rId1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 sz="1200" smtClean="0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r">
              <a:defRPr sz="1200" smtClean="0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100" name="Rectangle 4"/>
          <p:cNvSpPr>
            <a:spLocks noRot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9525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单击此处编辑母版文本样式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第二级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L="914400" marR="0" lvl="2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第三级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L="1371600" marR="0" lvl="3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第四级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L="1828800" marR="0" lvl="4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第五级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/>
          <a:lstStyle>
            <a:lvl1pPr>
              <a:defRPr sz="1200" smtClean="0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/>
          <a:p>
            <a:pPr lvl="0" algn="r" eaLnBrk="1" fontAlgn="base" hangingPunct="1">
              <a:buNone/>
            </a:pPr>
            <a:fld id="{9A0DB2DC-4C9A-4742-B13C-FB6460FD3503}" type="slidenum">
              <a:rPr lang="en-US" altLang="zh-CN" sz="1200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z="1200" strike="noStrike" noProof="1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7169" name="Rectangle 7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b" anchorCtr="0"/>
          <a:p>
            <a:pPr lvl="0" algn="r"/>
            <a:fld id="{9A0DB2DC-4C9A-4742-B13C-FB6460FD3503}" type="slidenum">
              <a:rPr lang="en-US" altLang="zh-CN" sz="1200" dirty="0">
                <a:latin typeface="Arial" panose="020B0604020202020204" pitchFamily="34" charset="0"/>
                <a:ea typeface="宋体" panose="02010600030101010101" pitchFamily="2" charset="-122"/>
              </a:rPr>
            </a:fld>
            <a:endParaRPr lang="en-US" altLang="zh-CN" sz="12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7170" name="Rectangle 2"/>
          <p:cNvSpPr>
            <a:spLocks noRot="1" noTextEdit="1"/>
          </p:cNvSpPr>
          <p:nvPr>
            <p:ph type="sldImg"/>
          </p:nvPr>
        </p:nvSpPr>
        <p:spPr/>
      </p:sp>
      <p:sp>
        <p:nvSpPr>
          <p:cNvPr id="7171" name="Rectangle 3"/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 anchorCtr="0"/>
          <a:p>
            <a:pPr lvl="0" eaLnBrk="1" hangingPunct="1"/>
            <a:endParaRPr lang="zh-CN" altLang="zh-CN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9217" name="Rectangle 7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b" anchorCtr="0"/>
          <a:p>
            <a:pPr lvl="0" algn="r"/>
            <a:fld id="{9A0DB2DC-4C9A-4742-B13C-FB6460FD3503}" type="slidenum">
              <a:rPr lang="en-US" altLang="zh-CN" sz="1200" dirty="0">
                <a:latin typeface="Arial" panose="020B0604020202020204" pitchFamily="34" charset="0"/>
                <a:ea typeface="宋体" panose="02010600030101010101" pitchFamily="2" charset="-122"/>
              </a:rPr>
            </a:fld>
            <a:endParaRPr lang="en-US" altLang="zh-CN" sz="12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9218" name="Rectangle 2"/>
          <p:cNvSpPr>
            <a:spLocks noRot="1" noTextEdit="1"/>
          </p:cNvSpPr>
          <p:nvPr>
            <p:ph type="sldImg"/>
          </p:nvPr>
        </p:nvSpPr>
        <p:spPr/>
      </p:sp>
      <p:sp>
        <p:nvSpPr>
          <p:cNvPr id="9219" name="Rectangle 3"/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 anchorCtr="0"/>
          <a:p>
            <a:pPr lvl="0" eaLnBrk="1" hangingPunct="1"/>
            <a:endParaRPr lang="zh-CN" altLang="zh-CN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1265" name="Rectangle 7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b" anchorCtr="0"/>
          <a:p>
            <a:pPr lvl="0" algn="r"/>
            <a:fld id="{9A0DB2DC-4C9A-4742-B13C-FB6460FD3503}" type="slidenum">
              <a:rPr lang="en-US" altLang="zh-CN" sz="1200" dirty="0">
                <a:latin typeface="Arial" panose="020B0604020202020204" pitchFamily="34" charset="0"/>
                <a:ea typeface="宋体" panose="02010600030101010101" pitchFamily="2" charset="-122"/>
              </a:rPr>
            </a:fld>
            <a:endParaRPr lang="en-US" altLang="zh-CN" sz="12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1266" name="Rectangle 2"/>
          <p:cNvSpPr>
            <a:spLocks noRot="1" noTextEdit="1"/>
          </p:cNvSpPr>
          <p:nvPr>
            <p:ph type="sldImg"/>
          </p:nvPr>
        </p:nvSpPr>
        <p:spPr/>
      </p:sp>
      <p:sp>
        <p:nvSpPr>
          <p:cNvPr id="11267" name="Rectangle 3"/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 anchorCtr="0"/>
          <a:p>
            <a:pPr lvl="0" eaLnBrk="1" hangingPunct="1"/>
            <a:endParaRPr lang="zh-CN" altLang="zh-CN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8433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18434" name="备注占位符 2"/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 anchorCtr="0"/>
          <a:p>
            <a:pPr lvl="0" eaLnBrk="1" hangingPunct="1"/>
            <a:endParaRPr lang="zh-CN" altLang="en-US" dirty="0"/>
          </a:p>
        </p:txBody>
      </p:sp>
      <p:sp>
        <p:nvSpPr>
          <p:cNvPr id="18435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b" anchorCtr="0"/>
          <a:p>
            <a:pPr lvl="0" algn="r"/>
            <a:fld id="{9A0DB2DC-4C9A-4742-B13C-FB6460FD3503}" type="slidenum">
              <a:rPr lang="en-US" altLang="zh-CN" sz="1200" dirty="0"/>
            </a:fld>
            <a:endParaRPr lang="en-US" altLang="zh-CN" sz="1200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5" Type="http://schemas.openxmlformats.org/officeDocument/2006/relationships/tags" Target="../tags/tag6.xml"/><Relationship Id="rId4" Type="http://schemas.openxmlformats.org/officeDocument/2006/relationships/tags" Target="../tags/tag5.xml"/><Relationship Id="rId3" Type="http://schemas.openxmlformats.org/officeDocument/2006/relationships/image" Target="../media/image3.jpeg"/><Relationship Id="rId2" Type="http://schemas.openxmlformats.org/officeDocument/2006/relationships/tags" Target="../tags/tag4.xml"/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tags" Target="../tags/tag7.xml"/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4" Type="http://schemas.openxmlformats.org/officeDocument/2006/relationships/tags" Target="../tags/tag9.xml"/><Relationship Id="rId3" Type="http://schemas.openxmlformats.org/officeDocument/2006/relationships/image" Target="../media/image5.jpeg"/><Relationship Id="rId2" Type="http://schemas.openxmlformats.org/officeDocument/2006/relationships/tags" Target="../tags/tag8.xml"/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tags" Target="../tags/tag10.xml"/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tags" Target="../tags/tag11.xml"/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tags" Target="../tags/tag12.xml"/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tags" Target="../tags/tag13.xml"/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tags" Target="../tags/tag14.xml"/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tags" Target="../tags/tag15.xml"/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5" Type="http://schemas.openxmlformats.org/officeDocument/2006/relationships/tags" Target="../tags/tag18.xml"/><Relationship Id="rId4" Type="http://schemas.openxmlformats.org/officeDocument/2006/relationships/tags" Target="../tags/tag17.xml"/><Relationship Id="rId3" Type="http://schemas.openxmlformats.org/officeDocument/2006/relationships/image" Target="../media/image7.jpeg"/><Relationship Id="rId2" Type="http://schemas.openxmlformats.org/officeDocument/2006/relationships/tags" Target="../tags/tag16.xml"/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7" Type="http://schemas.openxmlformats.org/officeDocument/2006/relationships/tags" Target="../tags/tag23.xml"/><Relationship Id="rId6" Type="http://schemas.openxmlformats.org/officeDocument/2006/relationships/tags" Target="../tags/tag22.xml"/><Relationship Id="rId5" Type="http://schemas.openxmlformats.org/officeDocument/2006/relationships/tags" Target="../tags/tag21.xml"/><Relationship Id="rId4" Type="http://schemas.openxmlformats.org/officeDocument/2006/relationships/tags" Target="../tags/tag20.xml"/><Relationship Id="rId3" Type="http://schemas.openxmlformats.org/officeDocument/2006/relationships/image" Target="../media/image4.jpeg"/><Relationship Id="rId2" Type="http://schemas.openxmlformats.org/officeDocument/2006/relationships/tags" Target="../tags/tag19.xml"/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9" Type="http://schemas.openxmlformats.org/officeDocument/2006/relationships/tags" Target="../tags/tag30.xml"/><Relationship Id="rId8" Type="http://schemas.openxmlformats.org/officeDocument/2006/relationships/tags" Target="../tags/tag29.xml"/><Relationship Id="rId7" Type="http://schemas.openxmlformats.org/officeDocument/2006/relationships/tags" Target="../tags/tag28.xml"/><Relationship Id="rId6" Type="http://schemas.openxmlformats.org/officeDocument/2006/relationships/tags" Target="../tags/tag27.xml"/><Relationship Id="rId5" Type="http://schemas.openxmlformats.org/officeDocument/2006/relationships/tags" Target="../tags/tag26.xml"/><Relationship Id="rId4" Type="http://schemas.openxmlformats.org/officeDocument/2006/relationships/tags" Target="../tags/tag25.xml"/><Relationship Id="rId3" Type="http://schemas.openxmlformats.org/officeDocument/2006/relationships/image" Target="../media/image4.jpeg"/><Relationship Id="rId2" Type="http://schemas.openxmlformats.org/officeDocument/2006/relationships/tags" Target="../tags/tag24.xml"/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9" Type="http://schemas.openxmlformats.org/officeDocument/2006/relationships/tags" Target="../tags/tag37.xml"/><Relationship Id="rId8" Type="http://schemas.openxmlformats.org/officeDocument/2006/relationships/tags" Target="../tags/tag36.xml"/><Relationship Id="rId7" Type="http://schemas.openxmlformats.org/officeDocument/2006/relationships/tags" Target="../tags/tag35.xml"/><Relationship Id="rId6" Type="http://schemas.openxmlformats.org/officeDocument/2006/relationships/tags" Target="../tags/tag34.xml"/><Relationship Id="rId5" Type="http://schemas.openxmlformats.org/officeDocument/2006/relationships/tags" Target="../tags/tag33.xml"/><Relationship Id="rId4" Type="http://schemas.openxmlformats.org/officeDocument/2006/relationships/tags" Target="../tags/tag32.xml"/><Relationship Id="rId3" Type="http://schemas.openxmlformats.org/officeDocument/2006/relationships/image" Target="../media/image4.jpeg"/><Relationship Id="rId2" Type="http://schemas.openxmlformats.org/officeDocument/2006/relationships/tags" Target="../tags/tag31.xml"/><Relationship Id="rId10" Type="http://schemas.openxmlformats.org/officeDocument/2006/relationships/tags" Target="../tags/tag38.xml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9" Type="http://schemas.openxmlformats.org/officeDocument/2006/relationships/tags" Target="../tags/tag45.xml"/><Relationship Id="rId8" Type="http://schemas.openxmlformats.org/officeDocument/2006/relationships/tags" Target="../tags/tag44.xml"/><Relationship Id="rId7" Type="http://schemas.openxmlformats.org/officeDocument/2006/relationships/tags" Target="../tags/tag43.xml"/><Relationship Id="rId6" Type="http://schemas.openxmlformats.org/officeDocument/2006/relationships/tags" Target="../tags/tag42.xml"/><Relationship Id="rId5" Type="http://schemas.openxmlformats.org/officeDocument/2006/relationships/tags" Target="../tags/tag41.xml"/><Relationship Id="rId4" Type="http://schemas.openxmlformats.org/officeDocument/2006/relationships/tags" Target="../tags/tag40.xml"/><Relationship Id="rId3" Type="http://schemas.openxmlformats.org/officeDocument/2006/relationships/image" Target="../media/image4.jpeg"/><Relationship Id="rId2" Type="http://schemas.openxmlformats.org/officeDocument/2006/relationships/tags" Target="../tags/tag39.xml"/><Relationship Id="rId10" Type="http://schemas.openxmlformats.org/officeDocument/2006/relationships/tags" Target="../tags/tag46.xml"/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9" Type="http://schemas.openxmlformats.org/officeDocument/2006/relationships/tags" Target="../tags/tag53.xml"/><Relationship Id="rId8" Type="http://schemas.openxmlformats.org/officeDocument/2006/relationships/tags" Target="../tags/tag52.xml"/><Relationship Id="rId7" Type="http://schemas.openxmlformats.org/officeDocument/2006/relationships/tags" Target="../tags/tag51.xml"/><Relationship Id="rId6" Type="http://schemas.openxmlformats.org/officeDocument/2006/relationships/tags" Target="../tags/tag50.xml"/><Relationship Id="rId5" Type="http://schemas.openxmlformats.org/officeDocument/2006/relationships/tags" Target="../tags/tag49.xml"/><Relationship Id="rId4" Type="http://schemas.openxmlformats.org/officeDocument/2006/relationships/tags" Target="../tags/tag48.xml"/><Relationship Id="rId3" Type="http://schemas.openxmlformats.org/officeDocument/2006/relationships/image" Target="../media/image4.jpeg"/><Relationship Id="rId2" Type="http://schemas.openxmlformats.org/officeDocument/2006/relationships/tags" Target="../tags/tag47.xml"/><Relationship Id="rId10" Type="http://schemas.openxmlformats.org/officeDocument/2006/relationships/tags" Target="../tags/tag54.xml"/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9" Type="http://schemas.openxmlformats.org/officeDocument/2006/relationships/tags" Target="../tags/tag61.xml"/><Relationship Id="rId8" Type="http://schemas.openxmlformats.org/officeDocument/2006/relationships/tags" Target="../tags/tag60.xml"/><Relationship Id="rId7" Type="http://schemas.openxmlformats.org/officeDocument/2006/relationships/tags" Target="../tags/tag59.xml"/><Relationship Id="rId6" Type="http://schemas.openxmlformats.org/officeDocument/2006/relationships/tags" Target="../tags/tag58.xml"/><Relationship Id="rId5" Type="http://schemas.openxmlformats.org/officeDocument/2006/relationships/tags" Target="../tags/tag57.xml"/><Relationship Id="rId4" Type="http://schemas.openxmlformats.org/officeDocument/2006/relationships/tags" Target="../tags/tag56.xml"/><Relationship Id="rId3" Type="http://schemas.openxmlformats.org/officeDocument/2006/relationships/image" Target="../media/image4.jpeg"/><Relationship Id="rId2" Type="http://schemas.openxmlformats.org/officeDocument/2006/relationships/tags" Target="../tags/tag55.xml"/><Relationship Id="rId12" Type="http://schemas.openxmlformats.org/officeDocument/2006/relationships/tags" Target="../tags/tag64.xml"/><Relationship Id="rId11" Type="http://schemas.openxmlformats.org/officeDocument/2006/relationships/tags" Target="../tags/tag63.xml"/><Relationship Id="rId10" Type="http://schemas.openxmlformats.org/officeDocument/2006/relationships/tags" Target="../tags/tag62.xml"/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9" Type="http://schemas.openxmlformats.org/officeDocument/2006/relationships/tags" Target="../tags/tag71.xml"/><Relationship Id="rId8" Type="http://schemas.openxmlformats.org/officeDocument/2006/relationships/tags" Target="../tags/tag70.xml"/><Relationship Id="rId7" Type="http://schemas.openxmlformats.org/officeDocument/2006/relationships/tags" Target="../tags/tag69.xml"/><Relationship Id="rId6" Type="http://schemas.openxmlformats.org/officeDocument/2006/relationships/tags" Target="../tags/tag68.xml"/><Relationship Id="rId5" Type="http://schemas.openxmlformats.org/officeDocument/2006/relationships/tags" Target="../tags/tag67.xml"/><Relationship Id="rId4" Type="http://schemas.openxmlformats.org/officeDocument/2006/relationships/tags" Target="../tags/tag66.xml"/><Relationship Id="rId3" Type="http://schemas.openxmlformats.org/officeDocument/2006/relationships/image" Target="../media/image4.jpeg"/><Relationship Id="rId2" Type="http://schemas.openxmlformats.org/officeDocument/2006/relationships/tags" Target="../tags/tag65.xml"/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1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1" y="3886201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257175" indent="0" algn="ctr">
              <a:buNone/>
              <a:defRPr/>
            </a:lvl2pPr>
            <a:lvl3pPr marL="514350" indent="0" algn="ctr">
              <a:buNone/>
              <a:defRPr/>
            </a:lvl3pPr>
            <a:lvl4pPr marL="771525" indent="0" algn="ctr">
              <a:buNone/>
              <a:defRPr/>
            </a:lvl4pPr>
            <a:lvl5pPr marL="1028700" indent="0" algn="ctr">
              <a:buNone/>
              <a:defRPr/>
            </a:lvl5pPr>
            <a:lvl6pPr marL="1285875" indent="0" algn="ctr">
              <a:buNone/>
              <a:defRPr/>
            </a:lvl6pPr>
            <a:lvl7pPr marL="1543050" indent="0" algn="ctr">
              <a:buNone/>
              <a:defRPr/>
            </a:lvl7pPr>
            <a:lvl8pPr marL="1800225" indent="0" algn="ctr">
              <a:buNone/>
              <a:defRPr/>
            </a:lvl8pPr>
            <a:lvl9pPr marL="20574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4E92C63-36C9-49EE-831B-57A07AFB0E62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 spd="med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47E3E3-82F7-4C11-AA71-4A5A6426CE92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 spd="med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40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1" y="274640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3EC10D-552B-46B0-A455-22C95DE542E2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 spd="med"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1" y="357166"/>
            <a:ext cx="10972800" cy="5650125"/>
          </a:xfrm>
        </p:spPr>
        <p:txBody>
          <a:bodyPr/>
          <a:lstStyle/>
          <a:p>
            <a:pPr lvl="0"/>
            <a:r>
              <a:rPr lang="en-US" altLang="zh-CN" smtClean="0"/>
              <a:t>Click to edit Master text styles</a:t>
            </a:r>
            <a:endParaRPr lang="en-US" altLang="zh-CN" smtClean="0"/>
          </a:p>
          <a:p>
            <a:pPr lvl="1"/>
            <a:r>
              <a:rPr lang="en-US" altLang="zh-CN" smtClean="0"/>
              <a:t>Second level</a:t>
            </a:r>
            <a:endParaRPr lang="en-US" altLang="zh-CN" smtClean="0"/>
          </a:p>
          <a:p>
            <a:pPr lvl="2"/>
            <a:r>
              <a:rPr lang="en-US" altLang="zh-CN" smtClean="0"/>
              <a:t>Third level</a:t>
            </a:r>
            <a:endParaRPr lang="en-US" altLang="zh-CN" smtClean="0"/>
          </a:p>
          <a:p>
            <a:pPr lvl="3"/>
            <a:r>
              <a:rPr lang="en-US" altLang="zh-CN" smtClean="0"/>
              <a:t>Fourth level</a:t>
            </a:r>
            <a:endParaRPr lang="en-US" altLang="zh-CN" smtClean="0"/>
          </a:p>
          <a:p>
            <a:pPr lvl="4"/>
            <a:r>
              <a:rPr lang="en-US" altLang="zh-CN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fld id="{93C2A46E-6276-4619-9934-E6CEDC89E9CE}" type="datetimeFigureOut">
              <a:rPr lang="zh-CN" altLang="en-US"/>
            </a:fld>
            <a:endParaRPr lang="zh-CN" alt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fld id="{C57F4ADF-7398-45BF-865B-2F31B264A5F5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 spd="med"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med"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E1AF596-A69B-4D8E-961C-126F085342F3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 spd="med">
    <p:fad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med">
    <p:fad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背景图案&#10;&#10;描述已自动生成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-37" y="0"/>
            <a:ext cx="12192075" cy="6858000"/>
          </a:xfrm>
          <a:prstGeom prst="rect">
            <a:avLst/>
          </a:prstGeom>
        </p:spPr>
      </p:pic>
      <p:sp>
        <p:nvSpPr>
          <p:cNvPr id="16" name="日期占位符 15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粗简黑简" panose="00020600040101010101" charset="-122"/>
                <a:cs typeface="汉仪粗简黑简" panose="00020600040101010101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粗简黑简" panose="00020600040101010101" charset="-122"/>
                <a:cs typeface="汉仪粗简黑简" panose="00020600040101010101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粗简黑简" panose="00020600040101010101" charset="-122"/>
                <a:cs typeface="汉仪粗简黑简" panose="00020600040101010101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2" name="标题 2"/>
          <p:cNvSpPr/>
          <p:nvPr>
            <p:ph type="ctrTitle" idx="1" hasCustomPrompt="1"/>
            <p:custDataLst>
              <p:tags r:id="rId4"/>
            </p:custDataLst>
          </p:nvPr>
        </p:nvSpPr>
        <p:spPr>
          <a:xfrm>
            <a:off x="2153285" y="2343451"/>
            <a:ext cx="7885836" cy="1626893"/>
          </a:xfrm>
          <a:noFill/>
        </p:spPr>
        <p:txBody>
          <a:bodyPr vert="horz" wrap="square" lIns="0" tIns="0" rIns="0" bIns="0" rtlCol="0" anchor="ctr" anchorCtr="0">
            <a:normAutofit/>
          </a:bodyPr>
          <a:lstStyle>
            <a:lvl1pPr marL="0" marR="0" algn="ct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lang="zh-CN" altLang="en-US" sz="7350" b="0" i="0" u="none" strike="noStrike" kern="0" cap="none" spc="0" normalizeH="0" baseline="0" noProof="1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" panose="020B0604020202020204" pitchFamily="34" charset="0"/>
                <a:ea typeface="汉仪粗黑 简" panose="00020600040101010101" charset="-122"/>
                <a:cs typeface="+mj-cs"/>
              </a:defRPr>
            </a:lvl1pPr>
          </a:lstStyle>
          <a:p>
            <a:pPr lvl="0"/>
            <a:r>
              <a:rPr>
                <a:sym typeface="+mn-ea"/>
              </a:rPr>
              <a:t>编辑标题</a:t>
            </a:r>
            <a:endParaRPr>
              <a:sym typeface="+mn-ea"/>
            </a:endParaRPr>
          </a:p>
        </p:txBody>
      </p:sp>
      <p:sp>
        <p:nvSpPr>
          <p:cNvPr id="4" name="副标题 3"/>
          <p:cNvSpPr/>
          <p:nvPr>
            <p:ph type="subTitle" idx="2" hasCustomPrompt="1"/>
            <p:custDataLst>
              <p:tags r:id="rId5"/>
            </p:custDataLst>
          </p:nvPr>
        </p:nvSpPr>
        <p:spPr>
          <a:xfrm>
            <a:off x="7181131" y="3994323"/>
            <a:ext cx="2222121" cy="489613"/>
          </a:xfrm>
          <a:noFill/>
        </p:spPr>
        <p:txBody>
          <a:bodyPr vert="horz" wrap="square" lIns="0" tIns="0" rIns="0" bIns="0" rtlCol="0" anchor="ctr">
            <a:normAutofit/>
          </a:bodyPr>
          <a:lstStyle>
            <a:lvl1pPr marL="0" marR="0" indent="-171450" algn="ct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lang="zh-CN" altLang="en-US" sz="2325" b="0" i="0" u="none" strike="noStrike" kern="0" cap="none" spc="300" normalizeH="0" baseline="0" noProof="1" dirty="0">
                <a:ln>
                  <a:noFill/>
                </a:ln>
                <a:solidFill>
                  <a:schemeClr val="dk1">
                    <a:lumMod val="85000"/>
                    <a:lumOff val="15000"/>
                  </a:schemeClr>
                </a:solidFill>
                <a:effectLst/>
                <a:uFillTx/>
                <a:latin typeface="Arial" panose="020B0604020202020204" pitchFamily="34" charset="0"/>
                <a:ea typeface="汉仪粗简黑简" panose="00020600040101010101" charset="-122"/>
                <a:cs typeface="+mj-cs"/>
                <a:sym typeface="+mn-ea"/>
              </a:defRPr>
            </a:lvl1pPr>
            <a:lvl2pPr marL="514350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sz="1200" u="none" strike="noStrike" kern="1200" cap="none" spc="150" normalizeH="0" baseline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2pPr>
            <a:lvl3pPr marL="857250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200" u="none" strike="noStrike" kern="1200" cap="none" spc="150" normalizeH="0" baseline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3pPr>
            <a:lvl4pPr marL="1200150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200" u="none" strike="noStrike" kern="1200" cap="none" spc="150" normalizeH="0" baseline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4pPr>
            <a:lvl5pPr marL="1543050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200" u="none" strike="noStrike" kern="1200" cap="none" spc="150" normalizeH="0" baseline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5pPr>
            <a:lvl6pPr marL="1885950" indent="-171450" algn="l" defTabSz="9144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9144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9144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9144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>
                <a:sym typeface="+mn-ea"/>
              </a:rPr>
              <a:t>单击此处编辑副标题</a:t>
            </a:r>
            <a:endParaRPr>
              <a:sym typeface="+mn-ea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 descr="图形用户界面, 文本, 应用程序&#10;&#10;描述已自动生成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-37" y="0"/>
            <a:ext cx="12192075" cy="685800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69882" y="443234"/>
            <a:ext cx="10852237" cy="441964"/>
          </a:xfrm>
        </p:spPr>
        <p:txBody>
          <a:bodyPr vert="horz" lIns="90170" tIns="46990" rIns="90170" bIns="46990" rtlCol="0" anchor="ctr" anchorCtr="0">
            <a:no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18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粗简黑简" panose="00020600040101010101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69882" y="952508"/>
            <a:ext cx="10852237" cy="5388907"/>
          </a:xfrm>
        </p:spPr>
        <p:txBody>
          <a:bodyPr vert="horz" lIns="90170" tIns="46990" rIns="90170" bIns="46990" rtlCol="0">
            <a:normAutofit/>
          </a:bodyPr>
          <a:lstStyle>
            <a:lvl1pPr marL="171450" marR="0" lvl="0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粗简黑简" panose="00020600040101010101" charset="-122"/>
                <a:cs typeface="+mn-cs"/>
                <a:sym typeface="+mn-ea"/>
              </a:defRPr>
            </a:lvl1pPr>
            <a:lvl2pPr marL="514350" marR="0" lvl="1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2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粗简黑简" panose="00020600040101010101" charset="-122"/>
                <a:cs typeface="+mn-cs"/>
                <a:sym typeface="+mn-ea"/>
              </a:defRPr>
            </a:lvl2pPr>
            <a:lvl3pPr marL="857250" marR="0" lvl="2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粗简黑简" panose="00020600040101010101" charset="-122"/>
                <a:cs typeface="+mn-cs"/>
                <a:sym typeface="+mn-ea"/>
              </a:defRPr>
            </a:lvl3pPr>
            <a:lvl4pPr marL="1200150" marR="0" lvl="3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粗简黑简" panose="00020600040101010101" charset="-122"/>
                <a:cs typeface="+mn-cs"/>
                <a:sym typeface="+mn-ea"/>
              </a:defRPr>
            </a:lvl4pPr>
            <a:lvl5pPr marL="1543050" marR="0" lvl="4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粗简黑简" panose="00020600040101010101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粗简黑简" panose="00020600040101010101" charset="-122"/>
                <a:cs typeface="汉仪粗简黑简" panose="00020600040101010101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粗简黑简" panose="00020600040101010101" charset="-122"/>
                <a:cs typeface="汉仪粗简黑简" panose="0002060004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粗简黑简" panose="00020600040101010101" charset="-122"/>
                <a:cs typeface="汉仪粗简黑简" panose="00020600040101010101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图形用户界面, 文本, 应用程序, 聊天或短信&#10;&#10;描述已自动生成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-37" y="0"/>
            <a:ext cx="12192075" cy="6858000"/>
          </a:xfrm>
          <a:prstGeom prst="rect">
            <a:avLst/>
          </a:prstGeom>
        </p:spPr>
      </p:pic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粗简黑简" panose="00020600040101010101" charset="-122"/>
                <a:cs typeface="汉仪粗简黑简" panose="00020600040101010101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粗简黑简" panose="00020600040101010101" charset="-122"/>
                <a:cs typeface="汉仪粗简黑简" panose="0002060004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粗简黑简" panose="00020600040101010101" charset="-122"/>
                <a:cs typeface="汉仪粗简黑简" panose="00020600040101010101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/>
          <p:nvPr>
            <p:ph type="ctrTitle" idx="1" hasCustomPrompt="1"/>
            <p:custDataLst>
              <p:tags r:id="rId4"/>
            </p:custDataLst>
          </p:nvPr>
        </p:nvSpPr>
        <p:spPr>
          <a:xfrm>
            <a:off x="4845585" y="2717106"/>
            <a:ext cx="3898366" cy="836235"/>
          </a:xfrm>
          <a:noFill/>
        </p:spPr>
        <p:txBody>
          <a:bodyPr vert="horz" wrap="square" lIns="101600" tIns="38100" rIns="76200" bIns="38100" rtlCol="0" anchor="b" anchorCtr="0">
            <a:norm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kumimoji="0" lang="zh-CN" altLang="en-US" sz="3300" b="1" i="0" u="none" strike="noStrike" kern="1200" cap="none" spc="0" normalizeH="0" baseline="0" noProof="1" dirty="0">
                <a:solidFill>
                  <a:schemeClr val="dk1"/>
                </a:solidFill>
                <a:uFillTx/>
                <a:latin typeface="Arial" panose="020B0604020202020204" pitchFamily="34" charset="0"/>
                <a:ea typeface="汉仪粗黑 简" panose="00020600040101010101" charset="-122"/>
                <a:cs typeface="+mn-cs"/>
              </a:defRPr>
            </a:lvl1pPr>
          </a:lstStyle>
          <a:p>
            <a:pPr lvl="0"/>
            <a:r>
              <a:rPr>
                <a:sym typeface="+mn-ea"/>
              </a:rPr>
              <a:t>编辑标题</a:t>
            </a:r>
            <a:endParaRPr>
              <a:sym typeface="+mn-ea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图形用户界面, 文本, 应用程序&#10;&#10;描述已自动生成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-37" y="0"/>
            <a:ext cx="12192075" cy="685800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69882" y="443234"/>
            <a:ext cx="10852237" cy="441964"/>
          </a:xfrm>
        </p:spPr>
        <p:txBody>
          <a:bodyPr vert="horz" lIns="90170" tIns="46990" rIns="90170" bIns="4699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18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粗简黑简" panose="00020600040101010101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69930" y="952508"/>
            <a:ext cx="5283242" cy="5388907"/>
          </a:xfrm>
        </p:spPr>
        <p:txBody>
          <a:bodyPr vert="horz" lIns="90170" tIns="46990" rIns="90170" bIns="46990" rtlCol="0">
            <a:normAutofit/>
          </a:bodyPr>
          <a:lstStyle>
            <a:lvl1pPr marL="171450" marR="0" lvl="0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粗简黑简" panose="00020600040101010101" charset="-122"/>
                <a:cs typeface="+mn-cs"/>
                <a:sym typeface="+mn-ea"/>
              </a:defRPr>
            </a:lvl1pPr>
            <a:lvl2pPr marL="514350" marR="0" lvl="1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2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粗简黑简" panose="00020600040101010101" charset="-122"/>
                <a:cs typeface="+mn-cs"/>
                <a:sym typeface="+mn-ea"/>
              </a:defRPr>
            </a:lvl2pPr>
            <a:lvl3pPr marL="857250" marR="0" lvl="2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粗简黑简" panose="00020600040101010101" charset="-122"/>
                <a:cs typeface="+mn-cs"/>
                <a:sym typeface="+mn-ea"/>
              </a:defRPr>
            </a:lvl3pPr>
            <a:lvl4pPr marL="1200150" marR="0" lvl="3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粗简黑简" panose="00020600040101010101" charset="-122"/>
                <a:cs typeface="+mn-cs"/>
                <a:sym typeface="+mn-ea"/>
              </a:defRPr>
            </a:lvl4pPr>
            <a:lvl5pPr marL="1543050" marR="0" lvl="4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粗简黑简" panose="00020600040101010101" charset="-122"/>
                <a:cs typeface="+mn-cs"/>
                <a:sym typeface="+mn-ea"/>
              </a:defRPr>
            </a:lvl5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  <a:p>
            <a:pPr lvl="1"/>
            <a:r>
              <a:rPr>
                <a:sym typeface="+mn-ea"/>
              </a:rPr>
              <a:t>第二级</a:t>
            </a:r>
            <a:endParaRPr>
              <a:sym typeface="+mn-ea"/>
            </a:endParaRPr>
          </a:p>
          <a:p>
            <a:pPr lvl="2"/>
            <a:r>
              <a:rPr>
                <a:sym typeface="+mn-ea"/>
              </a:rPr>
              <a:t>第三级</a:t>
            </a:r>
            <a:endParaRPr>
              <a:sym typeface="+mn-ea"/>
            </a:endParaRPr>
          </a:p>
          <a:p>
            <a:pPr lvl="3"/>
            <a:r>
              <a:rPr>
                <a:sym typeface="+mn-ea"/>
              </a:rPr>
              <a:t>第四级</a:t>
            </a:r>
            <a:endParaRPr>
              <a:sym typeface="+mn-ea"/>
            </a:endParaRPr>
          </a:p>
          <a:p>
            <a:pPr lvl="4"/>
            <a:r>
              <a:rPr>
                <a:sym typeface="+mn-ea"/>
              </a:rPr>
              <a:t>第五级</a:t>
            </a:r>
            <a:endParaRPr>
              <a:sym typeface="+mn-ea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238877" y="952508"/>
            <a:ext cx="5283242" cy="5388907"/>
          </a:xfrm>
        </p:spPr>
        <p:txBody>
          <a:bodyPr lIns="90170" tIns="46990" rIns="90170" bIns="46990">
            <a:normAutofit/>
          </a:bodyPr>
          <a:lstStyle>
            <a:lvl1pPr eaLnBrk="1" fontAlgn="auto" latinLnBrk="0" hangingPunct="1">
              <a:defRPr sz="1200">
                <a:solidFill>
                  <a:schemeClr val="tx1"/>
                </a:solidFill>
                <a:latin typeface="Arial" panose="020B0604020202020204" pitchFamily="34" charset="0"/>
                <a:ea typeface="汉仪粗简黑简" panose="00020600040101010101" charset="-122"/>
              </a:defRPr>
            </a:lvl1pPr>
            <a:lvl2pPr eaLnBrk="1" fontAlgn="auto" latinLnBrk="0" hangingPunct="1">
              <a:defRPr sz="1200">
                <a:solidFill>
                  <a:schemeClr val="tx1"/>
                </a:solidFill>
                <a:latin typeface="Arial" panose="020B0604020202020204" pitchFamily="34" charset="0"/>
                <a:ea typeface="汉仪粗简黑简" panose="00020600040101010101" charset="-122"/>
              </a:defRPr>
            </a:lvl2pPr>
            <a:lvl3pPr eaLnBrk="1" fontAlgn="auto" latinLnBrk="0" hangingPunct="1">
              <a:defRPr sz="1200">
                <a:solidFill>
                  <a:schemeClr val="tx1"/>
                </a:solidFill>
                <a:latin typeface="Arial" panose="020B0604020202020204" pitchFamily="34" charset="0"/>
                <a:ea typeface="汉仪粗简黑简" panose="00020600040101010101" charset="-122"/>
              </a:defRPr>
            </a:lvl3pPr>
            <a:lvl4pPr eaLnBrk="1" fontAlgn="auto" latinLnBrk="0" hangingPunct="1">
              <a:defRPr sz="1200">
                <a:solidFill>
                  <a:schemeClr val="tx1"/>
                </a:solidFill>
                <a:latin typeface="Arial" panose="020B0604020202020204" pitchFamily="34" charset="0"/>
                <a:ea typeface="汉仪粗简黑简" panose="00020600040101010101" charset="-122"/>
              </a:defRPr>
            </a:lvl4pPr>
            <a:lvl5pPr eaLnBrk="1" fontAlgn="auto" latinLnBrk="0" hangingPunct="1">
              <a:defRPr sz="1200">
                <a:solidFill>
                  <a:schemeClr val="tx1"/>
                </a:solidFill>
                <a:latin typeface="Arial" panose="020B0604020202020204" pitchFamily="34" charset="0"/>
                <a:ea typeface="汉仪粗简黑简" panose="00020600040101010101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粗简黑简" panose="00020600040101010101" charset="-122"/>
                <a:cs typeface="汉仪粗简黑简" panose="00020600040101010101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粗简黑简" panose="00020600040101010101" charset="-122"/>
                <a:cs typeface="汉仪粗简黑简" panose="0002060004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粗简黑简" panose="00020600040101010101" charset="-122"/>
                <a:cs typeface="汉仪粗简黑简" panose="00020600040101010101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E1AF596-A69B-4D8E-961C-126F085342F3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 spd="med">
    <p:fade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 descr="图形用户界面, 文本, 应用程序&#10;&#10;描述已自动生成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-37" y="0"/>
            <a:ext cx="12192075" cy="685800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69882" y="443234"/>
            <a:ext cx="10852237" cy="441964"/>
          </a:xfrm>
        </p:spPr>
        <p:txBody>
          <a:bodyPr vert="horz" lIns="90170" tIns="46990" rIns="90170" bIns="4699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18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粗简黑简" panose="00020600040101010101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669930" y="952508"/>
            <a:ext cx="5283242" cy="381003"/>
          </a:xfrm>
        </p:spPr>
        <p:txBody>
          <a:bodyPr lIns="90170" tIns="46990" rIns="90170" bIns="46990" anchor="ctr" anchorCtr="0">
            <a:no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sz="1500" b="0" u="none" strike="noStrike" kern="1200" cap="none" spc="200" normalizeH="0" baseline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粗简黑简" panose="00020600040101010101" charset="-122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69925" y="1406525"/>
            <a:ext cx="5283200" cy="4934752"/>
          </a:xfrm>
        </p:spPr>
        <p:txBody>
          <a:bodyPr vert="horz" lIns="90170" tIns="46990" rIns="90170" bIns="46990" rtlCol="0">
            <a:normAutofit/>
          </a:bodyPr>
          <a:lstStyle>
            <a:lvl1pPr marL="171450" marR="0" lvl="0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粗简黑简" panose="00020600040101010101" charset="-122"/>
                <a:cs typeface="+mn-cs"/>
                <a:sym typeface="+mn-ea"/>
              </a:defRPr>
            </a:lvl1pPr>
            <a:lvl2pPr marL="514350" marR="0" lvl="1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2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粗简黑简" panose="00020600040101010101" charset="-122"/>
                <a:cs typeface="+mn-cs"/>
                <a:sym typeface="+mn-ea"/>
              </a:defRPr>
            </a:lvl2pPr>
            <a:lvl3pPr marL="857250" marR="0" lvl="2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粗简黑简" panose="00020600040101010101" charset="-122"/>
                <a:cs typeface="+mn-cs"/>
                <a:sym typeface="+mn-ea"/>
              </a:defRPr>
            </a:lvl3pPr>
            <a:lvl4pPr marL="1200150" marR="0" lvl="3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粗简黑简" panose="00020600040101010101" charset="-122"/>
                <a:cs typeface="+mn-cs"/>
                <a:sym typeface="+mn-ea"/>
              </a:defRPr>
            </a:lvl4pPr>
            <a:lvl5pPr marL="1543050" marR="0" lvl="4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粗简黑简" panose="00020600040101010101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235750" y="952508"/>
            <a:ext cx="5283242" cy="381003"/>
          </a:xfrm>
        </p:spPr>
        <p:txBody>
          <a:bodyPr vert="horz" lIns="90170" tIns="46990" rIns="90170" bIns="46990" rtlCol="0" anchor="ctr" anchorCtr="0">
            <a:no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kumimoji="0" lang="zh-CN" altLang="en-US" sz="1500" b="0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粗简黑简" panose="00020600040101010101" charset="-122"/>
                <a:cs typeface="+mn-cs"/>
                <a:sym typeface="+mn-ea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  <a:endParaRPr>
              <a:sym typeface="+mn-ea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235750" y="1406525"/>
            <a:ext cx="5283242" cy="4934752"/>
          </a:xfrm>
        </p:spPr>
        <p:txBody>
          <a:bodyPr vert="horz" lIns="90170" tIns="46990" rIns="90170" bIns="46990" rtlCol="0">
            <a:normAutofit/>
          </a:bodyPr>
          <a:lstStyle>
            <a:lvl1pPr marL="171450" marR="0" lvl="0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粗简黑简" panose="00020600040101010101" charset="-122"/>
                <a:cs typeface="+mn-cs"/>
                <a:sym typeface="+mn-ea"/>
              </a:defRPr>
            </a:lvl1pPr>
            <a:lvl2pPr marL="514350" marR="0" lvl="1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2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粗简黑简" panose="00020600040101010101" charset="-122"/>
                <a:cs typeface="+mn-cs"/>
                <a:sym typeface="+mn-ea"/>
              </a:defRPr>
            </a:lvl2pPr>
            <a:lvl3pPr marL="857250" marR="0" lvl="2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粗简黑简" panose="00020600040101010101" charset="-122"/>
                <a:cs typeface="+mn-cs"/>
                <a:sym typeface="+mn-ea"/>
              </a:defRPr>
            </a:lvl3pPr>
            <a:lvl4pPr marL="1200150" marR="0" lvl="3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粗简黑简" panose="00020600040101010101" charset="-122"/>
                <a:cs typeface="+mn-cs"/>
                <a:sym typeface="+mn-ea"/>
              </a:defRPr>
            </a:lvl4pPr>
            <a:lvl5pPr marL="1543050" marR="0" lvl="4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粗简黑简" panose="00020600040101010101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粗简黑简" panose="00020600040101010101" charset="-122"/>
                <a:cs typeface="汉仪粗简黑简" panose="00020600040101010101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粗简黑简" panose="00020600040101010101" charset="-122"/>
                <a:cs typeface="汉仪粗简黑简" panose="0002060004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粗简黑简" panose="00020600040101010101" charset="-122"/>
                <a:cs typeface="汉仪粗简黑简" panose="00020600040101010101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图表&#10;&#10;描述已自动生成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-37" y="0"/>
            <a:ext cx="12192075" cy="685800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 vert="horz" lIns="90170" tIns="46990" rIns="90170" bIns="4699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18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粗简黑简" panose="00020600040101010101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粗简黑简" panose="00020600040101010101" charset="-122"/>
                <a:cs typeface="汉仪粗简黑简" panose="00020600040101010101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粗简黑简" panose="00020600040101010101" charset="-122"/>
                <a:cs typeface="汉仪粗简黑简" panose="0002060004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粗简黑简" panose="00020600040101010101" charset="-122"/>
                <a:cs typeface="汉仪粗简黑简" panose="00020600040101010101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粗简黑简" panose="00020600040101010101" charset="-122"/>
                <a:cs typeface="汉仪粗简黑简" panose="00020600040101010101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粗简黑简" panose="00020600040101010101" charset="-122"/>
                <a:cs typeface="汉仪粗简黑简" panose="0002060004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粗简黑简" panose="00020600040101010101" charset="-122"/>
                <a:cs typeface="汉仪粗简黑简" panose="00020600040101010101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图形用户界面, 文本, 应用程序&#10;&#10;描述已自动生成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-37" y="0"/>
            <a:ext cx="12192075" cy="685800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69930" y="443234"/>
            <a:ext cx="10852237" cy="441964"/>
          </a:xfrm>
        </p:spPr>
        <p:txBody>
          <a:bodyPr vert="horz" lIns="90170" tIns="46990" rIns="90170" bIns="4699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18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粗简黑简" panose="00020600040101010101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669930" y="952508"/>
            <a:ext cx="5283242" cy="5388907"/>
          </a:xfrm>
        </p:spPr>
        <p:txBody>
          <a:bodyPr vert="horz" lIns="90170" tIns="46990" rIns="90170" bIns="4699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2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粗简黑简" panose="00020600040101010101" charset="-122"/>
                <a:cs typeface="汉仪粗简黑简" panose="00020600040101010101" charset="-122"/>
                <a:sym typeface="+mn-ea"/>
              </a:defRPr>
            </a:lvl1pPr>
            <a:lvl2pPr marL="514350" marR="0" lvl="1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2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857250" marR="0" lvl="2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200150" marR="0" lvl="3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1543050" marR="0" lvl="4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endParaRPr dirty="0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38925" y="952508"/>
            <a:ext cx="5283242" cy="5388907"/>
          </a:xfrm>
        </p:spPr>
        <p:txBody>
          <a:bodyPr vert="horz" lIns="90170" tIns="46990" rIns="90170" bIns="46990" rtlCol="0">
            <a:normAutofit/>
          </a:bodyPr>
          <a:lstStyle>
            <a:lvl1pPr marL="171450" marR="0" lvl="0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粗简黑简" panose="00020600040101010101" charset="-122"/>
                <a:cs typeface="+mn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粗简黑简" panose="00020600040101010101" charset="-122"/>
                <a:cs typeface="汉仪粗简黑简" panose="00020600040101010101" charset="-122"/>
              </a:defRPr>
            </a:lvl1pPr>
          </a:lstStyle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粗简黑简" panose="00020600040101010101" charset="-122"/>
                <a:cs typeface="汉仪粗简黑简" panose="00020600040101010101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粗简黑简" panose="00020600040101010101" charset="-122"/>
                <a:cs typeface="汉仪粗简黑简" panose="00020600040101010101" charset="-122"/>
              </a:defRPr>
            </a:lvl1pPr>
          </a:lstStyle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 descr="图形用户界面, 文本, 应用程序&#10;&#10;描述已自动生成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-37" y="0"/>
            <a:ext cx="12192075" cy="6858000"/>
          </a:xfrm>
          <a:prstGeom prst="rect">
            <a:avLst/>
          </a:prstGeom>
        </p:spPr>
      </p:pic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10571135" y="952508"/>
            <a:ext cx="950984" cy="5388907"/>
          </a:xfrm>
        </p:spPr>
        <p:txBody>
          <a:bodyPr vert="eaVert" lIns="90170" tIns="46990" rIns="90170" bIns="4699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kumimoji="0" lang="zh-CN" altLang="en-US" sz="18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粗简黑简" panose="00020600040101010101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69925" y="952500"/>
            <a:ext cx="9828101" cy="5388907"/>
          </a:xfrm>
        </p:spPr>
        <p:txBody>
          <a:bodyPr vert="eaVert"/>
          <a:lstStyle>
            <a:lvl1pPr indent="0" eaLnBrk="1" fontAlgn="auto" latinLnBrk="0" hangingPunct="1">
              <a:defRPr>
                <a:solidFill>
                  <a:schemeClr val="tx1"/>
                </a:solidFill>
                <a:latin typeface="Arial" panose="020B0604020202020204" pitchFamily="34" charset="0"/>
                <a:ea typeface="汉仪粗简黑简" panose="00020600040101010101" charset="-122"/>
              </a:defRPr>
            </a:lvl1pPr>
            <a:lvl2pPr indent="0" eaLnBrk="1" fontAlgn="auto" latinLnBrk="0" hangingPunct="1">
              <a:defRPr>
                <a:solidFill>
                  <a:schemeClr val="tx1"/>
                </a:solidFill>
                <a:latin typeface="Arial" panose="020B0604020202020204" pitchFamily="34" charset="0"/>
                <a:ea typeface="汉仪粗简黑简" panose="00020600040101010101" charset="-122"/>
              </a:defRPr>
            </a:lvl2pPr>
            <a:lvl3pPr indent="0" eaLnBrk="1" fontAlgn="auto" latinLnBrk="0" hangingPunct="1">
              <a:defRPr>
                <a:solidFill>
                  <a:schemeClr val="tx1"/>
                </a:solidFill>
                <a:latin typeface="Arial" panose="020B0604020202020204" pitchFamily="34" charset="0"/>
                <a:ea typeface="汉仪粗简黑简" panose="00020600040101010101" charset="-122"/>
              </a:defRPr>
            </a:lvl3pPr>
            <a:lvl4pPr indent="0" eaLnBrk="1" fontAlgn="auto" latinLnBrk="0" hangingPunct="1">
              <a:defRPr>
                <a:solidFill>
                  <a:schemeClr val="tx1"/>
                </a:solidFill>
                <a:latin typeface="Arial" panose="020B0604020202020204" pitchFamily="34" charset="0"/>
                <a:ea typeface="汉仪粗简黑简" panose="00020600040101010101" charset="-122"/>
              </a:defRPr>
            </a:lvl4pPr>
            <a:lvl5pPr indent="0" eaLnBrk="1" fontAlgn="auto" latinLnBrk="0" hangingPunct="1">
              <a:defRPr>
                <a:solidFill>
                  <a:schemeClr val="tx1"/>
                </a:solidFill>
                <a:latin typeface="Arial" panose="020B0604020202020204" pitchFamily="34" charset="0"/>
                <a:ea typeface="汉仪粗简黑简" panose="00020600040101010101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粗简黑简" panose="00020600040101010101" charset="-122"/>
                <a:cs typeface="汉仪粗简黑简" panose="00020600040101010101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粗简黑简" panose="00020600040101010101" charset="-122"/>
                <a:cs typeface="汉仪粗简黑简" panose="0002060004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粗简黑简" panose="00020600040101010101" charset="-122"/>
                <a:cs typeface="汉仪粗简黑简" panose="00020600040101010101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图形用户界面, 文本, 应用程序&#10;&#10;描述已自动生成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-37" y="0"/>
            <a:ext cx="12192075" cy="6858000"/>
          </a:xfrm>
          <a:prstGeom prst="rect">
            <a:avLst/>
          </a:prstGeom>
        </p:spPr>
      </p:pic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粗简黑简" panose="00020600040101010101" charset="-122"/>
                <a:cs typeface="汉仪粗简黑简" panose="00020600040101010101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粗简黑简" panose="00020600040101010101" charset="-122"/>
                <a:cs typeface="汉仪粗简黑简" panose="0002060004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粗简黑简" panose="00020600040101010101" charset="-122"/>
                <a:cs typeface="汉仪粗简黑简" panose="00020600040101010101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</p:nvPr>
        </p:nvSpPr>
        <p:spPr>
          <a:xfrm>
            <a:off x="669930" y="952508"/>
            <a:ext cx="10852237" cy="5388907"/>
          </a:xfrm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汉仪粗简黑简" panose="00020600040101010101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汉仪粗简黑简" panose="00020600040101010101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汉仪粗简黑简" panose="00020600040101010101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汉仪粗简黑简" panose="00020600040101010101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汉仪粗简黑简" panose="00020600040101010101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背景图案&#10;&#10;描述已自动生成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-37" y="0"/>
            <a:ext cx="12192075" cy="6858000"/>
          </a:xfrm>
          <a:prstGeom prst="rect">
            <a:avLst/>
          </a:prstGeom>
        </p:spPr>
      </p:pic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粗简黑简" panose="00020600040101010101" charset="-122"/>
                <a:cs typeface="汉仪粗简黑简" panose="00020600040101010101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粗简黑简" panose="00020600040101010101" charset="-122"/>
                <a:cs typeface="汉仪粗简黑简" panose="0002060004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粗简黑简" panose="00020600040101010101" charset="-122"/>
                <a:cs typeface="汉仪粗简黑简" panose="00020600040101010101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6" name="标题 2"/>
          <p:cNvSpPr/>
          <p:nvPr>
            <p:ph type="title" idx="1" hasCustomPrompt="1"/>
            <p:custDataLst>
              <p:tags r:id="rId4"/>
            </p:custDataLst>
          </p:nvPr>
        </p:nvSpPr>
        <p:spPr>
          <a:xfrm>
            <a:off x="2153285" y="2343451"/>
            <a:ext cx="7885836" cy="1626893"/>
          </a:xfrm>
          <a:noFill/>
        </p:spPr>
        <p:txBody>
          <a:bodyPr vert="horz" wrap="square" lIns="0" tIns="0" rIns="0" bIns="0" rtlCol="0" anchor="ctr" anchorCtr="0">
            <a:normAutofit/>
          </a:bodyPr>
          <a:lstStyle>
            <a:lvl1pPr marL="0" marR="0" algn="ct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lang="zh-CN" altLang="en-US" sz="7350" b="0" i="0" u="none" strike="noStrike" kern="0" cap="none" spc="0" normalizeH="0" baseline="0" noProof="1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" panose="020B0604020202020204" pitchFamily="34" charset="0"/>
                <a:ea typeface="汉仪粗黑 简" panose="00020600040101010101" charset="-122"/>
                <a:cs typeface="汉仪粗黑 简" panose="00020600040101010101" charset="-122"/>
              </a:defRPr>
            </a:lvl1pPr>
          </a:lstStyle>
          <a:p>
            <a:pPr lvl="0"/>
            <a:r>
              <a:rPr>
                <a:sym typeface="+mn-ea"/>
              </a:rPr>
              <a:t>编辑标题</a:t>
            </a:r>
            <a:endParaRPr>
              <a:sym typeface="+mn-ea"/>
            </a:endParaRPr>
          </a:p>
        </p:txBody>
      </p:sp>
      <p:sp>
        <p:nvSpPr>
          <p:cNvPr id="7" name="文本占位符 3"/>
          <p:cNvSpPr/>
          <p:nvPr>
            <p:ph type="body" idx="2" hasCustomPrompt="1"/>
            <p:custDataLst>
              <p:tags r:id="rId5"/>
            </p:custDataLst>
          </p:nvPr>
        </p:nvSpPr>
        <p:spPr>
          <a:xfrm>
            <a:off x="7181131" y="3994323"/>
            <a:ext cx="2222121" cy="489613"/>
          </a:xfrm>
          <a:noFill/>
        </p:spPr>
        <p:txBody>
          <a:bodyPr vert="horz" wrap="square" lIns="0" tIns="0" rIns="0" bIns="0" rtlCol="0" anchor="ctr">
            <a:normAutofit/>
          </a:bodyPr>
          <a:lstStyle>
            <a:lvl1pPr marL="0" marR="0" indent="-171450" algn="ct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lang="zh-CN" altLang="en-US" sz="2325" b="0" i="0" u="none" strike="noStrike" kern="0" cap="none" spc="300" normalizeH="0" baseline="0" noProof="1" dirty="0">
                <a:ln>
                  <a:noFill/>
                </a:ln>
                <a:solidFill>
                  <a:schemeClr val="dk1">
                    <a:lumMod val="85000"/>
                    <a:lumOff val="15000"/>
                  </a:schemeClr>
                </a:solidFill>
                <a:effectLst/>
                <a:uFillTx/>
                <a:latin typeface="Arial" panose="020B0604020202020204" pitchFamily="34" charset="0"/>
                <a:ea typeface="汉仪粗简黑简" panose="00020600040101010101" charset="-122"/>
                <a:cs typeface="+mj-cs"/>
                <a:sym typeface="+mn-ea"/>
              </a:defRPr>
            </a:lvl1pPr>
            <a:lvl2pPr marL="514350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sz="1200" u="none" strike="noStrike" kern="1200" cap="none" spc="150" normalizeH="0" baseline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2pPr>
            <a:lvl3pPr marL="857250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200" u="none" strike="noStrike" kern="1200" cap="none" spc="150" normalizeH="0" baseline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3pPr>
            <a:lvl4pPr marL="1200150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200" u="none" strike="noStrike" kern="1200" cap="none" spc="150" normalizeH="0" baseline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4pPr>
            <a:lvl5pPr marL="1543050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200" u="none" strike="noStrike" kern="1200" cap="none" spc="150" normalizeH="0" baseline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5pPr>
            <a:lvl6pPr marL="1885950" indent="-171450" algn="l" defTabSz="9144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9144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9144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9144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>
                <a:sym typeface="+mn-ea"/>
              </a:rPr>
              <a:t>单击此处编辑副标题</a:t>
            </a:r>
            <a:endParaRPr>
              <a:sym typeface="+mn-ea"/>
            </a:endParaRPr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通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图形用户界面, 文本, 应用程序&#10;&#10;描述已自动生成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-37" y="0"/>
            <a:ext cx="12192075" cy="685800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粗简黑简" panose="00020600040101010101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粗简黑简" panose="00020600040101010101" charset="-122"/>
                <a:cs typeface="汉仪粗简黑简" panose="00020600040101010101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粗简黑简" panose="00020600040101010101" charset="-122"/>
                <a:cs typeface="汉仪粗简黑简" panose="00020600040101010101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粗简黑简" panose="00020600040101010101" charset="-122"/>
                <a:cs typeface="汉仪粗简黑简" panose="00020600040101010101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相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图形用户界面, 文本, 应用程序&#10;&#10;描述已自动生成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-37" y="0"/>
            <a:ext cx="12192075" cy="6858000"/>
          </a:xfrm>
          <a:prstGeom prst="rect">
            <a:avLst/>
          </a:prstGeom>
        </p:spPr>
      </p:pic>
      <p:sp>
        <p:nvSpPr>
          <p:cNvPr id="6" name="矩形 5"/>
          <p:cNvSpPr/>
          <p:nvPr>
            <p:custDataLst>
              <p:tags r:id="rId4"/>
            </p:custDataLst>
          </p:nvPr>
        </p:nvSpPr>
        <p:spPr>
          <a:xfrm>
            <a:off x="292800" y="304200"/>
            <a:ext cx="11606400" cy="62496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 sz="1350">
              <a:solidFill>
                <a:schemeClr val="lt1"/>
              </a:solidFill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1281600" y="1249200"/>
            <a:ext cx="9626400" cy="723600"/>
          </a:xfrm>
        </p:spPr>
        <p:txBody>
          <a:bodyPr anchor="ctr"/>
          <a:lstStyle>
            <a:lvl1pPr>
              <a:defRPr sz="2400" baseline="0">
                <a:solidFill>
                  <a:schemeClr val="tx1"/>
                </a:solidFill>
                <a:latin typeface="Arial" panose="020B0604020202020204" pitchFamily="34" charset="0"/>
                <a:ea typeface="汉仪粗简黑简" panose="00020600040101010101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6"/>
            </p:custDataLst>
          </p:nvPr>
        </p:nvSpPr>
        <p:spPr>
          <a:xfrm>
            <a:off x="1281113" y="2163600"/>
            <a:ext cx="9626600" cy="34452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粗简黑简" panose="00020600040101010101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粗简黑简" panose="00020600040101010101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粗简黑简" panose="00020600040101010101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粗简黑简" panose="00020600040101010101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粗简黑简" panose="00020600040101010101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粗简黑简" panose="00020600040101010101" charset="-122"/>
                <a:cs typeface="汉仪粗简黑简" panose="00020600040101010101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粗简黑简" panose="00020600040101010101" charset="-122"/>
                <a:cs typeface="汉仪粗简黑简" panose="00020600040101010101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粗简黑简" panose="00020600040101010101" charset="-122"/>
                <a:cs typeface="汉仪粗简黑简" panose="00020600040101010101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左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图形用户界面, 文本, 应用程序&#10;&#10;描述已自动生成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-37" y="0"/>
            <a:ext cx="12192075" cy="6858000"/>
          </a:xfrm>
          <a:prstGeom prst="rect">
            <a:avLst/>
          </a:prstGeom>
        </p:spPr>
      </p:pic>
      <p:sp>
        <p:nvSpPr>
          <p:cNvPr id="6" name="矩形 5"/>
          <p:cNvSpPr/>
          <p:nvPr>
            <p:custDataLst>
              <p:tags r:id="rId4"/>
            </p:custDataLst>
          </p:nvPr>
        </p:nvSpPr>
        <p:spPr>
          <a:xfrm>
            <a:off x="0" y="0"/>
            <a:ext cx="4823460" cy="6866255"/>
          </a:xfrm>
          <a:prstGeom prst="rect">
            <a:avLst/>
          </a:prstGeom>
          <a:solidFill>
            <a:schemeClr val="dk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p>
            <a:pPr lvl="0" algn="ctr"/>
            <a:endParaRPr lang="en-US" altLang="zh-CN" sz="1350" dirty="0">
              <a:solidFill>
                <a:schemeClr val="lt1"/>
              </a:solidFill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583200" y="770400"/>
            <a:ext cx="3960000" cy="882000"/>
          </a:xfrm>
        </p:spPr>
        <p:txBody>
          <a:bodyPr anchor="ctr" anchorCtr="0"/>
          <a:lstStyle>
            <a:lvl1pPr>
              <a:defRPr sz="2700" baseline="0">
                <a:solidFill>
                  <a:schemeClr val="tx1"/>
                </a:solidFill>
                <a:latin typeface="Arial" panose="020B0604020202020204" pitchFamily="34" charset="0"/>
                <a:ea typeface="汉仪粗简黑简" panose="00020600040101010101" charset="-122"/>
              </a:defRPr>
            </a:lvl1pPr>
          </a:lstStyle>
          <a:p>
            <a:r>
              <a:rPr lang="zh-CN" altLang="en-US" dirty="0"/>
              <a:t>单击编辑标题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粗简黑简" panose="00020600040101010101" charset="-122"/>
                <a:cs typeface="汉仪粗简黑简" panose="00020600040101010101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粗简黑简" panose="00020600040101010101" charset="-122"/>
                <a:cs typeface="汉仪粗简黑简" panose="00020600040101010101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粗简黑简" panose="00020600040101010101" charset="-122"/>
                <a:cs typeface="汉仪粗简黑简" panose="00020600040101010101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9"/>
            </p:custDataLst>
          </p:nvPr>
        </p:nvSpPr>
        <p:spPr>
          <a:xfrm>
            <a:off x="586800" y="1764000"/>
            <a:ext cx="3956400" cy="40932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粗简黑简" panose="00020600040101010101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粗简黑简" panose="00020600040101010101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粗简黑简" panose="00020600040101010101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粗简黑简" panose="00020600040101010101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粗简黑简" panose="00020600040101010101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10"/>
            </p:custDataLst>
          </p:nvPr>
        </p:nvSpPr>
        <p:spPr>
          <a:xfrm>
            <a:off x="5101200" y="769938"/>
            <a:ext cx="6480000" cy="5087937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粗简黑简" panose="00020600040101010101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粗简黑简" panose="00020600040101010101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粗简黑简" panose="00020600040101010101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粗简黑简" panose="00020600040101010101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粗简黑简" panose="00020600040101010101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1" cy="1362076"/>
          </a:xfrm>
        </p:spPr>
        <p:txBody>
          <a:bodyPr anchor="t"/>
          <a:lstStyle>
            <a:lvl1pPr algn="l">
              <a:defRPr sz="225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1" cy="1500187"/>
          </a:xfrm>
        </p:spPr>
        <p:txBody>
          <a:bodyPr anchor="b"/>
          <a:lstStyle>
            <a:lvl1pPr marL="0" indent="0">
              <a:buNone/>
              <a:defRPr sz="1125"/>
            </a:lvl1pPr>
            <a:lvl2pPr marL="257175" indent="0">
              <a:buNone/>
              <a:defRPr sz="1015"/>
            </a:lvl2pPr>
            <a:lvl3pPr marL="514350" indent="0">
              <a:buNone/>
              <a:defRPr sz="900"/>
            </a:lvl3pPr>
            <a:lvl4pPr marL="771525" indent="0">
              <a:buNone/>
              <a:defRPr sz="790"/>
            </a:lvl4pPr>
            <a:lvl5pPr marL="1028700" indent="0">
              <a:buNone/>
              <a:defRPr sz="790"/>
            </a:lvl5pPr>
            <a:lvl6pPr marL="1285875" indent="0">
              <a:buNone/>
              <a:defRPr sz="790"/>
            </a:lvl6pPr>
            <a:lvl7pPr marL="1543050" indent="0">
              <a:buNone/>
              <a:defRPr sz="790"/>
            </a:lvl7pPr>
            <a:lvl8pPr marL="1800225" indent="0">
              <a:buNone/>
              <a:defRPr sz="790"/>
            </a:lvl8pPr>
            <a:lvl9pPr marL="2057400" indent="0">
              <a:buNone/>
              <a:defRPr sz="79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473EE7C-6245-4EE4-89E3-CCF4F7078C59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 spd="med">
    <p:fade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上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图形用户界面, 文本, 应用程序&#10;&#10;描述已自动生成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-37" y="0"/>
            <a:ext cx="12192075" cy="6858000"/>
          </a:xfrm>
          <a:prstGeom prst="rect">
            <a:avLst/>
          </a:prstGeom>
        </p:spPr>
      </p:pic>
      <p:sp>
        <p:nvSpPr>
          <p:cNvPr id="6" name="矩形 5"/>
          <p:cNvSpPr/>
          <p:nvPr>
            <p:custDataLst>
              <p:tags r:id="rId4"/>
            </p:custDataLst>
          </p:nvPr>
        </p:nvSpPr>
        <p:spPr>
          <a:xfrm>
            <a:off x="0" y="0"/>
            <a:ext cx="12192000" cy="2664000"/>
          </a:xfrm>
          <a:prstGeom prst="rect">
            <a:avLst/>
          </a:prstGeom>
          <a:solidFill>
            <a:schemeClr val="dk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p>
            <a:pPr lvl="0" algn="ctr"/>
            <a:endParaRPr lang="en-US" altLang="zh-CN" sz="1350">
              <a:solidFill>
                <a:schemeClr val="lt1"/>
              </a:solidFill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5"/>
            </p:custDataLst>
          </p:nvPr>
        </p:nvSpPr>
        <p:spPr>
          <a:xfrm>
            <a:off x="612000" y="781200"/>
            <a:ext cx="10976400" cy="626400"/>
          </a:xfrm>
        </p:spPr>
        <p:txBody>
          <a:bodyPr anchor="ctr"/>
          <a:lstStyle>
            <a:lvl1pPr algn="ctr">
              <a:defRPr sz="2700" baseline="0">
                <a:solidFill>
                  <a:schemeClr val="tx1"/>
                </a:solidFill>
                <a:latin typeface="Arial" panose="020B0604020202020204" pitchFamily="34" charset="0"/>
                <a:ea typeface="汉仪粗简黑简" panose="00020600040101010101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粗简黑简" panose="00020600040101010101" charset="-122"/>
                <a:cs typeface="汉仪粗简黑简" panose="00020600040101010101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粗简黑简" panose="00020600040101010101" charset="-122"/>
                <a:cs typeface="汉仪粗简黑简" panose="00020600040101010101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粗简黑简" panose="00020600040101010101" charset="-122"/>
                <a:cs typeface="汉仪粗简黑简" panose="00020600040101010101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9"/>
            </p:custDataLst>
          </p:nvPr>
        </p:nvSpPr>
        <p:spPr>
          <a:xfrm>
            <a:off x="612000" y="1659600"/>
            <a:ext cx="10975975" cy="828000"/>
          </a:xfrm>
        </p:spPr>
        <p:txBody>
          <a:bodyPr/>
          <a:lstStyle>
            <a:lvl1pPr algn="ctr"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粗简黑简" panose="00020600040101010101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10"/>
            </p:custDataLst>
          </p:nvPr>
        </p:nvSpPr>
        <p:spPr>
          <a:xfrm>
            <a:off x="612775" y="2808000"/>
            <a:ext cx="10965600" cy="34308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粗简黑简" panose="00020600040101010101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粗简黑简" panose="00020600040101010101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粗简黑简" panose="00020600040101010101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粗简黑简" panose="00020600040101010101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粗简黑简" panose="00020600040101010101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下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图形用户界面, 文本, 应用程序&#10;&#10;描述已自动生成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-37" y="0"/>
            <a:ext cx="12192075" cy="6858000"/>
          </a:xfrm>
          <a:prstGeom prst="rect">
            <a:avLst/>
          </a:prstGeom>
        </p:spPr>
      </p:pic>
      <p:sp>
        <p:nvSpPr>
          <p:cNvPr id="6" name="矩形 5"/>
          <p:cNvSpPr/>
          <p:nvPr>
            <p:custDataLst>
              <p:tags r:id="rId4"/>
            </p:custDataLst>
          </p:nvPr>
        </p:nvSpPr>
        <p:spPr>
          <a:xfrm>
            <a:off x="0" y="5029201"/>
            <a:ext cx="12192000" cy="1828799"/>
          </a:xfrm>
          <a:prstGeom prst="rect">
            <a:avLst/>
          </a:prstGeom>
          <a:solidFill>
            <a:schemeClr val="dk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p>
            <a:pPr lvl="0" algn="ctr"/>
            <a:endParaRPr lang="en-US" altLang="zh-CN" sz="1350">
              <a:solidFill>
                <a:schemeClr val="lt1"/>
              </a:solidFill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5"/>
            </p:custDataLst>
          </p:nvPr>
        </p:nvSpPr>
        <p:spPr>
          <a:xfrm>
            <a:off x="604800" y="669600"/>
            <a:ext cx="10976400" cy="565200"/>
          </a:xfrm>
        </p:spPr>
        <p:txBody>
          <a:bodyPr anchor="ctr" anchorCtr="0"/>
          <a:lstStyle>
            <a:lvl1pPr algn="ctr">
              <a:defRPr sz="2400" baseline="0">
                <a:solidFill>
                  <a:schemeClr val="tx1"/>
                </a:solidFill>
                <a:latin typeface="Arial" panose="020B0604020202020204" pitchFamily="34" charset="0"/>
                <a:ea typeface="汉仪粗简黑简" panose="00020600040101010101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粗简黑简" panose="00020600040101010101" charset="-122"/>
                <a:cs typeface="汉仪粗简黑简" panose="00020600040101010101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粗简黑简" panose="00020600040101010101" charset="-122"/>
                <a:cs typeface="汉仪粗简黑简" panose="00020600040101010101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粗简黑简" panose="00020600040101010101" charset="-122"/>
                <a:cs typeface="汉仪粗简黑简" panose="00020600040101010101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9"/>
            </p:custDataLst>
          </p:nvPr>
        </p:nvSpPr>
        <p:spPr>
          <a:xfrm>
            <a:off x="604837" y="1681200"/>
            <a:ext cx="10990800" cy="32112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粗简黑简" panose="00020600040101010101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粗简黑简" panose="00020600040101010101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粗简黑简" panose="00020600040101010101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粗简黑简" panose="00020600040101010101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粗简黑简" panose="00020600040101010101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文本占位符 8"/>
          <p:cNvSpPr>
            <a:spLocks noGrp="1"/>
          </p:cNvSpPr>
          <p:nvPr>
            <p:ph type="body" sz="quarter" idx="14"/>
            <p:custDataLst>
              <p:tags r:id="rId10"/>
            </p:custDataLst>
          </p:nvPr>
        </p:nvSpPr>
        <p:spPr>
          <a:xfrm>
            <a:off x="594000" y="5180400"/>
            <a:ext cx="11001600" cy="10116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粗简黑简" panose="00020600040101010101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导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图形用户界面, 文本, 应用程序&#10;&#10;描述已自动生成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-37" y="0"/>
            <a:ext cx="12192075" cy="6858000"/>
          </a:xfrm>
          <a:prstGeom prst="rect">
            <a:avLst/>
          </a:prstGeom>
        </p:spPr>
      </p:pic>
      <p:sp>
        <p:nvSpPr>
          <p:cNvPr id="6" name="矩形 5"/>
          <p:cNvSpPr/>
          <p:nvPr>
            <p:custDataLst>
              <p:tags r:id="rId4"/>
            </p:custDataLst>
          </p:nvPr>
        </p:nvSpPr>
        <p:spPr>
          <a:xfrm>
            <a:off x="0" y="0"/>
            <a:ext cx="12192000" cy="914400"/>
          </a:xfrm>
          <a:prstGeom prst="rect">
            <a:avLst/>
          </a:prstGeom>
          <a:solidFill>
            <a:schemeClr val="dk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p>
            <a:pPr lvl="0" algn="ctr"/>
            <a:endParaRPr lang="en-US" altLang="zh-CN" sz="1350">
              <a:solidFill>
                <a:schemeClr val="lt1"/>
              </a:solidFill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5"/>
            </p:custDataLst>
          </p:nvPr>
        </p:nvSpPr>
        <p:spPr>
          <a:xfrm>
            <a:off x="579600" y="237600"/>
            <a:ext cx="11037600" cy="441964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粗简黑简" panose="00020600040101010101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粗简黑简" panose="00020600040101010101" charset="-122"/>
                <a:cs typeface="汉仪粗简黑简" panose="00020600040101010101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粗简黑简" panose="00020600040101010101" charset="-122"/>
                <a:cs typeface="汉仪粗简黑简" panose="00020600040101010101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粗简黑简" panose="00020600040101010101" charset="-122"/>
                <a:cs typeface="汉仪粗简黑简" panose="00020600040101010101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9"/>
            </p:custDataLst>
          </p:nvPr>
        </p:nvSpPr>
        <p:spPr>
          <a:xfrm>
            <a:off x="579600" y="1663200"/>
            <a:ext cx="5342400" cy="28944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粗简黑简" panose="00020600040101010101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粗简黑简" panose="00020600040101010101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粗简黑简" panose="00020600040101010101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粗简黑简" panose="00020600040101010101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粗简黑简" panose="00020600040101010101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10"/>
            </p:custDataLst>
          </p:nvPr>
        </p:nvSpPr>
        <p:spPr>
          <a:xfrm>
            <a:off x="6242400" y="1663200"/>
            <a:ext cx="5367600" cy="28944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粗简黑简" panose="00020600040101010101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粗简黑简" panose="00020600040101010101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粗简黑简" panose="00020600040101010101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粗简黑简" panose="00020600040101010101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粗简黑简" panose="00020600040101010101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11" name="文本占位符 10"/>
          <p:cNvSpPr>
            <a:spLocks noGrp="1"/>
          </p:cNvSpPr>
          <p:nvPr>
            <p:ph type="body" sz="quarter" idx="15"/>
            <p:custDataLst>
              <p:tags r:id="rId11"/>
            </p:custDataLst>
          </p:nvPr>
        </p:nvSpPr>
        <p:spPr>
          <a:xfrm>
            <a:off x="572400" y="4816800"/>
            <a:ext cx="5342400" cy="7812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粗简黑简" panose="00020600040101010101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13" name="文本占位符 12"/>
          <p:cNvSpPr>
            <a:spLocks noGrp="1"/>
          </p:cNvSpPr>
          <p:nvPr>
            <p:ph type="body" sz="quarter" idx="16"/>
            <p:custDataLst>
              <p:tags r:id="rId12"/>
            </p:custDataLst>
          </p:nvPr>
        </p:nvSpPr>
        <p:spPr>
          <a:xfrm>
            <a:off x="6253200" y="4813200"/>
            <a:ext cx="5367600" cy="7812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粗简黑简" panose="00020600040101010101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腰带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图形用户界面, 文本, 应用程序&#10;&#10;描述已自动生成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-37" y="0"/>
            <a:ext cx="12192075" cy="6858000"/>
          </a:xfrm>
          <a:prstGeom prst="rect">
            <a:avLst/>
          </a:prstGeom>
        </p:spPr>
      </p:pic>
      <p:sp>
        <p:nvSpPr>
          <p:cNvPr id="6" name="矩形 5"/>
          <p:cNvSpPr/>
          <p:nvPr>
            <p:custDataLst>
              <p:tags r:id="rId4"/>
            </p:custDataLst>
          </p:nvPr>
        </p:nvSpPr>
        <p:spPr>
          <a:xfrm>
            <a:off x="0" y="959224"/>
            <a:ext cx="12192000" cy="4939553"/>
          </a:xfrm>
          <a:prstGeom prst="rect">
            <a:avLst/>
          </a:prstGeom>
          <a:solidFill>
            <a:schemeClr val="dk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p>
            <a:pPr lvl="0" algn="ctr"/>
            <a:endParaRPr lang="en-US" altLang="zh-CN" sz="1350">
              <a:solidFill>
                <a:schemeClr val="lt1"/>
              </a:solidFill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1522800" y="1339200"/>
            <a:ext cx="9144000" cy="2386800"/>
          </a:xfrm>
        </p:spPr>
        <p:txBody>
          <a:bodyPr anchor="b"/>
          <a:lstStyle>
            <a:lvl1pPr algn="ctr">
              <a:defRPr sz="4500" baseline="0">
                <a:solidFill>
                  <a:schemeClr val="tx1"/>
                </a:solidFill>
                <a:latin typeface="Arial" panose="020B0604020202020204" pitchFamily="34" charset="0"/>
                <a:ea typeface="汉仪粗简黑简" panose="00020600040101010101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粗简黑简" panose="00020600040101010101" charset="-122"/>
                <a:cs typeface="汉仪粗简黑简" panose="00020600040101010101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粗简黑简" panose="00020600040101010101" charset="-122"/>
                <a:cs typeface="汉仪粗简黑简" panose="00020600040101010101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粗简黑简" panose="00020600040101010101" charset="-122"/>
                <a:cs typeface="汉仪粗简黑简" panose="00020600040101010101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9"/>
            </p:custDataLst>
          </p:nvPr>
        </p:nvSpPr>
        <p:spPr>
          <a:xfrm>
            <a:off x="1522413" y="3862800"/>
            <a:ext cx="9144000" cy="1656000"/>
          </a:xfrm>
        </p:spPr>
        <p:txBody>
          <a:bodyPr/>
          <a:lstStyle>
            <a:lvl1pPr algn="ctr"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粗简黑简" panose="00020600040101010101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257175" indent="0" algn="ctr">
              <a:buNone/>
              <a:defRPr/>
            </a:lvl2pPr>
            <a:lvl3pPr marL="514350" indent="0" algn="ctr">
              <a:buNone/>
              <a:defRPr/>
            </a:lvl3pPr>
            <a:lvl4pPr marL="771525" indent="0" algn="ctr">
              <a:buNone/>
              <a:defRPr/>
            </a:lvl4pPr>
            <a:lvl5pPr marL="1028700" indent="0" algn="ctr">
              <a:buNone/>
              <a:defRPr/>
            </a:lvl5pPr>
            <a:lvl6pPr marL="1285875" indent="0" algn="ctr">
              <a:buNone/>
              <a:defRPr/>
            </a:lvl6pPr>
            <a:lvl7pPr marL="1543050" indent="0" algn="ctr">
              <a:buNone/>
              <a:defRPr/>
            </a:lvl7pPr>
            <a:lvl8pPr marL="1800225" indent="0" algn="ctr">
              <a:buNone/>
              <a:defRPr/>
            </a:lvl8pPr>
            <a:lvl9pPr marL="20574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4E92C63-36C9-49EE-831B-57A07AFB0E62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 spd="med">
    <p:fade/>
  </p:transition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E1AF596-A69B-4D8E-961C-126F085342F3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 spd="med">
    <p:fade/>
  </p:transition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225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1125"/>
            </a:lvl1pPr>
            <a:lvl2pPr marL="257175" indent="0">
              <a:buNone/>
              <a:defRPr sz="1015"/>
            </a:lvl2pPr>
            <a:lvl3pPr marL="514350" indent="0">
              <a:buNone/>
              <a:defRPr sz="900"/>
            </a:lvl3pPr>
            <a:lvl4pPr marL="771525" indent="0">
              <a:buNone/>
              <a:defRPr sz="790"/>
            </a:lvl4pPr>
            <a:lvl5pPr marL="1028700" indent="0">
              <a:buNone/>
              <a:defRPr sz="790"/>
            </a:lvl5pPr>
            <a:lvl6pPr marL="1285875" indent="0">
              <a:buNone/>
              <a:defRPr sz="790"/>
            </a:lvl6pPr>
            <a:lvl7pPr marL="1543050" indent="0">
              <a:buNone/>
              <a:defRPr sz="790"/>
            </a:lvl7pPr>
            <a:lvl8pPr marL="1800225" indent="0">
              <a:buNone/>
              <a:defRPr sz="790"/>
            </a:lvl8pPr>
            <a:lvl9pPr marL="2057400" indent="0">
              <a:buNone/>
              <a:defRPr sz="79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473EE7C-6245-4EE4-89E3-CCF4F7078C59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 spd="med">
    <p:fade/>
  </p:transition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1575"/>
            </a:lvl1pPr>
            <a:lvl2pPr>
              <a:defRPr sz="1350"/>
            </a:lvl2pPr>
            <a:lvl3pPr>
              <a:defRPr sz="1125"/>
            </a:lvl3pPr>
            <a:lvl4pPr>
              <a:defRPr sz="1015"/>
            </a:lvl4pPr>
            <a:lvl5pPr>
              <a:defRPr sz="1015"/>
            </a:lvl5pPr>
            <a:lvl6pPr>
              <a:defRPr sz="1015"/>
            </a:lvl6pPr>
            <a:lvl7pPr>
              <a:defRPr sz="1015"/>
            </a:lvl7pPr>
            <a:lvl8pPr>
              <a:defRPr sz="1015"/>
            </a:lvl8pPr>
            <a:lvl9pPr>
              <a:defRPr sz="1015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1575"/>
            </a:lvl1pPr>
            <a:lvl2pPr>
              <a:defRPr sz="1350"/>
            </a:lvl2pPr>
            <a:lvl3pPr>
              <a:defRPr sz="1125"/>
            </a:lvl3pPr>
            <a:lvl4pPr>
              <a:defRPr sz="1015"/>
            </a:lvl4pPr>
            <a:lvl5pPr>
              <a:defRPr sz="1015"/>
            </a:lvl5pPr>
            <a:lvl6pPr>
              <a:defRPr sz="1015"/>
            </a:lvl6pPr>
            <a:lvl7pPr>
              <a:defRPr sz="1015"/>
            </a:lvl7pPr>
            <a:lvl8pPr>
              <a:defRPr sz="1015"/>
            </a:lvl8pPr>
            <a:lvl9pPr>
              <a:defRPr sz="1015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84CB3E7-37F4-4500-A394-91CD1BFA7574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 spd="med">
    <p:fade/>
  </p:transition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1350" b="1"/>
            </a:lvl1pPr>
            <a:lvl2pPr marL="257175" indent="0">
              <a:buNone/>
              <a:defRPr sz="1125" b="1"/>
            </a:lvl2pPr>
            <a:lvl3pPr marL="514350" indent="0">
              <a:buNone/>
              <a:defRPr sz="1015" b="1"/>
            </a:lvl3pPr>
            <a:lvl4pPr marL="771525" indent="0">
              <a:buNone/>
              <a:defRPr sz="900" b="1"/>
            </a:lvl4pPr>
            <a:lvl5pPr marL="1028700" indent="0">
              <a:buNone/>
              <a:defRPr sz="900" b="1"/>
            </a:lvl5pPr>
            <a:lvl6pPr marL="1285875" indent="0">
              <a:buNone/>
              <a:defRPr sz="900" b="1"/>
            </a:lvl6pPr>
            <a:lvl7pPr marL="1543050" indent="0">
              <a:buNone/>
              <a:defRPr sz="900" b="1"/>
            </a:lvl7pPr>
            <a:lvl8pPr marL="1800225" indent="0">
              <a:buNone/>
              <a:defRPr sz="900" b="1"/>
            </a:lvl8pPr>
            <a:lvl9pPr marL="2057400" indent="0">
              <a:buNone/>
              <a:defRPr sz="9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1350"/>
            </a:lvl1pPr>
            <a:lvl2pPr>
              <a:defRPr sz="1125"/>
            </a:lvl2pPr>
            <a:lvl3pPr>
              <a:defRPr sz="1015"/>
            </a:lvl3pPr>
            <a:lvl4pPr>
              <a:defRPr sz="900"/>
            </a:lvl4pPr>
            <a:lvl5pPr>
              <a:defRPr sz="900"/>
            </a:lvl5pPr>
            <a:lvl6pPr>
              <a:defRPr sz="900"/>
            </a:lvl6pPr>
            <a:lvl7pPr>
              <a:defRPr sz="900"/>
            </a:lvl7pPr>
            <a:lvl8pPr>
              <a:defRPr sz="900"/>
            </a:lvl8pPr>
            <a:lvl9pPr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1350" b="1"/>
            </a:lvl1pPr>
            <a:lvl2pPr marL="257175" indent="0">
              <a:buNone/>
              <a:defRPr sz="1125" b="1"/>
            </a:lvl2pPr>
            <a:lvl3pPr marL="514350" indent="0">
              <a:buNone/>
              <a:defRPr sz="1015" b="1"/>
            </a:lvl3pPr>
            <a:lvl4pPr marL="771525" indent="0">
              <a:buNone/>
              <a:defRPr sz="900" b="1"/>
            </a:lvl4pPr>
            <a:lvl5pPr marL="1028700" indent="0">
              <a:buNone/>
              <a:defRPr sz="900" b="1"/>
            </a:lvl5pPr>
            <a:lvl6pPr marL="1285875" indent="0">
              <a:buNone/>
              <a:defRPr sz="900" b="1"/>
            </a:lvl6pPr>
            <a:lvl7pPr marL="1543050" indent="0">
              <a:buNone/>
              <a:defRPr sz="900" b="1"/>
            </a:lvl7pPr>
            <a:lvl8pPr marL="1800225" indent="0">
              <a:buNone/>
              <a:defRPr sz="900" b="1"/>
            </a:lvl8pPr>
            <a:lvl9pPr marL="2057400" indent="0">
              <a:buNone/>
              <a:defRPr sz="9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1350"/>
            </a:lvl1pPr>
            <a:lvl2pPr>
              <a:defRPr sz="1125"/>
            </a:lvl2pPr>
            <a:lvl3pPr>
              <a:defRPr sz="1015"/>
            </a:lvl3pPr>
            <a:lvl4pPr>
              <a:defRPr sz="900"/>
            </a:lvl4pPr>
            <a:lvl5pPr>
              <a:defRPr sz="900"/>
            </a:lvl5pPr>
            <a:lvl6pPr>
              <a:defRPr sz="900"/>
            </a:lvl6pPr>
            <a:lvl7pPr>
              <a:defRPr sz="900"/>
            </a:lvl7pPr>
            <a:lvl8pPr>
              <a:defRPr sz="900"/>
            </a:lvl8pPr>
            <a:lvl9pPr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A3BCF27-CA14-456C-B1D0-1AC9EEAE164E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 spd="med">
    <p:fade/>
  </p:transition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6D38E9A-054F-4F1E-AB92-AEF1E6744E98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 spd="med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1" y="1600201"/>
            <a:ext cx="5384800" cy="4525962"/>
          </a:xfrm>
        </p:spPr>
        <p:txBody>
          <a:bodyPr/>
          <a:lstStyle>
            <a:lvl1pPr>
              <a:defRPr sz="1575"/>
            </a:lvl1pPr>
            <a:lvl2pPr>
              <a:defRPr sz="1350"/>
            </a:lvl2pPr>
            <a:lvl3pPr>
              <a:defRPr sz="1125"/>
            </a:lvl3pPr>
            <a:lvl4pPr>
              <a:defRPr sz="1015"/>
            </a:lvl4pPr>
            <a:lvl5pPr>
              <a:defRPr sz="1015"/>
            </a:lvl5pPr>
            <a:lvl6pPr>
              <a:defRPr sz="1015"/>
            </a:lvl6pPr>
            <a:lvl7pPr>
              <a:defRPr sz="1015"/>
            </a:lvl7pPr>
            <a:lvl8pPr>
              <a:defRPr sz="1015"/>
            </a:lvl8pPr>
            <a:lvl9pPr>
              <a:defRPr sz="1015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2"/>
          </a:xfrm>
        </p:spPr>
        <p:txBody>
          <a:bodyPr/>
          <a:lstStyle>
            <a:lvl1pPr>
              <a:defRPr sz="1575"/>
            </a:lvl1pPr>
            <a:lvl2pPr>
              <a:defRPr sz="1350"/>
            </a:lvl2pPr>
            <a:lvl3pPr>
              <a:defRPr sz="1125"/>
            </a:lvl3pPr>
            <a:lvl4pPr>
              <a:defRPr sz="1015"/>
            </a:lvl4pPr>
            <a:lvl5pPr>
              <a:defRPr sz="1015"/>
            </a:lvl5pPr>
            <a:lvl6pPr>
              <a:defRPr sz="1015"/>
            </a:lvl6pPr>
            <a:lvl7pPr>
              <a:defRPr sz="1015"/>
            </a:lvl7pPr>
            <a:lvl8pPr>
              <a:defRPr sz="1015"/>
            </a:lvl8pPr>
            <a:lvl9pPr>
              <a:defRPr sz="1015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84CB3E7-37F4-4500-A394-91CD1BFA7574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 spd="med">
    <p:fade/>
  </p:transition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175F6EC-24C9-4142-8432-4B6BED71C21E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 spd="med">
    <p:fade/>
  </p:transition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1125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1800"/>
            </a:lvl1pPr>
            <a:lvl2pPr>
              <a:defRPr sz="1575"/>
            </a:lvl2pPr>
            <a:lvl3pPr>
              <a:defRPr sz="1350"/>
            </a:lvl3pPr>
            <a:lvl4pPr>
              <a:defRPr sz="1125"/>
            </a:lvl4pPr>
            <a:lvl5pPr>
              <a:defRPr sz="1125"/>
            </a:lvl5pPr>
            <a:lvl6pPr>
              <a:defRPr sz="1125"/>
            </a:lvl6pPr>
            <a:lvl7pPr>
              <a:defRPr sz="1125"/>
            </a:lvl7pPr>
            <a:lvl8pPr>
              <a:defRPr sz="1125"/>
            </a:lvl8pPr>
            <a:lvl9pPr>
              <a:defRPr sz="1125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790"/>
            </a:lvl1pPr>
            <a:lvl2pPr marL="257175" indent="0">
              <a:buNone/>
              <a:defRPr sz="675"/>
            </a:lvl2pPr>
            <a:lvl3pPr marL="514350" indent="0">
              <a:buNone/>
              <a:defRPr sz="565"/>
            </a:lvl3pPr>
            <a:lvl4pPr marL="771525" indent="0">
              <a:buNone/>
              <a:defRPr sz="505"/>
            </a:lvl4pPr>
            <a:lvl5pPr marL="1028700" indent="0">
              <a:buNone/>
              <a:defRPr sz="505"/>
            </a:lvl5pPr>
            <a:lvl6pPr marL="1285875" indent="0">
              <a:buNone/>
              <a:defRPr sz="505"/>
            </a:lvl6pPr>
            <a:lvl7pPr marL="1543050" indent="0">
              <a:buNone/>
              <a:defRPr sz="505"/>
            </a:lvl7pPr>
            <a:lvl8pPr marL="1800225" indent="0">
              <a:buNone/>
              <a:defRPr sz="505"/>
            </a:lvl8pPr>
            <a:lvl9pPr marL="2057400" indent="0">
              <a:buNone/>
              <a:defRPr sz="505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4C51661-FC83-4940-B916-01A6C7B4986B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 spd="med">
    <p:fade/>
  </p:transition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1125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1800"/>
            </a:lvl1pPr>
            <a:lvl2pPr marL="257175" indent="0">
              <a:buNone/>
              <a:defRPr sz="1575"/>
            </a:lvl2pPr>
            <a:lvl3pPr marL="514350" indent="0">
              <a:buNone/>
              <a:defRPr sz="1350"/>
            </a:lvl3pPr>
            <a:lvl4pPr marL="771525" indent="0">
              <a:buNone/>
              <a:defRPr sz="1125"/>
            </a:lvl4pPr>
            <a:lvl5pPr marL="1028700" indent="0">
              <a:buNone/>
              <a:defRPr sz="1125"/>
            </a:lvl5pPr>
            <a:lvl6pPr marL="1285875" indent="0">
              <a:buNone/>
              <a:defRPr sz="1125"/>
            </a:lvl6pPr>
            <a:lvl7pPr marL="1543050" indent="0">
              <a:buNone/>
              <a:defRPr sz="1125"/>
            </a:lvl7pPr>
            <a:lvl8pPr marL="1800225" indent="0">
              <a:buNone/>
              <a:defRPr sz="1125"/>
            </a:lvl8pPr>
            <a:lvl9pPr marL="2057400" indent="0">
              <a:buNone/>
              <a:defRPr sz="1125"/>
            </a:lvl9pPr>
          </a:lstStyle>
          <a:p>
            <a:pPr lvl="0"/>
            <a:r>
              <a:rPr lang="zh-CN" altLang="en-US" noProof="0" smtClean="0"/>
              <a:t>单击图标添加图片</a:t>
            </a:r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790"/>
            </a:lvl1pPr>
            <a:lvl2pPr marL="257175" indent="0">
              <a:buNone/>
              <a:defRPr sz="675"/>
            </a:lvl2pPr>
            <a:lvl3pPr marL="514350" indent="0">
              <a:buNone/>
              <a:defRPr sz="565"/>
            </a:lvl3pPr>
            <a:lvl4pPr marL="771525" indent="0">
              <a:buNone/>
              <a:defRPr sz="505"/>
            </a:lvl4pPr>
            <a:lvl5pPr marL="1028700" indent="0">
              <a:buNone/>
              <a:defRPr sz="505"/>
            </a:lvl5pPr>
            <a:lvl6pPr marL="1285875" indent="0">
              <a:buNone/>
              <a:defRPr sz="505"/>
            </a:lvl6pPr>
            <a:lvl7pPr marL="1543050" indent="0">
              <a:buNone/>
              <a:defRPr sz="505"/>
            </a:lvl7pPr>
            <a:lvl8pPr marL="1800225" indent="0">
              <a:buNone/>
              <a:defRPr sz="505"/>
            </a:lvl8pPr>
            <a:lvl9pPr marL="2057400" indent="0">
              <a:buNone/>
              <a:defRPr sz="505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BFC16B0-EF7D-4861-B1C5-76D7059EB29E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 spd="med">
    <p:fade/>
  </p:transition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47E3E3-82F7-4C11-AA71-4A5A6426CE92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 spd="med">
    <p:fade/>
  </p:transition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3EC10D-552B-46B0-A455-22C95DE542E2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 spd="med">
    <p:fade/>
  </p:transition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357167"/>
            <a:ext cx="10972800" cy="5650125"/>
          </a:xfrm>
        </p:spPr>
        <p:txBody>
          <a:bodyPr/>
          <a:lstStyle/>
          <a:p>
            <a:pPr lvl="0"/>
            <a:r>
              <a:rPr lang="en-US" altLang="zh-CN" smtClean="0"/>
              <a:t>Click to edit Master text styles</a:t>
            </a:r>
            <a:endParaRPr lang="en-US" altLang="zh-CN" smtClean="0"/>
          </a:p>
          <a:p>
            <a:pPr lvl="1"/>
            <a:r>
              <a:rPr lang="en-US" altLang="zh-CN" smtClean="0"/>
              <a:t>Second level</a:t>
            </a:r>
            <a:endParaRPr lang="en-US" altLang="zh-CN" smtClean="0"/>
          </a:p>
          <a:p>
            <a:pPr lvl="2"/>
            <a:r>
              <a:rPr lang="en-US" altLang="zh-CN" smtClean="0"/>
              <a:t>Third level</a:t>
            </a:r>
            <a:endParaRPr lang="en-US" altLang="zh-CN" smtClean="0"/>
          </a:p>
          <a:p>
            <a:pPr lvl="3"/>
            <a:r>
              <a:rPr lang="en-US" altLang="zh-CN" smtClean="0"/>
              <a:t>Fourth level</a:t>
            </a:r>
            <a:endParaRPr lang="en-US" altLang="zh-CN" smtClean="0"/>
          </a:p>
          <a:p>
            <a:pPr lvl="4"/>
            <a:r>
              <a:rPr lang="en-US" altLang="zh-CN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fld id="{93C2A46E-6276-4619-9934-E6CEDC89E9CE}" type="datetimeFigureOut">
              <a:rPr lang="zh-CN" altLang="en-US"/>
            </a:fld>
            <a:endParaRPr lang="zh-CN" alt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fld id="{C57F4ADF-7398-45BF-865B-2F31B264A5F5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 spd="med">
    <p:fade/>
  </p:transition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16E9F-38D6-4064-937D-2E89280974E6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 spd="med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1" y="1535113"/>
            <a:ext cx="5386916" cy="639762"/>
          </a:xfrm>
        </p:spPr>
        <p:txBody>
          <a:bodyPr anchor="b"/>
          <a:lstStyle>
            <a:lvl1pPr marL="0" indent="0">
              <a:buNone/>
              <a:defRPr sz="1350" b="1"/>
            </a:lvl1pPr>
            <a:lvl2pPr marL="257175" indent="0">
              <a:buNone/>
              <a:defRPr sz="1125" b="1"/>
            </a:lvl2pPr>
            <a:lvl3pPr marL="514350" indent="0">
              <a:buNone/>
              <a:defRPr sz="1015" b="1"/>
            </a:lvl3pPr>
            <a:lvl4pPr marL="771525" indent="0">
              <a:buNone/>
              <a:defRPr sz="900" b="1"/>
            </a:lvl4pPr>
            <a:lvl5pPr marL="1028700" indent="0">
              <a:buNone/>
              <a:defRPr sz="900" b="1"/>
            </a:lvl5pPr>
            <a:lvl6pPr marL="1285875" indent="0">
              <a:buNone/>
              <a:defRPr sz="900" b="1"/>
            </a:lvl6pPr>
            <a:lvl7pPr marL="1543050" indent="0">
              <a:buNone/>
              <a:defRPr sz="900" b="1"/>
            </a:lvl7pPr>
            <a:lvl8pPr marL="1800225" indent="0">
              <a:buNone/>
              <a:defRPr sz="900" b="1"/>
            </a:lvl8pPr>
            <a:lvl9pPr marL="2057400" indent="0">
              <a:buNone/>
              <a:defRPr sz="9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1" y="2174874"/>
            <a:ext cx="5386916" cy="3951289"/>
          </a:xfrm>
        </p:spPr>
        <p:txBody>
          <a:bodyPr/>
          <a:lstStyle>
            <a:lvl1pPr>
              <a:defRPr sz="1350"/>
            </a:lvl1pPr>
            <a:lvl2pPr>
              <a:defRPr sz="1125"/>
            </a:lvl2pPr>
            <a:lvl3pPr>
              <a:defRPr sz="1015"/>
            </a:lvl3pPr>
            <a:lvl4pPr>
              <a:defRPr sz="900"/>
            </a:lvl4pPr>
            <a:lvl5pPr>
              <a:defRPr sz="900"/>
            </a:lvl5pPr>
            <a:lvl6pPr>
              <a:defRPr sz="900"/>
            </a:lvl6pPr>
            <a:lvl7pPr>
              <a:defRPr sz="900"/>
            </a:lvl7pPr>
            <a:lvl8pPr>
              <a:defRPr sz="900"/>
            </a:lvl8pPr>
            <a:lvl9pPr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2" cy="639762"/>
          </a:xfrm>
        </p:spPr>
        <p:txBody>
          <a:bodyPr anchor="b"/>
          <a:lstStyle>
            <a:lvl1pPr marL="0" indent="0">
              <a:buNone/>
              <a:defRPr sz="1350" b="1"/>
            </a:lvl1pPr>
            <a:lvl2pPr marL="257175" indent="0">
              <a:buNone/>
              <a:defRPr sz="1125" b="1"/>
            </a:lvl2pPr>
            <a:lvl3pPr marL="514350" indent="0">
              <a:buNone/>
              <a:defRPr sz="1015" b="1"/>
            </a:lvl3pPr>
            <a:lvl4pPr marL="771525" indent="0">
              <a:buNone/>
              <a:defRPr sz="900" b="1"/>
            </a:lvl4pPr>
            <a:lvl5pPr marL="1028700" indent="0">
              <a:buNone/>
              <a:defRPr sz="900" b="1"/>
            </a:lvl5pPr>
            <a:lvl6pPr marL="1285875" indent="0">
              <a:buNone/>
              <a:defRPr sz="900" b="1"/>
            </a:lvl6pPr>
            <a:lvl7pPr marL="1543050" indent="0">
              <a:buNone/>
              <a:defRPr sz="900" b="1"/>
            </a:lvl7pPr>
            <a:lvl8pPr marL="1800225" indent="0">
              <a:buNone/>
              <a:defRPr sz="900" b="1"/>
            </a:lvl8pPr>
            <a:lvl9pPr marL="2057400" indent="0">
              <a:buNone/>
              <a:defRPr sz="9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4"/>
            <a:ext cx="5389032" cy="3951289"/>
          </a:xfrm>
        </p:spPr>
        <p:txBody>
          <a:bodyPr/>
          <a:lstStyle>
            <a:lvl1pPr>
              <a:defRPr sz="1350"/>
            </a:lvl1pPr>
            <a:lvl2pPr>
              <a:defRPr sz="1125"/>
            </a:lvl2pPr>
            <a:lvl3pPr>
              <a:defRPr sz="1015"/>
            </a:lvl3pPr>
            <a:lvl4pPr>
              <a:defRPr sz="900"/>
            </a:lvl4pPr>
            <a:lvl5pPr>
              <a:defRPr sz="900"/>
            </a:lvl5pPr>
            <a:lvl6pPr>
              <a:defRPr sz="900"/>
            </a:lvl6pPr>
            <a:lvl7pPr>
              <a:defRPr sz="900"/>
            </a:lvl7pPr>
            <a:lvl8pPr>
              <a:defRPr sz="900"/>
            </a:lvl8pPr>
            <a:lvl9pPr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A3BCF27-CA14-456C-B1D0-1AC9EEAE164E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 spd="med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6D38E9A-054F-4F1E-AB92-AEF1E6744E98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 spd="med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175F6EC-24C9-4142-8432-4B6BED71C21E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 spd="med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1125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2" y="273051"/>
            <a:ext cx="6815667" cy="5853114"/>
          </a:xfrm>
        </p:spPr>
        <p:txBody>
          <a:bodyPr/>
          <a:lstStyle>
            <a:lvl1pPr>
              <a:defRPr sz="1800"/>
            </a:lvl1pPr>
            <a:lvl2pPr>
              <a:defRPr sz="1575"/>
            </a:lvl2pPr>
            <a:lvl3pPr>
              <a:defRPr sz="1350"/>
            </a:lvl3pPr>
            <a:lvl4pPr>
              <a:defRPr sz="1125"/>
            </a:lvl4pPr>
            <a:lvl5pPr>
              <a:defRPr sz="1125"/>
            </a:lvl5pPr>
            <a:lvl6pPr>
              <a:defRPr sz="1125"/>
            </a:lvl6pPr>
            <a:lvl7pPr>
              <a:defRPr sz="1125"/>
            </a:lvl7pPr>
            <a:lvl8pPr>
              <a:defRPr sz="1125"/>
            </a:lvl8pPr>
            <a:lvl9pPr>
              <a:defRPr sz="1125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0"/>
            <a:ext cx="4011084" cy="4691063"/>
          </a:xfrm>
        </p:spPr>
        <p:txBody>
          <a:bodyPr/>
          <a:lstStyle>
            <a:lvl1pPr marL="0" indent="0">
              <a:buNone/>
              <a:defRPr sz="790"/>
            </a:lvl1pPr>
            <a:lvl2pPr marL="257175" indent="0">
              <a:buNone/>
              <a:defRPr sz="675"/>
            </a:lvl2pPr>
            <a:lvl3pPr marL="514350" indent="0">
              <a:buNone/>
              <a:defRPr sz="565"/>
            </a:lvl3pPr>
            <a:lvl4pPr marL="771525" indent="0">
              <a:buNone/>
              <a:defRPr sz="505"/>
            </a:lvl4pPr>
            <a:lvl5pPr marL="1028700" indent="0">
              <a:buNone/>
              <a:defRPr sz="505"/>
            </a:lvl5pPr>
            <a:lvl6pPr marL="1285875" indent="0">
              <a:buNone/>
              <a:defRPr sz="505"/>
            </a:lvl6pPr>
            <a:lvl7pPr marL="1543050" indent="0">
              <a:buNone/>
              <a:defRPr sz="505"/>
            </a:lvl7pPr>
            <a:lvl8pPr marL="1800225" indent="0">
              <a:buNone/>
              <a:defRPr sz="505"/>
            </a:lvl8pPr>
            <a:lvl9pPr marL="2057400" indent="0">
              <a:buNone/>
              <a:defRPr sz="505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4C51661-FC83-4940-B916-01A6C7B4986B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 spd="med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1"/>
            <a:ext cx="7315200" cy="566738"/>
          </a:xfrm>
        </p:spPr>
        <p:txBody>
          <a:bodyPr anchor="b"/>
          <a:lstStyle>
            <a:lvl1pPr algn="l">
              <a:defRPr sz="1125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4"/>
            <a:ext cx="7315200" cy="4114800"/>
          </a:xfrm>
        </p:spPr>
        <p:txBody>
          <a:bodyPr/>
          <a:lstStyle>
            <a:lvl1pPr marL="0" indent="0">
              <a:buNone/>
              <a:defRPr sz="1800"/>
            </a:lvl1pPr>
            <a:lvl2pPr marL="257175" indent="0">
              <a:buNone/>
              <a:defRPr sz="1575"/>
            </a:lvl2pPr>
            <a:lvl3pPr marL="514350" indent="0">
              <a:buNone/>
              <a:defRPr sz="1350"/>
            </a:lvl3pPr>
            <a:lvl4pPr marL="771525" indent="0">
              <a:buNone/>
              <a:defRPr sz="1125"/>
            </a:lvl4pPr>
            <a:lvl5pPr marL="1028700" indent="0">
              <a:buNone/>
              <a:defRPr sz="1125"/>
            </a:lvl5pPr>
            <a:lvl6pPr marL="1285875" indent="0">
              <a:buNone/>
              <a:defRPr sz="1125"/>
            </a:lvl6pPr>
            <a:lvl7pPr marL="1543050" indent="0">
              <a:buNone/>
              <a:defRPr sz="1125"/>
            </a:lvl7pPr>
            <a:lvl8pPr marL="1800225" indent="0">
              <a:buNone/>
              <a:defRPr sz="1125"/>
            </a:lvl8pPr>
            <a:lvl9pPr marL="2057400" indent="0">
              <a:buNone/>
              <a:defRPr sz="1125"/>
            </a:lvl9pPr>
          </a:lstStyle>
          <a:p>
            <a:pPr lvl="0"/>
            <a:r>
              <a:rPr lang="zh-CN" altLang="en-US" noProof="0" smtClean="0"/>
              <a:t>单击图标添加图片</a:t>
            </a:r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7"/>
            <a:ext cx="7315200" cy="804862"/>
          </a:xfrm>
        </p:spPr>
        <p:txBody>
          <a:bodyPr/>
          <a:lstStyle>
            <a:lvl1pPr marL="0" indent="0">
              <a:buNone/>
              <a:defRPr sz="790"/>
            </a:lvl1pPr>
            <a:lvl2pPr marL="257175" indent="0">
              <a:buNone/>
              <a:defRPr sz="675"/>
            </a:lvl2pPr>
            <a:lvl3pPr marL="514350" indent="0">
              <a:buNone/>
              <a:defRPr sz="565"/>
            </a:lvl3pPr>
            <a:lvl4pPr marL="771525" indent="0">
              <a:buNone/>
              <a:defRPr sz="505"/>
            </a:lvl4pPr>
            <a:lvl5pPr marL="1028700" indent="0">
              <a:buNone/>
              <a:defRPr sz="505"/>
            </a:lvl5pPr>
            <a:lvl6pPr marL="1285875" indent="0">
              <a:buNone/>
              <a:defRPr sz="505"/>
            </a:lvl6pPr>
            <a:lvl7pPr marL="1543050" indent="0">
              <a:buNone/>
              <a:defRPr sz="505"/>
            </a:lvl7pPr>
            <a:lvl8pPr marL="1800225" indent="0">
              <a:buNone/>
              <a:defRPr sz="505"/>
            </a:lvl8pPr>
            <a:lvl9pPr marL="2057400" indent="0">
              <a:buNone/>
              <a:defRPr sz="505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BFC16B0-EF7D-4861-B1C5-76D7059EB29E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 spd="med">
    <p:fade/>
  </p:transition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5" Type="http://schemas.openxmlformats.org/officeDocument/2006/relationships/theme" Target="../theme/theme1.xml"/><Relationship Id="rId14" Type="http://schemas.openxmlformats.org/officeDocument/2006/relationships/image" Target="../media/image1.jpeg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4" Type="http://schemas.openxmlformats.org/officeDocument/2006/relationships/theme" Target="../theme/theme2.xml"/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/Relationships>
</file>

<file path=ppt/slideMasters/_rels/slideMaster3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4.xml"/><Relationship Id="rId8" Type="http://schemas.openxmlformats.org/officeDocument/2006/relationships/slideLayout" Target="../slideLayouts/slideLayout23.xml"/><Relationship Id="rId7" Type="http://schemas.openxmlformats.org/officeDocument/2006/relationships/slideLayout" Target="../slideLayouts/slideLayout22.xml"/><Relationship Id="rId6" Type="http://schemas.openxmlformats.org/officeDocument/2006/relationships/slideLayout" Target="../slideLayouts/slideLayout21.xml"/><Relationship Id="rId5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8.xml"/><Relationship Id="rId22" Type="http://schemas.openxmlformats.org/officeDocument/2006/relationships/theme" Target="../theme/theme3.xml"/><Relationship Id="rId21" Type="http://schemas.openxmlformats.org/officeDocument/2006/relationships/tags" Target="../tags/tag74.xml"/><Relationship Id="rId20" Type="http://schemas.openxmlformats.org/officeDocument/2006/relationships/tags" Target="../tags/tag73.xml"/><Relationship Id="rId2" Type="http://schemas.openxmlformats.org/officeDocument/2006/relationships/slideLayout" Target="../slideLayouts/slideLayout17.xml"/><Relationship Id="rId19" Type="http://schemas.openxmlformats.org/officeDocument/2006/relationships/tags" Target="../tags/tag72.xml"/><Relationship Id="rId18" Type="http://schemas.openxmlformats.org/officeDocument/2006/relationships/slideLayout" Target="../slideLayouts/slideLayout33.xml"/><Relationship Id="rId17" Type="http://schemas.openxmlformats.org/officeDocument/2006/relationships/slideLayout" Target="../slideLayouts/slideLayout32.xml"/><Relationship Id="rId16" Type="http://schemas.openxmlformats.org/officeDocument/2006/relationships/slideLayout" Target="../slideLayouts/slideLayout31.xml"/><Relationship Id="rId15" Type="http://schemas.openxmlformats.org/officeDocument/2006/relationships/slideLayout" Target="../slideLayouts/slideLayout30.xml"/><Relationship Id="rId14" Type="http://schemas.openxmlformats.org/officeDocument/2006/relationships/slideLayout" Target="../slideLayouts/slideLayout29.xml"/><Relationship Id="rId13" Type="http://schemas.openxmlformats.org/officeDocument/2006/relationships/slideLayout" Target="../slideLayouts/slideLayout28.xml"/><Relationship Id="rId12" Type="http://schemas.openxmlformats.org/officeDocument/2006/relationships/slideLayout" Target="../slideLayouts/slideLayout27.xml"/><Relationship Id="rId11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25.xml"/><Relationship Id="rId1" Type="http://schemas.openxmlformats.org/officeDocument/2006/relationships/slideLayout" Target="../slideLayouts/slideLayout16.xml"/></Relationships>
</file>

<file path=ppt/slideMasters/_rels/slideMaster4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42.xml"/><Relationship Id="rId8" Type="http://schemas.openxmlformats.org/officeDocument/2006/relationships/slideLayout" Target="../slideLayouts/slideLayout41.xml"/><Relationship Id="rId7" Type="http://schemas.openxmlformats.org/officeDocument/2006/relationships/slideLayout" Target="../slideLayouts/slideLayout40.xml"/><Relationship Id="rId6" Type="http://schemas.openxmlformats.org/officeDocument/2006/relationships/slideLayout" Target="../slideLayouts/slideLayout39.xml"/><Relationship Id="rId5" Type="http://schemas.openxmlformats.org/officeDocument/2006/relationships/slideLayout" Target="../slideLayouts/slideLayout38.xml"/><Relationship Id="rId4" Type="http://schemas.openxmlformats.org/officeDocument/2006/relationships/slideLayout" Target="../slideLayouts/slideLayout37.xml"/><Relationship Id="rId3" Type="http://schemas.openxmlformats.org/officeDocument/2006/relationships/slideLayout" Target="../slideLayouts/slideLayout36.xml"/><Relationship Id="rId2" Type="http://schemas.openxmlformats.org/officeDocument/2006/relationships/slideLayout" Target="../slideLayouts/slideLayout35.xml"/><Relationship Id="rId15" Type="http://schemas.openxmlformats.org/officeDocument/2006/relationships/theme" Target="../theme/theme4.xml"/><Relationship Id="rId14" Type="http://schemas.openxmlformats.org/officeDocument/2006/relationships/image" Target="../media/image1.jpeg"/><Relationship Id="rId13" Type="http://schemas.openxmlformats.org/officeDocument/2006/relationships/slideLayout" Target="../slideLayouts/slideLayout46.xml"/><Relationship Id="rId12" Type="http://schemas.openxmlformats.org/officeDocument/2006/relationships/slideLayout" Target="../slideLayouts/slideLayout45.xml"/><Relationship Id="rId11" Type="http://schemas.openxmlformats.org/officeDocument/2006/relationships/slideLayout" Target="../slideLayouts/slideLayout44.xml"/><Relationship Id="rId10" Type="http://schemas.openxmlformats.org/officeDocument/2006/relationships/slideLayout" Target="../slideLayouts/slideLayout43.xml"/><Relationship Id="rId1" Type="http://schemas.openxmlformats.org/officeDocument/2006/relationships/slideLayout" Target="../slideLayouts/slideLayout3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4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09601" y="274638"/>
            <a:ext cx="10972800" cy="114300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1" y="1600201"/>
            <a:ext cx="10972800" cy="45259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1" y="6245226"/>
            <a:ext cx="2844800" cy="47625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defRPr sz="79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6"/>
            <a:ext cx="3860801" cy="47625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ctr" eaLnBrk="1" hangingPunct="1">
              <a:defRPr sz="79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1" y="6245226"/>
            <a:ext cx="2844800" cy="47625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 eaLnBrk="1" hangingPunct="1">
              <a:defRPr sz="790"/>
            </a:lvl1pPr>
          </a:lstStyle>
          <a:p>
            <a:fld id="{C9B16E9F-38D6-4064-937D-2E89280974E6}" type="slidenum">
              <a:rPr lang="en-US" altLang="zh-CN"/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ransition spd="med">
    <p:fade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2475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9pPr>
    </p:titleStyle>
    <p:bodyStyle>
      <a:lvl1pPr marL="193040" indent="-193040" algn="l" rtl="0" eaLnBrk="0" fontAlgn="base" hangingPunct="0">
        <a:spcBef>
          <a:spcPct val="11000"/>
        </a:spcBef>
        <a:spcAft>
          <a:spcPct val="0"/>
        </a:spcAft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17830" indent="-160655" algn="l" rtl="0" eaLnBrk="0" fontAlgn="base" hangingPunct="0">
        <a:spcBef>
          <a:spcPct val="11000"/>
        </a:spcBef>
        <a:spcAft>
          <a:spcPct val="0"/>
        </a:spcAft>
        <a:buChar char="–"/>
        <a:defRPr sz="1575">
          <a:solidFill>
            <a:schemeClr val="tx1"/>
          </a:solidFill>
          <a:latin typeface="+mn-lt"/>
        </a:defRPr>
      </a:lvl2pPr>
      <a:lvl3pPr marL="643255" indent="-128270" algn="l" rtl="0" eaLnBrk="0" fontAlgn="base" hangingPunct="0">
        <a:spcBef>
          <a:spcPct val="11000"/>
        </a:spcBef>
        <a:spcAft>
          <a:spcPct val="0"/>
        </a:spcAft>
        <a:buChar char="•"/>
        <a:defRPr sz="1350">
          <a:solidFill>
            <a:schemeClr val="tx1"/>
          </a:solidFill>
          <a:latin typeface="+mn-lt"/>
        </a:defRPr>
      </a:lvl3pPr>
      <a:lvl4pPr marL="900430" indent="-128270" algn="l" rtl="0" eaLnBrk="0" fontAlgn="base" hangingPunct="0">
        <a:spcBef>
          <a:spcPct val="11000"/>
        </a:spcBef>
        <a:spcAft>
          <a:spcPct val="0"/>
        </a:spcAft>
        <a:buChar char="–"/>
        <a:defRPr sz="1125">
          <a:solidFill>
            <a:schemeClr val="tx1"/>
          </a:solidFill>
          <a:latin typeface="+mn-lt"/>
        </a:defRPr>
      </a:lvl4pPr>
      <a:lvl5pPr marL="1157605" indent="-128270" algn="l" rtl="0" eaLnBrk="0" fontAlgn="base" hangingPunct="0">
        <a:spcBef>
          <a:spcPct val="11000"/>
        </a:spcBef>
        <a:spcAft>
          <a:spcPct val="0"/>
        </a:spcAft>
        <a:buChar char="»"/>
        <a:defRPr sz="1125">
          <a:solidFill>
            <a:schemeClr val="tx1"/>
          </a:solidFill>
          <a:latin typeface="+mn-lt"/>
        </a:defRPr>
      </a:lvl5pPr>
      <a:lvl6pPr marL="1414780" indent="-128270" algn="l" rtl="0" eaLnBrk="1" fontAlgn="base" hangingPunct="1">
        <a:spcBef>
          <a:spcPct val="11000"/>
        </a:spcBef>
        <a:spcAft>
          <a:spcPct val="0"/>
        </a:spcAft>
        <a:buChar char="»"/>
        <a:defRPr sz="1125">
          <a:solidFill>
            <a:schemeClr val="tx1"/>
          </a:solidFill>
          <a:latin typeface="+mn-lt"/>
        </a:defRPr>
      </a:lvl6pPr>
      <a:lvl7pPr marL="1671955" indent="-128270" algn="l" rtl="0" eaLnBrk="1" fontAlgn="base" hangingPunct="1">
        <a:spcBef>
          <a:spcPct val="11000"/>
        </a:spcBef>
        <a:spcAft>
          <a:spcPct val="0"/>
        </a:spcAft>
        <a:buChar char="»"/>
        <a:defRPr sz="1125">
          <a:solidFill>
            <a:schemeClr val="tx1"/>
          </a:solidFill>
          <a:latin typeface="+mn-lt"/>
        </a:defRPr>
      </a:lvl7pPr>
      <a:lvl8pPr marL="1929130" indent="-128270" algn="l" rtl="0" eaLnBrk="1" fontAlgn="base" hangingPunct="1">
        <a:spcBef>
          <a:spcPct val="11000"/>
        </a:spcBef>
        <a:spcAft>
          <a:spcPct val="0"/>
        </a:spcAft>
        <a:buChar char="»"/>
        <a:defRPr sz="1125">
          <a:solidFill>
            <a:schemeClr val="tx1"/>
          </a:solidFill>
          <a:latin typeface="+mn-lt"/>
        </a:defRPr>
      </a:lvl8pPr>
      <a:lvl9pPr marL="2186305" indent="-128270" algn="l" rtl="0" eaLnBrk="1" fontAlgn="base" hangingPunct="1">
        <a:spcBef>
          <a:spcPct val="11000"/>
        </a:spcBef>
        <a:spcAft>
          <a:spcPct val="0"/>
        </a:spcAft>
        <a:buChar char="»"/>
        <a:defRPr sz="1125">
          <a:solidFill>
            <a:schemeClr val="tx1"/>
          </a:solidFill>
          <a:latin typeface="+mn-lt"/>
        </a:defRPr>
      </a:lvl9pPr>
    </p:bodyStyle>
    <p:otherStyle>
      <a:defPPr>
        <a:defRPr lang="zh-CN"/>
      </a:defPPr>
      <a:lvl1pPr marL="0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2pPr>
      <a:lvl3pPr marL="514350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3pPr>
      <a:lvl4pPr marL="771525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4pPr>
      <a:lvl5pPr marL="1028700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5pPr>
      <a:lvl6pPr marL="1285875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6pPr>
      <a:lvl7pPr marL="1543050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7pPr>
      <a:lvl8pPr marL="1800225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0"/>
            <a:ext cx="10972800" cy="45259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defRPr sz="595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endParaRPr lang="zh-CN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ctr" eaLnBrk="1" hangingPunct="1">
              <a:defRPr sz="595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endParaRPr lang="zh-CN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 eaLnBrk="1" hangingPunct="1">
              <a:defRPr sz="595"/>
            </a:lvl1pPr>
          </a:lstStyle>
          <a:p>
            <a:fld id="{C9B16E9F-38D6-4064-937D-2E89280974E6}" type="slidenum">
              <a:rPr lang="en-US" altLang="zh-CN"/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</p:sldLayoutIdLst>
  <p:transition spd="med">
    <p:fade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1855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9pPr>
    </p:titleStyle>
    <p:bodyStyle>
      <a:lvl1pPr marL="144780" indent="-144780" algn="l" rtl="0" eaLnBrk="0" fontAlgn="base" hangingPunct="0">
        <a:spcBef>
          <a:spcPct val="8000"/>
        </a:spcBef>
        <a:spcAft>
          <a:spcPct val="0"/>
        </a:spcAft>
        <a:buChar char="•"/>
        <a:defRPr sz="1350">
          <a:solidFill>
            <a:schemeClr val="tx1"/>
          </a:solidFill>
          <a:latin typeface="+mn-lt"/>
          <a:ea typeface="+mn-ea"/>
          <a:cs typeface="+mn-cs"/>
        </a:defRPr>
      </a:lvl1pPr>
      <a:lvl2pPr marL="313690" indent="-120650" algn="l" rtl="0" eaLnBrk="0" fontAlgn="base" hangingPunct="0">
        <a:spcBef>
          <a:spcPct val="8000"/>
        </a:spcBef>
        <a:spcAft>
          <a:spcPct val="0"/>
        </a:spcAft>
        <a:buChar char="–"/>
        <a:defRPr sz="1180">
          <a:solidFill>
            <a:schemeClr val="tx1"/>
          </a:solidFill>
          <a:latin typeface="+mn-lt"/>
        </a:defRPr>
      </a:lvl2pPr>
      <a:lvl3pPr marL="482600" indent="-95885" algn="l" rtl="0" eaLnBrk="0" fontAlgn="base" hangingPunct="0">
        <a:spcBef>
          <a:spcPct val="8000"/>
        </a:spcBef>
        <a:spcAft>
          <a:spcPct val="0"/>
        </a:spcAft>
        <a:buChar char="•"/>
        <a:defRPr sz="1015">
          <a:solidFill>
            <a:schemeClr val="tx1"/>
          </a:solidFill>
          <a:latin typeface="+mn-lt"/>
        </a:defRPr>
      </a:lvl3pPr>
      <a:lvl4pPr marL="675640" indent="-95885" algn="l" rtl="0" eaLnBrk="0" fontAlgn="base" hangingPunct="0">
        <a:spcBef>
          <a:spcPct val="8000"/>
        </a:spcBef>
        <a:spcAft>
          <a:spcPct val="0"/>
        </a:spcAft>
        <a:buChar char="–"/>
        <a:defRPr sz="845">
          <a:solidFill>
            <a:schemeClr val="tx1"/>
          </a:solidFill>
          <a:latin typeface="+mn-lt"/>
        </a:defRPr>
      </a:lvl4pPr>
      <a:lvl5pPr marL="868045" indent="-95885" algn="l" rtl="0" eaLnBrk="0" fontAlgn="base" hangingPunct="0">
        <a:spcBef>
          <a:spcPct val="8000"/>
        </a:spcBef>
        <a:spcAft>
          <a:spcPct val="0"/>
        </a:spcAft>
        <a:buChar char="»"/>
        <a:defRPr sz="845">
          <a:solidFill>
            <a:schemeClr val="tx1"/>
          </a:solidFill>
          <a:latin typeface="+mn-lt"/>
        </a:defRPr>
      </a:lvl5pPr>
      <a:lvl6pPr marL="1061085" indent="-95885" algn="l" rtl="0" eaLnBrk="1" fontAlgn="base" hangingPunct="1">
        <a:spcBef>
          <a:spcPct val="8000"/>
        </a:spcBef>
        <a:spcAft>
          <a:spcPct val="0"/>
        </a:spcAft>
        <a:buChar char="»"/>
        <a:defRPr sz="845">
          <a:solidFill>
            <a:schemeClr val="tx1"/>
          </a:solidFill>
          <a:latin typeface="+mn-lt"/>
        </a:defRPr>
      </a:lvl6pPr>
      <a:lvl7pPr marL="1254125" indent="-95885" algn="l" rtl="0" eaLnBrk="1" fontAlgn="base" hangingPunct="1">
        <a:spcBef>
          <a:spcPct val="8000"/>
        </a:spcBef>
        <a:spcAft>
          <a:spcPct val="0"/>
        </a:spcAft>
        <a:buChar char="»"/>
        <a:defRPr sz="845">
          <a:solidFill>
            <a:schemeClr val="tx1"/>
          </a:solidFill>
          <a:latin typeface="+mn-lt"/>
        </a:defRPr>
      </a:lvl7pPr>
      <a:lvl8pPr marL="1447165" indent="-95885" algn="l" rtl="0" eaLnBrk="1" fontAlgn="base" hangingPunct="1">
        <a:spcBef>
          <a:spcPct val="8000"/>
        </a:spcBef>
        <a:spcAft>
          <a:spcPct val="0"/>
        </a:spcAft>
        <a:buChar char="»"/>
        <a:defRPr sz="845">
          <a:solidFill>
            <a:schemeClr val="tx1"/>
          </a:solidFill>
          <a:latin typeface="+mn-lt"/>
        </a:defRPr>
      </a:lvl8pPr>
      <a:lvl9pPr marL="1639570" indent="-95885" algn="l" rtl="0" eaLnBrk="1" fontAlgn="base" hangingPunct="1">
        <a:spcBef>
          <a:spcPct val="8000"/>
        </a:spcBef>
        <a:spcAft>
          <a:spcPct val="0"/>
        </a:spcAft>
        <a:buChar char="»"/>
        <a:defRPr sz="845">
          <a:solidFill>
            <a:schemeClr val="tx1"/>
          </a:solidFill>
          <a:latin typeface="+mn-lt"/>
        </a:defRPr>
      </a:lvl9pPr>
    </p:bodyStyle>
    <p:otherStyle>
      <a:defPPr>
        <a:defRPr lang="zh-CN"/>
      </a:defPPr>
      <a:lvl1pPr marL="0" algn="l" defTabSz="386080" rtl="0" eaLnBrk="1" latinLnBrk="0" hangingPunct="1">
        <a:defRPr sz="760" kern="1200">
          <a:solidFill>
            <a:schemeClr val="tx1"/>
          </a:solidFill>
          <a:latin typeface="+mn-lt"/>
          <a:ea typeface="+mn-ea"/>
          <a:cs typeface="+mn-cs"/>
        </a:defRPr>
      </a:lvl1pPr>
      <a:lvl2pPr marL="193040" algn="l" defTabSz="386080" rtl="0" eaLnBrk="1" latinLnBrk="0" hangingPunct="1">
        <a:defRPr sz="760" kern="1200">
          <a:solidFill>
            <a:schemeClr val="tx1"/>
          </a:solidFill>
          <a:latin typeface="+mn-lt"/>
          <a:ea typeface="+mn-ea"/>
          <a:cs typeface="+mn-cs"/>
        </a:defRPr>
      </a:lvl2pPr>
      <a:lvl3pPr marL="386080" algn="l" defTabSz="386080" rtl="0" eaLnBrk="1" latinLnBrk="0" hangingPunct="1">
        <a:defRPr sz="760" kern="1200">
          <a:solidFill>
            <a:schemeClr val="tx1"/>
          </a:solidFill>
          <a:latin typeface="+mn-lt"/>
          <a:ea typeface="+mn-ea"/>
          <a:cs typeface="+mn-cs"/>
        </a:defRPr>
      </a:lvl3pPr>
      <a:lvl4pPr marL="578485" algn="l" defTabSz="386080" rtl="0" eaLnBrk="1" latinLnBrk="0" hangingPunct="1">
        <a:defRPr sz="760" kern="1200">
          <a:solidFill>
            <a:schemeClr val="tx1"/>
          </a:solidFill>
          <a:latin typeface="+mn-lt"/>
          <a:ea typeface="+mn-ea"/>
          <a:cs typeface="+mn-cs"/>
        </a:defRPr>
      </a:lvl4pPr>
      <a:lvl5pPr marL="771525" algn="l" defTabSz="386080" rtl="0" eaLnBrk="1" latinLnBrk="0" hangingPunct="1">
        <a:defRPr sz="760" kern="1200">
          <a:solidFill>
            <a:schemeClr val="tx1"/>
          </a:solidFill>
          <a:latin typeface="+mn-lt"/>
          <a:ea typeface="+mn-ea"/>
          <a:cs typeface="+mn-cs"/>
        </a:defRPr>
      </a:lvl5pPr>
      <a:lvl6pPr marL="964565" algn="l" defTabSz="386080" rtl="0" eaLnBrk="1" latinLnBrk="0" hangingPunct="1">
        <a:defRPr sz="760" kern="1200">
          <a:solidFill>
            <a:schemeClr val="tx1"/>
          </a:solidFill>
          <a:latin typeface="+mn-lt"/>
          <a:ea typeface="+mn-ea"/>
          <a:cs typeface="+mn-cs"/>
        </a:defRPr>
      </a:lvl6pPr>
      <a:lvl7pPr marL="1157605" algn="l" defTabSz="386080" rtl="0" eaLnBrk="1" latinLnBrk="0" hangingPunct="1">
        <a:defRPr sz="760" kern="1200">
          <a:solidFill>
            <a:schemeClr val="tx1"/>
          </a:solidFill>
          <a:latin typeface="+mn-lt"/>
          <a:ea typeface="+mn-ea"/>
          <a:cs typeface="+mn-cs"/>
        </a:defRPr>
      </a:lvl7pPr>
      <a:lvl8pPr marL="1350010" algn="l" defTabSz="386080" rtl="0" eaLnBrk="1" latinLnBrk="0" hangingPunct="1">
        <a:defRPr sz="760" kern="1200">
          <a:solidFill>
            <a:schemeClr val="tx1"/>
          </a:solidFill>
          <a:latin typeface="+mn-lt"/>
          <a:ea typeface="+mn-ea"/>
          <a:cs typeface="+mn-cs"/>
        </a:defRPr>
      </a:lvl8pPr>
      <a:lvl9pPr marL="1543050" algn="l" defTabSz="386080" rtl="0" eaLnBrk="1" latinLnBrk="0" hangingPunct="1">
        <a:defRPr sz="7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l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9"/>
            </p:custDataLst>
          </p:nvPr>
        </p:nvSpPr>
        <p:spPr>
          <a:xfrm>
            <a:off x="669882" y="443230"/>
            <a:ext cx="10852237" cy="441964"/>
          </a:xfrm>
          <a:prstGeom prst="rect">
            <a:avLst/>
          </a:prstGeom>
        </p:spPr>
        <p:txBody>
          <a:bodyPr vert="horz" wrap="square" lIns="90170" tIns="46990" rIns="90170" bIns="4699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20"/>
            </p:custDataLst>
          </p:nvPr>
        </p:nvSpPr>
        <p:spPr>
          <a:xfrm>
            <a:off x="669882" y="961398"/>
            <a:ext cx="10852237" cy="5388907"/>
          </a:xfrm>
          <a:prstGeom prst="rect">
            <a:avLst/>
          </a:prstGeom>
        </p:spPr>
        <p:txBody>
          <a:bodyPr vert="horz" wrap="square" lIns="90170" tIns="46990" rIns="90170" bIns="4699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79742" y="6349833"/>
            <a:ext cx="2700000" cy="31680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rmAutofit/>
          </a:bodyPr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粗简黑简" panose="00020600040101010101" charset="-122"/>
                <a:cs typeface="汉仪粗简黑简" panose="00020600040101010101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16000" y="6349833"/>
            <a:ext cx="3960000" cy="31680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rmAutofit/>
          </a:bodyPr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粗简黑简" panose="00020600040101010101" charset="-122"/>
                <a:cs typeface="汉仪粗简黑简" panose="00020600040101010101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49833"/>
            <a:ext cx="2700000" cy="31680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rmAutofit/>
          </a:bodyPr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粗简黑简" panose="00020600040101010101" charset="-122"/>
                <a:cs typeface="汉仪粗简黑简" panose="00020600040101010101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8" name="KSO_TEMPLATE" hidden="1"/>
          <p:cNvSpPr/>
          <p:nvPr userDrawn="1">
            <p:custDataLst>
              <p:tags r:id="rId21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 sz="135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  <p:sldLayoutId id="2147483669" r:id="rId4"/>
    <p:sldLayoutId id="2147483670" r:id="rId5"/>
    <p:sldLayoutId id="2147483671" r:id="rId6"/>
    <p:sldLayoutId id="2147483672" r:id="rId7"/>
    <p:sldLayoutId id="2147483673" r:id="rId8"/>
    <p:sldLayoutId id="2147483674" r:id="rId9"/>
    <p:sldLayoutId id="2147483675" r:id="rId10"/>
    <p:sldLayoutId id="2147483676" r:id="rId11"/>
    <p:sldLayoutId id="2147483677" r:id="rId12"/>
    <p:sldLayoutId id="2147483678" r:id="rId13"/>
    <p:sldLayoutId id="2147483679" r:id="rId14"/>
    <p:sldLayoutId id="2147483680" r:id="rId15"/>
    <p:sldLayoutId id="2147483681" r:id="rId16"/>
    <p:sldLayoutId id="2147483682" r:id="rId17"/>
    <p:sldLayoutId id="2147483683" r:id="rId18"/>
  </p:sldLayoutIdLst>
  <p:txStyles>
    <p:titleStyle>
      <a:lvl1pPr algn="l" defTabSz="685800" rtl="0" eaLnBrk="1" fontAlgn="auto" latinLnBrk="0" hangingPunct="1">
        <a:lnSpc>
          <a:spcPct val="100000"/>
        </a:lnSpc>
        <a:spcBef>
          <a:spcPct val="0"/>
        </a:spcBef>
        <a:buNone/>
        <a:defRPr sz="1800" b="1" u="none" strike="noStrike" kern="1200" cap="none" spc="200" normalizeH="0">
          <a:solidFill>
            <a:schemeClr val="tx1"/>
          </a:solidFill>
          <a:uFillTx/>
          <a:latin typeface="Arial" panose="020B0604020202020204" pitchFamily="34" charset="0"/>
          <a:ea typeface="汉仪粗简黑简" panose="00020600040101010101" charset="-122"/>
          <a:cs typeface="+mj-cs"/>
        </a:defRPr>
      </a:lvl1pPr>
    </p:titleStyle>
    <p:bodyStyle>
      <a:lvl1pPr marL="171450" indent="-171450" algn="l" defTabSz="6858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2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汉仪粗简黑简" panose="00020600040101010101" charset="-122"/>
          <a:cs typeface="+mn-cs"/>
        </a:defRPr>
      </a:lvl1pPr>
      <a:lvl2pPr marL="514350" indent="-171450" algn="l" defTabSz="6858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tabLst>
          <a:tab pos="1207135" algn="l"/>
        </a:tabLst>
        <a:defRPr sz="12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汉仪粗简黑简" panose="00020600040101010101" charset="-122"/>
          <a:cs typeface="+mn-cs"/>
        </a:defRPr>
      </a:lvl2pPr>
      <a:lvl3pPr marL="857250" indent="-171450" algn="l" defTabSz="6858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2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汉仪粗简黑简" panose="00020600040101010101" charset="-122"/>
          <a:cs typeface="+mn-cs"/>
        </a:defRPr>
      </a:lvl3pPr>
      <a:lvl4pPr marL="1200150" indent="-171450" algn="l" defTabSz="6858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2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汉仪粗简黑简" panose="00020600040101010101" charset="-122"/>
          <a:cs typeface="+mn-cs"/>
        </a:defRPr>
      </a:lvl4pPr>
      <a:lvl5pPr marL="1543050" indent="-171450" algn="l" defTabSz="6858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2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汉仪粗简黑简" panose="00020600040101010101" charset="-122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0"/>
            <a:ext cx="10972800" cy="45259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defRPr sz="79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ctr" eaLnBrk="1" hangingPunct="1">
              <a:defRPr sz="79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 eaLnBrk="1" hangingPunct="1">
              <a:defRPr sz="790"/>
            </a:lvl1pPr>
          </a:lstStyle>
          <a:p>
            <a:fld id="{C9B16E9F-38D6-4064-937D-2E89280974E6}" type="slidenum">
              <a:rPr lang="en-US" altLang="zh-CN"/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  <p:sldLayoutId id="2147483696" r:id="rId12"/>
    <p:sldLayoutId id="2147483697" r:id="rId13"/>
  </p:sldLayoutIdLst>
  <p:transition spd="med">
    <p:fade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2475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9pPr>
    </p:titleStyle>
    <p:bodyStyle>
      <a:lvl1pPr marL="193040" indent="-193040" algn="l" rtl="0" eaLnBrk="0" fontAlgn="base" hangingPunct="0">
        <a:spcBef>
          <a:spcPct val="11000"/>
        </a:spcBef>
        <a:spcAft>
          <a:spcPct val="0"/>
        </a:spcAft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18465" indent="-160655" algn="l" rtl="0" eaLnBrk="0" fontAlgn="base" hangingPunct="0">
        <a:spcBef>
          <a:spcPct val="11000"/>
        </a:spcBef>
        <a:spcAft>
          <a:spcPct val="0"/>
        </a:spcAft>
        <a:buChar char="–"/>
        <a:defRPr sz="1575">
          <a:solidFill>
            <a:schemeClr val="tx1"/>
          </a:solidFill>
          <a:latin typeface="+mn-lt"/>
        </a:defRPr>
      </a:lvl2pPr>
      <a:lvl3pPr marL="643255" indent="-128270" algn="l" rtl="0" eaLnBrk="0" fontAlgn="base" hangingPunct="0">
        <a:spcBef>
          <a:spcPct val="11000"/>
        </a:spcBef>
        <a:spcAft>
          <a:spcPct val="0"/>
        </a:spcAft>
        <a:buChar char="•"/>
        <a:defRPr sz="1350">
          <a:solidFill>
            <a:schemeClr val="tx1"/>
          </a:solidFill>
          <a:latin typeface="+mn-lt"/>
        </a:defRPr>
      </a:lvl3pPr>
      <a:lvl4pPr marL="900430" indent="-128270" algn="l" rtl="0" eaLnBrk="0" fontAlgn="base" hangingPunct="0">
        <a:spcBef>
          <a:spcPct val="11000"/>
        </a:spcBef>
        <a:spcAft>
          <a:spcPct val="0"/>
        </a:spcAft>
        <a:buChar char="–"/>
        <a:defRPr sz="1125">
          <a:solidFill>
            <a:schemeClr val="tx1"/>
          </a:solidFill>
          <a:latin typeface="+mn-lt"/>
        </a:defRPr>
      </a:lvl4pPr>
      <a:lvl5pPr marL="1157605" indent="-128270" algn="l" rtl="0" eaLnBrk="0" fontAlgn="base" hangingPunct="0">
        <a:spcBef>
          <a:spcPct val="11000"/>
        </a:spcBef>
        <a:spcAft>
          <a:spcPct val="0"/>
        </a:spcAft>
        <a:buChar char="»"/>
        <a:defRPr sz="1125">
          <a:solidFill>
            <a:schemeClr val="tx1"/>
          </a:solidFill>
          <a:latin typeface="+mn-lt"/>
        </a:defRPr>
      </a:lvl5pPr>
      <a:lvl6pPr marL="1414780" indent="-128270" algn="l" rtl="0" eaLnBrk="1" fontAlgn="base" hangingPunct="1">
        <a:spcBef>
          <a:spcPct val="11000"/>
        </a:spcBef>
        <a:spcAft>
          <a:spcPct val="0"/>
        </a:spcAft>
        <a:buChar char="»"/>
        <a:defRPr sz="1125">
          <a:solidFill>
            <a:schemeClr val="tx1"/>
          </a:solidFill>
          <a:latin typeface="+mn-lt"/>
        </a:defRPr>
      </a:lvl6pPr>
      <a:lvl7pPr marL="1671955" indent="-128270" algn="l" rtl="0" eaLnBrk="1" fontAlgn="base" hangingPunct="1">
        <a:spcBef>
          <a:spcPct val="11000"/>
        </a:spcBef>
        <a:spcAft>
          <a:spcPct val="0"/>
        </a:spcAft>
        <a:buChar char="»"/>
        <a:defRPr sz="1125">
          <a:solidFill>
            <a:schemeClr val="tx1"/>
          </a:solidFill>
          <a:latin typeface="+mn-lt"/>
        </a:defRPr>
      </a:lvl7pPr>
      <a:lvl8pPr marL="1929130" indent="-128270" algn="l" rtl="0" eaLnBrk="1" fontAlgn="base" hangingPunct="1">
        <a:spcBef>
          <a:spcPct val="11000"/>
        </a:spcBef>
        <a:spcAft>
          <a:spcPct val="0"/>
        </a:spcAft>
        <a:buChar char="»"/>
        <a:defRPr sz="1125">
          <a:solidFill>
            <a:schemeClr val="tx1"/>
          </a:solidFill>
          <a:latin typeface="+mn-lt"/>
        </a:defRPr>
      </a:lvl8pPr>
      <a:lvl9pPr marL="2186305" indent="-128270" algn="l" rtl="0" eaLnBrk="1" fontAlgn="base" hangingPunct="1">
        <a:spcBef>
          <a:spcPct val="11000"/>
        </a:spcBef>
        <a:spcAft>
          <a:spcPct val="0"/>
        </a:spcAft>
        <a:buChar char="»"/>
        <a:defRPr sz="1125">
          <a:solidFill>
            <a:schemeClr val="tx1"/>
          </a:solidFill>
          <a:latin typeface="+mn-lt"/>
        </a:defRPr>
      </a:lvl9pPr>
    </p:bodyStyle>
    <p:otherStyle>
      <a:defPPr>
        <a:defRPr lang="zh-CN"/>
      </a:defPPr>
      <a:lvl1pPr marL="0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2pPr>
      <a:lvl3pPr marL="514350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3pPr>
      <a:lvl4pPr marL="771525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4pPr>
      <a:lvl5pPr marL="1028700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5pPr>
      <a:lvl6pPr marL="1285875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6pPr>
      <a:lvl7pPr marL="1543050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7pPr>
      <a:lvl8pPr marL="1800225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8.jpeg"/><Relationship Id="rId1" Type="http://schemas.openxmlformats.org/officeDocument/2006/relationships/tags" Target="../tags/tag75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1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7.xml"/><Relationship Id="rId5" Type="http://schemas.openxmlformats.org/officeDocument/2006/relationships/tags" Target="../tags/tag104.xml"/><Relationship Id="rId4" Type="http://schemas.openxmlformats.org/officeDocument/2006/relationships/tags" Target="../tags/tag103.xml"/><Relationship Id="rId3" Type="http://schemas.openxmlformats.org/officeDocument/2006/relationships/tags" Target="../tags/tag102.xml"/><Relationship Id="rId2" Type="http://schemas.openxmlformats.org/officeDocument/2006/relationships/tags" Target="../tags/tag101.xml"/><Relationship Id="rId1" Type="http://schemas.openxmlformats.org/officeDocument/2006/relationships/tags" Target="../tags/tag100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6.xml"/></Relationships>
</file>

<file path=ppt/slides/_rels/slide2.xml.rels><?xml version="1.0" encoding="UTF-8" standalone="yes"?>
<Relationships xmlns="http://schemas.openxmlformats.org/package/2006/relationships"><Relationship Id="rId9" Type="http://schemas.openxmlformats.org/officeDocument/2006/relationships/tags" Target="../tags/tag84.xml"/><Relationship Id="rId8" Type="http://schemas.openxmlformats.org/officeDocument/2006/relationships/tags" Target="../tags/tag83.xml"/><Relationship Id="rId7" Type="http://schemas.openxmlformats.org/officeDocument/2006/relationships/tags" Target="../tags/tag82.xml"/><Relationship Id="rId6" Type="http://schemas.openxmlformats.org/officeDocument/2006/relationships/tags" Target="../tags/tag81.xml"/><Relationship Id="rId5" Type="http://schemas.openxmlformats.org/officeDocument/2006/relationships/tags" Target="../tags/tag80.xml"/><Relationship Id="rId4" Type="http://schemas.openxmlformats.org/officeDocument/2006/relationships/tags" Target="../tags/tag79.xml"/><Relationship Id="rId3" Type="http://schemas.openxmlformats.org/officeDocument/2006/relationships/tags" Target="../tags/tag78.xml"/><Relationship Id="rId21" Type="http://schemas.openxmlformats.org/officeDocument/2006/relationships/slideLayout" Target="../slideLayouts/slideLayout14.xml"/><Relationship Id="rId20" Type="http://schemas.openxmlformats.org/officeDocument/2006/relationships/tags" Target="../tags/tag91.xml"/><Relationship Id="rId2" Type="http://schemas.openxmlformats.org/officeDocument/2006/relationships/tags" Target="../tags/tag77.xml"/><Relationship Id="rId19" Type="http://schemas.openxmlformats.org/officeDocument/2006/relationships/image" Target="../media/image12.svg"/><Relationship Id="rId18" Type="http://schemas.openxmlformats.org/officeDocument/2006/relationships/image" Target="../media/image11.png"/><Relationship Id="rId17" Type="http://schemas.openxmlformats.org/officeDocument/2006/relationships/tags" Target="../tags/tag90.xml"/><Relationship Id="rId16" Type="http://schemas.openxmlformats.org/officeDocument/2006/relationships/image" Target="../media/image10.svg"/><Relationship Id="rId15" Type="http://schemas.openxmlformats.org/officeDocument/2006/relationships/image" Target="../media/image9.png"/><Relationship Id="rId14" Type="http://schemas.openxmlformats.org/officeDocument/2006/relationships/tags" Target="../tags/tag89.xml"/><Relationship Id="rId13" Type="http://schemas.openxmlformats.org/officeDocument/2006/relationships/tags" Target="../tags/tag88.xml"/><Relationship Id="rId12" Type="http://schemas.openxmlformats.org/officeDocument/2006/relationships/tags" Target="../tags/tag87.xml"/><Relationship Id="rId11" Type="http://schemas.openxmlformats.org/officeDocument/2006/relationships/tags" Target="../tags/tag86.xml"/><Relationship Id="rId10" Type="http://schemas.openxmlformats.org/officeDocument/2006/relationships/tags" Target="../tags/tag85.xml"/><Relationship Id="rId1" Type="http://schemas.openxmlformats.org/officeDocument/2006/relationships/tags" Target="../tags/tag76.xml"/></Relationships>
</file>

<file path=ppt/slides/_rels/slide3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8.xml"/><Relationship Id="rId4" Type="http://schemas.openxmlformats.org/officeDocument/2006/relationships/tags" Target="../tags/tag95.xml"/><Relationship Id="rId3" Type="http://schemas.openxmlformats.org/officeDocument/2006/relationships/tags" Target="../tags/tag94.xml"/><Relationship Id="rId2" Type="http://schemas.openxmlformats.org/officeDocument/2006/relationships/tags" Target="../tags/tag93.xml"/><Relationship Id="rId1" Type="http://schemas.openxmlformats.org/officeDocument/2006/relationships/tags" Target="../tags/tag9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1.xml"/><Relationship Id="rId7" Type="http://schemas.openxmlformats.org/officeDocument/2006/relationships/slideLayout" Target="../slideLayouts/slideLayout7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image" Target="../media/image1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9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8.xml"/><Relationship Id="rId4" Type="http://schemas.openxmlformats.org/officeDocument/2006/relationships/tags" Target="../tags/tag99.xml"/><Relationship Id="rId3" Type="http://schemas.openxmlformats.org/officeDocument/2006/relationships/tags" Target="../tags/tag98.xml"/><Relationship Id="rId2" Type="http://schemas.openxmlformats.org/officeDocument/2006/relationships/tags" Target="../tags/tag97.xml"/><Relationship Id="rId1" Type="http://schemas.openxmlformats.org/officeDocument/2006/relationships/tags" Target="../tags/tag9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0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4"/>
          <p:cNvSpPr>
            <a:spLocks noGrp="1"/>
          </p:cNvSpPr>
          <p:nvPr>
            <p:ph type="ctrTitle"/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7" name="副标题 6"/>
          <p:cNvSpPr>
            <a:spLocks noGrp="1"/>
          </p:cNvSpPr>
          <p:nvPr>
            <p:ph type="subTitle" idx="1"/>
          </p:nvPr>
        </p:nvSpPr>
        <p:spPr/>
        <p:txBody>
          <a:bodyPr/>
          <a:p>
            <a:endParaRPr lang="zh-CN" altLang="en-US"/>
          </a:p>
        </p:txBody>
      </p:sp>
      <p:pic>
        <p:nvPicPr>
          <p:cNvPr id="6" name="图片 5" descr="871034fed03bb21fc2263f051e81530d.jp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 cstate="print"/>
          <a:stretch>
            <a:fillRect/>
          </a:stretch>
        </p:blipFill>
        <p:spPr>
          <a:xfrm>
            <a:off x="64770" y="635"/>
            <a:ext cx="12007850" cy="6822440"/>
          </a:xfrm>
          <a:prstGeom prst="rect">
            <a:avLst/>
          </a:prstGeom>
        </p:spPr>
      </p:pic>
      <p:sp>
        <p:nvSpPr>
          <p:cNvPr id="2050" name="TextBox 3"/>
          <p:cNvSpPr txBox="1">
            <a:spLocks noChangeArrowheads="1"/>
          </p:cNvSpPr>
          <p:nvPr/>
        </p:nvSpPr>
        <p:spPr bwMode="auto">
          <a:xfrm>
            <a:off x="2971800" y="1905000"/>
            <a:ext cx="6549866" cy="2399665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fontAlgn="auto">
              <a:lnSpc>
                <a:spcPct val="150000"/>
              </a:lnSpc>
              <a:buClrTx/>
              <a:buSzTx/>
              <a:buFontTx/>
              <a:defRPr/>
            </a:pPr>
            <a:r>
              <a:rPr lang="zh-CN" altLang="en-US" sz="3600" smtClean="0">
                <a:solidFill>
                  <a:schemeClr val="accent2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方正大黑体_GBK" panose="02010600010101010101" charset="-122"/>
                <a:ea typeface="方正大黑体_GBK" panose="02010600010101010101" charset="-122"/>
                <a:cs typeface="方正大黑体_GBK" panose="02010600010101010101" charset="-122"/>
                <a:sym typeface="+mn-ea"/>
              </a:rPr>
              <a:t>项目八  会计账簿</a:t>
            </a:r>
            <a:endParaRPr lang="zh-CN" altLang="en-US" sz="3600" smtClean="0">
              <a:solidFill>
                <a:schemeClr val="accent2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方正大黑体_GBK" panose="02010600010101010101" charset="-122"/>
              <a:ea typeface="方正大黑体_GBK" panose="02010600010101010101" charset="-122"/>
              <a:cs typeface="方正大黑体_GBK" panose="02010600010101010101" charset="-122"/>
              <a:sym typeface="+mn-ea"/>
            </a:endParaRPr>
          </a:p>
          <a:p>
            <a:pPr algn="ctr" fontAlgn="auto">
              <a:lnSpc>
                <a:spcPct val="150000"/>
              </a:lnSpc>
              <a:buClrTx/>
              <a:buSzTx/>
              <a:buFontTx/>
              <a:defRPr/>
            </a:pPr>
            <a:r>
              <a:rPr lang="zh-CN" altLang="en-US" sz="3200" smtClean="0">
                <a:solidFill>
                  <a:schemeClr val="accent2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方正大黑体_GBK" panose="02010600010101010101" charset="-122"/>
                <a:ea typeface="方正大黑体_GBK" panose="02010600010101010101" charset="-122"/>
                <a:cs typeface="方正大黑体_GBK" panose="02010600010101010101" charset="-122"/>
                <a:sym typeface="+mn-ea"/>
              </a:rPr>
              <a:t>任务二 现金日记账的填写</a:t>
            </a:r>
            <a:endParaRPr lang="zh-CN" altLang="en-US" sz="3200" smtClean="0">
              <a:solidFill>
                <a:schemeClr val="accent2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方正大黑体_GBK" panose="02010600010101010101" charset="-122"/>
              <a:ea typeface="方正大黑体_GBK" panose="02010600010101010101" charset="-122"/>
              <a:cs typeface="方正大黑体_GBK" panose="02010600010101010101" charset="-122"/>
              <a:sym typeface="+mn-ea"/>
            </a:endParaRPr>
          </a:p>
          <a:p>
            <a:pPr algn="ctr" fontAlgn="auto">
              <a:lnSpc>
                <a:spcPct val="150000"/>
              </a:lnSpc>
              <a:defRPr/>
            </a:pPr>
            <a:endParaRPr lang="zh-CN" altLang="en-US" sz="3200" dirty="0" smtClean="0">
              <a:solidFill>
                <a:srgbClr val="00206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方正粗黑宋简体" panose="02000000000000000000" charset="-122"/>
              <a:ea typeface="方正大黑体_GBK" panose="02010600010101010101" charset="-122"/>
              <a:cs typeface="方正大黑体_GBK" panose="02010600010101010101" charset="-122"/>
              <a:sym typeface="+mn-ea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4338" name="Rectangle 2"/>
          <p:cNvSpPr>
            <a:spLocks noGrp="1"/>
          </p:cNvSpPr>
          <p:nvPr>
            <p:ph type="title"/>
          </p:nvPr>
        </p:nvSpPr>
        <p:spPr>
          <a:xfrm>
            <a:off x="1524000" y="87948"/>
            <a:ext cx="3240088" cy="583565"/>
          </a:xfrm>
          <a:effectLst>
            <a:outerShdw dist="17961" dir="2699999" algn="ctr" rotWithShape="0">
              <a:schemeClr val="bg2"/>
            </a:outerShdw>
          </a:effectLst>
        </p:spPr>
        <p:txBody>
          <a:bodyPr vert="horz" wrap="square" lIns="91440" tIns="45720" rIns="91440" bIns="45720" anchor="b" anchorCtr="0">
            <a:spAutoFit/>
          </a:bodyPr>
          <a:p>
            <a:pPr eaLnBrk="1" hangingPunct="1"/>
            <a:r>
              <a:rPr lang="zh-CN" altLang="en-US" sz="3200" b="1" dirty="0">
                <a:solidFill>
                  <a:srgbClr val="000000"/>
                </a:solidFill>
                <a:ea typeface="方正大黑体_GBK" panose="02010600010101010101" charset="-122"/>
              </a:rPr>
              <a:t>案例讲解</a:t>
            </a:r>
            <a:endParaRPr lang="zh-CN" altLang="en-US" sz="3200" b="1" dirty="0">
              <a:solidFill>
                <a:srgbClr val="000000"/>
              </a:solidFill>
              <a:ea typeface="方正大黑体_GBK" panose="02010600010101010101" charset="-122"/>
            </a:endParaRPr>
          </a:p>
        </p:txBody>
      </p:sp>
      <p:sp>
        <p:nvSpPr>
          <p:cNvPr id="14339" name="Rectangle 3"/>
          <p:cNvSpPr/>
          <p:nvPr/>
        </p:nvSpPr>
        <p:spPr>
          <a:xfrm>
            <a:off x="2230438" y="871220"/>
            <a:ext cx="4576445" cy="953135"/>
          </a:xfrm>
          <a:prstGeom prst="rect">
            <a:avLst/>
          </a:prstGeom>
          <a:noFill/>
          <a:ln w="9525">
            <a:noFill/>
          </a:ln>
        </p:spPr>
        <p:txBody>
          <a:bodyPr wrap="none" anchor="ctr" anchorCtr="0">
            <a:spAutoFit/>
          </a:bodyPr>
          <a:p>
            <a:r>
              <a:rPr lang="zh-CN" altLang="en-US" sz="2800" b="1" dirty="0">
                <a:solidFill>
                  <a:schemeClr val="tx2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例：库存现金日记账的登记 </a:t>
            </a:r>
            <a:endParaRPr lang="zh-CN" altLang="en-US" sz="2800" b="1" dirty="0">
              <a:solidFill>
                <a:schemeClr val="tx2"/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  <a:p>
            <a:endParaRPr lang="zh-CN" altLang="en-US" sz="2800" b="1" dirty="0">
              <a:solidFill>
                <a:schemeClr val="tx2"/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  <p:sp>
        <p:nvSpPr>
          <p:cNvPr id="14340" name="Text Box 4"/>
          <p:cNvSpPr txBox="1"/>
          <p:nvPr/>
        </p:nvSpPr>
        <p:spPr>
          <a:xfrm>
            <a:off x="1524000" y="2709863"/>
            <a:ext cx="2952750" cy="58356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eaLnBrk="0" hangingPunct="0">
              <a:spcBef>
                <a:spcPct val="50000"/>
              </a:spcBef>
            </a:pPr>
            <a:r>
              <a:rPr lang="zh-CN" altLang="en-US" sz="3200" b="1" dirty="0">
                <a:solidFill>
                  <a:srgbClr val="FF0000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登期初余额：</a:t>
            </a:r>
            <a:endParaRPr lang="zh-CN" altLang="en-US" sz="3200" b="1" dirty="0">
              <a:solidFill>
                <a:srgbClr val="FF0000"/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  <p:sp>
        <p:nvSpPr>
          <p:cNvPr id="14341" name="Rectangle 5"/>
          <p:cNvSpPr/>
          <p:nvPr/>
        </p:nvSpPr>
        <p:spPr>
          <a:xfrm>
            <a:off x="4079875" y="2779395"/>
            <a:ext cx="5616575" cy="64516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>
            <a:spAutoFit/>
          </a:bodyPr>
          <a:p>
            <a:r>
              <a:rPr lang="zh-CN" altLang="en-US" sz="3600" b="1" dirty="0">
                <a:solidFill>
                  <a:schemeClr val="tx2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库 存 现 金 日 记 账</a:t>
            </a:r>
            <a:endParaRPr lang="zh-CN" altLang="en-US" sz="3600" b="1" dirty="0">
              <a:solidFill>
                <a:schemeClr val="tx2"/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  <p:graphicFrame>
        <p:nvGraphicFramePr>
          <p:cNvPr id="14342" name="Group 6"/>
          <p:cNvGraphicFramePr>
            <a:graphicFrameLocks noGrp="1"/>
          </p:cNvGraphicFramePr>
          <p:nvPr/>
        </p:nvGraphicFramePr>
        <p:xfrm>
          <a:off x="1703388" y="3429000"/>
          <a:ext cx="8785225" cy="1553210"/>
        </p:xfrm>
        <a:graphic>
          <a:graphicData uri="http://schemas.openxmlformats.org/drawingml/2006/table">
            <a:tbl>
              <a:tblPr/>
              <a:tblGrid>
                <a:gridCol w="628650"/>
                <a:gridCol w="668020"/>
                <a:gridCol w="1079500"/>
                <a:gridCol w="1440180"/>
                <a:gridCol w="936625"/>
                <a:gridCol w="1079500"/>
                <a:gridCol w="1007745"/>
                <a:gridCol w="431800"/>
                <a:gridCol w="1513205"/>
              </a:tblGrid>
              <a:tr h="431800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方正粗黑宋简体" panose="02000000000000000000" charset="-122"/>
                          <a:ea typeface="方正大黑体_GBK" panose="02010600010101010101" charset="-122"/>
                          <a:cs typeface="Times New Roman" panose="02020603050405020304" pitchFamily="18" charset="0"/>
                        </a:rPr>
                        <a:t>             </a:t>
                      </a:r>
                      <a:r>
                        <a:rPr kumimoji="0" lang="zh-CN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方正粗黑宋简体" panose="02000000000000000000" charset="-122"/>
                          <a:ea typeface="方正大黑体_GBK" panose="02010600010101010101" charset="-122"/>
                          <a:cs typeface="Times New Roman" panose="02020603050405020304" pitchFamily="18" charset="0"/>
                        </a:rPr>
                        <a:t>年 </a:t>
                      </a: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方正粗黑宋简体" panose="02000000000000000000" charset="-122"/>
                        <a:ea typeface="方正大黑体_GBK" panose="02010600010101010101" charset="-122"/>
                      </a:endParaRPr>
                    </a:p>
                  </a:txBody>
                  <a:tcPr marT="45701" marB="4570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cPr/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方正粗黑宋简体" panose="02000000000000000000" charset="-122"/>
                          <a:ea typeface="方正大黑体_GBK" panose="02010600010101010101" charset="-122"/>
                          <a:cs typeface="Times New Roman" panose="02020603050405020304" pitchFamily="18" charset="0"/>
                        </a:rPr>
                        <a:t>凭 证</a:t>
                      </a:r>
                      <a:endParaRPr kumimoji="0" lang="zh-CN" alt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方正粗黑宋简体" panose="02000000000000000000" charset="-122"/>
                        <a:ea typeface="方正大黑体_GBK" panose="02010600010101010101" charset="-122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方正粗黑宋简体" panose="02000000000000000000" charset="-122"/>
                          <a:ea typeface="方正大黑体_GBK" panose="02010600010101010101" charset="-122"/>
                          <a:cs typeface="Times New Roman" panose="02020603050405020304" pitchFamily="18" charset="0"/>
                        </a:rPr>
                        <a:t>字 号</a:t>
                      </a:r>
                      <a:endParaRPr kumimoji="0" lang="zh-CN" alt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方正粗黑宋简体" panose="02000000000000000000" charset="-122"/>
                        <a:ea typeface="方正大黑体_GBK" panose="02010600010101010101" charset="-122"/>
                        <a:cs typeface="Times New Roman" panose="02020603050405020304" pitchFamily="18" charset="0"/>
                      </a:endParaRPr>
                    </a:p>
                  </a:txBody>
                  <a:tcPr marT="45701" marB="4570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方正粗黑宋简体" panose="02000000000000000000" charset="-122"/>
                          <a:ea typeface="方正大黑体_GBK" panose="02010600010101010101" charset="-122"/>
                          <a:cs typeface="Times New Roman" panose="02020603050405020304" pitchFamily="18" charset="0"/>
                        </a:rPr>
                        <a:t>摘  要</a:t>
                      </a:r>
                      <a:endParaRPr kumimoji="0" lang="zh-CN" alt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方正粗黑宋简体" panose="02000000000000000000" charset="-122"/>
                        <a:ea typeface="方正大黑体_GBK" panose="02010600010101010101" charset="-122"/>
                        <a:cs typeface="Times New Roman" panose="02020603050405020304" pitchFamily="18" charset="0"/>
                      </a:endParaRPr>
                    </a:p>
                  </a:txBody>
                  <a:tcPr marT="45701" marB="4570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方正粗黑宋简体" panose="02000000000000000000" charset="-122"/>
                          <a:ea typeface="方正大黑体_GBK" panose="02010600010101010101" charset="-122"/>
                          <a:cs typeface="Times New Roman" panose="02020603050405020304" pitchFamily="18" charset="0"/>
                        </a:rPr>
                        <a:t>对方科目</a:t>
                      </a:r>
                      <a:endParaRPr kumimoji="0" lang="zh-CN" alt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方正粗黑宋简体" panose="02000000000000000000" charset="-122"/>
                        <a:ea typeface="方正大黑体_GBK" panose="02010600010101010101" charset="-122"/>
                        <a:cs typeface="Times New Roman" panose="02020603050405020304" pitchFamily="18" charset="0"/>
                      </a:endParaRPr>
                    </a:p>
                  </a:txBody>
                  <a:tcPr marT="45701" marB="4570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方正粗黑宋简体" panose="02000000000000000000" charset="-122"/>
                          <a:ea typeface="方正大黑体_GBK" panose="02010600010101010101" charset="-122"/>
                          <a:cs typeface="Times New Roman" panose="02020603050405020304" pitchFamily="18" charset="0"/>
                        </a:rPr>
                        <a:t>借 方</a:t>
                      </a:r>
                      <a:endParaRPr kumimoji="0" lang="zh-CN" alt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方正粗黑宋简体" panose="02000000000000000000" charset="-122"/>
                        <a:ea typeface="方正大黑体_GBK" panose="02010600010101010101" charset="-122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方正粗黑宋简体" panose="02000000000000000000" charset="-122"/>
                          <a:ea typeface="方正大黑体_GBK" panose="02010600010101010101" charset="-122"/>
                          <a:cs typeface="Times New Roman" panose="02020603050405020304" pitchFamily="18" charset="0"/>
                        </a:rPr>
                        <a:t> （收入）</a:t>
                      </a:r>
                      <a:endParaRPr kumimoji="0" lang="zh-CN" alt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方正粗黑宋简体" panose="02000000000000000000" charset="-122"/>
                        <a:ea typeface="方正大黑体_GBK" panose="02010600010101010101" charset="-122"/>
                      </a:endParaRPr>
                    </a:p>
                  </a:txBody>
                  <a:tcPr marT="45701" marB="4570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方正粗黑宋简体" panose="02000000000000000000" charset="-122"/>
                          <a:ea typeface="方正大黑体_GBK" panose="02010600010101010101" charset="-122"/>
                          <a:cs typeface="Times New Roman" panose="02020603050405020304" pitchFamily="18" charset="0"/>
                        </a:rPr>
                        <a:t>贷 方</a:t>
                      </a:r>
                      <a:endParaRPr kumimoji="0" lang="zh-CN" alt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方正粗黑宋简体" panose="02000000000000000000" charset="-122"/>
                        <a:ea typeface="方正大黑体_GBK" panose="02010600010101010101" charset="-122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方正粗黑宋简体" panose="02000000000000000000" charset="-122"/>
                          <a:ea typeface="方正大黑体_GBK" panose="02010600010101010101" charset="-122"/>
                          <a:cs typeface="Times New Roman" panose="02020603050405020304" pitchFamily="18" charset="0"/>
                        </a:rPr>
                        <a:t>（支出）</a:t>
                      </a:r>
                      <a:endParaRPr kumimoji="0" lang="zh-CN" alt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方正粗黑宋简体" panose="02000000000000000000" charset="-122"/>
                        <a:ea typeface="方正大黑体_GBK" panose="02010600010101010101" charset="-122"/>
                        <a:cs typeface="Times New Roman" panose="02020603050405020304" pitchFamily="18" charset="0"/>
                      </a:endParaRPr>
                    </a:p>
                  </a:txBody>
                  <a:tcPr marT="45701" marB="4570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方正粗黑宋简体" panose="02000000000000000000" charset="-122"/>
                          <a:ea typeface="方正大黑体_GBK" panose="02010600010101010101" charset="-122"/>
                          <a:cs typeface="Times New Roman" panose="02020603050405020304" pitchFamily="18" charset="0"/>
                        </a:rPr>
                        <a:t>借或贷 </a:t>
                      </a: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方正粗黑宋简体" panose="02000000000000000000" charset="-122"/>
                        <a:ea typeface="方正大黑体_GBK" panose="02010600010101010101" charset="-122"/>
                        <a:cs typeface="Times New Roman" panose="02020603050405020304" pitchFamily="18" charset="0"/>
                      </a:endParaRPr>
                    </a:p>
                  </a:txBody>
                  <a:tcPr marT="45701" marB="4570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方正粗黑宋简体" panose="02000000000000000000" charset="-122"/>
                          <a:ea typeface="方正大黑体_GBK" panose="02010600010101010101" charset="-122"/>
                          <a:cs typeface="Times New Roman" panose="02020603050405020304" pitchFamily="18" charset="0"/>
                        </a:rPr>
                        <a:t>余 额</a:t>
                      </a:r>
                      <a:endParaRPr kumimoji="0" lang="zh-CN" alt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方正粗黑宋简体" panose="02000000000000000000" charset="-122"/>
                        <a:ea typeface="方正大黑体_GBK" panose="02010600010101010101" charset="-122"/>
                        <a:cs typeface="Times New Roman" panose="02020603050405020304" pitchFamily="18" charset="0"/>
                      </a:endParaRPr>
                    </a:p>
                  </a:txBody>
                  <a:tcPr marT="45701" marB="4570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816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方正粗黑宋简体" panose="02000000000000000000" charset="-122"/>
                          <a:ea typeface="方正大黑体_GBK" panose="02010600010101010101" charset="-122"/>
                          <a:cs typeface="Times New Roman" panose="02020603050405020304" pitchFamily="18" charset="0"/>
                        </a:rPr>
                        <a:t>月</a:t>
                      </a:r>
                      <a:endParaRPr kumimoji="0" lang="zh-CN" alt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方正粗黑宋简体" panose="02000000000000000000" charset="-122"/>
                        <a:ea typeface="方正大黑体_GBK" panose="02010600010101010101" charset="-122"/>
                        <a:cs typeface="Times New Roman" panose="02020603050405020304" pitchFamily="18" charset="0"/>
                      </a:endParaRPr>
                    </a:p>
                  </a:txBody>
                  <a:tcPr marT="45701" marB="4570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方正粗黑宋简体" panose="02000000000000000000" charset="-122"/>
                          <a:ea typeface="方正大黑体_GBK" panose="02010600010101010101" charset="-122"/>
                          <a:cs typeface="Times New Roman" panose="02020603050405020304" pitchFamily="18" charset="0"/>
                        </a:rPr>
                        <a:t>日</a:t>
                      </a:r>
                      <a:endParaRPr kumimoji="0" lang="zh-CN" alt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方正粗黑宋简体" panose="02000000000000000000" charset="-122"/>
                        <a:ea typeface="方正大黑体_GBK" panose="02010600010101010101" charset="-122"/>
                        <a:cs typeface="Times New Roman" panose="02020603050405020304" pitchFamily="18" charset="0"/>
                      </a:endParaRPr>
                    </a:p>
                  </a:txBody>
                  <a:tcPr marT="45701" marB="4570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cPr/>
                </a:tc>
                <a:tc vMerge="1">
                  <a:tcPr/>
                </a:tc>
                <a:tc vMerge="1">
                  <a:tcPr/>
                </a:tc>
                <a:tc vMerge="1">
                  <a:tcPr/>
                </a:tc>
                <a:tc vMerge="1">
                  <a:tcPr/>
                </a:tc>
                <a:tc vMerge="1">
                  <a:tcPr/>
                </a:tc>
                <a:tc vMerge="1">
                  <a:tcPr/>
                </a:tc>
              </a:tr>
              <a:tr h="6032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panose="020B0604020202020204" pitchFamily="34" charset="0"/>
                        <a:ea typeface="方正大黑体_GBK" panose="02010600010101010101" charset="-122"/>
                      </a:endParaRPr>
                    </a:p>
                  </a:txBody>
                  <a:tcPr marT="45701" marB="4570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panose="020B0604020202020204" pitchFamily="34" charset="0"/>
                        <a:ea typeface="方正大黑体_GBK" panose="02010600010101010101" charset="-122"/>
                      </a:endParaRPr>
                    </a:p>
                  </a:txBody>
                  <a:tcPr marT="45701" marB="4570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panose="020B0604020202020204" pitchFamily="34" charset="0"/>
                        <a:ea typeface="方正大黑体_GBK" panose="02010600010101010101" charset="-122"/>
                      </a:endParaRPr>
                    </a:p>
                  </a:txBody>
                  <a:tcPr marT="45701" marB="4570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panose="020B0604020202020204" pitchFamily="34" charset="0"/>
                        <a:ea typeface="方正大黑体_GBK" panose="02010600010101010101" charset="-122"/>
                      </a:endParaRPr>
                    </a:p>
                  </a:txBody>
                  <a:tcPr marT="45701" marB="4570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panose="020B0604020202020204" pitchFamily="34" charset="0"/>
                        <a:ea typeface="方正大黑体_GBK" panose="02010600010101010101" charset="-122"/>
                      </a:endParaRPr>
                    </a:p>
                  </a:txBody>
                  <a:tcPr marT="45701" marB="4570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panose="020B0604020202020204" pitchFamily="34" charset="0"/>
                        <a:ea typeface="方正大黑体_GBK" panose="02010600010101010101" charset="-122"/>
                      </a:endParaRPr>
                    </a:p>
                  </a:txBody>
                  <a:tcPr marT="45701" marB="4570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panose="020B0604020202020204" pitchFamily="34" charset="0"/>
                        <a:ea typeface="方正大黑体_GBK" panose="02010600010101010101" charset="-122"/>
                      </a:endParaRPr>
                    </a:p>
                  </a:txBody>
                  <a:tcPr marT="45701" marB="4570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panose="020B0604020202020204" pitchFamily="34" charset="0"/>
                        <a:ea typeface="方正大黑体_GBK" panose="02010600010101010101" charset="-122"/>
                      </a:endParaRPr>
                    </a:p>
                  </a:txBody>
                  <a:tcPr marT="45701" marB="4570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panose="020B0604020202020204" pitchFamily="34" charset="0"/>
                        <a:ea typeface="方正大黑体_GBK" panose="02010600010101010101" charset="-122"/>
                      </a:endParaRPr>
                    </a:p>
                  </a:txBody>
                  <a:tcPr marT="45701" marB="4570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4376" name="Rectangle 40"/>
          <p:cNvSpPr/>
          <p:nvPr/>
        </p:nvSpPr>
        <p:spPr>
          <a:xfrm>
            <a:off x="1919288" y="4508500"/>
            <a:ext cx="311150" cy="52197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r>
              <a:rPr lang="en-US" altLang="zh-CN" sz="2800" b="1" dirty="0">
                <a:solidFill>
                  <a:srgbClr val="0000FF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3</a:t>
            </a:r>
            <a:endParaRPr lang="en-US" altLang="zh-CN" sz="2800" b="1" dirty="0">
              <a:solidFill>
                <a:srgbClr val="0000FF"/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  <p:sp>
        <p:nvSpPr>
          <p:cNvPr id="14377" name="Rectangle 41"/>
          <p:cNvSpPr/>
          <p:nvPr/>
        </p:nvSpPr>
        <p:spPr>
          <a:xfrm>
            <a:off x="2351088" y="4508500"/>
            <a:ext cx="311150" cy="52197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eaLnBrk="0" hangingPunct="0"/>
            <a:r>
              <a:rPr lang="en-US" altLang="zh-CN" sz="2800" b="1" dirty="0">
                <a:solidFill>
                  <a:srgbClr val="0000FF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1</a:t>
            </a:r>
            <a:endParaRPr lang="en-US" altLang="zh-CN" sz="2800" b="1" dirty="0">
              <a:solidFill>
                <a:srgbClr val="0000FF"/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  <p:sp>
        <p:nvSpPr>
          <p:cNvPr id="14378" name="Rectangle 42"/>
          <p:cNvSpPr/>
          <p:nvPr/>
        </p:nvSpPr>
        <p:spPr>
          <a:xfrm>
            <a:off x="1774825" y="3429000"/>
            <a:ext cx="696595" cy="368300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pPr eaLnBrk="0" hangingPunct="0"/>
            <a:r>
              <a:rPr lang="en-US" altLang="zh-CN" sz="1800" b="1" dirty="0">
                <a:solidFill>
                  <a:srgbClr val="0000FF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20*5</a:t>
            </a:r>
            <a:endParaRPr lang="en-US" altLang="zh-CN" sz="1800" b="1" dirty="0">
              <a:solidFill>
                <a:srgbClr val="0000FF"/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  <p:sp>
        <p:nvSpPr>
          <p:cNvPr id="14379" name="Rectangle 43"/>
          <p:cNvSpPr/>
          <p:nvPr/>
        </p:nvSpPr>
        <p:spPr>
          <a:xfrm>
            <a:off x="4008438" y="4508500"/>
            <a:ext cx="2303462" cy="52197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eaLnBrk="0" hangingPunct="0"/>
            <a:r>
              <a:rPr lang="zh-CN" altLang="en-US" sz="2800" b="1" dirty="0">
                <a:solidFill>
                  <a:srgbClr val="0000FF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期初余额</a:t>
            </a:r>
            <a:endParaRPr lang="zh-CN" altLang="en-US" sz="2800" b="1" dirty="0">
              <a:solidFill>
                <a:srgbClr val="0000FF"/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  <p:sp>
        <p:nvSpPr>
          <p:cNvPr id="14380" name="Rectangle 44"/>
          <p:cNvSpPr/>
          <p:nvPr/>
        </p:nvSpPr>
        <p:spPr>
          <a:xfrm>
            <a:off x="8472488" y="4508500"/>
            <a:ext cx="540385" cy="521970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pPr eaLnBrk="0" hangingPunct="0"/>
            <a:r>
              <a:rPr lang="zh-CN" altLang="en-US" sz="2800" b="1" dirty="0">
                <a:solidFill>
                  <a:srgbClr val="0000FF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借</a:t>
            </a:r>
            <a:endParaRPr lang="zh-CN" altLang="en-US" sz="2800" b="1" dirty="0">
              <a:solidFill>
                <a:srgbClr val="0000FF"/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  <p:sp>
        <p:nvSpPr>
          <p:cNvPr id="14381" name="Rectangle 45"/>
          <p:cNvSpPr/>
          <p:nvPr/>
        </p:nvSpPr>
        <p:spPr>
          <a:xfrm>
            <a:off x="9048750" y="4508500"/>
            <a:ext cx="1619250" cy="52197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r>
              <a:rPr lang="en-US" altLang="zh-CN" sz="2800" b="1" dirty="0">
                <a:solidFill>
                  <a:srgbClr val="0000FF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2000</a:t>
            </a:r>
            <a:endParaRPr lang="en-US" altLang="zh-CN" sz="2800" b="1" dirty="0">
              <a:solidFill>
                <a:srgbClr val="0000FF"/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  <p:sp>
        <p:nvSpPr>
          <p:cNvPr id="14382" name="Rectangle 46"/>
          <p:cNvSpPr/>
          <p:nvPr/>
        </p:nvSpPr>
        <p:spPr>
          <a:xfrm>
            <a:off x="1524000" y="1821815"/>
            <a:ext cx="9561195" cy="521970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pPr eaLnBrk="0" hangingPunct="0"/>
            <a:r>
              <a:rPr lang="en-US" altLang="zh-CN" sz="2800" b="1" dirty="0">
                <a:solidFill>
                  <a:schemeClr val="tx2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    </a:t>
            </a:r>
            <a:r>
              <a:rPr lang="zh-CN" altLang="en-US" sz="2800" b="1" dirty="0">
                <a:solidFill>
                  <a:schemeClr val="tx2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华南工厂</a:t>
            </a:r>
            <a:r>
              <a:rPr lang="en-US" altLang="zh-CN" sz="2800" b="1" dirty="0">
                <a:solidFill>
                  <a:schemeClr val="tx2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20*5</a:t>
            </a:r>
            <a:r>
              <a:rPr lang="zh-CN" altLang="en-US" sz="2800" b="1" dirty="0">
                <a:solidFill>
                  <a:schemeClr val="tx2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年</a:t>
            </a:r>
            <a:r>
              <a:rPr lang="en-US" altLang="zh-CN" sz="2800" b="1" dirty="0">
                <a:solidFill>
                  <a:schemeClr val="tx2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3</a:t>
            </a:r>
            <a:r>
              <a:rPr lang="zh-CN" altLang="en-US" sz="2800" b="1" dirty="0">
                <a:solidFill>
                  <a:schemeClr val="tx2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月</a:t>
            </a:r>
            <a:r>
              <a:rPr lang="en-US" altLang="zh-CN" sz="2800" b="1" dirty="0">
                <a:solidFill>
                  <a:schemeClr val="tx2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1</a:t>
            </a:r>
            <a:r>
              <a:rPr lang="zh-CN" altLang="en-US" sz="2800" b="1" dirty="0">
                <a:solidFill>
                  <a:schemeClr val="tx2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日库存现金日记账余额为</a:t>
            </a:r>
            <a:r>
              <a:rPr lang="en-US" altLang="zh-CN" sz="2800" b="1" dirty="0">
                <a:solidFill>
                  <a:schemeClr val="tx2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2000</a:t>
            </a:r>
            <a:r>
              <a:rPr lang="zh-CN" altLang="en-US" sz="2800" b="1" dirty="0">
                <a:solidFill>
                  <a:schemeClr val="tx2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元。</a:t>
            </a:r>
            <a:endParaRPr lang="zh-CN" altLang="en-US" sz="2800" b="1" dirty="0">
              <a:solidFill>
                <a:schemeClr val="tx2"/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43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0" dur="500"/>
                                        <p:tgtEl>
                                          <p:spTgt spid="14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43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43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43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43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"/>
                            </p:stCondLst>
                            <p:childTnLst>
                              <p:par>
                                <p:cTn id="30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143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43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43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43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143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143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143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8" grpId="0" bldLvl="0" animBg="1"/>
      <p:bldP spid="14339" grpId="0"/>
      <p:bldP spid="14340" grpId="0"/>
      <p:bldP spid="14341" grpId="0"/>
      <p:bldP spid="14376" grpId="0"/>
      <p:bldP spid="14377" grpId="0"/>
      <p:bldP spid="14378" grpId="0"/>
      <p:bldP spid="14379" grpId="0"/>
      <p:bldP spid="14380" grpId="0"/>
      <p:bldP spid="14381" grpId="0"/>
      <p:bldP spid="1438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5362" name="Picture 2" descr="图片10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992313" y="836613"/>
            <a:ext cx="7639050" cy="324008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5363" name="Text Box 3"/>
          <p:cNvSpPr txBox="1"/>
          <p:nvPr/>
        </p:nvSpPr>
        <p:spPr>
          <a:xfrm>
            <a:off x="2427288" y="1916113"/>
            <a:ext cx="1676400" cy="276860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 anchor="t" anchorCtr="0">
            <a:spAutoFit/>
          </a:bodyPr>
          <a:p>
            <a:pPr>
              <a:spcBef>
                <a:spcPct val="50000"/>
              </a:spcBef>
            </a:pPr>
            <a:r>
              <a:rPr lang="en-US" altLang="zh-CN" sz="1800" b="1" dirty="0">
                <a:solidFill>
                  <a:srgbClr val="003300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  </a:t>
            </a:r>
            <a:r>
              <a:rPr lang="zh-CN" altLang="en-US" sz="1800" b="1" dirty="0">
                <a:solidFill>
                  <a:srgbClr val="003300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提现</a:t>
            </a:r>
            <a:endParaRPr lang="zh-CN" altLang="en-US" sz="1800" b="1" dirty="0">
              <a:solidFill>
                <a:srgbClr val="003300"/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  <p:sp>
        <p:nvSpPr>
          <p:cNvPr id="15364" name="Text Box 4"/>
          <p:cNvSpPr txBox="1"/>
          <p:nvPr/>
        </p:nvSpPr>
        <p:spPr>
          <a:xfrm>
            <a:off x="4873625" y="1339850"/>
            <a:ext cx="2878138" cy="276860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 anchor="t" anchorCtr="0">
            <a:spAutoFit/>
          </a:bodyPr>
          <a:p>
            <a:pPr>
              <a:spcBef>
                <a:spcPct val="50000"/>
              </a:spcBef>
            </a:pPr>
            <a:r>
              <a:rPr lang="en-US" altLang="zh-CN" sz="1800" b="1" i="1" dirty="0">
                <a:solidFill>
                  <a:srgbClr val="003300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20*5  3   1</a:t>
            </a:r>
            <a:endParaRPr lang="en-US" altLang="zh-CN" sz="1800" b="1" i="1" dirty="0">
              <a:solidFill>
                <a:srgbClr val="003300"/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  <p:sp>
        <p:nvSpPr>
          <p:cNvPr id="15365" name="Text Box 5"/>
          <p:cNvSpPr txBox="1"/>
          <p:nvPr/>
        </p:nvSpPr>
        <p:spPr>
          <a:xfrm>
            <a:off x="8545513" y="1052513"/>
            <a:ext cx="431800" cy="276860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 anchor="t" anchorCtr="0">
            <a:spAutoFit/>
          </a:bodyPr>
          <a:p>
            <a:pPr>
              <a:spcBef>
                <a:spcPct val="50000"/>
              </a:spcBef>
            </a:pPr>
            <a:r>
              <a:rPr lang="en-US" altLang="zh-CN" sz="1800" b="1" i="1" dirty="0">
                <a:solidFill>
                  <a:srgbClr val="003300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1</a:t>
            </a:r>
            <a:endParaRPr lang="en-US" altLang="zh-CN" sz="1800" b="1" i="1" dirty="0">
              <a:solidFill>
                <a:srgbClr val="003300"/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  <p:sp>
        <p:nvSpPr>
          <p:cNvPr id="15366" name="Text Box 6"/>
          <p:cNvSpPr txBox="1"/>
          <p:nvPr/>
        </p:nvSpPr>
        <p:spPr>
          <a:xfrm>
            <a:off x="3937000" y="1916113"/>
            <a:ext cx="990600" cy="276860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 anchor="t" anchorCtr="0">
            <a:spAutoFit/>
          </a:bodyPr>
          <a:p>
            <a:pPr>
              <a:spcBef>
                <a:spcPct val="50000"/>
              </a:spcBef>
            </a:pPr>
            <a:r>
              <a:rPr lang="zh-CN" altLang="en-US" sz="1800" b="1" dirty="0">
                <a:solidFill>
                  <a:srgbClr val="003300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库存现金</a:t>
            </a:r>
            <a:endParaRPr lang="zh-CN" altLang="en-US" sz="1800" b="1" dirty="0">
              <a:solidFill>
                <a:srgbClr val="003300"/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  <p:sp>
        <p:nvSpPr>
          <p:cNvPr id="15367" name="Text Box 7"/>
          <p:cNvSpPr txBox="1">
            <a:spLocks noChangeAspect="1"/>
          </p:cNvSpPr>
          <p:nvPr/>
        </p:nvSpPr>
        <p:spPr>
          <a:xfrm>
            <a:off x="7319963" y="1939925"/>
            <a:ext cx="720725" cy="236538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 anchor="t" anchorCtr="0"/>
          <a:p>
            <a:pPr algn="dist">
              <a:spcBef>
                <a:spcPct val="50000"/>
              </a:spcBef>
            </a:pPr>
            <a:r>
              <a:rPr lang="en-US" altLang="zh-CN" sz="1600" b="1" dirty="0">
                <a:solidFill>
                  <a:srgbClr val="003300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100000</a:t>
            </a:r>
            <a:endParaRPr lang="en-US" altLang="zh-CN" sz="1600" b="1" dirty="0">
              <a:solidFill>
                <a:srgbClr val="003300"/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  <p:sp>
        <p:nvSpPr>
          <p:cNvPr id="15368" name="Text Box 8"/>
          <p:cNvSpPr txBox="1"/>
          <p:nvPr/>
        </p:nvSpPr>
        <p:spPr>
          <a:xfrm>
            <a:off x="8474075" y="1339850"/>
            <a:ext cx="431800" cy="276860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 anchor="t" anchorCtr="0">
            <a:spAutoFit/>
          </a:bodyPr>
          <a:p>
            <a:pPr>
              <a:spcBef>
                <a:spcPct val="50000"/>
              </a:spcBef>
            </a:pPr>
            <a:r>
              <a:rPr lang="en-US" altLang="zh-CN" sz="1800" b="1" i="1" dirty="0">
                <a:solidFill>
                  <a:srgbClr val="003300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1</a:t>
            </a:r>
            <a:endParaRPr lang="en-US" altLang="zh-CN" sz="1800" b="1" i="1" dirty="0">
              <a:solidFill>
                <a:srgbClr val="003300"/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  <p:sp>
        <p:nvSpPr>
          <p:cNvPr id="15369" name="Text Box 9"/>
          <p:cNvSpPr txBox="1"/>
          <p:nvPr/>
        </p:nvSpPr>
        <p:spPr>
          <a:xfrm>
            <a:off x="3935413" y="2133600"/>
            <a:ext cx="990600" cy="276860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 anchor="t" anchorCtr="0">
            <a:spAutoFit/>
          </a:bodyPr>
          <a:p>
            <a:pPr>
              <a:spcBef>
                <a:spcPct val="50000"/>
              </a:spcBef>
            </a:pPr>
            <a:r>
              <a:rPr lang="zh-CN" altLang="en-US" sz="1800" b="1" dirty="0">
                <a:solidFill>
                  <a:srgbClr val="003300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银行存款</a:t>
            </a:r>
            <a:endParaRPr lang="zh-CN" altLang="en-US" sz="1800" b="1" dirty="0">
              <a:solidFill>
                <a:srgbClr val="003300"/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  <p:sp>
        <p:nvSpPr>
          <p:cNvPr id="15370" name="Text Box 10"/>
          <p:cNvSpPr txBox="1">
            <a:spLocks noChangeAspect="1"/>
          </p:cNvSpPr>
          <p:nvPr/>
        </p:nvSpPr>
        <p:spPr>
          <a:xfrm>
            <a:off x="8543925" y="2205038"/>
            <a:ext cx="647700" cy="212725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 anchor="t" anchorCtr="0"/>
          <a:p>
            <a:pPr algn="dist">
              <a:spcBef>
                <a:spcPct val="50000"/>
              </a:spcBef>
            </a:pPr>
            <a:r>
              <a:rPr lang="en-US" altLang="zh-CN" sz="1400" b="1" dirty="0">
                <a:solidFill>
                  <a:srgbClr val="003300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100000</a:t>
            </a:r>
            <a:endParaRPr lang="en-US" altLang="zh-CN" sz="1400" b="1" dirty="0">
              <a:solidFill>
                <a:srgbClr val="003300"/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  <p:sp>
        <p:nvSpPr>
          <p:cNvPr id="15371" name="Text Box 11"/>
          <p:cNvSpPr txBox="1">
            <a:spLocks noChangeAspect="1"/>
          </p:cNvSpPr>
          <p:nvPr/>
        </p:nvSpPr>
        <p:spPr>
          <a:xfrm>
            <a:off x="7104063" y="3357563"/>
            <a:ext cx="935037" cy="306387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 anchor="t" anchorCtr="0"/>
          <a:p>
            <a:pPr algn="dist">
              <a:spcBef>
                <a:spcPct val="50000"/>
              </a:spcBef>
            </a:pPr>
            <a:r>
              <a:rPr lang="zh-CN" altLang="en-US" sz="1600" b="1" dirty="0">
                <a:solidFill>
                  <a:srgbClr val="003300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￥</a:t>
            </a:r>
            <a:r>
              <a:rPr lang="en-US" altLang="zh-CN" sz="1600" b="1" dirty="0">
                <a:solidFill>
                  <a:srgbClr val="003300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100000</a:t>
            </a:r>
            <a:endParaRPr lang="en-US" altLang="zh-CN" sz="1600" b="1" dirty="0">
              <a:solidFill>
                <a:srgbClr val="003300"/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  <p:sp>
        <p:nvSpPr>
          <p:cNvPr id="15372" name="Text Box 12"/>
          <p:cNvSpPr txBox="1">
            <a:spLocks noChangeAspect="1"/>
          </p:cNvSpPr>
          <p:nvPr/>
        </p:nvSpPr>
        <p:spPr>
          <a:xfrm>
            <a:off x="8328025" y="3357563"/>
            <a:ext cx="863600" cy="306387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 anchor="t" anchorCtr="0"/>
          <a:p>
            <a:pPr algn="dist">
              <a:spcBef>
                <a:spcPct val="50000"/>
              </a:spcBef>
            </a:pPr>
            <a:r>
              <a:rPr lang="zh-CN" altLang="en-US" sz="1400" b="1" dirty="0">
                <a:solidFill>
                  <a:srgbClr val="003300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￥</a:t>
            </a:r>
            <a:r>
              <a:rPr lang="en-US" altLang="zh-CN" sz="1400" b="1" dirty="0">
                <a:solidFill>
                  <a:srgbClr val="003300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100000</a:t>
            </a:r>
            <a:endParaRPr lang="en-US" altLang="zh-CN" sz="1400" b="1" dirty="0">
              <a:solidFill>
                <a:srgbClr val="003300"/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  <p:sp>
        <p:nvSpPr>
          <p:cNvPr id="15373" name="Line 13"/>
          <p:cNvSpPr/>
          <p:nvPr/>
        </p:nvSpPr>
        <p:spPr>
          <a:xfrm flipH="1">
            <a:off x="6816725" y="2205038"/>
            <a:ext cx="1150938" cy="1150937"/>
          </a:xfrm>
          <a:prstGeom prst="line">
            <a:avLst/>
          </a:prstGeom>
          <a:ln w="254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5374" name="Line 14"/>
          <p:cNvSpPr/>
          <p:nvPr/>
        </p:nvSpPr>
        <p:spPr>
          <a:xfrm flipH="1">
            <a:off x="8040688" y="2420938"/>
            <a:ext cx="1077912" cy="936625"/>
          </a:xfrm>
          <a:prstGeom prst="line">
            <a:avLst/>
          </a:prstGeom>
          <a:ln w="254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5375" name="AutoShape 15"/>
          <p:cNvSpPr/>
          <p:nvPr/>
        </p:nvSpPr>
        <p:spPr>
          <a:xfrm>
            <a:off x="4872038" y="1327468"/>
            <a:ext cx="1511300" cy="287337"/>
          </a:xfrm>
          <a:prstGeom prst="roundRect">
            <a:avLst>
              <a:gd name="adj" fmla="val 16667"/>
            </a:avLst>
          </a:prstGeom>
          <a:noFill/>
          <a:ln w="28575" cap="flat" cmpd="sng">
            <a:solidFill>
              <a:srgbClr val="336699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 anchorCtr="0"/>
          <a:p>
            <a:endParaRPr lang="zh-CN" altLang="en-US" sz="1800" dirty="0"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  <p:sp>
        <p:nvSpPr>
          <p:cNvPr id="15376" name="AutoShape 16"/>
          <p:cNvSpPr/>
          <p:nvPr/>
        </p:nvSpPr>
        <p:spPr>
          <a:xfrm>
            <a:off x="7680325" y="1052513"/>
            <a:ext cx="1511300" cy="360362"/>
          </a:xfrm>
          <a:prstGeom prst="roundRect">
            <a:avLst>
              <a:gd name="adj" fmla="val 16667"/>
            </a:avLst>
          </a:prstGeom>
          <a:noFill/>
          <a:ln w="28575" cap="flat" cmpd="sng">
            <a:solidFill>
              <a:srgbClr val="336699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 anchorCtr="0"/>
          <a:p>
            <a:endParaRPr lang="zh-CN" altLang="en-US" sz="1800" dirty="0"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  <p:sp>
        <p:nvSpPr>
          <p:cNvPr id="15377" name="AutoShape 17"/>
          <p:cNvSpPr/>
          <p:nvPr/>
        </p:nvSpPr>
        <p:spPr>
          <a:xfrm>
            <a:off x="2495550" y="1916113"/>
            <a:ext cx="1223963" cy="288925"/>
          </a:xfrm>
          <a:prstGeom prst="roundRect">
            <a:avLst>
              <a:gd name="adj" fmla="val 16667"/>
            </a:avLst>
          </a:prstGeom>
          <a:noFill/>
          <a:ln w="28575" cap="flat" cmpd="sng">
            <a:solidFill>
              <a:srgbClr val="336699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 anchorCtr="0"/>
          <a:p>
            <a:endParaRPr lang="zh-CN" altLang="en-US" sz="1800" dirty="0"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  <p:sp>
        <p:nvSpPr>
          <p:cNvPr id="15378" name="AutoShape 18"/>
          <p:cNvSpPr/>
          <p:nvPr/>
        </p:nvSpPr>
        <p:spPr>
          <a:xfrm>
            <a:off x="3863975" y="2133600"/>
            <a:ext cx="1008063" cy="287338"/>
          </a:xfrm>
          <a:prstGeom prst="roundRect">
            <a:avLst>
              <a:gd name="adj" fmla="val 16667"/>
            </a:avLst>
          </a:prstGeom>
          <a:noFill/>
          <a:ln w="28575" cap="flat" cmpd="sng">
            <a:solidFill>
              <a:srgbClr val="336699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 anchorCtr="0"/>
          <a:p>
            <a:endParaRPr lang="zh-CN" altLang="en-US" sz="1800" dirty="0"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  <p:sp>
        <p:nvSpPr>
          <p:cNvPr id="15379" name="AutoShape 19"/>
          <p:cNvSpPr/>
          <p:nvPr/>
        </p:nvSpPr>
        <p:spPr>
          <a:xfrm>
            <a:off x="7319963" y="1916113"/>
            <a:ext cx="792162" cy="288925"/>
          </a:xfrm>
          <a:prstGeom prst="roundRect">
            <a:avLst>
              <a:gd name="adj" fmla="val 16667"/>
            </a:avLst>
          </a:prstGeom>
          <a:noFill/>
          <a:ln w="28575" cap="flat" cmpd="sng">
            <a:solidFill>
              <a:srgbClr val="336699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 anchorCtr="0"/>
          <a:p>
            <a:endParaRPr lang="zh-CN" altLang="en-US" sz="1800" dirty="0"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  <p:sp>
        <p:nvSpPr>
          <p:cNvPr id="15380" name="Rectangle 20"/>
          <p:cNvSpPr/>
          <p:nvPr/>
        </p:nvSpPr>
        <p:spPr>
          <a:xfrm>
            <a:off x="1706563" y="-2063"/>
            <a:ext cx="9145905" cy="583565"/>
          </a:xfrm>
          <a:prstGeom prst="rect">
            <a:avLst/>
          </a:prstGeom>
          <a:noFill/>
          <a:ln w="9525">
            <a:noFill/>
          </a:ln>
        </p:spPr>
        <p:txBody>
          <a:bodyPr wrap="none" anchor="ctr" anchorCtr="0">
            <a:spAutoFit/>
          </a:bodyPr>
          <a:p>
            <a:r>
              <a:rPr lang="en-US" altLang="zh-CN" sz="3200" b="1" dirty="0">
                <a:solidFill>
                  <a:srgbClr val="003300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20*5</a:t>
            </a:r>
            <a:r>
              <a:rPr lang="zh-CN" altLang="en-US" sz="3200" b="1" dirty="0">
                <a:solidFill>
                  <a:srgbClr val="003300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年</a:t>
            </a:r>
            <a:r>
              <a:rPr lang="en-US" altLang="zh-CN" sz="3200" b="1" dirty="0">
                <a:solidFill>
                  <a:srgbClr val="003300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3</a:t>
            </a:r>
            <a:r>
              <a:rPr lang="zh-CN" altLang="en-US" sz="3200" b="1" dirty="0">
                <a:solidFill>
                  <a:srgbClr val="003300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月</a:t>
            </a:r>
            <a:r>
              <a:rPr lang="en-US" altLang="zh-CN" sz="3200" b="1" dirty="0">
                <a:solidFill>
                  <a:srgbClr val="003300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1</a:t>
            </a:r>
            <a:r>
              <a:rPr lang="zh-CN" altLang="en-US" sz="3200" b="1" dirty="0">
                <a:solidFill>
                  <a:srgbClr val="003300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日至</a:t>
            </a:r>
            <a:r>
              <a:rPr lang="en-US" altLang="zh-CN" sz="3200" b="1" dirty="0">
                <a:solidFill>
                  <a:srgbClr val="003300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5</a:t>
            </a:r>
            <a:r>
              <a:rPr lang="zh-CN" altLang="en-US" sz="3200" b="1" dirty="0">
                <a:solidFill>
                  <a:srgbClr val="003300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日华南工厂发生下列经济业务：</a:t>
            </a:r>
            <a:endParaRPr lang="zh-CN" altLang="en-US" sz="3200" b="1" dirty="0">
              <a:solidFill>
                <a:srgbClr val="003300"/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  <p:sp>
        <p:nvSpPr>
          <p:cNvPr id="15381" name="Rectangle 21"/>
          <p:cNvSpPr/>
          <p:nvPr/>
        </p:nvSpPr>
        <p:spPr>
          <a:xfrm>
            <a:off x="1500029" y="70486"/>
            <a:ext cx="9565005" cy="1198880"/>
          </a:xfrm>
          <a:prstGeom prst="rect">
            <a:avLst/>
          </a:prstGeom>
          <a:noFill/>
          <a:ln w="9525">
            <a:noFill/>
          </a:ln>
        </p:spPr>
        <p:txBody>
          <a:bodyPr wrap="none" anchor="ctr" anchorCtr="0">
            <a:spAutoFit/>
          </a:bodyPr>
          <a:p>
            <a:pPr algn="ctr" eaLnBrk="0" hangingPunct="0"/>
            <a:r>
              <a:rPr lang="en-US" altLang="zh-CN" sz="3600" b="1" dirty="0">
                <a:solidFill>
                  <a:srgbClr val="003300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1</a:t>
            </a:r>
            <a:r>
              <a:rPr lang="zh-CN" altLang="en-US" sz="3600" b="1" dirty="0">
                <a:solidFill>
                  <a:srgbClr val="003300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、</a:t>
            </a:r>
            <a:r>
              <a:rPr lang="en-US" altLang="zh-CN" sz="3600" b="1" dirty="0">
                <a:solidFill>
                  <a:srgbClr val="003300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1</a:t>
            </a:r>
            <a:r>
              <a:rPr lang="zh-CN" altLang="en-US" sz="3600" b="1" dirty="0">
                <a:solidFill>
                  <a:srgbClr val="003300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日，开出支票，提取现金</a:t>
            </a:r>
            <a:r>
              <a:rPr lang="en-US" altLang="zh-CN" sz="3600" b="1" dirty="0">
                <a:solidFill>
                  <a:srgbClr val="003300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1</a:t>
            </a:r>
            <a:r>
              <a:rPr lang="zh-CN" altLang="en-US" sz="3600" b="1" dirty="0">
                <a:solidFill>
                  <a:srgbClr val="003300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，</a:t>
            </a:r>
            <a:r>
              <a:rPr lang="en-US" altLang="zh-CN" sz="3600" b="1" dirty="0">
                <a:solidFill>
                  <a:srgbClr val="003300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000</a:t>
            </a:r>
            <a:r>
              <a:rPr lang="zh-CN" altLang="en-US" sz="3600" b="1" dirty="0">
                <a:solidFill>
                  <a:srgbClr val="003300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元备用。</a:t>
            </a:r>
            <a:endParaRPr lang="zh-CN" altLang="en-US" sz="3600" b="1" dirty="0">
              <a:solidFill>
                <a:srgbClr val="003300"/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  <a:p>
            <a:pPr algn="ctr" eaLnBrk="0" hangingPunct="0"/>
            <a:endParaRPr lang="en-US" altLang="zh-CN" sz="3600" b="1" dirty="0">
              <a:solidFill>
                <a:srgbClr val="003300"/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  <p:sp>
        <p:nvSpPr>
          <p:cNvPr id="15382" name="Text Box 22"/>
          <p:cNvSpPr txBox="1"/>
          <p:nvPr/>
        </p:nvSpPr>
        <p:spPr>
          <a:xfrm>
            <a:off x="1524000" y="3933825"/>
            <a:ext cx="2952750" cy="58356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eaLnBrk="0" hangingPunct="0">
              <a:spcBef>
                <a:spcPct val="50000"/>
              </a:spcBef>
            </a:pPr>
            <a:r>
              <a:rPr lang="zh-CN" altLang="en-US" sz="3200" b="1" dirty="0">
                <a:solidFill>
                  <a:srgbClr val="FF0000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登发生额：</a:t>
            </a:r>
            <a:endParaRPr lang="zh-CN" altLang="en-US" sz="3200" b="1" dirty="0">
              <a:solidFill>
                <a:srgbClr val="FF0000"/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  <p:graphicFrame>
        <p:nvGraphicFramePr>
          <p:cNvPr id="15383" name="Group 23"/>
          <p:cNvGraphicFramePr>
            <a:graphicFrameLocks noGrp="1"/>
          </p:cNvGraphicFramePr>
          <p:nvPr/>
        </p:nvGraphicFramePr>
        <p:xfrm>
          <a:off x="1774825" y="4581525"/>
          <a:ext cx="8785225" cy="1982470"/>
        </p:xfrm>
        <a:graphic>
          <a:graphicData uri="http://schemas.openxmlformats.org/drawingml/2006/table">
            <a:tbl>
              <a:tblPr/>
              <a:tblGrid>
                <a:gridCol w="504825"/>
                <a:gridCol w="503555"/>
                <a:gridCol w="1009650"/>
                <a:gridCol w="1511300"/>
                <a:gridCol w="1439545"/>
                <a:gridCol w="1152525"/>
                <a:gridCol w="1114425"/>
                <a:gridCol w="541655"/>
                <a:gridCol w="1007745"/>
              </a:tblGrid>
              <a:tr h="420370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方正粗黑宋简体" panose="02000000000000000000" charset="-122"/>
                          <a:ea typeface="方正大黑体_GBK" panose="02010600010101010101" charset="-122"/>
                          <a:cs typeface="Times New Roman" panose="02020603050405020304" pitchFamily="18" charset="0"/>
                        </a:rPr>
                        <a:t>20*5</a:t>
                      </a:r>
                      <a:r>
                        <a:rPr kumimoji="0" lang="zh-CN" alt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方正粗黑宋简体" panose="02000000000000000000" charset="-122"/>
                          <a:ea typeface="方正大黑体_GBK" panose="02010600010101010101" charset="-122"/>
                          <a:cs typeface="Times New Roman" panose="02020603050405020304" pitchFamily="18" charset="0"/>
                        </a:rPr>
                        <a:t>年 </a:t>
                      </a:r>
                      <a:endParaRPr kumimoji="0" lang="zh-CN" alt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方正粗黑宋简体" panose="02000000000000000000" charset="-122"/>
                        <a:ea typeface="方正大黑体_GBK" panose="02010600010101010101" charset="-122"/>
                        <a:cs typeface="Times New Roman" panose="02020603050405020304" pitchFamily="18" charset="0"/>
                      </a:endParaRPr>
                    </a:p>
                  </a:txBody>
                  <a:tcPr marT="45705" marB="4570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cPr/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方正粗黑宋简体" panose="02000000000000000000" charset="-122"/>
                          <a:ea typeface="方正大黑体_GBK" panose="02010600010101010101" charset="-122"/>
                          <a:cs typeface="Times New Roman" panose="02020603050405020304" pitchFamily="18" charset="0"/>
                        </a:rPr>
                        <a:t>凭 证</a:t>
                      </a:r>
                      <a:endParaRPr kumimoji="0" lang="zh-CN" alt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方正粗黑宋简体" panose="02000000000000000000" charset="-122"/>
                        <a:ea typeface="方正大黑体_GBK" panose="02010600010101010101" charset="-122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方正粗黑宋简体" panose="02000000000000000000" charset="-122"/>
                          <a:ea typeface="方正大黑体_GBK" panose="02010600010101010101" charset="-122"/>
                          <a:cs typeface="Times New Roman" panose="02020603050405020304" pitchFamily="18" charset="0"/>
                        </a:rPr>
                        <a:t>字 号</a:t>
                      </a:r>
                      <a:endParaRPr kumimoji="0" lang="zh-CN" alt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方正粗黑宋简体" panose="02000000000000000000" charset="-122"/>
                        <a:ea typeface="方正大黑体_GBK" panose="02010600010101010101" charset="-122"/>
                        <a:cs typeface="Times New Roman" panose="02020603050405020304" pitchFamily="18" charset="0"/>
                      </a:endParaRPr>
                    </a:p>
                  </a:txBody>
                  <a:tcPr marT="45705" marB="4570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方正粗黑宋简体" panose="02000000000000000000" charset="-122"/>
                          <a:ea typeface="方正大黑体_GBK" panose="02010600010101010101" charset="-122"/>
                          <a:cs typeface="Times New Roman" panose="02020603050405020304" pitchFamily="18" charset="0"/>
                        </a:rPr>
                        <a:t>摘  要</a:t>
                      </a:r>
                      <a:endParaRPr kumimoji="0" lang="zh-CN" alt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方正粗黑宋简体" panose="02000000000000000000" charset="-122"/>
                        <a:ea typeface="方正大黑体_GBK" panose="02010600010101010101" charset="-122"/>
                        <a:cs typeface="Times New Roman" panose="02020603050405020304" pitchFamily="18" charset="0"/>
                      </a:endParaRPr>
                    </a:p>
                  </a:txBody>
                  <a:tcPr marT="45705" marB="4570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方正粗黑宋简体" panose="02000000000000000000" charset="-122"/>
                          <a:ea typeface="方正大黑体_GBK" panose="02010600010101010101" charset="-122"/>
                          <a:cs typeface="Times New Roman" panose="02020603050405020304" pitchFamily="18" charset="0"/>
                        </a:rPr>
                        <a:t>对方   科目</a:t>
                      </a:r>
                      <a:endParaRPr kumimoji="0" lang="zh-CN" alt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方正粗黑宋简体" panose="02000000000000000000" charset="-122"/>
                        <a:ea typeface="方正大黑体_GBK" panose="02010600010101010101" charset="-122"/>
                        <a:cs typeface="Times New Roman" panose="02020603050405020304" pitchFamily="18" charset="0"/>
                      </a:endParaRPr>
                    </a:p>
                  </a:txBody>
                  <a:tcPr marT="45705" marB="4570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方正粗黑宋简体" panose="02000000000000000000" charset="-122"/>
                          <a:ea typeface="方正大黑体_GBK" panose="02010600010101010101" charset="-122"/>
                          <a:cs typeface="Times New Roman" panose="02020603050405020304" pitchFamily="18" charset="0"/>
                        </a:rPr>
                        <a:t>借 方</a:t>
                      </a:r>
                      <a:endParaRPr kumimoji="0" lang="zh-CN" alt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方正粗黑宋简体" panose="02000000000000000000" charset="-122"/>
                        <a:ea typeface="方正大黑体_GBK" panose="02010600010101010101" charset="-122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方正粗黑宋简体" panose="02000000000000000000" charset="-122"/>
                          <a:ea typeface="方正大黑体_GBK" panose="02010600010101010101" charset="-122"/>
                          <a:cs typeface="Times New Roman" panose="02020603050405020304" pitchFamily="18" charset="0"/>
                        </a:rPr>
                        <a:t>（收入）</a:t>
                      </a: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方正粗黑宋简体" panose="02000000000000000000" charset="-122"/>
                        <a:ea typeface="方正大黑体_GBK" panose="02010600010101010101" charset="-122"/>
                        <a:cs typeface="Times New Roman" panose="02020603050405020304" pitchFamily="18" charset="0"/>
                      </a:endParaRPr>
                    </a:p>
                  </a:txBody>
                  <a:tcPr marT="45705" marB="4570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方正粗黑宋简体" panose="02000000000000000000" charset="-122"/>
                          <a:ea typeface="方正大黑体_GBK" panose="02010600010101010101" charset="-122"/>
                          <a:cs typeface="Times New Roman" panose="02020603050405020304" pitchFamily="18" charset="0"/>
                        </a:rPr>
                        <a:t>贷 方</a:t>
                      </a:r>
                      <a:endParaRPr kumimoji="0" lang="zh-CN" alt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方正粗黑宋简体" panose="02000000000000000000" charset="-122"/>
                        <a:ea typeface="方正大黑体_GBK" panose="02010600010101010101" charset="-122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方正粗黑宋简体" panose="02000000000000000000" charset="-122"/>
                          <a:ea typeface="方正大黑体_GBK" panose="02010600010101010101" charset="-122"/>
                          <a:cs typeface="Times New Roman" panose="02020603050405020304" pitchFamily="18" charset="0"/>
                        </a:rPr>
                        <a:t>（支出）</a:t>
                      </a: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方正粗黑宋简体" panose="02000000000000000000" charset="-122"/>
                        <a:ea typeface="方正大黑体_GBK" panose="02010600010101010101" charset="-122"/>
                        <a:cs typeface="Times New Roman" panose="02020603050405020304" pitchFamily="18" charset="0"/>
                      </a:endParaRPr>
                    </a:p>
                  </a:txBody>
                  <a:tcPr marT="45705" marB="4570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方正粗黑宋简体" panose="02000000000000000000" charset="-122"/>
                          <a:ea typeface="方正大黑体_GBK" panose="02010600010101010101" charset="-122"/>
                          <a:cs typeface="Times New Roman" panose="02020603050405020304" pitchFamily="18" charset="0"/>
                        </a:rPr>
                        <a:t>借或贷</a:t>
                      </a:r>
                      <a:r>
                        <a:rPr kumimoji="0" lang="zh-CN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方正粗黑宋简体" panose="02000000000000000000" charset="-122"/>
                          <a:ea typeface="方正大黑体_GBK" panose="02010600010101010101" charset="-122"/>
                          <a:cs typeface="Times New Roman" panose="02020603050405020304" pitchFamily="18" charset="0"/>
                        </a:rPr>
                        <a:t> </a:t>
                      </a: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方正粗黑宋简体" panose="02000000000000000000" charset="-122"/>
                        <a:ea typeface="方正大黑体_GBK" panose="02010600010101010101" charset="-122"/>
                        <a:cs typeface="Times New Roman" panose="02020603050405020304" pitchFamily="18" charset="0"/>
                      </a:endParaRPr>
                    </a:p>
                  </a:txBody>
                  <a:tcPr marT="45705" marB="4570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方正粗黑宋简体" panose="02000000000000000000" charset="-122"/>
                          <a:ea typeface="方正大黑体_GBK" panose="02010600010101010101" charset="-122"/>
                          <a:cs typeface="Times New Roman" panose="02020603050405020304" pitchFamily="18" charset="0"/>
                        </a:rPr>
                        <a:t>余 额</a:t>
                      </a:r>
                      <a:endParaRPr kumimoji="0" lang="zh-CN" alt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方正粗黑宋简体" panose="02000000000000000000" charset="-122"/>
                        <a:ea typeface="方正大黑体_GBK" panose="02010600010101010101" charset="-122"/>
                        <a:cs typeface="Times New Roman" panose="02020603050405020304" pitchFamily="18" charset="0"/>
                      </a:endParaRPr>
                    </a:p>
                  </a:txBody>
                  <a:tcPr marT="45705" marB="4570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674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方正粗黑宋简体" panose="02000000000000000000" charset="-122"/>
                          <a:ea typeface="方正大黑体_GBK" panose="02010600010101010101" charset="-122"/>
                          <a:cs typeface="Times New Roman" panose="02020603050405020304" pitchFamily="18" charset="0"/>
                        </a:rPr>
                        <a:t>月</a:t>
                      </a:r>
                      <a:endParaRPr kumimoji="0" lang="zh-CN" alt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方正粗黑宋简体" panose="02000000000000000000" charset="-122"/>
                        <a:ea typeface="方正大黑体_GBK" panose="02010600010101010101" charset="-122"/>
                        <a:cs typeface="Times New Roman" panose="02020603050405020304" pitchFamily="18" charset="0"/>
                      </a:endParaRPr>
                    </a:p>
                  </a:txBody>
                  <a:tcPr marT="45705" marB="4570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方正粗黑宋简体" panose="02000000000000000000" charset="-122"/>
                          <a:ea typeface="方正大黑体_GBK" panose="02010600010101010101" charset="-122"/>
                          <a:cs typeface="Times New Roman" panose="02020603050405020304" pitchFamily="18" charset="0"/>
                        </a:rPr>
                        <a:t>日</a:t>
                      </a:r>
                      <a:endParaRPr kumimoji="0" lang="zh-CN" alt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方正粗黑宋简体" panose="02000000000000000000" charset="-122"/>
                        <a:ea typeface="方正大黑体_GBK" panose="02010600010101010101" charset="-122"/>
                        <a:cs typeface="Times New Roman" panose="02020603050405020304" pitchFamily="18" charset="0"/>
                      </a:endParaRPr>
                    </a:p>
                  </a:txBody>
                  <a:tcPr marT="45705" marB="4570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cPr/>
                </a:tc>
                <a:tc vMerge="1">
                  <a:tcPr/>
                </a:tc>
                <a:tc vMerge="1">
                  <a:tcPr/>
                </a:tc>
                <a:tc vMerge="1">
                  <a:tcPr/>
                </a:tc>
                <a:tc vMerge="1">
                  <a:tcPr/>
                </a:tc>
                <a:tc vMerge="1">
                  <a:tcPr/>
                </a:tc>
                <a:tc vMerge="1">
                  <a:tcPr/>
                </a:tc>
              </a:tr>
              <a:tr h="457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方正粗黑宋简体" panose="02000000000000000000" charset="-122"/>
                          <a:ea typeface="方正大黑体_GBK" panose="02010600010101010101" charset="-122"/>
                          <a:cs typeface="Times New Roman" panose="02020603050405020304" pitchFamily="18" charset="0"/>
                        </a:rPr>
                        <a:t>3</a:t>
                      </a:r>
                      <a:endParaRPr kumimoji="0" lang="en-US" altLang="zh-CN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方正粗黑宋简体" panose="02000000000000000000" charset="-122"/>
                        <a:ea typeface="方正大黑体_GBK" panose="02010600010101010101" charset="-122"/>
                        <a:cs typeface="Times New Roman" panose="02020603050405020304" pitchFamily="18" charset="0"/>
                      </a:endParaRPr>
                    </a:p>
                  </a:txBody>
                  <a:tcPr marT="45705" marB="4570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方正粗黑宋简体" panose="02000000000000000000" charset="-122"/>
                          <a:ea typeface="方正大黑体_GBK" panose="02010600010101010101" charset="-122"/>
                          <a:cs typeface="Times New Roman" panose="02020603050405020304" pitchFamily="18" charset="0"/>
                        </a:rPr>
                        <a:t>1</a:t>
                      </a:r>
                      <a:endParaRPr kumimoji="0" lang="en-US" altLang="zh-CN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方正粗黑宋简体" panose="02000000000000000000" charset="-122"/>
                        <a:ea typeface="方正大黑体_GBK" panose="02010600010101010101" charset="-122"/>
                        <a:cs typeface="Times New Roman" panose="02020603050405020304" pitchFamily="18" charset="0"/>
                      </a:endParaRPr>
                    </a:p>
                  </a:txBody>
                  <a:tcPr marT="45705" marB="4570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楷体_GB2312" pitchFamily="49" charset="-122"/>
                        <a:ea typeface="方正大黑体_GBK" panose="02010600010101010101" charset="-122"/>
                        <a:cs typeface="Times New Roman" panose="02020603050405020304" pitchFamily="18" charset="0"/>
                      </a:endParaRPr>
                    </a:p>
                  </a:txBody>
                  <a:tcPr marT="45705" marB="4570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方正粗黑宋简体" panose="02000000000000000000" charset="-122"/>
                          <a:ea typeface="方正大黑体_GBK" panose="02010600010101010101" charset="-122"/>
                          <a:cs typeface="Times New Roman" panose="02020603050405020304" pitchFamily="18" charset="0"/>
                        </a:rPr>
                        <a:t>期初余额</a:t>
                      </a:r>
                      <a:endParaRPr kumimoji="0" lang="zh-CN" alt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方正粗黑宋简体" panose="02000000000000000000" charset="-122"/>
                        <a:ea typeface="方正大黑体_GBK" panose="02010600010101010101" charset="-122"/>
                        <a:cs typeface="Times New Roman" panose="02020603050405020304" pitchFamily="18" charset="0"/>
                      </a:endParaRPr>
                    </a:p>
                  </a:txBody>
                  <a:tcPr marT="45705" marB="4570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楷体_GB2312" pitchFamily="49" charset="-122"/>
                        <a:ea typeface="方正大黑体_GBK" panose="02010600010101010101" charset="-122"/>
                        <a:cs typeface="Times New Roman" panose="02020603050405020304" pitchFamily="18" charset="0"/>
                      </a:endParaRPr>
                    </a:p>
                  </a:txBody>
                  <a:tcPr marT="45705" marB="4570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楷体_GB2312" pitchFamily="49" charset="-122"/>
                        <a:ea typeface="方正大黑体_GBK" panose="02010600010101010101" charset="-122"/>
                        <a:cs typeface="Times New Roman" panose="02020603050405020304" pitchFamily="18" charset="0"/>
                      </a:endParaRPr>
                    </a:p>
                  </a:txBody>
                  <a:tcPr marT="45705" marB="4570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楷体_GB2312" pitchFamily="49" charset="-122"/>
                        <a:ea typeface="方正大黑体_GBK" panose="02010600010101010101" charset="-122"/>
                        <a:cs typeface="Times New Roman" panose="02020603050405020304" pitchFamily="18" charset="0"/>
                      </a:endParaRPr>
                    </a:p>
                  </a:txBody>
                  <a:tcPr marT="45705" marB="4570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方正粗黑宋简体" panose="02000000000000000000" charset="-122"/>
                          <a:ea typeface="方正大黑体_GBK" panose="02010600010101010101" charset="-122"/>
                          <a:cs typeface="Times New Roman" panose="02020603050405020304" pitchFamily="18" charset="0"/>
                        </a:rPr>
                        <a:t>借</a:t>
                      </a:r>
                      <a:endParaRPr kumimoji="0" lang="zh-CN" alt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方正粗黑宋简体" panose="02000000000000000000" charset="-122"/>
                        <a:ea typeface="方正大黑体_GBK" panose="02010600010101010101" charset="-122"/>
                        <a:cs typeface="Times New Roman" panose="02020603050405020304" pitchFamily="18" charset="0"/>
                      </a:endParaRPr>
                    </a:p>
                  </a:txBody>
                  <a:tcPr marT="45705" marB="4570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方正粗黑宋简体" panose="02000000000000000000" charset="-122"/>
                          <a:ea typeface="方正大黑体_GBK" panose="02010600010101010101" charset="-122"/>
                          <a:cs typeface="Times New Roman" panose="02020603050405020304" pitchFamily="18" charset="0"/>
                        </a:rPr>
                        <a:t>2000</a:t>
                      </a:r>
                      <a:endParaRPr kumimoji="0" lang="en-US" altLang="zh-CN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方正粗黑宋简体" panose="02000000000000000000" charset="-122"/>
                        <a:ea typeface="方正大黑体_GBK" panose="02010600010101010101" charset="-122"/>
                        <a:cs typeface="Times New Roman" panose="02020603050405020304" pitchFamily="18" charset="0"/>
                      </a:endParaRPr>
                    </a:p>
                  </a:txBody>
                  <a:tcPr marT="45705" marB="4570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816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楷体_GB2312" pitchFamily="49" charset="-122"/>
                        <a:ea typeface="方正大黑体_GBK" panose="02010600010101010101" charset="-122"/>
                      </a:endParaRPr>
                    </a:p>
                  </a:txBody>
                  <a:tcPr marT="45705" marB="4570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楷体_GB2312" pitchFamily="49" charset="-122"/>
                        <a:ea typeface="方正大黑体_GBK" panose="02010600010101010101" charset="-122"/>
                      </a:endParaRPr>
                    </a:p>
                  </a:txBody>
                  <a:tcPr marT="45705" marB="4570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楷体_GB2312" pitchFamily="49" charset="-122"/>
                        <a:ea typeface="方正大黑体_GBK" panose="02010600010101010101" charset="-122"/>
                      </a:endParaRPr>
                    </a:p>
                  </a:txBody>
                  <a:tcPr marT="45705" marB="4570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楷体_GB2312" pitchFamily="49" charset="-122"/>
                        <a:ea typeface="方正大黑体_GBK" panose="02010600010101010101" charset="-122"/>
                      </a:endParaRPr>
                    </a:p>
                  </a:txBody>
                  <a:tcPr marT="45705" marB="4570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楷体_GB2312" pitchFamily="49" charset="-122"/>
                        <a:ea typeface="方正大黑体_GBK" panose="02010600010101010101" charset="-122"/>
                      </a:endParaRPr>
                    </a:p>
                  </a:txBody>
                  <a:tcPr marT="45705" marB="4570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楷体_GB2312" pitchFamily="49" charset="-122"/>
                        <a:ea typeface="方正大黑体_GBK" panose="02010600010101010101" charset="-122"/>
                      </a:endParaRPr>
                    </a:p>
                  </a:txBody>
                  <a:tcPr marT="45705" marB="4570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楷体_GB2312" pitchFamily="49" charset="-122"/>
                        <a:ea typeface="方正大黑体_GBK" panose="02010600010101010101" charset="-122"/>
                      </a:endParaRPr>
                    </a:p>
                  </a:txBody>
                  <a:tcPr marT="45705" marB="4570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方正大黑体_GBK" panose="02010600010101010101" charset="-122"/>
                        <a:cs typeface="Times New Roman" panose="02020603050405020304" pitchFamily="18" charset="0"/>
                      </a:endParaRPr>
                    </a:p>
                  </a:txBody>
                  <a:tcPr marT="45705" marB="4570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楷体_GB2312" pitchFamily="49" charset="-122"/>
                        <a:ea typeface="方正大黑体_GBK" panose="02010600010101010101" charset="-122"/>
                      </a:endParaRPr>
                    </a:p>
                  </a:txBody>
                  <a:tcPr marT="45705" marB="4570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5427" name="Rectangle 67"/>
          <p:cNvSpPr/>
          <p:nvPr/>
        </p:nvSpPr>
        <p:spPr>
          <a:xfrm>
            <a:off x="2279650" y="6092825"/>
            <a:ext cx="362585" cy="521970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pPr eaLnBrk="0" hangingPunct="0"/>
            <a:r>
              <a:rPr lang="en-US" altLang="zh-CN" sz="2800" b="1" dirty="0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</a:rPr>
              <a:t>1</a:t>
            </a:r>
            <a:endParaRPr lang="en-US" altLang="zh-CN" sz="2800" b="1" dirty="0">
              <a:solidFill>
                <a:srgbClr val="0000FF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15428" name="Rectangle 68"/>
          <p:cNvSpPr/>
          <p:nvPr/>
        </p:nvSpPr>
        <p:spPr>
          <a:xfrm>
            <a:off x="2782888" y="6092825"/>
            <a:ext cx="1296987" cy="52197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eaLnBrk="0" hangingPunct="0"/>
            <a:r>
              <a:rPr lang="zh-CN" altLang="en-US" sz="2800" b="1" dirty="0">
                <a:solidFill>
                  <a:srgbClr val="0000FF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记</a:t>
            </a:r>
            <a:r>
              <a:rPr lang="en-US" altLang="zh-CN" sz="2800" b="1" dirty="0">
                <a:solidFill>
                  <a:srgbClr val="0000FF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1#</a:t>
            </a:r>
            <a:endParaRPr lang="en-US" altLang="zh-CN" sz="2800" b="1" dirty="0">
              <a:solidFill>
                <a:srgbClr val="0000FF"/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  <p:sp>
        <p:nvSpPr>
          <p:cNvPr id="15429" name="Rectangle 69"/>
          <p:cNvSpPr/>
          <p:nvPr/>
        </p:nvSpPr>
        <p:spPr>
          <a:xfrm>
            <a:off x="3719513" y="6092825"/>
            <a:ext cx="1439862" cy="52197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eaLnBrk="0" hangingPunct="0"/>
            <a:r>
              <a:rPr lang="zh-CN" altLang="en-US" sz="2800" b="1" dirty="0">
                <a:solidFill>
                  <a:srgbClr val="0000FF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提现</a:t>
            </a:r>
            <a:endParaRPr lang="zh-CN" altLang="en-US" sz="2800" b="1" dirty="0">
              <a:solidFill>
                <a:srgbClr val="0000FF"/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  <p:sp>
        <p:nvSpPr>
          <p:cNvPr id="15430" name="Rectangle 70"/>
          <p:cNvSpPr/>
          <p:nvPr/>
        </p:nvSpPr>
        <p:spPr>
          <a:xfrm>
            <a:off x="5232400" y="6092825"/>
            <a:ext cx="2159000" cy="52197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eaLnBrk="0" hangingPunct="0"/>
            <a:r>
              <a:rPr lang="zh-CN" altLang="en-US" sz="2800" b="1" dirty="0">
                <a:solidFill>
                  <a:srgbClr val="0000FF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银行存款</a:t>
            </a:r>
            <a:endParaRPr lang="zh-CN" altLang="en-US" sz="2800" b="1" dirty="0">
              <a:solidFill>
                <a:srgbClr val="0000FF"/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  <p:sp>
        <p:nvSpPr>
          <p:cNvPr id="15431" name="Rectangle 71"/>
          <p:cNvSpPr/>
          <p:nvPr/>
        </p:nvSpPr>
        <p:spPr>
          <a:xfrm>
            <a:off x="6816725" y="6092825"/>
            <a:ext cx="1439863" cy="52197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eaLnBrk="0" hangingPunct="0"/>
            <a:r>
              <a:rPr lang="en-US" altLang="zh-CN" sz="2800" b="1" dirty="0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</a:rPr>
              <a:t>1000</a:t>
            </a:r>
            <a:endParaRPr lang="en-US" altLang="zh-CN" sz="2800" b="1" dirty="0">
              <a:solidFill>
                <a:srgbClr val="0000FF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15432" name="Rectangle 72"/>
          <p:cNvSpPr/>
          <p:nvPr/>
        </p:nvSpPr>
        <p:spPr>
          <a:xfrm>
            <a:off x="9551988" y="6092825"/>
            <a:ext cx="1116012" cy="52197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eaLnBrk="0" hangingPunct="0"/>
            <a:r>
              <a:rPr lang="en-US" altLang="zh-CN" sz="2800" b="1" dirty="0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</a:rPr>
              <a:t>3000</a:t>
            </a:r>
            <a:endParaRPr lang="en-US" altLang="zh-CN" sz="2800" b="1" dirty="0">
              <a:solidFill>
                <a:srgbClr val="0000FF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15433" name="Rectangle 73"/>
          <p:cNvSpPr/>
          <p:nvPr/>
        </p:nvSpPr>
        <p:spPr>
          <a:xfrm>
            <a:off x="8975725" y="6092825"/>
            <a:ext cx="540385" cy="521970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pPr eaLnBrk="0" hangingPunct="0"/>
            <a:r>
              <a:rPr lang="zh-CN" altLang="en-US" sz="2800" b="1" dirty="0">
                <a:solidFill>
                  <a:srgbClr val="0000FF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借</a:t>
            </a:r>
            <a:endParaRPr lang="zh-CN" altLang="en-US" sz="2800" b="1" dirty="0">
              <a:solidFill>
                <a:srgbClr val="0000FF"/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  <p:sp>
        <p:nvSpPr>
          <p:cNvPr id="15434" name="Rectangle 74"/>
          <p:cNvSpPr/>
          <p:nvPr/>
        </p:nvSpPr>
        <p:spPr>
          <a:xfrm>
            <a:off x="4440238" y="4073208"/>
            <a:ext cx="4679950" cy="953135"/>
          </a:xfrm>
          <a:prstGeom prst="rect">
            <a:avLst/>
          </a:prstGeom>
          <a:noFill/>
          <a:ln w="9525">
            <a:noFill/>
          </a:ln>
        </p:spPr>
        <p:txBody>
          <a:bodyPr anchor="ctr" anchorCtr="0">
            <a:spAutoFit/>
          </a:bodyPr>
          <a:p>
            <a:r>
              <a:rPr lang="zh-CN" altLang="en-US" sz="2800" b="1" dirty="0">
                <a:solidFill>
                  <a:schemeClr val="tx2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库 存 现 金 日 记 账</a:t>
            </a:r>
            <a:endParaRPr lang="zh-CN" altLang="en-US" sz="2800" b="1" dirty="0">
              <a:solidFill>
                <a:schemeClr val="tx2"/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  <a:p>
            <a:pPr eaLnBrk="0" hangingPunct="0"/>
            <a:endParaRPr lang="zh-CN" altLang="en-US" sz="2800" b="1" dirty="0">
              <a:solidFill>
                <a:schemeClr val="tx2"/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  <p:sp>
        <p:nvSpPr>
          <p:cNvPr id="15435" name="Line 75"/>
          <p:cNvSpPr/>
          <p:nvPr/>
        </p:nvSpPr>
        <p:spPr>
          <a:xfrm flipH="1">
            <a:off x="2566988" y="1628775"/>
            <a:ext cx="2808287" cy="4537075"/>
          </a:xfrm>
          <a:prstGeom prst="line">
            <a:avLst/>
          </a:prstGeom>
          <a:ln w="57150" cap="flat" cmpd="sng">
            <a:solidFill>
              <a:srgbClr val="336699"/>
            </a:solidFill>
            <a:prstDash val="sysDot"/>
            <a:round/>
            <a:headEnd type="none" w="med" len="med"/>
            <a:tailEnd type="triangle" w="med" len="med"/>
          </a:ln>
        </p:spPr>
      </p:sp>
      <p:sp>
        <p:nvSpPr>
          <p:cNvPr id="15436" name="Line 76"/>
          <p:cNvSpPr/>
          <p:nvPr/>
        </p:nvSpPr>
        <p:spPr>
          <a:xfrm flipH="1">
            <a:off x="3216275" y="1339850"/>
            <a:ext cx="4967288" cy="4897438"/>
          </a:xfrm>
          <a:prstGeom prst="line">
            <a:avLst/>
          </a:prstGeom>
          <a:ln w="57785" cap="flat" cmpd="sng">
            <a:solidFill>
              <a:srgbClr val="336699"/>
            </a:solidFill>
            <a:prstDash val="sysDot"/>
            <a:round/>
            <a:headEnd type="none" w="med" len="med"/>
            <a:tailEnd type="triangle" w="med" len="med"/>
          </a:ln>
        </p:spPr>
      </p:sp>
      <p:sp>
        <p:nvSpPr>
          <p:cNvPr id="15437" name="Line 77"/>
          <p:cNvSpPr/>
          <p:nvPr/>
        </p:nvSpPr>
        <p:spPr>
          <a:xfrm>
            <a:off x="3359150" y="2249488"/>
            <a:ext cx="649288" cy="3987800"/>
          </a:xfrm>
          <a:prstGeom prst="line">
            <a:avLst/>
          </a:prstGeom>
          <a:ln w="57150" cap="flat" cmpd="sng">
            <a:solidFill>
              <a:srgbClr val="336699"/>
            </a:solidFill>
            <a:prstDash val="sysDot"/>
            <a:round/>
            <a:headEnd type="none" w="med" len="med"/>
            <a:tailEnd type="triangle" w="med" len="med"/>
          </a:ln>
        </p:spPr>
      </p:sp>
      <p:sp>
        <p:nvSpPr>
          <p:cNvPr id="15438" name="Line 78"/>
          <p:cNvSpPr/>
          <p:nvPr/>
        </p:nvSpPr>
        <p:spPr>
          <a:xfrm>
            <a:off x="4583113" y="2492375"/>
            <a:ext cx="936625" cy="3673475"/>
          </a:xfrm>
          <a:prstGeom prst="line">
            <a:avLst/>
          </a:prstGeom>
          <a:ln w="57150" cap="flat" cmpd="sng">
            <a:solidFill>
              <a:srgbClr val="336699"/>
            </a:solidFill>
            <a:prstDash val="sysDot"/>
            <a:round/>
            <a:headEnd type="none" w="med" len="med"/>
            <a:tailEnd type="triangle" w="med" len="med"/>
          </a:ln>
        </p:spPr>
      </p:sp>
      <p:sp>
        <p:nvSpPr>
          <p:cNvPr id="15439" name="Line 79"/>
          <p:cNvSpPr/>
          <p:nvPr/>
        </p:nvSpPr>
        <p:spPr>
          <a:xfrm flipH="1">
            <a:off x="7391400" y="2205038"/>
            <a:ext cx="217488" cy="3960812"/>
          </a:xfrm>
          <a:prstGeom prst="line">
            <a:avLst/>
          </a:prstGeom>
          <a:ln w="57150" cap="flat" cmpd="sng">
            <a:solidFill>
              <a:srgbClr val="336699"/>
            </a:solidFill>
            <a:prstDash val="sysDot"/>
            <a:round/>
            <a:headEnd type="none" w="med" len="med"/>
            <a:tailEnd type="triangle" w="med" len="med"/>
          </a:ln>
        </p:spPr>
      </p:sp>
      <p:sp>
        <p:nvSpPr>
          <p:cNvPr id="15440" name="Text Box 80"/>
          <p:cNvSpPr txBox="1"/>
          <p:nvPr/>
        </p:nvSpPr>
        <p:spPr>
          <a:xfrm>
            <a:off x="7386638" y="3573463"/>
            <a:ext cx="533400" cy="276860"/>
          </a:xfrm>
          <a:prstGeom prst="rect">
            <a:avLst/>
          </a:prstGeom>
          <a:noFill/>
          <a:ln w="38100" cap="flat" cmpd="sng">
            <a:solidFill>
              <a:srgbClr val="FF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0" tIns="0" rIns="0" bIns="0" anchor="t" anchorCtr="0">
            <a:spAutoFit/>
          </a:bodyPr>
          <a:p>
            <a:pPr>
              <a:spcBef>
                <a:spcPct val="50000"/>
              </a:spcBef>
            </a:pPr>
            <a:r>
              <a:rPr lang="zh-CN" altLang="en-US" sz="1800" b="1" dirty="0">
                <a:solidFill>
                  <a:srgbClr val="FF0000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唐姗</a:t>
            </a:r>
            <a:endParaRPr lang="zh-CN" altLang="en-US" sz="1800" b="1" dirty="0">
              <a:solidFill>
                <a:srgbClr val="FF0000"/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  <p:sp>
        <p:nvSpPr>
          <p:cNvPr id="15441" name="Text Box 81"/>
          <p:cNvSpPr txBox="1"/>
          <p:nvPr/>
        </p:nvSpPr>
        <p:spPr>
          <a:xfrm>
            <a:off x="8529638" y="3573463"/>
            <a:ext cx="533400" cy="276860"/>
          </a:xfrm>
          <a:prstGeom prst="rect">
            <a:avLst/>
          </a:prstGeom>
          <a:noFill/>
          <a:ln w="38100" cap="flat" cmpd="sng">
            <a:solidFill>
              <a:srgbClr val="FF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0" tIns="0" rIns="0" bIns="0" anchor="t" anchorCtr="0">
            <a:spAutoFit/>
          </a:bodyPr>
          <a:p>
            <a:pPr>
              <a:spcBef>
                <a:spcPct val="50000"/>
              </a:spcBef>
            </a:pPr>
            <a:r>
              <a:rPr lang="zh-CN" altLang="en-US" sz="1800" b="1" dirty="0">
                <a:solidFill>
                  <a:srgbClr val="FF0000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肖玉</a:t>
            </a:r>
            <a:endParaRPr lang="zh-CN" altLang="en-US" sz="1800" b="1" dirty="0">
              <a:solidFill>
                <a:srgbClr val="FF0000"/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  <p:sp>
        <p:nvSpPr>
          <p:cNvPr id="15442" name="Text Box 82"/>
          <p:cNvSpPr txBox="1"/>
          <p:nvPr/>
        </p:nvSpPr>
        <p:spPr>
          <a:xfrm>
            <a:off x="6167438" y="3573463"/>
            <a:ext cx="533400" cy="276860"/>
          </a:xfrm>
          <a:prstGeom prst="rect">
            <a:avLst/>
          </a:prstGeom>
          <a:noFill/>
          <a:ln w="38100" cap="flat" cmpd="sng">
            <a:solidFill>
              <a:srgbClr val="FF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0" tIns="0" rIns="0" bIns="0" anchor="t" anchorCtr="0">
            <a:spAutoFit/>
          </a:bodyPr>
          <a:p>
            <a:pPr>
              <a:spcBef>
                <a:spcPct val="50000"/>
              </a:spcBef>
            </a:pPr>
            <a:r>
              <a:rPr lang="zh-CN" altLang="en-US" sz="1800" b="1" dirty="0">
                <a:solidFill>
                  <a:srgbClr val="FF0000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廖恒</a:t>
            </a:r>
            <a:endParaRPr lang="zh-CN" altLang="en-US" sz="1800" b="1" dirty="0">
              <a:solidFill>
                <a:srgbClr val="FF0000"/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3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" dur="500"/>
                                        <p:tgtEl>
                                          <p:spTgt spid="1538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"/>
                                        <p:tgtEl>
                                          <p:spTgt spid="153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5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53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53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53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53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153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153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153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153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00"/>
                                        <p:tgtEl>
                                          <p:spTgt spid="153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5" dur="500"/>
                                        <p:tgtEl>
                                          <p:spTgt spid="153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0" dur="500"/>
                                        <p:tgtEl>
                                          <p:spTgt spid="153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93" dur="500"/>
                                        <p:tgtEl>
                                          <p:spTgt spid="153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154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154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154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154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2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4" dur="500"/>
                                        <p:tgtEl>
                                          <p:spTgt spid="153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9" dur="500"/>
                                        <p:tgtEl>
                                          <p:spTgt spid="153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1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13" dur="2000"/>
                                        <p:tgtEl>
                                          <p:spTgt spid="154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2500"/>
                            </p:stCondLst>
                            <p:childTnLst>
                              <p:par>
                                <p:cTn id="11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7" dur="500"/>
                                        <p:tgtEl>
                                          <p:spTgt spid="154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2" dur="500"/>
                                        <p:tgtEl>
                                          <p:spTgt spid="153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" fill="hold">
                            <p:stCondLst>
                              <p:cond delay="500"/>
                            </p:stCondLst>
                            <p:childTnLst>
                              <p:par>
                                <p:cTn id="124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6" dur="2000"/>
                                        <p:tgtEl>
                                          <p:spTgt spid="154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2500"/>
                            </p:stCondLst>
                            <p:childTnLst>
                              <p:par>
                                <p:cTn id="12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0" dur="500"/>
                                        <p:tgtEl>
                                          <p:spTgt spid="154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5" dur="500"/>
                                        <p:tgtEl>
                                          <p:spTgt spid="153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500"/>
                            </p:stCondLst>
                            <p:childTnLst>
                              <p:par>
                                <p:cTn id="137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39" dur="2000"/>
                                        <p:tgtEl>
                                          <p:spTgt spid="154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" fill="hold">
                            <p:stCondLst>
                              <p:cond delay="2500"/>
                            </p:stCondLst>
                            <p:childTnLst>
                              <p:par>
                                <p:cTn id="1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3" dur="500"/>
                                        <p:tgtEl>
                                          <p:spTgt spid="154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4" fill="hold">
                      <p:stCondLst>
                        <p:cond delay="indefinite"/>
                      </p:stCondLst>
                      <p:childTnLst>
                        <p:par>
                          <p:cTn id="145" fill="hold">
                            <p:stCondLst>
                              <p:cond delay="0"/>
                            </p:stCondLst>
                            <p:childTnLst>
                              <p:par>
                                <p:cTn id="14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8" dur="500"/>
                                        <p:tgtEl>
                                          <p:spTgt spid="153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9" fill="hold">
                            <p:stCondLst>
                              <p:cond delay="500"/>
                            </p:stCondLst>
                            <p:childTnLst>
                              <p:par>
                                <p:cTn id="150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52" dur="2000"/>
                                        <p:tgtEl>
                                          <p:spTgt spid="154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3" fill="hold">
                            <p:stCondLst>
                              <p:cond delay="2500"/>
                            </p:stCondLst>
                            <p:childTnLst>
                              <p:par>
                                <p:cTn id="15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6" dur="500"/>
                                        <p:tgtEl>
                                          <p:spTgt spid="154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7" fill="hold">
                      <p:stCondLst>
                        <p:cond delay="indefinite"/>
                      </p:stCondLst>
                      <p:childTnLst>
                        <p:par>
                          <p:cTn id="158" fill="hold">
                            <p:stCondLst>
                              <p:cond delay="0"/>
                            </p:stCondLst>
                            <p:childTnLst>
                              <p:par>
                                <p:cTn id="15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1" dur="500"/>
                                        <p:tgtEl>
                                          <p:spTgt spid="153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2" fill="hold">
                            <p:stCondLst>
                              <p:cond delay="500"/>
                            </p:stCondLst>
                            <p:childTnLst>
                              <p:par>
                                <p:cTn id="163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65" dur="2000"/>
                                        <p:tgtEl>
                                          <p:spTgt spid="154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6" fill="hold">
                            <p:stCondLst>
                              <p:cond delay="2500"/>
                            </p:stCondLst>
                            <p:childTnLst>
                              <p:par>
                                <p:cTn id="16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9" dur="500"/>
                                        <p:tgtEl>
                                          <p:spTgt spid="154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0" fill="hold">
                      <p:stCondLst>
                        <p:cond delay="indefinite"/>
                      </p:stCondLst>
                      <p:childTnLst>
                        <p:par>
                          <p:cTn id="171" fill="hold">
                            <p:stCondLst>
                              <p:cond delay="0"/>
                            </p:stCondLst>
                            <p:childTnLst>
                              <p:par>
                                <p:cTn id="17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4" dur="500"/>
                                        <p:tgtEl>
                                          <p:spTgt spid="154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5" fill="hold">
                      <p:stCondLst>
                        <p:cond delay="indefinite"/>
                      </p:stCondLst>
                      <p:childTnLst>
                        <p:par>
                          <p:cTn id="176" fill="hold">
                            <p:stCondLst>
                              <p:cond delay="0"/>
                            </p:stCondLst>
                            <p:childTnLst>
                              <p:par>
                                <p:cTn id="17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9" dur="500"/>
                                        <p:tgtEl>
                                          <p:spTgt spid="154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3" grpId="0"/>
      <p:bldP spid="15364" grpId="0"/>
      <p:bldP spid="15365" grpId="0"/>
      <p:bldP spid="15366" grpId="0"/>
      <p:bldP spid="15367" grpId="0"/>
      <p:bldP spid="15368" grpId="0"/>
      <p:bldP spid="15369" grpId="0"/>
      <p:bldP spid="15370" grpId="0"/>
      <p:bldP spid="15371" grpId="0"/>
      <p:bldP spid="15372" grpId="0"/>
      <p:bldP spid="15375" grpId="0" bldLvl="0" animBg="1"/>
      <p:bldP spid="15376" grpId="0" bldLvl="0" animBg="1"/>
      <p:bldP spid="15377" grpId="0" bldLvl="0" animBg="1"/>
      <p:bldP spid="15378" grpId="0" bldLvl="0" animBg="1"/>
      <p:bldP spid="15379" grpId="0" bldLvl="0" animBg="1"/>
      <p:bldP spid="15380" grpId="0"/>
      <p:bldP spid="15380" grpId="1"/>
      <p:bldP spid="15381" grpId="0"/>
      <p:bldP spid="15382" grpId="0"/>
      <p:bldP spid="15427" grpId="0"/>
      <p:bldP spid="15428" grpId="0"/>
      <p:bldP spid="15429" grpId="0"/>
      <p:bldP spid="15430" grpId="0"/>
      <p:bldP spid="15431" grpId="0"/>
      <p:bldP spid="15432" grpId="0"/>
      <p:bldP spid="15433" grpId="0"/>
      <p:bldP spid="15434" grpId="0"/>
      <p:bldP spid="15440" grpId="0" bldLvl="0" animBg="1"/>
      <p:bldP spid="15441" grpId="0" bldLvl="0" animBg="1"/>
      <p:bldP spid="15442" grpId="0" bldLvl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6386" name="Rectangle 2"/>
          <p:cNvSpPr/>
          <p:nvPr/>
        </p:nvSpPr>
        <p:spPr>
          <a:xfrm>
            <a:off x="1524000" y="-65087"/>
            <a:ext cx="9396413" cy="1076325"/>
          </a:xfrm>
          <a:prstGeom prst="rect">
            <a:avLst/>
          </a:prstGeom>
          <a:noFill/>
          <a:ln w="9525">
            <a:noFill/>
          </a:ln>
        </p:spPr>
        <p:txBody>
          <a:bodyPr anchor="ctr" anchorCtr="0">
            <a:spAutoFit/>
          </a:bodyPr>
          <a:p>
            <a:pPr algn="ctr" eaLnBrk="0" hangingPunct="0"/>
            <a:r>
              <a:rPr lang="en-US" altLang="zh-CN" sz="3200" b="1" dirty="0">
                <a:solidFill>
                  <a:srgbClr val="003300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2</a:t>
            </a:r>
            <a:r>
              <a:rPr lang="zh-CN" altLang="en-US" sz="3200" b="1" dirty="0">
                <a:solidFill>
                  <a:srgbClr val="003300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、</a:t>
            </a:r>
            <a:r>
              <a:rPr lang="en-US" altLang="zh-CN" sz="3200" b="1" dirty="0">
                <a:solidFill>
                  <a:srgbClr val="003300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3</a:t>
            </a:r>
            <a:r>
              <a:rPr lang="zh-CN" altLang="en-US" sz="3200" b="1" dirty="0">
                <a:solidFill>
                  <a:srgbClr val="003300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日，厂长李林借支差旅费</a:t>
            </a:r>
            <a:r>
              <a:rPr lang="en-US" altLang="zh-CN" sz="3200" b="1" dirty="0">
                <a:solidFill>
                  <a:srgbClr val="003300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900</a:t>
            </a:r>
            <a:r>
              <a:rPr lang="zh-CN" altLang="en-US" sz="3200" b="1" dirty="0">
                <a:solidFill>
                  <a:srgbClr val="003300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元，付给现金。</a:t>
            </a:r>
            <a:endParaRPr lang="zh-CN" altLang="en-US" sz="3200" b="1" dirty="0">
              <a:solidFill>
                <a:srgbClr val="003300"/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  <a:p>
            <a:pPr algn="ctr" eaLnBrk="0" hangingPunct="0"/>
            <a:endParaRPr lang="en-US" altLang="zh-CN" sz="3200" b="1" dirty="0">
              <a:solidFill>
                <a:srgbClr val="003300"/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  <p:sp>
        <p:nvSpPr>
          <p:cNvPr id="16387" name="Rectangle 3"/>
          <p:cNvSpPr/>
          <p:nvPr/>
        </p:nvSpPr>
        <p:spPr>
          <a:xfrm>
            <a:off x="4727575" y="3606483"/>
            <a:ext cx="3306445" cy="953135"/>
          </a:xfrm>
          <a:prstGeom prst="rect">
            <a:avLst/>
          </a:prstGeom>
          <a:noFill/>
          <a:ln w="9525">
            <a:noFill/>
          </a:ln>
        </p:spPr>
        <p:txBody>
          <a:bodyPr wrap="none" anchor="ctr" anchorCtr="0">
            <a:spAutoFit/>
          </a:bodyPr>
          <a:p>
            <a:r>
              <a:rPr lang="zh-CN" altLang="en-US" sz="2800" b="1" dirty="0">
                <a:solidFill>
                  <a:schemeClr val="tx2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库 存 现 金 日 记 账</a:t>
            </a:r>
            <a:endParaRPr lang="zh-CN" altLang="en-US" sz="2800" b="1" dirty="0">
              <a:solidFill>
                <a:schemeClr val="tx2"/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  <a:p>
            <a:pPr eaLnBrk="0" hangingPunct="0"/>
            <a:endParaRPr lang="zh-CN" altLang="en-US" sz="2800" b="1" dirty="0">
              <a:solidFill>
                <a:schemeClr val="tx2"/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  <p:graphicFrame>
        <p:nvGraphicFramePr>
          <p:cNvPr id="16388" name="Group 4"/>
          <p:cNvGraphicFramePr>
            <a:graphicFrameLocks noGrp="1"/>
          </p:cNvGraphicFramePr>
          <p:nvPr/>
        </p:nvGraphicFramePr>
        <p:xfrm>
          <a:off x="1666875" y="4146550"/>
          <a:ext cx="9001125" cy="2557145"/>
        </p:xfrm>
        <a:graphic>
          <a:graphicData uri="http://schemas.openxmlformats.org/drawingml/2006/table">
            <a:tbl>
              <a:tblPr/>
              <a:tblGrid>
                <a:gridCol w="503555"/>
                <a:gridCol w="431800"/>
                <a:gridCol w="936625"/>
                <a:gridCol w="1728470"/>
                <a:gridCol w="1800225"/>
                <a:gridCol w="1008380"/>
                <a:gridCol w="1007745"/>
                <a:gridCol w="431800"/>
                <a:gridCol w="1152525"/>
              </a:tblGrid>
              <a:tr h="506730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方正粗黑宋简体" panose="02000000000000000000" charset="-122"/>
                          <a:ea typeface="方正大黑体_GBK" panose="02010600010101010101" charset="-122"/>
                          <a:cs typeface="Times New Roman" panose="02020603050405020304" pitchFamily="18" charset="0"/>
                        </a:rPr>
                        <a:t>20*5</a:t>
                      </a:r>
                      <a:r>
                        <a:rPr kumimoji="0" lang="zh-CN" alt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方正粗黑宋简体" panose="02000000000000000000" charset="-122"/>
                          <a:ea typeface="方正大黑体_GBK" panose="02010600010101010101" charset="-122"/>
                          <a:cs typeface="Times New Roman" panose="02020603050405020304" pitchFamily="18" charset="0"/>
                        </a:rPr>
                        <a:t>年 </a:t>
                      </a:r>
                      <a:endParaRPr kumimoji="0" lang="zh-CN" alt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方正粗黑宋简体" panose="02000000000000000000" charset="-122"/>
                        <a:ea typeface="方正大黑体_GBK" panose="02010600010101010101" charset="-122"/>
                        <a:cs typeface="Times New Roman" panose="02020603050405020304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cPr/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方正粗黑宋简体" panose="02000000000000000000" charset="-122"/>
                          <a:ea typeface="方正大黑体_GBK" panose="02010600010101010101" charset="-122"/>
                          <a:cs typeface="Times New Roman" panose="02020603050405020304" pitchFamily="18" charset="0"/>
                        </a:rPr>
                        <a:t>凭 证</a:t>
                      </a:r>
                      <a:endParaRPr kumimoji="0" lang="zh-CN" alt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方正粗黑宋简体" panose="02000000000000000000" charset="-122"/>
                        <a:ea typeface="方正大黑体_GBK" panose="02010600010101010101" charset="-122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方正粗黑宋简体" panose="02000000000000000000" charset="-122"/>
                          <a:ea typeface="方正大黑体_GBK" panose="02010600010101010101" charset="-122"/>
                          <a:cs typeface="Times New Roman" panose="02020603050405020304" pitchFamily="18" charset="0"/>
                        </a:rPr>
                        <a:t>字 号</a:t>
                      </a:r>
                      <a:endParaRPr kumimoji="0" lang="zh-CN" alt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方正粗黑宋简体" panose="02000000000000000000" charset="-122"/>
                        <a:ea typeface="方正大黑体_GBK" panose="02010600010101010101" charset="-122"/>
                        <a:cs typeface="Times New Roman" panose="02020603050405020304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方正粗黑宋简体" panose="02000000000000000000" charset="-122"/>
                          <a:ea typeface="方正大黑体_GBK" panose="02010600010101010101" charset="-122"/>
                          <a:cs typeface="Times New Roman" panose="02020603050405020304" pitchFamily="18" charset="0"/>
                        </a:rPr>
                        <a:t>摘  要</a:t>
                      </a:r>
                      <a:endParaRPr kumimoji="0" lang="zh-CN" alt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方正粗黑宋简体" panose="02000000000000000000" charset="-122"/>
                        <a:ea typeface="方正大黑体_GBK" panose="02010600010101010101" charset="-122"/>
                        <a:cs typeface="Times New Roman" panose="02020603050405020304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方正粗黑宋简体" panose="02000000000000000000" charset="-122"/>
                          <a:ea typeface="方正大黑体_GBK" panose="02010600010101010101" charset="-122"/>
                          <a:cs typeface="Times New Roman" panose="02020603050405020304" pitchFamily="18" charset="0"/>
                        </a:rPr>
                        <a:t>对方科目</a:t>
                      </a:r>
                      <a:endParaRPr kumimoji="0" lang="zh-CN" alt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方正粗黑宋简体" panose="02000000000000000000" charset="-122"/>
                        <a:ea typeface="方正大黑体_GBK" panose="02010600010101010101" charset="-122"/>
                        <a:cs typeface="Times New Roman" panose="02020603050405020304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方正粗黑宋简体" panose="02000000000000000000" charset="-122"/>
                          <a:ea typeface="方正大黑体_GBK" panose="02010600010101010101" charset="-122"/>
                          <a:cs typeface="Times New Roman" panose="02020603050405020304" pitchFamily="18" charset="0"/>
                        </a:rPr>
                        <a:t>借 方</a:t>
                      </a:r>
                      <a:endParaRPr kumimoji="0" lang="zh-CN" alt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方正粗黑宋简体" panose="02000000000000000000" charset="-122"/>
                        <a:ea typeface="方正大黑体_GBK" panose="02010600010101010101" charset="-122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方正粗黑宋简体" panose="02000000000000000000" charset="-122"/>
                          <a:ea typeface="方正大黑体_GBK" panose="02010600010101010101" charset="-122"/>
                          <a:cs typeface="Times New Roman" panose="02020603050405020304" pitchFamily="18" charset="0"/>
                        </a:rPr>
                        <a:t>（收入）</a:t>
                      </a:r>
                      <a:endParaRPr kumimoji="0" lang="zh-CN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方正粗黑宋简体" panose="02000000000000000000" charset="-122"/>
                        <a:ea typeface="方正大黑体_GBK" panose="02010600010101010101" charset="-122"/>
                        <a:cs typeface="Times New Roman" panose="02020603050405020304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方正粗黑宋简体" panose="02000000000000000000" charset="-122"/>
                          <a:ea typeface="方正大黑体_GBK" panose="02010600010101010101" charset="-122"/>
                          <a:cs typeface="Times New Roman" panose="02020603050405020304" pitchFamily="18" charset="0"/>
                        </a:rPr>
                        <a:t>贷 方</a:t>
                      </a:r>
                      <a:endParaRPr kumimoji="0" lang="zh-CN" alt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方正粗黑宋简体" panose="02000000000000000000" charset="-122"/>
                        <a:ea typeface="方正大黑体_GBK" panose="02010600010101010101" charset="-122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方正粗黑宋简体" panose="02000000000000000000" charset="-122"/>
                          <a:ea typeface="方正大黑体_GBK" panose="02010600010101010101" charset="-122"/>
                          <a:cs typeface="Times New Roman" panose="02020603050405020304" pitchFamily="18" charset="0"/>
                        </a:rPr>
                        <a:t>（支出）</a:t>
                      </a:r>
                      <a:endParaRPr kumimoji="0" lang="zh-CN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方正粗黑宋简体" panose="02000000000000000000" charset="-122"/>
                        <a:ea typeface="方正大黑体_GBK" panose="02010600010101010101" charset="-122"/>
                        <a:cs typeface="Times New Roman" panose="02020603050405020304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方正粗黑宋简体" panose="02000000000000000000" charset="-122"/>
                          <a:ea typeface="方正大黑体_GBK" panose="02010600010101010101" charset="-122"/>
                          <a:cs typeface="Times New Roman" panose="02020603050405020304" pitchFamily="18" charset="0"/>
                        </a:rPr>
                        <a:t>借或贷 </a:t>
                      </a: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方正粗黑宋简体" panose="02000000000000000000" charset="-122"/>
                        <a:ea typeface="方正大黑体_GBK" panose="02010600010101010101" charset="-122"/>
                        <a:cs typeface="Times New Roman" panose="02020603050405020304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方正粗黑宋简体" panose="02000000000000000000" charset="-122"/>
                          <a:ea typeface="方正大黑体_GBK" panose="02010600010101010101" charset="-122"/>
                          <a:cs typeface="Times New Roman" panose="02020603050405020304" pitchFamily="18" charset="0"/>
                        </a:rPr>
                        <a:t>余 额</a:t>
                      </a:r>
                      <a:endParaRPr kumimoji="0" lang="zh-CN" alt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方正粗黑宋简体" panose="02000000000000000000" charset="-122"/>
                        <a:ea typeface="方正大黑体_GBK" panose="02010600010101010101" charset="-122"/>
                        <a:cs typeface="Times New Roman" panose="02020603050405020304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方正粗黑宋简体" panose="02000000000000000000" charset="-122"/>
                          <a:ea typeface="方正大黑体_GBK" panose="02010600010101010101" charset="-122"/>
                          <a:cs typeface="Times New Roman" panose="02020603050405020304" pitchFamily="18" charset="0"/>
                        </a:rPr>
                        <a:t>月 </a:t>
                      </a:r>
                      <a:endParaRPr kumimoji="0" lang="zh-CN" alt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方正粗黑宋简体" panose="02000000000000000000" charset="-122"/>
                        <a:ea typeface="方正大黑体_GBK" panose="02010600010101010101" charset="-122"/>
                        <a:cs typeface="Times New Roman" panose="02020603050405020304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方正粗黑宋简体" panose="02000000000000000000" charset="-122"/>
                          <a:ea typeface="方正大黑体_GBK" panose="02010600010101010101" charset="-122"/>
                          <a:cs typeface="Times New Roman" panose="02020603050405020304" pitchFamily="18" charset="0"/>
                        </a:rPr>
                        <a:t>日</a:t>
                      </a:r>
                      <a:endParaRPr kumimoji="0" lang="zh-CN" alt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方正粗黑宋简体" panose="02000000000000000000" charset="-122"/>
                        <a:ea typeface="方正大黑体_GBK" panose="02010600010101010101" charset="-122"/>
                        <a:cs typeface="Times New Roman" panose="02020603050405020304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cPr/>
                </a:tc>
                <a:tc vMerge="1">
                  <a:tcPr/>
                </a:tc>
                <a:tc vMerge="1">
                  <a:tcPr/>
                </a:tc>
                <a:tc vMerge="1">
                  <a:tcPr/>
                </a:tc>
                <a:tc vMerge="1">
                  <a:tcPr/>
                </a:tc>
                <a:tc vMerge="1">
                  <a:tcPr/>
                </a:tc>
                <a:tc vMerge="1">
                  <a:tcPr/>
                </a:tc>
              </a:tr>
              <a:tr h="5499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方正粗黑宋简体" panose="02000000000000000000" charset="-122"/>
                          <a:ea typeface="方正大黑体_GBK" panose="02010600010101010101" charset="-122"/>
                          <a:cs typeface="Times New Roman" panose="02020603050405020304" pitchFamily="18" charset="0"/>
                        </a:rPr>
                        <a:t>3</a:t>
                      </a:r>
                      <a:endParaRPr kumimoji="0" lang="en-US" altLang="zh-CN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方正粗黑宋简体" panose="02000000000000000000" charset="-122"/>
                        <a:ea typeface="方正大黑体_GBK" panose="02010600010101010101" charset="-122"/>
                        <a:cs typeface="Times New Roman" panose="02020603050405020304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方正粗黑宋简体" panose="02000000000000000000" charset="-122"/>
                          <a:ea typeface="方正大黑体_GBK" panose="02010600010101010101" charset="-122"/>
                          <a:cs typeface="Times New Roman" panose="02020603050405020304" pitchFamily="18" charset="0"/>
                        </a:rPr>
                        <a:t>1</a:t>
                      </a:r>
                      <a:endParaRPr kumimoji="0" lang="en-US" altLang="zh-CN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方正粗黑宋简体" panose="02000000000000000000" charset="-122"/>
                        <a:ea typeface="方正大黑体_GBK" panose="02010600010101010101" charset="-122"/>
                        <a:cs typeface="Times New Roman" panose="02020603050405020304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楷体_GB2312" pitchFamily="49" charset="-122"/>
                        <a:ea typeface="方正大黑体_GBK" panose="02010600010101010101" charset="-122"/>
                        <a:cs typeface="Times New Roman" panose="02020603050405020304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方正粗黑宋简体" panose="02000000000000000000" charset="-122"/>
                          <a:ea typeface="方正大黑体_GBK" panose="02010600010101010101" charset="-122"/>
                          <a:cs typeface="Times New Roman" panose="02020603050405020304" pitchFamily="18" charset="0"/>
                        </a:rPr>
                        <a:t>期初余额</a:t>
                      </a:r>
                      <a:endParaRPr kumimoji="0" lang="zh-CN" alt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方正粗黑宋简体" panose="02000000000000000000" charset="-122"/>
                        <a:ea typeface="方正大黑体_GBK" panose="02010600010101010101" charset="-122"/>
                        <a:cs typeface="Times New Roman" panose="02020603050405020304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楷体_GB2312" pitchFamily="49" charset="-122"/>
                        <a:ea typeface="方正大黑体_GBK" panose="02010600010101010101" charset="-122"/>
                        <a:cs typeface="Times New Roman" panose="02020603050405020304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楷体_GB2312" pitchFamily="49" charset="-122"/>
                        <a:ea typeface="方正大黑体_GBK" panose="02010600010101010101" charset="-122"/>
                        <a:cs typeface="Times New Roman" panose="02020603050405020304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楷体_GB2312" pitchFamily="49" charset="-122"/>
                        <a:ea typeface="方正大黑体_GBK" panose="02010600010101010101" charset="-122"/>
                        <a:cs typeface="Times New Roman" panose="02020603050405020304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方正粗黑宋简体" panose="02000000000000000000" charset="-122"/>
                          <a:ea typeface="方正大黑体_GBK" panose="02010600010101010101" charset="-122"/>
                          <a:cs typeface="Times New Roman" panose="02020603050405020304" pitchFamily="18" charset="0"/>
                        </a:rPr>
                        <a:t>借</a:t>
                      </a:r>
                      <a:endParaRPr kumimoji="0" lang="zh-CN" alt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方正粗黑宋简体" panose="02000000000000000000" charset="-122"/>
                        <a:ea typeface="方正大黑体_GBK" panose="02010600010101010101" charset="-122"/>
                        <a:cs typeface="Times New Roman" panose="02020603050405020304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方正粗黑宋简体" panose="02000000000000000000" charset="-122"/>
                          <a:ea typeface="方正大黑体_GBK" panose="02010600010101010101" charset="-122"/>
                          <a:cs typeface="Times New Roman" panose="02020603050405020304" pitchFamily="18" charset="0"/>
                        </a:rPr>
                        <a:t>2000</a:t>
                      </a:r>
                      <a:endParaRPr kumimoji="0" lang="en-US" altLang="zh-CN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方正粗黑宋简体" panose="02000000000000000000" charset="-122"/>
                        <a:ea typeface="方正大黑体_GBK" panose="02010600010101010101" charset="-122"/>
                        <a:cs typeface="Times New Roman" panose="02020603050405020304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07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楷体_GB2312" pitchFamily="49" charset="-122"/>
                        <a:ea typeface="方正大黑体_GBK" panose="02010600010101010101" charset="-122"/>
                        <a:cs typeface="Times New Roman" panose="02020603050405020304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方正粗黑宋简体" panose="02000000000000000000" charset="-122"/>
                          <a:ea typeface="方正大黑体_GBK" panose="02010600010101010101" charset="-122"/>
                          <a:cs typeface="Times New Roman" panose="02020603050405020304" pitchFamily="18" charset="0"/>
                        </a:rPr>
                        <a:t>1</a:t>
                      </a:r>
                      <a:endParaRPr kumimoji="0" lang="en-US" altLang="zh-CN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方正粗黑宋简体" panose="02000000000000000000" charset="-122"/>
                        <a:ea typeface="方正大黑体_GBK" panose="02010600010101010101" charset="-122"/>
                        <a:cs typeface="Times New Roman" panose="02020603050405020304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方正粗黑宋简体" panose="02000000000000000000" charset="-122"/>
                          <a:ea typeface="方正大黑体_GBK" panose="02010600010101010101" charset="-122"/>
                          <a:cs typeface="Times New Roman" panose="02020603050405020304" pitchFamily="18" charset="0"/>
                        </a:rPr>
                        <a:t>记</a:t>
                      </a:r>
                      <a:r>
                        <a:rPr kumimoji="0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方正粗黑宋简体" panose="02000000000000000000" charset="-122"/>
                          <a:ea typeface="方正大黑体_GBK" panose="02010600010101010101" charset="-122"/>
                          <a:cs typeface="Times New Roman" panose="02020603050405020304" pitchFamily="18" charset="0"/>
                        </a:rPr>
                        <a:t>1#</a:t>
                      </a:r>
                      <a:endParaRPr kumimoji="0" lang="en-US" altLang="zh-CN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方正粗黑宋简体" panose="02000000000000000000" charset="-122"/>
                        <a:ea typeface="方正大黑体_GBK" panose="02010600010101010101" charset="-122"/>
                        <a:cs typeface="Times New Roman" panose="02020603050405020304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方正粗黑宋简体" panose="02000000000000000000" charset="-122"/>
                          <a:ea typeface="方正大黑体_GBK" panose="02010600010101010101" charset="-122"/>
                          <a:cs typeface="Times New Roman" panose="02020603050405020304" pitchFamily="18" charset="0"/>
                        </a:rPr>
                        <a:t>提现</a:t>
                      </a:r>
                      <a:endParaRPr kumimoji="0" lang="zh-CN" alt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方正粗黑宋简体" panose="02000000000000000000" charset="-122"/>
                        <a:ea typeface="方正大黑体_GBK" panose="02010600010101010101" charset="-122"/>
                        <a:cs typeface="Times New Roman" panose="02020603050405020304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方正粗黑宋简体" panose="02000000000000000000" charset="-122"/>
                          <a:ea typeface="方正大黑体_GBK" panose="02010600010101010101" charset="-122"/>
                          <a:cs typeface="Times New Roman" panose="02020603050405020304" pitchFamily="18" charset="0"/>
                        </a:rPr>
                        <a:t>银行存款</a:t>
                      </a:r>
                      <a:endParaRPr kumimoji="0" lang="zh-CN" alt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方正粗黑宋简体" panose="02000000000000000000" charset="-122"/>
                        <a:ea typeface="方正大黑体_GBK" panose="02010600010101010101" charset="-122"/>
                        <a:cs typeface="Times New Roman" panose="02020603050405020304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方正粗黑宋简体" panose="02000000000000000000" charset="-122"/>
                          <a:ea typeface="方正大黑体_GBK" panose="02010600010101010101" charset="-122"/>
                          <a:cs typeface="Times New Roman" panose="02020603050405020304" pitchFamily="18" charset="0"/>
                        </a:rPr>
                        <a:t>1000</a:t>
                      </a:r>
                      <a:endParaRPr kumimoji="0" lang="en-US" altLang="zh-CN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方正粗黑宋简体" panose="02000000000000000000" charset="-122"/>
                        <a:ea typeface="方正大黑体_GBK" panose="02010600010101010101" charset="-122"/>
                        <a:cs typeface="Times New Roman" panose="02020603050405020304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楷体_GB2312" pitchFamily="49" charset="-122"/>
                        <a:ea typeface="方正大黑体_GBK" panose="02010600010101010101" charset="-122"/>
                        <a:cs typeface="Times New Roman" panose="02020603050405020304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方正粗黑宋简体" panose="02000000000000000000" charset="-122"/>
                          <a:ea typeface="方正大黑体_GBK" panose="02010600010101010101" charset="-122"/>
                          <a:cs typeface="Times New Roman" panose="02020603050405020304" pitchFamily="18" charset="0"/>
                        </a:rPr>
                        <a:t>借</a:t>
                      </a:r>
                      <a:endParaRPr kumimoji="0" lang="zh-CN" alt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方正粗黑宋简体" panose="02000000000000000000" charset="-122"/>
                        <a:ea typeface="方正大黑体_GBK" panose="02010600010101010101" charset="-122"/>
                        <a:cs typeface="Times New Roman" panose="02020603050405020304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方正粗黑宋简体" panose="02000000000000000000" charset="-122"/>
                          <a:ea typeface="方正大黑体_GBK" panose="02010600010101010101" charset="-122"/>
                          <a:cs typeface="Times New Roman" panose="02020603050405020304" pitchFamily="18" charset="0"/>
                        </a:rPr>
                        <a:t>3000</a:t>
                      </a:r>
                      <a:endParaRPr kumimoji="0" lang="en-US" altLang="zh-CN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方正粗黑宋简体" panose="02000000000000000000" charset="-122"/>
                        <a:ea typeface="方正大黑体_GBK" panose="02010600010101010101" charset="-122"/>
                        <a:cs typeface="Times New Roman" panose="02020603050405020304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260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方正大黑体_GBK" panose="02010600010101010101" charset="-122"/>
                        <a:cs typeface="Times New Roman" panose="02020603050405020304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方正大黑体_GBK" panose="02010600010101010101" charset="-122"/>
                        <a:cs typeface="Times New Roman" panose="02020603050405020304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方正大黑体_GBK" panose="02010600010101010101" charset="-122"/>
                        <a:cs typeface="Times New Roman" panose="02020603050405020304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方正大黑体_GBK" panose="02010600010101010101" charset="-122"/>
                        <a:cs typeface="Times New Roman" panose="02020603050405020304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方正大黑体_GBK" panose="02010600010101010101" charset="-122"/>
                        <a:cs typeface="Times New Roman" panose="02020603050405020304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方正大黑体_GBK" panose="02010600010101010101" charset="-122"/>
                        <a:cs typeface="Times New Roman" panose="02020603050405020304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方正大黑体_GBK" panose="02010600010101010101" charset="-122"/>
                        <a:cs typeface="Times New Roman" panose="02020603050405020304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方正大黑体_GBK" panose="02010600010101010101" charset="-122"/>
                        <a:cs typeface="Times New Roman" panose="02020603050405020304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方正大黑体_GBK" panose="02010600010101010101" charset="-122"/>
                        <a:cs typeface="Times New Roman" panose="02020603050405020304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6442" name="Rectangle 58"/>
          <p:cNvSpPr>
            <a:spLocks noChangeArrowheads="1"/>
          </p:cNvSpPr>
          <p:nvPr/>
        </p:nvSpPr>
        <p:spPr bwMode="auto">
          <a:xfrm>
            <a:off x="2135188" y="6165850"/>
            <a:ext cx="362585" cy="521970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txBody>
          <a:bodyPr wrap="non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3</a:t>
            </a:r>
            <a:endParaRPr kumimoji="0" lang="en-US" altLang="zh-CN" sz="2800" b="1" i="0" u="none" strike="noStrike" kern="120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楷体_GB2312" pitchFamily="49" charset="-122"/>
              <a:ea typeface="楷体_GB2312" pitchFamily="49" charset="-122"/>
              <a:cs typeface="+mn-cs"/>
            </a:endParaRPr>
          </a:p>
        </p:txBody>
      </p:sp>
      <p:sp>
        <p:nvSpPr>
          <p:cNvPr id="16443" name="Rectangle 59"/>
          <p:cNvSpPr/>
          <p:nvPr/>
        </p:nvSpPr>
        <p:spPr>
          <a:xfrm>
            <a:off x="2495550" y="6165850"/>
            <a:ext cx="949325" cy="521970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pPr eaLnBrk="0" hangingPunct="0"/>
            <a:r>
              <a:rPr lang="zh-CN" altLang="en-US" sz="2800" b="1" dirty="0">
                <a:solidFill>
                  <a:srgbClr val="0000FF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记</a:t>
            </a:r>
            <a:r>
              <a:rPr lang="en-US" altLang="zh-CN" sz="2800" b="1" dirty="0">
                <a:solidFill>
                  <a:srgbClr val="0000FF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2#</a:t>
            </a:r>
            <a:endParaRPr lang="en-US" altLang="zh-CN" sz="2800" b="1" dirty="0">
              <a:solidFill>
                <a:srgbClr val="0000FF"/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  <p:sp>
        <p:nvSpPr>
          <p:cNvPr id="16444" name="Rectangle 60"/>
          <p:cNvSpPr/>
          <p:nvPr/>
        </p:nvSpPr>
        <p:spPr>
          <a:xfrm>
            <a:off x="3359150" y="6165850"/>
            <a:ext cx="2016125" cy="521970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anchor="t" anchorCtr="0">
            <a:spAutoFit/>
          </a:bodyPr>
          <a:p>
            <a:pPr eaLnBrk="0" hangingPunct="0"/>
            <a:r>
              <a:rPr lang="zh-CN" altLang="en-US" sz="2800" b="1" dirty="0">
                <a:solidFill>
                  <a:srgbClr val="0000FF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借支差旅费</a:t>
            </a:r>
            <a:endParaRPr lang="zh-CN" altLang="en-US" sz="2800" b="1" dirty="0">
              <a:solidFill>
                <a:srgbClr val="0000FF"/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  <p:sp>
        <p:nvSpPr>
          <p:cNvPr id="16445" name="Rectangle 61"/>
          <p:cNvSpPr/>
          <p:nvPr/>
        </p:nvSpPr>
        <p:spPr>
          <a:xfrm>
            <a:off x="5267325" y="6165850"/>
            <a:ext cx="2124075" cy="52197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eaLnBrk="0" hangingPunct="0"/>
            <a:r>
              <a:rPr lang="zh-CN" altLang="en-US" sz="2800" b="1" dirty="0">
                <a:solidFill>
                  <a:srgbClr val="0000FF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其他应收款</a:t>
            </a:r>
            <a:endParaRPr lang="zh-CN" altLang="en-US" sz="2800" b="1" dirty="0">
              <a:solidFill>
                <a:srgbClr val="0000FF"/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  <p:sp>
        <p:nvSpPr>
          <p:cNvPr id="16446" name="Rectangle 62"/>
          <p:cNvSpPr/>
          <p:nvPr/>
        </p:nvSpPr>
        <p:spPr>
          <a:xfrm>
            <a:off x="8183563" y="6165850"/>
            <a:ext cx="722312" cy="521970"/>
          </a:xfrm>
          <a:prstGeom prst="rect">
            <a:avLst/>
          </a:prstGeom>
          <a:solidFill>
            <a:schemeClr val="bg2"/>
          </a:solidFill>
          <a:ln w="9525">
            <a:noFill/>
          </a:ln>
        </p:spPr>
        <p:txBody>
          <a:bodyPr anchor="t" anchorCtr="0">
            <a:spAutoFit/>
          </a:bodyPr>
          <a:p>
            <a:pPr eaLnBrk="0" hangingPunct="0"/>
            <a:r>
              <a:rPr lang="en-US" altLang="zh-CN" sz="2800" b="1" dirty="0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</a:rPr>
              <a:t>900</a:t>
            </a:r>
            <a:endParaRPr lang="en-US" altLang="zh-CN" sz="2800" b="1" dirty="0">
              <a:solidFill>
                <a:srgbClr val="0000FF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16447" name="Rectangle 63"/>
          <p:cNvSpPr/>
          <p:nvPr/>
        </p:nvSpPr>
        <p:spPr>
          <a:xfrm>
            <a:off x="9610725" y="6165850"/>
            <a:ext cx="998538" cy="521970"/>
          </a:xfrm>
          <a:prstGeom prst="rect">
            <a:avLst/>
          </a:prstGeom>
          <a:solidFill>
            <a:schemeClr val="bg2"/>
          </a:solidFill>
          <a:ln w="9525">
            <a:noFill/>
          </a:ln>
        </p:spPr>
        <p:txBody>
          <a:bodyPr anchor="t" anchorCtr="0">
            <a:spAutoFit/>
          </a:bodyPr>
          <a:p>
            <a:pPr eaLnBrk="0" hangingPunct="0"/>
            <a:r>
              <a:rPr lang="en-US" altLang="zh-CN" sz="2800" b="1" dirty="0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</a:rPr>
              <a:t>2100</a:t>
            </a:r>
            <a:endParaRPr lang="en-US" altLang="zh-CN" sz="2800" b="1" dirty="0">
              <a:solidFill>
                <a:srgbClr val="0000FF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16448" name="Rectangle 64"/>
          <p:cNvSpPr/>
          <p:nvPr/>
        </p:nvSpPr>
        <p:spPr>
          <a:xfrm>
            <a:off x="8975725" y="6165850"/>
            <a:ext cx="540385" cy="521970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pPr eaLnBrk="0" hangingPunct="0"/>
            <a:r>
              <a:rPr lang="zh-CN" altLang="en-US" sz="2800" b="1" dirty="0">
                <a:solidFill>
                  <a:srgbClr val="0000FF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借</a:t>
            </a:r>
            <a:endParaRPr lang="zh-CN" altLang="en-US" sz="2800" b="1" dirty="0">
              <a:solidFill>
                <a:srgbClr val="0000FF"/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  <p:pic>
        <p:nvPicPr>
          <p:cNvPr id="16449" name="Picture 65" descr="图片10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992313" y="476250"/>
            <a:ext cx="7639050" cy="324008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6450" name="Text Box 66"/>
          <p:cNvSpPr txBox="1"/>
          <p:nvPr/>
        </p:nvSpPr>
        <p:spPr>
          <a:xfrm>
            <a:off x="2427288" y="1555750"/>
            <a:ext cx="1676400" cy="276860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 anchor="t" anchorCtr="0">
            <a:spAutoFit/>
          </a:bodyPr>
          <a:p>
            <a:pPr>
              <a:spcBef>
                <a:spcPct val="50000"/>
              </a:spcBef>
            </a:pPr>
            <a:r>
              <a:rPr lang="en-US" altLang="zh-CN" sz="1800" b="1" dirty="0">
                <a:solidFill>
                  <a:srgbClr val="003300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 </a:t>
            </a:r>
            <a:r>
              <a:rPr lang="zh-CN" altLang="en-US" sz="1800" b="1" dirty="0">
                <a:solidFill>
                  <a:srgbClr val="003300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借支差旅费</a:t>
            </a:r>
            <a:endParaRPr lang="zh-CN" altLang="en-US" sz="1800" b="1" dirty="0">
              <a:solidFill>
                <a:srgbClr val="003300"/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  <p:sp>
        <p:nvSpPr>
          <p:cNvPr id="16451" name="Text Box 67"/>
          <p:cNvSpPr txBox="1"/>
          <p:nvPr/>
        </p:nvSpPr>
        <p:spPr>
          <a:xfrm>
            <a:off x="4873625" y="979488"/>
            <a:ext cx="2878138" cy="276860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 anchor="t" anchorCtr="0">
            <a:spAutoFit/>
          </a:bodyPr>
          <a:p>
            <a:pPr>
              <a:spcBef>
                <a:spcPct val="50000"/>
              </a:spcBef>
            </a:pPr>
            <a:r>
              <a:rPr lang="en-US" altLang="zh-CN" sz="1800" b="1" i="1" dirty="0">
                <a:solidFill>
                  <a:srgbClr val="003300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20*5  3   3</a:t>
            </a:r>
            <a:endParaRPr lang="en-US" altLang="zh-CN" sz="1800" b="1" i="1" dirty="0">
              <a:solidFill>
                <a:srgbClr val="003300"/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  <p:sp>
        <p:nvSpPr>
          <p:cNvPr id="16452" name="Text Box 68"/>
          <p:cNvSpPr txBox="1"/>
          <p:nvPr/>
        </p:nvSpPr>
        <p:spPr>
          <a:xfrm>
            <a:off x="8545513" y="692150"/>
            <a:ext cx="431800" cy="276860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 anchor="t" anchorCtr="0">
            <a:spAutoFit/>
          </a:bodyPr>
          <a:p>
            <a:pPr>
              <a:spcBef>
                <a:spcPct val="50000"/>
              </a:spcBef>
            </a:pPr>
            <a:r>
              <a:rPr lang="en-US" altLang="zh-CN" sz="1800" b="1" i="1" dirty="0">
                <a:solidFill>
                  <a:srgbClr val="003300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2</a:t>
            </a:r>
            <a:endParaRPr lang="en-US" altLang="zh-CN" sz="1800" b="1" i="1" dirty="0">
              <a:solidFill>
                <a:srgbClr val="003300"/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  <p:sp>
        <p:nvSpPr>
          <p:cNvPr id="16453" name="Text Box 69"/>
          <p:cNvSpPr txBox="1"/>
          <p:nvPr/>
        </p:nvSpPr>
        <p:spPr>
          <a:xfrm>
            <a:off x="3863975" y="1557338"/>
            <a:ext cx="1150938" cy="245745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 anchor="t" anchorCtr="0">
            <a:spAutoFit/>
          </a:bodyPr>
          <a:p>
            <a:pPr>
              <a:spcBef>
                <a:spcPct val="50000"/>
              </a:spcBef>
            </a:pPr>
            <a:r>
              <a:rPr lang="zh-CN" altLang="en-US" sz="1600" b="1" dirty="0">
                <a:solidFill>
                  <a:srgbClr val="003300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其他应收款</a:t>
            </a:r>
            <a:endParaRPr lang="zh-CN" altLang="en-US" sz="1600" b="1" dirty="0">
              <a:solidFill>
                <a:srgbClr val="003300"/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  <p:sp>
        <p:nvSpPr>
          <p:cNvPr id="16454" name="Text Box 70"/>
          <p:cNvSpPr txBox="1">
            <a:spLocks noChangeAspect="1"/>
          </p:cNvSpPr>
          <p:nvPr/>
        </p:nvSpPr>
        <p:spPr>
          <a:xfrm>
            <a:off x="7391400" y="1557338"/>
            <a:ext cx="647700" cy="212725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 anchor="t" anchorCtr="0"/>
          <a:p>
            <a:pPr algn="dist">
              <a:spcBef>
                <a:spcPct val="50000"/>
              </a:spcBef>
            </a:pPr>
            <a:r>
              <a:rPr lang="en-US" altLang="zh-CN" sz="1600" b="1" dirty="0">
                <a:solidFill>
                  <a:srgbClr val="003300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 90000</a:t>
            </a:r>
            <a:endParaRPr lang="en-US" altLang="zh-CN" sz="1600" b="1" dirty="0">
              <a:solidFill>
                <a:srgbClr val="003300"/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  <p:sp>
        <p:nvSpPr>
          <p:cNvPr id="16455" name="Text Box 71"/>
          <p:cNvSpPr txBox="1"/>
          <p:nvPr/>
        </p:nvSpPr>
        <p:spPr>
          <a:xfrm>
            <a:off x="7386638" y="3284538"/>
            <a:ext cx="533400" cy="276860"/>
          </a:xfrm>
          <a:prstGeom prst="rect">
            <a:avLst/>
          </a:prstGeom>
          <a:noFill/>
          <a:ln w="38100" cap="flat" cmpd="sng">
            <a:solidFill>
              <a:srgbClr val="FF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0" tIns="0" rIns="0" bIns="0" anchor="t" anchorCtr="0">
            <a:spAutoFit/>
          </a:bodyPr>
          <a:p>
            <a:pPr>
              <a:spcBef>
                <a:spcPct val="50000"/>
              </a:spcBef>
            </a:pPr>
            <a:r>
              <a:rPr lang="zh-CN" altLang="en-US" sz="1800" b="1" dirty="0">
                <a:solidFill>
                  <a:srgbClr val="FF0000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唐姗</a:t>
            </a:r>
            <a:endParaRPr lang="zh-CN" altLang="en-US" sz="1800" b="1" dirty="0">
              <a:solidFill>
                <a:srgbClr val="FF0000"/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  <p:sp>
        <p:nvSpPr>
          <p:cNvPr id="16456" name="Text Box 72"/>
          <p:cNvSpPr txBox="1"/>
          <p:nvPr/>
        </p:nvSpPr>
        <p:spPr>
          <a:xfrm>
            <a:off x="8529638" y="3284538"/>
            <a:ext cx="533400" cy="276860"/>
          </a:xfrm>
          <a:prstGeom prst="rect">
            <a:avLst/>
          </a:prstGeom>
          <a:noFill/>
          <a:ln w="38100" cap="flat" cmpd="sng">
            <a:solidFill>
              <a:srgbClr val="FF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0" tIns="0" rIns="0" bIns="0" anchor="t" anchorCtr="0">
            <a:spAutoFit/>
          </a:bodyPr>
          <a:p>
            <a:pPr>
              <a:spcBef>
                <a:spcPct val="50000"/>
              </a:spcBef>
            </a:pPr>
            <a:r>
              <a:rPr lang="zh-CN" altLang="en-US" sz="1800" b="1" dirty="0">
                <a:solidFill>
                  <a:srgbClr val="FF0000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肖玉</a:t>
            </a:r>
            <a:endParaRPr lang="zh-CN" altLang="en-US" sz="1800" b="1" dirty="0">
              <a:solidFill>
                <a:srgbClr val="FF0000"/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  <p:sp>
        <p:nvSpPr>
          <p:cNvPr id="16457" name="Text Box 73"/>
          <p:cNvSpPr txBox="1"/>
          <p:nvPr/>
        </p:nvSpPr>
        <p:spPr>
          <a:xfrm>
            <a:off x="6167438" y="3284538"/>
            <a:ext cx="533400" cy="276860"/>
          </a:xfrm>
          <a:prstGeom prst="rect">
            <a:avLst/>
          </a:prstGeom>
          <a:noFill/>
          <a:ln w="38100" cap="flat" cmpd="sng">
            <a:solidFill>
              <a:srgbClr val="FF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0" tIns="0" rIns="0" bIns="0" anchor="t" anchorCtr="0">
            <a:spAutoFit/>
          </a:bodyPr>
          <a:p>
            <a:pPr>
              <a:spcBef>
                <a:spcPct val="50000"/>
              </a:spcBef>
            </a:pPr>
            <a:r>
              <a:rPr lang="zh-CN" altLang="en-US" sz="1800" b="1" dirty="0">
                <a:solidFill>
                  <a:srgbClr val="FF0000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廖恒</a:t>
            </a:r>
            <a:endParaRPr lang="zh-CN" altLang="en-US" sz="1800" b="1" dirty="0">
              <a:solidFill>
                <a:srgbClr val="FF0000"/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  <p:sp>
        <p:nvSpPr>
          <p:cNvPr id="16458" name="Text Box 74"/>
          <p:cNvSpPr txBox="1"/>
          <p:nvPr/>
        </p:nvSpPr>
        <p:spPr>
          <a:xfrm>
            <a:off x="8474075" y="979488"/>
            <a:ext cx="431800" cy="276860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 anchor="t" anchorCtr="0">
            <a:spAutoFit/>
          </a:bodyPr>
          <a:p>
            <a:pPr>
              <a:spcBef>
                <a:spcPct val="50000"/>
              </a:spcBef>
            </a:pPr>
            <a:r>
              <a:rPr lang="en-US" altLang="zh-CN" sz="1800" b="1" i="1" dirty="0">
                <a:solidFill>
                  <a:srgbClr val="003300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1</a:t>
            </a:r>
            <a:endParaRPr lang="en-US" altLang="zh-CN" sz="1800" b="1" i="1" dirty="0">
              <a:solidFill>
                <a:srgbClr val="003300"/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  <p:sp>
        <p:nvSpPr>
          <p:cNvPr id="16459" name="Text Box 75"/>
          <p:cNvSpPr txBox="1"/>
          <p:nvPr/>
        </p:nvSpPr>
        <p:spPr>
          <a:xfrm>
            <a:off x="3935413" y="1773238"/>
            <a:ext cx="990600" cy="276860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 anchor="t" anchorCtr="0">
            <a:spAutoFit/>
          </a:bodyPr>
          <a:p>
            <a:pPr>
              <a:spcBef>
                <a:spcPct val="50000"/>
              </a:spcBef>
            </a:pPr>
            <a:r>
              <a:rPr lang="zh-CN" altLang="en-US" sz="1800" b="1" dirty="0">
                <a:solidFill>
                  <a:srgbClr val="003300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库存现金</a:t>
            </a:r>
            <a:endParaRPr lang="zh-CN" altLang="en-US" sz="1800" b="1" dirty="0">
              <a:solidFill>
                <a:srgbClr val="003300"/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  <p:sp>
        <p:nvSpPr>
          <p:cNvPr id="16460" name="Text Box 76"/>
          <p:cNvSpPr txBox="1">
            <a:spLocks noChangeAspect="1"/>
          </p:cNvSpPr>
          <p:nvPr/>
        </p:nvSpPr>
        <p:spPr>
          <a:xfrm>
            <a:off x="8616950" y="1844675"/>
            <a:ext cx="574675" cy="188913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 anchor="t" anchorCtr="0"/>
          <a:p>
            <a:pPr algn="dist">
              <a:spcBef>
                <a:spcPct val="50000"/>
              </a:spcBef>
            </a:pPr>
            <a:r>
              <a:rPr lang="en-US" altLang="zh-CN" sz="1400" b="1" dirty="0">
                <a:solidFill>
                  <a:srgbClr val="003300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 90000</a:t>
            </a:r>
            <a:endParaRPr lang="en-US" altLang="zh-CN" sz="1400" b="1" dirty="0">
              <a:solidFill>
                <a:srgbClr val="003300"/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  <p:sp>
        <p:nvSpPr>
          <p:cNvPr id="16461" name="Text Box 77"/>
          <p:cNvSpPr txBox="1">
            <a:spLocks noChangeAspect="1"/>
          </p:cNvSpPr>
          <p:nvPr/>
        </p:nvSpPr>
        <p:spPr>
          <a:xfrm>
            <a:off x="7104063" y="2997200"/>
            <a:ext cx="935037" cy="306388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 anchor="t" anchorCtr="0"/>
          <a:p>
            <a:pPr algn="dist">
              <a:spcBef>
                <a:spcPct val="50000"/>
              </a:spcBef>
            </a:pPr>
            <a:r>
              <a:rPr lang="en-US" altLang="zh-CN" sz="1600" b="1" dirty="0">
                <a:solidFill>
                  <a:srgbClr val="003300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  </a:t>
            </a:r>
            <a:r>
              <a:rPr lang="zh-CN" altLang="en-US" sz="1600" b="1" dirty="0">
                <a:solidFill>
                  <a:srgbClr val="003300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￥</a:t>
            </a:r>
            <a:r>
              <a:rPr lang="en-US" altLang="zh-CN" sz="1600" b="1" dirty="0">
                <a:solidFill>
                  <a:srgbClr val="003300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90000</a:t>
            </a:r>
            <a:endParaRPr lang="en-US" altLang="zh-CN" sz="1600" b="1" dirty="0">
              <a:solidFill>
                <a:srgbClr val="003300"/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  <p:sp>
        <p:nvSpPr>
          <p:cNvPr id="16462" name="Text Box 78"/>
          <p:cNvSpPr txBox="1">
            <a:spLocks noChangeAspect="1"/>
          </p:cNvSpPr>
          <p:nvPr/>
        </p:nvSpPr>
        <p:spPr>
          <a:xfrm>
            <a:off x="8328025" y="2997200"/>
            <a:ext cx="863600" cy="306388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 anchor="t" anchorCtr="0"/>
          <a:p>
            <a:pPr algn="dist">
              <a:spcBef>
                <a:spcPct val="50000"/>
              </a:spcBef>
            </a:pPr>
            <a:r>
              <a:rPr lang="en-US" altLang="zh-CN" sz="1400" b="1" dirty="0">
                <a:solidFill>
                  <a:srgbClr val="003300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  </a:t>
            </a:r>
            <a:r>
              <a:rPr lang="zh-CN" altLang="en-US" sz="1400" b="1" dirty="0">
                <a:solidFill>
                  <a:srgbClr val="003300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￥</a:t>
            </a:r>
            <a:r>
              <a:rPr lang="en-US" altLang="zh-CN" sz="1400" b="1" dirty="0">
                <a:solidFill>
                  <a:srgbClr val="003300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90000</a:t>
            </a:r>
            <a:endParaRPr lang="en-US" altLang="zh-CN" sz="1400" b="1" dirty="0">
              <a:solidFill>
                <a:srgbClr val="003300"/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  <p:sp>
        <p:nvSpPr>
          <p:cNvPr id="16463" name="Line 79"/>
          <p:cNvSpPr/>
          <p:nvPr/>
        </p:nvSpPr>
        <p:spPr>
          <a:xfrm flipH="1">
            <a:off x="6816725" y="1844675"/>
            <a:ext cx="1150938" cy="1150938"/>
          </a:xfrm>
          <a:prstGeom prst="line">
            <a:avLst/>
          </a:prstGeom>
          <a:ln w="254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6464" name="Line 80"/>
          <p:cNvSpPr/>
          <p:nvPr/>
        </p:nvSpPr>
        <p:spPr>
          <a:xfrm flipH="1">
            <a:off x="8040688" y="2060575"/>
            <a:ext cx="1077912" cy="936625"/>
          </a:xfrm>
          <a:prstGeom prst="line">
            <a:avLst/>
          </a:prstGeom>
          <a:ln w="254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6465" name="AutoShape 81"/>
          <p:cNvSpPr/>
          <p:nvPr/>
        </p:nvSpPr>
        <p:spPr>
          <a:xfrm>
            <a:off x="4872038" y="981075"/>
            <a:ext cx="1511300" cy="287338"/>
          </a:xfrm>
          <a:prstGeom prst="roundRect">
            <a:avLst>
              <a:gd name="adj" fmla="val 16667"/>
            </a:avLst>
          </a:prstGeom>
          <a:noFill/>
          <a:ln w="28575" cap="flat" cmpd="sng">
            <a:solidFill>
              <a:srgbClr val="336699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 anchorCtr="0"/>
          <a:p>
            <a:endParaRPr lang="zh-CN" altLang="en-US" sz="1800" dirty="0"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  <p:sp>
        <p:nvSpPr>
          <p:cNvPr id="16466" name="AutoShape 82"/>
          <p:cNvSpPr/>
          <p:nvPr/>
        </p:nvSpPr>
        <p:spPr>
          <a:xfrm>
            <a:off x="7680325" y="692150"/>
            <a:ext cx="1511300" cy="360363"/>
          </a:xfrm>
          <a:prstGeom prst="roundRect">
            <a:avLst>
              <a:gd name="adj" fmla="val 16667"/>
            </a:avLst>
          </a:prstGeom>
          <a:noFill/>
          <a:ln w="28575" cap="flat" cmpd="sng">
            <a:solidFill>
              <a:srgbClr val="336699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 anchorCtr="0"/>
          <a:p>
            <a:endParaRPr lang="zh-CN" altLang="en-US" sz="1800" dirty="0"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  <p:sp>
        <p:nvSpPr>
          <p:cNvPr id="16467" name="AutoShape 83"/>
          <p:cNvSpPr/>
          <p:nvPr/>
        </p:nvSpPr>
        <p:spPr>
          <a:xfrm>
            <a:off x="2495550" y="1555750"/>
            <a:ext cx="1223963" cy="288925"/>
          </a:xfrm>
          <a:prstGeom prst="roundRect">
            <a:avLst>
              <a:gd name="adj" fmla="val 16667"/>
            </a:avLst>
          </a:prstGeom>
          <a:noFill/>
          <a:ln w="28575" cap="flat" cmpd="sng">
            <a:solidFill>
              <a:srgbClr val="336699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 anchorCtr="0"/>
          <a:p>
            <a:endParaRPr lang="zh-CN" altLang="en-US" sz="1800" dirty="0"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  <p:sp>
        <p:nvSpPr>
          <p:cNvPr id="16468" name="AutoShape 84"/>
          <p:cNvSpPr/>
          <p:nvPr/>
        </p:nvSpPr>
        <p:spPr>
          <a:xfrm>
            <a:off x="3863975" y="1557338"/>
            <a:ext cx="1008063" cy="215900"/>
          </a:xfrm>
          <a:prstGeom prst="roundRect">
            <a:avLst>
              <a:gd name="adj" fmla="val 16667"/>
            </a:avLst>
          </a:prstGeom>
          <a:noFill/>
          <a:ln w="28575" cap="flat" cmpd="sng">
            <a:solidFill>
              <a:srgbClr val="336699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 anchorCtr="0"/>
          <a:p>
            <a:endParaRPr lang="zh-CN" altLang="en-US" sz="1800" dirty="0"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  <p:sp>
        <p:nvSpPr>
          <p:cNvPr id="16469" name="AutoShape 85"/>
          <p:cNvSpPr/>
          <p:nvPr/>
        </p:nvSpPr>
        <p:spPr>
          <a:xfrm>
            <a:off x="8472488" y="1773238"/>
            <a:ext cx="792162" cy="288925"/>
          </a:xfrm>
          <a:prstGeom prst="roundRect">
            <a:avLst>
              <a:gd name="adj" fmla="val 16667"/>
            </a:avLst>
          </a:prstGeom>
          <a:noFill/>
          <a:ln w="28575" cap="flat" cmpd="sng">
            <a:solidFill>
              <a:srgbClr val="336699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 anchorCtr="0"/>
          <a:p>
            <a:endParaRPr lang="zh-CN" altLang="en-US" sz="1800" dirty="0"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  <p:sp>
        <p:nvSpPr>
          <p:cNvPr id="16470" name="Line 86"/>
          <p:cNvSpPr/>
          <p:nvPr/>
        </p:nvSpPr>
        <p:spPr>
          <a:xfrm flipH="1">
            <a:off x="2495550" y="1268413"/>
            <a:ext cx="2879725" cy="5040312"/>
          </a:xfrm>
          <a:prstGeom prst="line">
            <a:avLst/>
          </a:prstGeom>
          <a:ln w="57150" cap="flat" cmpd="sng">
            <a:solidFill>
              <a:srgbClr val="336699"/>
            </a:solidFill>
            <a:prstDash val="sysDot"/>
            <a:round/>
            <a:headEnd type="none" w="med" len="med"/>
            <a:tailEnd type="triangle" w="med" len="med"/>
          </a:ln>
        </p:spPr>
      </p:sp>
      <p:sp>
        <p:nvSpPr>
          <p:cNvPr id="16471" name="Line 87"/>
          <p:cNvSpPr/>
          <p:nvPr/>
        </p:nvSpPr>
        <p:spPr>
          <a:xfrm flipH="1">
            <a:off x="3071813" y="1066800"/>
            <a:ext cx="5081587" cy="5241925"/>
          </a:xfrm>
          <a:prstGeom prst="line">
            <a:avLst/>
          </a:prstGeom>
          <a:ln w="57785" cap="flat" cmpd="sng">
            <a:solidFill>
              <a:srgbClr val="336699"/>
            </a:solidFill>
            <a:prstDash val="sysDot"/>
            <a:round/>
            <a:headEnd type="none" w="med" len="med"/>
            <a:tailEnd type="triangle" w="med" len="med"/>
          </a:ln>
        </p:spPr>
      </p:sp>
      <p:sp>
        <p:nvSpPr>
          <p:cNvPr id="16472" name="Line 88"/>
          <p:cNvSpPr/>
          <p:nvPr/>
        </p:nvSpPr>
        <p:spPr>
          <a:xfrm>
            <a:off x="3359150" y="1889125"/>
            <a:ext cx="720725" cy="4419600"/>
          </a:xfrm>
          <a:prstGeom prst="line">
            <a:avLst/>
          </a:prstGeom>
          <a:ln w="57150" cap="flat" cmpd="sng">
            <a:solidFill>
              <a:srgbClr val="336699"/>
            </a:solidFill>
            <a:prstDash val="sysDot"/>
            <a:round/>
            <a:headEnd type="none" w="med" len="med"/>
            <a:tailEnd type="triangle" w="med" len="med"/>
          </a:ln>
        </p:spPr>
      </p:sp>
      <p:sp>
        <p:nvSpPr>
          <p:cNvPr id="16473" name="Line 89"/>
          <p:cNvSpPr/>
          <p:nvPr/>
        </p:nvSpPr>
        <p:spPr>
          <a:xfrm>
            <a:off x="4440238" y="1773238"/>
            <a:ext cx="1079500" cy="4535487"/>
          </a:xfrm>
          <a:prstGeom prst="line">
            <a:avLst/>
          </a:prstGeom>
          <a:ln w="57150" cap="flat" cmpd="sng">
            <a:solidFill>
              <a:srgbClr val="336699"/>
            </a:solidFill>
            <a:prstDash val="sysDot"/>
            <a:round/>
            <a:headEnd type="none" w="med" len="med"/>
            <a:tailEnd type="triangle" w="med" len="med"/>
          </a:ln>
        </p:spPr>
      </p:sp>
      <p:sp>
        <p:nvSpPr>
          <p:cNvPr id="16474" name="Line 90"/>
          <p:cNvSpPr/>
          <p:nvPr/>
        </p:nvSpPr>
        <p:spPr>
          <a:xfrm flipH="1">
            <a:off x="8543925" y="2060575"/>
            <a:ext cx="144463" cy="4176713"/>
          </a:xfrm>
          <a:prstGeom prst="line">
            <a:avLst/>
          </a:prstGeom>
          <a:ln w="57150" cap="flat" cmpd="sng">
            <a:solidFill>
              <a:srgbClr val="336699"/>
            </a:solidFill>
            <a:prstDash val="sysDot"/>
            <a:round/>
            <a:headEnd type="none" w="med" len="med"/>
            <a:tailEnd type="triangle" w="med" len="med"/>
          </a:ln>
        </p:spPr>
      </p:sp>
      <p:sp>
        <p:nvSpPr>
          <p:cNvPr id="16475" name="Text Box 91"/>
          <p:cNvSpPr txBox="1"/>
          <p:nvPr/>
        </p:nvSpPr>
        <p:spPr>
          <a:xfrm>
            <a:off x="4872038" y="1557338"/>
            <a:ext cx="792162" cy="245745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 anchor="t" anchorCtr="0">
            <a:spAutoFit/>
          </a:bodyPr>
          <a:p>
            <a:pPr>
              <a:spcBef>
                <a:spcPct val="50000"/>
              </a:spcBef>
            </a:pPr>
            <a:r>
              <a:rPr lang="zh-CN" altLang="en-US" sz="1600" b="1" dirty="0">
                <a:solidFill>
                  <a:srgbClr val="003300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李林</a:t>
            </a:r>
            <a:endParaRPr lang="zh-CN" altLang="en-US" sz="1600" b="1" dirty="0">
              <a:solidFill>
                <a:srgbClr val="003300"/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64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64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64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64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64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64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64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64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16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164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164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164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0" dur="500"/>
                                        <p:tgtEl>
                                          <p:spTgt spid="164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16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163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163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163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163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96" dur="500"/>
                                        <p:tgtEl>
                                          <p:spTgt spid="16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1" dur="500"/>
                                        <p:tgtEl>
                                          <p:spTgt spid="164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500"/>
                            </p:stCondLst>
                            <p:childTnLst>
                              <p:par>
                                <p:cTn id="103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5" dur="2000"/>
                                        <p:tgtEl>
                                          <p:spTgt spid="164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2500"/>
                            </p:stCondLst>
                            <p:childTnLst>
                              <p:par>
                                <p:cTn id="10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9" dur="500"/>
                                        <p:tgtEl>
                                          <p:spTgt spid="164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4" dur="500"/>
                                        <p:tgtEl>
                                          <p:spTgt spid="164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500"/>
                            </p:stCondLst>
                            <p:childTnLst>
                              <p:par>
                                <p:cTn id="116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18" dur="2000"/>
                                        <p:tgtEl>
                                          <p:spTgt spid="164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2500"/>
                            </p:stCondLst>
                            <p:childTnLst>
                              <p:par>
                                <p:cTn id="1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2" dur="500"/>
                                        <p:tgtEl>
                                          <p:spTgt spid="164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7" dur="500"/>
                                        <p:tgtEl>
                                          <p:spTgt spid="164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500"/>
                            </p:stCondLst>
                            <p:childTnLst>
                              <p:par>
                                <p:cTn id="129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31" dur="2000"/>
                                        <p:tgtEl>
                                          <p:spTgt spid="164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5" dur="500"/>
                                        <p:tgtEl>
                                          <p:spTgt spid="164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6" fill="hold">
                      <p:stCondLst>
                        <p:cond delay="indefinite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0" dur="500"/>
                                        <p:tgtEl>
                                          <p:spTgt spid="164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" fill="hold">
                            <p:stCondLst>
                              <p:cond delay="500"/>
                            </p:stCondLst>
                            <p:childTnLst>
                              <p:par>
                                <p:cTn id="142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44" dur="2000"/>
                                        <p:tgtEl>
                                          <p:spTgt spid="164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" fill="hold">
                            <p:stCondLst>
                              <p:cond delay="2500"/>
                            </p:stCondLst>
                            <p:childTnLst>
                              <p:par>
                                <p:cTn id="14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8" dur="500"/>
                                        <p:tgtEl>
                                          <p:spTgt spid="164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9" fill="hold">
                      <p:stCondLst>
                        <p:cond delay="indefinite"/>
                      </p:stCondLst>
                      <p:childTnLst>
                        <p:par>
                          <p:cTn id="150" fill="hold">
                            <p:stCondLst>
                              <p:cond delay="0"/>
                            </p:stCondLst>
                            <p:childTnLst>
                              <p:par>
                                <p:cTn id="15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3" dur="500"/>
                                        <p:tgtEl>
                                          <p:spTgt spid="164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" fill="hold">
                            <p:stCondLst>
                              <p:cond delay="500"/>
                            </p:stCondLst>
                            <p:childTnLst>
                              <p:par>
                                <p:cTn id="155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57" dur="2000"/>
                                        <p:tgtEl>
                                          <p:spTgt spid="164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8" fill="hold">
                            <p:stCondLst>
                              <p:cond delay="2500"/>
                            </p:stCondLst>
                            <p:childTnLst>
                              <p:par>
                                <p:cTn id="15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1" dur="500"/>
                                        <p:tgtEl>
                                          <p:spTgt spid="164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2" fill="hold">
                      <p:stCondLst>
                        <p:cond delay="indefinite"/>
                      </p:stCondLst>
                      <p:childTnLst>
                        <p:par>
                          <p:cTn id="163" fill="hold">
                            <p:stCondLst>
                              <p:cond delay="0"/>
                            </p:stCondLst>
                            <p:childTnLst>
                              <p:par>
                                <p:cTn id="16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6" dur="500"/>
                                        <p:tgtEl>
                                          <p:spTgt spid="164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7" fill="hold">
                      <p:stCondLst>
                        <p:cond delay="indefinite"/>
                      </p:stCondLst>
                      <p:childTnLst>
                        <p:par>
                          <p:cTn id="168" fill="hold">
                            <p:stCondLst>
                              <p:cond delay="0"/>
                            </p:stCondLst>
                            <p:childTnLst>
                              <p:par>
                                <p:cTn id="16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1" dur="500"/>
                                        <p:tgtEl>
                                          <p:spTgt spid="164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6" grpId="0"/>
      <p:bldP spid="16387" grpId="0"/>
      <p:bldP spid="16442" grpId="0" bldLvl="0" animBg="1"/>
      <p:bldP spid="16443" grpId="0"/>
      <p:bldP spid="16444" grpId="0" bldLvl="0" animBg="1"/>
      <p:bldP spid="16445" grpId="0"/>
      <p:bldP spid="16446" grpId="0" bldLvl="0" animBg="1"/>
      <p:bldP spid="16447" grpId="0" bldLvl="0" animBg="1"/>
      <p:bldP spid="16448" grpId="0"/>
      <p:bldP spid="16450" grpId="0"/>
      <p:bldP spid="16451" grpId="0"/>
      <p:bldP spid="16452" grpId="0"/>
      <p:bldP spid="16453" grpId="0"/>
      <p:bldP spid="16454" grpId="0"/>
      <p:bldP spid="16455" grpId="0" bldLvl="0" animBg="1"/>
      <p:bldP spid="16456" grpId="0" bldLvl="0" animBg="1"/>
      <p:bldP spid="16457" grpId="0" bldLvl="0" animBg="1"/>
      <p:bldP spid="16458" grpId="0"/>
      <p:bldP spid="16459" grpId="0"/>
      <p:bldP spid="16460" grpId="0"/>
      <p:bldP spid="16461" grpId="0"/>
      <p:bldP spid="16462" grpId="0"/>
      <p:bldP spid="16465" grpId="0" bldLvl="0" animBg="1"/>
      <p:bldP spid="16466" grpId="0" bldLvl="0" animBg="1"/>
      <p:bldP spid="16467" grpId="0" bldLvl="0" animBg="1"/>
      <p:bldP spid="16468" grpId="0" bldLvl="0" animBg="1"/>
      <p:bldP spid="16469" grpId="0" bldLvl="0" animBg="1"/>
      <p:bldP spid="1647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7410" name="Rectangle 2"/>
          <p:cNvSpPr>
            <a:spLocks noGrp="1"/>
          </p:cNvSpPr>
          <p:nvPr>
            <p:ph type="title"/>
          </p:nvPr>
        </p:nvSpPr>
        <p:spPr>
          <a:xfrm>
            <a:off x="766763" y="149543"/>
            <a:ext cx="10225087" cy="521970"/>
          </a:xfrm>
          <a:effectLst>
            <a:outerShdw dist="17961" dir="2699999" algn="ctr" rotWithShape="0">
              <a:schemeClr val="bg2"/>
            </a:outerShdw>
          </a:effectLst>
        </p:spPr>
        <p:txBody>
          <a:bodyPr vert="horz" wrap="square" lIns="91440" tIns="45720" rIns="91440" bIns="45720" anchor="b" anchorCtr="0">
            <a:spAutoFit/>
          </a:bodyPr>
          <a:p>
            <a:pPr eaLnBrk="1" hangingPunct="1"/>
            <a:r>
              <a:rPr lang="zh-CN" altLang="en-US" sz="2800" b="1" dirty="0">
                <a:solidFill>
                  <a:srgbClr val="021203"/>
                </a:solidFill>
                <a:ea typeface="方正大黑体_GBK" panose="02010600010101010101" charset="-122"/>
              </a:rPr>
              <a:t>案例练习</a:t>
            </a:r>
            <a:r>
              <a:rPr lang="en-US" altLang="zh-CN" sz="2800" b="1" dirty="0">
                <a:solidFill>
                  <a:srgbClr val="021203"/>
                </a:solidFill>
                <a:ea typeface="方正大黑体_GBK" panose="02010600010101010101" charset="-122"/>
              </a:rPr>
              <a:t>:</a:t>
            </a:r>
            <a:r>
              <a:rPr lang="zh-CN" altLang="en-US" sz="2800" b="1" dirty="0">
                <a:solidFill>
                  <a:srgbClr val="021203"/>
                </a:solidFill>
                <a:ea typeface="方正大黑体_GBK" panose="02010600010101010101" charset="-122"/>
              </a:rPr>
              <a:t>登记库存现金日记账</a:t>
            </a:r>
            <a:endParaRPr lang="zh-CN" altLang="en-US" sz="2800" b="1" dirty="0">
              <a:solidFill>
                <a:srgbClr val="021203"/>
              </a:solidFill>
              <a:ea typeface="方正大黑体_GBK" panose="02010600010101010101" charset="-122"/>
            </a:endParaRPr>
          </a:p>
        </p:txBody>
      </p:sp>
      <p:sp>
        <p:nvSpPr>
          <p:cNvPr id="17411" name="Rectangle 3"/>
          <p:cNvSpPr/>
          <p:nvPr/>
        </p:nvSpPr>
        <p:spPr>
          <a:xfrm>
            <a:off x="1524000" y="990283"/>
            <a:ext cx="9618345" cy="521970"/>
          </a:xfrm>
          <a:prstGeom prst="rect">
            <a:avLst/>
          </a:prstGeom>
          <a:noFill/>
          <a:ln w="9525">
            <a:noFill/>
          </a:ln>
        </p:spPr>
        <p:txBody>
          <a:bodyPr wrap="square" anchor="ctr" anchorCtr="0">
            <a:spAutoFit/>
          </a:bodyPr>
          <a:p>
            <a:r>
              <a:rPr lang="en-US" altLang="zh-CN" sz="2800" b="1" dirty="0">
                <a:solidFill>
                  <a:srgbClr val="021203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1</a:t>
            </a:r>
            <a:r>
              <a:rPr lang="zh-CN" altLang="en-US" sz="2800" b="1" dirty="0">
                <a:solidFill>
                  <a:srgbClr val="021203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、怀宁工厂</a:t>
            </a:r>
            <a:r>
              <a:rPr lang="en-US" altLang="zh-CN" sz="2800" b="1" dirty="0">
                <a:solidFill>
                  <a:srgbClr val="021203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20*5</a:t>
            </a:r>
            <a:r>
              <a:rPr lang="zh-CN" altLang="en-US" sz="2800" b="1" dirty="0">
                <a:solidFill>
                  <a:srgbClr val="021203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年</a:t>
            </a:r>
            <a:r>
              <a:rPr lang="en-US" altLang="zh-CN" sz="2800" b="1" dirty="0">
                <a:solidFill>
                  <a:srgbClr val="021203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9</a:t>
            </a:r>
            <a:r>
              <a:rPr lang="zh-CN" altLang="en-US" sz="2800" b="1" dirty="0">
                <a:solidFill>
                  <a:srgbClr val="021203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月</a:t>
            </a:r>
            <a:r>
              <a:rPr lang="en-US" altLang="zh-CN" sz="2800" b="1" dirty="0">
                <a:solidFill>
                  <a:srgbClr val="021203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1</a:t>
            </a:r>
            <a:r>
              <a:rPr lang="zh-CN" altLang="en-US" sz="2800" b="1" dirty="0">
                <a:solidFill>
                  <a:srgbClr val="021203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日库存现金日记账余额为</a:t>
            </a:r>
            <a:r>
              <a:rPr lang="en-US" altLang="zh-CN" sz="2800" b="1" dirty="0">
                <a:solidFill>
                  <a:srgbClr val="003366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1000</a:t>
            </a:r>
            <a:r>
              <a:rPr lang="zh-CN" altLang="en-US" sz="2800" b="1" dirty="0">
                <a:solidFill>
                  <a:srgbClr val="003366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元</a:t>
            </a:r>
            <a:r>
              <a:rPr lang="zh-CN" altLang="en-US" sz="2800" b="1" dirty="0">
                <a:solidFill>
                  <a:schemeClr val="tx2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。</a:t>
            </a:r>
            <a:endParaRPr lang="zh-CN" altLang="en-US" sz="2800" b="1" dirty="0">
              <a:solidFill>
                <a:schemeClr val="tx2"/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  <p:sp>
        <p:nvSpPr>
          <p:cNvPr id="17412" name="Rectangle 4"/>
          <p:cNvSpPr/>
          <p:nvPr/>
        </p:nvSpPr>
        <p:spPr>
          <a:xfrm>
            <a:off x="1524000" y="1759903"/>
            <a:ext cx="9396413" cy="52197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>
            <a:spAutoFit/>
          </a:bodyPr>
          <a:p>
            <a:pPr eaLnBrk="0" hangingPunct="0"/>
            <a:r>
              <a:rPr lang="en-US" altLang="zh-CN" sz="2800" b="1" dirty="0">
                <a:solidFill>
                  <a:srgbClr val="021203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2</a:t>
            </a:r>
            <a:r>
              <a:rPr lang="zh-CN" altLang="en-US" sz="2800" b="1" dirty="0">
                <a:solidFill>
                  <a:srgbClr val="021203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、</a:t>
            </a:r>
            <a:r>
              <a:rPr lang="en-US" altLang="zh-CN" sz="2800" b="1" dirty="0">
                <a:solidFill>
                  <a:srgbClr val="021203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20*5</a:t>
            </a:r>
            <a:r>
              <a:rPr lang="zh-CN" altLang="en-US" sz="2800" b="1" dirty="0">
                <a:solidFill>
                  <a:srgbClr val="021203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年</a:t>
            </a:r>
            <a:r>
              <a:rPr lang="en-US" altLang="zh-CN" sz="2800" b="1" dirty="0">
                <a:solidFill>
                  <a:srgbClr val="021203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9</a:t>
            </a:r>
            <a:r>
              <a:rPr lang="zh-CN" altLang="en-US" sz="2800" b="1" dirty="0">
                <a:solidFill>
                  <a:srgbClr val="021203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月</a:t>
            </a:r>
            <a:r>
              <a:rPr lang="en-US" altLang="zh-CN" sz="2800" b="1" dirty="0">
                <a:solidFill>
                  <a:srgbClr val="021203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1</a:t>
            </a:r>
            <a:r>
              <a:rPr lang="zh-CN" altLang="en-US" sz="2800" b="1" dirty="0">
                <a:solidFill>
                  <a:srgbClr val="021203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日至</a:t>
            </a:r>
            <a:r>
              <a:rPr lang="en-US" altLang="zh-CN" sz="2800" b="1" dirty="0">
                <a:solidFill>
                  <a:srgbClr val="021203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5</a:t>
            </a:r>
            <a:r>
              <a:rPr lang="zh-CN" altLang="en-US" sz="2800" b="1" dirty="0">
                <a:solidFill>
                  <a:srgbClr val="021203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日发生下列出纳业务：</a:t>
            </a:r>
            <a:endParaRPr lang="zh-CN" altLang="en-US" sz="2800" b="1" dirty="0">
              <a:solidFill>
                <a:srgbClr val="021203"/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  <p:sp>
        <p:nvSpPr>
          <p:cNvPr id="17413" name="Rectangle 5"/>
          <p:cNvSpPr/>
          <p:nvPr/>
        </p:nvSpPr>
        <p:spPr>
          <a:xfrm>
            <a:off x="1524000" y="3417253"/>
            <a:ext cx="6826250" cy="521970"/>
          </a:xfrm>
          <a:prstGeom prst="rect">
            <a:avLst/>
          </a:prstGeom>
          <a:noFill/>
          <a:ln w="9525">
            <a:noFill/>
          </a:ln>
        </p:spPr>
        <p:txBody>
          <a:bodyPr wrap="none" anchor="ctr" anchorCtr="0">
            <a:spAutoFit/>
          </a:bodyPr>
          <a:p>
            <a:pPr eaLnBrk="0" hangingPunct="0"/>
            <a:r>
              <a:rPr lang="zh-CN" altLang="en-US" sz="2800" b="1" dirty="0">
                <a:solidFill>
                  <a:srgbClr val="021203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（</a:t>
            </a:r>
            <a:r>
              <a:rPr lang="en-US" altLang="zh-CN" sz="2800" b="1" dirty="0">
                <a:solidFill>
                  <a:srgbClr val="021203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2</a:t>
            </a:r>
            <a:r>
              <a:rPr lang="zh-CN" altLang="en-US" sz="2800" b="1" dirty="0">
                <a:solidFill>
                  <a:srgbClr val="021203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）</a:t>
            </a:r>
            <a:r>
              <a:rPr lang="en-US" altLang="zh-CN" sz="2800" b="1" dirty="0">
                <a:solidFill>
                  <a:srgbClr val="021203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2</a:t>
            </a:r>
            <a:r>
              <a:rPr lang="zh-CN" altLang="en-US" sz="2800" b="1" dirty="0">
                <a:solidFill>
                  <a:srgbClr val="021203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日，将现金</a:t>
            </a:r>
            <a:r>
              <a:rPr lang="en-US" altLang="zh-CN" sz="2800" b="1" dirty="0">
                <a:solidFill>
                  <a:srgbClr val="003366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400</a:t>
            </a:r>
            <a:r>
              <a:rPr lang="zh-CN" altLang="en-US" sz="2800" b="1" dirty="0">
                <a:solidFill>
                  <a:srgbClr val="003366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元</a:t>
            </a:r>
            <a:r>
              <a:rPr lang="zh-CN" altLang="en-US" sz="2800" b="1" dirty="0">
                <a:solidFill>
                  <a:srgbClr val="021203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存入银行。  </a:t>
            </a:r>
            <a:r>
              <a:rPr lang="zh-CN" altLang="en-US" sz="2800" b="1" dirty="0">
                <a:solidFill>
                  <a:srgbClr val="FF0000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记</a:t>
            </a:r>
            <a:r>
              <a:rPr lang="en-US" altLang="zh-CN" sz="2800" b="1" dirty="0">
                <a:solidFill>
                  <a:srgbClr val="FF0000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2#</a:t>
            </a:r>
            <a:endParaRPr lang="en-US" altLang="zh-CN" sz="2800" b="1" dirty="0">
              <a:solidFill>
                <a:srgbClr val="FF0000"/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  <p:sp>
        <p:nvSpPr>
          <p:cNvPr id="17414" name="Rectangle 6"/>
          <p:cNvSpPr/>
          <p:nvPr/>
        </p:nvSpPr>
        <p:spPr>
          <a:xfrm>
            <a:off x="1524000" y="4484053"/>
            <a:ext cx="9410065" cy="521970"/>
          </a:xfrm>
          <a:prstGeom prst="rect">
            <a:avLst/>
          </a:prstGeom>
          <a:noFill/>
          <a:ln w="9525">
            <a:noFill/>
          </a:ln>
        </p:spPr>
        <p:txBody>
          <a:bodyPr wrap="square" anchor="ctr" anchorCtr="0">
            <a:spAutoFit/>
          </a:bodyPr>
          <a:p>
            <a:pPr eaLnBrk="0" hangingPunct="0"/>
            <a:r>
              <a:rPr lang="zh-CN" altLang="en-US" sz="2800" b="1" dirty="0">
                <a:solidFill>
                  <a:srgbClr val="021203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（</a:t>
            </a:r>
            <a:r>
              <a:rPr lang="en-US" altLang="zh-CN" sz="2800" b="1" dirty="0">
                <a:solidFill>
                  <a:srgbClr val="021203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3</a:t>
            </a:r>
            <a:r>
              <a:rPr lang="zh-CN" altLang="en-US" sz="2800" b="1" dirty="0">
                <a:solidFill>
                  <a:srgbClr val="021203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）</a:t>
            </a:r>
            <a:r>
              <a:rPr lang="en-US" altLang="zh-CN" sz="2800" b="1" dirty="0">
                <a:solidFill>
                  <a:srgbClr val="021203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4</a:t>
            </a:r>
            <a:r>
              <a:rPr lang="zh-CN" altLang="en-US" sz="2800" b="1" dirty="0">
                <a:solidFill>
                  <a:srgbClr val="021203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日，职工刘东借支差旅费</a:t>
            </a:r>
            <a:r>
              <a:rPr lang="en-US" altLang="zh-CN" sz="2800" b="1" dirty="0">
                <a:solidFill>
                  <a:srgbClr val="003366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800</a:t>
            </a:r>
            <a:r>
              <a:rPr lang="zh-CN" altLang="en-US" sz="2800" b="1" dirty="0">
                <a:solidFill>
                  <a:srgbClr val="003366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元</a:t>
            </a:r>
            <a:r>
              <a:rPr lang="zh-CN" altLang="en-US" sz="2800" b="1" dirty="0">
                <a:solidFill>
                  <a:srgbClr val="021203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，付给现金。 </a:t>
            </a:r>
            <a:r>
              <a:rPr lang="zh-CN" altLang="en-US" sz="2800" b="1" dirty="0">
                <a:solidFill>
                  <a:srgbClr val="FF0000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记</a:t>
            </a:r>
            <a:r>
              <a:rPr lang="en-US" altLang="zh-CN" sz="2800" b="1" dirty="0">
                <a:solidFill>
                  <a:srgbClr val="FF0000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3#</a:t>
            </a:r>
            <a:r>
              <a:rPr lang="en-US" altLang="zh-CN" sz="2800" b="1" dirty="0">
                <a:solidFill>
                  <a:srgbClr val="021203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     </a:t>
            </a:r>
            <a:endParaRPr lang="en-US" altLang="zh-CN" sz="2800" b="1" dirty="0">
              <a:solidFill>
                <a:srgbClr val="021203"/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  <p:sp>
        <p:nvSpPr>
          <p:cNvPr id="17415" name="Rectangle 7"/>
          <p:cNvSpPr/>
          <p:nvPr/>
        </p:nvSpPr>
        <p:spPr>
          <a:xfrm>
            <a:off x="1524000" y="5635308"/>
            <a:ext cx="9349740" cy="521970"/>
          </a:xfrm>
          <a:prstGeom prst="rect">
            <a:avLst/>
          </a:prstGeom>
          <a:noFill/>
          <a:ln w="9525">
            <a:noFill/>
          </a:ln>
        </p:spPr>
        <p:txBody>
          <a:bodyPr wrap="square" anchor="ctr" anchorCtr="0">
            <a:spAutoFit/>
          </a:bodyPr>
          <a:p>
            <a:pPr eaLnBrk="0" hangingPunct="0"/>
            <a:r>
              <a:rPr lang="zh-CN" altLang="en-US" sz="2800" b="1" dirty="0">
                <a:solidFill>
                  <a:srgbClr val="021203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（</a:t>
            </a:r>
            <a:r>
              <a:rPr lang="en-US" altLang="zh-CN" sz="2800" b="1" dirty="0">
                <a:solidFill>
                  <a:srgbClr val="021203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4</a:t>
            </a:r>
            <a:r>
              <a:rPr lang="zh-CN" altLang="en-US" sz="2800" b="1" dirty="0">
                <a:solidFill>
                  <a:srgbClr val="021203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）</a:t>
            </a:r>
            <a:r>
              <a:rPr lang="en-US" altLang="zh-CN" sz="2800" b="1" dirty="0">
                <a:solidFill>
                  <a:srgbClr val="021203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5</a:t>
            </a:r>
            <a:r>
              <a:rPr lang="zh-CN" altLang="en-US" sz="2800" b="1" dirty="0">
                <a:solidFill>
                  <a:srgbClr val="021203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日，收回滨海工厂欠款</a:t>
            </a:r>
            <a:r>
              <a:rPr lang="en-US" altLang="zh-CN" sz="2800" b="1" dirty="0">
                <a:solidFill>
                  <a:srgbClr val="003366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500</a:t>
            </a:r>
            <a:r>
              <a:rPr lang="zh-CN" altLang="en-US" sz="2800" b="1" dirty="0">
                <a:solidFill>
                  <a:srgbClr val="003366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元</a:t>
            </a:r>
            <a:r>
              <a:rPr lang="zh-CN" altLang="en-US" sz="2800" b="1" dirty="0">
                <a:solidFill>
                  <a:srgbClr val="021203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现金。     </a:t>
            </a:r>
            <a:r>
              <a:rPr lang="zh-CN" altLang="en-US" sz="2800" b="1" dirty="0">
                <a:solidFill>
                  <a:srgbClr val="FF0000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记</a:t>
            </a:r>
            <a:r>
              <a:rPr lang="en-US" altLang="zh-CN" sz="2800" b="1" dirty="0">
                <a:solidFill>
                  <a:srgbClr val="FF0000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4#</a:t>
            </a:r>
            <a:endParaRPr lang="en-US" altLang="zh-CN" sz="2800" b="1" dirty="0">
              <a:solidFill>
                <a:srgbClr val="FF0000"/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  <p:sp>
        <p:nvSpPr>
          <p:cNvPr id="17416" name="Rectangle 8"/>
          <p:cNvSpPr/>
          <p:nvPr/>
        </p:nvSpPr>
        <p:spPr>
          <a:xfrm>
            <a:off x="1524000" y="2349500"/>
            <a:ext cx="9144000" cy="52197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eaLnBrk="0" hangingPunct="0"/>
            <a:r>
              <a:rPr lang="zh-CN" altLang="en-US" sz="2800" b="1" dirty="0">
                <a:solidFill>
                  <a:srgbClr val="021203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（</a:t>
            </a:r>
            <a:r>
              <a:rPr lang="en-US" altLang="zh-CN" sz="2800" b="1" dirty="0">
                <a:solidFill>
                  <a:srgbClr val="021203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1</a:t>
            </a:r>
            <a:r>
              <a:rPr lang="zh-CN" altLang="en-US" sz="2800" b="1" dirty="0">
                <a:solidFill>
                  <a:srgbClr val="021203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）</a:t>
            </a:r>
            <a:r>
              <a:rPr lang="en-US" altLang="zh-CN" sz="2800" b="1" dirty="0">
                <a:solidFill>
                  <a:srgbClr val="021203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1</a:t>
            </a:r>
            <a:r>
              <a:rPr lang="zh-CN" altLang="en-US" sz="2800" b="1" dirty="0">
                <a:solidFill>
                  <a:srgbClr val="021203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日，开出支票提取现金</a:t>
            </a:r>
            <a:r>
              <a:rPr lang="en-US" altLang="zh-CN" sz="2800" b="1" dirty="0">
                <a:solidFill>
                  <a:srgbClr val="003366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1000</a:t>
            </a:r>
            <a:r>
              <a:rPr lang="zh-CN" altLang="en-US" sz="2800" b="1" dirty="0">
                <a:solidFill>
                  <a:srgbClr val="003366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元</a:t>
            </a:r>
            <a:r>
              <a:rPr lang="zh-CN" altLang="en-US" sz="2800" b="1" dirty="0">
                <a:solidFill>
                  <a:srgbClr val="021203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备用。 </a:t>
            </a:r>
            <a:r>
              <a:rPr lang="zh-CN" altLang="en-US" sz="2800" b="1" dirty="0">
                <a:solidFill>
                  <a:srgbClr val="FF0000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记</a:t>
            </a:r>
            <a:r>
              <a:rPr lang="en-US" altLang="zh-CN" sz="2800" b="1" dirty="0">
                <a:solidFill>
                  <a:srgbClr val="FF0000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1#</a:t>
            </a:r>
            <a:endParaRPr lang="en-US" altLang="zh-CN" sz="2800" b="1" dirty="0">
              <a:solidFill>
                <a:srgbClr val="FF0000"/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74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74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74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74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 tmFilter="0,0; .5, 1; 1, 1"/>
                                        <p:tgtEl>
                                          <p:spTgt spid="174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 tmFilter="0,0; .5, 1; 1, 1"/>
                                        <p:tgtEl>
                                          <p:spTgt spid="17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74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74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74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74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 tmFilter="0,0; .5, 1; 1, 1"/>
                                        <p:tgtEl>
                                          <p:spTgt spid="174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74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74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74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74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 tmFilter="0,0; .5, 1; 1, 1"/>
                                        <p:tgtEl>
                                          <p:spTgt spid="174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 tmFilter="0,0; .5, 1; 1, 1"/>
                                        <p:tgtEl>
                                          <p:spTgt spid="174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74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74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74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74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 tmFilter="0,0; .5, 1; 1, 1"/>
                                        <p:tgtEl>
                                          <p:spTgt spid="174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2150"/>
                            </p:stCondLst>
                            <p:childTnLst>
                              <p:par>
                                <p:cTn id="55" presetID="27" presetClass="entr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7" dur="80"/>
                                        <p:tgtEl>
                                          <p:spTgt spid="174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8" dur="80"/>
                                        <p:tgtEl>
                                          <p:spTgt spid="174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9" dur="80"/>
                                        <p:tgtEl>
                                          <p:spTgt spid="174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27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62" dur="80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63" dur="80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4" dur="80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27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67" dur="80"/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68" dur="80"/>
                                        <p:tgtEl>
                                          <p:spTgt spid="174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9" dur="80"/>
                                        <p:tgtEl>
                                          <p:spTgt spid="174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27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2" dur="80"/>
                                        <p:tgtEl>
                                          <p:spTgt spid="174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73" dur="80"/>
                                        <p:tgtEl>
                                          <p:spTgt spid="174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4" dur="80"/>
                                        <p:tgtEl>
                                          <p:spTgt spid="174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27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7" dur="80"/>
                                        <p:tgtEl>
                                          <p:spTgt spid="1741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78" dur="80"/>
                                        <p:tgtEl>
                                          <p:spTgt spid="174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9" dur="80"/>
                                        <p:tgtEl>
                                          <p:spTgt spid="174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" presetID="27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82" dur="80"/>
                                        <p:tgtEl>
                                          <p:spTgt spid="1741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3" dur="80"/>
                                        <p:tgtEl>
                                          <p:spTgt spid="1741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4" dur="80"/>
                                        <p:tgtEl>
                                          <p:spTgt spid="1741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0" grpId="0" bldLvl="0" animBg="1"/>
      <p:bldP spid="17411" grpId="0"/>
      <p:bldP spid="17411" grpId="1"/>
      <p:bldP spid="17412" grpId="0"/>
      <p:bldP spid="17412" grpId="1"/>
      <p:bldP spid="17413" grpId="0"/>
      <p:bldP spid="17413" grpId="1"/>
      <p:bldP spid="17414" grpId="0"/>
      <p:bldP spid="17414" grpId="1"/>
      <p:bldP spid="17415" grpId="0"/>
      <p:bldP spid="17415" grpId="1"/>
      <p:bldP spid="17416" grpId="0"/>
      <p:bldP spid="17416" grpId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8434" name="Rectangle 2"/>
          <p:cNvSpPr>
            <a:spLocks noGrp="1"/>
          </p:cNvSpPr>
          <p:nvPr>
            <p:ph type="title"/>
          </p:nvPr>
        </p:nvSpPr>
        <p:spPr>
          <a:xfrm>
            <a:off x="1524000" y="0"/>
            <a:ext cx="9828213" cy="549275"/>
          </a:xfrm>
        </p:spPr>
        <p:txBody>
          <a:bodyPr vert="horz" wrap="square" lIns="91440" tIns="45720" rIns="91440" bIns="45720" anchor="b" anchorCtr="0"/>
          <a:p>
            <a:pPr eaLnBrk="1" hangingPunct="1"/>
            <a:r>
              <a:rPr lang="en-US" altLang="zh-CN" b="1" dirty="0">
                <a:solidFill>
                  <a:srgbClr val="021203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1</a:t>
            </a:r>
            <a:r>
              <a:rPr lang="zh-CN" altLang="en-US" b="1" dirty="0">
                <a:solidFill>
                  <a:srgbClr val="021203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长虹工厂</a:t>
            </a:r>
            <a:r>
              <a:rPr lang="en-US" altLang="zh-CN" b="1" dirty="0">
                <a:solidFill>
                  <a:srgbClr val="021203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20*5</a:t>
            </a:r>
            <a:r>
              <a:rPr lang="zh-CN" altLang="en-US" b="1" dirty="0">
                <a:solidFill>
                  <a:srgbClr val="021203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年</a:t>
            </a:r>
            <a:r>
              <a:rPr lang="en-US" altLang="zh-CN" b="1" dirty="0">
                <a:solidFill>
                  <a:srgbClr val="021203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9</a:t>
            </a:r>
            <a:r>
              <a:rPr lang="zh-CN" altLang="en-US" b="1" dirty="0">
                <a:solidFill>
                  <a:srgbClr val="021203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月</a:t>
            </a:r>
            <a:r>
              <a:rPr lang="en-US" altLang="zh-CN" b="1" dirty="0">
                <a:solidFill>
                  <a:srgbClr val="021203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1</a:t>
            </a:r>
            <a:r>
              <a:rPr lang="zh-CN" altLang="en-US" b="1" dirty="0">
                <a:solidFill>
                  <a:srgbClr val="021203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日库存现金日记账余额为</a:t>
            </a:r>
            <a:r>
              <a:rPr lang="en-US" altLang="zh-CN" b="1" dirty="0">
                <a:solidFill>
                  <a:srgbClr val="021203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1000</a:t>
            </a:r>
            <a:r>
              <a:rPr lang="zh-CN" altLang="en-US" b="1" dirty="0">
                <a:solidFill>
                  <a:srgbClr val="021203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元</a:t>
            </a:r>
            <a:endParaRPr lang="zh-CN" altLang="en-US" b="1" dirty="0">
              <a:solidFill>
                <a:srgbClr val="021203"/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  <p:sp>
        <p:nvSpPr>
          <p:cNvPr id="18435" name="Rectangle 3"/>
          <p:cNvSpPr/>
          <p:nvPr/>
        </p:nvSpPr>
        <p:spPr>
          <a:xfrm>
            <a:off x="4440238" y="831850"/>
            <a:ext cx="5903912" cy="1076325"/>
          </a:xfrm>
          <a:prstGeom prst="rect">
            <a:avLst/>
          </a:prstGeom>
          <a:noFill/>
          <a:ln w="9525">
            <a:noFill/>
          </a:ln>
        </p:spPr>
        <p:txBody>
          <a:bodyPr anchor="ctr" anchorCtr="0">
            <a:spAutoFit/>
          </a:bodyPr>
          <a:p>
            <a:r>
              <a:rPr lang="zh-CN" altLang="en-US" sz="3200" b="1" dirty="0">
                <a:latin typeface="方正粗黑宋简体" panose="02000000000000000000" charset="-122"/>
                <a:ea typeface="方正大黑体_GBK" panose="02010600010101010101" charset="-122"/>
              </a:rPr>
              <a:t>库 存 现 金 日 记 账</a:t>
            </a:r>
            <a:endParaRPr lang="zh-CN" altLang="en-US" sz="3200" b="1" dirty="0">
              <a:latin typeface="方正粗黑宋简体" panose="02000000000000000000" charset="-122"/>
              <a:ea typeface="方正大黑体_GBK" panose="02010600010101010101" charset="-122"/>
            </a:endParaRPr>
          </a:p>
          <a:p>
            <a:pPr eaLnBrk="0" hangingPunct="0"/>
            <a:endParaRPr lang="zh-CN" altLang="en-US" sz="3200" b="1" dirty="0"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  <p:graphicFrame>
        <p:nvGraphicFramePr>
          <p:cNvPr id="18436" name="Group 4"/>
          <p:cNvGraphicFramePr>
            <a:graphicFrameLocks noGrp="1"/>
          </p:cNvGraphicFramePr>
          <p:nvPr/>
        </p:nvGraphicFramePr>
        <p:xfrm>
          <a:off x="1038225" y="1412875"/>
          <a:ext cx="9594850" cy="4953635"/>
        </p:xfrm>
        <a:graphic>
          <a:graphicData uri="http://schemas.openxmlformats.org/drawingml/2006/table">
            <a:tbl>
              <a:tblPr/>
              <a:tblGrid>
                <a:gridCol w="680720"/>
                <a:gridCol w="651510"/>
                <a:gridCol w="1035050"/>
                <a:gridCol w="1846580"/>
                <a:gridCol w="1852295"/>
                <a:gridCol w="1033145"/>
                <a:gridCol w="1019175"/>
                <a:gridCol w="503555"/>
                <a:gridCol w="972820"/>
              </a:tblGrid>
              <a:tr h="66103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方正粗黑宋简体" panose="02000000000000000000" charset="-122"/>
                          <a:ea typeface="方正大黑体_GBK" panose="02010600010101010101" charset="-122"/>
                          <a:cs typeface="Times New Roman" panose="02020603050405020304" pitchFamily="18" charset="0"/>
                        </a:rPr>
                        <a:t>        </a:t>
                      </a:r>
                      <a:r>
                        <a:rPr kumimoji="0" lang="zh-CN" alt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方正粗黑宋简体" panose="02000000000000000000" charset="-122"/>
                          <a:ea typeface="方正大黑体_GBK" panose="02010600010101010101" charset="-122"/>
                          <a:cs typeface="Times New Roman" panose="02020603050405020304" pitchFamily="18" charset="0"/>
                        </a:rPr>
                        <a:t>年 </a:t>
                      </a:r>
                      <a:endParaRPr kumimoji="0" lang="zh-CN" alt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方正粗黑宋简体" panose="02000000000000000000" charset="-122"/>
                        <a:ea typeface="方正大黑体_GBK" panose="02010600010101010101" charset="-122"/>
                        <a:cs typeface="Times New Roman" panose="02020603050405020304" pitchFamily="18" charset="0"/>
                      </a:endParaRPr>
                    </a:p>
                  </a:txBody>
                  <a:tcPr marT="45724" marB="4572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cPr/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方正粗黑宋简体" panose="02000000000000000000" charset="-122"/>
                          <a:ea typeface="方正大黑体_GBK" panose="02010600010101010101" charset="-122"/>
                          <a:cs typeface="Times New Roman" panose="02020603050405020304" pitchFamily="18" charset="0"/>
                        </a:rPr>
                        <a:t>凭 证</a:t>
                      </a:r>
                      <a:endParaRPr kumimoji="0" lang="zh-CN" alt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方正粗黑宋简体" panose="02000000000000000000" charset="-122"/>
                        <a:ea typeface="方正大黑体_GBK" panose="02010600010101010101" charset="-122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方正粗黑宋简体" panose="02000000000000000000" charset="-122"/>
                          <a:ea typeface="方正大黑体_GBK" panose="02010600010101010101" charset="-122"/>
                          <a:cs typeface="Times New Roman" panose="02020603050405020304" pitchFamily="18" charset="0"/>
                        </a:rPr>
                        <a:t>字 号</a:t>
                      </a:r>
                      <a:endParaRPr kumimoji="0" lang="zh-CN" alt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方正粗黑宋简体" panose="02000000000000000000" charset="-122"/>
                        <a:ea typeface="方正大黑体_GBK" panose="02010600010101010101" charset="-122"/>
                        <a:cs typeface="Times New Roman" panose="02020603050405020304" pitchFamily="18" charset="0"/>
                      </a:endParaRPr>
                    </a:p>
                  </a:txBody>
                  <a:tcPr marT="45724" marB="4572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方正粗黑宋简体" panose="02000000000000000000" charset="-122"/>
                          <a:ea typeface="方正大黑体_GBK" panose="02010600010101010101" charset="-122"/>
                          <a:cs typeface="Times New Roman" panose="02020603050405020304" pitchFamily="18" charset="0"/>
                        </a:rPr>
                        <a:t>摘  要</a:t>
                      </a:r>
                      <a:endParaRPr kumimoji="0" lang="zh-CN" alt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方正粗黑宋简体" panose="02000000000000000000" charset="-122"/>
                        <a:ea typeface="方正大黑体_GBK" panose="02010600010101010101" charset="-122"/>
                        <a:cs typeface="Times New Roman" panose="02020603050405020304" pitchFamily="18" charset="0"/>
                      </a:endParaRPr>
                    </a:p>
                  </a:txBody>
                  <a:tcPr marT="45724" marB="4572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方正粗黑宋简体" panose="02000000000000000000" charset="-122"/>
                          <a:ea typeface="方正大黑体_GBK" panose="02010600010101010101" charset="-122"/>
                          <a:cs typeface="Times New Roman" panose="02020603050405020304" pitchFamily="18" charset="0"/>
                        </a:rPr>
                        <a:t>对方      科目</a:t>
                      </a:r>
                      <a:endParaRPr kumimoji="0" lang="zh-CN" alt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方正粗黑宋简体" panose="02000000000000000000" charset="-122"/>
                        <a:ea typeface="方正大黑体_GBK" panose="02010600010101010101" charset="-122"/>
                        <a:cs typeface="Times New Roman" panose="02020603050405020304" pitchFamily="18" charset="0"/>
                      </a:endParaRPr>
                    </a:p>
                  </a:txBody>
                  <a:tcPr marT="45724" marB="4572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方正粗黑宋简体" panose="02000000000000000000" charset="-122"/>
                          <a:ea typeface="方正大黑体_GBK" panose="02010600010101010101" charset="-122"/>
                          <a:cs typeface="Times New Roman" panose="02020603050405020304" pitchFamily="18" charset="0"/>
                        </a:rPr>
                        <a:t>借 方</a:t>
                      </a:r>
                      <a:endParaRPr kumimoji="0" lang="zh-CN" alt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方正粗黑宋简体" panose="02000000000000000000" charset="-122"/>
                        <a:ea typeface="方正大黑体_GBK" panose="02010600010101010101" charset="-122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方正粗黑宋简体" panose="02000000000000000000" charset="-122"/>
                        <a:ea typeface="方正大黑体_GBK" panose="02010600010101010101" charset="-122"/>
                        <a:cs typeface="Times New Roman" panose="02020603050405020304" pitchFamily="18" charset="0"/>
                      </a:endParaRPr>
                    </a:p>
                  </a:txBody>
                  <a:tcPr marT="45724" marB="4572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方正粗黑宋简体" panose="02000000000000000000" charset="-122"/>
                          <a:ea typeface="方正大黑体_GBK" panose="02010600010101010101" charset="-122"/>
                          <a:cs typeface="Times New Roman" panose="02020603050405020304" pitchFamily="18" charset="0"/>
                        </a:rPr>
                        <a:t>贷 方</a:t>
                      </a:r>
                      <a:endParaRPr kumimoji="0" lang="zh-CN" alt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方正粗黑宋简体" panose="02000000000000000000" charset="-122"/>
                        <a:ea typeface="方正大黑体_GBK" panose="02010600010101010101" charset="-122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方正粗黑宋简体" panose="02000000000000000000" charset="-122"/>
                        <a:ea typeface="方正大黑体_GBK" panose="02010600010101010101" charset="-122"/>
                        <a:cs typeface="Times New Roman" panose="02020603050405020304" pitchFamily="18" charset="0"/>
                      </a:endParaRPr>
                    </a:p>
                  </a:txBody>
                  <a:tcPr marT="45724" marB="4572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方正粗黑宋简体" panose="02000000000000000000" charset="-122"/>
                          <a:ea typeface="方正大黑体_GBK" panose="02010600010101010101" charset="-122"/>
                          <a:cs typeface="Times New Roman" panose="02020603050405020304" pitchFamily="18" charset="0"/>
                        </a:rPr>
                        <a:t>借或贷</a:t>
                      </a:r>
                      <a:r>
                        <a:rPr kumimoji="0" lang="zh-CN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方正粗黑宋简体" panose="02000000000000000000" charset="-122"/>
                          <a:ea typeface="方正大黑体_GBK" panose="02010600010101010101" charset="-122"/>
                          <a:cs typeface="Times New Roman" panose="02020603050405020304" pitchFamily="18" charset="0"/>
                        </a:rPr>
                        <a:t> </a:t>
                      </a: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方正粗黑宋简体" panose="02000000000000000000" charset="-122"/>
                        <a:ea typeface="方正大黑体_GBK" panose="02010600010101010101" charset="-122"/>
                        <a:cs typeface="Times New Roman" panose="02020603050405020304" pitchFamily="18" charset="0"/>
                      </a:endParaRPr>
                    </a:p>
                  </a:txBody>
                  <a:tcPr marT="45724" marB="4572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方正粗黑宋简体" panose="02000000000000000000" charset="-122"/>
                          <a:ea typeface="方正大黑体_GBK" panose="02010600010101010101" charset="-122"/>
                          <a:cs typeface="Times New Roman" panose="02020603050405020304" pitchFamily="18" charset="0"/>
                        </a:rPr>
                        <a:t>余额</a:t>
                      </a:r>
                      <a:endParaRPr kumimoji="0" lang="zh-CN" alt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方正粗黑宋简体" panose="02000000000000000000" charset="-122"/>
                        <a:ea typeface="方正大黑体_GBK" panose="02010600010101010101" charset="-122"/>
                        <a:cs typeface="Times New Roman" panose="02020603050405020304" pitchFamily="18" charset="0"/>
                      </a:endParaRPr>
                    </a:p>
                  </a:txBody>
                  <a:tcPr marT="45724" marB="4572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461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方正粗黑宋简体" panose="02000000000000000000" charset="-122"/>
                          <a:ea typeface="方正大黑体_GBK" panose="02010600010101010101" charset="-122"/>
                          <a:cs typeface="Times New Roman" panose="02020603050405020304" pitchFamily="18" charset="0"/>
                        </a:rPr>
                        <a:t>月 </a:t>
                      </a:r>
                      <a:endParaRPr kumimoji="0" lang="zh-CN" alt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方正粗黑宋简体" panose="02000000000000000000" charset="-122"/>
                        <a:ea typeface="方正大黑体_GBK" panose="02010600010101010101" charset="-122"/>
                        <a:cs typeface="Times New Roman" panose="02020603050405020304" pitchFamily="18" charset="0"/>
                      </a:endParaRPr>
                    </a:p>
                  </a:txBody>
                  <a:tcPr marT="45724" marB="4572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方正粗黑宋简体" panose="02000000000000000000" charset="-122"/>
                          <a:ea typeface="方正大黑体_GBK" panose="02010600010101010101" charset="-122"/>
                          <a:cs typeface="Times New Roman" panose="02020603050405020304" pitchFamily="18" charset="0"/>
                        </a:rPr>
                        <a:t>日</a:t>
                      </a:r>
                      <a:endParaRPr kumimoji="0" lang="zh-CN" alt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方正粗黑宋简体" panose="02000000000000000000" charset="-122"/>
                        <a:ea typeface="方正大黑体_GBK" panose="02010600010101010101" charset="-122"/>
                        <a:cs typeface="Times New Roman" panose="02020603050405020304" pitchFamily="18" charset="0"/>
                      </a:endParaRPr>
                    </a:p>
                  </a:txBody>
                  <a:tcPr marT="45724" marB="4572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cPr/>
                </a:tc>
                <a:tc vMerge="1">
                  <a:tcPr/>
                </a:tc>
                <a:tc vMerge="1">
                  <a:tcPr/>
                </a:tc>
                <a:tc vMerge="1">
                  <a:tcPr/>
                </a:tc>
                <a:tc vMerge="1">
                  <a:tcPr/>
                </a:tc>
                <a:tc vMerge="1">
                  <a:tcPr/>
                </a:tc>
                <a:tc vMerge="1">
                  <a:tcPr/>
                </a:tc>
              </a:tr>
              <a:tr h="67881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楷体_GB2312" pitchFamily="49" charset="-122"/>
                        <a:ea typeface="方正大黑体_GBK" panose="02010600010101010101" charset="-122"/>
                        <a:cs typeface="Times New Roman" panose="02020603050405020304" pitchFamily="18" charset="0"/>
                      </a:endParaRPr>
                    </a:p>
                  </a:txBody>
                  <a:tcPr marT="45724" marB="4572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楷体_GB2312" pitchFamily="49" charset="-122"/>
                        <a:ea typeface="方正大黑体_GBK" panose="02010600010101010101" charset="-122"/>
                        <a:cs typeface="Times New Roman" panose="02020603050405020304" pitchFamily="18" charset="0"/>
                      </a:endParaRPr>
                    </a:p>
                  </a:txBody>
                  <a:tcPr marT="45724" marB="4572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楷体_GB2312" pitchFamily="49" charset="-122"/>
                        <a:ea typeface="方正大黑体_GBK" panose="02010600010101010101" charset="-122"/>
                        <a:cs typeface="Times New Roman" panose="02020603050405020304" pitchFamily="18" charset="0"/>
                      </a:endParaRPr>
                    </a:p>
                  </a:txBody>
                  <a:tcPr marT="45724" marB="4572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楷体_GB2312" pitchFamily="49" charset="-122"/>
                        <a:ea typeface="方正大黑体_GBK" panose="02010600010101010101" charset="-122"/>
                        <a:cs typeface="Times New Roman" panose="02020603050405020304" pitchFamily="18" charset="0"/>
                      </a:endParaRPr>
                    </a:p>
                  </a:txBody>
                  <a:tcPr marT="45724" marB="4572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楷体_GB2312" pitchFamily="49" charset="-122"/>
                        <a:ea typeface="方正大黑体_GBK" panose="02010600010101010101" charset="-122"/>
                        <a:cs typeface="Times New Roman" panose="02020603050405020304" pitchFamily="18" charset="0"/>
                      </a:endParaRPr>
                    </a:p>
                  </a:txBody>
                  <a:tcPr marT="45724" marB="4572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楷体_GB2312" pitchFamily="49" charset="-122"/>
                        <a:ea typeface="方正大黑体_GBK" panose="02010600010101010101" charset="-122"/>
                        <a:cs typeface="Times New Roman" panose="02020603050405020304" pitchFamily="18" charset="0"/>
                      </a:endParaRPr>
                    </a:p>
                  </a:txBody>
                  <a:tcPr marT="45724" marB="4572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楷体_GB2312" pitchFamily="49" charset="-122"/>
                        <a:ea typeface="方正大黑体_GBK" panose="02010600010101010101" charset="-122"/>
                        <a:cs typeface="Times New Roman" panose="02020603050405020304" pitchFamily="18" charset="0"/>
                      </a:endParaRPr>
                    </a:p>
                  </a:txBody>
                  <a:tcPr marT="45724" marB="4572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楷体_GB2312" pitchFamily="49" charset="-122"/>
                        <a:ea typeface="方正大黑体_GBK" panose="02010600010101010101" charset="-122"/>
                        <a:cs typeface="Times New Roman" panose="02020603050405020304" pitchFamily="18" charset="0"/>
                      </a:endParaRPr>
                    </a:p>
                  </a:txBody>
                  <a:tcPr marT="45724" marB="4572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楷体_GB2312" pitchFamily="49" charset="-122"/>
                        <a:ea typeface="方正大黑体_GBK" panose="02010600010101010101" charset="-122"/>
                        <a:cs typeface="Times New Roman" panose="02020603050405020304" pitchFamily="18" charset="0"/>
                      </a:endParaRPr>
                    </a:p>
                  </a:txBody>
                  <a:tcPr marT="45724" marB="4572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32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楷体_GB2312" pitchFamily="49" charset="-122"/>
                        <a:ea typeface="方正大黑体_GBK" panose="02010600010101010101" charset="-122"/>
                        <a:cs typeface="Times New Roman" panose="02020603050405020304" pitchFamily="18" charset="0"/>
                      </a:endParaRPr>
                    </a:p>
                  </a:txBody>
                  <a:tcPr marT="45724" marB="4572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楷体_GB2312" pitchFamily="49" charset="-122"/>
                        <a:ea typeface="方正大黑体_GBK" panose="02010600010101010101" charset="-122"/>
                        <a:cs typeface="Times New Roman" panose="02020603050405020304" pitchFamily="18" charset="0"/>
                      </a:endParaRPr>
                    </a:p>
                  </a:txBody>
                  <a:tcPr marT="45724" marB="4572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楷体_GB2312" pitchFamily="49" charset="-122"/>
                        <a:ea typeface="方正大黑体_GBK" panose="02010600010101010101" charset="-122"/>
                        <a:cs typeface="Times New Roman" panose="02020603050405020304" pitchFamily="18" charset="0"/>
                      </a:endParaRPr>
                    </a:p>
                  </a:txBody>
                  <a:tcPr marT="45724" marB="4572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楷体_GB2312" pitchFamily="49" charset="-122"/>
                        <a:ea typeface="方正大黑体_GBK" panose="02010600010101010101" charset="-122"/>
                        <a:cs typeface="Times New Roman" panose="02020603050405020304" pitchFamily="18" charset="0"/>
                      </a:endParaRPr>
                    </a:p>
                  </a:txBody>
                  <a:tcPr marT="45724" marB="4572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楷体_GB2312" pitchFamily="49" charset="-122"/>
                        <a:ea typeface="方正大黑体_GBK" panose="02010600010101010101" charset="-122"/>
                        <a:cs typeface="Times New Roman" panose="02020603050405020304" pitchFamily="18" charset="0"/>
                      </a:endParaRPr>
                    </a:p>
                  </a:txBody>
                  <a:tcPr marT="45724" marB="4572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楷体_GB2312" pitchFamily="49" charset="-122"/>
                        <a:ea typeface="方正大黑体_GBK" panose="02010600010101010101" charset="-122"/>
                        <a:cs typeface="Times New Roman" panose="02020603050405020304" pitchFamily="18" charset="0"/>
                      </a:endParaRPr>
                    </a:p>
                  </a:txBody>
                  <a:tcPr marT="45724" marB="4572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楷体_GB2312" pitchFamily="49" charset="-122"/>
                        <a:ea typeface="方正大黑体_GBK" panose="02010600010101010101" charset="-122"/>
                        <a:cs typeface="Times New Roman" panose="02020603050405020304" pitchFamily="18" charset="0"/>
                      </a:endParaRPr>
                    </a:p>
                  </a:txBody>
                  <a:tcPr marT="45724" marB="4572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楷体_GB2312" pitchFamily="49" charset="-122"/>
                        <a:ea typeface="方正大黑体_GBK" panose="02010600010101010101" charset="-122"/>
                        <a:cs typeface="Times New Roman" panose="02020603050405020304" pitchFamily="18" charset="0"/>
                      </a:endParaRPr>
                    </a:p>
                  </a:txBody>
                  <a:tcPr marT="45724" marB="4572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楷体_GB2312" pitchFamily="49" charset="-122"/>
                        <a:ea typeface="方正大黑体_GBK" panose="02010600010101010101" charset="-122"/>
                        <a:cs typeface="Times New Roman" panose="02020603050405020304" pitchFamily="18" charset="0"/>
                      </a:endParaRPr>
                    </a:p>
                  </a:txBody>
                  <a:tcPr marT="45724" marB="4572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1056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方正大黑体_GBK" panose="02010600010101010101" charset="-122"/>
                        <a:cs typeface="Times New Roman" panose="02020603050405020304" pitchFamily="18" charset="0"/>
                      </a:endParaRPr>
                    </a:p>
                  </a:txBody>
                  <a:tcPr marT="45724" marB="4572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方正大黑体_GBK" panose="02010600010101010101" charset="-122"/>
                        <a:cs typeface="Times New Roman" panose="02020603050405020304" pitchFamily="18" charset="0"/>
                      </a:endParaRPr>
                    </a:p>
                  </a:txBody>
                  <a:tcPr marT="45724" marB="4572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楷体_GB2312" pitchFamily="49" charset="-122"/>
                        <a:ea typeface="方正大黑体_GBK" panose="02010600010101010101" charset="-122"/>
                        <a:cs typeface="Times New Roman" panose="02020603050405020304" pitchFamily="18" charset="0"/>
                      </a:endParaRPr>
                    </a:p>
                  </a:txBody>
                  <a:tcPr marT="45724" marB="4572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方正大黑体_GBK" panose="02010600010101010101" charset="-122"/>
                        <a:cs typeface="Times New Roman" panose="02020603050405020304" pitchFamily="18" charset="0"/>
                      </a:endParaRPr>
                    </a:p>
                  </a:txBody>
                  <a:tcPr marT="45724" marB="4572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楷体_GB2312" pitchFamily="49" charset="-122"/>
                        <a:ea typeface="方正大黑体_GBK" panose="02010600010101010101" charset="-122"/>
                        <a:cs typeface="Times New Roman" panose="02020603050405020304" pitchFamily="18" charset="0"/>
                      </a:endParaRPr>
                    </a:p>
                  </a:txBody>
                  <a:tcPr marT="45724" marB="4572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方正大黑体_GBK" panose="02010600010101010101" charset="-122"/>
                        <a:cs typeface="Times New Roman" panose="02020603050405020304" pitchFamily="18" charset="0"/>
                      </a:endParaRPr>
                    </a:p>
                  </a:txBody>
                  <a:tcPr marT="45724" marB="4572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en-US" altLang="zh-CN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方正粗黑宋简体" panose="02000000000000000000" charset="-122"/>
                        <a:ea typeface="方正大黑体_GBK" panose="02010600010101010101" charset="-122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en-US" altLang="zh-CN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方正粗黑宋简体" panose="02000000000000000000" charset="-122"/>
                        <a:ea typeface="方正大黑体_GBK" panose="02010600010101010101" charset="-122"/>
                        <a:cs typeface="Times New Roman" panose="02020603050405020304" pitchFamily="18" charset="0"/>
                      </a:endParaRPr>
                    </a:p>
                  </a:txBody>
                  <a:tcPr marT="45724" marB="4572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楷体_GB2312" pitchFamily="49" charset="-122"/>
                        <a:ea typeface="方正大黑体_GBK" panose="02010600010101010101" charset="-122"/>
                        <a:cs typeface="Times New Roman" panose="02020603050405020304" pitchFamily="18" charset="0"/>
                      </a:endParaRPr>
                    </a:p>
                  </a:txBody>
                  <a:tcPr marT="45724" marB="4572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方正大黑体_GBK" panose="02010600010101010101" charset="-122"/>
                        <a:cs typeface="Times New Roman" panose="02020603050405020304" pitchFamily="18" charset="0"/>
                      </a:endParaRPr>
                    </a:p>
                  </a:txBody>
                  <a:tcPr marT="45724" marB="4572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32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方正大黑体_GBK" panose="02010600010101010101" charset="-122"/>
                        <a:cs typeface="Times New Roman" panose="02020603050405020304" pitchFamily="18" charset="0"/>
                      </a:endParaRPr>
                    </a:p>
                  </a:txBody>
                  <a:tcPr marT="45724" marB="4572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方正大黑体_GBK" panose="02010600010101010101" charset="-122"/>
                        <a:cs typeface="Times New Roman" panose="02020603050405020304" pitchFamily="18" charset="0"/>
                      </a:endParaRPr>
                    </a:p>
                  </a:txBody>
                  <a:tcPr marT="45724" marB="4572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楷体_GB2312" pitchFamily="49" charset="-122"/>
                        <a:ea typeface="方正大黑体_GBK" panose="02010600010101010101" charset="-122"/>
                        <a:cs typeface="Times New Roman" panose="02020603050405020304" pitchFamily="18" charset="0"/>
                      </a:endParaRPr>
                    </a:p>
                  </a:txBody>
                  <a:tcPr marT="45724" marB="4572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panose="020B0604020202020204" pitchFamily="34" charset="0"/>
                        <a:ea typeface="方正大黑体_GBK" panose="02010600010101010101" charset="-122"/>
                      </a:endParaRPr>
                    </a:p>
                  </a:txBody>
                  <a:tcPr marT="45724" marB="4572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方正大黑体_GBK" panose="02010600010101010101" charset="-122"/>
                        <a:cs typeface="Times New Roman" panose="02020603050405020304" pitchFamily="18" charset="0"/>
                      </a:endParaRPr>
                    </a:p>
                  </a:txBody>
                  <a:tcPr marT="45724" marB="4572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方正大黑体_GBK" panose="02010600010101010101" charset="-122"/>
                        <a:cs typeface="Times New Roman" panose="02020603050405020304" pitchFamily="18" charset="0"/>
                      </a:endParaRPr>
                    </a:p>
                  </a:txBody>
                  <a:tcPr marT="45724" marB="4572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方正大黑体_GBK" panose="02010600010101010101" charset="-122"/>
                        <a:cs typeface="Times New Roman" panose="02020603050405020304" pitchFamily="18" charset="0"/>
                      </a:endParaRPr>
                    </a:p>
                  </a:txBody>
                  <a:tcPr marT="45724" marB="4572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楷体_GB2312" pitchFamily="49" charset="-122"/>
                        <a:ea typeface="方正大黑体_GBK" panose="02010600010101010101" charset="-122"/>
                        <a:cs typeface="Times New Roman" panose="02020603050405020304" pitchFamily="18" charset="0"/>
                      </a:endParaRPr>
                    </a:p>
                  </a:txBody>
                  <a:tcPr marT="45724" marB="4572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方正粗黑宋简体" panose="02000000000000000000" charset="-122"/>
                          <a:ea typeface="方正大黑体_GBK" panose="02010600010101010101" charset="-122"/>
                          <a:cs typeface="Times New Roman" panose="02020603050405020304" pitchFamily="18" charset="0"/>
                        </a:rPr>
                        <a:t>    </a:t>
                      </a:r>
                      <a:endParaRPr kumimoji="0" lang="en-US" altLang="zh-CN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方正粗黑宋简体" panose="02000000000000000000" charset="-122"/>
                        <a:ea typeface="方正大黑体_GBK" panose="02010600010101010101" charset="-122"/>
                        <a:cs typeface="Times New Roman" panose="02020603050405020304" pitchFamily="18" charset="0"/>
                      </a:endParaRPr>
                    </a:p>
                  </a:txBody>
                  <a:tcPr marT="45724" marB="4572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643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方正大黑体_GBK" panose="02010600010101010101" charset="-122"/>
                        <a:cs typeface="Times New Roman" panose="02020603050405020304" pitchFamily="18" charset="0"/>
                      </a:endParaRPr>
                    </a:p>
                  </a:txBody>
                  <a:tcPr marT="45724" marB="4572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方正大黑体_GBK" panose="02010600010101010101" charset="-122"/>
                        <a:cs typeface="Times New Roman" panose="02020603050405020304" pitchFamily="18" charset="0"/>
                      </a:endParaRPr>
                    </a:p>
                  </a:txBody>
                  <a:tcPr marT="45724" marB="4572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楷体_GB2312" pitchFamily="49" charset="-122"/>
                        <a:ea typeface="方正大黑体_GBK" panose="02010600010101010101" charset="-122"/>
                        <a:cs typeface="Times New Roman" panose="02020603050405020304" pitchFamily="18" charset="0"/>
                      </a:endParaRPr>
                    </a:p>
                  </a:txBody>
                  <a:tcPr marT="45724" marB="4572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方正大黑体_GBK" panose="02010600010101010101" charset="-122"/>
                        <a:cs typeface="Times New Roman" panose="02020603050405020304" pitchFamily="18" charset="0"/>
                      </a:endParaRPr>
                    </a:p>
                  </a:txBody>
                  <a:tcPr marT="45724" marB="4572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方正大黑体_GBK" panose="02010600010101010101" charset="-122"/>
                        <a:cs typeface="Times New Roman" panose="02020603050405020304" pitchFamily="18" charset="0"/>
                      </a:endParaRPr>
                    </a:p>
                  </a:txBody>
                  <a:tcPr marT="45724" marB="4572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方正大黑体_GBK" panose="02010600010101010101" charset="-122"/>
                        <a:cs typeface="Times New Roman" panose="02020603050405020304" pitchFamily="18" charset="0"/>
                      </a:endParaRPr>
                    </a:p>
                  </a:txBody>
                  <a:tcPr marT="45724" marB="4572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方正大黑体_GBK" panose="02010600010101010101" charset="-122"/>
                        <a:cs typeface="Times New Roman" panose="02020603050405020304" pitchFamily="18" charset="0"/>
                      </a:endParaRPr>
                    </a:p>
                  </a:txBody>
                  <a:tcPr marT="45724" marB="4572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楷体_GB2312" pitchFamily="49" charset="-122"/>
                        <a:ea typeface="方正大黑体_GBK" panose="02010600010101010101" charset="-122"/>
                        <a:cs typeface="Times New Roman" panose="02020603050405020304" pitchFamily="18" charset="0"/>
                      </a:endParaRPr>
                    </a:p>
                  </a:txBody>
                  <a:tcPr marT="45724" marB="4572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方正大黑体_GBK" panose="02010600010101010101" charset="-122"/>
                        <a:cs typeface="Times New Roman" panose="02020603050405020304" pitchFamily="18" charset="0"/>
                      </a:endParaRPr>
                    </a:p>
                  </a:txBody>
                  <a:tcPr marT="45724" marB="4572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41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en-US" altLang="zh-CN" sz="9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方正粗黑宋简体" panose="02000000000000000000" charset="-122"/>
                        <a:ea typeface="方正大黑体_GBK" panose="02010600010101010101" charset="-122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en-US" altLang="zh-CN" sz="9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方正粗黑宋简体" panose="02000000000000000000" charset="-122"/>
                        <a:ea typeface="方正大黑体_GBK" panose="02010600010101010101" charset="-122"/>
                        <a:cs typeface="Times New Roman" panose="02020603050405020304" pitchFamily="18" charset="0"/>
                      </a:endParaRPr>
                    </a:p>
                  </a:txBody>
                  <a:tcPr marT="45724" marB="4572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9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方正大黑体_GBK" panose="02010600010101010101" charset="-122"/>
                        <a:cs typeface="Times New Roman" panose="02020603050405020304" pitchFamily="18" charset="0"/>
                      </a:endParaRPr>
                    </a:p>
                  </a:txBody>
                  <a:tcPr marT="45724" marB="4572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9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方正大黑体_GBK" panose="02010600010101010101" charset="-122"/>
                        <a:cs typeface="Times New Roman" panose="02020603050405020304" pitchFamily="18" charset="0"/>
                      </a:endParaRPr>
                    </a:p>
                  </a:txBody>
                  <a:tcPr marT="45724" marB="4572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9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方正大黑体_GBK" panose="02010600010101010101" charset="-122"/>
                        <a:cs typeface="Times New Roman" panose="02020603050405020304" pitchFamily="18" charset="0"/>
                      </a:endParaRPr>
                    </a:p>
                  </a:txBody>
                  <a:tcPr marT="45724" marB="4572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9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方正大黑体_GBK" panose="02010600010101010101" charset="-122"/>
                        <a:cs typeface="Times New Roman" panose="02020603050405020304" pitchFamily="18" charset="0"/>
                      </a:endParaRPr>
                    </a:p>
                  </a:txBody>
                  <a:tcPr marT="45724" marB="4572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9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方正大黑体_GBK" panose="02010600010101010101" charset="-122"/>
                        <a:cs typeface="Times New Roman" panose="02020603050405020304" pitchFamily="18" charset="0"/>
                      </a:endParaRPr>
                    </a:p>
                  </a:txBody>
                  <a:tcPr marT="45724" marB="4572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9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方正大黑体_GBK" panose="02010600010101010101" charset="-122"/>
                        <a:cs typeface="Times New Roman" panose="02020603050405020304" pitchFamily="18" charset="0"/>
                      </a:endParaRPr>
                    </a:p>
                  </a:txBody>
                  <a:tcPr marT="45724" marB="4572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9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方正大黑体_GBK" panose="02010600010101010101" charset="-122"/>
                        <a:cs typeface="Times New Roman" panose="02020603050405020304" pitchFamily="18" charset="0"/>
                      </a:endParaRPr>
                    </a:p>
                  </a:txBody>
                  <a:tcPr marT="45724" marB="4572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9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方正大黑体_GBK" panose="02010600010101010101" charset="-122"/>
                        <a:cs typeface="Times New Roman" panose="02020603050405020304" pitchFamily="18" charset="0"/>
                      </a:endParaRPr>
                    </a:p>
                  </a:txBody>
                  <a:tcPr marT="45724" marB="4572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8520" name="Rectangle 88"/>
          <p:cNvSpPr/>
          <p:nvPr/>
        </p:nvSpPr>
        <p:spPr>
          <a:xfrm>
            <a:off x="990600" y="1447800"/>
            <a:ext cx="753110" cy="398780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pPr eaLnBrk="0" hangingPunct="0"/>
            <a:r>
              <a:rPr lang="en-US" altLang="zh-CN" sz="2000" b="1" dirty="0">
                <a:solidFill>
                  <a:srgbClr val="0000FF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20*5</a:t>
            </a:r>
            <a:endParaRPr lang="en-US" altLang="zh-CN" sz="2000" b="1" dirty="0">
              <a:solidFill>
                <a:srgbClr val="0000FF"/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  <p:sp>
        <p:nvSpPr>
          <p:cNvPr id="18521" name="Rectangle 89"/>
          <p:cNvSpPr/>
          <p:nvPr/>
        </p:nvSpPr>
        <p:spPr>
          <a:xfrm>
            <a:off x="1219200" y="2636838"/>
            <a:ext cx="387350" cy="521970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pPr eaLnBrk="0" hangingPunct="0"/>
            <a:r>
              <a:rPr lang="en-US" altLang="zh-CN" sz="2800" b="1" dirty="0">
                <a:solidFill>
                  <a:srgbClr val="0000FF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9</a:t>
            </a:r>
            <a:endParaRPr lang="en-US" altLang="zh-CN" sz="2800" b="1" dirty="0">
              <a:solidFill>
                <a:srgbClr val="0000FF"/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  <p:sp>
        <p:nvSpPr>
          <p:cNvPr id="18522" name="Rectangle 90"/>
          <p:cNvSpPr/>
          <p:nvPr/>
        </p:nvSpPr>
        <p:spPr>
          <a:xfrm>
            <a:off x="2028825" y="2636838"/>
            <a:ext cx="387350" cy="521970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pPr eaLnBrk="0" hangingPunct="0"/>
            <a:r>
              <a:rPr lang="en-US" altLang="zh-CN" sz="2800" b="1" dirty="0">
                <a:solidFill>
                  <a:srgbClr val="0000FF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1</a:t>
            </a:r>
            <a:endParaRPr lang="en-US" altLang="zh-CN" sz="2800" b="1" dirty="0">
              <a:solidFill>
                <a:srgbClr val="0000FF"/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  <p:sp>
        <p:nvSpPr>
          <p:cNvPr id="18523" name="Rectangle 91"/>
          <p:cNvSpPr/>
          <p:nvPr/>
        </p:nvSpPr>
        <p:spPr>
          <a:xfrm>
            <a:off x="3352800" y="2636838"/>
            <a:ext cx="2328863" cy="52197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eaLnBrk="0" hangingPunct="0"/>
            <a:r>
              <a:rPr lang="zh-CN" altLang="en-US" sz="2800" b="1" dirty="0">
                <a:solidFill>
                  <a:srgbClr val="0000FF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期初余额</a:t>
            </a:r>
            <a:endParaRPr lang="zh-CN" altLang="en-US" sz="2800" b="1" dirty="0">
              <a:solidFill>
                <a:srgbClr val="0000FF"/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  <p:sp>
        <p:nvSpPr>
          <p:cNvPr id="18524" name="Rectangle 92"/>
          <p:cNvSpPr/>
          <p:nvPr/>
        </p:nvSpPr>
        <p:spPr>
          <a:xfrm>
            <a:off x="9191625" y="2636838"/>
            <a:ext cx="540385" cy="521970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pPr eaLnBrk="0" hangingPunct="0"/>
            <a:r>
              <a:rPr lang="zh-CN" altLang="en-US" sz="2800" b="1" dirty="0">
                <a:solidFill>
                  <a:srgbClr val="0000FF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借</a:t>
            </a:r>
            <a:endParaRPr lang="zh-CN" altLang="en-US" sz="2800" b="1" dirty="0">
              <a:solidFill>
                <a:srgbClr val="0000FF"/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  <p:sp>
        <p:nvSpPr>
          <p:cNvPr id="18525" name="Rectangle 93"/>
          <p:cNvSpPr/>
          <p:nvPr/>
        </p:nvSpPr>
        <p:spPr>
          <a:xfrm>
            <a:off x="9736455" y="2637155"/>
            <a:ext cx="1223645" cy="521970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r>
              <a:rPr lang="en-US" altLang="zh-CN" sz="2800" b="1" dirty="0">
                <a:solidFill>
                  <a:srgbClr val="0000FF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1000</a:t>
            </a:r>
            <a:endParaRPr lang="en-US" altLang="zh-CN" sz="2800" b="1" dirty="0">
              <a:solidFill>
                <a:srgbClr val="0000FF"/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  <p:sp>
        <p:nvSpPr>
          <p:cNvPr id="18526" name="Rectangle 94"/>
          <p:cNvSpPr/>
          <p:nvPr/>
        </p:nvSpPr>
        <p:spPr>
          <a:xfrm>
            <a:off x="2028825" y="3355975"/>
            <a:ext cx="387350" cy="521970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r>
              <a:rPr lang="en-US" altLang="zh-CN" sz="2800" b="1" dirty="0">
                <a:solidFill>
                  <a:srgbClr val="0000FF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1</a:t>
            </a:r>
            <a:endParaRPr lang="en-US" altLang="zh-CN" sz="2800" b="1" dirty="0">
              <a:solidFill>
                <a:srgbClr val="0000FF"/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  <p:sp>
        <p:nvSpPr>
          <p:cNvPr id="18527" name="Rectangle 95"/>
          <p:cNvSpPr/>
          <p:nvPr/>
        </p:nvSpPr>
        <p:spPr>
          <a:xfrm>
            <a:off x="2428558" y="3355975"/>
            <a:ext cx="1152525" cy="52197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eaLnBrk="0" hangingPunct="0"/>
            <a:r>
              <a:rPr lang="zh-CN" altLang="en-US" sz="2800" b="1" dirty="0">
                <a:solidFill>
                  <a:srgbClr val="0000FF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记</a:t>
            </a:r>
            <a:r>
              <a:rPr lang="en-US" altLang="zh-CN" sz="2800" b="1" dirty="0">
                <a:solidFill>
                  <a:srgbClr val="0000FF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1#</a:t>
            </a:r>
            <a:endParaRPr lang="en-US" altLang="zh-CN" sz="2800" b="1" dirty="0">
              <a:solidFill>
                <a:srgbClr val="0000FF"/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  <p:sp>
        <p:nvSpPr>
          <p:cNvPr id="18528" name="Rectangle 96"/>
          <p:cNvSpPr/>
          <p:nvPr/>
        </p:nvSpPr>
        <p:spPr>
          <a:xfrm>
            <a:off x="3428683" y="3338513"/>
            <a:ext cx="1296987" cy="52197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eaLnBrk="0" hangingPunct="0"/>
            <a:r>
              <a:rPr lang="zh-CN" altLang="en-US" sz="2800" b="1" dirty="0">
                <a:solidFill>
                  <a:srgbClr val="0000FF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提现</a:t>
            </a:r>
            <a:endParaRPr lang="zh-CN" altLang="en-US" sz="2800" b="1" dirty="0">
              <a:solidFill>
                <a:srgbClr val="0000FF"/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  <p:sp>
        <p:nvSpPr>
          <p:cNvPr id="18529" name="Rectangle 97"/>
          <p:cNvSpPr/>
          <p:nvPr/>
        </p:nvSpPr>
        <p:spPr>
          <a:xfrm>
            <a:off x="5257483" y="3357563"/>
            <a:ext cx="2122487" cy="52197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r>
              <a:rPr lang="zh-CN" altLang="en-US" sz="2800" b="1" dirty="0">
                <a:solidFill>
                  <a:srgbClr val="0000FF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银行存款</a:t>
            </a:r>
            <a:endParaRPr lang="zh-CN" altLang="en-US" sz="2800" b="1" dirty="0">
              <a:solidFill>
                <a:srgbClr val="0000FF"/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  <p:sp>
        <p:nvSpPr>
          <p:cNvPr id="18530" name="Rectangle 98"/>
          <p:cNvSpPr/>
          <p:nvPr/>
        </p:nvSpPr>
        <p:spPr>
          <a:xfrm>
            <a:off x="7248525" y="3338513"/>
            <a:ext cx="1223963" cy="52197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eaLnBrk="0" hangingPunct="0"/>
            <a:r>
              <a:rPr lang="en-US" altLang="zh-CN" sz="2800" b="1" dirty="0">
                <a:solidFill>
                  <a:srgbClr val="0000FF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1000</a:t>
            </a:r>
            <a:endParaRPr lang="en-US" altLang="zh-CN" sz="2800" b="1" dirty="0">
              <a:solidFill>
                <a:srgbClr val="0000FF"/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  <p:sp>
        <p:nvSpPr>
          <p:cNvPr id="18531" name="Rectangle 99"/>
          <p:cNvSpPr/>
          <p:nvPr/>
        </p:nvSpPr>
        <p:spPr>
          <a:xfrm>
            <a:off x="9191625" y="3355975"/>
            <a:ext cx="540385" cy="521970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pPr eaLnBrk="0" hangingPunct="0"/>
            <a:r>
              <a:rPr lang="zh-CN" altLang="en-US" sz="2800" b="1" dirty="0">
                <a:solidFill>
                  <a:srgbClr val="0000FF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借</a:t>
            </a:r>
            <a:endParaRPr lang="zh-CN" altLang="en-US" sz="2800" b="1" dirty="0">
              <a:solidFill>
                <a:srgbClr val="0000FF"/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  <p:sp>
        <p:nvSpPr>
          <p:cNvPr id="18532" name="Rectangle 100"/>
          <p:cNvSpPr/>
          <p:nvPr/>
        </p:nvSpPr>
        <p:spPr>
          <a:xfrm>
            <a:off x="9694545" y="3338830"/>
            <a:ext cx="1265555" cy="521970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pPr eaLnBrk="0" hangingPunct="0"/>
            <a:r>
              <a:rPr lang="en-US" altLang="zh-CN" sz="2800" b="1" dirty="0">
                <a:solidFill>
                  <a:srgbClr val="0000FF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2000</a:t>
            </a:r>
            <a:endParaRPr lang="en-US" altLang="zh-CN" sz="2800" b="1" dirty="0">
              <a:solidFill>
                <a:srgbClr val="0000FF"/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  <p:sp>
        <p:nvSpPr>
          <p:cNvPr id="18533" name="Rectangle 101"/>
          <p:cNvSpPr/>
          <p:nvPr/>
        </p:nvSpPr>
        <p:spPr>
          <a:xfrm>
            <a:off x="2028825" y="4694238"/>
            <a:ext cx="387350" cy="521970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pPr eaLnBrk="0" hangingPunct="0"/>
            <a:r>
              <a:rPr lang="en-US" altLang="zh-CN" sz="2800" b="1" dirty="0">
                <a:solidFill>
                  <a:srgbClr val="0000FF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2</a:t>
            </a:r>
            <a:endParaRPr lang="en-US" altLang="zh-CN" sz="2800" b="1" dirty="0">
              <a:solidFill>
                <a:srgbClr val="0000FF"/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  <p:sp>
        <p:nvSpPr>
          <p:cNvPr id="18534" name="Rectangle 102"/>
          <p:cNvSpPr/>
          <p:nvPr/>
        </p:nvSpPr>
        <p:spPr>
          <a:xfrm>
            <a:off x="2361883" y="4694555"/>
            <a:ext cx="1152525" cy="52197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r>
              <a:rPr lang="zh-CN" altLang="en-US" sz="2800" b="1" dirty="0">
                <a:solidFill>
                  <a:srgbClr val="0000FF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记</a:t>
            </a:r>
            <a:r>
              <a:rPr lang="en-US" altLang="zh-CN" sz="2800" b="1" dirty="0">
                <a:solidFill>
                  <a:srgbClr val="0000FF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2#</a:t>
            </a:r>
            <a:endParaRPr lang="en-US" altLang="zh-CN" sz="2800" b="1" dirty="0">
              <a:solidFill>
                <a:srgbClr val="0000FF"/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  <p:sp>
        <p:nvSpPr>
          <p:cNvPr id="18535" name="Rectangle 103"/>
          <p:cNvSpPr/>
          <p:nvPr/>
        </p:nvSpPr>
        <p:spPr>
          <a:xfrm>
            <a:off x="3352483" y="4691380"/>
            <a:ext cx="1296987" cy="52197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r>
              <a:rPr lang="zh-CN" altLang="en-US" sz="2800" b="1" dirty="0">
                <a:solidFill>
                  <a:srgbClr val="0000FF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存款</a:t>
            </a:r>
            <a:endParaRPr lang="zh-CN" altLang="en-US" sz="2800" b="1" dirty="0">
              <a:solidFill>
                <a:srgbClr val="0000FF"/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  <p:sp>
        <p:nvSpPr>
          <p:cNvPr id="18536" name="Rectangle 104"/>
          <p:cNvSpPr/>
          <p:nvPr/>
        </p:nvSpPr>
        <p:spPr>
          <a:xfrm>
            <a:off x="5333683" y="4648200"/>
            <a:ext cx="2122487" cy="52197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r>
              <a:rPr lang="zh-CN" altLang="en-US" sz="2800" b="1" dirty="0">
                <a:solidFill>
                  <a:srgbClr val="0000FF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银行存款</a:t>
            </a:r>
            <a:endParaRPr lang="zh-CN" altLang="en-US" sz="2800" b="1" dirty="0">
              <a:solidFill>
                <a:srgbClr val="0000FF"/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  <p:sp>
        <p:nvSpPr>
          <p:cNvPr id="18537" name="Rectangle 105"/>
          <p:cNvSpPr/>
          <p:nvPr/>
        </p:nvSpPr>
        <p:spPr>
          <a:xfrm>
            <a:off x="8156575" y="4659313"/>
            <a:ext cx="1152525" cy="52197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eaLnBrk="0" hangingPunct="0"/>
            <a:r>
              <a:rPr lang="en-US" altLang="zh-CN" sz="2800" b="1" dirty="0">
                <a:solidFill>
                  <a:srgbClr val="0000FF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400</a:t>
            </a:r>
            <a:endParaRPr lang="en-US" altLang="zh-CN" sz="2800" b="1" dirty="0">
              <a:solidFill>
                <a:srgbClr val="0000FF"/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  <p:sp>
        <p:nvSpPr>
          <p:cNvPr id="18538" name="Rectangle 106"/>
          <p:cNvSpPr/>
          <p:nvPr/>
        </p:nvSpPr>
        <p:spPr>
          <a:xfrm>
            <a:off x="9167813" y="4737735"/>
            <a:ext cx="540385" cy="521970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pPr eaLnBrk="0" hangingPunct="0"/>
            <a:r>
              <a:rPr lang="zh-CN" altLang="en-US" sz="2800" b="1" dirty="0">
                <a:solidFill>
                  <a:srgbClr val="0000FF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借</a:t>
            </a:r>
            <a:endParaRPr lang="zh-CN" altLang="en-US" sz="2800" b="1" dirty="0">
              <a:solidFill>
                <a:srgbClr val="0000FF"/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  <p:sp>
        <p:nvSpPr>
          <p:cNvPr id="18539" name="Rectangle 107"/>
          <p:cNvSpPr/>
          <p:nvPr/>
        </p:nvSpPr>
        <p:spPr>
          <a:xfrm>
            <a:off x="9657080" y="4659630"/>
            <a:ext cx="1345565" cy="521970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pPr>
              <a:spcBef>
                <a:spcPct val="20000"/>
              </a:spcBef>
              <a:buClr>
                <a:schemeClr val="hlink"/>
              </a:buClr>
              <a:buSzPct val="80000"/>
              <a:buFont typeface="Wingdings" panose="05000000000000000000" pitchFamily="2" charset="2"/>
            </a:pPr>
            <a:r>
              <a:rPr lang="en-US" altLang="zh-CN" sz="2800" b="1" dirty="0">
                <a:solidFill>
                  <a:srgbClr val="0000FF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1600</a:t>
            </a:r>
            <a:endParaRPr lang="en-US" altLang="zh-CN" sz="2800" b="1" dirty="0">
              <a:solidFill>
                <a:srgbClr val="0000FF"/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  <p:sp>
        <p:nvSpPr>
          <p:cNvPr id="18540" name="Rectangle 108"/>
          <p:cNvSpPr/>
          <p:nvPr/>
        </p:nvSpPr>
        <p:spPr>
          <a:xfrm>
            <a:off x="2028508" y="5334000"/>
            <a:ext cx="387350" cy="521970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pPr eaLnBrk="0" hangingPunct="0"/>
            <a:r>
              <a:rPr lang="en-US" altLang="zh-CN" sz="2800" b="1" dirty="0">
                <a:solidFill>
                  <a:srgbClr val="0000FF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4</a:t>
            </a:r>
            <a:endParaRPr lang="en-US" altLang="zh-CN" sz="2800" b="1" dirty="0">
              <a:solidFill>
                <a:srgbClr val="0000FF"/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  <p:sp>
        <p:nvSpPr>
          <p:cNvPr id="18541" name="Rectangle 109"/>
          <p:cNvSpPr/>
          <p:nvPr/>
        </p:nvSpPr>
        <p:spPr>
          <a:xfrm>
            <a:off x="2361883" y="5334000"/>
            <a:ext cx="1152525" cy="52197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r>
              <a:rPr lang="zh-CN" altLang="en-US" sz="2800" b="1" dirty="0">
                <a:solidFill>
                  <a:srgbClr val="0000FF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记</a:t>
            </a:r>
            <a:r>
              <a:rPr lang="en-US" altLang="zh-CN" sz="2800" b="1" dirty="0">
                <a:solidFill>
                  <a:srgbClr val="0000FF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3#</a:t>
            </a:r>
            <a:endParaRPr lang="en-US" altLang="zh-CN" sz="2800" b="1" dirty="0">
              <a:solidFill>
                <a:srgbClr val="0000FF"/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  <p:sp>
        <p:nvSpPr>
          <p:cNvPr id="18542" name="Rectangle 110"/>
          <p:cNvSpPr/>
          <p:nvPr/>
        </p:nvSpPr>
        <p:spPr>
          <a:xfrm>
            <a:off x="3352800" y="5333683"/>
            <a:ext cx="2843213" cy="52197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r>
              <a:rPr lang="zh-CN" altLang="en-US" sz="2800" b="1" dirty="0">
                <a:solidFill>
                  <a:srgbClr val="0000FF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借支差旅费</a:t>
            </a:r>
            <a:endParaRPr lang="zh-CN" altLang="en-US" sz="2800" b="1" dirty="0">
              <a:solidFill>
                <a:srgbClr val="0000FF"/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  <p:sp>
        <p:nvSpPr>
          <p:cNvPr id="18543" name="Rectangle 111"/>
          <p:cNvSpPr/>
          <p:nvPr/>
        </p:nvSpPr>
        <p:spPr>
          <a:xfrm>
            <a:off x="5181600" y="5345430"/>
            <a:ext cx="2592388" cy="52197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eaLnBrk="0" hangingPunct="0"/>
            <a:r>
              <a:rPr lang="zh-CN" altLang="en-US" sz="2800" b="1" dirty="0">
                <a:solidFill>
                  <a:srgbClr val="0000FF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其他应收款</a:t>
            </a:r>
            <a:endParaRPr lang="zh-CN" altLang="en-US" sz="2800" b="1" dirty="0">
              <a:solidFill>
                <a:srgbClr val="0000FF"/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  <p:sp>
        <p:nvSpPr>
          <p:cNvPr id="18544" name="Rectangle 112"/>
          <p:cNvSpPr/>
          <p:nvPr/>
        </p:nvSpPr>
        <p:spPr>
          <a:xfrm>
            <a:off x="8156575" y="5259388"/>
            <a:ext cx="1152525" cy="52197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>
              <a:spcBef>
                <a:spcPct val="20000"/>
              </a:spcBef>
              <a:buClr>
                <a:schemeClr val="hlink"/>
              </a:buClr>
              <a:buSzPct val="80000"/>
              <a:buFont typeface="Wingdings" panose="05000000000000000000" pitchFamily="2" charset="2"/>
            </a:pPr>
            <a:r>
              <a:rPr lang="en-US" altLang="zh-CN" sz="2800" b="1" dirty="0">
                <a:solidFill>
                  <a:srgbClr val="0000FF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800</a:t>
            </a:r>
            <a:endParaRPr lang="en-US" altLang="zh-CN" sz="2800" b="1" dirty="0">
              <a:solidFill>
                <a:srgbClr val="0000FF"/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  <p:sp>
        <p:nvSpPr>
          <p:cNvPr id="18545" name="Rectangle 113"/>
          <p:cNvSpPr/>
          <p:nvPr/>
        </p:nvSpPr>
        <p:spPr>
          <a:xfrm>
            <a:off x="9116695" y="5410200"/>
            <a:ext cx="540385" cy="521970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pPr eaLnBrk="0" hangingPunct="0"/>
            <a:r>
              <a:rPr lang="zh-CN" altLang="en-US" sz="2800" b="1" dirty="0">
                <a:solidFill>
                  <a:srgbClr val="0000FF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借</a:t>
            </a:r>
            <a:endParaRPr lang="zh-CN" altLang="en-US" sz="2800" b="1" dirty="0">
              <a:solidFill>
                <a:srgbClr val="0000FF"/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  <p:sp>
        <p:nvSpPr>
          <p:cNvPr id="18546" name="Rectangle 114"/>
          <p:cNvSpPr/>
          <p:nvPr/>
        </p:nvSpPr>
        <p:spPr>
          <a:xfrm>
            <a:off x="9601200" y="5334000"/>
            <a:ext cx="1214120" cy="521970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pPr eaLnBrk="0" hangingPunct="0"/>
            <a:r>
              <a:rPr lang="en-US" altLang="zh-CN" sz="2800" b="1" dirty="0">
                <a:solidFill>
                  <a:srgbClr val="0000FF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 800</a:t>
            </a:r>
            <a:endParaRPr lang="en-US" altLang="zh-CN" sz="2800" b="1" dirty="0">
              <a:solidFill>
                <a:srgbClr val="0000FF"/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  <p:sp>
        <p:nvSpPr>
          <p:cNvPr id="18547" name="Rectangle 115"/>
          <p:cNvSpPr/>
          <p:nvPr/>
        </p:nvSpPr>
        <p:spPr>
          <a:xfrm>
            <a:off x="9601200" y="5855970"/>
            <a:ext cx="1345565" cy="521970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pPr eaLnBrk="0" hangingPunct="0"/>
            <a:r>
              <a:rPr lang="en-US" altLang="zh-CN" sz="2800" b="1" dirty="0">
                <a:solidFill>
                  <a:srgbClr val="0000FF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1300</a:t>
            </a:r>
            <a:endParaRPr lang="en-US" altLang="zh-CN" sz="2800" b="1" dirty="0">
              <a:solidFill>
                <a:srgbClr val="0000FF"/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  <p:sp>
        <p:nvSpPr>
          <p:cNvPr id="18548" name="Rectangle 116"/>
          <p:cNvSpPr/>
          <p:nvPr/>
        </p:nvSpPr>
        <p:spPr>
          <a:xfrm>
            <a:off x="9116695" y="5797550"/>
            <a:ext cx="540385" cy="668020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noAutofit/>
          </a:bodyPr>
          <a:p>
            <a:pPr eaLnBrk="0" hangingPunct="0"/>
            <a:r>
              <a:rPr lang="zh-CN" altLang="en-US" sz="2800" b="1" dirty="0">
                <a:solidFill>
                  <a:srgbClr val="0000FF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借</a:t>
            </a:r>
            <a:endParaRPr lang="zh-CN" altLang="en-US" sz="2800" b="1" dirty="0">
              <a:solidFill>
                <a:srgbClr val="0000FF"/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  <p:sp>
        <p:nvSpPr>
          <p:cNvPr id="18549" name="Rectangle 117"/>
          <p:cNvSpPr/>
          <p:nvPr/>
        </p:nvSpPr>
        <p:spPr>
          <a:xfrm>
            <a:off x="7162800" y="5867083"/>
            <a:ext cx="899795" cy="521970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pPr eaLnBrk="0" hangingPunct="0"/>
            <a:r>
              <a:rPr lang="en-US" altLang="zh-CN" sz="2800" b="1" dirty="0">
                <a:solidFill>
                  <a:srgbClr val="0000FF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 500</a:t>
            </a:r>
            <a:endParaRPr lang="en-US" altLang="zh-CN" sz="2800" b="1" dirty="0">
              <a:solidFill>
                <a:srgbClr val="0000FF"/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  <p:sp>
        <p:nvSpPr>
          <p:cNvPr id="18550" name="Rectangle 118"/>
          <p:cNvSpPr/>
          <p:nvPr/>
        </p:nvSpPr>
        <p:spPr>
          <a:xfrm>
            <a:off x="5257800" y="5855653"/>
            <a:ext cx="2122488" cy="52197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eaLnBrk="0" hangingPunct="0"/>
            <a:r>
              <a:rPr lang="zh-CN" altLang="en-US" sz="2800" b="1" dirty="0">
                <a:solidFill>
                  <a:srgbClr val="0000FF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应收账款</a:t>
            </a:r>
            <a:endParaRPr lang="zh-CN" altLang="en-US" sz="2800" b="1" dirty="0">
              <a:solidFill>
                <a:srgbClr val="0000FF"/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  <p:sp>
        <p:nvSpPr>
          <p:cNvPr id="18551" name="Rectangle 119"/>
          <p:cNvSpPr/>
          <p:nvPr/>
        </p:nvSpPr>
        <p:spPr>
          <a:xfrm>
            <a:off x="3352800" y="5867083"/>
            <a:ext cx="2328863" cy="52197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r>
              <a:rPr lang="zh-CN" altLang="en-US" sz="2800" b="1" dirty="0">
                <a:solidFill>
                  <a:srgbClr val="0000FF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收回欠款</a:t>
            </a:r>
            <a:endParaRPr lang="zh-CN" altLang="en-US" sz="2800" b="1" dirty="0">
              <a:solidFill>
                <a:srgbClr val="0000FF"/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  <p:sp>
        <p:nvSpPr>
          <p:cNvPr id="18552" name="Rectangle 120"/>
          <p:cNvSpPr/>
          <p:nvPr/>
        </p:nvSpPr>
        <p:spPr>
          <a:xfrm>
            <a:off x="2361883" y="5867400"/>
            <a:ext cx="1152525" cy="52197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eaLnBrk="0" hangingPunct="0"/>
            <a:r>
              <a:rPr lang="zh-CN" altLang="en-US" sz="2800" b="1" dirty="0">
                <a:solidFill>
                  <a:srgbClr val="0000FF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记</a:t>
            </a:r>
            <a:r>
              <a:rPr lang="en-US" altLang="zh-CN" sz="2800" b="1" dirty="0">
                <a:solidFill>
                  <a:srgbClr val="0000FF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4#</a:t>
            </a:r>
            <a:endParaRPr lang="en-US" altLang="zh-CN" sz="2800" b="1" dirty="0">
              <a:solidFill>
                <a:srgbClr val="0000FF"/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  <p:sp>
        <p:nvSpPr>
          <p:cNvPr id="18553" name="Rectangle 121"/>
          <p:cNvSpPr/>
          <p:nvPr/>
        </p:nvSpPr>
        <p:spPr>
          <a:xfrm>
            <a:off x="2040255" y="5867400"/>
            <a:ext cx="387350" cy="425450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noAutofit/>
          </a:bodyPr>
          <a:p>
            <a:pPr eaLnBrk="0" hangingPunct="0"/>
            <a:r>
              <a:rPr lang="en-US" altLang="zh-CN" sz="2800" b="1" dirty="0">
                <a:solidFill>
                  <a:srgbClr val="0000FF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5</a:t>
            </a:r>
            <a:endParaRPr lang="en-US" altLang="zh-CN" sz="2800" b="1" dirty="0">
              <a:solidFill>
                <a:srgbClr val="0000FF"/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  <p:sp>
        <p:nvSpPr>
          <p:cNvPr id="18554" name="Rectangle 122"/>
          <p:cNvSpPr/>
          <p:nvPr/>
        </p:nvSpPr>
        <p:spPr>
          <a:xfrm>
            <a:off x="1530350" y="1588"/>
            <a:ext cx="9540875" cy="58356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eaLnBrk="0" hangingPunct="0"/>
            <a:r>
              <a:rPr lang="en-US" altLang="zh-CN" sz="3200" b="1" dirty="0">
                <a:solidFill>
                  <a:srgbClr val="021203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2</a:t>
            </a:r>
            <a:r>
              <a:rPr lang="zh-CN" altLang="en-US" sz="3200" b="1" dirty="0">
                <a:solidFill>
                  <a:srgbClr val="021203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（</a:t>
            </a:r>
            <a:r>
              <a:rPr lang="en-US" altLang="zh-CN" sz="3200" b="1" dirty="0">
                <a:solidFill>
                  <a:srgbClr val="021203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1</a:t>
            </a:r>
            <a:r>
              <a:rPr lang="zh-CN" altLang="en-US" sz="3200" b="1" dirty="0">
                <a:solidFill>
                  <a:srgbClr val="021203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）</a:t>
            </a:r>
            <a:r>
              <a:rPr lang="en-US" altLang="zh-CN" sz="3200" b="1" dirty="0">
                <a:solidFill>
                  <a:srgbClr val="021203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1</a:t>
            </a:r>
            <a:r>
              <a:rPr lang="zh-CN" altLang="en-US" sz="3200" b="1" dirty="0">
                <a:solidFill>
                  <a:srgbClr val="021203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日，开出支票提取现金</a:t>
            </a:r>
            <a:r>
              <a:rPr lang="en-US" altLang="zh-CN" sz="3200" b="1" dirty="0">
                <a:solidFill>
                  <a:srgbClr val="021203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1000</a:t>
            </a:r>
            <a:r>
              <a:rPr lang="zh-CN" altLang="en-US" sz="3200" b="1" dirty="0">
                <a:solidFill>
                  <a:srgbClr val="021203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元备用。记</a:t>
            </a:r>
            <a:r>
              <a:rPr lang="en-US" altLang="zh-CN" sz="3200" b="1" dirty="0">
                <a:solidFill>
                  <a:srgbClr val="021203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1#</a:t>
            </a:r>
            <a:endParaRPr lang="en-US" altLang="zh-CN" sz="3200" b="1" dirty="0">
              <a:solidFill>
                <a:srgbClr val="021203"/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  <p:sp>
        <p:nvSpPr>
          <p:cNvPr id="18555" name="Rectangle 123"/>
          <p:cNvSpPr/>
          <p:nvPr/>
        </p:nvSpPr>
        <p:spPr>
          <a:xfrm>
            <a:off x="1509713" y="-476"/>
            <a:ext cx="9144000" cy="583565"/>
          </a:xfrm>
          <a:prstGeom prst="rect">
            <a:avLst/>
          </a:prstGeom>
          <a:noFill/>
          <a:ln w="9525">
            <a:noFill/>
          </a:ln>
        </p:spPr>
        <p:txBody>
          <a:bodyPr anchor="ctr" anchorCtr="0">
            <a:spAutoFit/>
          </a:bodyPr>
          <a:p>
            <a:pPr eaLnBrk="0" hangingPunct="0"/>
            <a:r>
              <a:rPr lang="en-US" altLang="zh-CN" sz="3200" b="1" dirty="0">
                <a:solidFill>
                  <a:srgbClr val="021203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2</a:t>
            </a:r>
            <a:r>
              <a:rPr lang="zh-CN" altLang="en-US" sz="3200" b="1" dirty="0">
                <a:solidFill>
                  <a:srgbClr val="021203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（</a:t>
            </a:r>
            <a:r>
              <a:rPr lang="en-US" altLang="zh-CN" sz="3200" b="1" dirty="0">
                <a:solidFill>
                  <a:srgbClr val="021203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2</a:t>
            </a:r>
            <a:r>
              <a:rPr lang="zh-CN" altLang="en-US" sz="3200" b="1" dirty="0">
                <a:solidFill>
                  <a:srgbClr val="021203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）</a:t>
            </a:r>
            <a:r>
              <a:rPr lang="en-US" altLang="zh-CN" sz="3200" b="1" dirty="0">
                <a:solidFill>
                  <a:srgbClr val="021203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2</a:t>
            </a:r>
            <a:r>
              <a:rPr lang="zh-CN" altLang="en-US" sz="3200" b="1" dirty="0">
                <a:solidFill>
                  <a:srgbClr val="021203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日，将现金</a:t>
            </a:r>
            <a:r>
              <a:rPr lang="en-US" altLang="zh-CN" sz="3200" b="1" dirty="0">
                <a:solidFill>
                  <a:srgbClr val="021203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400</a:t>
            </a:r>
            <a:r>
              <a:rPr lang="zh-CN" altLang="en-US" sz="3200" b="1" dirty="0">
                <a:solidFill>
                  <a:srgbClr val="021203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元存入银行。  </a:t>
            </a:r>
            <a:r>
              <a:rPr lang="zh-CN" altLang="en-US" sz="2800" b="1" dirty="0">
                <a:solidFill>
                  <a:srgbClr val="021203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记</a:t>
            </a:r>
            <a:r>
              <a:rPr lang="en-US" altLang="zh-CN" sz="2800" b="1" dirty="0">
                <a:solidFill>
                  <a:srgbClr val="021203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2#</a:t>
            </a:r>
            <a:endParaRPr lang="en-US" altLang="zh-CN" sz="2800" b="1" dirty="0">
              <a:solidFill>
                <a:srgbClr val="021203"/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  <p:sp>
        <p:nvSpPr>
          <p:cNvPr id="18556" name="Rectangle 124"/>
          <p:cNvSpPr/>
          <p:nvPr/>
        </p:nvSpPr>
        <p:spPr>
          <a:xfrm>
            <a:off x="1509713" y="-4762"/>
            <a:ext cx="9591040" cy="1076325"/>
          </a:xfrm>
          <a:prstGeom prst="rect">
            <a:avLst/>
          </a:prstGeom>
          <a:noFill/>
          <a:ln w="9525">
            <a:noFill/>
          </a:ln>
        </p:spPr>
        <p:txBody>
          <a:bodyPr wrap="none" anchor="ctr" anchorCtr="0">
            <a:spAutoFit/>
          </a:bodyPr>
          <a:p>
            <a:pPr eaLnBrk="0" hangingPunct="0"/>
            <a:r>
              <a:rPr lang="en-US" altLang="zh-CN" sz="2800" b="1" dirty="0">
                <a:solidFill>
                  <a:srgbClr val="021203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2</a:t>
            </a:r>
            <a:r>
              <a:rPr lang="zh-CN" altLang="en-US" sz="2800" b="1" dirty="0">
                <a:solidFill>
                  <a:srgbClr val="021203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（</a:t>
            </a:r>
            <a:r>
              <a:rPr lang="en-US" altLang="zh-CN" sz="2800" b="1" dirty="0">
                <a:solidFill>
                  <a:srgbClr val="021203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3</a:t>
            </a:r>
            <a:r>
              <a:rPr lang="zh-CN" altLang="en-US" sz="2800" b="1" dirty="0">
                <a:solidFill>
                  <a:srgbClr val="021203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）</a:t>
            </a:r>
            <a:r>
              <a:rPr lang="en-US" altLang="zh-CN" sz="3200" b="1" dirty="0">
                <a:solidFill>
                  <a:srgbClr val="021203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4</a:t>
            </a:r>
            <a:r>
              <a:rPr lang="zh-CN" altLang="en-US" sz="3200" b="1" dirty="0">
                <a:solidFill>
                  <a:srgbClr val="021203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日，职工刘东借支差旅费</a:t>
            </a:r>
            <a:r>
              <a:rPr lang="en-US" altLang="zh-CN" sz="3200" b="1" dirty="0">
                <a:solidFill>
                  <a:srgbClr val="021203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800</a:t>
            </a:r>
            <a:r>
              <a:rPr lang="zh-CN" altLang="en-US" sz="3200" b="1" dirty="0">
                <a:solidFill>
                  <a:srgbClr val="021203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元，付给现金。</a:t>
            </a:r>
            <a:endParaRPr lang="zh-CN" altLang="en-US" sz="3200" b="1" dirty="0">
              <a:solidFill>
                <a:srgbClr val="021203"/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  <a:p>
            <a:pPr eaLnBrk="0" hangingPunct="0"/>
            <a:r>
              <a:rPr lang="zh-CN" altLang="en-US" sz="3200" b="1" dirty="0">
                <a:solidFill>
                  <a:srgbClr val="021203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     </a:t>
            </a:r>
            <a:r>
              <a:rPr lang="zh-CN" altLang="en-US" sz="2800" b="1" dirty="0">
                <a:solidFill>
                  <a:srgbClr val="021203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记</a:t>
            </a:r>
            <a:r>
              <a:rPr lang="en-US" altLang="zh-CN" sz="2800" b="1" dirty="0">
                <a:solidFill>
                  <a:srgbClr val="021203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3#</a:t>
            </a:r>
            <a:r>
              <a:rPr lang="en-US" altLang="zh-CN" sz="3200" b="1" dirty="0">
                <a:solidFill>
                  <a:srgbClr val="021203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     </a:t>
            </a:r>
            <a:endParaRPr lang="en-US" altLang="zh-CN" sz="3200" b="1" dirty="0">
              <a:solidFill>
                <a:srgbClr val="021203"/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  <p:sp>
        <p:nvSpPr>
          <p:cNvPr id="18557" name="Rectangle 125"/>
          <p:cNvSpPr/>
          <p:nvPr/>
        </p:nvSpPr>
        <p:spPr>
          <a:xfrm>
            <a:off x="1530350" y="10637"/>
            <a:ext cx="8964613" cy="583565"/>
          </a:xfrm>
          <a:prstGeom prst="rect">
            <a:avLst/>
          </a:prstGeom>
          <a:noFill/>
          <a:ln w="9525">
            <a:noFill/>
          </a:ln>
        </p:spPr>
        <p:txBody>
          <a:bodyPr anchor="ctr" anchorCtr="0">
            <a:spAutoFit/>
          </a:bodyPr>
          <a:p>
            <a:pPr eaLnBrk="0" hangingPunct="0"/>
            <a:r>
              <a:rPr lang="en-US" altLang="zh-CN" sz="3200" b="1" dirty="0">
                <a:solidFill>
                  <a:srgbClr val="021203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2</a:t>
            </a:r>
            <a:r>
              <a:rPr lang="zh-CN" altLang="en-US" sz="3200" b="1" dirty="0">
                <a:solidFill>
                  <a:srgbClr val="021203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（</a:t>
            </a:r>
            <a:r>
              <a:rPr lang="en-US" altLang="zh-CN" sz="3200" b="1" dirty="0">
                <a:solidFill>
                  <a:srgbClr val="021203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4</a:t>
            </a:r>
            <a:r>
              <a:rPr lang="zh-CN" altLang="en-US" sz="3200" b="1" dirty="0">
                <a:solidFill>
                  <a:srgbClr val="021203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）</a:t>
            </a:r>
            <a:r>
              <a:rPr lang="en-US" altLang="zh-CN" sz="3200" b="1" dirty="0">
                <a:solidFill>
                  <a:srgbClr val="021203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5</a:t>
            </a:r>
            <a:r>
              <a:rPr lang="zh-CN" altLang="en-US" sz="3200" b="1" dirty="0">
                <a:solidFill>
                  <a:srgbClr val="021203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日，收回滨海工厂欠款</a:t>
            </a:r>
            <a:r>
              <a:rPr lang="en-US" altLang="zh-CN" sz="3200" b="1" dirty="0">
                <a:solidFill>
                  <a:srgbClr val="021203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500</a:t>
            </a:r>
            <a:r>
              <a:rPr lang="zh-CN" altLang="en-US" sz="3200" b="1" dirty="0">
                <a:solidFill>
                  <a:srgbClr val="021203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元现金。</a:t>
            </a:r>
            <a:r>
              <a:rPr lang="zh-CN" altLang="en-US" sz="2800" b="1" dirty="0">
                <a:solidFill>
                  <a:srgbClr val="021203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记</a:t>
            </a:r>
            <a:r>
              <a:rPr lang="en-US" altLang="zh-CN" sz="2800" b="1" dirty="0">
                <a:solidFill>
                  <a:srgbClr val="021203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4#</a:t>
            </a:r>
            <a:endParaRPr lang="en-US" altLang="zh-CN" sz="2800" b="1" dirty="0">
              <a:solidFill>
                <a:srgbClr val="021203"/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  <p:sp>
        <p:nvSpPr>
          <p:cNvPr id="128" name="Rectangle 94"/>
          <p:cNvSpPr/>
          <p:nvPr/>
        </p:nvSpPr>
        <p:spPr>
          <a:xfrm>
            <a:off x="2028825" y="4027488"/>
            <a:ext cx="387350" cy="521970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r>
              <a:rPr lang="en-US" altLang="zh-CN" sz="2800" b="1" dirty="0">
                <a:solidFill>
                  <a:srgbClr val="0000FF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1</a:t>
            </a:r>
            <a:endParaRPr lang="en-US" altLang="zh-CN" sz="2800" b="1" dirty="0">
              <a:solidFill>
                <a:srgbClr val="0000FF"/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  <p:sp>
        <p:nvSpPr>
          <p:cNvPr id="129" name="Rectangle 96"/>
          <p:cNvSpPr/>
          <p:nvPr/>
        </p:nvSpPr>
        <p:spPr>
          <a:xfrm>
            <a:off x="3352800" y="4038600"/>
            <a:ext cx="1619250" cy="52197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eaLnBrk="0" hangingPunct="0"/>
            <a:r>
              <a:rPr lang="zh-CN" altLang="en-US" sz="2800" b="1" dirty="0">
                <a:solidFill>
                  <a:srgbClr val="0000FF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本日小计</a:t>
            </a:r>
            <a:endParaRPr lang="zh-CN" altLang="en-US" sz="2800" b="1" dirty="0">
              <a:solidFill>
                <a:srgbClr val="0000FF"/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  <p:sp>
        <p:nvSpPr>
          <p:cNvPr id="130" name="Rectangle 98"/>
          <p:cNvSpPr/>
          <p:nvPr/>
        </p:nvSpPr>
        <p:spPr>
          <a:xfrm>
            <a:off x="7180263" y="4043363"/>
            <a:ext cx="1223962" cy="52197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eaLnBrk="0" hangingPunct="0"/>
            <a:r>
              <a:rPr lang="en-US" altLang="zh-CN" sz="2800" b="1" dirty="0">
                <a:solidFill>
                  <a:srgbClr val="0000FF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1000</a:t>
            </a:r>
            <a:endParaRPr lang="en-US" altLang="zh-CN" sz="2800" b="1" dirty="0">
              <a:solidFill>
                <a:srgbClr val="0000FF"/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  <p:sp>
        <p:nvSpPr>
          <p:cNvPr id="131" name="Rectangle 99"/>
          <p:cNvSpPr/>
          <p:nvPr/>
        </p:nvSpPr>
        <p:spPr>
          <a:xfrm>
            <a:off x="9167813" y="4025900"/>
            <a:ext cx="606425" cy="52197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eaLnBrk="0" hangingPunct="0"/>
            <a:r>
              <a:rPr lang="zh-CN" altLang="en-US" sz="2800" b="1" dirty="0">
                <a:solidFill>
                  <a:srgbClr val="0000FF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借</a:t>
            </a:r>
            <a:endParaRPr lang="zh-CN" altLang="en-US" sz="2800" b="1" dirty="0">
              <a:solidFill>
                <a:srgbClr val="0000FF"/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  <p:sp>
        <p:nvSpPr>
          <p:cNvPr id="132" name="Rectangle 100"/>
          <p:cNvSpPr/>
          <p:nvPr/>
        </p:nvSpPr>
        <p:spPr>
          <a:xfrm>
            <a:off x="9732010" y="4025900"/>
            <a:ext cx="1214755" cy="521970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pPr eaLnBrk="0" hangingPunct="0"/>
            <a:r>
              <a:rPr lang="en-US" altLang="zh-CN" sz="2800" b="1" dirty="0">
                <a:solidFill>
                  <a:srgbClr val="0000FF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2000</a:t>
            </a:r>
            <a:endParaRPr lang="en-US" altLang="zh-CN" sz="2800" b="1" dirty="0">
              <a:solidFill>
                <a:srgbClr val="0000FF"/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84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4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84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84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184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20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85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1000"/>
                                        <p:tgtEl>
                                          <p:spTgt spid="185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5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1000"/>
                                        <p:tgtEl>
                                          <p:spTgt spid="185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1000"/>
                                        <p:tgtEl>
                                          <p:spTgt spid="185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1000"/>
                                        <p:tgtEl>
                                          <p:spTgt spid="185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1000"/>
                                        <p:tgtEl>
                                          <p:spTgt spid="185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42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" dur="10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1000"/>
                            </p:stCondLst>
                            <p:childTnLst>
                              <p:par>
                                <p:cTn id="57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85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85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1000"/>
                                        <p:tgtEl>
                                          <p:spTgt spid="185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1000"/>
                                        <p:tgtEl>
                                          <p:spTgt spid="185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1000"/>
                                        <p:tgtEl>
                                          <p:spTgt spid="185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0" dur="1000"/>
                                        <p:tgtEl>
                                          <p:spTgt spid="185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1000"/>
                                        <p:tgtEl>
                                          <p:spTgt spid="185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0" dur="1000"/>
                                        <p:tgtEl>
                                          <p:spTgt spid="185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5" dur="1000"/>
                                        <p:tgtEl>
                                          <p:spTgt spid="185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42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9" dur="1000"/>
                                        <p:tgtEl>
                                          <p:spTgt spid="185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0" dur="1000"/>
                                        <p:tgtEl>
                                          <p:spTgt spid="185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1000"/>
                                        <p:tgtEl>
                                          <p:spTgt spid="185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8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1000"/>
                            </p:stCondLst>
                            <p:childTnLst>
                              <p:par>
                                <p:cTn id="104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185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185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2" dur="1000"/>
                                        <p:tgtEl>
                                          <p:spTgt spid="185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7" dur="1000"/>
                                        <p:tgtEl>
                                          <p:spTgt spid="185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2" dur="1000"/>
                                        <p:tgtEl>
                                          <p:spTgt spid="185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7" dur="1000"/>
                                        <p:tgtEl>
                                          <p:spTgt spid="185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2" dur="1000"/>
                                        <p:tgtEl>
                                          <p:spTgt spid="185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7" dur="1000"/>
                                        <p:tgtEl>
                                          <p:spTgt spid="185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8" fill="hold">
                      <p:stCondLst>
                        <p:cond delay="indefinite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2" dur="1000"/>
                                        <p:tgtEl>
                                          <p:spTgt spid="185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42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6" dur="1000"/>
                                        <p:tgtEl>
                                          <p:spTgt spid="185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7" dur="1000"/>
                                        <p:tgtEl>
                                          <p:spTgt spid="185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1000"/>
                                        <p:tgtEl>
                                          <p:spTgt spid="185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8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0" fill="hold">
                            <p:stCondLst>
                              <p:cond delay="1000"/>
                            </p:stCondLst>
                            <p:childTnLst>
                              <p:par>
                                <p:cTn id="151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3" dur="500" fill="hold"/>
                                        <p:tgtEl>
                                          <p:spTgt spid="185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4" dur="500" fill="hold"/>
                                        <p:tgtEl>
                                          <p:spTgt spid="185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5" fill="hold">
                      <p:stCondLst>
                        <p:cond delay="indefinite"/>
                      </p:stCondLst>
                      <p:childTnLst>
                        <p:par>
                          <p:cTn id="156" fill="hold">
                            <p:stCondLst>
                              <p:cond delay="0"/>
                            </p:stCondLst>
                            <p:childTnLst>
                              <p:par>
                                <p:cTn id="15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9" dur="1000"/>
                                        <p:tgtEl>
                                          <p:spTgt spid="185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0" fill="hold">
                      <p:stCondLst>
                        <p:cond delay="indefinite"/>
                      </p:stCondLst>
                      <p:childTnLst>
                        <p:par>
                          <p:cTn id="161" fill="hold">
                            <p:stCondLst>
                              <p:cond delay="0"/>
                            </p:stCondLst>
                            <p:childTnLst>
                              <p:par>
                                <p:cTn id="16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4" dur="1000"/>
                                        <p:tgtEl>
                                          <p:spTgt spid="185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5" fill="hold">
                      <p:stCondLst>
                        <p:cond delay="indefinite"/>
                      </p:stCondLst>
                      <p:childTnLst>
                        <p:par>
                          <p:cTn id="166" fill="hold">
                            <p:stCondLst>
                              <p:cond delay="0"/>
                            </p:stCondLst>
                            <p:childTnLst>
                              <p:par>
                                <p:cTn id="16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9" dur="1000"/>
                                        <p:tgtEl>
                                          <p:spTgt spid="185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0" fill="hold">
                      <p:stCondLst>
                        <p:cond delay="indefinite"/>
                      </p:stCondLst>
                      <p:childTnLst>
                        <p:par>
                          <p:cTn id="171" fill="hold">
                            <p:stCondLst>
                              <p:cond delay="0"/>
                            </p:stCondLst>
                            <p:childTnLst>
                              <p:par>
                                <p:cTn id="17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4" dur="1000"/>
                                        <p:tgtEl>
                                          <p:spTgt spid="185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5" fill="hold">
                      <p:stCondLst>
                        <p:cond delay="indefinite"/>
                      </p:stCondLst>
                      <p:childTnLst>
                        <p:par>
                          <p:cTn id="176" fill="hold">
                            <p:stCondLst>
                              <p:cond delay="0"/>
                            </p:stCondLst>
                            <p:childTnLst>
                              <p:par>
                                <p:cTn id="17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9" dur="1000"/>
                                        <p:tgtEl>
                                          <p:spTgt spid="185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0" fill="hold">
                      <p:stCondLst>
                        <p:cond delay="indefinite"/>
                      </p:stCondLst>
                      <p:childTnLst>
                        <p:par>
                          <p:cTn id="181" fill="hold">
                            <p:stCondLst>
                              <p:cond delay="0"/>
                            </p:stCondLst>
                            <p:childTnLst>
                              <p:par>
                                <p:cTn id="18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4" dur="1000"/>
                                        <p:tgtEl>
                                          <p:spTgt spid="185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5" fill="hold">
                      <p:stCondLst>
                        <p:cond delay="indefinite"/>
                      </p:stCondLst>
                      <p:childTnLst>
                        <p:par>
                          <p:cTn id="186" fill="hold">
                            <p:stCondLst>
                              <p:cond delay="0"/>
                            </p:stCondLst>
                            <p:childTnLst>
                              <p:par>
                                <p:cTn id="18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9" dur="1000"/>
                                        <p:tgtEl>
                                          <p:spTgt spid="185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0" fill="hold">
                      <p:stCondLst>
                        <p:cond delay="indefinite"/>
                      </p:stCondLst>
                      <p:childTnLst>
                        <p:par>
                          <p:cTn id="191" fill="hold">
                            <p:stCondLst>
                              <p:cond delay="0"/>
                            </p:stCondLst>
                            <p:childTnLst>
                              <p:par>
                                <p:cTn id="192" presetID="42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3" dur="1000"/>
                                        <p:tgtEl>
                                          <p:spTgt spid="185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4" dur="1000"/>
                                        <p:tgtEl>
                                          <p:spTgt spid="185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5" dur="1000"/>
                                        <p:tgtEl>
                                          <p:spTgt spid="185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8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7" fill="hold">
                            <p:stCondLst>
                              <p:cond delay="1000"/>
                            </p:stCondLst>
                            <p:childTnLst>
                              <p:par>
                                <p:cTn id="198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0" dur="500" fill="hold"/>
                                        <p:tgtEl>
                                          <p:spTgt spid="185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1" dur="500" fill="hold"/>
                                        <p:tgtEl>
                                          <p:spTgt spid="185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2" fill="hold">
                      <p:stCondLst>
                        <p:cond delay="indefinite"/>
                      </p:stCondLst>
                      <p:childTnLst>
                        <p:par>
                          <p:cTn id="203" fill="hold">
                            <p:stCondLst>
                              <p:cond delay="0"/>
                            </p:stCondLst>
                            <p:childTnLst>
                              <p:par>
                                <p:cTn id="20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6" dur="1000"/>
                                        <p:tgtEl>
                                          <p:spTgt spid="185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7" fill="hold">
                      <p:stCondLst>
                        <p:cond delay="indefinite"/>
                      </p:stCondLst>
                      <p:childTnLst>
                        <p:par>
                          <p:cTn id="208" fill="hold">
                            <p:stCondLst>
                              <p:cond delay="0"/>
                            </p:stCondLst>
                            <p:childTnLst>
                              <p:par>
                                <p:cTn id="20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1" dur="1000"/>
                                        <p:tgtEl>
                                          <p:spTgt spid="185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2" fill="hold">
                      <p:stCondLst>
                        <p:cond delay="indefinite"/>
                      </p:stCondLst>
                      <p:childTnLst>
                        <p:par>
                          <p:cTn id="213" fill="hold">
                            <p:stCondLst>
                              <p:cond delay="0"/>
                            </p:stCondLst>
                            <p:childTnLst>
                              <p:par>
                                <p:cTn id="2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6" dur="1000"/>
                                        <p:tgtEl>
                                          <p:spTgt spid="185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7" fill="hold">
                      <p:stCondLst>
                        <p:cond delay="indefinite"/>
                      </p:stCondLst>
                      <p:childTnLst>
                        <p:par>
                          <p:cTn id="218" fill="hold">
                            <p:stCondLst>
                              <p:cond delay="0"/>
                            </p:stCondLst>
                            <p:childTnLst>
                              <p:par>
                                <p:cTn id="21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1" dur="1000"/>
                                        <p:tgtEl>
                                          <p:spTgt spid="185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2" fill="hold">
                      <p:stCondLst>
                        <p:cond delay="indefinite"/>
                      </p:stCondLst>
                      <p:childTnLst>
                        <p:par>
                          <p:cTn id="223" fill="hold">
                            <p:stCondLst>
                              <p:cond delay="0"/>
                            </p:stCondLst>
                            <p:childTnLst>
                              <p:par>
                                <p:cTn id="22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6" dur="1000"/>
                                        <p:tgtEl>
                                          <p:spTgt spid="185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7" fill="hold">
                      <p:stCondLst>
                        <p:cond delay="indefinite"/>
                      </p:stCondLst>
                      <p:childTnLst>
                        <p:par>
                          <p:cTn id="228" fill="hold">
                            <p:stCondLst>
                              <p:cond delay="0"/>
                            </p:stCondLst>
                            <p:childTnLst>
                              <p:par>
                                <p:cTn id="2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1" dur="1000"/>
                                        <p:tgtEl>
                                          <p:spTgt spid="185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2" fill="hold">
                      <p:stCondLst>
                        <p:cond delay="indefinite"/>
                      </p:stCondLst>
                      <p:childTnLst>
                        <p:par>
                          <p:cTn id="233" fill="hold">
                            <p:stCondLst>
                              <p:cond delay="0"/>
                            </p:stCondLst>
                            <p:childTnLst>
                              <p:par>
                                <p:cTn id="23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6" dur="1000"/>
                                        <p:tgtEl>
                                          <p:spTgt spid="185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7" fill="hold">
                      <p:stCondLst>
                        <p:cond delay="indefinite"/>
                      </p:stCondLst>
                      <p:childTnLst>
                        <p:par>
                          <p:cTn id="238" fill="hold">
                            <p:stCondLst>
                              <p:cond delay="0"/>
                            </p:stCondLst>
                            <p:childTnLst>
                              <p:par>
                                <p:cTn id="23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1" dur="10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2" fill="hold">
                      <p:stCondLst>
                        <p:cond delay="indefinite"/>
                      </p:stCondLst>
                      <p:childTnLst>
                        <p:par>
                          <p:cTn id="243" fill="hold">
                            <p:stCondLst>
                              <p:cond delay="0"/>
                            </p:stCondLst>
                            <p:childTnLst>
                              <p:par>
                                <p:cTn id="24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6" dur="10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7" fill="hold">
                      <p:stCondLst>
                        <p:cond delay="indefinite"/>
                      </p:stCondLst>
                      <p:childTnLst>
                        <p:par>
                          <p:cTn id="248" fill="hold">
                            <p:stCondLst>
                              <p:cond delay="0"/>
                            </p:stCondLst>
                            <p:childTnLst>
                              <p:par>
                                <p:cTn id="24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1" dur="10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2" fill="hold">
                      <p:stCondLst>
                        <p:cond delay="indefinite"/>
                      </p:stCondLst>
                      <p:childTnLst>
                        <p:par>
                          <p:cTn id="253" fill="hold">
                            <p:stCondLst>
                              <p:cond delay="0"/>
                            </p:stCondLst>
                            <p:childTnLst>
                              <p:par>
                                <p:cTn id="25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6" dur="10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7" fill="hold">
                      <p:stCondLst>
                        <p:cond delay="indefinite"/>
                      </p:stCondLst>
                      <p:childTnLst>
                        <p:par>
                          <p:cTn id="258" fill="hold">
                            <p:stCondLst>
                              <p:cond delay="0"/>
                            </p:stCondLst>
                            <p:childTnLst>
                              <p:par>
                                <p:cTn id="25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1" dur="10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4" grpId="0"/>
      <p:bldP spid="18434" grpId="1"/>
      <p:bldP spid="18435" grpId="0"/>
      <p:bldP spid="18520" grpId="0"/>
      <p:bldP spid="18521" grpId="0"/>
      <p:bldP spid="18522" grpId="0"/>
      <p:bldP spid="18523" grpId="0"/>
      <p:bldP spid="18524" grpId="0"/>
      <p:bldP spid="18525" grpId="0"/>
      <p:bldP spid="18526" grpId="0"/>
      <p:bldP spid="18527" grpId="0"/>
      <p:bldP spid="18528" grpId="0"/>
      <p:bldP spid="18529" grpId="0"/>
      <p:bldP spid="18530" grpId="0"/>
      <p:bldP spid="18531" grpId="0"/>
      <p:bldP spid="18532" grpId="0"/>
      <p:bldP spid="18533" grpId="0"/>
      <p:bldP spid="18534" grpId="0"/>
      <p:bldP spid="18535" grpId="0"/>
      <p:bldP spid="18536" grpId="0"/>
      <p:bldP spid="18537" grpId="0"/>
      <p:bldP spid="18538" grpId="0"/>
      <p:bldP spid="18539" grpId="0"/>
      <p:bldP spid="18540" grpId="0"/>
      <p:bldP spid="18541" grpId="0"/>
      <p:bldP spid="18542" grpId="0"/>
      <p:bldP spid="18543" grpId="0"/>
      <p:bldP spid="18544" grpId="0"/>
      <p:bldP spid="18545" grpId="0"/>
      <p:bldP spid="18546" grpId="0"/>
      <p:bldP spid="18547" grpId="0"/>
      <p:bldP spid="18548" grpId="0"/>
      <p:bldP spid="18549" grpId="0"/>
      <p:bldP spid="18550" grpId="0"/>
      <p:bldP spid="18551" grpId="0"/>
      <p:bldP spid="18552" grpId="0"/>
      <p:bldP spid="18553" grpId="0"/>
      <p:bldP spid="18554" grpId="0"/>
      <p:bldP spid="18554" grpId="1"/>
      <p:bldP spid="18555" grpId="0"/>
      <p:bldP spid="18555" grpId="1"/>
      <p:bldP spid="18556" grpId="0"/>
      <p:bldP spid="18556" grpId="1"/>
      <p:bldP spid="18557" grpId="0"/>
      <p:bldP spid="128" grpId="0"/>
      <p:bldP spid="129" grpId="0"/>
      <p:bldP spid="130" grpId="0"/>
      <p:bldP spid="131" grpId="0"/>
      <p:bldP spid="13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aphicFrame>
        <p:nvGraphicFramePr>
          <p:cNvPr id="19499" name="Group 43"/>
          <p:cNvGraphicFramePr>
            <a:graphicFrameLocks noGrp="1"/>
          </p:cNvGraphicFramePr>
          <p:nvPr>
            <p:custDataLst>
              <p:tags r:id="rId1"/>
            </p:custDataLst>
          </p:nvPr>
        </p:nvGraphicFramePr>
        <p:xfrm>
          <a:off x="1600200" y="1182370"/>
          <a:ext cx="9032875" cy="5126355"/>
        </p:xfrm>
        <a:graphic>
          <a:graphicData uri="http://schemas.openxmlformats.org/drawingml/2006/table">
            <a:tbl>
              <a:tblPr/>
              <a:tblGrid>
                <a:gridCol w="1828800"/>
                <a:gridCol w="1828800"/>
                <a:gridCol w="1945005"/>
                <a:gridCol w="3430270"/>
              </a:tblGrid>
              <a:tr h="66230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21203"/>
                          </a:solidFill>
                          <a:effectLst/>
                          <a:latin typeface="方正粗黑宋简体" panose="02000000000000000000" charset="-122"/>
                          <a:ea typeface="方正大黑体_GBK" panose="02010600010101010101" charset="-122"/>
                        </a:rPr>
                        <a:t> </a:t>
                      </a:r>
                      <a:r>
                        <a:rPr kumimoji="0" lang="en-US" altLang="zh-CN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21203"/>
                          </a:solidFill>
                          <a:effectLst/>
                          <a:latin typeface="方正粗黑宋简体" panose="02000000000000000000" charset="-122"/>
                          <a:ea typeface="方正大黑体_GBK" panose="02010600010101010101" charset="-122"/>
                        </a:rPr>
                        <a:t>        </a:t>
                      </a:r>
                      <a:endParaRPr kumimoji="0" lang="en-US" altLang="zh-CN" sz="3200" b="1" i="0" u="none" strike="noStrike" cap="none" normalizeH="0" baseline="0" smtClean="0">
                        <a:ln>
                          <a:noFill/>
                        </a:ln>
                        <a:solidFill>
                          <a:srgbClr val="021203"/>
                        </a:solidFill>
                        <a:effectLst/>
                        <a:latin typeface="方正粗黑宋简体" panose="02000000000000000000" charset="-122"/>
                        <a:ea typeface="方正大黑体_GBK" panose="02010600010101010101" charset="-122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21203"/>
                          </a:solidFill>
                          <a:effectLst/>
                          <a:latin typeface="方正粗黑宋简体" panose="02000000000000000000" charset="-122"/>
                          <a:ea typeface="方正大黑体_GBK" panose="02010600010101010101" charset="-122"/>
                        </a:rPr>
                        <a:t>账页格式</a:t>
                      </a:r>
                      <a:endParaRPr kumimoji="0" lang="zh-CN" altLang="en-US" sz="3200" b="1" i="0" u="none" strike="noStrike" cap="none" normalizeH="0" baseline="0" smtClean="0">
                        <a:ln>
                          <a:noFill/>
                        </a:ln>
                        <a:solidFill>
                          <a:srgbClr val="021203"/>
                        </a:solidFill>
                        <a:effectLst/>
                        <a:latin typeface="方正粗黑宋简体" panose="02000000000000000000" charset="-122"/>
                        <a:ea typeface="方正大黑体_GBK" panose="02010600010101010101" charset="-122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21203"/>
                          </a:solidFill>
                          <a:effectLst/>
                          <a:latin typeface="方正粗黑宋简体" panose="02000000000000000000" charset="-122"/>
                          <a:ea typeface="方正大黑体_GBK" panose="02010600010101010101" charset="-122"/>
                        </a:rPr>
                        <a:t>登记人员</a:t>
                      </a:r>
                      <a:endParaRPr kumimoji="0" lang="zh-CN" altLang="en-US" sz="3200" b="1" i="0" u="none" strike="noStrike" cap="none" normalizeH="0" baseline="0" smtClean="0">
                        <a:ln>
                          <a:noFill/>
                        </a:ln>
                        <a:solidFill>
                          <a:srgbClr val="021203"/>
                        </a:solidFill>
                        <a:effectLst/>
                        <a:latin typeface="方正粗黑宋简体" panose="02000000000000000000" charset="-122"/>
                        <a:ea typeface="方正大黑体_GBK" panose="02010600010101010101" charset="-122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21203"/>
                          </a:solidFill>
                          <a:effectLst/>
                          <a:latin typeface="方正粗黑宋简体" panose="02000000000000000000" charset="-122"/>
                          <a:ea typeface="方正大黑体_GBK" panose="02010600010101010101" charset="-122"/>
                        </a:rPr>
                        <a:t>  </a:t>
                      </a:r>
                      <a:r>
                        <a:rPr kumimoji="0" lang="zh-CN" altLang="en-US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21203"/>
                          </a:solidFill>
                          <a:effectLst/>
                          <a:latin typeface="方正粗黑宋简体" panose="02000000000000000000" charset="-122"/>
                          <a:ea typeface="方正大黑体_GBK" panose="02010600010101010101" charset="-122"/>
                        </a:rPr>
                        <a:t>登记依据</a:t>
                      </a:r>
                      <a:endParaRPr kumimoji="0" lang="zh-CN" altLang="en-US" sz="3200" b="1" i="0" u="none" strike="noStrike" cap="none" normalizeH="0" baseline="0" smtClean="0">
                        <a:ln>
                          <a:noFill/>
                        </a:ln>
                        <a:solidFill>
                          <a:srgbClr val="021203"/>
                        </a:solidFill>
                        <a:effectLst/>
                        <a:latin typeface="方正粗黑宋简体" panose="02000000000000000000" charset="-122"/>
                        <a:ea typeface="方正大黑体_GBK" panose="02010600010101010101" charset="-122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6504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3200" b="1" u="none" strike="noStrike" cap="none" normalizeH="0" baseline="0" smtClean="0">
                          <a:ln>
                            <a:noFill/>
                          </a:ln>
                          <a:solidFill>
                            <a:srgbClr val="730F73"/>
                          </a:solidFill>
                          <a:effectLst/>
                          <a:latin typeface="方正粗黑宋简体" panose="02000000000000000000" charset="-122"/>
                          <a:ea typeface="方正大黑体_GBK" panose="02010600010101010101" charset="-122"/>
                        </a:rPr>
                        <a:t>总账</a:t>
                      </a:r>
                      <a:endParaRPr kumimoji="0" lang="zh-CN" altLang="en-US" sz="3200" b="1" u="none" strike="noStrike" cap="none" normalizeH="0" baseline="0" smtClean="0">
                        <a:ln>
                          <a:noFill/>
                        </a:ln>
                        <a:solidFill>
                          <a:srgbClr val="730F73"/>
                        </a:solidFill>
                        <a:effectLst/>
                        <a:latin typeface="方正粗黑宋简体" panose="02000000000000000000" charset="-122"/>
                        <a:ea typeface="方正大黑体_GBK" panose="02010600010101010101" charset="-122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1" u="none" strike="noStrike" cap="none" normalizeH="0" baseline="0" smtClean="0">
                        <a:ln>
                          <a:noFill/>
                        </a:ln>
                        <a:solidFill>
                          <a:srgbClr val="021203"/>
                        </a:solidFill>
                        <a:effectLst/>
                        <a:latin typeface="楷体_GB2312" pitchFamily="49" charset="-122"/>
                        <a:ea typeface="方正大黑体_GBK" panose="02010600010101010101" charset="-122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1" u="none" strike="noStrike" cap="none" normalizeH="0" baseline="0" smtClean="0">
                        <a:ln>
                          <a:noFill/>
                        </a:ln>
                        <a:solidFill>
                          <a:srgbClr val="021203"/>
                        </a:solidFill>
                        <a:effectLst/>
                        <a:latin typeface="楷体_GB2312" pitchFamily="49" charset="-122"/>
                        <a:ea typeface="方正大黑体_GBK" panose="02010600010101010101" charset="-122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1" u="none" strike="noStrike" cap="none" normalizeH="0" baseline="0" smtClean="0">
                        <a:ln>
                          <a:noFill/>
                        </a:ln>
                        <a:solidFill>
                          <a:srgbClr val="021203"/>
                        </a:solidFill>
                        <a:effectLst/>
                        <a:latin typeface="楷体_GB2312" pitchFamily="49" charset="-122"/>
                        <a:ea typeface="方正大黑体_GBK" panose="02010600010101010101" charset="-122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9900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3200" b="1" u="none" strike="noStrike" cap="none" normalizeH="0" baseline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/>
                          <a:latin typeface="方正粗黑宋简体" panose="02000000000000000000" charset="-122"/>
                          <a:ea typeface="方正大黑体_GBK" panose="02010600010101010101" charset="-122"/>
                        </a:rPr>
                        <a:t>库存现金 日记账</a:t>
                      </a:r>
                      <a:endParaRPr kumimoji="0" lang="zh-CN" altLang="en-US" sz="3200" b="1" u="none" strike="noStrike" cap="none" normalizeH="0" baseline="0" smtClean="0">
                        <a:ln>
                          <a:noFill/>
                        </a:ln>
                        <a:solidFill>
                          <a:srgbClr val="003300"/>
                        </a:solidFill>
                        <a:effectLst/>
                        <a:latin typeface="方正粗黑宋简体" panose="02000000000000000000" charset="-122"/>
                        <a:ea typeface="方正大黑体_GBK" panose="02010600010101010101" charset="-122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800" b="1" u="none" strike="noStrike" cap="none" normalizeH="0" baseline="0" smtClean="0">
                          <a:ln>
                            <a:noFill/>
                          </a:ln>
                          <a:solidFill>
                            <a:srgbClr val="021203"/>
                          </a:solidFill>
                          <a:effectLst/>
                          <a:latin typeface="方正粗黑宋简体" panose="02000000000000000000" charset="-122"/>
                          <a:ea typeface="方正大黑体_GBK" panose="02010600010101010101" charset="-122"/>
                        </a:rPr>
                        <a:t> </a:t>
                      </a:r>
                      <a:endParaRPr kumimoji="0" lang="en-US" altLang="zh-CN" sz="2800" b="1" u="none" strike="noStrike" cap="none" normalizeH="0" baseline="0" smtClean="0">
                        <a:ln>
                          <a:noFill/>
                        </a:ln>
                        <a:solidFill>
                          <a:srgbClr val="021203"/>
                        </a:solidFill>
                        <a:effectLst/>
                        <a:latin typeface="方正粗黑宋简体" panose="02000000000000000000" charset="-122"/>
                        <a:ea typeface="方正大黑体_GBK" panose="02010600010101010101" charset="-122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1" u="none" strike="noStrike" cap="none" normalizeH="0" baseline="0" smtClean="0">
                        <a:ln>
                          <a:noFill/>
                        </a:ln>
                        <a:solidFill>
                          <a:srgbClr val="003300"/>
                        </a:solidFill>
                        <a:effectLst/>
                        <a:latin typeface="黑体" panose="02010609060101010101" pitchFamily="2" charset="-122"/>
                        <a:ea typeface="方正大黑体_GBK" panose="02010600010101010101" charset="-122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1" u="none" strike="noStrike" cap="none" normalizeH="0" baseline="0" smtClean="0">
                        <a:ln>
                          <a:noFill/>
                        </a:ln>
                        <a:solidFill>
                          <a:srgbClr val="021203"/>
                        </a:solidFill>
                        <a:effectLst/>
                        <a:latin typeface="楷体_GB2312" pitchFamily="49" charset="-122"/>
                        <a:ea typeface="方正大黑体_GBK" panose="02010600010101010101" charset="-122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1527" name="AutoShape 24">
            <a:hlinkClick r:id="" action="ppaction://hlinkshowjump?jump=firstslide"/>
          </p:cNvPr>
          <p:cNvSpPr/>
          <p:nvPr/>
        </p:nvSpPr>
        <p:spPr>
          <a:xfrm>
            <a:off x="10128250" y="6788150"/>
            <a:ext cx="360363" cy="69850"/>
          </a:xfrm>
          <a:prstGeom prst="actionButtonForwardNext">
            <a:avLst/>
          </a:prstGeom>
          <a:solidFill>
            <a:schemeClr val="accent1"/>
          </a:solidFill>
          <a:ln w="9525">
            <a:noFill/>
          </a:ln>
        </p:spPr>
        <p:txBody>
          <a:bodyPr wrap="none" anchor="ctr" anchorCtr="0"/>
          <a:p>
            <a:endParaRPr lang="zh-CN" altLang="en-US" sz="1800" dirty="0"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  <p:sp>
        <p:nvSpPr>
          <p:cNvPr id="16409" name="WordArt 25"/>
          <p:cNvSpPr>
            <a:spLocks noTextEdit="1"/>
          </p:cNvSpPr>
          <p:nvPr/>
        </p:nvSpPr>
        <p:spPr>
          <a:xfrm>
            <a:off x="3505200" y="228600"/>
            <a:ext cx="5562600" cy="457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 fontScale="60000"/>
          </a:bodyPr>
          <a:p>
            <a:pPr algn="ctr"/>
            <a:r>
              <a:rPr lang="zh-CN" altLang="en-US" sz="3600" b="1">
                <a:ln w="19050" cap="flat" cmpd="sng">
                  <a:solidFill>
                    <a:srgbClr val="99CCFF"/>
                  </a:solidFill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66CC"/>
                </a:solidFill>
                <a:effectLst>
                  <a:outerShdw dist="35921" dir="2699999" algn="ctr" rotWithShape="0">
                    <a:srgbClr val="990000"/>
                  </a:outerShdw>
                </a:effectLst>
                <a:latin typeface="方正粗黑宋简体" panose="02000000000000000000" charset="-122"/>
                <a:ea typeface="方正大黑体_GBK" panose="02010600010101010101" charset="-122"/>
              </a:rPr>
              <a:t>总账与库存现金日记账的异同</a:t>
            </a:r>
            <a:endParaRPr lang="zh-CN" altLang="en-US" sz="3600" b="1">
              <a:ln w="19050" cap="flat" cmpd="sng">
                <a:solidFill>
                  <a:srgbClr val="99CCFF"/>
                </a:solidFill>
                <a:prstDash val="solid"/>
                <a:round/>
                <a:headEnd type="none" w="med" len="med"/>
                <a:tailEnd type="none" w="med" len="med"/>
              </a:ln>
              <a:solidFill>
                <a:srgbClr val="0066CC"/>
              </a:solidFill>
              <a:effectLst>
                <a:outerShdw dist="35921" dir="2699999" algn="ctr" rotWithShape="0">
                  <a:srgbClr val="990000"/>
                </a:outerShdw>
              </a:effectLst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  <p:sp>
        <p:nvSpPr>
          <p:cNvPr id="19482" name="Rectangle 26"/>
          <p:cNvSpPr/>
          <p:nvPr>
            <p:custDataLst>
              <p:tags r:id="rId2"/>
            </p:custDataLst>
          </p:nvPr>
        </p:nvSpPr>
        <p:spPr>
          <a:xfrm>
            <a:off x="3359150" y="2368550"/>
            <a:ext cx="2159000" cy="58356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eaLnBrk="0" hangingPunct="0"/>
            <a:r>
              <a:rPr lang="zh-CN" altLang="en-US" sz="3200" b="1" dirty="0">
                <a:solidFill>
                  <a:srgbClr val="021203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三栏式</a:t>
            </a:r>
            <a:endParaRPr lang="zh-CN" altLang="en-US" sz="3200" b="1" dirty="0">
              <a:solidFill>
                <a:srgbClr val="021203"/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  <p:sp>
        <p:nvSpPr>
          <p:cNvPr id="19483" name="Rectangle 27"/>
          <p:cNvSpPr/>
          <p:nvPr>
            <p:custDataLst>
              <p:tags r:id="rId3"/>
            </p:custDataLst>
          </p:nvPr>
        </p:nvSpPr>
        <p:spPr>
          <a:xfrm>
            <a:off x="3505200" y="4816475"/>
            <a:ext cx="2159000" cy="58356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eaLnBrk="0" hangingPunct="0"/>
            <a:r>
              <a:rPr lang="zh-CN" altLang="en-US" sz="3200" b="1" dirty="0">
                <a:solidFill>
                  <a:srgbClr val="021203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三栏式</a:t>
            </a:r>
            <a:endParaRPr lang="zh-CN" altLang="en-US" sz="3200" b="1" dirty="0">
              <a:solidFill>
                <a:srgbClr val="021203"/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  <p:sp>
        <p:nvSpPr>
          <p:cNvPr id="19484" name="Rectangle 28"/>
          <p:cNvSpPr/>
          <p:nvPr>
            <p:custDataLst>
              <p:tags r:id="rId4"/>
            </p:custDataLst>
          </p:nvPr>
        </p:nvSpPr>
        <p:spPr>
          <a:xfrm>
            <a:off x="5375275" y="2368550"/>
            <a:ext cx="2771775" cy="58356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eaLnBrk="0" hangingPunct="0"/>
            <a:r>
              <a:rPr lang="zh-CN" altLang="en-US" sz="3200" b="1" dirty="0">
                <a:solidFill>
                  <a:srgbClr val="730F73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会计人员</a:t>
            </a:r>
            <a:endParaRPr lang="zh-CN" altLang="en-US" sz="3200" b="1" dirty="0">
              <a:solidFill>
                <a:srgbClr val="730F73"/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  <p:sp>
        <p:nvSpPr>
          <p:cNvPr id="19485" name="Rectangle 29"/>
          <p:cNvSpPr/>
          <p:nvPr>
            <p:custDataLst>
              <p:tags r:id="rId5"/>
            </p:custDataLst>
          </p:nvPr>
        </p:nvSpPr>
        <p:spPr>
          <a:xfrm>
            <a:off x="5375275" y="4816475"/>
            <a:ext cx="2771775" cy="58356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eaLnBrk="0" hangingPunct="0"/>
            <a:r>
              <a:rPr lang="zh-CN" altLang="en-US" sz="3200" b="1" dirty="0">
                <a:solidFill>
                  <a:srgbClr val="003300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出纳人员</a:t>
            </a:r>
            <a:endParaRPr lang="zh-CN" altLang="en-US" sz="3200" b="1" dirty="0">
              <a:solidFill>
                <a:srgbClr val="003300"/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  <p:sp>
        <p:nvSpPr>
          <p:cNvPr id="19486" name="Rectangle 30"/>
          <p:cNvSpPr/>
          <p:nvPr/>
        </p:nvSpPr>
        <p:spPr>
          <a:xfrm>
            <a:off x="7319963" y="2209800"/>
            <a:ext cx="3590925" cy="156845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eaLnBrk="0" hangingPunct="0"/>
            <a:r>
              <a:rPr lang="zh-CN" altLang="en-US" sz="3200" b="1" dirty="0">
                <a:solidFill>
                  <a:srgbClr val="730F73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记账凭证</a:t>
            </a:r>
            <a:endParaRPr lang="zh-CN" altLang="en-US" sz="3200" b="1" dirty="0">
              <a:solidFill>
                <a:srgbClr val="730F73"/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  <a:p>
            <a:pPr eaLnBrk="0" hangingPunct="0"/>
            <a:r>
              <a:rPr lang="zh-CN" altLang="en-US" sz="3200" b="1" dirty="0">
                <a:solidFill>
                  <a:srgbClr val="730F73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汇总记账凭证</a:t>
            </a:r>
            <a:endParaRPr lang="zh-CN" altLang="en-US" sz="3200" b="1" dirty="0">
              <a:solidFill>
                <a:srgbClr val="730F73"/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  <a:p>
            <a:pPr eaLnBrk="0" hangingPunct="0"/>
            <a:r>
              <a:rPr lang="zh-CN" altLang="en-US" sz="3200" b="1" dirty="0">
                <a:solidFill>
                  <a:srgbClr val="730F73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科目汇总表</a:t>
            </a:r>
            <a:endParaRPr lang="zh-CN" altLang="en-US" sz="3200" b="1" dirty="0">
              <a:solidFill>
                <a:srgbClr val="730F73"/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  <p:sp>
        <p:nvSpPr>
          <p:cNvPr id="19487" name="Rectangle 31"/>
          <p:cNvSpPr/>
          <p:nvPr/>
        </p:nvSpPr>
        <p:spPr>
          <a:xfrm>
            <a:off x="7248525" y="4437063"/>
            <a:ext cx="3959225" cy="156845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eaLnBrk="0" hangingPunct="0"/>
            <a:r>
              <a:rPr lang="zh-CN" altLang="en-US" sz="3200" b="1" dirty="0">
                <a:solidFill>
                  <a:srgbClr val="003300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现金收款凭证</a:t>
            </a:r>
            <a:endParaRPr lang="zh-CN" altLang="en-US" sz="3200" b="1" dirty="0">
              <a:solidFill>
                <a:srgbClr val="003300"/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  <a:p>
            <a:pPr eaLnBrk="0" hangingPunct="0"/>
            <a:r>
              <a:rPr lang="zh-CN" altLang="en-US" sz="3200" b="1" dirty="0">
                <a:solidFill>
                  <a:srgbClr val="003300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现金付款凭证</a:t>
            </a:r>
            <a:endParaRPr lang="zh-CN" altLang="en-US" sz="3200" b="1" dirty="0">
              <a:solidFill>
                <a:srgbClr val="003300"/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  <a:p>
            <a:pPr eaLnBrk="0" hangingPunct="0"/>
            <a:r>
              <a:rPr lang="zh-CN" altLang="en-US" sz="3200" b="1" dirty="0">
                <a:solidFill>
                  <a:srgbClr val="003300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银行存款付款凭证</a:t>
            </a:r>
            <a:endParaRPr lang="zh-CN" altLang="en-US" sz="3200" b="1" dirty="0">
              <a:solidFill>
                <a:srgbClr val="003300"/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1640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1640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0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164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164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64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64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94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94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9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94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75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74"/>
                                          </p:stCondLst>
                                        </p:cTn>
                                        <p:tgtEl>
                                          <p:spTgt spid="19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75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74"/>
                                          </p:stCondLst>
                                        </p:cTn>
                                        <p:tgtEl>
                                          <p:spTgt spid="19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75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74"/>
                                          </p:stCondLst>
                                        </p:cTn>
                                        <p:tgtEl>
                                          <p:spTgt spid="19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75"/>
                                  </p:iterate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74"/>
                                          </p:stCondLst>
                                        </p:cTn>
                                        <p:tgtEl>
                                          <p:spTgt spid="19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82" grpId="0"/>
      <p:bldP spid="19483" grpId="0"/>
      <p:bldP spid="19484" grpId="0"/>
      <p:bldP spid="19485" grpId="0"/>
      <p:bldP spid="19486" grpId="0"/>
      <p:bldP spid="1948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文本框 3" descr="7b0a2020202022776f7264617274223a2022220a7d0a"/>
          <p:cNvSpPr txBox="1"/>
          <p:nvPr/>
        </p:nvSpPr>
        <p:spPr>
          <a:xfrm>
            <a:off x="4027170" y="2719705"/>
            <a:ext cx="5281295" cy="102997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6100" b="1">
                <a:ln w="5472">
                  <a:solidFill>
                    <a:schemeClr val="bg1"/>
                  </a:solidFill>
                </a:ln>
                <a:solidFill>
                  <a:srgbClr val="4090FF"/>
                </a:solidFill>
                <a:effectLst>
                  <a:outerShdw sx="103000" sy="103000" algn="ctr" rotWithShape="0">
                    <a:srgbClr val="4090FF">
                      <a:alpha val="100000"/>
                    </a:srgbClr>
                  </a:outerShdw>
                </a:effectLst>
                <a:latin typeface="汉仪雅酷黑简" panose="00020600040101010101" charset="-122"/>
                <a:ea typeface="汉仪雅酷黑简" panose="00020600040101010101" charset="-122"/>
              </a:rPr>
              <a:t>感谢您的观看</a:t>
            </a:r>
            <a:endParaRPr lang="zh-CN" altLang="en-US" sz="6100" b="1">
              <a:ln w="5472">
                <a:solidFill>
                  <a:schemeClr val="bg1"/>
                </a:solidFill>
              </a:ln>
              <a:solidFill>
                <a:srgbClr val="4090FF"/>
              </a:solidFill>
              <a:effectLst>
                <a:outerShdw sx="103000" sy="103000" algn="ctr" rotWithShape="0">
                  <a:srgbClr val="4090FF">
                    <a:alpha val="100000"/>
                  </a:srgbClr>
                </a:outerShdw>
              </a:effectLst>
              <a:latin typeface="汉仪雅酷黑简" panose="00020600040101010101" charset="-122"/>
              <a:ea typeface="汉仪雅酷黑简" panose="00020600040101010101" charset="-122"/>
            </a:endParaRPr>
          </a:p>
        </p:txBody>
      </p:sp>
    </p:spTree>
  </p:cSld>
  <p:clrMapOvr>
    <a:masterClrMapping/>
  </p:clrMapOvr>
  <p:transition spd="med"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1896904" y="914480"/>
            <a:ext cx="8229600" cy="857250"/>
          </a:xfrm>
        </p:spPr>
        <p:txBody>
          <a:bodyPr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eaLnBrk="1" hangingPunct="1"/>
            <a:r>
              <a:rPr lang="zh-CN" altLang="en-US" sz="3200" smtClean="0">
                <a:solidFill>
                  <a:srgbClr val="000000"/>
                </a:solidFill>
                <a:effectLst/>
                <a:latin typeface="方正粗黑宋简体" panose="02000000000000000000" charset="-122"/>
                <a:ea typeface="方正大黑体_GBK" panose="02010600010101010101" charset="-122"/>
                <a:cs typeface="方正大黑体_GBK" panose="02010600010101010101" charset="-122"/>
              </a:rPr>
              <a:t>任务二</a:t>
            </a:r>
            <a:r>
              <a:rPr lang="en-US" altLang="zh-CN" sz="3200" smtClean="0">
                <a:solidFill>
                  <a:srgbClr val="000000"/>
                </a:solidFill>
                <a:effectLst/>
                <a:latin typeface="方正粗黑宋简体" panose="02000000000000000000" charset="-122"/>
                <a:ea typeface="方正大黑体_GBK" panose="02010600010101010101" charset="-122"/>
                <a:cs typeface="方正大黑体_GBK" panose="02010600010101010101" charset="-122"/>
              </a:rPr>
              <a:t> </a:t>
            </a:r>
            <a:r>
              <a:rPr lang="zh-CN" altLang="en-US" sz="3200" smtClean="0">
                <a:solidFill>
                  <a:srgbClr val="000000"/>
                </a:solidFill>
                <a:effectLst/>
                <a:latin typeface="方正粗黑宋简体" panose="02000000000000000000" charset="-122"/>
                <a:ea typeface="方正大黑体_GBK" panose="02010600010101010101" charset="-122"/>
                <a:cs typeface="方正大黑体_GBK" panose="02010600010101010101" charset="-122"/>
              </a:rPr>
              <a:t>现金日记账的填写</a:t>
            </a:r>
            <a:br>
              <a:rPr lang="zh-CN" altLang="en-US" sz="3200" smtClean="0">
                <a:solidFill>
                  <a:srgbClr val="000000"/>
                </a:solidFill>
                <a:effectLst/>
                <a:latin typeface="方正粗黑宋简体" panose="02000000000000000000" charset="-122"/>
                <a:ea typeface="方正大黑体_GBK" panose="02010600010101010101" charset="-122"/>
                <a:cs typeface="方正大黑体_GBK" panose="02010600010101010101" charset="-122"/>
              </a:rPr>
            </a:br>
            <a:r>
              <a:rPr lang="zh-CN" altLang="en-US" sz="3200" smtClean="0">
                <a:solidFill>
                  <a:srgbClr val="000000"/>
                </a:solidFill>
                <a:effectLst/>
                <a:latin typeface="方正粗黑宋简体" panose="02000000000000000000" charset="-122"/>
                <a:ea typeface="方正大黑体_GBK" panose="02010600010101010101" charset="-122"/>
                <a:cs typeface="方正大黑体_GBK" panose="02010600010101010101" charset="-122"/>
              </a:rPr>
              <a:t> </a:t>
            </a:r>
            <a:endParaRPr lang="zh-CN" altLang="en-US" sz="3200" smtClean="0">
              <a:solidFill>
                <a:srgbClr val="000000"/>
              </a:solidFill>
              <a:effectLst/>
              <a:latin typeface="方正粗黑宋简体" panose="02000000000000000000" charset="-122"/>
              <a:ea typeface="方正大黑体_GBK" panose="02010600010101010101" charset="-122"/>
              <a:cs typeface="方正大黑体_GBK" panose="02010600010101010101" charset="-122"/>
            </a:endParaRPr>
          </a:p>
        </p:txBody>
      </p:sp>
      <p:sp>
        <p:nvSpPr>
          <p:cNvPr id="2" name="空心弧 1"/>
          <p:cNvSpPr/>
          <p:nvPr>
            <p:custDataLst>
              <p:tags r:id="rId1"/>
            </p:custDataLst>
          </p:nvPr>
        </p:nvSpPr>
        <p:spPr>
          <a:xfrm>
            <a:off x="3171961" y="2162823"/>
            <a:ext cx="979847" cy="979847"/>
          </a:xfrm>
          <a:prstGeom prst="blockArc">
            <a:avLst>
              <a:gd name="adj1" fmla="val 16102233"/>
              <a:gd name="adj2" fmla="val 656203"/>
              <a:gd name="adj3" fmla="val 1016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 sz="1350" dirty="0">
              <a:solidFill>
                <a:schemeClr val="tx1"/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3" name="空心弧 2"/>
          <p:cNvSpPr/>
          <p:nvPr>
            <p:custDataLst>
              <p:tags r:id="rId2"/>
            </p:custDataLst>
          </p:nvPr>
        </p:nvSpPr>
        <p:spPr>
          <a:xfrm flipH="1" flipV="1">
            <a:off x="4041983" y="2317964"/>
            <a:ext cx="979847" cy="979847"/>
          </a:xfrm>
          <a:prstGeom prst="blockArc">
            <a:avLst>
              <a:gd name="adj1" fmla="val 11661999"/>
              <a:gd name="adj2" fmla="val 645517"/>
              <a:gd name="adj3" fmla="val 10154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 sz="1350">
              <a:solidFill>
                <a:schemeClr val="tx1"/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4" name="空心弧 3"/>
          <p:cNvSpPr/>
          <p:nvPr>
            <p:custDataLst>
              <p:tags r:id="rId3"/>
            </p:custDataLst>
          </p:nvPr>
        </p:nvSpPr>
        <p:spPr>
          <a:xfrm rot="2700000">
            <a:off x="4896098" y="2538737"/>
            <a:ext cx="979847" cy="979847"/>
          </a:xfrm>
          <a:prstGeom prst="blockArc">
            <a:avLst>
              <a:gd name="adj1" fmla="val 8912435"/>
              <a:gd name="adj2" fmla="val 645517"/>
              <a:gd name="adj3" fmla="val 10154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 sz="1350">
              <a:solidFill>
                <a:schemeClr val="tx1"/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13" name="空心弧 12"/>
          <p:cNvSpPr/>
          <p:nvPr>
            <p:custDataLst>
              <p:tags r:id="rId4"/>
            </p:custDataLst>
          </p:nvPr>
        </p:nvSpPr>
        <p:spPr>
          <a:xfrm rot="3120378" flipV="1">
            <a:off x="5377162" y="3275783"/>
            <a:ext cx="979847" cy="979847"/>
          </a:xfrm>
          <a:prstGeom prst="blockArc">
            <a:avLst>
              <a:gd name="adj1" fmla="val 10426104"/>
              <a:gd name="adj2" fmla="val 645517"/>
              <a:gd name="adj3" fmla="val 10154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 sz="1350">
              <a:solidFill>
                <a:schemeClr val="tx1"/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14" name="空心弧 13"/>
          <p:cNvSpPr/>
          <p:nvPr>
            <p:custDataLst>
              <p:tags r:id="rId5"/>
            </p:custDataLst>
          </p:nvPr>
        </p:nvSpPr>
        <p:spPr>
          <a:xfrm rot="3023909" flipH="1">
            <a:off x="6030299" y="3867302"/>
            <a:ext cx="979847" cy="979847"/>
          </a:xfrm>
          <a:prstGeom prst="blockArc">
            <a:avLst>
              <a:gd name="adj1" fmla="val 13833344"/>
              <a:gd name="adj2" fmla="val 569579"/>
              <a:gd name="adj3" fmla="val 10136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 sz="1350">
              <a:solidFill>
                <a:schemeClr val="tx1"/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15" name="椭圆 14"/>
          <p:cNvSpPr/>
          <p:nvPr>
            <p:custDataLst>
              <p:tags r:id="rId6"/>
            </p:custDataLst>
          </p:nvPr>
        </p:nvSpPr>
        <p:spPr>
          <a:xfrm>
            <a:off x="4235432" y="2485076"/>
            <a:ext cx="592949" cy="592949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 sz="1350">
              <a:solidFill>
                <a:schemeClr val="tx1"/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16" name="椭圆 15"/>
          <p:cNvSpPr/>
          <p:nvPr>
            <p:custDataLst>
              <p:tags r:id="rId7"/>
            </p:custDataLst>
          </p:nvPr>
        </p:nvSpPr>
        <p:spPr>
          <a:xfrm>
            <a:off x="5089470" y="2730004"/>
            <a:ext cx="597312" cy="597312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 sz="1350">
              <a:solidFill>
                <a:schemeClr val="tx1"/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17" name="椭圆 16"/>
          <p:cNvSpPr/>
          <p:nvPr>
            <p:custDataLst>
              <p:tags r:id="rId8"/>
            </p:custDataLst>
          </p:nvPr>
        </p:nvSpPr>
        <p:spPr>
          <a:xfrm>
            <a:off x="5568428" y="3469659"/>
            <a:ext cx="597312" cy="597312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 sz="1350">
              <a:solidFill>
                <a:schemeClr val="tx1"/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18" name="Freeform 10"/>
          <p:cNvSpPr>
            <a:spLocks noEditPoints="1"/>
          </p:cNvSpPr>
          <p:nvPr>
            <p:custDataLst>
              <p:tags r:id="rId9"/>
            </p:custDataLst>
          </p:nvPr>
        </p:nvSpPr>
        <p:spPr bwMode="auto">
          <a:xfrm>
            <a:off x="5654259" y="3608132"/>
            <a:ext cx="425651" cy="320366"/>
          </a:xfrm>
          <a:custGeom>
            <a:avLst/>
            <a:gdLst>
              <a:gd name="T0" fmla="*/ 222 w 434"/>
              <a:gd name="T1" fmla="*/ 75 h 328"/>
              <a:gd name="T2" fmla="*/ 251 w 434"/>
              <a:gd name="T3" fmla="*/ 10 h 328"/>
              <a:gd name="T4" fmla="*/ 198 w 434"/>
              <a:gd name="T5" fmla="*/ 21 h 328"/>
              <a:gd name="T6" fmla="*/ 147 w 434"/>
              <a:gd name="T7" fmla="*/ 13 h 328"/>
              <a:gd name="T8" fmla="*/ 179 w 434"/>
              <a:gd name="T9" fmla="*/ 76 h 328"/>
              <a:gd name="T10" fmla="*/ 182 w 434"/>
              <a:gd name="T11" fmla="*/ 309 h 328"/>
              <a:gd name="T12" fmla="*/ 222 w 434"/>
              <a:gd name="T13" fmla="*/ 75 h 328"/>
              <a:gd name="T14" fmla="*/ 243 w 434"/>
              <a:gd name="T15" fmla="*/ 219 h 328"/>
              <a:gd name="T16" fmla="*/ 233 w 434"/>
              <a:gd name="T17" fmla="*/ 237 h 328"/>
              <a:gd name="T18" fmla="*/ 212 w 434"/>
              <a:gd name="T19" fmla="*/ 245 h 328"/>
              <a:gd name="T20" fmla="*/ 212 w 434"/>
              <a:gd name="T21" fmla="*/ 252 h 328"/>
              <a:gd name="T22" fmla="*/ 210 w 434"/>
              <a:gd name="T23" fmla="*/ 258 h 328"/>
              <a:gd name="T24" fmla="*/ 202 w 434"/>
              <a:gd name="T25" fmla="*/ 259 h 328"/>
              <a:gd name="T26" fmla="*/ 197 w 434"/>
              <a:gd name="T27" fmla="*/ 252 h 328"/>
              <a:gd name="T28" fmla="*/ 197 w 434"/>
              <a:gd name="T29" fmla="*/ 244 h 328"/>
              <a:gd name="T30" fmla="*/ 194 w 434"/>
              <a:gd name="T31" fmla="*/ 243 h 328"/>
              <a:gd name="T32" fmla="*/ 176 w 434"/>
              <a:gd name="T33" fmla="*/ 232 h 328"/>
              <a:gd name="T34" fmla="*/ 170 w 434"/>
              <a:gd name="T35" fmla="*/ 223 h 328"/>
              <a:gd name="T36" fmla="*/ 169 w 434"/>
              <a:gd name="T37" fmla="*/ 220 h 328"/>
              <a:gd name="T38" fmla="*/ 168 w 434"/>
              <a:gd name="T39" fmla="*/ 217 h 328"/>
              <a:gd name="T40" fmla="*/ 169 w 434"/>
              <a:gd name="T41" fmla="*/ 213 h 328"/>
              <a:gd name="T42" fmla="*/ 176 w 434"/>
              <a:gd name="T43" fmla="*/ 209 h 328"/>
              <a:gd name="T44" fmla="*/ 183 w 434"/>
              <a:gd name="T45" fmla="*/ 214 h 328"/>
              <a:gd name="T46" fmla="*/ 184 w 434"/>
              <a:gd name="T47" fmla="*/ 217 h 328"/>
              <a:gd name="T48" fmla="*/ 185 w 434"/>
              <a:gd name="T49" fmla="*/ 219 h 328"/>
              <a:gd name="T50" fmla="*/ 188 w 434"/>
              <a:gd name="T51" fmla="*/ 223 h 328"/>
              <a:gd name="T52" fmla="*/ 197 w 434"/>
              <a:gd name="T53" fmla="*/ 229 h 328"/>
              <a:gd name="T54" fmla="*/ 197 w 434"/>
              <a:gd name="T55" fmla="*/ 199 h 328"/>
              <a:gd name="T56" fmla="*/ 178 w 434"/>
              <a:gd name="T57" fmla="*/ 191 h 328"/>
              <a:gd name="T58" fmla="*/ 171 w 434"/>
              <a:gd name="T59" fmla="*/ 183 h 328"/>
              <a:gd name="T60" fmla="*/ 169 w 434"/>
              <a:gd name="T61" fmla="*/ 172 h 328"/>
              <a:gd name="T62" fmla="*/ 171 w 434"/>
              <a:gd name="T63" fmla="*/ 162 h 328"/>
              <a:gd name="T64" fmla="*/ 177 w 434"/>
              <a:gd name="T65" fmla="*/ 153 h 328"/>
              <a:gd name="T66" fmla="*/ 197 w 434"/>
              <a:gd name="T67" fmla="*/ 144 h 328"/>
              <a:gd name="T68" fmla="*/ 197 w 434"/>
              <a:gd name="T69" fmla="*/ 144 h 328"/>
              <a:gd name="T70" fmla="*/ 197 w 434"/>
              <a:gd name="T71" fmla="*/ 136 h 328"/>
              <a:gd name="T72" fmla="*/ 200 w 434"/>
              <a:gd name="T73" fmla="*/ 131 h 328"/>
              <a:gd name="T74" fmla="*/ 208 w 434"/>
              <a:gd name="T75" fmla="*/ 129 h 328"/>
              <a:gd name="T76" fmla="*/ 212 w 434"/>
              <a:gd name="T77" fmla="*/ 136 h 328"/>
              <a:gd name="T78" fmla="*/ 212 w 434"/>
              <a:gd name="T79" fmla="*/ 144 h 328"/>
              <a:gd name="T80" fmla="*/ 212 w 434"/>
              <a:gd name="T81" fmla="*/ 144 h 328"/>
              <a:gd name="T82" fmla="*/ 215 w 434"/>
              <a:gd name="T83" fmla="*/ 145 h 328"/>
              <a:gd name="T84" fmla="*/ 235 w 434"/>
              <a:gd name="T85" fmla="*/ 154 h 328"/>
              <a:gd name="T86" fmla="*/ 240 w 434"/>
              <a:gd name="T87" fmla="*/ 163 h 328"/>
              <a:gd name="T88" fmla="*/ 242 w 434"/>
              <a:gd name="T89" fmla="*/ 165 h 328"/>
              <a:gd name="T90" fmla="*/ 242 w 434"/>
              <a:gd name="T91" fmla="*/ 168 h 328"/>
              <a:gd name="T92" fmla="*/ 242 w 434"/>
              <a:gd name="T93" fmla="*/ 172 h 328"/>
              <a:gd name="T94" fmla="*/ 235 w 434"/>
              <a:gd name="T95" fmla="*/ 177 h 328"/>
              <a:gd name="T96" fmla="*/ 228 w 434"/>
              <a:gd name="T97" fmla="*/ 172 h 328"/>
              <a:gd name="T98" fmla="*/ 227 w 434"/>
              <a:gd name="T99" fmla="*/ 169 h 328"/>
              <a:gd name="T100" fmla="*/ 226 w 434"/>
              <a:gd name="T101" fmla="*/ 167 h 328"/>
              <a:gd name="T102" fmla="*/ 222 w 434"/>
              <a:gd name="T103" fmla="*/ 163 h 328"/>
              <a:gd name="T104" fmla="*/ 212 w 434"/>
              <a:gd name="T105" fmla="*/ 159 h 328"/>
              <a:gd name="T106" fmla="*/ 212 w 434"/>
              <a:gd name="T107" fmla="*/ 187 h 328"/>
              <a:gd name="T108" fmla="*/ 225 w 434"/>
              <a:gd name="T109" fmla="*/ 191 h 328"/>
              <a:gd name="T110" fmla="*/ 240 w 434"/>
              <a:gd name="T111" fmla="*/ 203 h 328"/>
              <a:gd name="T112" fmla="*/ 240 w 434"/>
              <a:gd name="T113" fmla="*/ 203 h 328"/>
              <a:gd name="T114" fmla="*/ 240 w 434"/>
              <a:gd name="T115" fmla="*/ 203 h 328"/>
              <a:gd name="T116" fmla="*/ 243 w 434"/>
              <a:gd name="T117" fmla="*/ 219 h 3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434" h="328">
                <a:moveTo>
                  <a:pt x="222" y="75"/>
                </a:moveTo>
                <a:cubicBezTo>
                  <a:pt x="245" y="55"/>
                  <a:pt x="260" y="12"/>
                  <a:pt x="251" y="10"/>
                </a:cubicBezTo>
                <a:cubicBezTo>
                  <a:pt x="238" y="8"/>
                  <a:pt x="211" y="19"/>
                  <a:pt x="198" y="21"/>
                </a:cubicBezTo>
                <a:cubicBezTo>
                  <a:pt x="179" y="23"/>
                  <a:pt x="159" y="0"/>
                  <a:pt x="147" y="13"/>
                </a:cubicBezTo>
                <a:cubicBezTo>
                  <a:pt x="138" y="23"/>
                  <a:pt x="154" y="60"/>
                  <a:pt x="179" y="76"/>
                </a:cubicBezTo>
                <a:cubicBezTo>
                  <a:pt x="105" y="113"/>
                  <a:pt x="0" y="296"/>
                  <a:pt x="182" y="309"/>
                </a:cubicBezTo>
                <a:cubicBezTo>
                  <a:pt x="434" y="328"/>
                  <a:pt x="308" y="110"/>
                  <a:pt x="222" y="75"/>
                </a:cubicBezTo>
                <a:close/>
                <a:moveTo>
                  <a:pt x="243" y="219"/>
                </a:moveTo>
                <a:cubicBezTo>
                  <a:pt x="243" y="226"/>
                  <a:pt x="239" y="233"/>
                  <a:pt x="233" y="237"/>
                </a:cubicBezTo>
                <a:cubicBezTo>
                  <a:pt x="227" y="242"/>
                  <a:pt x="220" y="244"/>
                  <a:pt x="212" y="245"/>
                </a:cubicBezTo>
                <a:cubicBezTo>
                  <a:pt x="212" y="252"/>
                  <a:pt x="212" y="252"/>
                  <a:pt x="212" y="252"/>
                </a:cubicBezTo>
                <a:cubicBezTo>
                  <a:pt x="212" y="255"/>
                  <a:pt x="211" y="257"/>
                  <a:pt x="210" y="258"/>
                </a:cubicBezTo>
                <a:cubicBezTo>
                  <a:pt x="208" y="260"/>
                  <a:pt x="204" y="260"/>
                  <a:pt x="202" y="259"/>
                </a:cubicBezTo>
                <a:cubicBezTo>
                  <a:pt x="199" y="258"/>
                  <a:pt x="197" y="255"/>
                  <a:pt x="197" y="252"/>
                </a:cubicBezTo>
                <a:cubicBezTo>
                  <a:pt x="197" y="244"/>
                  <a:pt x="197" y="244"/>
                  <a:pt x="197" y="244"/>
                </a:cubicBezTo>
                <a:cubicBezTo>
                  <a:pt x="196" y="244"/>
                  <a:pt x="195" y="243"/>
                  <a:pt x="194" y="243"/>
                </a:cubicBezTo>
                <a:cubicBezTo>
                  <a:pt x="187" y="241"/>
                  <a:pt x="180" y="237"/>
                  <a:pt x="176" y="232"/>
                </a:cubicBezTo>
                <a:cubicBezTo>
                  <a:pt x="173" y="229"/>
                  <a:pt x="171" y="226"/>
                  <a:pt x="170" y="223"/>
                </a:cubicBezTo>
                <a:cubicBezTo>
                  <a:pt x="170" y="222"/>
                  <a:pt x="169" y="221"/>
                  <a:pt x="169" y="220"/>
                </a:cubicBezTo>
                <a:cubicBezTo>
                  <a:pt x="169" y="219"/>
                  <a:pt x="169" y="218"/>
                  <a:pt x="168" y="217"/>
                </a:cubicBezTo>
                <a:cubicBezTo>
                  <a:pt x="168" y="216"/>
                  <a:pt x="169" y="214"/>
                  <a:pt x="169" y="213"/>
                </a:cubicBezTo>
                <a:cubicBezTo>
                  <a:pt x="171" y="211"/>
                  <a:pt x="174" y="209"/>
                  <a:pt x="176" y="209"/>
                </a:cubicBezTo>
                <a:cubicBezTo>
                  <a:pt x="179" y="210"/>
                  <a:pt x="182" y="212"/>
                  <a:pt x="183" y="214"/>
                </a:cubicBezTo>
                <a:cubicBezTo>
                  <a:pt x="183" y="215"/>
                  <a:pt x="183" y="216"/>
                  <a:pt x="184" y="217"/>
                </a:cubicBezTo>
                <a:cubicBezTo>
                  <a:pt x="184" y="218"/>
                  <a:pt x="184" y="219"/>
                  <a:pt x="185" y="219"/>
                </a:cubicBezTo>
                <a:cubicBezTo>
                  <a:pt x="186" y="221"/>
                  <a:pt x="187" y="222"/>
                  <a:pt x="188" y="223"/>
                </a:cubicBezTo>
                <a:cubicBezTo>
                  <a:pt x="191" y="226"/>
                  <a:pt x="194" y="228"/>
                  <a:pt x="197" y="229"/>
                </a:cubicBezTo>
                <a:cubicBezTo>
                  <a:pt x="197" y="199"/>
                  <a:pt x="197" y="199"/>
                  <a:pt x="197" y="199"/>
                </a:cubicBezTo>
                <a:cubicBezTo>
                  <a:pt x="191" y="198"/>
                  <a:pt x="184" y="195"/>
                  <a:pt x="178" y="191"/>
                </a:cubicBezTo>
                <a:cubicBezTo>
                  <a:pt x="175" y="189"/>
                  <a:pt x="173" y="186"/>
                  <a:pt x="171" y="183"/>
                </a:cubicBezTo>
                <a:cubicBezTo>
                  <a:pt x="170" y="180"/>
                  <a:pt x="169" y="176"/>
                  <a:pt x="169" y="172"/>
                </a:cubicBezTo>
                <a:cubicBezTo>
                  <a:pt x="169" y="169"/>
                  <a:pt x="170" y="165"/>
                  <a:pt x="171" y="162"/>
                </a:cubicBezTo>
                <a:cubicBezTo>
                  <a:pt x="173" y="158"/>
                  <a:pt x="175" y="156"/>
                  <a:pt x="177" y="153"/>
                </a:cubicBezTo>
                <a:cubicBezTo>
                  <a:pt x="183" y="148"/>
                  <a:pt x="190" y="145"/>
                  <a:pt x="197" y="144"/>
                </a:cubicBezTo>
                <a:cubicBezTo>
                  <a:pt x="197" y="144"/>
                  <a:pt x="197" y="144"/>
                  <a:pt x="197" y="144"/>
                </a:cubicBezTo>
                <a:cubicBezTo>
                  <a:pt x="197" y="136"/>
                  <a:pt x="197" y="136"/>
                  <a:pt x="197" y="136"/>
                </a:cubicBezTo>
                <a:cubicBezTo>
                  <a:pt x="197" y="134"/>
                  <a:pt x="198" y="132"/>
                  <a:pt x="200" y="131"/>
                </a:cubicBezTo>
                <a:cubicBezTo>
                  <a:pt x="202" y="129"/>
                  <a:pt x="205" y="128"/>
                  <a:pt x="208" y="129"/>
                </a:cubicBezTo>
                <a:cubicBezTo>
                  <a:pt x="211" y="131"/>
                  <a:pt x="212" y="133"/>
                  <a:pt x="212" y="136"/>
                </a:cubicBezTo>
                <a:cubicBezTo>
                  <a:pt x="212" y="144"/>
                  <a:pt x="212" y="144"/>
                  <a:pt x="212" y="144"/>
                </a:cubicBezTo>
                <a:cubicBezTo>
                  <a:pt x="212" y="144"/>
                  <a:pt x="212" y="144"/>
                  <a:pt x="212" y="144"/>
                </a:cubicBezTo>
                <a:cubicBezTo>
                  <a:pt x="213" y="145"/>
                  <a:pt x="214" y="145"/>
                  <a:pt x="215" y="145"/>
                </a:cubicBezTo>
                <a:cubicBezTo>
                  <a:pt x="222" y="146"/>
                  <a:pt x="229" y="149"/>
                  <a:pt x="235" y="154"/>
                </a:cubicBezTo>
                <a:cubicBezTo>
                  <a:pt x="237" y="157"/>
                  <a:pt x="239" y="160"/>
                  <a:pt x="240" y="163"/>
                </a:cubicBezTo>
                <a:cubicBezTo>
                  <a:pt x="241" y="164"/>
                  <a:pt x="241" y="165"/>
                  <a:pt x="242" y="165"/>
                </a:cubicBezTo>
                <a:cubicBezTo>
                  <a:pt x="242" y="166"/>
                  <a:pt x="242" y="167"/>
                  <a:pt x="242" y="168"/>
                </a:cubicBezTo>
                <a:cubicBezTo>
                  <a:pt x="242" y="170"/>
                  <a:pt x="242" y="171"/>
                  <a:pt x="242" y="172"/>
                </a:cubicBezTo>
                <a:cubicBezTo>
                  <a:pt x="240" y="175"/>
                  <a:pt x="238" y="177"/>
                  <a:pt x="235" y="177"/>
                </a:cubicBezTo>
                <a:cubicBezTo>
                  <a:pt x="232" y="176"/>
                  <a:pt x="229" y="175"/>
                  <a:pt x="228" y="172"/>
                </a:cubicBezTo>
                <a:cubicBezTo>
                  <a:pt x="228" y="171"/>
                  <a:pt x="228" y="170"/>
                  <a:pt x="227" y="169"/>
                </a:cubicBezTo>
                <a:cubicBezTo>
                  <a:pt x="227" y="169"/>
                  <a:pt x="226" y="168"/>
                  <a:pt x="226" y="167"/>
                </a:cubicBezTo>
                <a:cubicBezTo>
                  <a:pt x="225" y="166"/>
                  <a:pt x="224" y="164"/>
                  <a:pt x="222" y="163"/>
                </a:cubicBezTo>
                <a:cubicBezTo>
                  <a:pt x="219" y="161"/>
                  <a:pt x="216" y="160"/>
                  <a:pt x="212" y="159"/>
                </a:cubicBezTo>
                <a:cubicBezTo>
                  <a:pt x="212" y="187"/>
                  <a:pt x="212" y="187"/>
                  <a:pt x="212" y="187"/>
                </a:cubicBezTo>
                <a:cubicBezTo>
                  <a:pt x="217" y="188"/>
                  <a:pt x="221" y="190"/>
                  <a:pt x="225" y="191"/>
                </a:cubicBezTo>
                <a:cubicBezTo>
                  <a:pt x="231" y="194"/>
                  <a:pt x="237" y="197"/>
                  <a:pt x="240" y="203"/>
                </a:cubicBezTo>
                <a:cubicBezTo>
                  <a:pt x="240" y="202"/>
                  <a:pt x="239" y="201"/>
                  <a:pt x="240" y="203"/>
                </a:cubicBezTo>
                <a:cubicBezTo>
                  <a:pt x="241" y="205"/>
                  <a:pt x="241" y="204"/>
                  <a:pt x="240" y="203"/>
                </a:cubicBezTo>
                <a:cubicBezTo>
                  <a:pt x="243" y="208"/>
                  <a:pt x="244" y="214"/>
                  <a:pt x="243" y="21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>
            <a:defPPr>
              <a:defRPr lang="zh-TW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endParaRPr lang="zh-CN" altLang="en-US" sz="1350">
              <a:solidFill>
                <a:schemeClr val="tx1"/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20" name="文本框 19"/>
          <p:cNvSpPr txBox="1"/>
          <p:nvPr>
            <p:custDataLst>
              <p:tags r:id="rId10"/>
            </p:custDataLst>
          </p:nvPr>
        </p:nvSpPr>
        <p:spPr>
          <a:xfrm>
            <a:off x="7482840" y="3928586"/>
            <a:ext cx="2485073" cy="383381"/>
          </a:xfrm>
          <a:prstGeom prst="rect">
            <a:avLst/>
          </a:prstGeom>
        </p:spPr>
        <p:txBody>
          <a:bodyPr wrap="square" anchor="ctr" anchorCtr="0">
            <a:noAutofit/>
          </a:bodyPr>
          <a:lstStyle>
            <a:defPPr>
              <a:defRPr lang="zh-CN"/>
            </a:defPPr>
          </a:lstStyle>
          <a:p>
            <a:pPr marL="0" indent="0" algn="l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ct val="100000"/>
            </a:pPr>
            <a:r>
              <a:rPr lang="zh-CN" altLang="en-US" sz="2100" spc="150">
                <a:gradFill>
                  <a:gsLst>
                    <a:gs pos="0">
                      <a:srgbClr val="000000"/>
                    </a:gs>
                    <a:gs pos="100000">
                      <a:srgbClr val="0E2557"/>
                    </a:gs>
                  </a:gsLst>
                  <a:lin scaled="0"/>
                </a:gradFill>
                <a:latin typeface="方正粗黑宋简体" panose="02000000000000000000" charset="-122"/>
                <a:ea typeface="方正大黑体_GBK" panose="02010600010101010101" charset="-122"/>
              </a:rPr>
              <a:t>现金日记账的填写</a:t>
            </a:r>
            <a:endParaRPr lang="zh-CN" altLang="en-US" sz="2100" spc="150">
              <a:gradFill>
                <a:gsLst>
                  <a:gs pos="0">
                    <a:srgbClr val="000000"/>
                  </a:gs>
                  <a:gs pos="100000">
                    <a:srgbClr val="0E2557"/>
                  </a:gs>
                </a:gsLst>
                <a:lin scaled="0"/>
              </a:gradFill>
              <a:latin typeface="方正粗黑宋简体" panose="02000000000000000000" charset="-122"/>
              <a:ea typeface="方正大黑体_GBK" panose="02010600010101010101" charset="-122"/>
            </a:endParaRPr>
          </a:p>
          <a:p>
            <a:pPr marL="0" indent="0" algn="l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ct val="100000"/>
            </a:pPr>
            <a:endParaRPr lang="zh-CN" altLang="en-US" sz="2100" spc="150">
              <a:gradFill>
                <a:gsLst>
                  <a:gs pos="0">
                    <a:srgbClr val="000000"/>
                  </a:gs>
                  <a:gs pos="100000">
                    <a:srgbClr val="0E2557"/>
                  </a:gs>
                </a:gsLst>
                <a:lin scaled="0"/>
              </a:gradFill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  <p:sp>
        <p:nvSpPr>
          <p:cNvPr id="21" name="圆角矩形 34"/>
          <p:cNvSpPr/>
          <p:nvPr>
            <p:custDataLst>
              <p:tags r:id="rId11"/>
            </p:custDataLst>
          </p:nvPr>
        </p:nvSpPr>
        <p:spPr>
          <a:xfrm>
            <a:off x="6905732" y="3729168"/>
            <a:ext cx="383886" cy="383571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2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2</a:t>
            </a:r>
            <a:endParaRPr lang="en-US" altLang="zh-CN" sz="2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22" name="文本框 21"/>
          <p:cNvSpPr txBox="1"/>
          <p:nvPr>
            <p:custDataLst>
              <p:tags r:id="rId12"/>
            </p:custDataLst>
          </p:nvPr>
        </p:nvSpPr>
        <p:spPr>
          <a:xfrm>
            <a:off x="6803708" y="2160746"/>
            <a:ext cx="2677954" cy="383381"/>
          </a:xfrm>
          <a:prstGeom prst="rect">
            <a:avLst/>
          </a:prstGeom>
        </p:spPr>
        <p:txBody>
          <a:bodyPr wrap="square" anchor="ctr" anchorCtr="0">
            <a:noAutofit/>
          </a:bodyPr>
          <a:lstStyle>
            <a:defPPr>
              <a:defRPr lang="zh-CN"/>
            </a:defPPr>
          </a:lstStyle>
          <a:p>
            <a:pPr marL="0" indent="0" algn="l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ct val="100000"/>
            </a:pPr>
            <a:r>
              <a:rPr lang="zh-CN" altLang="en-US" sz="2100" spc="150">
                <a:gradFill>
                  <a:gsLst>
                    <a:gs pos="0">
                      <a:srgbClr val="000000"/>
                    </a:gs>
                    <a:gs pos="100000">
                      <a:srgbClr val="0E2557"/>
                    </a:gs>
                  </a:gsLst>
                  <a:lin scaled="0"/>
                </a:gradFill>
                <a:latin typeface="方正粗黑宋简体" panose="02000000000000000000" charset="-122"/>
                <a:ea typeface="方正大黑体_GBK" panose="02010600010101010101" charset="-122"/>
              </a:rPr>
              <a:t>回顾账簿登记</a:t>
            </a:r>
            <a:endParaRPr lang="zh-CN" altLang="en-US" sz="2100" spc="150">
              <a:gradFill>
                <a:gsLst>
                  <a:gs pos="0">
                    <a:srgbClr val="000000"/>
                  </a:gs>
                  <a:gs pos="100000">
                    <a:srgbClr val="0E2557"/>
                  </a:gs>
                </a:gsLst>
                <a:lin scaled="0"/>
              </a:gradFill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  <p:sp>
        <p:nvSpPr>
          <p:cNvPr id="24" name="圆角矩形 30"/>
          <p:cNvSpPr/>
          <p:nvPr>
            <p:custDataLst>
              <p:tags r:id="rId13"/>
            </p:custDataLst>
          </p:nvPr>
        </p:nvSpPr>
        <p:spPr>
          <a:xfrm>
            <a:off x="6090218" y="2144018"/>
            <a:ext cx="383886" cy="383571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2100" dirty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1</a:t>
            </a:r>
            <a:endParaRPr lang="en-US" altLang="zh-CN" sz="2100" dirty="0">
              <a:solidFill>
                <a:srgbClr val="000000"/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pic>
        <p:nvPicPr>
          <p:cNvPr id="25" name="图形 34"/>
          <p:cNvPicPr>
            <a:picLocks noChangeAspect="1"/>
          </p:cNvPicPr>
          <p:nvPr>
            <p:custDataLst>
              <p:tags r:id="rId14"/>
            </p:custDataLst>
          </p:nvPr>
        </p:nvPicPr>
        <p:blipFill>
          <a:blip r:embed="rId15">
            <a:extLst>
              <a:ext uri="{96DAC541-7B7A-43D3-8B79-37D633B846F1}">
                <asvg:svgBlip xmlns:asvg="http://schemas.microsoft.com/office/drawing/2016/SVG/main" r:embed="rId16"/>
              </a:ext>
            </a:extLst>
          </a:blip>
          <a:stretch>
            <a:fillRect/>
          </a:stretch>
        </p:blipFill>
        <p:spPr>
          <a:xfrm>
            <a:off x="4427983" y="2618580"/>
            <a:ext cx="207846" cy="325941"/>
          </a:xfrm>
          <a:prstGeom prst="rect">
            <a:avLst/>
          </a:prstGeom>
        </p:spPr>
      </p:pic>
      <p:pic>
        <p:nvPicPr>
          <p:cNvPr id="26" name="图形 35"/>
          <p:cNvPicPr>
            <a:picLocks noChangeAspect="1"/>
          </p:cNvPicPr>
          <p:nvPr>
            <p:custDataLst>
              <p:tags r:id="rId17"/>
            </p:custDataLst>
          </p:nvPr>
        </p:nvPicPr>
        <p:blipFill>
          <a:blip r:embed="rId18">
            <a:extLst>
              <a:ext uri="{96DAC541-7B7A-43D3-8B79-37D633B846F1}">
                <asvg:svgBlip xmlns:asvg="http://schemas.microsoft.com/office/drawing/2016/SVG/main" r:embed="rId19"/>
              </a:ext>
            </a:extLst>
          </a:blip>
          <a:stretch>
            <a:fillRect/>
          </a:stretch>
        </p:blipFill>
        <p:spPr>
          <a:xfrm>
            <a:off x="5246412" y="2896394"/>
            <a:ext cx="283427" cy="264532"/>
          </a:xfrm>
          <a:prstGeom prst="rect">
            <a:avLst/>
          </a:prstGeom>
        </p:spPr>
      </p:pic>
    </p:spTree>
    <p:custDataLst>
      <p:tags r:id="rId20"/>
    </p:custDataLst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标题 2"/>
          <p:cNvSpPr/>
          <p:nvPr>
            <p:ph type="ctrTitle" idx="1"/>
            <p:custDataLst>
              <p:tags r:id="rId1"/>
            </p:custDataLst>
          </p:nvPr>
        </p:nvSpPr>
        <p:spPr>
          <a:xfrm>
            <a:off x="5132705" y="3143250"/>
            <a:ext cx="5718810" cy="627380"/>
          </a:xfrm>
        </p:spPr>
        <p:txBody>
          <a:bodyPr>
            <a:normAutofit/>
            <a:scene3d>
              <a:camera prst="orthographicFront"/>
              <a:lightRig rig="threePt" dir="t"/>
            </a:scene3d>
          </a:bodyPr>
          <a:p>
            <a:r>
              <a:rPr lang="zh-CN" altLang="en-US">
                <a:latin typeface="方正粗黑宋简体" panose="02000000000000000000" charset="-122"/>
                <a:ea typeface="方正大黑体_GBK" panose="02010600010101010101" charset="-122"/>
              </a:rPr>
              <a:t>回顾账簿分类及总账登记方法</a:t>
            </a:r>
            <a:endParaRPr lang="zh-CN" altLang="en-US"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  <p:sp>
        <p:nvSpPr>
          <p:cNvPr id="19" name="文本框 18"/>
          <p:cNvSpPr txBox="1"/>
          <p:nvPr>
            <p:custDataLst>
              <p:tags r:id="rId2"/>
            </p:custDataLst>
          </p:nvPr>
        </p:nvSpPr>
        <p:spPr>
          <a:xfrm>
            <a:off x="3017996" y="2582936"/>
            <a:ext cx="1767635" cy="1672591"/>
          </a:xfrm>
          <a:prstGeom prst="rect">
            <a:avLst/>
          </a:prstGeom>
          <a:noFill/>
        </p:spPr>
        <p:txBody>
          <a:bodyPr wrap="square" rtlCol="0" anchor="ctr" anchorCtr="1"/>
          <a:p>
            <a:pPr algn="r"/>
            <a:r>
              <a:rPr lang="en-US" altLang="zh-CN" sz="3300" b="1" dirty="0">
                <a:solidFill>
                  <a:srgbClr val="002060"/>
                </a:solidFill>
                <a:latin typeface="方正粗黑宋简体" panose="02000000000000000000" charset="-122"/>
                <a:ea typeface="方正大黑体_GBK" panose="02010600010101010101" charset="-122"/>
                <a:cs typeface="汉仪粗简黑简" panose="00020600040101010101" charset="-122"/>
              </a:rPr>
              <a:t>01</a:t>
            </a:r>
            <a:endParaRPr lang="en-US" altLang="zh-CN" sz="3300" b="1" dirty="0">
              <a:solidFill>
                <a:srgbClr val="002060"/>
              </a:solidFill>
              <a:latin typeface="方正粗黑宋简体" panose="02000000000000000000" charset="-122"/>
              <a:ea typeface="方正大黑体_GBK" panose="02010600010101010101" charset="-122"/>
              <a:cs typeface="汉仪粗简黑简" panose="00020600040101010101" charset="-122"/>
            </a:endParaRPr>
          </a:p>
        </p:txBody>
      </p:sp>
      <p:cxnSp>
        <p:nvCxnSpPr>
          <p:cNvPr id="20" name="直接连接符 19"/>
          <p:cNvCxnSpPr/>
          <p:nvPr>
            <p:custDataLst>
              <p:tags r:id="rId3"/>
            </p:custDataLst>
          </p:nvPr>
        </p:nvCxnSpPr>
        <p:spPr>
          <a:xfrm>
            <a:off x="4907594" y="3156396"/>
            <a:ext cx="0" cy="614152"/>
          </a:xfrm>
          <a:prstGeom prst="line">
            <a:avLst/>
          </a:prstGeom>
          <a:ln w="381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custDataLst>
      <p:tags r:id="rId4"/>
    </p:custData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4098" name="Picture 2" descr="总账2（账本）"/>
          <p:cNvPicPr>
            <a:picLocks noChangeAspect="1"/>
          </p:cNvPicPr>
          <p:nvPr/>
        </p:nvPicPr>
        <p:blipFill>
          <a:blip r:embed="rId1"/>
          <a:srcRect r="43327" b="46249"/>
          <a:stretch>
            <a:fillRect/>
          </a:stretch>
        </p:blipFill>
        <p:spPr>
          <a:xfrm rot="-229162">
            <a:off x="5238750" y="633413"/>
            <a:ext cx="1524000" cy="145256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0" y="228600"/>
            <a:ext cx="8382000" cy="404813"/>
          </a:xfrm>
        </p:spPr>
        <p:txBody>
          <a:bodyPr vert="horz" wrap="square" lIns="91440" tIns="45720" rIns="91440" bIns="45720" numCol="1" rtlCol="0" anchor="t" anchorCtr="0" compatLnSpc="1"/>
          <a:lstStyle/>
          <a:p>
            <a:pPr marL="357505" marR="0" lvl="0" indent="-357505" algn="l" defTabSz="914400" rtl="0" eaLnBrk="1" fontAlgn="auto" latinLnBrk="0" hangingPunct="1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accent4"/>
              </a:buClr>
              <a:buSzPct val="90000"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方正大黑体_GBK" panose="02010600010101010101" charset="-122"/>
                <a:cs typeface="+mn-cs"/>
              </a:rPr>
              <a:t>会计账簿的分类（按用途）</a:t>
            </a:r>
            <a:endParaRPr kumimoji="0" lang="zh-CN" altLang="en-US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方正大黑体_GBK" panose="02010600010101010101" charset="-122"/>
              <a:cs typeface="+mn-cs"/>
            </a:endParaRPr>
          </a:p>
          <a:p>
            <a:pPr marL="357505" marR="0" lvl="0" indent="-357505" algn="l" defTabSz="914400" rtl="0" eaLnBrk="1" fontAlgn="auto" latinLnBrk="0" hangingPunct="1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accent4"/>
              </a:buClr>
              <a:buSzPct val="90000"/>
              <a:buFontTx/>
              <a:buNone/>
              <a:defRPr/>
            </a:pPr>
            <a:endParaRPr kumimoji="0" lang="zh-CN" altLang="en-US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方正大黑体_GBK" panose="02010600010101010101" charset="-122"/>
              <a:cs typeface="+mn-cs"/>
            </a:endParaRPr>
          </a:p>
        </p:txBody>
      </p:sp>
      <p:sp>
        <p:nvSpPr>
          <p:cNvPr id="4100" name="AutoShape 4"/>
          <p:cNvSpPr/>
          <p:nvPr/>
        </p:nvSpPr>
        <p:spPr>
          <a:xfrm>
            <a:off x="8472488" y="4149725"/>
            <a:ext cx="2057400" cy="1150938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E1F0FF"/>
              </a:gs>
              <a:gs pos="100000">
                <a:srgbClr val="8BB2D9"/>
              </a:gs>
            </a:gsLst>
            <a:lin ang="2700000" scaled="1"/>
            <a:tileRect/>
          </a:gradFill>
          <a:ln w="19050" cap="flat" cmpd="sng">
            <a:solidFill>
              <a:srgbClr val="003366"/>
            </a:solidFill>
            <a:prstDash val="solid"/>
            <a:round/>
            <a:headEnd type="none" w="med" len="med"/>
            <a:tailEnd type="none" w="med" len="med"/>
          </a:ln>
          <a:effectLst>
            <a:outerShdw dist="35921" dir="2699999" algn="ctr" rotWithShape="0">
              <a:schemeClr val="bg2">
                <a:alpha val="50000"/>
              </a:schemeClr>
            </a:outerShdw>
          </a:effectLst>
        </p:spPr>
        <p:txBody>
          <a:bodyPr wrap="none" anchor="ctr" anchorCtr="0"/>
          <a:p>
            <a:pPr algn="ctr"/>
            <a:r>
              <a:rPr lang="zh-CN" altLang="en-US" sz="2000" b="1" dirty="0">
                <a:solidFill>
                  <a:srgbClr val="000000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加强对流动性较强</a:t>
            </a:r>
            <a:endParaRPr lang="zh-CN" altLang="en-US" sz="2000" b="1" dirty="0">
              <a:solidFill>
                <a:srgbClr val="000000"/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  <a:p>
            <a:pPr algn="ctr"/>
            <a:r>
              <a:rPr lang="zh-CN" altLang="en-US" sz="2000" b="1" dirty="0">
                <a:solidFill>
                  <a:srgbClr val="000000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的现金、银行存款</a:t>
            </a:r>
            <a:endParaRPr lang="zh-CN" altLang="en-US" sz="2000" b="1" dirty="0">
              <a:solidFill>
                <a:srgbClr val="000000"/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  <a:p>
            <a:pPr algn="ctr"/>
            <a:r>
              <a:rPr lang="zh-CN" altLang="en-US" sz="2000" b="1" dirty="0">
                <a:solidFill>
                  <a:srgbClr val="000000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管理与控制</a:t>
            </a:r>
            <a:endParaRPr lang="zh-CN" altLang="en-US" sz="2000" b="1" dirty="0">
              <a:solidFill>
                <a:srgbClr val="000000"/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  <p:sp>
        <p:nvSpPr>
          <p:cNvPr id="4101" name="Text Box 5"/>
          <p:cNvSpPr txBox="1"/>
          <p:nvPr/>
        </p:nvSpPr>
        <p:spPr>
          <a:xfrm>
            <a:off x="6324600" y="2895600"/>
            <a:ext cx="1219200" cy="36830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>
              <a:spcBef>
                <a:spcPct val="50000"/>
              </a:spcBef>
            </a:pPr>
            <a:endParaRPr lang="zh-CN" altLang="zh-CN" sz="1800" dirty="0">
              <a:solidFill>
                <a:srgbClr val="000000"/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  <p:sp>
        <p:nvSpPr>
          <p:cNvPr id="4102" name="Text Box 6"/>
          <p:cNvSpPr txBox="1"/>
          <p:nvPr/>
        </p:nvSpPr>
        <p:spPr>
          <a:xfrm>
            <a:off x="2838450" y="1738313"/>
            <a:ext cx="2278063" cy="58356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>
              <a:spcBef>
                <a:spcPct val="50000"/>
              </a:spcBef>
            </a:pPr>
            <a:r>
              <a:rPr lang="zh-CN" altLang="en-US" sz="3200" b="1" dirty="0">
                <a:solidFill>
                  <a:srgbClr val="000000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分类账</a:t>
            </a:r>
            <a:endParaRPr lang="zh-CN" altLang="en-US" sz="3200" b="1" dirty="0">
              <a:solidFill>
                <a:srgbClr val="000000"/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  <p:sp>
        <p:nvSpPr>
          <p:cNvPr id="4103" name="Text Box 7"/>
          <p:cNvSpPr txBox="1"/>
          <p:nvPr/>
        </p:nvSpPr>
        <p:spPr>
          <a:xfrm>
            <a:off x="2514600" y="4267200"/>
            <a:ext cx="2278063" cy="835660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 anchor="t" anchorCtr="0">
            <a:spAutoFit/>
          </a:bodyPr>
          <a:p>
            <a:pPr algn="ctr">
              <a:lnSpc>
                <a:spcPct val="60000"/>
              </a:lnSpc>
              <a:spcBef>
                <a:spcPct val="50000"/>
              </a:spcBef>
            </a:pPr>
            <a:r>
              <a:rPr lang="zh-CN" altLang="en-US" sz="3200" b="1" dirty="0">
                <a:solidFill>
                  <a:srgbClr val="000000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序时账</a:t>
            </a:r>
            <a:endParaRPr lang="zh-CN" altLang="en-US" sz="3200" b="1" dirty="0">
              <a:solidFill>
                <a:srgbClr val="000000"/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  <a:p>
            <a:pPr>
              <a:lnSpc>
                <a:spcPct val="60000"/>
              </a:lnSpc>
              <a:spcBef>
                <a:spcPct val="50000"/>
              </a:spcBef>
            </a:pPr>
            <a:r>
              <a:rPr lang="zh-CN" altLang="en-US" sz="3200" b="1" dirty="0">
                <a:solidFill>
                  <a:srgbClr val="000000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（日记账）</a:t>
            </a:r>
            <a:endParaRPr lang="zh-CN" altLang="en-US" sz="3200" b="1" dirty="0">
              <a:solidFill>
                <a:srgbClr val="000000"/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  <p:sp>
        <p:nvSpPr>
          <p:cNvPr id="4104" name="AutoShape 8"/>
          <p:cNvSpPr/>
          <p:nvPr/>
        </p:nvSpPr>
        <p:spPr>
          <a:xfrm>
            <a:off x="4876800" y="1066800"/>
            <a:ext cx="152400" cy="2133600"/>
          </a:xfrm>
          <a:prstGeom prst="leftBracket">
            <a:avLst>
              <a:gd name="adj" fmla="val 116666"/>
            </a:avLst>
          </a:prstGeom>
          <a:noFill/>
          <a:ln w="38100" cap="flat" cmpd="sng">
            <a:solidFill>
              <a:srgbClr val="336699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 anchorCtr="0"/>
          <a:p>
            <a:endParaRPr lang="zh-CN" altLang="en-US" sz="1800" dirty="0"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  <p:sp>
        <p:nvSpPr>
          <p:cNvPr id="4105" name="Line 9"/>
          <p:cNvSpPr/>
          <p:nvPr/>
        </p:nvSpPr>
        <p:spPr>
          <a:xfrm flipH="1">
            <a:off x="4343400" y="2057400"/>
            <a:ext cx="533400" cy="0"/>
          </a:xfrm>
          <a:prstGeom prst="line">
            <a:avLst/>
          </a:prstGeom>
          <a:ln w="38100" cap="flat" cmpd="sng">
            <a:solidFill>
              <a:srgbClr val="336699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106" name="Text Box 10"/>
          <p:cNvSpPr txBox="1"/>
          <p:nvPr/>
        </p:nvSpPr>
        <p:spPr>
          <a:xfrm>
            <a:off x="5453063" y="2074863"/>
            <a:ext cx="990600" cy="276860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 anchor="t" anchorCtr="0">
            <a:spAutoFit/>
          </a:bodyPr>
          <a:p>
            <a:pPr>
              <a:spcBef>
                <a:spcPct val="50000"/>
              </a:spcBef>
            </a:pPr>
            <a:r>
              <a:rPr lang="zh-CN" altLang="en-US" sz="1800" b="1" i="1" dirty="0">
                <a:solidFill>
                  <a:srgbClr val="000000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总分类账</a:t>
            </a:r>
            <a:endParaRPr lang="zh-CN" altLang="en-US" sz="1800" b="1" i="1" dirty="0">
              <a:solidFill>
                <a:srgbClr val="000000"/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  <p:sp>
        <p:nvSpPr>
          <p:cNvPr id="4107" name="Text Box 11"/>
          <p:cNvSpPr txBox="1"/>
          <p:nvPr/>
        </p:nvSpPr>
        <p:spPr>
          <a:xfrm>
            <a:off x="4381500" y="5630863"/>
            <a:ext cx="1782763" cy="276860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 anchor="t" anchorCtr="0">
            <a:spAutoFit/>
          </a:bodyPr>
          <a:p>
            <a:pPr>
              <a:spcBef>
                <a:spcPct val="50000"/>
              </a:spcBef>
            </a:pPr>
            <a:r>
              <a:rPr lang="zh-CN" altLang="en-US" sz="1800" b="1" i="1" dirty="0">
                <a:solidFill>
                  <a:srgbClr val="000000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库存现金日记账</a:t>
            </a:r>
            <a:endParaRPr lang="zh-CN" altLang="en-US" sz="1800" b="1" i="1" dirty="0">
              <a:solidFill>
                <a:srgbClr val="000000"/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  <p:sp>
        <p:nvSpPr>
          <p:cNvPr id="4108" name="Line 12"/>
          <p:cNvSpPr/>
          <p:nvPr/>
        </p:nvSpPr>
        <p:spPr>
          <a:xfrm flipH="1">
            <a:off x="4419600" y="4800600"/>
            <a:ext cx="457200" cy="0"/>
          </a:xfrm>
          <a:prstGeom prst="line">
            <a:avLst/>
          </a:prstGeom>
          <a:ln w="38100" cap="flat" cmpd="sng">
            <a:solidFill>
              <a:srgbClr val="336699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109" name="Text Box 13"/>
          <p:cNvSpPr txBox="1"/>
          <p:nvPr/>
        </p:nvSpPr>
        <p:spPr>
          <a:xfrm>
            <a:off x="5318125" y="3659188"/>
            <a:ext cx="1219200" cy="276860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 anchor="t" anchorCtr="0">
            <a:spAutoFit/>
          </a:bodyPr>
          <a:p>
            <a:pPr>
              <a:spcBef>
                <a:spcPct val="50000"/>
              </a:spcBef>
            </a:pPr>
            <a:r>
              <a:rPr lang="zh-CN" altLang="en-US" sz="1800" b="1" i="1" dirty="0">
                <a:solidFill>
                  <a:srgbClr val="000000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明细分类账</a:t>
            </a:r>
            <a:endParaRPr lang="zh-CN" altLang="en-US" sz="1800" b="1" i="1" dirty="0">
              <a:solidFill>
                <a:srgbClr val="000000"/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  <p:sp>
        <p:nvSpPr>
          <p:cNvPr id="4110" name="Line 14"/>
          <p:cNvSpPr/>
          <p:nvPr/>
        </p:nvSpPr>
        <p:spPr>
          <a:xfrm flipH="1">
            <a:off x="7620000" y="4800600"/>
            <a:ext cx="838200" cy="0"/>
          </a:xfrm>
          <a:prstGeom prst="line">
            <a:avLst/>
          </a:prstGeom>
          <a:ln w="38100" cap="flat" cmpd="sng">
            <a:solidFill>
              <a:srgbClr val="336699"/>
            </a:solidFill>
            <a:prstDash val="sysDot"/>
            <a:round/>
            <a:headEnd type="none" w="med" len="med"/>
            <a:tailEnd type="triangle" w="med" len="med"/>
          </a:ln>
        </p:spPr>
      </p:sp>
      <p:sp>
        <p:nvSpPr>
          <p:cNvPr id="4111" name="Text Box 15"/>
          <p:cNvSpPr txBox="1"/>
          <p:nvPr/>
        </p:nvSpPr>
        <p:spPr>
          <a:xfrm>
            <a:off x="6019800" y="5562600"/>
            <a:ext cx="1828800" cy="36830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>
              <a:spcBef>
                <a:spcPct val="50000"/>
              </a:spcBef>
            </a:pPr>
            <a:r>
              <a:rPr lang="zh-CN" altLang="en-US" sz="1800" b="1" i="1" dirty="0">
                <a:solidFill>
                  <a:srgbClr val="000000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银行存款日记账</a:t>
            </a:r>
            <a:endParaRPr lang="zh-CN" altLang="en-US" sz="1800" b="1" i="1" dirty="0">
              <a:solidFill>
                <a:srgbClr val="000000"/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  <p:pic>
        <p:nvPicPr>
          <p:cNvPr id="4112" name="Picture 16" descr="银行存款日记账（账本）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-261572">
            <a:off x="6324600" y="4191000"/>
            <a:ext cx="1295400" cy="12763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113" name="Picture 17" descr="现金日记账2（账本）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-262234">
            <a:off x="4876800" y="4191000"/>
            <a:ext cx="1336675" cy="13716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114" name="Picture 18" descr="图片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65725" y="2363788"/>
            <a:ext cx="1292225" cy="87153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115" name="Picture 19" descr="图片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41925" y="2592388"/>
            <a:ext cx="1292225" cy="8953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116" name="Picture 20" descr="图片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394325" y="2820988"/>
            <a:ext cx="1292225" cy="86518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117" name="Text Box 21"/>
          <p:cNvSpPr txBox="1"/>
          <p:nvPr/>
        </p:nvSpPr>
        <p:spPr>
          <a:xfrm>
            <a:off x="2927350" y="6092825"/>
            <a:ext cx="2278063" cy="58356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>
              <a:spcBef>
                <a:spcPct val="50000"/>
              </a:spcBef>
            </a:pPr>
            <a:r>
              <a:rPr lang="zh-CN" altLang="en-US" sz="3200" b="1" dirty="0">
                <a:solidFill>
                  <a:srgbClr val="000000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备查账</a:t>
            </a:r>
            <a:endParaRPr lang="zh-CN" altLang="en-US" sz="3200" b="1" dirty="0">
              <a:solidFill>
                <a:srgbClr val="000000"/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  <p:sp>
        <p:nvSpPr>
          <p:cNvPr id="4118" name="AutoShape 22"/>
          <p:cNvSpPr/>
          <p:nvPr/>
        </p:nvSpPr>
        <p:spPr>
          <a:xfrm>
            <a:off x="2424113" y="1773238"/>
            <a:ext cx="395287" cy="4895850"/>
          </a:xfrm>
          <a:prstGeom prst="leftBrace">
            <a:avLst>
              <a:gd name="adj1" fmla="val 103155"/>
              <a:gd name="adj2" fmla="val 50000"/>
            </a:avLst>
          </a:prstGeom>
          <a:noFill/>
          <a:ln w="38100" cap="flat" cmpd="sng">
            <a:solidFill>
              <a:srgbClr val="336699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 anchorCtr="0"/>
          <a:p>
            <a:endParaRPr lang="zh-CN" altLang="en-US" sz="1800" dirty="0"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charRg st="0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7" dur="500"/>
                                        <p:tgtEl>
                                          <p:spTgt spid="4099">
                                            <p:txEl>
                                              <p:charRg st="0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6" dur="5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9" dur="500"/>
                                        <p:tgtEl>
                                          <p:spTgt spid="4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2" dur="500"/>
                                        <p:tgtEl>
                                          <p:spTgt spid="4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4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4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3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4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4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1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41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4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41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41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4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41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41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4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41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41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4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4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41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41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4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41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41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4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41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41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4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41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41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4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500"/>
                            </p:stCondLst>
                            <p:childTnLst>
                              <p:par>
                                <p:cTn id="102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104" dur="500"/>
                                        <p:tgtEl>
                                          <p:spTgt spid="4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9" grpId="0" build="p"/>
      <p:bldP spid="4100" grpId="0" bldLvl="0" animBg="1"/>
      <p:bldP spid="4101" grpId="0"/>
      <p:bldP spid="4102" grpId="0"/>
      <p:bldP spid="4103" grpId="0"/>
      <p:bldP spid="4104" grpId="0" bldLvl="0" animBg="1"/>
      <p:bldP spid="4106" grpId="0"/>
      <p:bldP spid="4107" grpId="0"/>
      <p:bldP spid="4109" grpId="0"/>
      <p:bldP spid="4111" grpId="0"/>
      <p:bldP spid="4117" grpId="0"/>
      <p:bldP spid="4118" grpId="0" bldLvl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8193" name="Picture 2" descr="图片2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583113" y="765175"/>
            <a:ext cx="5761037" cy="586898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7171" name="Text Box 3"/>
          <p:cNvSpPr txBox="1"/>
          <p:nvPr/>
        </p:nvSpPr>
        <p:spPr>
          <a:xfrm>
            <a:off x="2063750" y="1628775"/>
            <a:ext cx="1998663" cy="58356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algn="ctr">
              <a:spcBef>
                <a:spcPct val="50000"/>
              </a:spcBef>
            </a:pPr>
            <a:r>
              <a:rPr lang="zh-CN" altLang="en-US" sz="3200" b="1" dirty="0">
                <a:solidFill>
                  <a:srgbClr val="000000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账页格式</a:t>
            </a:r>
            <a:endParaRPr lang="zh-CN" altLang="en-US" sz="3200" b="1" dirty="0">
              <a:solidFill>
                <a:srgbClr val="000000"/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  <p:sp>
        <p:nvSpPr>
          <p:cNvPr id="7172" name="AutoShape 4"/>
          <p:cNvSpPr/>
          <p:nvPr/>
        </p:nvSpPr>
        <p:spPr>
          <a:xfrm>
            <a:off x="1919288" y="2276475"/>
            <a:ext cx="2505075" cy="5588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182F47"/>
              </a:gs>
              <a:gs pos="100000">
                <a:srgbClr val="336699"/>
              </a:gs>
            </a:gsLst>
            <a:lin ang="2700000" scaled="1"/>
            <a:tileRect/>
          </a:gradFill>
          <a:ln w="9525">
            <a:noFill/>
          </a:ln>
        </p:spPr>
        <p:txBody>
          <a:bodyPr wrap="none" anchor="b" anchorCtr="0"/>
          <a:p>
            <a:pPr algn="ctr"/>
            <a:r>
              <a:rPr lang="zh-CN" altLang="en-US" sz="3200" b="1" dirty="0">
                <a:solidFill>
                  <a:schemeClr val="bg1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三栏式</a:t>
            </a:r>
            <a:endParaRPr lang="zh-CN" altLang="en-US" sz="3200" b="1" dirty="0">
              <a:solidFill>
                <a:schemeClr val="bg1"/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  <p:sp>
        <p:nvSpPr>
          <p:cNvPr id="7173" name="Line 5"/>
          <p:cNvSpPr/>
          <p:nvPr/>
        </p:nvSpPr>
        <p:spPr>
          <a:xfrm flipV="1">
            <a:off x="3962400" y="2743200"/>
            <a:ext cx="5715000" cy="0"/>
          </a:xfrm>
          <a:prstGeom prst="line">
            <a:avLst/>
          </a:prstGeom>
          <a:ln w="28575" cap="flat" cmpd="sng">
            <a:solidFill>
              <a:srgbClr val="336699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7174" name="AutoShape 6"/>
          <p:cNvSpPr/>
          <p:nvPr/>
        </p:nvSpPr>
        <p:spPr>
          <a:xfrm>
            <a:off x="6527800" y="1412875"/>
            <a:ext cx="1008063" cy="287338"/>
          </a:xfrm>
          <a:prstGeom prst="roundRect">
            <a:avLst>
              <a:gd name="adj" fmla="val 16667"/>
            </a:avLst>
          </a:prstGeom>
          <a:noFill/>
          <a:ln w="28575" cap="flat" cmpd="sng">
            <a:solidFill>
              <a:srgbClr val="336699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 anchorCtr="0"/>
          <a:p>
            <a:endParaRPr lang="zh-CN" altLang="en-US" sz="1800" dirty="0"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  <p:sp>
        <p:nvSpPr>
          <p:cNvPr id="7175" name="Line 7"/>
          <p:cNvSpPr/>
          <p:nvPr/>
        </p:nvSpPr>
        <p:spPr>
          <a:xfrm flipV="1">
            <a:off x="7315200" y="1700213"/>
            <a:ext cx="4763" cy="1042987"/>
          </a:xfrm>
          <a:prstGeom prst="line">
            <a:avLst/>
          </a:prstGeom>
          <a:ln w="28575" cap="flat" cmpd="sng">
            <a:solidFill>
              <a:srgbClr val="336699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7176" name="Line 8"/>
          <p:cNvSpPr/>
          <p:nvPr/>
        </p:nvSpPr>
        <p:spPr>
          <a:xfrm flipV="1">
            <a:off x="8458200" y="1628775"/>
            <a:ext cx="14288" cy="1114425"/>
          </a:xfrm>
          <a:prstGeom prst="line">
            <a:avLst/>
          </a:prstGeom>
          <a:ln w="28575" cap="flat" cmpd="sng">
            <a:solidFill>
              <a:srgbClr val="336699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7177" name="Line 9"/>
          <p:cNvSpPr/>
          <p:nvPr/>
        </p:nvSpPr>
        <p:spPr>
          <a:xfrm flipV="1">
            <a:off x="9677400" y="1628775"/>
            <a:ext cx="19050" cy="1114425"/>
          </a:xfrm>
          <a:prstGeom prst="line">
            <a:avLst/>
          </a:prstGeom>
          <a:ln w="28575" cap="flat" cmpd="sng">
            <a:solidFill>
              <a:srgbClr val="336699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7178" name="AutoShape 10"/>
          <p:cNvSpPr/>
          <p:nvPr/>
        </p:nvSpPr>
        <p:spPr>
          <a:xfrm>
            <a:off x="7751763" y="1412875"/>
            <a:ext cx="990600" cy="228600"/>
          </a:xfrm>
          <a:prstGeom prst="roundRect">
            <a:avLst>
              <a:gd name="adj" fmla="val 16667"/>
            </a:avLst>
          </a:prstGeom>
          <a:noFill/>
          <a:ln w="28575" cap="flat" cmpd="sng">
            <a:solidFill>
              <a:srgbClr val="336699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 anchorCtr="0"/>
          <a:p>
            <a:endParaRPr lang="zh-CN" altLang="en-US" sz="1800" dirty="0"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  <p:sp>
        <p:nvSpPr>
          <p:cNvPr id="7179" name="AutoShape 11"/>
          <p:cNvSpPr/>
          <p:nvPr/>
        </p:nvSpPr>
        <p:spPr>
          <a:xfrm>
            <a:off x="9120188" y="1412875"/>
            <a:ext cx="990600" cy="228600"/>
          </a:xfrm>
          <a:prstGeom prst="roundRect">
            <a:avLst>
              <a:gd name="adj" fmla="val 16667"/>
            </a:avLst>
          </a:prstGeom>
          <a:noFill/>
          <a:ln w="28575" cap="flat" cmpd="sng">
            <a:solidFill>
              <a:srgbClr val="336699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 anchorCtr="0"/>
          <a:p>
            <a:endParaRPr lang="zh-CN" altLang="en-US" sz="1800" dirty="0"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  <p:sp>
        <p:nvSpPr>
          <p:cNvPr id="7180" name="Text Box 12"/>
          <p:cNvSpPr txBox="1"/>
          <p:nvPr/>
        </p:nvSpPr>
        <p:spPr>
          <a:xfrm>
            <a:off x="2063750" y="2924175"/>
            <a:ext cx="1998663" cy="58356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algn="ctr">
              <a:spcBef>
                <a:spcPct val="50000"/>
              </a:spcBef>
            </a:pPr>
            <a:r>
              <a:rPr lang="zh-CN" altLang="en-US" sz="3200" b="1" dirty="0">
                <a:solidFill>
                  <a:srgbClr val="000000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登记人员</a:t>
            </a:r>
            <a:endParaRPr lang="zh-CN" altLang="en-US" sz="3200" b="1" dirty="0">
              <a:solidFill>
                <a:srgbClr val="000000"/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  <p:sp>
        <p:nvSpPr>
          <p:cNvPr id="7181" name="AutoShape 13"/>
          <p:cNvSpPr/>
          <p:nvPr/>
        </p:nvSpPr>
        <p:spPr>
          <a:xfrm>
            <a:off x="1919288" y="3500438"/>
            <a:ext cx="2505075" cy="5588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182F47"/>
              </a:gs>
              <a:gs pos="100000">
                <a:srgbClr val="336699"/>
              </a:gs>
            </a:gsLst>
            <a:lin ang="2700000" scaled="1"/>
            <a:tileRect/>
          </a:gradFill>
          <a:ln w="9525">
            <a:noFill/>
          </a:ln>
        </p:spPr>
        <p:txBody>
          <a:bodyPr wrap="none" anchor="b" anchorCtr="0"/>
          <a:p>
            <a:pPr algn="ctr"/>
            <a:r>
              <a:rPr lang="zh-CN" altLang="en-US" sz="3200" b="1" dirty="0">
                <a:solidFill>
                  <a:schemeClr val="bg1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会计人员</a:t>
            </a:r>
            <a:endParaRPr lang="zh-CN" altLang="en-US" sz="3200" b="1" dirty="0">
              <a:solidFill>
                <a:schemeClr val="bg1"/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  <p:sp>
        <p:nvSpPr>
          <p:cNvPr id="7182" name="Text Box 14"/>
          <p:cNvSpPr txBox="1"/>
          <p:nvPr/>
        </p:nvSpPr>
        <p:spPr>
          <a:xfrm>
            <a:off x="2063750" y="4149725"/>
            <a:ext cx="1998663" cy="58356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algn="ctr">
              <a:spcBef>
                <a:spcPct val="50000"/>
              </a:spcBef>
            </a:pPr>
            <a:r>
              <a:rPr lang="zh-CN" altLang="en-US" sz="3200" b="1" dirty="0">
                <a:solidFill>
                  <a:srgbClr val="000000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登记依据</a:t>
            </a:r>
            <a:endParaRPr lang="zh-CN" altLang="en-US" sz="3200" b="1" dirty="0">
              <a:solidFill>
                <a:srgbClr val="000000"/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  <p:sp>
        <p:nvSpPr>
          <p:cNvPr id="7183" name="AutoShape 15"/>
          <p:cNvSpPr/>
          <p:nvPr/>
        </p:nvSpPr>
        <p:spPr>
          <a:xfrm>
            <a:off x="1992313" y="4797425"/>
            <a:ext cx="2503487" cy="5588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182F47"/>
              </a:gs>
              <a:gs pos="100000">
                <a:srgbClr val="336699"/>
              </a:gs>
            </a:gsLst>
            <a:lin ang="2700000" scaled="1"/>
            <a:tileRect/>
          </a:gradFill>
          <a:ln w="9525">
            <a:noFill/>
          </a:ln>
        </p:spPr>
        <p:txBody>
          <a:bodyPr wrap="none" anchor="b" anchorCtr="0"/>
          <a:p>
            <a:pPr algn="ctr"/>
            <a:r>
              <a:rPr lang="zh-CN" altLang="en-US" sz="3200" b="1" dirty="0">
                <a:solidFill>
                  <a:schemeClr val="bg1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记账凭证</a:t>
            </a:r>
            <a:endParaRPr lang="zh-CN" altLang="en-US" sz="3200" b="1" dirty="0">
              <a:solidFill>
                <a:schemeClr val="bg1"/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  <p:sp>
        <p:nvSpPr>
          <p:cNvPr id="7184" name="AutoShape 16"/>
          <p:cNvSpPr/>
          <p:nvPr/>
        </p:nvSpPr>
        <p:spPr>
          <a:xfrm>
            <a:off x="1985963" y="5416550"/>
            <a:ext cx="2503487" cy="5588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182F47"/>
              </a:gs>
              <a:gs pos="100000">
                <a:srgbClr val="336699"/>
              </a:gs>
            </a:gsLst>
            <a:lin ang="2700000" scaled="1"/>
            <a:tileRect/>
          </a:gradFill>
          <a:ln w="9525">
            <a:noFill/>
          </a:ln>
        </p:spPr>
        <p:txBody>
          <a:bodyPr wrap="none" anchor="b" anchorCtr="0"/>
          <a:p>
            <a:pPr algn="ctr"/>
            <a:r>
              <a:rPr lang="zh-CN" altLang="en-US" sz="3200" b="1" dirty="0">
                <a:solidFill>
                  <a:schemeClr val="bg1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汇总记账凭证</a:t>
            </a:r>
            <a:endParaRPr lang="zh-CN" altLang="en-US" sz="3200" b="1" dirty="0">
              <a:solidFill>
                <a:schemeClr val="bg1"/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  <p:sp>
        <p:nvSpPr>
          <p:cNvPr id="7185" name="AutoShape 17"/>
          <p:cNvSpPr/>
          <p:nvPr/>
        </p:nvSpPr>
        <p:spPr>
          <a:xfrm>
            <a:off x="1985963" y="6011863"/>
            <a:ext cx="2503487" cy="5588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182F47"/>
              </a:gs>
              <a:gs pos="100000">
                <a:srgbClr val="336699"/>
              </a:gs>
            </a:gsLst>
            <a:lin ang="2700000" scaled="1"/>
            <a:tileRect/>
          </a:gradFill>
          <a:ln w="9525">
            <a:noFill/>
          </a:ln>
        </p:spPr>
        <p:txBody>
          <a:bodyPr wrap="none" anchor="b" anchorCtr="0"/>
          <a:p>
            <a:pPr algn="ctr"/>
            <a:r>
              <a:rPr lang="zh-CN" altLang="en-US" sz="3200" b="1" dirty="0">
                <a:solidFill>
                  <a:schemeClr val="bg1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科目汇总表</a:t>
            </a:r>
            <a:endParaRPr lang="zh-CN" altLang="en-US" sz="3200" b="1" dirty="0">
              <a:solidFill>
                <a:schemeClr val="bg1"/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  <p:sp>
        <p:nvSpPr>
          <p:cNvPr id="7186" name="Rectangle 18"/>
          <p:cNvSpPr>
            <a:spLocks noChangeArrowheads="1"/>
          </p:cNvSpPr>
          <p:nvPr/>
        </p:nvSpPr>
        <p:spPr bwMode="auto">
          <a:xfrm>
            <a:off x="1992313" y="-20637"/>
            <a:ext cx="7056438" cy="7067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0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方正粗黑宋简体" panose="02000000000000000000" charset="-122"/>
                <a:ea typeface="方正大黑体_GBK" panose="02010600010101010101" charset="-122"/>
                <a:cs typeface="+mn-cs"/>
              </a:rPr>
              <a:t>回顾总分类账的登记</a:t>
            </a:r>
            <a:endParaRPr kumimoji="0" lang="zh-CN" altLang="en-US" sz="40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方正粗黑宋简体" panose="02000000000000000000" charset="-122"/>
              <a:ea typeface="方正大黑体_GBK" panose="02010600010101010101" charset="-122"/>
              <a:cs typeface="+mn-cs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7" dur="500"/>
                                        <p:tgtEl>
                                          <p:spTgt spid="7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1" dur="500"/>
                                        <p:tgtEl>
                                          <p:spTgt spid="7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5" dur="500"/>
                                        <p:tgtEl>
                                          <p:spTgt spid="7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8" dur="500"/>
                                        <p:tgtEl>
                                          <p:spTgt spid="7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1" dur="500"/>
                                        <p:tgtEl>
                                          <p:spTgt spid="7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500"/>
                            </p:stCondLst>
                            <p:childTnLst>
                              <p:par>
                                <p:cTn id="33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5" dur="500"/>
                                        <p:tgtEl>
                                          <p:spTgt spid="7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8" dur="500"/>
                                        <p:tgtEl>
                                          <p:spTgt spid="7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41" dur="500"/>
                                        <p:tgtEl>
                                          <p:spTgt spid="7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7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7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7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7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7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7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1" grpId="0"/>
      <p:bldP spid="7172" grpId="0" bldLvl="0" animBg="1"/>
      <p:bldP spid="7174" grpId="0" bldLvl="0" animBg="1"/>
      <p:bldP spid="7178" grpId="0" bldLvl="0" animBg="1"/>
      <p:bldP spid="7179" grpId="0" bldLvl="0" animBg="1"/>
      <p:bldP spid="7180" grpId="0"/>
      <p:bldP spid="7181" grpId="0" bldLvl="0" animBg="1"/>
      <p:bldP spid="7182" grpId="0"/>
      <p:bldP spid="7183" grpId="0" bldLvl="0" animBg="1"/>
      <p:bldP spid="7184" grpId="0" bldLvl="0" animBg="1"/>
      <p:bldP spid="7185" grpId="0" bldLvl="0" animBg="1"/>
      <p:bldP spid="7186" grpId="0" bldLvl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921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524000" y="188913"/>
            <a:ext cx="3470275" cy="457200"/>
          </a:xfrm>
        </p:spPr>
        <p:txBody>
          <a:bodyPr vert="horz" wrap="square" lIns="91440" tIns="45720" rIns="91440" bIns="45720" numCol="1" rtlCol="0" anchor="t" anchorCtr="0" compatLnSpc="1">
            <a:normAutofit fontScale="42500" lnSpcReduction="20000"/>
          </a:bodyPr>
          <a:lstStyle/>
          <a:p>
            <a:pPr marL="357505" marR="0" lvl="0" indent="-357505" algn="ctr" defTabSz="914400" rtl="0" eaLnBrk="1" fontAlgn="auto" latinLnBrk="0" hangingPunct="1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accent4"/>
              </a:buClr>
              <a:buSzPct val="90000"/>
              <a:buFontTx/>
              <a:buNone/>
              <a:defRPr/>
            </a:pPr>
            <a:r>
              <a:rPr kumimoji="0" lang="zh-CN" altLang="en-US" sz="5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方正大黑体_GBK" panose="02010600010101010101" charset="-122"/>
                <a:cs typeface="+mn-cs"/>
              </a:rPr>
              <a:t>登记方法</a:t>
            </a:r>
            <a:endParaRPr kumimoji="0" lang="zh-CN" altLang="en-US" sz="54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方正大黑体_GBK" panose="02010600010101010101" charset="-122"/>
              <a:cs typeface="+mn-cs"/>
            </a:endParaRPr>
          </a:p>
        </p:txBody>
      </p:sp>
      <p:sp>
        <p:nvSpPr>
          <p:cNvPr id="9219" name="AutoShape 3"/>
          <p:cNvSpPr/>
          <p:nvPr/>
        </p:nvSpPr>
        <p:spPr>
          <a:xfrm>
            <a:off x="2819400" y="2565400"/>
            <a:ext cx="7848600" cy="982663"/>
          </a:xfrm>
          <a:prstGeom prst="roundRect">
            <a:avLst>
              <a:gd name="adj" fmla="val 9856"/>
            </a:avLst>
          </a:prstGeom>
          <a:gradFill rotWithShape="1">
            <a:gsLst>
              <a:gs pos="0">
                <a:srgbClr val="182F47"/>
              </a:gs>
              <a:gs pos="100000">
                <a:srgbClr val="336699"/>
              </a:gs>
            </a:gsLst>
            <a:lin ang="2700000" scaled="1"/>
            <a:tileRect/>
          </a:gradFill>
          <a:ln w="9525">
            <a:noFill/>
          </a:ln>
        </p:spPr>
        <p:txBody>
          <a:bodyPr wrap="none" anchor="ctr" anchorCtr="0"/>
          <a:p>
            <a:r>
              <a:rPr lang="zh-CN" altLang="en-US" sz="2800" b="1" dirty="0">
                <a:solidFill>
                  <a:schemeClr val="bg1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先定期对发生的经济交易与事项进行汇总（如编</a:t>
            </a:r>
            <a:endParaRPr lang="zh-CN" altLang="en-US" sz="2800" b="1" dirty="0">
              <a:solidFill>
                <a:schemeClr val="bg1"/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  <a:p>
            <a:r>
              <a:rPr lang="zh-CN" altLang="en-US" sz="2800" b="1" dirty="0">
                <a:solidFill>
                  <a:schemeClr val="bg1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制</a:t>
            </a:r>
            <a:r>
              <a:rPr lang="zh-CN" altLang="en-US" sz="2800" b="1" dirty="0">
                <a:solidFill>
                  <a:srgbClr val="CCFF33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汇总记账凭证</a:t>
            </a:r>
            <a:r>
              <a:rPr lang="zh-CN" altLang="en-US" sz="2800" b="1" dirty="0">
                <a:solidFill>
                  <a:schemeClr val="bg1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）然后再将汇总结果记入总账。</a:t>
            </a:r>
            <a:endParaRPr lang="zh-CN" altLang="en-US" sz="2800" b="1" dirty="0">
              <a:solidFill>
                <a:schemeClr val="bg1"/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  <p:sp>
        <p:nvSpPr>
          <p:cNvPr id="9220" name="AutoShape 4"/>
          <p:cNvSpPr/>
          <p:nvPr/>
        </p:nvSpPr>
        <p:spPr>
          <a:xfrm>
            <a:off x="1524000" y="2565400"/>
            <a:ext cx="1368425" cy="952500"/>
          </a:xfrm>
          <a:prstGeom prst="roundRect">
            <a:avLst>
              <a:gd name="adj" fmla="val 0"/>
            </a:avLst>
          </a:prstGeom>
          <a:solidFill>
            <a:srgbClr val="8BB2D9"/>
          </a:solidFill>
          <a:ln w="28575" cap="flat" cmpd="sng">
            <a:solidFill>
              <a:srgbClr val="8BB2D9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 anchorCtr="0"/>
          <a:p>
            <a:r>
              <a:rPr lang="zh-CN" altLang="en-US" sz="3200" b="1" dirty="0">
                <a:solidFill>
                  <a:srgbClr val="000000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方法二</a:t>
            </a:r>
            <a:endParaRPr lang="zh-CN" altLang="en-US" sz="3200" b="1" dirty="0">
              <a:solidFill>
                <a:srgbClr val="000000"/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  <p:sp>
        <p:nvSpPr>
          <p:cNvPr id="9221" name="AutoShape 5"/>
          <p:cNvSpPr/>
          <p:nvPr/>
        </p:nvSpPr>
        <p:spPr>
          <a:xfrm>
            <a:off x="2819400" y="1196975"/>
            <a:ext cx="7848600" cy="985838"/>
          </a:xfrm>
          <a:prstGeom prst="roundRect">
            <a:avLst>
              <a:gd name="adj" fmla="val 9856"/>
            </a:avLst>
          </a:prstGeom>
          <a:gradFill rotWithShape="1">
            <a:gsLst>
              <a:gs pos="0">
                <a:srgbClr val="182F47"/>
              </a:gs>
              <a:gs pos="100000">
                <a:srgbClr val="336699"/>
              </a:gs>
            </a:gsLst>
            <a:lin ang="2700000" scaled="1"/>
            <a:tileRect/>
          </a:gradFill>
          <a:ln w="9525">
            <a:noFill/>
          </a:ln>
        </p:spPr>
        <p:txBody>
          <a:bodyPr wrap="none" anchor="ctr" anchorCtr="0"/>
          <a:p>
            <a:r>
              <a:rPr lang="en-US" altLang="zh-CN" sz="2800" b="1" dirty="0">
                <a:latin typeface="方正粗黑宋简体" panose="02000000000000000000" charset="-122"/>
                <a:ea typeface="方正大黑体_GBK" panose="02010600010101010101" charset="-122"/>
              </a:rPr>
              <a:t> </a:t>
            </a:r>
            <a:r>
              <a:rPr lang="zh-CN" altLang="en-US" sz="2800" b="1" dirty="0">
                <a:solidFill>
                  <a:schemeClr val="bg1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根据</a:t>
            </a:r>
            <a:r>
              <a:rPr lang="zh-CN" altLang="en-US" sz="2800" b="1" dirty="0">
                <a:solidFill>
                  <a:srgbClr val="CCFF33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记账凭证</a:t>
            </a:r>
            <a:r>
              <a:rPr lang="zh-CN" altLang="en-US" sz="2800" b="1" dirty="0">
                <a:solidFill>
                  <a:schemeClr val="bg1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直接在总分类账中逐项记录所发生</a:t>
            </a:r>
            <a:endParaRPr lang="zh-CN" altLang="en-US" sz="2800" b="1" dirty="0">
              <a:solidFill>
                <a:schemeClr val="bg1"/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  <a:p>
            <a:r>
              <a:rPr lang="zh-CN" altLang="en-US" sz="2800" b="1" dirty="0">
                <a:solidFill>
                  <a:schemeClr val="bg1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 的经济交易与事项</a:t>
            </a:r>
            <a:endParaRPr lang="zh-CN" altLang="en-US" sz="2800" b="1" dirty="0">
              <a:solidFill>
                <a:schemeClr val="bg1"/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  <p:sp>
        <p:nvSpPr>
          <p:cNvPr id="9222" name="AutoShape 6"/>
          <p:cNvSpPr/>
          <p:nvPr/>
        </p:nvSpPr>
        <p:spPr>
          <a:xfrm>
            <a:off x="1524000" y="1196975"/>
            <a:ext cx="1368425" cy="954088"/>
          </a:xfrm>
          <a:prstGeom prst="roundRect">
            <a:avLst>
              <a:gd name="adj" fmla="val 366"/>
            </a:avLst>
          </a:prstGeom>
          <a:solidFill>
            <a:srgbClr val="8BB2D9"/>
          </a:solidFill>
          <a:ln w="28575" cap="flat" cmpd="sng">
            <a:solidFill>
              <a:srgbClr val="8BB2D9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 anchorCtr="0"/>
          <a:p>
            <a:r>
              <a:rPr lang="zh-CN" altLang="en-US" sz="3200" b="1" dirty="0">
                <a:solidFill>
                  <a:srgbClr val="000000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方法一</a:t>
            </a:r>
            <a:endParaRPr lang="zh-CN" altLang="en-US" sz="3200" b="1" dirty="0">
              <a:solidFill>
                <a:srgbClr val="000000"/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9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9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9" grpId="0" bldLvl="0" animBg="1"/>
      <p:bldP spid="9220" grpId="0" bldLvl="0" animBg="1"/>
      <p:bldP spid="9221" grpId="0" bldLvl="0" animBg="1"/>
      <p:bldP spid="9222" grpId="0" bldLvl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标题 2"/>
          <p:cNvSpPr/>
          <p:nvPr>
            <p:ph type="ctrTitle" idx="1"/>
            <p:custDataLst>
              <p:tags r:id="rId1"/>
            </p:custDataLst>
          </p:nvPr>
        </p:nvSpPr>
        <p:spPr>
          <a:xfrm>
            <a:off x="5132546" y="3143250"/>
            <a:ext cx="4445318" cy="627221"/>
          </a:xfrm>
        </p:spPr>
        <p:txBody>
          <a:bodyPr>
            <a:normAutofit/>
            <a:scene3d>
              <a:camera prst="orthographicFront"/>
              <a:lightRig rig="threePt" dir="t"/>
            </a:scene3d>
          </a:bodyPr>
          <a:p>
            <a:r>
              <a:rPr lang="zh-CN" altLang="en-US">
                <a:latin typeface="方正粗黑宋简体" panose="02000000000000000000" charset="-122"/>
                <a:ea typeface="方正大黑体_GBK" panose="02010600010101010101" charset="-122"/>
              </a:rPr>
              <a:t>库存现金日记账的登记</a:t>
            </a:r>
            <a:endParaRPr lang="zh-CN" altLang="en-US"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  <p:sp>
        <p:nvSpPr>
          <p:cNvPr id="19" name="文本框 18"/>
          <p:cNvSpPr txBox="1"/>
          <p:nvPr>
            <p:custDataLst>
              <p:tags r:id="rId2"/>
            </p:custDataLst>
          </p:nvPr>
        </p:nvSpPr>
        <p:spPr>
          <a:xfrm>
            <a:off x="3017996" y="2582936"/>
            <a:ext cx="1767635" cy="1672591"/>
          </a:xfrm>
          <a:prstGeom prst="rect">
            <a:avLst/>
          </a:prstGeom>
          <a:noFill/>
        </p:spPr>
        <p:txBody>
          <a:bodyPr wrap="square" rtlCol="0" anchor="ctr" anchorCtr="1"/>
          <a:p>
            <a:pPr algn="r"/>
            <a:r>
              <a:rPr lang="en-US" altLang="zh-CN" sz="3300" b="1" dirty="0">
                <a:solidFill>
                  <a:srgbClr val="002060"/>
                </a:solidFill>
                <a:latin typeface="方正粗黑宋简体" panose="02000000000000000000" charset="-122"/>
                <a:ea typeface="方正大黑体_GBK" panose="02010600010101010101" charset="-122"/>
                <a:cs typeface="汉仪粗简黑简" panose="00020600040101010101" charset="-122"/>
              </a:rPr>
              <a:t>02</a:t>
            </a:r>
            <a:endParaRPr lang="en-US" altLang="zh-CN" sz="3300" b="1" dirty="0">
              <a:solidFill>
                <a:srgbClr val="002060"/>
              </a:solidFill>
              <a:latin typeface="方正粗黑宋简体" panose="02000000000000000000" charset="-122"/>
              <a:ea typeface="方正大黑体_GBK" panose="02010600010101010101" charset="-122"/>
              <a:cs typeface="汉仪粗简黑简" panose="00020600040101010101" charset="-122"/>
            </a:endParaRPr>
          </a:p>
        </p:txBody>
      </p:sp>
      <p:cxnSp>
        <p:nvCxnSpPr>
          <p:cNvPr id="20" name="直接连接符 19"/>
          <p:cNvCxnSpPr/>
          <p:nvPr>
            <p:custDataLst>
              <p:tags r:id="rId3"/>
            </p:custDataLst>
          </p:nvPr>
        </p:nvCxnSpPr>
        <p:spPr>
          <a:xfrm>
            <a:off x="4907594" y="3156396"/>
            <a:ext cx="0" cy="614152"/>
          </a:xfrm>
          <a:prstGeom prst="line">
            <a:avLst/>
          </a:prstGeom>
          <a:ln w="381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custDataLst>
      <p:tags r:id="rId4"/>
    </p:custData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2290" name="Picture 2" descr="图片1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664075" y="1628775"/>
            <a:ext cx="6003925" cy="52292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3314" name="Rectangle 3"/>
          <p:cNvSpPr/>
          <p:nvPr/>
        </p:nvSpPr>
        <p:spPr>
          <a:xfrm>
            <a:off x="1905000" y="476250"/>
            <a:ext cx="8763000" cy="6019800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p>
            <a:pPr marL="342900" indent="-342900" algn="ctr">
              <a:spcBef>
                <a:spcPct val="20000"/>
              </a:spcBef>
            </a:pPr>
            <a:endParaRPr lang="zh-CN" altLang="zh-CN" sz="2400" b="1" dirty="0">
              <a:solidFill>
                <a:srgbClr val="000000"/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  <p:sp>
        <p:nvSpPr>
          <p:cNvPr id="12292" name="Text Box 4"/>
          <p:cNvSpPr txBox="1"/>
          <p:nvPr/>
        </p:nvSpPr>
        <p:spPr>
          <a:xfrm>
            <a:off x="2135188" y="1412875"/>
            <a:ext cx="2303462" cy="58356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>
              <a:spcBef>
                <a:spcPct val="50000"/>
              </a:spcBef>
            </a:pPr>
            <a:r>
              <a:rPr lang="zh-CN" altLang="en-US" sz="3200" b="1" dirty="0">
                <a:solidFill>
                  <a:srgbClr val="000000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账页格式</a:t>
            </a:r>
            <a:endParaRPr lang="zh-CN" altLang="en-US" sz="3200" b="1" dirty="0">
              <a:solidFill>
                <a:srgbClr val="000000"/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  <p:sp>
        <p:nvSpPr>
          <p:cNvPr id="12293" name="AutoShape 5"/>
          <p:cNvSpPr/>
          <p:nvPr/>
        </p:nvSpPr>
        <p:spPr>
          <a:xfrm>
            <a:off x="1828800" y="1981200"/>
            <a:ext cx="2514600" cy="511175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182F47"/>
              </a:gs>
              <a:gs pos="100000">
                <a:srgbClr val="336699"/>
              </a:gs>
            </a:gsLst>
            <a:lin ang="2700000" scaled="1"/>
            <a:tileRect/>
          </a:gradFill>
          <a:ln w="9525">
            <a:noFill/>
          </a:ln>
        </p:spPr>
        <p:txBody>
          <a:bodyPr wrap="none" anchor="b" anchorCtr="0"/>
          <a:p>
            <a:pPr algn="ctr"/>
            <a:r>
              <a:rPr lang="zh-CN" altLang="en-US" sz="3200" b="1" dirty="0">
                <a:solidFill>
                  <a:schemeClr val="bg1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三栏式</a:t>
            </a:r>
            <a:endParaRPr lang="zh-CN" altLang="en-US" sz="3200" b="1" dirty="0">
              <a:solidFill>
                <a:schemeClr val="bg1"/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  <p:sp>
        <p:nvSpPr>
          <p:cNvPr id="12294" name="Text Box 6"/>
          <p:cNvSpPr txBox="1"/>
          <p:nvPr/>
        </p:nvSpPr>
        <p:spPr>
          <a:xfrm>
            <a:off x="2133600" y="2514600"/>
            <a:ext cx="2303463" cy="58356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>
              <a:spcBef>
                <a:spcPct val="50000"/>
              </a:spcBef>
            </a:pPr>
            <a:r>
              <a:rPr lang="zh-CN" altLang="en-US" sz="3200" b="1" dirty="0">
                <a:solidFill>
                  <a:srgbClr val="000000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登记人员</a:t>
            </a:r>
            <a:endParaRPr lang="zh-CN" altLang="en-US" sz="3200" b="1" dirty="0">
              <a:solidFill>
                <a:srgbClr val="000000"/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  <p:sp>
        <p:nvSpPr>
          <p:cNvPr id="12295" name="AutoShape 7"/>
          <p:cNvSpPr/>
          <p:nvPr/>
        </p:nvSpPr>
        <p:spPr>
          <a:xfrm>
            <a:off x="1828800" y="3048000"/>
            <a:ext cx="2514600" cy="511175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182F47"/>
              </a:gs>
              <a:gs pos="100000">
                <a:srgbClr val="336699"/>
              </a:gs>
            </a:gsLst>
            <a:lin ang="2700000" scaled="1"/>
            <a:tileRect/>
          </a:gradFill>
          <a:ln w="9525">
            <a:noFill/>
          </a:ln>
        </p:spPr>
        <p:txBody>
          <a:bodyPr wrap="none" anchor="b" anchorCtr="0"/>
          <a:p>
            <a:pPr algn="ctr"/>
            <a:r>
              <a:rPr lang="zh-CN" altLang="en-US" sz="3200" b="1" dirty="0">
                <a:solidFill>
                  <a:schemeClr val="bg1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出纳人员</a:t>
            </a:r>
            <a:endParaRPr lang="zh-CN" altLang="en-US" sz="3200" b="1" dirty="0">
              <a:solidFill>
                <a:schemeClr val="bg1"/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  <p:sp>
        <p:nvSpPr>
          <p:cNvPr id="12296" name="Text Box 8"/>
          <p:cNvSpPr txBox="1"/>
          <p:nvPr/>
        </p:nvSpPr>
        <p:spPr>
          <a:xfrm>
            <a:off x="2047875" y="3538538"/>
            <a:ext cx="2863850" cy="58356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>
              <a:spcBef>
                <a:spcPct val="50000"/>
              </a:spcBef>
            </a:pPr>
            <a:r>
              <a:rPr lang="zh-CN" altLang="en-US" sz="3200" b="1" dirty="0">
                <a:solidFill>
                  <a:srgbClr val="000000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登记依据</a:t>
            </a:r>
            <a:endParaRPr lang="zh-CN" altLang="en-US" sz="3200" b="1" dirty="0">
              <a:solidFill>
                <a:srgbClr val="000000"/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  <p:sp>
        <p:nvSpPr>
          <p:cNvPr id="12297" name="AutoShape 9"/>
          <p:cNvSpPr/>
          <p:nvPr/>
        </p:nvSpPr>
        <p:spPr>
          <a:xfrm>
            <a:off x="1814513" y="5100638"/>
            <a:ext cx="2514600" cy="801687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182F47"/>
              </a:gs>
              <a:gs pos="100000">
                <a:srgbClr val="336699"/>
              </a:gs>
            </a:gsLst>
            <a:lin ang="2700000" scaled="1"/>
            <a:tileRect/>
          </a:gradFill>
          <a:ln w="9525">
            <a:noFill/>
          </a:ln>
        </p:spPr>
        <p:txBody>
          <a:bodyPr wrap="none" anchor="b" anchorCtr="0"/>
          <a:p>
            <a:pPr algn="ctr"/>
            <a:r>
              <a:rPr lang="zh-CN" altLang="en-US" sz="2400" b="1" dirty="0">
                <a:solidFill>
                  <a:schemeClr val="bg1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借：</a:t>
            </a:r>
            <a:r>
              <a:rPr lang="en-US" altLang="zh-CN" sz="2400" b="1" dirty="0">
                <a:solidFill>
                  <a:schemeClr val="bg1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XX</a:t>
            </a:r>
            <a:r>
              <a:rPr lang="zh-CN" altLang="en-US" sz="2400" b="1" dirty="0">
                <a:solidFill>
                  <a:schemeClr val="bg1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科目</a:t>
            </a:r>
            <a:endParaRPr lang="zh-CN" altLang="en-US" sz="2400" b="1" dirty="0">
              <a:solidFill>
                <a:schemeClr val="bg1"/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  <a:p>
            <a:pPr algn="ctr"/>
            <a:r>
              <a:rPr lang="zh-CN" altLang="en-US" sz="2400" b="1" dirty="0">
                <a:solidFill>
                  <a:schemeClr val="bg1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     贷：库存现金</a:t>
            </a:r>
            <a:endParaRPr lang="zh-CN" altLang="en-US" sz="2400" b="1" dirty="0">
              <a:solidFill>
                <a:schemeClr val="bg1"/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  <p:sp>
        <p:nvSpPr>
          <p:cNvPr id="12298" name="AutoShape 10"/>
          <p:cNvSpPr/>
          <p:nvPr/>
        </p:nvSpPr>
        <p:spPr>
          <a:xfrm>
            <a:off x="1833563" y="4030663"/>
            <a:ext cx="2514600" cy="8636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182F47"/>
              </a:gs>
              <a:gs pos="100000">
                <a:srgbClr val="336699"/>
              </a:gs>
            </a:gsLst>
            <a:lin ang="2700000" scaled="1"/>
            <a:tileRect/>
          </a:gradFill>
          <a:ln w="9525">
            <a:noFill/>
          </a:ln>
        </p:spPr>
        <p:txBody>
          <a:bodyPr wrap="none" anchor="b" anchorCtr="0"/>
          <a:p>
            <a:r>
              <a:rPr lang="zh-CN" altLang="en-US" sz="2400" b="1" dirty="0">
                <a:solidFill>
                  <a:schemeClr val="bg1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借：库存现金</a:t>
            </a:r>
            <a:endParaRPr lang="zh-CN" altLang="en-US" sz="2400" b="1" dirty="0">
              <a:solidFill>
                <a:schemeClr val="bg1"/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  <a:p>
            <a:r>
              <a:rPr lang="zh-CN" altLang="en-US" sz="2400" b="1" dirty="0">
                <a:solidFill>
                  <a:schemeClr val="bg1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    贷：</a:t>
            </a:r>
            <a:r>
              <a:rPr lang="en-US" altLang="zh-CN" sz="2400" b="1" dirty="0">
                <a:solidFill>
                  <a:schemeClr val="bg1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XX</a:t>
            </a:r>
            <a:r>
              <a:rPr lang="zh-CN" altLang="en-US" sz="2400" b="1" dirty="0">
                <a:solidFill>
                  <a:schemeClr val="bg1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科目</a:t>
            </a:r>
            <a:endParaRPr lang="zh-CN" altLang="en-US" sz="2400" b="1" dirty="0">
              <a:solidFill>
                <a:schemeClr val="bg1"/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  <p:sp>
        <p:nvSpPr>
          <p:cNvPr id="12299" name="AutoShape 11"/>
          <p:cNvSpPr/>
          <p:nvPr/>
        </p:nvSpPr>
        <p:spPr>
          <a:xfrm>
            <a:off x="6888163" y="2133600"/>
            <a:ext cx="1143000" cy="228600"/>
          </a:xfrm>
          <a:prstGeom prst="roundRect">
            <a:avLst>
              <a:gd name="adj" fmla="val 16667"/>
            </a:avLst>
          </a:prstGeom>
          <a:noFill/>
          <a:ln w="28575" cap="flat" cmpd="sng">
            <a:solidFill>
              <a:srgbClr val="336699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 anchorCtr="0"/>
          <a:p>
            <a:endParaRPr lang="zh-CN" altLang="en-US" sz="1800" dirty="0"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  <p:sp>
        <p:nvSpPr>
          <p:cNvPr id="12300" name="Line 12"/>
          <p:cNvSpPr/>
          <p:nvPr/>
        </p:nvSpPr>
        <p:spPr>
          <a:xfrm>
            <a:off x="7464425" y="2349500"/>
            <a:ext cx="0" cy="2159000"/>
          </a:xfrm>
          <a:prstGeom prst="line">
            <a:avLst/>
          </a:prstGeom>
          <a:ln w="28575" cap="flat" cmpd="sng">
            <a:solidFill>
              <a:srgbClr val="336699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2301" name="Line 13"/>
          <p:cNvSpPr/>
          <p:nvPr/>
        </p:nvSpPr>
        <p:spPr>
          <a:xfrm flipH="1" flipV="1">
            <a:off x="4281488" y="4462463"/>
            <a:ext cx="3171825" cy="28575"/>
          </a:xfrm>
          <a:prstGeom prst="line">
            <a:avLst/>
          </a:prstGeom>
          <a:ln w="28575" cap="flat" cmpd="sng">
            <a:solidFill>
              <a:srgbClr val="336699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2302" name="AutoShape 14"/>
          <p:cNvSpPr/>
          <p:nvPr/>
        </p:nvSpPr>
        <p:spPr>
          <a:xfrm>
            <a:off x="8107363" y="2133600"/>
            <a:ext cx="1143000" cy="228600"/>
          </a:xfrm>
          <a:prstGeom prst="roundRect">
            <a:avLst>
              <a:gd name="adj" fmla="val 16667"/>
            </a:avLst>
          </a:prstGeom>
          <a:noFill/>
          <a:ln w="28575" cap="flat" cmpd="sng">
            <a:solidFill>
              <a:srgbClr val="336699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 anchorCtr="0"/>
          <a:p>
            <a:endParaRPr lang="zh-CN" altLang="en-US" sz="1800" dirty="0"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  <p:sp>
        <p:nvSpPr>
          <p:cNvPr id="12303" name="Line 15"/>
          <p:cNvSpPr/>
          <p:nvPr/>
        </p:nvSpPr>
        <p:spPr>
          <a:xfrm flipH="1">
            <a:off x="8688388" y="2349500"/>
            <a:ext cx="0" cy="2951163"/>
          </a:xfrm>
          <a:prstGeom prst="line">
            <a:avLst/>
          </a:prstGeom>
          <a:ln w="28575" cap="flat" cmpd="sng">
            <a:solidFill>
              <a:srgbClr val="336699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2304" name="Line 16"/>
          <p:cNvSpPr/>
          <p:nvPr/>
        </p:nvSpPr>
        <p:spPr>
          <a:xfrm flipH="1" flipV="1">
            <a:off x="4329113" y="5329238"/>
            <a:ext cx="4357687" cy="4762"/>
          </a:xfrm>
          <a:prstGeom prst="line">
            <a:avLst/>
          </a:prstGeom>
          <a:ln w="28575" cap="flat" cmpd="sng">
            <a:solidFill>
              <a:srgbClr val="336699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2305" name="AutoShape 17"/>
          <p:cNvSpPr/>
          <p:nvPr/>
        </p:nvSpPr>
        <p:spPr>
          <a:xfrm>
            <a:off x="1890713" y="6056313"/>
            <a:ext cx="7661275" cy="541337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182F47"/>
              </a:gs>
              <a:gs pos="100000">
                <a:srgbClr val="336699"/>
              </a:gs>
            </a:gsLst>
            <a:lin ang="2700000" scaled="1"/>
            <a:tileRect/>
          </a:gradFill>
          <a:ln w="9525">
            <a:noFill/>
          </a:ln>
        </p:spPr>
        <p:txBody>
          <a:bodyPr wrap="none" anchor="b" anchorCtr="0"/>
          <a:p>
            <a:r>
              <a:rPr lang="zh-CN" altLang="en-US" sz="3200" b="1" dirty="0">
                <a:solidFill>
                  <a:schemeClr val="bg1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本日余额</a:t>
            </a:r>
            <a:r>
              <a:rPr lang="en-US" altLang="zh-CN" sz="3200" b="1" dirty="0">
                <a:solidFill>
                  <a:schemeClr val="bg1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=</a:t>
            </a:r>
            <a:r>
              <a:rPr lang="zh-CN" altLang="en-US" sz="3200" b="1" dirty="0">
                <a:solidFill>
                  <a:schemeClr val="bg1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上日余额</a:t>
            </a:r>
            <a:r>
              <a:rPr lang="en-US" altLang="zh-CN" sz="3200" b="1" dirty="0">
                <a:solidFill>
                  <a:schemeClr val="bg1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+</a:t>
            </a:r>
            <a:r>
              <a:rPr lang="zh-CN" altLang="en-US" sz="3200" b="1" dirty="0">
                <a:solidFill>
                  <a:schemeClr val="bg1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本日收入－本日支出</a:t>
            </a:r>
            <a:endParaRPr lang="zh-CN" altLang="en-US" sz="3200" b="1" dirty="0">
              <a:solidFill>
                <a:schemeClr val="bg1"/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  <p:sp>
        <p:nvSpPr>
          <p:cNvPr id="12306" name="AutoShape 18"/>
          <p:cNvSpPr/>
          <p:nvPr/>
        </p:nvSpPr>
        <p:spPr>
          <a:xfrm>
            <a:off x="9336088" y="2133600"/>
            <a:ext cx="1143000" cy="228600"/>
          </a:xfrm>
          <a:prstGeom prst="roundRect">
            <a:avLst>
              <a:gd name="adj" fmla="val 16667"/>
            </a:avLst>
          </a:prstGeom>
          <a:noFill/>
          <a:ln w="28575" cap="flat" cmpd="sng">
            <a:solidFill>
              <a:srgbClr val="336699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 anchorCtr="0"/>
          <a:p>
            <a:endParaRPr lang="zh-CN" altLang="en-US" sz="1800" dirty="0"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  <p:sp>
        <p:nvSpPr>
          <p:cNvPr id="12307" name="Line 19"/>
          <p:cNvSpPr/>
          <p:nvPr/>
        </p:nvSpPr>
        <p:spPr>
          <a:xfrm flipH="1">
            <a:off x="9912350" y="2349500"/>
            <a:ext cx="4763" cy="4103688"/>
          </a:xfrm>
          <a:prstGeom prst="line">
            <a:avLst/>
          </a:prstGeom>
          <a:ln w="28575" cap="flat" cmpd="sng">
            <a:solidFill>
              <a:srgbClr val="336699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2308" name="Line 20"/>
          <p:cNvSpPr/>
          <p:nvPr/>
        </p:nvSpPr>
        <p:spPr>
          <a:xfrm flipH="1" flipV="1">
            <a:off x="9551988" y="6453188"/>
            <a:ext cx="360362" cy="0"/>
          </a:xfrm>
          <a:prstGeom prst="line">
            <a:avLst/>
          </a:prstGeom>
          <a:ln w="28575" cap="flat" cmpd="sng">
            <a:solidFill>
              <a:srgbClr val="336699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2309" name="Rectangle 21"/>
          <p:cNvSpPr>
            <a:spLocks noChangeArrowheads="1"/>
          </p:cNvSpPr>
          <p:nvPr/>
        </p:nvSpPr>
        <p:spPr bwMode="auto">
          <a:xfrm>
            <a:off x="1647825" y="476250"/>
            <a:ext cx="9057640" cy="1076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32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方正粗黑宋简体" panose="02000000000000000000" charset="-122"/>
                <a:ea typeface="方正大黑体_GBK" panose="02010600010101010101" charset="-122"/>
                <a:cs typeface="+mn-cs"/>
              </a:rPr>
              <a:t>      </a:t>
            </a:r>
            <a:r>
              <a:rPr kumimoji="0" lang="zh-CN" altLang="en-US" sz="32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方正粗黑宋简体" panose="02000000000000000000" charset="-122"/>
                <a:ea typeface="方正大黑体_GBK" panose="02010600010101010101" charset="-122"/>
                <a:cs typeface="+mn-cs"/>
              </a:rPr>
              <a:t>用来核算和监督</a:t>
            </a:r>
            <a:r>
              <a:rPr kumimoji="0" lang="zh-CN" altLang="en-US" sz="32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方正粗黑宋简体" panose="02000000000000000000" charset="-122"/>
                <a:ea typeface="方正大黑体_GBK" panose="02010600010101010101" charset="-122"/>
                <a:cs typeface="+mn-cs"/>
              </a:rPr>
              <a:t>库存现金</a:t>
            </a:r>
            <a:r>
              <a:rPr kumimoji="0" lang="zh-CN" altLang="en-US" sz="32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方正粗黑宋简体" panose="02000000000000000000" charset="-122"/>
                <a:ea typeface="方正大黑体_GBK" panose="02010600010101010101" charset="-122"/>
                <a:cs typeface="+mn-cs"/>
              </a:rPr>
              <a:t>每天的</a:t>
            </a:r>
            <a:r>
              <a:rPr kumimoji="0" lang="zh-CN" altLang="en-US" sz="32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方正粗黑宋简体" panose="02000000000000000000" charset="-122"/>
                <a:ea typeface="方正大黑体_GBK" panose="02010600010101010101" charset="-122"/>
                <a:cs typeface="+mn-cs"/>
              </a:rPr>
              <a:t>收入、发出和</a:t>
            </a:r>
            <a:endParaRPr kumimoji="0" lang="zh-CN" altLang="en-US" sz="3200" b="1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方正粗黑宋简体" panose="02000000000000000000" charset="-122"/>
              <a:ea typeface="方正大黑体_GBK" panose="02010600010101010101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方正粗黑宋简体" panose="02000000000000000000" charset="-122"/>
                <a:ea typeface="方正大黑体_GBK" panose="02010600010101010101" charset="-122"/>
                <a:cs typeface="+mn-cs"/>
              </a:rPr>
              <a:t>结存情况</a:t>
            </a:r>
            <a:r>
              <a:rPr kumimoji="0" lang="zh-CN" altLang="en-US" sz="32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方正粗黑宋简体" panose="02000000000000000000" charset="-122"/>
                <a:ea typeface="方正大黑体_GBK" panose="02010600010101010101" charset="-122"/>
                <a:cs typeface="+mn-cs"/>
              </a:rPr>
              <a:t>的账簿。</a:t>
            </a:r>
            <a:endParaRPr kumimoji="0" lang="zh-CN" altLang="en-US" sz="32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方正粗黑宋简体" panose="02000000000000000000" charset="-122"/>
              <a:ea typeface="方正大黑体_GBK" panose="02010600010101010101" charset="-122"/>
              <a:cs typeface="+mn-cs"/>
            </a:endParaRPr>
          </a:p>
        </p:txBody>
      </p:sp>
      <p:sp>
        <p:nvSpPr>
          <p:cNvPr id="12310" name="Rectangle 22"/>
          <p:cNvSpPr>
            <a:spLocks noChangeArrowheads="1"/>
          </p:cNvSpPr>
          <p:nvPr/>
        </p:nvSpPr>
        <p:spPr bwMode="auto">
          <a:xfrm>
            <a:off x="1524000" y="-92075"/>
            <a:ext cx="4112260" cy="768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方正粗黑宋简体" panose="02000000000000000000" charset="-122"/>
                <a:ea typeface="方正大黑体_GBK" panose="02010600010101010101" charset="-122"/>
                <a:cs typeface="+mn-cs"/>
              </a:rPr>
              <a:t>库存现金日记账</a:t>
            </a:r>
            <a:endParaRPr kumimoji="0" lang="zh-CN" altLang="en-US" sz="44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方正粗黑宋简体" panose="02000000000000000000" charset="-122"/>
              <a:ea typeface="方正大黑体_GBK" panose="02010600010101010101" charset="-122"/>
              <a:cs typeface="+mn-cs"/>
            </a:endParaRPr>
          </a:p>
        </p:txBody>
      </p:sp>
      <p:sp>
        <p:nvSpPr>
          <p:cNvPr id="12311" name="AutoShape 23"/>
          <p:cNvSpPr/>
          <p:nvPr/>
        </p:nvSpPr>
        <p:spPr>
          <a:xfrm>
            <a:off x="1847850" y="5143500"/>
            <a:ext cx="2514600" cy="511175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182F47"/>
              </a:gs>
              <a:gs pos="100000">
                <a:srgbClr val="336699"/>
              </a:gs>
            </a:gsLst>
            <a:lin ang="2700000" scaled="1"/>
            <a:tileRect/>
          </a:gradFill>
          <a:ln w="9525">
            <a:noFill/>
          </a:ln>
        </p:spPr>
        <p:txBody>
          <a:bodyPr wrap="none" anchor="b" anchorCtr="0"/>
          <a:p>
            <a:pPr algn="ctr"/>
            <a:r>
              <a:rPr lang="zh-CN" altLang="en-US" sz="3200" b="1" dirty="0">
                <a:solidFill>
                  <a:schemeClr val="bg1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现金付款凭证</a:t>
            </a:r>
            <a:endParaRPr lang="zh-CN" altLang="en-US" sz="3200" b="1" dirty="0">
              <a:solidFill>
                <a:schemeClr val="bg1"/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  <p:sp>
        <p:nvSpPr>
          <p:cNvPr id="12312" name="AutoShape 24"/>
          <p:cNvSpPr/>
          <p:nvPr/>
        </p:nvSpPr>
        <p:spPr>
          <a:xfrm>
            <a:off x="1774825" y="4610100"/>
            <a:ext cx="2808288" cy="474663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182F47"/>
              </a:gs>
              <a:gs pos="100000">
                <a:srgbClr val="336699"/>
              </a:gs>
            </a:gsLst>
            <a:lin ang="2700000" scaled="1"/>
            <a:tileRect/>
          </a:gradFill>
          <a:ln w="9525">
            <a:noFill/>
          </a:ln>
        </p:spPr>
        <p:txBody>
          <a:bodyPr wrap="none" anchor="b" anchorCtr="0"/>
          <a:p>
            <a:pPr algn="ctr"/>
            <a:r>
              <a:rPr lang="zh-CN" altLang="en-US" sz="2800" b="1" dirty="0">
                <a:solidFill>
                  <a:schemeClr val="bg1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银行存款付款凭证</a:t>
            </a:r>
            <a:endParaRPr lang="zh-CN" altLang="en-US" sz="2800" b="1" dirty="0">
              <a:solidFill>
                <a:schemeClr val="bg1"/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  <p:sp>
        <p:nvSpPr>
          <p:cNvPr id="12313" name="AutoShape 25"/>
          <p:cNvSpPr/>
          <p:nvPr/>
        </p:nvSpPr>
        <p:spPr>
          <a:xfrm>
            <a:off x="1752600" y="4038600"/>
            <a:ext cx="2808288" cy="511175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182F47"/>
              </a:gs>
              <a:gs pos="100000">
                <a:srgbClr val="336699"/>
              </a:gs>
            </a:gsLst>
            <a:lin ang="2700000" scaled="1"/>
            <a:tileRect/>
          </a:gradFill>
          <a:ln w="9525">
            <a:noFill/>
          </a:ln>
        </p:spPr>
        <p:txBody>
          <a:bodyPr wrap="none" anchor="b" anchorCtr="0"/>
          <a:p>
            <a:pPr algn="ctr"/>
            <a:r>
              <a:rPr lang="zh-CN" altLang="en-US" sz="3200" b="1" dirty="0">
                <a:solidFill>
                  <a:schemeClr val="bg1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现金收款凭证</a:t>
            </a:r>
            <a:endParaRPr lang="zh-CN" altLang="en-US" sz="3200" b="1" dirty="0">
              <a:solidFill>
                <a:schemeClr val="bg1"/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  <p:grpSp>
        <p:nvGrpSpPr>
          <p:cNvPr id="12314" name="Group 26"/>
          <p:cNvGrpSpPr/>
          <p:nvPr/>
        </p:nvGrpSpPr>
        <p:grpSpPr>
          <a:xfrm>
            <a:off x="4583113" y="4292600"/>
            <a:ext cx="931862" cy="534988"/>
            <a:chOff x="1746" y="2704"/>
            <a:chExt cx="768" cy="337"/>
          </a:xfrm>
        </p:grpSpPr>
        <p:sp>
          <p:nvSpPr>
            <p:cNvPr id="13338" name="Line 27"/>
            <p:cNvSpPr/>
            <p:nvPr/>
          </p:nvSpPr>
          <p:spPr>
            <a:xfrm flipH="1">
              <a:off x="1746" y="2704"/>
              <a:ext cx="768" cy="0"/>
            </a:xfrm>
            <a:prstGeom prst="line">
              <a:avLst/>
            </a:prstGeom>
            <a:ln w="28575" cap="flat" cmpd="sng">
              <a:solidFill>
                <a:srgbClr val="336699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13339" name="Line 28"/>
            <p:cNvSpPr/>
            <p:nvPr/>
          </p:nvSpPr>
          <p:spPr>
            <a:xfrm>
              <a:off x="2514" y="2896"/>
              <a:ext cx="0" cy="145"/>
            </a:xfrm>
            <a:prstGeom prst="line">
              <a:avLst/>
            </a:prstGeom>
            <a:ln w="28575" cap="flat" cmpd="sng">
              <a:solidFill>
                <a:srgbClr val="336699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13340" name="Line 29"/>
            <p:cNvSpPr/>
            <p:nvPr/>
          </p:nvSpPr>
          <p:spPr>
            <a:xfrm flipH="1">
              <a:off x="1746" y="3040"/>
              <a:ext cx="768" cy="0"/>
            </a:xfrm>
            <a:prstGeom prst="line">
              <a:avLst/>
            </a:prstGeom>
            <a:ln w="28575" cap="flat" cmpd="sng">
              <a:solidFill>
                <a:srgbClr val="336699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13341" name="Line 30"/>
            <p:cNvSpPr/>
            <p:nvPr/>
          </p:nvSpPr>
          <p:spPr>
            <a:xfrm>
              <a:off x="2514" y="2704"/>
              <a:ext cx="0" cy="192"/>
            </a:xfrm>
            <a:prstGeom prst="line">
              <a:avLst/>
            </a:prstGeom>
            <a:ln w="28575" cap="flat" cmpd="sng">
              <a:solidFill>
                <a:srgbClr val="336699"/>
              </a:solidFill>
              <a:prstDash val="solid"/>
              <a:round/>
              <a:headEnd type="none" w="med" len="med"/>
              <a:tailEnd type="none" w="med" len="med"/>
            </a:ln>
          </p:spPr>
        </p:sp>
      </p:grpSp>
      <p:sp>
        <p:nvSpPr>
          <p:cNvPr id="12319" name="Line 31"/>
          <p:cNvSpPr/>
          <p:nvPr/>
        </p:nvSpPr>
        <p:spPr>
          <a:xfrm flipH="1">
            <a:off x="7391400" y="2362200"/>
            <a:ext cx="76200" cy="2219325"/>
          </a:xfrm>
          <a:prstGeom prst="line">
            <a:avLst/>
          </a:prstGeom>
          <a:ln w="28575" cap="flat" cmpd="sng">
            <a:solidFill>
              <a:srgbClr val="336699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2320" name="Line 32"/>
          <p:cNvSpPr/>
          <p:nvPr/>
        </p:nvSpPr>
        <p:spPr>
          <a:xfrm flipH="1" flipV="1">
            <a:off x="5486400" y="4572000"/>
            <a:ext cx="1905000" cy="9525"/>
          </a:xfrm>
          <a:prstGeom prst="line">
            <a:avLst/>
          </a:prstGeom>
          <a:ln w="28575" cap="flat" cmpd="sng">
            <a:solidFill>
              <a:srgbClr val="336699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2321" name="AutoShape 33"/>
          <p:cNvSpPr/>
          <p:nvPr/>
        </p:nvSpPr>
        <p:spPr>
          <a:xfrm>
            <a:off x="5029200" y="3505200"/>
            <a:ext cx="3600450" cy="1150938"/>
          </a:xfrm>
          <a:prstGeom prst="wedgeRectCallout">
            <a:avLst>
              <a:gd name="adj1" fmla="val -64375"/>
              <a:gd name="adj2" fmla="val 53310"/>
            </a:avLst>
          </a:prstGeom>
          <a:gradFill rotWithShape="1">
            <a:gsLst>
              <a:gs pos="0">
                <a:schemeClr val="accent1"/>
              </a:gs>
              <a:gs pos="100000">
                <a:schemeClr val="bg1"/>
              </a:gs>
            </a:gsLst>
            <a:lin ang="2700000" scaled="1"/>
            <a:tileRect/>
          </a:gradFill>
          <a:ln w="31750" cap="flat" cmpd="sng">
            <a:solidFill>
              <a:srgbClr val="008080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t" anchorCtr="0"/>
          <a:p>
            <a:pPr eaLnBrk="0" hangingPunct="0"/>
            <a:r>
              <a:rPr lang="zh-CN" altLang="en-US" sz="2400" b="1" dirty="0">
                <a:solidFill>
                  <a:srgbClr val="FF0000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提现</a:t>
            </a:r>
            <a:r>
              <a:rPr lang="zh-CN" altLang="en-US" sz="2400" b="1" dirty="0">
                <a:solidFill>
                  <a:srgbClr val="021203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业务编制付款凭证：</a:t>
            </a:r>
            <a:endParaRPr lang="zh-CN" altLang="en-US" sz="2400" b="1" dirty="0">
              <a:solidFill>
                <a:srgbClr val="021203"/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  <a:p>
            <a:pPr eaLnBrk="0" hangingPunct="0"/>
            <a:r>
              <a:rPr lang="zh-CN" altLang="en-US" sz="2400" b="1" dirty="0">
                <a:solidFill>
                  <a:srgbClr val="021203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借：库存现金</a:t>
            </a:r>
            <a:endParaRPr lang="zh-CN" altLang="en-US" sz="2400" b="1" dirty="0">
              <a:solidFill>
                <a:srgbClr val="021203"/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  <a:p>
            <a:pPr eaLnBrk="0" hangingPunct="0"/>
            <a:r>
              <a:rPr lang="zh-CN" altLang="en-US" sz="2400" b="1" dirty="0">
                <a:solidFill>
                  <a:srgbClr val="021203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     贷：银行存款</a:t>
            </a:r>
            <a:endParaRPr lang="zh-CN" altLang="en-US" sz="2400" b="1" dirty="0">
              <a:solidFill>
                <a:srgbClr val="021203"/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3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3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23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1000"/>
                                        <p:tgtEl>
                                          <p:spTgt spid="123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2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22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22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22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22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1" dur="500"/>
                                        <p:tgtEl>
                                          <p:spTgt spid="122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"/>
                            </p:stCondLst>
                            <p:childTnLst>
                              <p:par>
                                <p:cTn id="53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55" dur="500"/>
                                        <p:tgtEl>
                                          <p:spTgt spid="123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1000"/>
                            </p:stCondLst>
                            <p:childTnLst>
                              <p:par>
                                <p:cTn id="57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59" dur="500"/>
                                        <p:tgtEl>
                                          <p:spTgt spid="123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15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22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55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7" dur="1000"/>
                                        <p:tgtEl>
                                          <p:spTgt spid="122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/>
                                        <p:tgtEl>
                                          <p:spTgt spid="122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9" dur="1000"/>
                                        <p:tgtEl>
                                          <p:spTgt spid="1229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55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2" dur="1000"/>
                                        <p:tgtEl>
                                          <p:spTgt spid="123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/>
                                        <p:tgtEl>
                                          <p:spTgt spid="123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4" dur="1000"/>
                                        <p:tgtEl>
                                          <p:spTgt spid="1230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55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7" dur="1000"/>
                                        <p:tgtEl>
                                          <p:spTgt spid="123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/>
                                        <p:tgtEl>
                                          <p:spTgt spid="123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9" dur="1000"/>
                                        <p:tgtEl>
                                          <p:spTgt spid="1230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85" dur="500"/>
                                        <p:tgtEl>
                                          <p:spTgt spid="123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500"/>
                            </p:stCondLst>
                            <p:childTnLst>
                              <p:par>
                                <p:cTn id="87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89" dur="500"/>
                                        <p:tgtEl>
                                          <p:spTgt spid="123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1000"/>
                            </p:stCondLst>
                            <p:childTnLst>
                              <p:par>
                                <p:cTn id="9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3" dur="500"/>
                                        <p:tgtEl>
                                          <p:spTgt spid="12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1500"/>
                            </p:stCondLst>
                            <p:childTnLst>
                              <p:par>
                                <p:cTn id="9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123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2000"/>
                            </p:stCondLst>
                            <p:childTnLst>
                              <p:par>
                                <p:cTn id="9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123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123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123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123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2" dur="500"/>
                                        <p:tgtEl>
                                          <p:spTgt spid="123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8" dur="500"/>
                                        <p:tgtEl>
                                          <p:spTgt spid="123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500"/>
                            </p:stCondLst>
                            <p:childTnLst>
                              <p:par>
                                <p:cTn id="120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22" dur="500"/>
                                        <p:tgtEl>
                                          <p:spTgt spid="123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" fill="hold">
                            <p:stCondLst>
                              <p:cond delay="1000"/>
                            </p:stCondLst>
                            <p:childTnLst>
                              <p:par>
                                <p:cTn id="124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126" dur="500"/>
                                        <p:tgtEl>
                                          <p:spTgt spid="123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1500"/>
                            </p:stCondLst>
                            <p:childTnLst>
                              <p:par>
                                <p:cTn id="1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122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55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4" dur="1000"/>
                                        <p:tgtEl>
                                          <p:spTgt spid="122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1000"/>
                                        <p:tgtEl>
                                          <p:spTgt spid="122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6" dur="1000"/>
                                        <p:tgtEl>
                                          <p:spTgt spid="1229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8" fill="hold">
                            <p:stCondLst>
                              <p:cond delay="1000"/>
                            </p:stCondLst>
                            <p:childTnLst>
                              <p:par>
                                <p:cTn id="13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1" dur="500"/>
                                        <p:tgtEl>
                                          <p:spTgt spid="123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2" fill="hold">
                      <p:stCondLst>
                        <p:cond delay="indefinite"/>
                      </p:stCondLst>
                      <p:childTnLst>
                        <p:par>
                          <p:cTn id="143" fill="hold">
                            <p:stCondLst>
                              <p:cond delay="0"/>
                            </p:stCondLst>
                            <p:childTnLst>
                              <p:par>
                                <p:cTn id="144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6" dur="500"/>
                                        <p:tgtEl>
                                          <p:spTgt spid="123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7" fill="hold">
                            <p:stCondLst>
                              <p:cond delay="500"/>
                            </p:stCondLst>
                            <p:childTnLst>
                              <p:par>
                                <p:cTn id="148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50" dur="500"/>
                                        <p:tgtEl>
                                          <p:spTgt spid="123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1" fill="hold">
                            <p:stCondLst>
                              <p:cond delay="1000"/>
                            </p:stCondLst>
                            <p:childTnLst>
                              <p:par>
                                <p:cTn id="152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154" dur="500"/>
                                        <p:tgtEl>
                                          <p:spTgt spid="123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5" fill="hold">
                            <p:stCondLst>
                              <p:cond delay="1500"/>
                            </p:stCondLst>
                            <p:childTnLst>
                              <p:par>
                                <p:cTn id="15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8" dur="500"/>
                                        <p:tgtEl>
                                          <p:spTgt spid="123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2" grpId="0"/>
      <p:bldP spid="12293" grpId="0" bldLvl="0" animBg="1"/>
      <p:bldP spid="12294" grpId="0"/>
      <p:bldP spid="12295" grpId="0" bldLvl="0" animBg="1"/>
      <p:bldP spid="12296" grpId="0"/>
      <p:bldP spid="12297" grpId="0" bldLvl="0" animBg="1"/>
      <p:bldP spid="12297" grpId="1" bldLvl="0" animBg="1"/>
      <p:bldP spid="12298" grpId="0" bldLvl="0" animBg="1"/>
      <p:bldP spid="12298" grpId="1" bldLvl="0" animBg="1"/>
      <p:bldP spid="12299" grpId="0" bldLvl="0" animBg="1"/>
      <p:bldP spid="12302" grpId="0" bldLvl="0" animBg="1"/>
      <p:bldP spid="12305" grpId="0" bldLvl="0" animBg="1"/>
      <p:bldP spid="12306" grpId="0" bldLvl="0" animBg="1"/>
      <p:bldP spid="12309" grpId="0" bldLvl="0" animBg="1"/>
      <p:bldP spid="12310" grpId="0" bldLvl="0" animBg="1"/>
      <p:bldP spid="12312" grpId="0" bldLvl="0" animBg="1"/>
      <p:bldP spid="12313" grpId="0" bldLvl="0" animBg="1"/>
      <p:bldP spid="12321" grpId="0" bldLvl="0" animBg="1"/>
      <p:bldP spid="12321" grpId="1" bldLvl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3314" name="Rectangle 2"/>
          <p:cNvSpPr/>
          <p:nvPr/>
        </p:nvSpPr>
        <p:spPr>
          <a:xfrm>
            <a:off x="1905000" y="457200"/>
            <a:ext cx="8382000" cy="6019800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p>
            <a:pPr marL="342900" indent="-342900">
              <a:spcBef>
                <a:spcPct val="20000"/>
              </a:spcBef>
            </a:pPr>
            <a:r>
              <a:rPr lang="zh-CN" altLang="en-US" sz="4800" b="1" dirty="0">
                <a:solidFill>
                  <a:srgbClr val="021203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登记方法</a:t>
            </a:r>
            <a:endParaRPr lang="zh-CN" altLang="en-US" sz="4800" b="1" dirty="0">
              <a:solidFill>
                <a:srgbClr val="021203"/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  <p:sp>
        <p:nvSpPr>
          <p:cNvPr id="13315" name="AutoShape 3"/>
          <p:cNvSpPr/>
          <p:nvPr/>
        </p:nvSpPr>
        <p:spPr>
          <a:xfrm>
            <a:off x="1992313" y="1412875"/>
            <a:ext cx="8424862" cy="3816350"/>
          </a:xfrm>
          <a:prstGeom prst="roundRect">
            <a:avLst>
              <a:gd name="adj" fmla="val 9898"/>
            </a:avLst>
          </a:prstGeom>
          <a:gradFill rotWithShape="1">
            <a:gsLst>
              <a:gs pos="0">
                <a:srgbClr val="182F47"/>
              </a:gs>
              <a:gs pos="100000">
                <a:srgbClr val="336699"/>
              </a:gs>
            </a:gsLst>
            <a:lin ang="2700000" scaled="1"/>
            <a:tileRect/>
          </a:gradFill>
          <a:ln w="9525">
            <a:noFill/>
          </a:ln>
        </p:spPr>
        <p:txBody>
          <a:bodyPr wrap="none" anchor="ctr" anchorCtr="0"/>
          <a:p>
            <a:r>
              <a:rPr lang="en-US" altLang="zh-CN" sz="3200" b="1" dirty="0">
                <a:solidFill>
                  <a:schemeClr val="bg1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     </a:t>
            </a:r>
            <a:r>
              <a:rPr lang="zh-CN" altLang="en-US" sz="4000" b="1" dirty="0">
                <a:solidFill>
                  <a:schemeClr val="bg1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根据审核后的</a:t>
            </a:r>
            <a:r>
              <a:rPr lang="zh-CN" altLang="en-US" sz="4000" b="1" dirty="0">
                <a:solidFill>
                  <a:srgbClr val="FF0000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现金收款凭证、</a:t>
            </a:r>
            <a:endParaRPr lang="zh-CN" altLang="en-US" sz="4000" b="1" dirty="0">
              <a:solidFill>
                <a:srgbClr val="FF0000"/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  <a:p>
            <a:r>
              <a:rPr lang="zh-CN" altLang="en-US" sz="4000" b="1" dirty="0">
                <a:solidFill>
                  <a:srgbClr val="FF0000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现金付款凭证、银行存款付款凭证</a:t>
            </a:r>
            <a:endParaRPr lang="zh-CN" altLang="en-US" sz="4000" b="1" dirty="0">
              <a:solidFill>
                <a:srgbClr val="FF0000"/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  <a:p>
            <a:r>
              <a:rPr lang="zh-CN" altLang="en-US" sz="4000" b="1" dirty="0">
                <a:solidFill>
                  <a:schemeClr val="bg1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序时、逐项记录现金的收款和付款</a:t>
            </a:r>
            <a:endParaRPr lang="zh-CN" altLang="en-US" sz="4000" b="1" dirty="0">
              <a:solidFill>
                <a:schemeClr val="bg1"/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  <a:p>
            <a:r>
              <a:rPr lang="zh-CN" altLang="en-US" sz="4000" b="1" dirty="0">
                <a:solidFill>
                  <a:schemeClr val="bg1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业务。</a:t>
            </a:r>
            <a:endParaRPr lang="zh-CN" altLang="en-US" sz="4000" b="1" dirty="0">
              <a:solidFill>
                <a:schemeClr val="bg1"/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>
                                            <p:txEl>
                                              <p:charRg st="0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7" dur="500"/>
                                        <p:tgtEl>
                                          <p:spTgt spid="13314">
                                            <p:txEl>
                                              <p:charRg st="0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33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charRg st="0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3315">
                                            <p:txEl>
                                              <p:charRg st="0" end="1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charRg st="19" end="3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3315">
                                            <p:txEl>
                                              <p:charRg st="19" end="3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charRg st="35" end="5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3315">
                                            <p:txEl>
                                              <p:charRg st="35" end="5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charRg st="51" end="5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3315">
                                            <p:txEl>
                                              <p:charRg st="51" end="5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4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>
                                      <p:cBhvr>
                                        <p:cTn id="28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charRg st="0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29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charRg st="0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30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charRg st="0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31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charRg st="0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32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charRg st="0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3" presetID="34" presetClass="emph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>
                                      <p:cBhvr>
                                        <p:cTn id="34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charRg st="19" end="3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35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charRg st="19" end="35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36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charRg st="19" end="35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37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charRg st="19" end="35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38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charRg st="19" end="35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9" presetID="34" presetClass="emph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>
                                      <p:cBhvr>
                                        <p:cTn id="40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charRg st="35" end="5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41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charRg st="35" end="5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42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charRg st="35" end="5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43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charRg st="35" end="5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44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charRg st="35" end="5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5" presetID="34" presetClass="emph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>
                                      <p:cBhvr>
                                        <p:cTn id="4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charRg st="51" end="5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4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charRg st="51" end="55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4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charRg st="51" end="55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4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charRg st="51" end="55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5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charRg st="51" end="55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1" presetID="16" presetClass="emph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52" dur="500" fill="hold"/>
                                        <p:tgtEl>
                                          <p:spTgt spid="13315">
                                            <p:txEl>
                                              <p:charRg st="0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ff66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53" dur="500" fill="hold"/>
                                        <p:tgtEl>
                                          <p:spTgt spid="13315">
                                            <p:txEl>
                                              <p:charRg st="0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ff66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54" dur="500" fill="hold"/>
                                        <p:tgtEl>
                                          <p:spTgt spid="13315">
                                            <p:txEl>
                                              <p:charRg st="0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6" presetClass="emph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56" dur="500" fill="hold"/>
                                        <p:tgtEl>
                                          <p:spTgt spid="13315">
                                            <p:txEl>
                                              <p:charRg st="19" end="3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ff66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57" dur="500" fill="hold"/>
                                        <p:tgtEl>
                                          <p:spTgt spid="13315">
                                            <p:txEl>
                                              <p:charRg st="19" end="3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ff66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58" dur="500" fill="hold"/>
                                        <p:tgtEl>
                                          <p:spTgt spid="13315">
                                            <p:txEl>
                                              <p:charRg st="19" end="3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6" presetClass="emph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0" dur="500" fill="hold"/>
                                        <p:tgtEl>
                                          <p:spTgt spid="13315">
                                            <p:txEl>
                                              <p:charRg st="35" end="5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ff66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61" dur="500" fill="hold"/>
                                        <p:tgtEl>
                                          <p:spTgt spid="13315">
                                            <p:txEl>
                                              <p:charRg st="35" end="5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ff66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62" dur="500" fill="hold"/>
                                        <p:tgtEl>
                                          <p:spTgt spid="13315">
                                            <p:txEl>
                                              <p:charRg st="35" end="5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6" presetClass="emph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4" dur="500" fill="hold"/>
                                        <p:tgtEl>
                                          <p:spTgt spid="13315">
                                            <p:txEl>
                                              <p:charRg st="51" end="5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ff66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65" dur="500" fill="hold"/>
                                        <p:tgtEl>
                                          <p:spTgt spid="13315">
                                            <p:txEl>
                                              <p:charRg st="51" end="5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ff66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66" dur="500" fill="hold"/>
                                        <p:tgtEl>
                                          <p:spTgt spid="13315">
                                            <p:txEl>
                                              <p:charRg st="51" end="5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5" grpId="0" animBg="1" build="allAtOnce"/>
    </p:bldLst>
  </p:timing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10.xml><?xml version="1.0" encoding="utf-8"?>
<p:tagLst xmlns:p="http://schemas.openxmlformats.org/presentationml/2006/main">
  <p:tag name="KSO_WM_UNIT_SUBTYPE" val="v"/>
  <p:tag name="KSO_WM_TEMPLATE_CATEGORY" val="chip"/>
  <p:tag name="KSO_WM_TEMPLATE_INDEX" val="20220976"/>
  <p:tag name="KSO_WM_UNIT_TYPE" val="i"/>
  <p:tag name="KSO_WM_UNIT_INDEX" val="1"/>
  <p:tag name="KSO_WM_UNIT_ID" val="chip20220976_10*i*1"/>
  <p:tag name="KSO_WM_BEAUTIFY_FLAG" val="#wm#"/>
  <p:tag name="KSO_WM_TAG_VERSION" val="1.0"/>
  <p:tag name="KSO_WM_CHIP_GROUPID" val="618ddf349d7b144ec989f16d"/>
  <p:tag name="KSO_WM_CHIP_XID" val="618e0a8a5268663be886272e"/>
  <p:tag name="KSO_WM_UNIT_DEC_AREA_ID" val="d9eae15fe76b40e6984debcabf97c036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a0294ecdd6df492db45eee51a79bb287"/>
</p:tagLst>
</file>

<file path=ppt/tags/tag100.xml><?xml version="1.0" encoding="utf-8"?>
<p:tagLst xmlns:p="http://schemas.openxmlformats.org/presentationml/2006/main">
  <p:tag name="TABLE_ENDDRAG_ORIGIN_RECT" val="711*403"/>
  <p:tag name="TABLE_ENDDRAG_RECT" val="126*93*711*403"/>
</p:tagLst>
</file>

<file path=ppt/tags/tag101.xml><?xml version="1.0" encoding="utf-8"?>
<p:tagLst xmlns:p="http://schemas.openxmlformats.org/presentationml/2006/main">
  <p:tag name="KSO_WM_DIAGRAM_VIRTUALLY_FRAME" val="{&quot;height&quot;:238.7,&quot;left&quot;:264.5,&quot;top&quot;:186.5,&quot;width&quot;:377}"/>
</p:tagLst>
</file>

<file path=ppt/tags/tag102.xml><?xml version="1.0" encoding="utf-8"?>
<p:tagLst xmlns:p="http://schemas.openxmlformats.org/presentationml/2006/main">
  <p:tag name="KSO_WM_DIAGRAM_VIRTUALLY_FRAME" val="{&quot;height&quot;:238.7,&quot;left&quot;:264.5,&quot;top&quot;:186.5,&quot;width&quot;:377}"/>
</p:tagLst>
</file>

<file path=ppt/tags/tag103.xml><?xml version="1.0" encoding="utf-8"?>
<p:tagLst xmlns:p="http://schemas.openxmlformats.org/presentationml/2006/main">
  <p:tag name="KSO_WM_DIAGRAM_VIRTUALLY_FRAME" val="{&quot;height&quot;:238.7,&quot;left&quot;:264.5,&quot;top&quot;:186.5,&quot;width&quot;:377}"/>
</p:tagLst>
</file>

<file path=ppt/tags/tag104.xml><?xml version="1.0" encoding="utf-8"?>
<p:tagLst xmlns:p="http://schemas.openxmlformats.org/presentationml/2006/main">
  <p:tag name="KSO_WM_DIAGRAM_VIRTUALLY_FRAME" val="{&quot;height&quot;:238.7,&quot;left&quot;:264.5,&quot;top&quot;:186.5,&quot;width&quot;:377}"/>
</p:tagLst>
</file>

<file path=ppt/tags/tag11.xml><?xml version="1.0" encoding="utf-8"?>
<p:tagLst xmlns:p="http://schemas.openxmlformats.org/presentationml/2006/main">
  <p:tag name="KSO_WM_UNIT_SUBTYPE" val="v"/>
  <p:tag name="KSO_WM_TEMPLATE_CATEGORY" val="chip"/>
  <p:tag name="KSO_WM_TEMPLATE_INDEX" val="20220976"/>
  <p:tag name="KSO_WM_UNIT_TYPE" val="i"/>
  <p:tag name="KSO_WM_UNIT_INDEX" val="1"/>
  <p:tag name="KSO_WM_UNIT_ID" val="chip20220976_10*i*1"/>
  <p:tag name="KSO_WM_BEAUTIFY_FLAG" val="#wm#"/>
  <p:tag name="KSO_WM_TAG_VERSION" val="1.0"/>
  <p:tag name="KSO_WM_CHIP_GROUPID" val="618ddf349d7b144ec989f16d"/>
  <p:tag name="KSO_WM_CHIP_XID" val="618e0a8a5268663be886272e"/>
  <p:tag name="KSO_WM_UNIT_DEC_AREA_ID" val="d9eae15fe76b40e6984debcabf97c036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a0294ecdd6df492db45eee51a79bb287"/>
</p:tagLst>
</file>

<file path=ppt/tags/tag12.xml><?xml version="1.0" encoding="utf-8"?>
<p:tagLst xmlns:p="http://schemas.openxmlformats.org/presentationml/2006/main">
  <p:tag name="KSO_WM_UNIT_SUBTYPE" val="v"/>
  <p:tag name="KSO_WM_TEMPLATE_CATEGORY" val="chip"/>
  <p:tag name="KSO_WM_TEMPLATE_INDEX" val="20220976"/>
  <p:tag name="KSO_WM_UNIT_TYPE" val="i"/>
  <p:tag name="KSO_WM_UNIT_INDEX" val="1"/>
  <p:tag name="KSO_WM_UNIT_ID" val="chip20220976_4*i*1"/>
  <p:tag name="KSO_WM_BEAUTIFY_FLAG" val="#wm#"/>
  <p:tag name="KSO_WM_TAG_VERSION" val="1.0"/>
  <p:tag name="KSO_WM_CHIP_GROUPID" val="618ddf349d7b144ec989f16d"/>
  <p:tag name="KSO_WM_CHIP_XID" val="618e0a8a5268663be886272b"/>
  <p:tag name="KSO_WM_UNIT_DEC_AREA_ID" val="b416cad6b7b8407e99777828daa408b6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b7836373fa634112980723e294d2d5ad"/>
</p:tagLst>
</file>

<file path=ppt/tags/tag13.xml><?xml version="1.0" encoding="utf-8"?>
<p:tagLst xmlns:p="http://schemas.openxmlformats.org/presentationml/2006/main">
  <p:tag name="KSO_WM_UNIT_SUBTYPE" val="v"/>
  <p:tag name="KSO_WM_TEMPLATE_CATEGORY" val="chip"/>
  <p:tag name="KSO_WM_TEMPLATE_INDEX" val="20220976"/>
  <p:tag name="KSO_WM_UNIT_TYPE" val="i"/>
  <p:tag name="KSO_WM_UNIT_INDEX" val="1"/>
  <p:tag name="KSO_WM_UNIT_ID" val="chip20220976_10*i*1"/>
  <p:tag name="KSO_WM_BEAUTIFY_FLAG" val="#wm#"/>
  <p:tag name="KSO_WM_TAG_VERSION" val="1.0"/>
  <p:tag name="KSO_WM_CHIP_GROUPID" val="618ddf349d7b144ec989f16d"/>
  <p:tag name="KSO_WM_CHIP_XID" val="618e0a8a5268663be886272e"/>
  <p:tag name="KSO_WM_UNIT_DEC_AREA_ID" val="d9eae15fe76b40e6984debcabf97c036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a0294ecdd6df492db45eee51a79bb287"/>
</p:tagLst>
</file>

<file path=ppt/tags/tag14.xml><?xml version="1.0" encoding="utf-8"?>
<p:tagLst xmlns:p="http://schemas.openxmlformats.org/presentationml/2006/main">
  <p:tag name="KSO_WM_UNIT_SUBTYPE" val="v"/>
  <p:tag name="KSO_WM_TEMPLATE_CATEGORY" val="chip"/>
  <p:tag name="KSO_WM_TEMPLATE_INDEX" val="20220976"/>
  <p:tag name="KSO_WM_UNIT_TYPE" val="i"/>
  <p:tag name="KSO_WM_UNIT_INDEX" val="1"/>
  <p:tag name="KSO_WM_UNIT_ID" val="chip20220976_10*i*1"/>
  <p:tag name="KSO_WM_BEAUTIFY_FLAG" val="#wm#"/>
  <p:tag name="KSO_WM_TAG_VERSION" val="1.0"/>
  <p:tag name="KSO_WM_CHIP_GROUPID" val="618ddf349d7b144ec989f16d"/>
  <p:tag name="KSO_WM_CHIP_XID" val="618e0a8a5268663be886272e"/>
  <p:tag name="KSO_WM_UNIT_DEC_AREA_ID" val="d9eae15fe76b40e6984debcabf97c036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a0294ecdd6df492db45eee51a79bb287"/>
</p:tagLst>
</file>

<file path=ppt/tags/tag15.xml><?xml version="1.0" encoding="utf-8"?>
<p:tagLst xmlns:p="http://schemas.openxmlformats.org/presentationml/2006/main">
  <p:tag name="KSO_WM_UNIT_SUBTYPE" val="v"/>
  <p:tag name="KSO_WM_TEMPLATE_CATEGORY" val="chip"/>
  <p:tag name="KSO_WM_TEMPLATE_INDEX" val="20220976"/>
  <p:tag name="KSO_WM_UNIT_TYPE" val="i"/>
  <p:tag name="KSO_WM_UNIT_INDEX" val="1"/>
  <p:tag name="KSO_WM_UNIT_ID" val="chip20220976_10*i*1"/>
  <p:tag name="KSO_WM_BEAUTIFY_FLAG" val="#wm#"/>
  <p:tag name="KSO_WM_TAG_VERSION" val="1.0"/>
  <p:tag name="KSO_WM_CHIP_GROUPID" val="618ddf349d7b144ec989f16d"/>
  <p:tag name="KSO_WM_CHIP_XID" val="618e0a8a5268663be886272e"/>
  <p:tag name="KSO_WM_UNIT_DEC_AREA_ID" val="d9eae15fe76b40e6984debcabf97c036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a0294ecdd6df492db45eee51a79bb287"/>
</p:tagLst>
</file>

<file path=ppt/tags/tag16.xml><?xml version="1.0" encoding="utf-8"?>
<p:tagLst xmlns:p="http://schemas.openxmlformats.org/presentationml/2006/main">
  <p:tag name="KSO_WM_UNIT_SUBTYPE" val="v"/>
  <p:tag name="KSO_WM_TEMPLATE_CATEGORY" val="chip"/>
  <p:tag name="KSO_WM_TEMPLATE_INDEX" val="20220976"/>
  <p:tag name="KSO_WM_UNIT_TYPE" val="i"/>
  <p:tag name="KSO_WM_UNIT_INDEX" val="1"/>
  <p:tag name="KSO_WM_UNIT_ID" val="chip20220976_6*i*1"/>
  <p:tag name="KSO_WM_BEAUTIFY_FLAG" val="#wm#"/>
  <p:tag name="KSO_WM_TAG_VERSION" val="1.0"/>
  <p:tag name="KSO_WM_CHIP_GROUPID" val="618ddf349d7b144ec989f16d"/>
  <p:tag name="KSO_WM_CHIP_XID" val="618e0a8a5268663be886272c"/>
  <p:tag name="KSO_WM_UNIT_DEC_AREA_ID" val="210b30472de0459c851f294778e0f8d6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e3658d4bc30046209e6ca1cfb2bb9bc7"/>
</p:tagLst>
</file>

<file path=ppt/tags/tag17.xml><?xml version="1.0" encoding="utf-8"?>
<p:tagLst xmlns:p="http://schemas.openxmlformats.org/presentationml/2006/main">
  <p:tag name="KSO_WM_UNIT_DEFAULT_FONT" val="96;115;2"/>
  <p:tag name="KSO_WM_UNIT_BLOCK" val="0"/>
  <p:tag name="KSO_WM_UNIT_DEC_AREA_ID" val="3ed7c36fd18e47a3a4329426efd546df"/>
  <p:tag name="KSO_WM_UNIT_ISCONTENTSTITLE" val="0"/>
  <p:tag name="KSO_WM_UNIT_ISNUMDGMTITLE" val="0"/>
  <p:tag name="KSO_WM_UNIT_PRESET_TEXT" val="THANKS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20976_1*a*1"/>
  <p:tag name="KSO_WM_TEMPLATE_CATEGORY" val="custom"/>
  <p:tag name="KSO_WM_TEMPLATE_INDEX" val="20220976"/>
  <p:tag name="KSO_WM_UNIT_LAYERLEVEL" val="1"/>
  <p:tag name="KSO_WM_TAG_VERSION" val="1.0"/>
  <p:tag name="KSO_WM_BEAUTIFY_FLAG" val="#wm#"/>
  <p:tag name="KSO_WM_UNIT_VALUE" val="7"/>
  <p:tag name="KSO_WM_CHIP_GROUPID" val="6167d2a06603f1460a45585d"/>
  <p:tag name="KSO_WM_CHIP_XID" val="6167d2a06603f1460a45585a"/>
  <p:tag name="KSO_WM_CHIP_FILLAREA_FILL_RULE" val="{&quot;fill_align&quot;:&quot;lm&quot;,&quot;fill_mode&quot;:&quot;adaptive&quot;,&quot;sacle_strategy&quot;:&quot;smart&quot;}"/>
  <p:tag name="KSO_WM_ASSEMBLE_CHIP_INDEX" val="5a39035896644801aabb055ec3d70f4c"/>
  <p:tag name="KSO_WM_TEMPLATE_ASSEMBLE_XID" val="61974b7d78bf544979703f82"/>
  <p:tag name="KSO_WM_TEMPLATE_ASSEMBLE_GROUPID" val="618ddf349d7b144ec989f16d"/>
</p:tagLst>
</file>

<file path=ppt/tags/tag18.xml><?xml version="1.0" encoding="utf-8"?>
<p:tagLst xmlns:p="http://schemas.openxmlformats.org/presentationml/2006/main">
  <p:tag name="KSO_WM_UNIT_DEFAULT_FONT" val="24;32;2"/>
  <p:tag name="KSO_WM_UNIT_BLOCK" val="0"/>
  <p:tag name="KSO_WM_UNIT_DEC_AREA_ID" val="d56b4ff2f35f4bfc992f38a31030da29"/>
  <p:tag name="KSO_WM_UNIT_ISCONTENTSTITLE" val="0"/>
  <p:tag name="KSO_WM_UNIT_ISNUMDGMTITLE" val="0"/>
  <p:tag name="KSO_WM_UNIT_PRESET_TEXT" val="添加副标题"/>
  <p:tag name="KSO_WM_UNIT_NOCLEAR" val="0"/>
  <p:tag name="KSO_WM_UNIT_VALUE" val="6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220976_1*b*1"/>
  <p:tag name="KSO_WM_TEMPLATE_CATEGORY" val="custom"/>
  <p:tag name="KSO_WM_TEMPLATE_INDEX" val="20220976"/>
  <p:tag name="KSO_WM_UNIT_LAYERLEVEL" val="1"/>
  <p:tag name="KSO_WM_TAG_VERSION" val="1.0"/>
  <p:tag name="KSO_WM_BEAUTIFY_FLAG" val="#wm#"/>
  <p:tag name="KSO_WM_CHIP_GROUPID" val="6167d2a06603f1460a45585d"/>
  <p:tag name="KSO_WM_CHIP_XID" val="6167d2a06603f1460a45585a"/>
  <p:tag name="KSO_WM_CHIP_FILLAREA_FILL_RULE" val="{&quot;fill_align&quot;:&quot;lm&quot;,&quot;fill_mode&quot;:&quot;adaptive&quot;,&quot;sacle_strategy&quot;:&quot;smart&quot;}"/>
  <p:tag name="KSO_WM_ASSEMBLE_CHIP_INDEX" val="5a39035896644801aabb055ec3d70f4c"/>
  <p:tag name="KSO_WM_UNIT_TEXT_FILL_FORE_SCHEMECOLOR_INDEX_BRIGHTNESS" val="0.15"/>
  <p:tag name="KSO_WM_UNIT_TEXT_FILL_FORE_SCHEMECOLOR_INDEX" val="13"/>
  <p:tag name="KSO_WM_UNIT_TEXT_FILL_TYPE" val="1"/>
  <p:tag name="KSO_WM_TEMPLATE_ASSEMBLE_XID" val="61974b7d78bf544979703f82"/>
  <p:tag name="KSO_WM_TEMPLATE_ASSEMBLE_GROUPID" val="618ddf349d7b144ec989f16d"/>
</p:tagLst>
</file>

<file path=ppt/tags/tag19.xml><?xml version="1.0" encoding="utf-8"?>
<p:tagLst xmlns:p="http://schemas.openxmlformats.org/presentationml/2006/main">
  <p:tag name="KSO_WM_UNIT_SUBTYPE" val="v"/>
  <p:tag name="KSO_WM_TEMPLATE_CATEGORY" val="chip"/>
  <p:tag name="KSO_WM_TEMPLATE_INDEX" val="20220976"/>
  <p:tag name="KSO_WM_UNIT_TYPE" val="i"/>
  <p:tag name="KSO_WM_UNIT_INDEX" val="1"/>
  <p:tag name="KSO_WM_UNIT_ID" val="chip20220976_10*i*1"/>
  <p:tag name="KSO_WM_BEAUTIFY_FLAG" val="#wm#"/>
  <p:tag name="KSO_WM_TAG_VERSION" val="1.0"/>
  <p:tag name="KSO_WM_CHIP_GROUPID" val="618ddf349d7b144ec989f16d"/>
  <p:tag name="KSO_WM_CHIP_XID" val="618e0a8a5268663be886272e"/>
  <p:tag name="KSO_WM_UNIT_DEC_AREA_ID" val="d9eae15fe76b40e6984debcabf97c036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a0294ecdd6df492db45eee51a79bb287"/>
  <p:tag name="KSO_WM_SLIDE_BACKGROUND_TYPE" val="general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20.xml><?xml version="1.0" encoding="utf-8"?>
<p:tagLst xmlns:p="http://schemas.openxmlformats.org/presentationml/2006/main">
  <p:tag name="KSO_WM_SLIDE_BACKGROUND_TYPE" val="general"/>
</p:tagLst>
</file>

<file path=ppt/tags/tag21.xml><?xml version="1.0" encoding="utf-8"?>
<p:tagLst xmlns:p="http://schemas.openxmlformats.org/presentationml/2006/main">
  <p:tag name="KSO_WM_SLIDE_BACKGROUND_TYPE" val="general"/>
</p:tagLst>
</file>

<file path=ppt/tags/tag22.xml><?xml version="1.0" encoding="utf-8"?>
<p:tagLst xmlns:p="http://schemas.openxmlformats.org/presentationml/2006/main">
  <p:tag name="KSO_WM_SLIDE_BACKGROUND_TYPE" val="general"/>
</p:tagLst>
</file>

<file path=ppt/tags/tag23.xml><?xml version="1.0" encoding="utf-8"?>
<p:tagLst xmlns:p="http://schemas.openxmlformats.org/presentationml/2006/main">
  <p:tag name="KSO_WM_SLIDE_BACKGROUND_TYPE" val="general"/>
</p:tagLst>
</file>

<file path=ppt/tags/tag24.xml><?xml version="1.0" encoding="utf-8"?>
<p:tagLst xmlns:p="http://schemas.openxmlformats.org/presentationml/2006/main">
  <p:tag name="KSO_WM_UNIT_SUBTYPE" val="v"/>
  <p:tag name="KSO_WM_TEMPLATE_CATEGORY" val="chip"/>
  <p:tag name="KSO_WM_TEMPLATE_INDEX" val="20220976"/>
  <p:tag name="KSO_WM_UNIT_TYPE" val="i"/>
  <p:tag name="KSO_WM_UNIT_INDEX" val="1"/>
  <p:tag name="KSO_WM_UNIT_ID" val="chip20220976_10*i*1"/>
  <p:tag name="KSO_WM_BEAUTIFY_FLAG" val="#wm#"/>
  <p:tag name="KSO_WM_TAG_VERSION" val="1.0"/>
  <p:tag name="KSO_WM_CHIP_GROUPID" val="618ddf349d7b144ec989f16d"/>
  <p:tag name="KSO_WM_CHIP_XID" val="618e0a8a5268663be886272e"/>
  <p:tag name="KSO_WM_UNIT_DEC_AREA_ID" val="76f8f10462254f6f8881797f3c492e25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dbcc8e6bbe1240f7b30dd5aa33163fb4"/>
  <p:tag name="KSO_WM_SLIDE_BACKGROUND_TYPE" val="frame"/>
</p:tagLst>
</file>

<file path=ppt/tags/tag25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bg20220286_2*i*1"/>
  <p:tag name="KSO_WM_UNIT_LAYERLEVEL" val="1"/>
  <p:tag name="KSO_WM_TAG_VERSION" val="1.0"/>
  <p:tag name="KSO_WM_BEAUTIFY_FLAG" val="#wm#"/>
  <p:tag name="KSO_WM_UNIT_BK_DARK_LIGHT" val="2"/>
  <p:tag name="KSO_WM_UNIT_SUBTYPE" val="h"/>
  <p:tag name="KSO_WM_UNIT_TYPE" val="i"/>
  <p:tag name="KSO_WM_UNIT_INDEX" val="1"/>
  <p:tag name="KSO_WM_TEMPLATE_CATEGORY" val="bg"/>
  <p:tag name="KSO_WM_TEMPLATE_INDEX" val="20220286"/>
  <p:tag name="KSO_WM_CHIP_GROUPID" val="612f6a61c37455bdf62a9584"/>
  <p:tag name="KSO_WM_CHIP_XID" val="612f6a61c37455bdf62a9586"/>
  <p:tag name="KSO_WM_UNIT_FILL_FORE_SCHEMECOLOR_INDEX_BRIGHTNESS" val="0"/>
  <p:tag name="KSO_WM_UNIT_FILL_FORE_SCHEMECOLOR_INDEX" val="16"/>
  <p:tag name="KSO_WM_UNIT_FILL_TYPE" val="1"/>
  <p:tag name="KSO_WM_UNIT_TEXT_FILL_FORE_SCHEMECOLOR_INDEX_BRIGHTNESS" val="0"/>
  <p:tag name="KSO_WM_UNIT_TEXT_FILL_FORE_SCHEMECOLOR_INDEX" val="2"/>
  <p:tag name="KSO_WM_UNIT_TEXT_FILL_TYPE" val="1"/>
</p:tagLst>
</file>

<file path=ppt/tags/tag26.xml><?xml version="1.0" encoding="utf-8"?>
<p:tagLst xmlns:p="http://schemas.openxmlformats.org/presentationml/2006/main">
  <p:tag name="KSO_WM_SLIDE_BACKGROUND_TYPE" val="frame"/>
</p:tagLst>
</file>

<file path=ppt/tags/tag27.xml><?xml version="1.0" encoding="utf-8"?>
<p:tagLst xmlns:p="http://schemas.openxmlformats.org/presentationml/2006/main">
  <p:tag name="KSO_WM_SLIDE_BACKGROUND_TYPE" val="frame"/>
</p:tagLst>
</file>

<file path=ppt/tags/tag28.xml><?xml version="1.0" encoding="utf-8"?>
<p:tagLst xmlns:p="http://schemas.openxmlformats.org/presentationml/2006/main">
  <p:tag name="KSO_WM_SLIDE_BACKGROUND_TYPE" val="frame"/>
</p:tagLst>
</file>

<file path=ppt/tags/tag29.xml><?xml version="1.0" encoding="utf-8"?>
<p:tagLst xmlns:p="http://schemas.openxmlformats.org/presentationml/2006/main">
  <p:tag name="KSO_WM_SLIDE_BACKGROUND_TYPE" val="frame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0.xml><?xml version="1.0" encoding="utf-8"?>
<p:tagLst xmlns:p="http://schemas.openxmlformats.org/presentationml/2006/main">
  <p:tag name="KSO_WM_SLIDE_BACKGROUND_TYPE" val="frame"/>
</p:tagLst>
</file>

<file path=ppt/tags/tag31.xml><?xml version="1.0" encoding="utf-8"?>
<p:tagLst xmlns:p="http://schemas.openxmlformats.org/presentationml/2006/main">
  <p:tag name="KSO_WM_UNIT_SUBTYPE" val="v"/>
  <p:tag name="KSO_WM_TEMPLATE_CATEGORY" val="chip"/>
  <p:tag name="KSO_WM_TEMPLATE_INDEX" val="20220976"/>
  <p:tag name="KSO_WM_UNIT_TYPE" val="i"/>
  <p:tag name="KSO_WM_UNIT_INDEX" val="1"/>
  <p:tag name="KSO_WM_UNIT_ID" val="chip20220976_10*i*1"/>
  <p:tag name="KSO_WM_BEAUTIFY_FLAG" val="#wm#"/>
  <p:tag name="KSO_WM_TAG_VERSION" val="1.0"/>
  <p:tag name="KSO_WM_CHIP_GROUPID" val="618ddf349d7b144ec989f16d"/>
  <p:tag name="KSO_WM_CHIP_XID" val="618e0a8a5268663be886272e"/>
  <p:tag name="KSO_WM_UNIT_DEC_AREA_ID" val="963cb5ec94ab498e9f9e8337d5e84f0b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b3c4a1e3b97447cf9b7152e6d5c5179c"/>
  <p:tag name="KSO_WM_SLIDE_BACKGROUND_TYPE" val="leftRight"/>
</p:tagLst>
</file>

<file path=ppt/tags/tag32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bg20220286_3*i*1"/>
  <p:tag name="KSO_WM_UNIT_LAYERLEVEL" val="1"/>
  <p:tag name="KSO_WM_TAG_VERSION" val="1.0"/>
  <p:tag name="KSO_WM_BEAUTIFY_FLAG" val="#wm#"/>
  <p:tag name="KSO_WM_UNIT_SUBTYPE" val="h"/>
  <p:tag name="KSO_WM_UNIT_TYPE" val="i"/>
  <p:tag name="KSO_WM_UNIT_INDEX" val="1"/>
  <p:tag name="KSO_WM_UNIT_BK_DARK_LIGHT" val="2"/>
  <p:tag name="KSO_WM_TEMPLATE_CATEGORY" val="bg"/>
  <p:tag name="KSO_WM_TEMPLATE_INDEX" val="20220286"/>
  <p:tag name="KSO_WM_CHIP_GROUPID" val="612f6a61c37455bdf62a9584"/>
  <p:tag name="KSO_WM_CHIP_XID" val="612f6a61c37455bdf62a9587"/>
  <p:tag name="KSO_WM_UNIT_FILL_FORE_SCHEMECOLOR_INDEX_BRIGHTNESS" val="0"/>
  <p:tag name="KSO_WM_UNIT_FILL_FORE_SCHEMECOLOR_INDEX" val="15"/>
  <p:tag name="KSO_WM_UNIT_FILL_TYPE" val="1"/>
  <p:tag name="KSO_WM_UNIT_TEXT_FILL_FORE_SCHEMECOLOR_INDEX_BRIGHTNESS" val="0"/>
  <p:tag name="KSO_WM_UNIT_TEXT_FILL_FORE_SCHEMECOLOR_INDEX" val="2"/>
  <p:tag name="KSO_WM_UNIT_TEXT_FILL_TYPE" val="1"/>
</p:tagLst>
</file>

<file path=ppt/tags/tag33.xml><?xml version="1.0" encoding="utf-8"?>
<p:tagLst xmlns:p="http://schemas.openxmlformats.org/presentationml/2006/main">
  <p:tag name="KSO_WM_SLIDE_BACKGROUND_TYPE" val="leftRight"/>
</p:tagLst>
</file>

<file path=ppt/tags/tag34.xml><?xml version="1.0" encoding="utf-8"?>
<p:tagLst xmlns:p="http://schemas.openxmlformats.org/presentationml/2006/main">
  <p:tag name="KSO_WM_SLIDE_BACKGROUND_TYPE" val="leftRight"/>
</p:tagLst>
</file>

<file path=ppt/tags/tag35.xml><?xml version="1.0" encoding="utf-8"?>
<p:tagLst xmlns:p="http://schemas.openxmlformats.org/presentationml/2006/main">
  <p:tag name="KSO_WM_SLIDE_BACKGROUND_TYPE" val="leftRight"/>
</p:tagLst>
</file>

<file path=ppt/tags/tag36.xml><?xml version="1.0" encoding="utf-8"?>
<p:tagLst xmlns:p="http://schemas.openxmlformats.org/presentationml/2006/main">
  <p:tag name="KSO_WM_SLIDE_BACKGROUND_TYPE" val="leftRight"/>
</p:tagLst>
</file>

<file path=ppt/tags/tag37.xml><?xml version="1.0" encoding="utf-8"?>
<p:tagLst xmlns:p="http://schemas.openxmlformats.org/presentationml/2006/main">
  <p:tag name="KSO_WM_SLIDE_BACKGROUND_TYPE" val="leftRight"/>
</p:tagLst>
</file>

<file path=ppt/tags/tag38.xml><?xml version="1.0" encoding="utf-8"?>
<p:tagLst xmlns:p="http://schemas.openxmlformats.org/presentationml/2006/main">
  <p:tag name="KSO_WM_SLIDE_BACKGROUND_TYPE" val="leftRight"/>
</p:tagLst>
</file>

<file path=ppt/tags/tag39.xml><?xml version="1.0" encoding="utf-8"?>
<p:tagLst xmlns:p="http://schemas.openxmlformats.org/presentationml/2006/main">
  <p:tag name="KSO_WM_UNIT_SUBTYPE" val="v"/>
  <p:tag name="KSO_WM_TEMPLATE_CATEGORY" val="chip"/>
  <p:tag name="KSO_WM_TEMPLATE_INDEX" val="20220976"/>
  <p:tag name="KSO_WM_UNIT_TYPE" val="i"/>
  <p:tag name="KSO_WM_UNIT_INDEX" val="1"/>
  <p:tag name="KSO_WM_UNIT_ID" val="chip20220976_10*i*1"/>
  <p:tag name="KSO_WM_BEAUTIFY_FLAG" val="#wm#"/>
  <p:tag name="KSO_WM_TAG_VERSION" val="1.0"/>
  <p:tag name="KSO_WM_CHIP_GROUPID" val="618ddf349d7b144ec989f16d"/>
  <p:tag name="KSO_WM_CHIP_XID" val="618e0a8a5268663be886272e"/>
  <p:tag name="KSO_WM_UNIT_DEC_AREA_ID" val="007db961dfcd4242a4045471f991b0c8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7a83887a12814146b22bf3b8fd287c2c"/>
  <p:tag name="KSO_WM_SLIDE_BACKGROUND_TYPE" val="topBottom"/>
</p:tagLst>
</file>

<file path=ppt/tags/tag4.xml><?xml version="1.0" encoding="utf-8"?>
<p:tagLst xmlns:p="http://schemas.openxmlformats.org/presentationml/2006/main">
  <p:tag name="KSO_WM_UNIT_SUBTYPE" val="v"/>
  <p:tag name="KSO_WM_TEMPLATE_CATEGORY" val="chip"/>
  <p:tag name="KSO_WM_TEMPLATE_INDEX" val="20220976"/>
  <p:tag name="KSO_WM_UNIT_TYPE" val="i"/>
  <p:tag name="KSO_WM_UNIT_INDEX" val="1"/>
  <p:tag name="KSO_WM_UNIT_ID" val="chip20220976_2*i*1"/>
  <p:tag name="KSO_WM_BEAUTIFY_FLAG" val="#wm#"/>
  <p:tag name="KSO_WM_TAG_VERSION" val="1.0"/>
  <p:tag name="KSO_WM_CHIP_GROUPID" val="618ddf349d7b144ec989f16d"/>
  <p:tag name="KSO_WM_CHIP_XID" val="618e0a8a5268663be886272f"/>
  <p:tag name="KSO_WM_UNIT_DEC_AREA_ID" val="cff9e974689741f99837ddeb0f1bc4ef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75e01884e4fe4ed6be163493da3e0ec6"/>
</p:tagLst>
</file>

<file path=ppt/tags/tag40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bg20220286_4*i*1"/>
  <p:tag name="KSO_WM_UNIT_LAYERLEVEL" val="1"/>
  <p:tag name="KSO_WM_TAG_VERSION" val="1.0"/>
  <p:tag name="KSO_WM_BEAUTIFY_FLAG" val="#wm#"/>
  <p:tag name="KSO_WM_UNIT_SUBTYPE" val="h"/>
  <p:tag name="KSO_WM_UNIT_TYPE" val="i"/>
  <p:tag name="KSO_WM_UNIT_INDEX" val="1"/>
  <p:tag name="KSO_WM_UNIT_BK_DARK_LIGHT" val="2"/>
  <p:tag name="KSO_WM_TEMPLATE_CATEGORY" val="bg"/>
  <p:tag name="KSO_WM_TEMPLATE_INDEX" val="20220286"/>
  <p:tag name="KSO_WM_CHIP_GROUPID" val="612f6a61c37455bdf62a9584"/>
  <p:tag name="KSO_WM_CHIP_XID" val="612f6a61c37455bdf62a9588"/>
  <p:tag name="KSO_WM_UNIT_FILL_FORE_SCHEMECOLOR_INDEX_BRIGHTNESS" val="0"/>
  <p:tag name="KSO_WM_UNIT_FILL_FORE_SCHEMECOLOR_INDEX" val="15"/>
  <p:tag name="KSO_WM_UNIT_FILL_TYPE" val="1"/>
  <p:tag name="KSO_WM_UNIT_TEXT_FILL_FORE_SCHEMECOLOR_INDEX_BRIGHTNESS" val="0"/>
  <p:tag name="KSO_WM_UNIT_TEXT_FILL_FORE_SCHEMECOLOR_INDEX" val="2"/>
  <p:tag name="KSO_WM_UNIT_TEXT_FILL_TYPE" val="1"/>
</p:tagLst>
</file>

<file path=ppt/tags/tag41.xml><?xml version="1.0" encoding="utf-8"?>
<p:tagLst xmlns:p="http://schemas.openxmlformats.org/presentationml/2006/main">
  <p:tag name="KSO_WM_SLIDE_BACKGROUND_TYPE" val="topBottom"/>
</p:tagLst>
</file>

<file path=ppt/tags/tag42.xml><?xml version="1.0" encoding="utf-8"?>
<p:tagLst xmlns:p="http://schemas.openxmlformats.org/presentationml/2006/main">
  <p:tag name="KSO_WM_SLIDE_BACKGROUND_TYPE" val="topBottom"/>
</p:tagLst>
</file>

<file path=ppt/tags/tag43.xml><?xml version="1.0" encoding="utf-8"?>
<p:tagLst xmlns:p="http://schemas.openxmlformats.org/presentationml/2006/main">
  <p:tag name="KSO_WM_SLIDE_BACKGROUND_TYPE" val="topBottom"/>
</p:tagLst>
</file>

<file path=ppt/tags/tag44.xml><?xml version="1.0" encoding="utf-8"?>
<p:tagLst xmlns:p="http://schemas.openxmlformats.org/presentationml/2006/main">
  <p:tag name="KSO_WM_SLIDE_BACKGROUND_TYPE" val="topBottom"/>
</p:tagLst>
</file>

<file path=ppt/tags/tag45.xml><?xml version="1.0" encoding="utf-8"?>
<p:tagLst xmlns:p="http://schemas.openxmlformats.org/presentationml/2006/main">
  <p:tag name="KSO_WM_SLIDE_BACKGROUND_TYPE" val="topBottom"/>
</p:tagLst>
</file>

<file path=ppt/tags/tag46.xml><?xml version="1.0" encoding="utf-8"?>
<p:tagLst xmlns:p="http://schemas.openxmlformats.org/presentationml/2006/main">
  <p:tag name="KSO_WM_SLIDE_BACKGROUND_TYPE" val="topBottom"/>
</p:tagLst>
</file>

<file path=ppt/tags/tag47.xml><?xml version="1.0" encoding="utf-8"?>
<p:tagLst xmlns:p="http://schemas.openxmlformats.org/presentationml/2006/main">
  <p:tag name="KSO_WM_UNIT_SUBTYPE" val="v"/>
  <p:tag name="KSO_WM_TEMPLATE_CATEGORY" val="chip"/>
  <p:tag name="KSO_WM_TEMPLATE_INDEX" val="20220976"/>
  <p:tag name="KSO_WM_UNIT_TYPE" val="i"/>
  <p:tag name="KSO_WM_UNIT_INDEX" val="1"/>
  <p:tag name="KSO_WM_UNIT_ID" val="chip20220976_10*i*1"/>
  <p:tag name="KSO_WM_BEAUTIFY_FLAG" val="#wm#"/>
  <p:tag name="KSO_WM_TAG_VERSION" val="1.0"/>
  <p:tag name="KSO_WM_CHIP_GROUPID" val="618ddf349d7b144ec989f16d"/>
  <p:tag name="KSO_WM_CHIP_XID" val="618e0a8a5268663be886272e"/>
  <p:tag name="KSO_WM_UNIT_DEC_AREA_ID" val="7368434fbe67438f89a9e78cc1ca5881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d2e1df574bc34b5fb51e432ce3c4373b"/>
  <p:tag name="KSO_WM_SLIDE_BACKGROUND_TYPE" val="bottomTop"/>
</p:tagLst>
</file>

<file path=ppt/tags/tag48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bg20220286_5*i*1"/>
  <p:tag name="KSO_WM_UNIT_LAYERLEVEL" val="1"/>
  <p:tag name="KSO_WM_TAG_VERSION" val="1.0"/>
  <p:tag name="KSO_WM_BEAUTIFY_FLAG" val="#wm#"/>
  <p:tag name="KSO_WM_UNIT_SUBTYPE" val="h"/>
  <p:tag name="KSO_WM_UNIT_TYPE" val="i"/>
  <p:tag name="KSO_WM_UNIT_INDEX" val="1"/>
  <p:tag name="KSO_WM_UNIT_BK_DARK_LIGHT" val="2"/>
  <p:tag name="KSO_WM_TEMPLATE_CATEGORY" val="bg"/>
  <p:tag name="KSO_WM_TEMPLATE_INDEX" val="20220286"/>
  <p:tag name="KSO_WM_CHIP_GROUPID" val="612f6a61c37455bdf62a9584"/>
  <p:tag name="KSO_WM_CHIP_XID" val="612f6a61c37455bdf62a9589"/>
  <p:tag name="KSO_WM_UNIT_FILL_FORE_SCHEMECOLOR_INDEX_BRIGHTNESS" val="0"/>
  <p:tag name="KSO_WM_UNIT_FILL_FORE_SCHEMECOLOR_INDEX" val="15"/>
  <p:tag name="KSO_WM_UNIT_FILL_TYPE" val="1"/>
  <p:tag name="KSO_WM_UNIT_TEXT_FILL_FORE_SCHEMECOLOR_INDEX_BRIGHTNESS" val="0"/>
  <p:tag name="KSO_WM_UNIT_TEXT_FILL_FORE_SCHEMECOLOR_INDEX" val="2"/>
  <p:tag name="KSO_WM_UNIT_TEXT_FILL_TYPE" val="1"/>
</p:tagLst>
</file>

<file path=ppt/tags/tag49.xml><?xml version="1.0" encoding="utf-8"?>
<p:tagLst xmlns:p="http://schemas.openxmlformats.org/presentationml/2006/main">
  <p:tag name="KSO_WM_SLIDE_BACKGROUND_TYPE" val="bottomTop"/>
</p:tagLst>
</file>

<file path=ppt/tags/tag5.xml><?xml version="1.0" encoding="utf-8"?>
<p:tagLst xmlns:p="http://schemas.openxmlformats.org/presentationml/2006/main">
  <p:tag name="KSO_WM_UNIT_DEFAULT_FONT" val="96;115;2"/>
  <p:tag name="KSO_WM_UNIT_BLOCK" val="0"/>
  <p:tag name="KSO_WM_UNIT_DEC_AREA_ID" val="82349d52c26f4e668adc14352c969815"/>
  <p:tag name="KSO_WM_UNIT_ISCONTENTSTITLE" val="0"/>
  <p:tag name="KSO_WM_UNIT_ISNUMDGMTITLE" val="0"/>
  <p:tag name="KSO_WM_UNIT_PRESET_TEXT" val="工作总结汇报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20976_1*a*1"/>
  <p:tag name="KSO_WM_TEMPLATE_CATEGORY" val="custom"/>
  <p:tag name="KSO_WM_TEMPLATE_INDEX" val="20220976"/>
  <p:tag name="KSO_WM_UNIT_LAYERLEVEL" val="1"/>
  <p:tag name="KSO_WM_TAG_VERSION" val="1.0"/>
  <p:tag name="KSO_WM_BEAUTIFY_FLAG" val="#wm#"/>
  <p:tag name="KSO_WM_UNIT_VALUE" val="7"/>
  <p:tag name="KSO_WM_CHIP_GROUPID" val="6167d2a06603f1460a45585d"/>
  <p:tag name="KSO_WM_CHIP_XID" val="6167d2a06603f1460a45585a"/>
  <p:tag name="KSO_WM_CHIP_FILLAREA_FILL_RULE" val="{&quot;fill_align&quot;:&quot;lm&quot;,&quot;fill_mode&quot;:&quot;adaptive&quot;,&quot;sacle_strategy&quot;:&quot;smart&quot;}"/>
  <p:tag name="KSO_WM_ASSEMBLE_CHIP_INDEX" val="90e9af761bb14550bc92a7e5306b40a0"/>
  <p:tag name="KSO_WM_TEMPLATE_ASSEMBLE_XID" val="61974b81c75558f33bc3a755"/>
  <p:tag name="KSO_WM_TEMPLATE_ASSEMBLE_GROUPID" val="618ddf349d7b144ec989f16d"/>
</p:tagLst>
</file>

<file path=ppt/tags/tag50.xml><?xml version="1.0" encoding="utf-8"?>
<p:tagLst xmlns:p="http://schemas.openxmlformats.org/presentationml/2006/main">
  <p:tag name="KSO_WM_SLIDE_BACKGROUND_TYPE" val="bottomTop"/>
</p:tagLst>
</file>

<file path=ppt/tags/tag51.xml><?xml version="1.0" encoding="utf-8"?>
<p:tagLst xmlns:p="http://schemas.openxmlformats.org/presentationml/2006/main">
  <p:tag name="KSO_WM_SLIDE_BACKGROUND_TYPE" val="bottomTop"/>
</p:tagLst>
</file>

<file path=ppt/tags/tag52.xml><?xml version="1.0" encoding="utf-8"?>
<p:tagLst xmlns:p="http://schemas.openxmlformats.org/presentationml/2006/main">
  <p:tag name="KSO_WM_SLIDE_BACKGROUND_TYPE" val="bottomTop"/>
</p:tagLst>
</file>

<file path=ppt/tags/tag53.xml><?xml version="1.0" encoding="utf-8"?>
<p:tagLst xmlns:p="http://schemas.openxmlformats.org/presentationml/2006/main">
  <p:tag name="KSO_WM_SLIDE_BACKGROUND_TYPE" val="bottomTop"/>
</p:tagLst>
</file>

<file path=ppt/tags/tag54.xml><?xml version="1.0" encoding="utf-8"?>
<p:tagLst xmlns:p="http://schemas.openxmlformats.org/presentationml/2006/main">
  <p:tag name="KSO_WM_SLIDE_BACKGROUND_TYPE" val="bottomTop"/>
</p:tagLst>
</file>

<file path=ppt/tags/tag55.xml><?xml version="1.0" encoding="utf-8"?>
<p:tagLst xmlns:p="http://schemas.openxmlformats.org/presentationml/2006/main">
  <p:tag name="KSO_WM_UNIT_SUBTYPE" val="v"/>
  <p:tag name="KSO_WM_TEMPLATE_CATEGORY" val="chip"/>
  <p:tag name="KSO_WM_TEMPLATE_INDEX" val="20220976"/>
  <p:tag name="KSO_WM_UNIT_TYPE" val="i"/>
  <p:tag name="KSO_WM_UNIT_INDEX" val="1"/>
  <p:tag name="KSO_WM_UNIT_ID" val="chip20220976_10*i*1"/>
  <p:tag name="KSO_WM_BEAUTIFY_FLAG" val="#wm#"/>
  <p:tag name="KSO_WM_TAG_VERSION" val="1.0"/>
  <p:tag name="KSO_WM_CHIP_GROUPID" val="618ddf349d7b144ec989f16d"/>
  <p:tag name="KSO_WM_CHIP_XID" val="618e0a8a5268663be886272e"/>
  <p:tag name="KSO_WM_UNIT_DEC_AREA_ID" val="97ed20fbe6d643bd96b892ea0f4fa9b9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41041d7cd2774f92a0f27d1e081f1964"/>
  <p:tag name="KSO_WM_SLIDE_BACKGROUND_TYPE" val="navigation"/>
</p:tagLst>
</file>

<file path=ppt/tags/tag56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bg20220286_6*i*1"/>
  <p:tag name="KSO_WM_UNIT_LAYERLEVEL" val="1"/>
  <p:tag name="KSO_WM_TAG_VERSION" val="1.0"/>
  <p:tag name="KSO_WM_BEAUTIFY_FLAG" val="#wm#"/>
  <p:tag name="KSO_WM_UNIT_SUBTYPE" val="h"/>
  <p:tag name="KSO_WM_UNIT_TYPE" val="i"/>
  <p:tag name="KSO_WM_UNIT_INDEX" val="1"/>
  <p:tag name="KSO_WM_UNIT_BK_DARK_LIGHT" val="2"/>
  <p:tag name="KSO_WM_TEMPLATE_CATEGORY" val="bg"/>
  <p:tag name="KSO_WM_TEMPLATE_INDEX" val="20220286"/>
  <p:tag name="KSO_WM_CHIP_GROUPID" val="612f6a61c37455bdf62a9584"/>
  <p:tag name="KSO_WM_CHIP_XID" val="612f6a61c37455bdf62a958a"/>
  <p:tag name="KSO_WM_UNIT_FILL_FORE_SCHEMECOLOR_INDEX_BRIGHTNESS" val="0"/>
  <p:tag name="KSO_WM_UNIT_FILL_FORE_SCHEMECOLOR_INDEX" val="15"/>
  <p:tag name="KSO_WM_UNIT_FILL_TYPE" val="1"/>
  <p:tag name="KSO_WM_UNIT_TEXT_FILL_FORE_SCHEMECOLOR_INDEX_BRIGHTNESS" val="0"/>
  <p:tag name="KSO_WM_UNIT_TEXT_FILL_FORE_SCHEMECOLOR_INDEX" val="2"/>
  <p:tag name="KSO_WM_UNIT_TEXT_FILL_TYPE" val="1"/>
</p:tagLst>
</file>

<file path=ppt/tags/tag57.xml><?xml version="1.0" encoding="utf-8"?>
<p:tagLst xmlns:p="http://schemas.openxmlformats.org/presentationml/2006/main">
  <p:tag name="KSO_WM_SLIDE_BACKGROUND_TYPE" val="navigation"/>
</p:tagLst>
</file>

<file path=ppt/tags/tag58.xml><?xml version="1.0" encoding="utf-8"?>
<p:tagLst xmlns:p="http://schemas.openxmlformats.org/presentationml/2006/main">
  <p:tag name="KSO_WM_SLIDE_BACKGROUND_TYPE" val="navigation"/>
</p:tagLst>
</file>

<file path=ppt/tags/tag59.xml><?xml version="1.0" encoding="utf-8"?>
<p:tagLst xmlns:p="http://schemas.openxmlformats.org/presentationml/2006/main">
  <p:tag name="KSO_WM_SLIDE_BACKGROUND_TYPE" val="navigation"/>
</p:tagLst>
</file>

<file path=ppt/tags/tag6.xml><?xml version="1.0" encoding="utf-8"?>
<p:tagLst xmlns:p="http://schemas.openxmlformats.org/presentationml/2006/main">
  <p:tag name="KSO_WM_UNIT_DEFAULT_FONT" val="24;32;2"/>
  <p:tag name="KSO_WM_UNIT_BLOCK" val="0"/>
  <p:tag name="KSO_WM_UNIT_DEC_AREA_ID" val="86eadf05607c4199b7e8ad016304e549"/>
  <p:tag name="KSO_WM_UNIT_ISCONTENTSTITLE" val="0"/>
  <p:tag name="KSO_WM_UNIT_ISNUMDGMTITLE" val="0"/>
  <p:tag name="KSO_WM_UNIT_PRESET_TEXT" val="添加副标题"/>
  <p:tag name="KSO_WM_UNIT_NOCLEAR" val="0"/>
  <p:tag name="KSO_WM_UNIT_VALUE" val="6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220976_1*b*1"/>
  <p:tag name="KSO_WM_TEMPLATE_CATEGORY" val="custom"/>
  <p:tag name="KSO_WM_TEMPLATE_INDEX" val="20220976"/>
  <p:tag name="KSO_WM_UNIT_LAYERLEVEL" val="1"/>
  <p:tag name="KSO_WM_TAG_VERSION" val="1.0"/>
  <p:tag name="KSO_WM_BEAUTIFY_FLAG" val="#wm#"/>
  <p:tag name="KSO_WM_CHIP_GROUPID" val="6167d2a06603f1460a45585d"/>
  <p:tag name="KSO_WM_CHIP_XID" val="6167d2a06603f1460a45585a"/>
  <p:tag name="KSO_WM_CHIP_FILLAREA_FILL_RULE" val="{&quot;fill_align&quot;:&quot;lm&quot;,&quot;fill_mode&quot;:&quot;adaptive&quot;,&quot;sacle_strategy&quot;:&quot;smart&quot;}"/>
  <p:tag name="KSO_WM_ASSEMBLE_CHIP_INDEX" val="90e9af761bb14550bc92a7e5306b40a0"/>
  <p:tag name="KSO_WM_UNIT_TEXT_FILL_FORE_SCHEMECOLOR_INDEX_BRIGHTNESS" val="0.15"/>
  <p:tag name="KSO_WM_UNIT_TEXT_FILL_FORE_SCHEMECOLOR_INDEX" val="13"/>
  <p:tag name="KSO_WM_UNIT_TEXT_FILL_TYPE" val="1"/>
  <p:tag name="KSO_WM_TEMPLATE_ASSEMBLE_XID" val="61974b81c75558f33bc3a755"/>
  <p:tag name="KSO_WM_TEMPLATE_ASSEMBLE_GROUPID" val="618ddf349d7b144ec989f16d"/>
</p:tagLst>
</file>

<file path=ppt/tags/tag60.xml><?xml version="1.0" encoding="utf-8"?>
<p:tagLst xmlns:p="http://schemas.openxmlformats.org/presentationml/2006/main">
  <p:tag name="KSO_WM_SLIDE_BACKGROUND_TYPE" val="navigation"/>
</p:tagLst>
</file>

<file path=ppt/tags/tag61.xml><?xml version="1.0" encoding="utf-8"?>
<p:tagLst xmlns:p="http://schemas.openxmlformats.org/presentationml/2006/main">
  <p:tag name="KSO_WM_SLIDE_BACKGROUND_TYPE" val="navigation"/>
</p:tagLst>
</file>

<file path=ppt/tags/tag62.xml><?xml version="1.0" encoding="utf-8"?>
<p:tagLst xmlns:p="http://schemas.openxmlformats.org/presentationml/2006/main">
  <p:tag name="KSO_WM_SLIDE_BACKGROUND_TYPE" val="navigation"/>
</p:tagLst>
</file>

<file path=ppt/tags/tag63.xml><?xml version="1.0" encoding="utf-8"?>
<p:tagLst xmlns:p="http://schemas.openxmlformats.org/presentationml/2006/main">
  <p:tag name="KSO_WM_SLIDE_BACKGROUND_TYPE" val="navigation"/>
</p:tagLst>
</file>

<file path=ppt/tags/tag64.xml><?xml version="1.0" encoding="utf-8"?>
<p:tagLst xmlns:p="http://schemas.openxmlformats.org/presentationml/2006/main">
  <p:tag name="KSO_WM_SLIDE_BACKGROUND_TYPE" val="navigation"/>
</p:tagLst>
</file>

<file path=ppt/tags/tag65.xml><?xml version="1.0" encoding="utf-8"?>
<p:tagLst xmlns:p="http://schemas.openxmlformats.org/presentationml/2006/main">
  <p:tag name="KSO_WM_UNIT_SUBTYPE" val="v"/>
  <p:tag name="KSO_WM_TEMPLATE_CATEGORY" val="chip"/>
  <p:tag name="KSO_WM_TEMPLATE_INDEX" val="20220976"/>
  <p:tag name="KSO_WM_UNIT_TYPE" val="i"/>
  <p:tag name="KSO_WM_UNIT_INDEX" val="1"/>
  <p:tag name="KSO_WM_UNIT_ID" val="chip20220976_10*i*1"/>
  <p:tag name="KSO_WM_BEAUTIFY_FLAG" val="#wm#"/>
  <p:tag name="KSO_WM_TAG_VERSION" val="1.0"/>
  <p:tag name="KSO_WM_CHIP_GROUPID" val="618ddf349d7b144ec989f16d"/>
  <p:tag name="KSO_WM_CHIP_XID" val="618e0a8a5268663be886272e"/>
  <p:tag name="KSO_WM_UNIT_DEC_AREA_ID" val="5204f60c3e7a4f8aa855587def23fc8e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eae68a695aaa4a4d847d2f465c3d4f69"/>
  <p:tag name="KSO_WM_SLIDE_BACKGROUND_TYPE" val="belt"/>
</p:tagLst>
</file>

<file path=ppt/tags/tag66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bg20220286_7*i*1"/>
  <p:tag name="KSO_WM_UNIT_LAYERLEVEL" val="1"/>
  <p:tag name="KSO_WM_TAG_VERSION" val="1.0"/>
  <p:tag name="KSO_WM_BEAUTIFY_FLAG" val="#wm#"/>
  <p:tag name="KSO_WM_UNIT_SUBTYPE" val="h"/>
  <p:tag name="KSO_WM_UNIT_TYPE" val="i"/>
  <p:tag name="KSO_WM_UNIT_INDEX" val="1"/>
  <p:tag name="KSO_WM_UNIT_BK_DARK_LIGHT" val="2"/>
  <p:tag name="KSO_WM_TEMPLATE_CATEGORY" val="bg"/>
  <p:tag name="KSO_WM_TEMPLATE_INDEX" val="20220286"/>
  <p:tag name="KSO_WM_CHIP_GROUPID" val="612f6a61c37455bdf62a9584"/>
  <p:tag name="KSO_WM_CHIP_XID" val="612f6a61c37455bdf62a958b"/>
  <p:tag name="KSO_WM_UNIT_FILL_FORE_SCHEMECOLOR_INDEX_BRIGHTNESS" val="0"/>
  <p:tag name="KSO_WM_UNIT_FILL_FORE_SCHEMECOLOR_INDEX" val="15"/>
  <p:tag name="KSO_WM_UNIT_FILL_TYPE" val="1"/>
  <p:tag name="KSO_WM_UNIT_TEXT_FILL_FORE_SCHEMECOLOR_INDEX_BRIGHTNESS" val="0"/>
  <p:tag name="KSO_WM_UNIT_TEXT_FILL_FORE_SCHEMECOLOR_INDEX" val="2"/>
  <p:tag name="KSO_WM_UNIT_TEXT_FILL_TYPE" val="1"/>
</p:tagLst>
</file>

<file path=ppt/tags/tag67.xml><?xml version="1.0" encoding="utf-8"?>
<p:tagLst xmlns:p="http://schemas.openxmlformats.org/presentationml/2006/main">
  <p:tag name="KSO_WM_SLIDE_BACKGROUND_TYPE" val="belt"/>
</p:tagLst>
</file>

<file path=ppt/tags/tag68.xml><?xml version="1.0" encoding="utf-8"?>
<p:tagLst xmlns:p="http://schemas.openxmlformats.org/presentationml/2006/main">
  <p:tag name="KSO_WM_SLIDE_BACKGROUND_TYPE" val="belt"/>
</p:tagLst>
</file>

<file path=ppt/tags/tag69.xml><?xml version="1.0" encoding="utf-8"?>
<p:tagLst xmlns:p="http://schemas.openxmlformats.org/presentationml/2006/main">
  <p:tag name="KSO_WM_SLIDE_BACKGROUND_TYPE" val="belt"/>
</p:tagLst>
</file>

<file path=ppt/tags/tag7.xml><?xml version="1.0" encoding="utf-8"?>
<p:tagLst xmlns:p="http://schemas.openxmlformats.org/presentationml/2006/main">
  <p:tag name="KSO_WM_UNIT_SUBTYPE" val="v"/>
  <p:tag name="KSO_WM_TEMPLATE_CATEGORY" val="chip"/>
  <p:tag name="KSO_WM_TEMPLATE_INDEX" val="20220976"/>
  <p:tag name="KSO_WM_UNIT_TYPE" val="i"/>
  <p:tag name="KSO_WM_UNIT_INDEX" val="1"/>
  <p:tag name="KSO_WM_UNIT_ID" val="chip20220976_10*i*1"/>
  <p:tag name="KSO_WM_BEAUTIFY_FLAG" val="#wm#"/>
  <p:tag name="KSO_WM_TAG_VERSION" val="1.0"/>
  <p:tag name="KSO_WM_CHIP_GROUPID" val="618ddf349d7b144ec989f16d"/>
  <p:tag name="KSO_WM_CHIP_XID" val="618e0a8a5268663be886272e"/>
  <p:tag name="KSO_WM_UNIT_DEC_AREA_ID" val="d9eae15fe76b40e6984debcabf97c036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a0294ecdd6df492db45eee51a79bb287"/>
</p:tagLst>
</file>

<file path=ppt/tags/tag70.xml><?xml version="1.0" encoding="utf-8"?>
<p:tagLst xmlns:p="http://schemas.openxmlformats.org/presentationml/2006/main">
  <p:tag name="KSO_WM_SLIDE_BACKGROUND_TYPE" val="belt"/>
</p:tagLst>
</file>

<file path=ppt/tags/tag71.xml><?xml version="1.0" encoding="utf-8"?>
<p:tagLst xmlns:p="http://schemas.openxmlformats.org/presentationml/2006/main">
  <p:tag name="KSO_WM_SLIDE_BACKGROUND_TYPE" val="belt"/>
</p:tagLst>
</file>

<file path=ppt/tags/tag72.xml><?xml version="1.0" encoding="utf-8"?>
<p:tagLst xmlns:p="http://schemas.openxmlformats.org/presentationml/2006/main">
  <p:tag name="KSO_WM_TEMPLATE_CATEGORY" val="custom"/>
  <p:tag name="KSO_WM_TEMPLATE_INDEX" val="20220976"/>
</p:tagLst>
</file>

<file path=ppt/tags/tag73.xml><?xml version="1.0" encoding="utf-8"?>
<p:tagLst xmlns:p="http://schemas.openxmlformats.org/presentationml/2006/main">
  <p:tag name="KSO_WM_TEMPLATE_CATEGORY" val="custom"/>
  <p:tag name="KSO_WM_TEMPLATE_INDEX" val="20220976"/>
</p:tagLst>
</file>

<file path=ppt/tags/tag74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20220976"/>
  <p:tag name="KSO_WM_CHIP_COLORING" val="3"/>
</p:tagLst>
</file>

<file path=ppt/tags/tag75.xml><?xml version="1.0" encoding="utf-8"?>
<p:tagLst xmlns:p="http://schemas.openxmlformats.org/presentationml/2006/main">
  <p:tag name="KSO_WM_UNIT_PLACING_PICTURE_USER_VIEWPORT" val="{&quot;height&quot;:10800,&quot;width&quot;:19200}"/>
</p:tagLst>
</file>

<file path=ppt/tags/tag7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i"/>
  <p:tag name="KSO_WM_UNIT_INDEX" val="1_1"/>
  <p:tag name="KSO_WM_UNIT_ID" val="diagram20170323_2*l_i*1_1"/>
  <p:tag name="KSO_WM_TEMPLATE_CATEGORY" val="diagram"/>
  <p:tag name="KSO_WM_TEMPLATE_INDEX" val="20170323"/>
  <p:tag name="KSO_WM_UNIT_LAYERLEVEL" val="1_1"/>
  <p:tag name="KSO_WM_TAG_VERSION" val="1.0"/>
  <p:tag name="KSO_WM_BEAUTIFY_FLAG" val="#wm#"/>
  <p:tag name="KSO_WM_UNIT_FILL_FORE_SCHEMECOLOR_INDEX_BRIGHTNESS" val="0"/>
  <p:tag name="KSO_WM_UNIT_FILL_FORE_SCHEMECOLOR_INDEX" val="8"/>
  <p:tag name="KSO_WM_UNIT_FILL_TYPE" val="1"/>
  <p:tag name="KSO_WM_UNIT_TEXT_FILL_FORE_SCHEMECOLOR_INDEX_BRIGHTNESS" val="0"/>
  <p:tag name="KSO_WM_UNIT_TEXT_FILL_FORE_SCHEMECOLOR_INDEX" val="13"/>
  <p:tag name="KSO_WM_UNIT_TEXT_FILL_TYPE" val="1"/>
  <p:tag name="KSO_WM_UNIT_USESOURCEFORMAT_APPLY" val="1"/>
  <p:tag name="KSO_WM_DIAGRAM_USE_COLOR_VALUE" val="{&quot;color_scheme&quot;:1,&quot;theme_color_indexes&quot;:[5,6,5,6,5,6]}"/>
  <p:tag name="KSO_WM_DIAGRAM_VIRTUALLY_FRAME" val="{&quot;height&quot;:320.3258698691667,&quot;left&quot;:173.0142519685039,&quot;top&quot;:119.54370078740158,&quot;width&quot;:706.2744881889763}"/>
</p:tagLst>
</file>

<file path=ppt/tags/tag7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i"/>
  <p:tag name="KSO_WM_UNIT_INDEX" val="1_3"/>
  <p:tag name="KSO_WM_UNIT_ID" val="diagram20170323_2*l_i*1_3"/>
  <p:tag name="KSO_WM_TEMPLATE_CATEGORY" val="diagram"/>
  <p:tag name="KSO_WM_TEMPLATE_INDEX" val="20170323"/>
  <p:tag name="KSO_WM_UNIT_LAYERLEVEL" val="1_1"/>
  <p:tag name="KSO_WM_TAG_VERSION" val="1.0"/>
  <p:tag name="KSO_WM_BEAUTIFY_FLAG" val="#wm#"/>
  <p:tag name="KSO_WM_UNIT_FILL_FORE_SCHEMECOLOR_INDEX_BRIGHTNESS" val="0"/>
  <p:tag name="KSO_WM_UNIT_FILL_FORE_SCHEMECOLOR_INDEX" val="8"/>
  <p:tag name="KSO_WM_UNIT_FILL_TYPE" val="1"/>
  <p:tag name="KSO_WM_UNIT_TEXT_FILL_FORE_SCHEMECOLOR_INDEX_BRIGHTNESS" val="0"/>
  <p:tag name="KSO_WM_UNIT_TEXT_FILL_FORE_SCHEMECOLOR_INDEX" val="13"/>
  <p:tag name="KSO_WM_UNIT_TEXT_FILL_TYPE" val="1"/>
  <p:tag name="KSO_WM_UNIT_USESOURCEFORMAT_APPLY" val="1"/>
  <p:tag name="KSO_WM_DIAGRAM_USE_COLOR_VALUE" val="{&quot;color_scheme&quot;:1,&quot;theme_color_indexes&quot;:[5,6,5,6,5,6]}"/>
  <p:tag name="KSO_WM_DIAGRAM_VIRTUALLY_FRAME" val="{&quot;height&quot;:320.3258698691667,&quot;left&quot;:173.0142519685039,&quot;top&quot;:119.54370078740158,&quot;width&quot;:706.2744881889763}"/>
</p:tagLst>
</file>

<file path=ppt/tags/tag7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i"/>
  <p:tag name="KSO_WM_UNIT_INDEX" val="1_6"/>
  <p:tag name="KSO_WM_UNIT_ID" val="diagram20170323_2*l_i*1_6"/>
  <p:tag name="KSO_WM_TEMPLATE_CATEGORY" val="diagram"/>
  <p:tag name="KSO_WM_TEMPLATE_INDEX" val="20170323"/>
  <p:tag name="KSO_WM_UNIT_LAYERLEVEL" val="1_1"/>
  <p:tag name="KSO_WM_TAG_VERSION" val="1.0"/>
  <p:tag name="KSO_WM_BEAUTIFY_FLAG" val="#wm#"/>
  <p:tag name="KSO_WM_UNIT_FILL_FORE_SCHEMECOLOR_INDEX_BRIGHTNESS" val="0"/>
  <p:tag name="KSO_WM_UNIT_FILL_FORE_SCHEMECOLOR_INDEX" val="5"/>
  <p:tag name="KSO_WM_UNIT_FILL_TYPE" val="1"/>
  <p:tag name="KSO_WM_UNIT_TEXT_FILL_FORE_SCHEMECOLOR_INDEX_BRIGHTNESS" val="0"/>
  <p:tag name="KSO_WM_UNIT_TEXT_FILL_FORE_SCHEMECOLOR_INDEX" val="13"/>
  <p:tag name="KSO_WM_UNIT_TEXT_FILL_TYPE" val="1"/>
  <p:tag name="KSO_WM_UNIT_USESOURCEFORMAT_APPLY" val="1"/>
  <p:tag name="KSO_WM_DIAGRAM_USE_COLOR_VALUE" val="{&quot;color_scheme&quot;:1,&quot;theme_color_indexes&quot;:[5,6,5,6,5,6]}"/>
  <p:tag name="KSO_WM_DIAGRAM_VIRTUALLY_FRAME" val="{&quot;height&quot;:320.3258698691667,&quot;left&quot;:173.0142519685039,&quot;top&quot;:119.54370078740158,&quot;width&quot;:706.2744881889763}"/>
</p:tagLst>
</file>

<file path=ppt/tags/tag7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i"/>
  <p:tag name="KSO_WM_UNIT_INDEX" val="1_7"/>
  <p:tag name="KSO_WM_UNIT_ID" val="diagram20170323_2*l_i*1_7"/>
  <p:tag name="KSO_WM_TEMPLATE_CATEGORY" val="diagram"/>
  <p:tag name="KSO_WM_TEMPLATE_INDEX" val="20170323"/>
  <p:tag name="KSO_WM_UNIT_LAYERLEVEL" val="1_1"/>
  <p:tag name="KSO_WM_TAG_VERSION" val="1.0"/>
  <p:tag name="KSO_WM_BEAUTIFY_FLAG" val="#wm#"/>
  <p:tag name="KSO_WM_UNIT_FILL_FORE_SCHEMECOLOR_INDEX_BRIGHTNESS" val="0"/>
  <p:tag name="KSO_WM_UNIT_FILL_FORE_SCHEMECOLOR_INDEX" val="8"/>
  <p:tag name="KSO_WM_UNIT_FILL_TYPE" val="1"/>
  <p:tag name="KSO_WM_UNIT_TEXT_FILL_FORE_SCHEMECOLOR_INDEX_BRIGHTNESS" val="0"/>
  <p:tag name="KSO_WM_UNIT_TEXT_FILL_FORE_SCHEMECOLOR_INDEX" val="13"/>
  <p:tag name="KSO_WM_UNIT_TEXT_FILL_TYPE" val="1"/>
  <p:tag name="KSO_WM_UNIT_USESOURCEFORMAT_APPLY" val="1"/>
  <p:tag name="KSO_WM_DIAGRAM_USE_COLOR_VALUE" val="{&quot;color_scheme&quot;:1,&quot;theme_color_indexes&quot;:[5,6,5,6,5,6]}"/>
  <p:tag name="KSO_WM_DIAGRAM_VIRTUALLY_FRAME" val="{&quot;height&quot;:320.3258698691667,&quot;left&quot;:173.0142519685039,&quot;top&quot;:119.54370078740158,&quot;width&quot;:706.2744881889763}"/>
</p:tagLst>
</file>

<file path=ppt/tags/tag8.xml><?xml version="1.0" encoding="utf-8"?>
<p:tagLst xmlns:p="http://schemas.openxmlformats.org/presentationml/2006/main">
  <p:tag name="KSO_WM_UNIT_SUBTYPE" val="v"/>
  <p:tag name="KSO_WM_TEMPLATE_CATEGORY" val="chip"/>
  <p:tag name="KSO_WM_TEMPLATE_INDEX" val="20220976"/>
  <p:tag name="KSO_WM_UNIT_TYPE" val="i"/>
  <p:tag name="KSO_WM_UNIT_INDEX" val="1"/>
  <p:tag name="KSO_WM_UNIT_ID" val="chip20220976_8*i*1"/>
  <p:tag name="KSO_WM_BEAUTIFY_FLAG" val="#wm#"/>
  <p:tag name="KSO_WM_TAG_VERSION" val="1.0"/>
  <p:tag name="KSO_WM_CHIP_GROUPID" val="618ddf349d7b144ec989f16d"/>
  <p:tag name="KSO_WM_CHIP_XID" val="618e0a8a5268663be886272d"/>
  <p:tag name="KSO_WM_UNIT_DEC_AREA_ID" val="2850b00a92994cada9960f2f9453e239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8c77583e52184d24be6be1e6c99f150d"/>
</p:tagLst>
</file>

<file path=ppt/tags/tag8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i"/>
  <p:tag name="KSO_WM_UNIT_INDEX" val="1_5"/>
  <p:tag name="KSO_WM_UNIT_ID" val="diagram20170323_2*l_i*1_5"/>
  <p:tag name="KSO_WM_TEMPLATE_CATEGORY" val="diagram"/>
  <p:tag name="KSO_WM_TEMPLATE_INDEX" val="20170323"/>
  <p:tag name="KSO_WM_UNIT_LAYERLEVEL" val="1_1"/>
  <p:tag name="KSO_WM_TAG_VERSION" val="1.0"/>
  <p:tag name="KSO_WM_BEAUTIFY_FLAG" val="#wm#"/>
  <p:tag name="KSO_WM_UNIT_FILL_FORE_SCHEMECOLOR_INDEX_BRIGHTNESS" val="0"/>
  <p:tag name="KSO_WM_UNIT_FILL_FORE_SCHEMECOLOR_INDEX" val="8"/>
  <p:tag name="KSO_WM_UNIT_FILL_TYPE" val="1"/>
  <p:tag name="KSO_WM_UNIT_TEXT_FILL_FORE_SCHEMECOLOR_INDEX_BRIGHTNESS" val="0"/>
  <p:tag name="KSO_WM_UNIT_TEXT_FILL_FORE_SCHEMECOLOR_INDEX" val="13"/>
  <p:tag name="KSO_WM_UNIT_TEXT_FILL_TYPE" val="1"/>
  <p:tag name="KSO_WM_UNIT_USESOURCEFORMAT_APPLY" val="1"/>
  <p:tag name="KSO_WM_DIAGRAM_USE_COLOR_VALUE" val="{&quot;color_scheme&quot;:1,&quot;theme_color_indexes&quot;:[5,6,5,6,5,6]}"/>
  <p:tag name="KSO_WM_DIAGRAM_VIRTUALLY_FRAME" val="{&quot;height&quot;:320.3258698691667,&quot;left&quot;:173.0142519685039,&quot;top&quot;:119.54370078740158,&quot;width&quot;:706.2744881889763}"/>
</p:tagLst>
</file>

<file path=ppt/tags/tag8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i"/>
  <p:tag name="KSO_WM_UNIT_INDEX" val="1_8"/>
  <p:tag name="KSO_WM_UNIT_ID" val="diagram20170323_2*l_i*1_8"/>
  <p:tag name="KSO_WM_TEMPLATE_CATEGORY" val="diagram"/>
  <p:tag name="KSO_WM_TEMPLATE_INDEX" val="20170323"/>
  <p:tag name="KSO_WM_UNIT_LAYERLEVEL" val="1_1"/>
  <p:tag name="KSO_WM_TAG_VERSION" val="1.0"/>
  <p:tag name="KSO_WM_BEAUTIFY_FLAG" val="#wm#"/>
  <p:tag name="KSO_WM_UNIT_FILL_FORE_SCHEMECOLOR_INDEX_BRIGHTNESS" val="0"/>
  <p:tag name="KSO_WM_UNIT_FILL_FORE_SCHEMECOLOR_INDEX" val="8"/>
  <p:tag name="KSO_WM_UNIT_FILL_TYPE" val="1"/>
  <p:tag name="KSO_WM_UNIT_TEXT_FILL_FORE_SCHEMECOLOR_INDEX_BRIGHTNESS" val="0"/>
  <p:tag name="KSO_WM_UNIT_TEXT_FILL_FORE_SCHEMECOLOR_INDEX" val="13"/>
  <p:tag name="KSO_WM_UNIT_TEXT_FILL_TYPE" val="1"/>
  <p:tag name="KSO_WM_UNIT_USESOURCEFORMAT_APPLY" val="1"/>
  <p:tag name="KSO_WM_DIAGRAM_USE_COLOR_VALUE" val="{&quot;color_scheme&quot;:1,&quot;theme_color_indexes&quot;:[5,6,5,6,5,6]}"/>
  <p:tag name="KSO_WM_DIAGRAM_VIRTUALLY_FRAME" val="{&quot;height&quot;:320.3258698691667,&quot;left&quot;:173.0142519685039,&quot;top&quot;:119.54370078740158,&quot;width&quot;:706.2744881889763}"/>
</p:tagLst>
</file>

<file path=ppt/tags/tag8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i"/>
  <p:tag name="KSO_WM_UNIT_INDEX" val="1_2"/>
  <p:tag name="KSO_WM_UNIT_ID" val="diagram20170323_2*l_i*1_2"/>
  <p:tag name="KSO_WM_TEMPLATE_CATEGORY" val="diagram"/>
  <p:tag name="KSO_WM_TEMPLATE_INDEX" val="20170323"/>
  <p:tag name="KSO_WM_UNIT_LAYERLEVEL" val="1_1"/>
  <p:tag name="KSO_WM_TAG_VERSION" val="1.0"/>
  <p:tag name="KSO_WM_BEAUTIFY_FLAG" val="#wm#"/>
  <p:tag name="KSO_WM_UNIT_FILL_FORE_SCHEMECOLOR_INDEX_BRIGHTNESS" val="0"/>
  <p:tag name="KSO_WM_UNIT_FILL_FORE_SCHEMECOLOR_INDEX" val="5"/>
  <p:tag name="KSO_WM_UNIT_FILL_TYPE" val="1"/>
  <p:tag name="KSO_WM_UNIT_TEXT_FILL_FORE_SCHEMECOLOR_INDEX_BRIGHTNESS" val="0"/>
  <p:tag name="KSO_WM_UNIT_TEXT_FILL_FORE_SCHEMECOLOR_INDEX" val="13"/>
  <p:tag name="KSO_WM_UNIT_TEXT_FILL_TYPE" val="1"/>
  <p:tag name="KSO_WM_UNIT_USESOURCEFORMAT_APPLY" val="1"/>
  <p:tag name="KSO_WM_DIAGRAM_USE_COLOR_VALUE" val="{&quot;color_scheme&quot;:1,&quot;theme_color_indexes&quot;:[5,6,5,6,5,6]}"/>
  <p:tag name="KSO_WM_DIAGRAM_VIRTUALLY_FRAME" val="{&quot;height&quot;:320.3258698691667,&quot;left&quot;:173.0142519685039,&quot;top&quot;:119.54370078740158,&quot;width&quot;:706.2744881889763}"/>
</p:tagLst>
</file>

<file path=ppt/tags/tag8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i"/>
  <p:tag name="KSO_WM_UNIT_INDEX" val="1_4"/>
  <p:tag name="KSO_WM_UNIT_ID" val="diagram20170323_2*l_i*1_4"/>
  <p:tag name="KSO_WM_TEMPLATE_CATEGORY" val="diagram"/>
  <p:tag name="KSO_WM_TEMPLATE_INDEX" val="20170323"/>
  <p:tag name="KSO_WM_UNIT_LAYERLEVEL" val="1_1"/>
  <p:tag name="KSO_WM_TAG_VERSION" val="1.0"/>
  <p:tag name="KSO_WM_BEAUTIFY_FLAG" val="#wm#"/>
  <p:tag name="KSO_WM_UNIT_FILL_FORE_SCHEMECOLOR_INDEX_BRIGHTNESS" val="0"/>
  <p:tag name="KSO_WM_UNIT_FILL_FORE_SCHEMECOLOR_INDEX" val="8"/>
  <p:tag name="KSO_WM_UNIT_FILL_TYPE" val="1"/>
  <p:tag name="KSO_WM_UNIT_TEXT_FILL_FORE_SCHEMECOLOR_INDEX_BRIGHTNESS" val="0"/>
  <p:tag name="KSO_WM_UNIT_TEXT_FILL_FORE_SCHEMECOLOR_INDEX" val="13"/>
  <p:tag name="KSO_WM_UNIT_TEXT_FILL_TYPE" val="1"/>
  <p:tag name="KSO_WM_UNIT_USESOURCEFORMAT_APPLY" val="1"/>
  <p:tag name="KSO_WM_DIAGRAM_USE_COLOR_VALUE" val="{&quot;color_scheme&quot;:1,&quot;theme_color_indexes&quot;:[5,6,5,6,5,6]}"/>
  <p:tag name="KSO_WM_DIAGRAM_VIRTUALLY_FRAME" val="{&quot;height&quot;:320.3258698691667,&quot;left&quot;:173.0142519685039,&quot;top&quot;:119.54370078740158,&quot;width&quot;:706.2744881889763}"/>
</p:tagLst>
</file>

<file path=ppt/tags/tag84.xml><?xml version="1.0" encoding="utf-8"?>
<p:tagLst xmlns:p="http://schemas.openxmlformats.org/presentationml/2006/main">
  <p:tag name="KSO_WM_UNIT_VALUE" val="179*238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x"/>
  <p:tag name="KSO_WM_UNIT_INDEX" val="1_1"/>
  <p:tag name="KSO_WM_UNIT_ID" val="diagram20170323_2*l_x*1_1"/>
  <p:tag name="KSO_WM_TEMPLATE_CATEGORY" val="diagram"/>
  <p:tag name="KSO_WM_TEMPLATE_INDEX" val="20170323"/>
  <p:tag name="KSO_WM_UNIT_LAYERLEVEL" val="1_1"/>
  <p:tag name="KSO_WM_TAG_VERSION" val="1.0"/>
  <p:tag name="KSO_WM_BEAUTIFY_FLAG" val="#wm#"/>
  <p:tag name="KSO_WM_UNIT_FILL_FORE_SCHEMECOLOR_INDEX_BRIGHTNESS" val="0"/>
  <p:tag name="KSO_WM_UNIT_FILL_FORE_SCHEMECOLOR_INDEX" val="14"/>
  <p:tag name="KSO_WM_UNIT_FILL_TYPE" val="1"/>
  <p:tag name="KSO_WM_UNIT_TEXT_FILL_FORE_SCHEMECOLOR_INDEX_BRIGHTNESS" val="0"/>
  <p:tag name="KSO_WM_UNIT_TEXT_FILL_FORE_SCHEMECOLOR_INDEX" val="13"/>
  <p:tag name="KSO_WM_UNIT_TEXT_FILL_TYPE" val="1"/>
  <p:tag name="KSO_WM_UNIT_USESOURCEFORMAT_APPLY" val="1"/>
  <p:tag name="KSO_WM_DIAGRAM_USE_COLOR_VALUE" val="{&quot;color_scheme&quot;:1,&quot;theme_color_indexes&quot;:[5,6,5,6,5,6]}"/>
  <p:tag name="KSO_WM_DIAGRAM_VIRTUALLY_FRAME" val="{&quot;height&quot;:320.3258698691667,&quot;left&quot;:173.0142519685039,&quot;top&quot;:119.54370078740158,&quot;width&quot;:706.2744881889763}"/>
</p:tagLst>
</file>

<file path=ppt/tags/tag85.xml><?xml version="1.0" encoding="utf-8"?>
<p:tagLst xmlns:p="http://schemas.openxmlformats.org/presentationml/2006/main">
  <p:tag name="KSO_WM_UNIT_SUBTYPE" val="a"/>
  <p:tag name="KSO_WM_UNIT_PRESET_TEXT" val="单击此处添加文本具体内容，简明扼要地阐述你的观点。"/>
  <p:tag name="KSO_WM_UNIT_NOCLEAR" val="0"/>
  <p:tag name="KSO_WM_UNIT_VALUE" val="45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f"/>
  <p:tag name="KSO_WM_UNIT_INDEX" val="1_2_1"/>
  <p:tag name="KSO_WM_UNIT_ID" val="diagram20170323_2*l_h_f*1_2_1"/>
  <p:tag name="KSO_WM_TEMPLATE_CATEGORY" val="diagram"/>
  <p:tag name="KSO_WM_TEMPLATE_INDEX" val="20170323"/>
  <p:tag name="KSO_WM_UNIT_LAYERLEVEL" val="1_1_1"/>
  <p:tag name="KSO_WM_TAG_VERSION" val="1.0"/>
  <p:tag name="KSO_WM_UNIT_TEXT_FILL_FORE_SCHEMECOLOR_INDEX_BRIGHTNESS" val="0.25"/>
  <p:tag name="KSO_WM_UNIT_TEXT_FILL_FORE_SCHEMECOLOR_INDEX" val="13"/>
  <p:tag name="KSO_WM_UNIT_TEXT_FILL_TYPE" val="1"/>
  <p:tag name="KSO_WM_UNIT_USESOURCEFORMAT_APPLY" val="1"/>
  <p:tag name="KSO_WM_DIAGRAM_USE_COLOR_VALUE" val="{&quot;color_scheme&quot;:1,&quot;theme_color_indexes&quot;:[5,6,5,6,5,6]}"/>
  <p:tag name="KSO_WM_DIAGRAM_VIRTUALLY_FRAME" val="{&quot;height&quot;:304.7758698691667,&quot;left&quot;:198.06425196850392,&quot;top&quot;:136.8437007874016,&quot;width&quot;:636.2744881889763}"/>
</p:tagLst>
</file>

<file path=ppt/tags/tag8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SUBTYPE" val="d"/>
  <p:tag name="KSO_WM_UNIT_TYPE" val="l_h_i"/>
  <p:tag name="KSO_WM_UNIT_INDEX" val="1_2_1"/>
  <p:tag name="KSO_WM_UNIT_ID" val="diagram20170323_2*l_h_i*1_2_1"/>
  <p:tag name="KSO_WM_TEMPLATE_CATEGORY" val="diagram"/>
  <p:tag name="KSO_WM_TEMPLATE_INDEX" val="20170323"/>
  <p:tag name="KSO_WM_UNIT_LAYERLEVEL" val="1_1_1"/>
  <p:tag name="KSO_WM_TAG_VERSION" val="1.0"/>
  <p:tag name="KSO_WM_BEAUTIFY_FLAG" val="#wm#"/>
  <p:tag name="KSO_WM_UNIT_FILL_FORE_SCHEMECOLOR_INDEX_BRIGHTNESS" val="0"/>
  <p:tag name="KSO_WM_UNIT_FILL_FORE_SCHEMECOLOR_INDEX" val="5"/>
  <p:tag name="KSO_WM_UNIT_FILL_TYPE" val="1"/>
  <p:tag name="KSO_WM_UNIT_TEXT_FILL_FORE_SCHEMECOLOR_INDEX_BRIGHTNESS" val="0"/>
  <p:tag name="KSO_WM_UNIT_TEXT_FILL_FORE_SCHEMECOLOR_INDEX" val="14"/>
  <p:tag name="KSO_WM_UNIT_TEXT_FILL_TYPE" val="1"/>
  <p:tag name="KSO_WM_UNIT_USESOURCEFORMAT_APPLY" val="1"/>
  <p:tag name="KSO_WM_DIAGRAM_USE_COLOR_VALUE" val="{&quot;color_scheme&quot;:1,&quot;theme_color_indexes&quot;:[5,6,5,6,5,6]}"/>
  <p:tag name="KSO_WM_DIAGRAM_VIRTUALLY_FRAME" val="{&quot;height&quot;:320.3258698691667,&quot;left&quot;:173.0142519685039,&quot;top&quot;:119.54370078740158,&quot;width&quot;:706.2744881889763}"/>
</p:tagLst>
</file>

<file path=ppt/tags/tag87.xml><?xml version="1.0" encoding="utf-8"?>
<p:tagLst xmlns:p="http://schemas.openxmlformats.org/presentationml/2006/main">
  <p:tag name="KSO_WM_UNIT_SUBTYPE" val="a"/>
  <p:tag name="KSO_WM_UNIT_PRESET_TEXT" val="单击此处添加文本具体内容，简明扼要地阐述你的观点。"/>
  <p:tag name="KSO_WM_UNIT_NOCLEAR" val="0"/>
  <p:tag name="KSO_WM_UNIT_VALUE" val="45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f"/>
  <p:tag name="KSO_WM_UNIT_INDEX" val="1_1_1"/>
  <p:tag name="KSO_WM_UNIT_ID" val="diagram20170323_2*l_h_f*1_1_1"/>
  <p:tag name="KSO_WM_TEMPLATE_CATEGORY" val="diagram"/>
  <p:tag name="KSO_WM_TEMPLATE_INDEX" val="20170323"/>
  <p:tag name="KSO_WM_UNIT_LAYERLEVEL" val="1_1_1"/>
  <p:tag name="KSO_WM_TAG_VERSION" val="1.0"/>
  <p:tag name="KSO_WM_UNIT_TEXT_FILL_FORE_SCHEMECOLOR_INDEX_BRIGHTNESS" val="0.25"/>
  <p:tag name="KSO_WM_UNIT_TEXT_FILL_FORE_SCHEMECOLOR_INDEX" val="13"/>
  <p:tag name="KSO_WM_UNIT_TEXT_FILL_TYPE" val="1"/>
  <p:tag name="KSO_WM_UNIT_USESOURCEFORMAT_APPLY" val="1"/>
  <p:tag name="KSO_WM_DIAGRAM_USE_COLOR_VALUE" val="{&quot;color_scheme&quot;:1,&quot;theme_color_indexes&quot;:[5,6,5,6,5,6]}"/>
  <p:tag name="KSO_WM_DIAGRAM_VIRTUALLY_FRAME" val="{&quot;height&quot;:304.7758698691667,&quot;left&quot;:198.06425196850392,&quot;top&quot;:136.8437007874016,&quot;width&quot;:636.2744881889763}"/>
</p:tagLst>
</file>

<file path=ppt/tags/tag8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SUBTYPE" val="d"/>
  <p:tag name="KSO_WM_UNIT_TYPE" val="l_h_i"/>
  <p:tag name="KSO_WM_UNIT_INDEX" val="1_1_1"/>
  <p:tag name="KSO_WM_UNIT_ID" val="diagram20170323_2*l_h_i*1_1_1"/>
  <p:tag name="KSO_WM_TEMPLATE_CATEGORY" val="diagram"/>
  <p:tag name="KSO_WM_TEMPLATE_INDEX" val="20170323"/>
  <p:tag name="KSO_WM_UNIT_LAYERLEVEL" val="1_1_1"/>
  <p:tag name="KSO_WM_TAG_VERSION" val="1.0"/>
  <p:tag name="KSO_WM_BEAUTIFY_FLAG" val="#wm#"/>
  <p:tag name="KSO_WM_UNIT_FILL_FORE_SCHEMECOLOR_INDEX_BRIGHTNESS" val="0"/>
  <p:tag name="KSO_WM_UNIT_FILL_FORE_SCHEMECOLOR_INDEX" val="8"/>
  <p:tag name="KSO_WM_UNIT_FILL_TYPE" val="1"/>
  <p:tag name="KSO_WM_UNIT_TEXT_FILL_FORE_SCHEMECOLOR_INDEX_BRIGHTNESS" val="0"/>
  <p:tag name="KSO_WM_UNIT_TEXT_FILL_FORE_SCHEMECOLOR_INDEX" val="14"/>
  <p:tag name="KSO_WM_UNIT_TEXT_FILL_TYPE" val="1"/>
  <p:tag name="KSO_WM_UNIT_USESOURCEFORMAT_APPLY" val="1"/>
  <p:tag name="KSO_WM_DIAGRAM_USE_COLOR_VALUE" val="{&quot;color_scheme&quot;:1,&quot;theme_color_indexes&quot;:[5,6,5,6,5,6]}"/>
  <p:tag name="KSO_WM_DIAGRAM_VIRTUALLY_FRAME" val="{&quot;height&quot;:320.3258698691667,&quot;left&quot;:173.0142519685039,&quot;top&quot;:119.54370078740158,&quot;width&quot;:706.2744881889763}"/>
</p:tagLst>
</file>

<file path=ppt/tags/tag89.xml><?xml version="1.0" encoding="utf-8"?>
<p:tagLst xmlns:p="http://schemas.openxmlformats.org/presentationml/2006/main">
  <p:tag name="KSO_WM_UNIT_VALUE" val="182*116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x"/>
  <p:tag name="KSO_WM_UNIT_INDEX" val="1_2"/>
  <p:tag name="KSO_WM_UNIT_ID" val="diagram20170323_2*l_x*1_2"/>
  <p:tag name="KSO_WM_TEMPLATE_CATEGORY" val="diagram"/>
  <p:tag name="KSO_WM_TEMPLATE_INDEX" val="20170323"/>
  <p:tag name="KSO_WM_UNIT_LAYERLEVEL" val="1_1"/>
  <p:tag name="KSO_WM_TAG_VERSION" val="1.0"/>
  <p:tag name="KSO_WM_BEAUTIFY_FLAG" val="#wm#"/>
  <p:tag name="KSO_WM_UNIT_USESOURCEFORMAT_APPLY" val="1"/>
  <p:tag name="KSO_WM_DIAGRAM_USE_COLOR_VALUE" val="{&quot;color_scheme&quot;:1,&quot;theme_color_indexes&quot;:[5,6,5,6,5,6]}"/>
  <p:tag name="KSO_WM_DIAGRAM_VIRTUALLY_FRAME" val="{&quot;height&quot;:320.3258698691667,&quot;left&quot;:173.0142519685039,&quot;top&quot;:119.54370078740158,&quot;width&quot;:706.2744881889763}"/>
</p:tagLst>
</file>

<file path=ppt/tags/tag9.xml><?xml version="1.0" encoding="utf-8"?>
<p:tagLst xmlns:p="http://schemas.openxmlformats.org/presentationml/2006/main">
  <p:tag name="KSO_WM_UNIT_ISCONTENTSTITLE" val="0"/>
  <p:tag name="KSO_WM_UNIT_ISNUMDGMTITLE" val="0"/>
  <p:tag name="KSO_WM_UNIT_PRESET_TEXT" val="单击添加标题"/>
  <p:tag name="KSO_WM_UNIT_NOCLEAR" val="0"/>
  <p:tag name="KSO_WM_UNIT_VALUE" val="7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20976_1*a*1"/>
  <p:tag name="KSO_WM_TEMPLATE_CATEGORY" val="custom"/>
  <p:tag name="KSO_WM_TEMPLATE_INDEX" val="20220976"/>
  <p:tag name="KSO_WM_UNIT_LAYERLEVEL" val="1"/>
  <p:tag name="KSO_WM_TAG_VERSION" val="1.0"/>
  <p:tag name="KSO_WM_BEAUTIFY_FLAG" val="#wm#"/>
  <p:tag name="KSO_WM_UNIT_DEFAULT_FONT" val="36;44;2"/>
  <p:tag name="KSO_WM_UNIT_BLOCK" val="0"/>
  <p:tag name="KSO_WM_UNIT_DEC_AREA_ID" val="ad58175166bc4f63b70744db7376c287"/>
  <p:tag name="KSO_WM_CHIP_GROUPID" val="617275e954cda7cf43af418d"/>
  <p:tag name="KSO_WM_CHIP_XID" val="617275e954cda7cf43af418b"/>
  <p:tag name="KSO_WM_CHIP_FILLAREA_FILL_RULE" val="{&quot;fill_align&quot;:&quot;cm&quot;,&quot;fill_mode&quot;:&quot;adaptive&quot;,&quot;sacle_strategy&quot;:&quot;smart&quot;}"/>
  <p:tag name="KSO_WM_ASSEMBLE_CHIP_INDEX" val="fc45748d90fe4c90af8e23d583b1e882"/>
  <p:tag name="KSO_WM_UNIT_TEXT_FILL_FORE_SCHEMECOLOR_INDEX_BRIGHTNESS" val="0"/>
  <p:tag name="KSO_WM_UNIT_TEXT_FILL_FORE_SCHEMECOLOR_INDEX" val="14"/>
  <p:tag name="KSO_WM_UNIT_TEXT_FILL_TYPE" val="1"/>
  <p:tag name="KSO_WM_TEMPLATE_ASSEMBLE_XID" val="61974b7dc75558f33bc3a6e7"/>
  <p:tag name="KSO_WM_TEMPLATE_ASSEMBLE_GROUPID" val="618ddf349d7b144ec989f16d"/>
</p:tagLst>
</file>

<file path=ppt/tags/tag90.xml><?xml version="1.0" encoding="utf-8"?>
<p:tagLst xmlns:p="http://schemas.openxmlformats.org/presentationml/2006/main">
  <p:tag name="KSO_WM_UNIT_VALUE" val="148*159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x"/>
  <p:tag name="KSO_WM_UNIT_INDEX" val="1_3"/>
  <p:tag name="KSO_WM_UNIT_ID" val="diagram20170323_2*l_x*1_3"/>
  <p:tag name="KSO_WM_TEMPLATE_CATEGORY" val="diagram"/>
  <p:tag name="KSO_WM_TEMPLATE_INDEX" val="20170323"/>
  <p:tag name="KSO_WM_UNIT_LAYERLEVEL" val="1_1"/>
  <p:tag name="KSO_WM_TAG_VERSION" val="1.0"/>
  <p:tag name="KSO_WM_BEAUTIFY_FLAG" val="#wm#"/>
  <p:tag name="KSO_WM_UNIT_USESOURCEFORMAT_APPLY" val="1"/>
  <p:tag name="KSO_WM_DIAGRAM_USE_COLOR_VALUE" val="{&quot;color_scheme&quot;:1,&quot;theme_color_indexes&quot;:[5,6,5,6,5,6]}"/>
  <p:tag name="KSO_WM_DIAGRAM_VIRTUALLY_FRAME" val="{&quot;height&quot;:320.3258698691667,&quot;left&quot;:173.0142519685039,&quot;top&quot;:119.54370078740158,&quot;width&quot;:706.2744881889763}"/>
</p:tagLst>
</file>

<file path=ppt/tags/tag91.xml><?xml version="1.0" encoding="utf-8"?>
<p:tagLst xmlns:p="http://schemas.openxmlformats.org/presentationml/2006/main">
  <p:tag name="KSO_WM_SLIDE_ITEM_CNT" val="3"/>
  <p:tag name="KSO_WM_SPECIAL_SOURCE" val="bdnull"/>
</p:tagLst>
</file>

<file path=ppt/tags/tag92.xml><?xml version="1.0" encoding="utf-8"?>
<p:tagLst xmlns:p="http://schemas.openxmlformats.org/presentationml/2006/main">
  <p:tag name="KSO_WM_UNIT_ISCONTENTSTITLE" val="0"/>
  <p:tag name="KSO_WM_UNIT_ISNUMDGMTITLE" val="0"/>
  <p:tag name="KSO_WM_UNIT_PRESET_TEXT" val="单击添加标题"/>
  <p:tag name="KSO_WM_UNIT_NOCLEAR" val="0"/>
  <p:tag name="KSO_WM_UNIT_VALUE" val="7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20976_7*a*1"/>
  <p:tag name="KSO_WM_TEMPLATE_CATEGORY" val="custom"/>
  <p:tag name="KSO_WM_TEMPLATE_INDEX" val="20220976"/>
  <p:tag name="KSO_WM_UNIT_LAYERLEVEL" val="1"/>
  <p:tag name="KSO_WM_TAG_VERSION" val="1.0"/>
  <p:tag name="KSO_WM_BEAUTIFY_FLAG" val="#wm#"/>
  <p:tag name="KSO_WM_UNIT_DEFAULT_FONT" val="36;44;2"/>
  <p:tag name="KSO_WM_UNIT_BLOCK" val="0"/>
  <p:tag name="KSO_WM_UNIT_DEC_AREA_ID" val="ad58175166bc4f63b70744db7376c287"/>
  <p:tag name="KSO_WM_CHIP_GROUPID" val="617275e954cda7cf43af418d"/>
  <p:tag name="KSO_WM_CHIP_XID" val="617275e954cda7cf43af418b"/>
  <p:tag name="KSO_WM_CHIP_FILLAREA_FILL_RULE" val="{&quot;fill_align&quot;:&quot;cm&quot;,&quot;fill_mode&quot;:&quot;adaptive&quot;,&quot;sacle_strategy&quot;:&quot;smart&quot;}"/>
  <p:tag name="KSO_WM_ASSEMBLE_CHIP_INDEX" val="fc45748d90fe4c90af8e23d583b1e882"/>
  <p:tag name="KSO_WM_UNIT_TEXT_FILL_FORE_SCHEMECOLOR_INDEX_BRIGHTNESS" val="0"/>
  <p:tag name="KSO_WM_UNIT_TEXT_FILL_FORE_SCHEMECOLOR_INDEX" val="14"/>
  <p:tag name="KSO_WM_UNIT_TEXT_FILL_TYPE" val="1"/>
</p:tagLst>
</file>

<file path=ppt/tags/tag93.xml><?xml version="1.0" encoding="utf-8"?>
<p:tagLst xmlns:p="http://schemas.openxmlformats.org/presentationml/2006/main">
  <p:tag name="KSO_WM_UNIT_HIGHLIGHT" val="0"/>
  <p:tag name="KSO_WM_UNIT_COMPATIBLE" val="1"/>
  <p:tag name="KSO_WM_UNIT_DIAGRAM_ISNUMVISUAL" val="0"/>
  <p:tag name="KSO_WM_UNIT_DIAGRAM_ISREFERUNIT" val="0"/>
  <p:tag name="KSO_WM_UNIT_TYPE" val="e"/>
  <p:tag name="KSO_WM_UNIT_INDEX" val="1"/>
  <p:tag name="KSO_WM_UNIT_ID" val="custom20220976_7*e*1"/>
  <p:tag name="KSO_WM_TEMPLATE_CATEGORY" val="custom"/>
  <p:tag name="KSO_WM_TEMPLATE_INDEX" val="20220976"/>
  <p:tag name="KSO_WM_UNIT_LAYERLEVEL" val="1"/>
  <p:tag name="KSO_WM_TAG_VERSION" val="1.0"/>
  <p:tag name="KSO_WM_BEAUTIFY_FLAG" val="#wm#"/>
  <p:tag name="KSO_WM_UNIT_BLOCK" val="0"/>
  <p:tag name="KSO_WM_UNIT_DEC_AREA_ID" val="74b9cdbc4d024d1abe191c54e1e59268"/>
  <p:tag name="KSO_WM_UNIT_DEFAULT_FONT" val="118;142;2"/>
  <p:tag name="KSO_WM_UNIT_PRESET_TEXT" val="01"/>
  <p:tag name="KSO_WM_UNIT_NOCLEAR" val="0"/>
  <p:tag name="KSO_WM_UNIT_VALUE" val="2"/>
  <p:tag name="KSO_WM_CHIP_GROUPID" val="617275e954cda7cf43af418d"/>
  <p:tag name="KSO_WM_CHIP_XID" val="617275e954cda7cf43af418b"/>
  <p:tag name="KSO_WM_CHIP_FILLAREA_FILL_RULE" val="{&quot;fill_align&quot;:&quot;cm&quot;,&quot;fill_mode&quot;:&quot;adaptive&quot;,&quot;sacle_strategy&quot;:&quot;smart&quot;}"/>
  <p:tag name="KSO_WM_ASSEMBLE_CHIP_INDEX" val="fc45748d90fe4c90af8e23d583b1e882"/>
  <p:tag name="KSO_WM_UNIT_TEXT_FILL_FORE_SCHEMECOLOR_INDEX_BRIGHTNESS" val="0"/>
  <p:tag name="KSO_WM_UNIT_TEXT_FILL_FORE_SCHEMECOLOR_INDEX" val="5"/>
  <p:tag name="KSO_WM_UNIT_TEXT_FILL_TYPE" val="1"/>
</p:tagLst>
</file>

<file path=ppt/tags/tag9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"/>
  <p:tag name="KSO_WM_UNIT_ID" val="custom20220976_7*i*1"/>
  <p:tag name="KSO_WM_TEMPLATE_CATEGORY" val="custom"/>
  <p:tag name="KSO_WM_TEMPLATE_INDEX" val="20220976"/>
  <p:tag name="KSO_WM_UNIT_LAYERLEVEL" val="1"/>
  <p:tag name="KSO_WM_TAG_VERSION" val="1.0"/>
  <p:tag name="KSO_WM_BEAUTIFY_FLAG" val="#wm#"/>
  <p:tag name="KSO_WM_UNIT_BLOCK" val="0"/>
  <p:tag name="KSO_WM_UNIT_SM_LIMIT_TYPE" val="4"/>
  <p:tag name="KSO_WM_UNIT_DEC_AREA_ID" val="35fe247a8f8b4ba9bce86f1ca7fdb11e"/>
  <p:tag name="KSO_WM_UNIT_DECORATE_INFO" val="{&quot;DecorateInfoH&quot;:{&quot;IsAbs&quot;:false},&quot;DecorateInfoW&quot;:{&quot;IsAbs&quot;:true},&quot;DecorateInfoX&quot;:{&quot;IsAbs&quot;:true,&quot;Pos&quot;:2},&quot;DecorateInfoY&quot;:{&quot;IsAbs&quot;:true,&quot;Pos&quot;:1},&quot;ReferentInfo&quot;:{&quot;Id&quot;:&quot;ad58175166bc4f63b70744db7376c287;cbebdb3316df4acebb25aebf772e514d&quot;,&quot;X&quot;:{&quot;Pos&quot;:0},&quot;Y&quot;:{&quot;Pos&quot;:1}},&quot;whChangeMode&quot;:0}"/>
  <p:tag name="KSO_WM_CHIP_GROUPID" val="617275e954cda7cf43af418d"/>
  <p:tag name="KSO_WM_CHIP_XID" val="617275e954cda7cf43af418b"/>
  <p:tag name="KSO_WM_CHIP_FILLAREA_FILL_RULE" val="{&quot;fill_align&quot;:&quot;cm&quot;,&quot;fill_mode&quot;:&quot;adaptive&quot;,&quot;sacle_strategy&quot;:&quot;smart&quot;}"/>
  <p:tag name="KSO_WM_UNIT_DEC_SUPPORTCHANGEPIC" val="0"/>
  <p:tag name="KSO_WM_UNIT_DEC_CHANGEPICRESERVED" val="0"/>
  <p:tag name="KSO_WM_ASSEMBLE_CHIP_INDEX" val="fc45748d90fe4c90af8e23d583b1e882"/>
  <p:tag name="KSO_WM_UNIT_LINE_FORE_SCHEMECOLOR_INDEX_BRIGHTNESS" val="0"/>
  <p:tag name="KSO_WM_UNIT_LINE_FORE_SCHEMECOLOR_INDEX" val="5"/>
  <p:tag name="KSO_WM_UNIT_LINE_FILL_TYPE" val="2"/>
</p:tagLst>
</file>

<file path=ppt/tags/tag95.xml><?xml version="1.0" encoding="utf-8"?>
<p:tagLst xmlns:p="http://schemas.openxmlformats.org/presentationml/2006/main">
  <p:tag name="KSO_WM_BEAUTIFY_FLAG" val="#wm#"/>
  <p:tag name="KSO_WM_TEMPLATE_CATEGORY" val="custom"/>
  <p:tag name="KSO_WM_TEMPLATE_INDEX" val="20220976"/>
  <p:tag name="KSO_WM_SLIDE_ID" val="custom20220976_7"/>
  <p:tag name="KSO_WM_TEMPLATE_SUBCATEGORY" val="21"/>
  <p:tag name="KSO_WM_TEMPLATE_MASTER_TYPE" val="1"/>
  <p:tag name="KSO_WM_TEMPLATE_COLOR_TYPE" val="1"/>
  <p:tag name="KSO_WM_SLIDE_ITEM_CNT" val="0"/>
  <p:tag name="KSO_WM_SLIDE_INDEX" val="7"/>
  <p:tag name="KSO_WM_TAG_VERSION" val="1.0"/>
  <p:tag name="KSO_WM_SLIDE_LAYOUT" val="a_e_f"/>
  <p:tag name="KSO_WM_SLIDE_LAYOUT_CNT" val="1_1_1"/>
  <p:tag name="KSO_WM_CHIP_INFOS" val="{&quot;type&quot;:0,&quot;layout_type&quot;:&quot;1_NF_C_3&quot;,&quot;layout_feature&quot;:1,&quot;aspect_ratio&quot;:&quot;16:9&quot;,&quot;same_font_size&quot;:false,&quot;diagram&quot;:{&quot;type&quot;:[],&quot;direction&quot;:0,&quot;isSupportDecBetweenItems&quot;:false},&quot;tags&quot;:{&quot;style&quot;:[&quot;全选&quot;,&quot;商务&quot;,&quot;简约&quot;,&quot;文艺清新&quot;,&quot;中国风&quot;,&quot;卡通&quot;,&quot;欧美风&quot;,&quot;黑板风&quot;,&quot;渐变风&quot;,&quot;党政风&quot;]},&quot;slide_type&quot;:[&quot;sectionTitle&quot;],&quot;useType&quot;:[&quot;ppt&quot;]}"/>
  <p:tag name="KSO_WM_CHIP_FILLPROP" val="[[{&quot;text_align&quot;:&quot;cm&quot;,&quot;text_direction&quot;:&quot;horizontal&quot;,&quot;support_big_font&quot;:false,&quot;picture_toward&quot;:0,&quot;picture_dockside&quot;:[],&quot;fill_id&quot;:&quot;96eefa8a9f884552bce8fe8b1f51256e&quot;,&quot;fill_align&quot;:&quot;cm&quot;,&quot;chip_types&quot;:[&quot;header&quot;,&quot;wordpuzzle&quot;]}]]"/>
  <p:tag name="KSO_WM_CHIP_DECFILLPROP" val="[]"/>
  <p:tag name="KSO_WM_CHIP_XID" val="61309648c37455bdf62aa28e"/>
  <p:tag name="KSO_WM_CHIP_GROUPID" val="61309648c37455bdf62aa28d"/>
  <p:tag name="KSO_WM_SLIDE_LAYOUT_INFO" val="{&quot;id&quot;:&quot;2021-11-19T15:00:17&quot;,&quot;margin&quot;:{&quot;bottom&quot;:6.4267454147338867,&quot;left&quot;:5.5209722518920898,&quot;right&quot;:5.5209722518920898,&quot;top&quot;:6.4284734725952148},&quot;type&quot;:0}"/>
  <p:tag name="KSO_WM_SLIDE_BK_DARK_LIGHT" val="2"/>
  <p:tag name="KSO_WM_SLIDE_BACKGROUND_TYPE" val="general"/>
  <p:tag name="KSO_WM_SLIDE_SUPPORT_FEATURE_TYPE" val="0"/>
  <p:tag name="KSO_WM_SLIDE_TYPE" val="sectionTitle"/>
  <p:tag name="KSO_WM_CHIP_COLORING" val="3"/>
  <p:tag name="KSO_WM_SLIDE_SUBTYPE" val="pureTxt"/>
  <p:tag name="KSO_WM_TEMPLATE_ASSEMBLE_XID" val="61974b7dc75558f33bc3a6e7"/>
  <p:tag name="KSO_WM_TEMPLATE_ASSEMBLE_GROUPID" val="618ddf349d7b144ec989f16d"/>
</p:tagLst>
</file>

<file path=ppt/tags/tag96.xml><?xml version="1.0" encoding="utf-8"?>
<p:tagLst xmlns:p="http://schemas.openxmlformats.org/presentationml/2006/main">
  <p:tag name="KSO_WM_UNIT_ISCONTENTSTITLE" val="0"/>
  <p:tag name="KSO_WM_UNIT_ISNUMDGMTITLE" val="0"/>
  <p:tag name="KSO_WM_UNIT_PRESET_TEXT" val="单击添加标题"/>
  <p:tag name="KSO_WM_UNIT_NOCLEAR" val="0"/>
  <p:tag name="KSO_WM_UNIT_VALUE" val="7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20976_7*a*1"/>
  <p:tag name="KSO_WM_TEMPLATE_CATEGORY" val="custom"/>
  <p:tag name="KSO_WM_TEMPLATE_INDEX" val="20220976"/>
  <p:tag name="KSO_WM_UNIT_LAYERLEVEL" val="1"/>
  <p:tag name="KSO_WM_TAG_VERSION" val="1.0"/>
  <p:tag name="KSO_WM_BEAUTIFY_FLAG" val="#wm#"/>
  <p:tag name="KSO_WM_UNIT_DEFAULT_FONT" val="36;44;2"/>
  <p:tag name="KSO_WM_UNIT_BLOCK" val="0"/>
  <p:tag name="KSO_WM_UNIT_DEC_AREA_ID" val="ad58175166bc4f63b70744db7376c287"/>
  <p:tag name="KSO_WM_CHIP_GROUPID" val="617275e954cda7cf43af418d"/>
  <p:tag name="KSO_WM_CHIP_XID" val="617275e954cda7cf43af418b"/>
  <p:tag name="KSO_WM_CHIP_FILLAREA_FILL_RULE" val="{&quot;fill_align&quot;:&quot;cm&quot;,&quot;fill_mode&quot;:&quot;adaptive&quot;,&quot;sacle_strategy&quot;:&quot;smart&quot;}"/>
  <p:tag name="KSO_WM_ASSEMBLE_CHIP_INDEX" val="fc45748d90fe4c90af8e23d583b1e882"/>
  <p:tag name="KSO_WM_UNIT_TEXT_FILL_FORE_SCHEMECOLOR_INDEX_BRIGHTNESS" val="0"/>
  <p:tag name="KSO_WM_UNIT_TEXT_FILL_FORE_SCHEMECOLOR_INDEX" val="14"/>
  <p:tag name="KSO_WM_UNIT_TEXT_FILL_TYPE" val="1"/>
</p:tagLst>
</file>

<file path=ppt/tags/tag97.xml><?xml version="1.0" encoding="utf-8"?>
<p:tagLst xmlns:p="http://schemas.openxmlformats.org/presentationml/2006/main">
  <p:tag name="KSO_WM_UNIT_HIGHLIGHT" val="0"/>
  <p:tag name="KSO_WM_UNIT_COMPATIBLE" val="1"/>
  <p:tag name="KSO_WM_UNIT_DIAGRAM_ISNUMVISUAL" val="0"/>
  <p:tag name="KSO_WM_UNIT_DIAGRAM_ISREFERUNIT" val="0"/>
  <p:tag name="KSO_WM_UNIT_TYPE" val="e"/>
  <p:tag name="KSO_WM_UNIT_INDEX" val="1"/>
  <p:tag name="KSO_WM_UNIT_ID" val="custom20220976_7*e*1"/>
  <p:tag name="KSO_WM_TEMPLATE_CATEGORY" val="custom"/>
  <p:tag name="KSO_WM_TEMPLATE_INDEX" val="20220976"/>
  <p:tag name="KSO_WM_UNIT_LAYERLEVEL" val="1"/>
  <p:tag name="KSO_WM_TAG_VERSION" val="1.0"/>
  <p:tag name="KSO_WM_BEAUTIFY_FLAG" val="#wm#"/>
  <p:tag name="KSO_WM_UNIT_BLOCK" val="0"/>
  <p:tag name="KSO_WM_UNIT_DEC_AREA_ID" val="74b9cdbc4d024d1abe191c54e1e59268"/>
  <p:tag name="KSO_WM_UNIT_DEFAULT_FONT" val="118;142;2"/>
  <p:tag name="KSO_WM_UNIT_PRESET_TEXT" val="01"/>
  <p:tag name="KSO_WM_UNIT_NOCLEAR" val="0"/>
  <p:tag name="KSO_WM_UNIT_VALUE" val="2"/>
  <p:tag name="KSO_WM_CHIP_GROUPID" val="617275e954cda7cf43af418d"/>
  <p:tag name="KSO_WM_CHIP_XID" val="617275e954cda7cf43af418b"/>
  <p:tag name="KSO_WM_CHIP_FILLAREA_FILL_RULE" val="{&quot;fill_align&quot;:&quot;cm&quot;,&quot;fill_mode&quot;:&quot;adaptive&quot;,&quot;sacle_strategy&quot;:&quot;smart&quot;}"/>
  <p:tag name="KSO_WM_ASSEMBLE_CHIP_INDEX" val="fc45748d90fe4c90af8e23d583b1e882"/>
  <p:tag name="KSO_WM_UNIT_TEXT_FILL_FORE_SCHEMECOLOR_INDEX_BRIGHTNESS" val="0"/>
  <p:tag name="KSO_WM_UNIT_TEXT_FILL_FORE_SCHEMECOLOR_INDEX" val="5"/>
  <p:tag name="KSO_WM_UNIT_TEXT_FILL_TYPE" val="1"/>
</p:tagLst>
</file>

<file path=ppt/tags/tag9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"/>
  <p:tag name="KSO_WM_UNIT_ID" val="custom20220976_7*i*1"/>
  <p:tag name="KSO_WM_TEMPLATE_CATEGORY" val="custom"/>
  <p:tag name="KSO_WM_TEMPLATE_INDEX" val="20220976"/>
  <p:tag name="KSO_WM_UNIT_LAYERLEVEL" val="1"/>
  <p:tag name="KSO_WM_TAG_VERSION" val="1.0"/>
  <p:tag name="KSO_WM_BEAUTIFY_FLAG" val="#wm#"/>
  <p:tag name="KSO_WM_UNIT_BLOCK" val="0"/>
  <p:tag name="KSO_WM_UNIT_SM_LIMIT_TYPE" val="4"/>
  <p:tag name="KSO_WM_UNIT_DEC_AREA_ID" val="35fe247a8f8b4ba9bce86f1ca7fdb11e"/>
  <p:tag name="KSO_WM_UNIT_DECORATE_INFO" val="{&quot;DecorateInfoH&quot;:{&quot;IsAbs&quot;:false},&quot;DecorateInfoW&quot;:{&quot;IsAbs&quot;:true},&quot;DecorateInfoX&quot;:{&quot;IsAbs&quot;:true,&quot;Pos&quot;:2},&quot;DecorateInfoY&quot;:{&quot;IsAbs&quot;:true,&quot;Pos&quot;:1},&quot;ReferentInfo&quot;:{&quot;Id&quot;:&quot;ad58175166bc4f63b70744db7376c287;cbebdb3316df4acebb25aebf772e514d&quot;,&quot;X&quot;:{&quot;Pos&quot;:0},&quot;Y&quot;:{&quot;Pos&quot;:1}},&quot;whChangeMode&quot;:0}"/>
  <p:tag name="KSO_WM_CHIP_GROUPID" val="617275e954cda7cf43af418d"/>
  <p:tag name="KSO_WM_CHIP_XID" val="617275e954cda7cf43af418b"/>
  <p:tag name="KSO_WM_CHIP_FILLAREA_FILL_RULE" val="{&quot;fill_align&quot;:&quot;cm&quot;,&quot;fill_mode&quot;:&quot;adaptive&quot;,&quot;sacle_strategy&quot;:&quot;smart&quot;}"/>
  <p:tag name="KSO_WM_UNIT_DEC_SUPPORTCHANGEPIC" val="0"/>
  <p:tag name="KSO_WM_UNIT_DEC_CHANGEPICRESERVED" val="0"/>
  <p:tag name="KSO_WM_ASSEMBLE_CHIP_INDEX" val="fc45748d90fe4c90af8e23d583b1e882"/>
  <p:tag name="KSO_WM_UNIT_LINE_FORE_SCHEMECOLOR_INDEX_BRIGHTNESS" val="0"/>
  <p:tag name="KSO_WM_UNIT_LINE_FORE_SCHEMECOLOR_INDEX" val="5"/>
  <p:tag name="KSO_WM_UNIT_LINE_FILL_TYPE" val="2"/>
</p:tagLst>
</file>

<file path=ppt/tags/tag99.xml><?xml version="1.0" encoding="utf-8"?>
<p:tagLst xmlns:p="http://schemas.openxmlformats.org/presentationml/2006/main">
  <p:tag name="KSO_WM_BEAUTIFY_FLAG" val="#wm#"/>
  <p:tag name="KSO_WM_TEMPLATE_CATEGORY" val="custom"/>
  <p:tag name="KSO_WM_TEMPLATE_INDEX" val="20220976"/>
  <p:tag name="KSO_WM_SLIDE_ID" val="custom20220976_7"/>
  <p:tag name="KSO_WM_TEMPLATE_SUBCATEGORY" val="21"/>
  <p:tag name="KSO_WM_TEMPLATE_MASTER_TYPE" val="1"/>
  <p:tag name="KSO_WM_TEMPLATE_COLOR_TYPE" val="1"/>
  <p:tag name="KSO_WM_SLIDE_ITEM_CNT" val="0"/>
  <p:tag name="KSO_WM_SLIDE_INDEX" val="7"/>
  <p:tag name="KSO_WM_TAG_VERSION" val="1.0"/>
  <p:tag name="KSO_WM_SLIDE_LAYOUT" val="a_e_f"/>
  <p:tag name="KSO_WM_SLIDE_LAYOUT_CNT" val="1_1_1"/>
  <p:tag name="KSO_WM_CHIP_INFOS" val="{&quot;type&quot;:0,&quot;layout_type&quot;:&quot;1_NF_C_3&quot;,&quot;layout_feature&quot;:1,&quot;aspect_ratio&quot;:&quot;16:9&quot;,&quot;same_font_size&quot;:false,&quot;diagram&quot;:{&quot;type&quot;:[],&quot;direction&quot;:0,&quot;isSupportDecBetweenItems&quot;:false},&quot;tags&quot;:{&quot;style&quot;:[&quot;全选&quot;,&quot;商务&quot;,&quot;简约&quot;,&quot;文艺清新&quot;,&quot;中国风&quot;,&quot;卡通&quot;,&quot;欧美风&quot;,&quot;黑板风&quot;,&quot;渐变风&quot;,&quot;党政风&quot;]},&quot;slide_type&quot;:[&quot;sectionTitle&quot;],&quot;useType&quot;:[&quot;ppt&quot;]}"/>
  <p:tag name="KSO_WM_CHIP_FILLPROP" val="[[{&quot;text_align&quot;:&quot;cm&quot;,&quot;text_direction&quot;:&quot;horizontal&quot;,&quot;support_big_font&quot;:false,&quot;picture_toward&quot;:0,&quot;picture_dockside&quot;:[],&quot;fill_id&quot;:&quot;96eefa8a9f884552bce8fe8b1f51256e&quot;,&quot;fill_align&quot;:&quot;cm&quot;,&quot;chip_types&quot;:[&quot;header&quot;,&quot;wordpuzzle&quot;]}]]"/>
  <p:tag name="KSO_WM_CHIP_DECFILLPROP" val="[]"/>
  <p:tag name="KSO_WM_CHIP_XID" val="61309648c37455bdf62aa28e"/>
  <p:tag name="KSO_WM_CHIP_GROUPID" val="61309648c37455bdf62aa28d"/>
  <p:tag name="KSO_WM_SLIDE_LAYOUT_INFO" val="{&quot;id&quot;:&quot;2021-11-19T15:00:17&quot;,&quot;margin&quot;:{&quot;bottom&quot;:6.4267454147338867,&quot;left&quot;:5.5209722518920898,&quot;right&quot;:5.5209722518920898,&quot;top&quot;:6.4284734725952148},&quot;type&quot;:0}"/>
  <p:tag name="KSO_WM_SLIDE_BK_DARK_LIGHT" val="2"/>
  <p:tag name="KSO_WM_SLIDE_BACKGROUND_TYPE" val="general"/>
  <p:tag name="KSO_WM_SLIDE_SUPPORT_FEATURE_TYPE" val="0"/>
  <p:tag name="KSO_WM_SLIDE_TYPE" val="sectionTitle"/>
  <p:tag name="KSO_WM_CHIP_COLORING" val="3"/>
  <p:tag name="KSO_WM_SLIDE_SUBTYPE" val="pureTxt"/>
  <p:tag name="KSO_WM_TEMPLATE_ASSEMBLE_XID" val="61974b7dc75558f33bc3a6e7"/>
  <p:tag name="KSO_WM_TEMPLATE_ASSEMBLE_GROUPID" val="618ddf349d7b144ec989f16d"/>
</p:tagLst>
</file>

<file path=ppt/theme/theme1.xml><?xml version="1.0" encoding="utf-8"?>
<a:theme xmlns:a="http://schemas.openxmlformats.org/drawingml/2006/main" name="1_Office 主题​​">
  <a:themeElements>
    <a:clrScheme name="Office 主题​​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">
      <a:majorFont>
        <a:latin typeface="方正粗黑宋简体"/>
        <a:ea typeface="方正大黑体_GBK"/>
        <a:cs typeface=""/>
      </a:majorFont>
      <a:minorFont>
        <a:latin typeface="方正粗黑宋简体"/>
        <a:ea typeface="方正大黑体_GBK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ln>
          <a:headEnd type="none" w="med" len="med"/>
          <a:tailEnd type="none" w="med" len="med"/>
        </a:ln>
      </a:spPr>
      <a:bodyPr vert="horz" wrap="square" lIns="91440" tIns="45720" rIns="91440" bIns="45720" numCol="1" rtlCol="0" anchor="t" anchorCtr="0" compatLnSpc="1"/>
      <a:lstStyle>
        <a:defPPr>
          <a:defRPr kumimoji="0" sz="2400" b="0" i="0" u="none" strike="noStrike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defRPr>
        </a:defPPr>
      </a:lstStyle>
      <a:style>
        <a:lnRef idx="0">
          <a:schemeClr val="accent5"/>
        </a:lnRef>
        <a:fillRef idx="3">
          <a:schemeClr val="accent5"/>
        </a:fillRef>
        <a:effectRef idx="3">
          <a:schemeClr val="accent5"/>
        </a:effectRef>
        <a:fontRef idx="minor">
          <a:schemeClr val="lt1"/>
        </a:fontRef>
      </a: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defRPr>
        </a:defPPr>
      </a:lstStyle>
    </a:lnDef>
  </a:objectDefaults>
  <a:extraClrSchemeLst>
    <a:extraClrScheme>
      <a:clrScheme name="Office 主题​​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​​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​​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​​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​​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​​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主题​​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主题​​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主题​​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主题​​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主题​​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主题​​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2_Office 主题​​">
  <a:themeElements>
    <a:clrScheme name="Office 主题​​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">
      <a:majorFont>
        <a:latin typeface="方正粗黑宋简体"/>
        <a:ea typeface="方正大黑体_GBK"/>
        <a:cs typeface=""/>
      </a:majorFont>
      <a:minorFont>
        <a:latin typeface="方正粗黑宋简体"/>
        <a:ea typeface="方正大黑体_GBK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ln>
          <a:headEnd type="none" w="med" len="med"/>
          <a:tailEnd type="none" w="med" len="med"/>
        </a:ln>
      </a:spPr>
      <a:bodyPr vert="horz" wrap="square" lIns="91440" tIns="45720" rIns="91440" bIns="45720" numCol="1" rtlCol="0" anchor="t" anchorCtr="0" compatLnSpc="1"/>
      <a:lstStyle>
        <a:defPPr>
          <a:defRPr kumimoji="0" sz="2400" b="0" i="0" u="none" strike="noStrike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defRPr>
        </a:defPPr>
      </a:lstStyle>
      <a:style>
        <a:lnRef idx="0">
          <a:schemeClr val="accent5"/>
        </a:lnRef>
        <a:fillRef idx="3">
          <a:schemeClr val="accent5"/>
        </a:fillRef>
        <a:effectRef idx="3">
          <a:schemeClr val="accent5"/>
        </a:effectRef>
        <a:fontRef idx="minor">
          <a:schemeClr val="lt1"/>
        </a:fontRef>
      </a: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defRPr>
        </a:defPPr>
      </a:lstStyle>
    </a:lnDef>
  </a:objectDefaults>
  <a:extraClrSchemeLst>
    <a:extraClrScheme>
      <a:clrScheme name="Office 主题​​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​​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​​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​​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​​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​​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主题​​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主题​​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主题​​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主题​​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主题​​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主题​​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4_Office 主题​​">
  <a:themeElements>
    <a:clrScheme name="Adjacency">
      <a:dk1>
        <a:srgbClr val="000000"/>
      </a:dk1>
      <a:lt1>
        <a:srgbClr val="FFFFFF"/>
      </a:lt1>
      <a:dk2>
        <a:srgbClr val="ECEEF3"/>
      </a:dk2>
      <a:lt2>
        <a:srgbClr val="FFFFFF"/>
      </a:lt2>
      <a:accent1>
        <a:srgbClr val="4674EB"/>
      </a:accent1>
      <a:accent2>
        <a:srgbClr val="8E66DB"/>
      </a:accent2>
      <a:accent3>
        <a:srgbClr val="B956C3"/>
      </a:accent3>
      <a:accent4>
        <a:srgbClr val="D647A6"/>
      </a:accent4>
      <a:accent5>
        <a:srgbClr val="E54086"/>
      </a:accent5>
      <a:accent6>
        <a:srgbClr val="EA4566"/>
      </a:accent6>
      <a:hlink>
        <a:srgbClr val="0563C1"/>
      </a:hlink>
      <a:folHlink>
        <a:srgbClr val="954F72"/>
      </a:folHlink>
    </a:clrScheme>
    <a:fontScheme name="">
      <a:majorFont>
        <a:latin typeface="方正粗黑宋简体"/>
        <a:ea typeface="方正大黑体_GBK"/>
        <a:cs typeface=""/>
      </a:majorFont>
      <a:minorFont>
        <a:latin typeface="方正粗黑宋简体"/>
        <a:ea typeface="方正大黑体_GBK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3_Office 主题​​">
  <a:themeElements>
    <a:clrScheme name="Office 主题​​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ln>
          <a:headEnd type="none" w="med" len="med"/>
          <a:tailEnd type="none" w="med" len="med"/>
        </a:ln>
      </a:spPr>
      <a:bodyPr vert="horz" wrap="square" lIns="91440" tIns="45720" rIns="91440" bIns="45720" numCol="1" rtlCol="0" anchor="t" anchorCtr="0" compatLnSpc="1"/>
      <a:lstStyle>
        <a:defPPr>
          <a:defRPr kumimoji="0" sz="2400" b="0" i="0" u="none" strike="noStrike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defRPr>
        </a:defPPr>
      </a:lstStyle>
      <a:style>
        <a:lnRef idx="0">
          <a:schemeClr val="accent5"/>
        </a:lnRef>
        <a:fillRef idx="3">
          <a:schemeClr val="accent5"/>
        </a:fillRef>
        <a:effectRef idx="3">
          <a:schemeClr val="accent5"/>
        </a:effectRef>
        <a:fontRef idx="minor">
          <a:schemeClr val="lt1"/>
        </a:fontRef>
      </a: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defRPr>
        </a:defPPr>
      </a:lstStyle>
    </a:lnDef>
  </a:objectDefaults>
  <a:extraClrSchemeLst>
    <a:extraClrScheme>
      <a:clrScheme name="Office 主题​​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​​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​​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​​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​​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​​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主题​​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主题​​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主题​​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主题​​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主题​​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主题​​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主题​​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1798</Words>
  <Application>WPS 演示</Application>
  <PresentationFormat>全屏显示(4:3)</PresentationFormat>
  <Paragraphs>584</Paragraphs>
  <Slides>16</Slides>
  <Notes>4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4</vt:i4>
      </vt:variant>
      <vt:variant>
        <vt:lpstr>幻灯片标题</vt:lpstr>
      </vt:variant>
      <vt:variant>
        <vt:i4>16</vt:i4>
      </vt:variant>
    </vt:vector>
  </HeadingPairs>
  <TitlesOfParts>
    <vt:vector size="34" baseType="lpstr">
      <vt:lpstr>Arial</vt:lpstr>
      <vt:lpstr>宋体</vt:lpstr>
      <vt:lpstr>Wingdings</vt:lpstr>
      <vt:lpstr>汉仪粗简黑简</vt:lpstr>
      <vt:lpstr>汉仪粗黑 简</vt:lpstr>
      <vt:lpstr>微软雅黑</vt:lpstr>
      <vt:lpstr>方正粗黑宋简体</vt:lpstr>
      <vt:lpstr>方正大黑体_GBK</vt:lpstr>
      <vt:lpstr>Times New Roman</vt:lpstr>
      <vt:lpstr>楷体_GB2312</vt:lpstr>
      <vt:lpstr>新宋体</vt:lpstr>
      <vt:lpstr>黑体</vt:lpstr>
      <vt:lpstr>汉仪雅酷黑简</vt:lpstr>
      <vt:lpstr>Arial Unicode MS</vt:lpstr>
      <vt:lpstr>1_Office 主题​​</vt:lpstr>
      <vt:lpstr>2_Office 主题​​</vt:lpstr>
      <vt:lpstr>4_Office 主题​​</vt:lpstr>
      <vt:lpstr>3_Office 主题​​</vt:lpstr>
      <vt:lpstr>PowerPoint 演示文稿</vt:lpstr>
      <vt:lpstr>任务二 现金日记账的填写  </vt:lpstr>
      <vt:lpstr>回顾账簿分类及总账登记方法</vt:lpstr>
      <vt:lpstr>PowerPoint 演示文稿</vt:lpstr>
      <vt:lpstr>PowerPoint 演示文稿</vt:lpstr>
      <vt:lpstr>PowerPoint 演示文稿</vt:lpstr>
      <vt:lpstr>库存现金日记账的登记</vt:lpstr>
      <vt:lpstr>PowerPoint 演示文稿</vt:lpstr>
      <vt:lpstr>PowerPoint 演示文稿</vt:lpstr>
      <vt:lpstr>案例讲解</vt:lpstr>
      <vt:lpstr>PowerPoint 演示文稿</vt:lpstr>
      <vt:lpstr>PowerPoint 演示文稿</vt:lpstr>
      <vt:lpstr>案例练习:登记库存现金日记账</vt:lpstr>
      <vt:lpstr>1长虹工厂20*5年9月1日库存现金日记账余额为1000元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Alice</cp:lastModifiedBy>
  <cp:revision>22</cp:revision>
  <dcterms:created xsi:type="dcterms:W3CDTF">2022-04-14T12:00:00Z</dcterms:created>
  <dcterms:modified xsi:type="dcterms:W3CDTF">2025-06-09T14:05:57Z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r8>1</vt:r8>
  </property>
  <property fmtid="{D5CDD505-2E9C-101B-9397-08002B2CF9AE}" pid="3" name="ICV">
    <vt:lpwstr>81766DAF17C34848A0DC01590A11E90D_13</vt:lpwstr>
  </property>
  <property fmtid="{D5CDD505-2E9C-101B-9397-08002B2CF9AE}" pid="4" name="KSOProductBuildVer">
    <vt:lpwstr>2052-12.1.0.21171</vt:lpwstr>
  </property>
</Properties>
</file>