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media/image26.svg" ContentType="image/svg+xml"/>
  <Override PartName="/ppt/media/image28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7" r:id="rId3"/>
    <p:sldMasterId id="2147483680" r:id="rId4"/>
    <p:sldMasterId id="2147483699" r:id="rId5"/>
    <p:sldMasterId id="2147483715" r:id="rId6"/>
    <p:sldMasterId id="2147483727" r:id="rId7"/>
    <p:sldMasterId id="2147483746" r:id="rId8"/>
    <p:sldMasterId id="2147483765" r:id="rId9"/>
  </p:sldMasterIdLst>
  <p:notesMasterIdLst>
    <p:notesMasterId r:id="rId34"/>
  </p:notesMasterIdLst>
  <p:sldIdLst>
    <p:sldId id="380" r:id="rId10"/>
    <p:sldId id="381" r:id="rId11"/>
    <p:sldId id="382" r:id="rId12"/>
    <p:sldId id="383" r:id="rId13"/>
    <p:sldId id="384" r:id="rId14"/>
    <p:sldId id="385" r:id="rId15"/>
    <p:sldId id="386" r:id="rId16"/>
    <p:sldId id="387" r:id="rId17"/>
    <p:sldId id="388" r:id="rId18"/>
    <p:sldId id="389" r:id="rId19"/>
    <p:sldId id="390" r:id="rId20"/>
    <p:sldId id="391" r:id="rId21"/>
    <p:sldId id="392" r:id="rId22"/>
    <p:sldId id="393" r:id="rId23"/>
    <p:sldId id="394" r:id="rId24"/>
    <p:sldId id="395" r:id="rId25"/>
    <p:sldId id="396" r:id="rId26"/>
    <p:sldId id="397" r:id="rId27"/>
    <p:sldId id="398" r:id="rId28"/>
    <p:sldId id="399" r:id="rId29"/>
    <p:sldId id="400" r:id="rId30"/>
    <p:sldId id="401" r:id="rId31"/>
    <p:sldId id="402" r:id="rId32"/>
    <p:sldId id="403" r:id="rId33"/>
    <p:sldId id="404" r:id="rId35"/>
    <p:sldId id="405" r:id="rId36"/>
    <p:sldId id="406" r:id="rId37"/>
    <p:sldId id="407" r:id="rId38"/>
    <p:sldId id="408" r:id="rId39"/>
    <p:sldId id="409" r:id="rId40"/>
    <p:sldId id="411" r:id="rId41"/>
    <p:sldId id="412" r:id="rId42"/>
    <p:sldId id="413" r:id="rId43"/>
    <p:sldId id="414" r:id="rId44"/>
    <p:sldId id="415" r:id="rId45"/>
    <p:sldId id="417" r:id="rId46"/>
  </p:sldIdLst>
  <p:sldSz cx="12192000" cy="6858000"/>
  <p:notesSz cx="6858000" cy="9144000"/>
  <p:custDataLst>
    <p:tags r:id="rId51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288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黄胜" initials="h" lastIdx="19" clrIdx="0"/>
  <p:cmAuthor id="1" name="qiu" initials="q" lastIdx="1" clrIdx="0"/>
  <p:cmAuthor id="2" name="作者" initials="A" lastIdx="0" clrIdx="1"/>
  <p:cmAuthor id="3" name="XIQI" initials="X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 showGuides="1">
      <p:cViewPr varScale="1">
        <p:scale>
          <a:sx n="59" d="100"/>
          <a:sy n="59" d="100"/>
        </p:scale>
        <p:origin x="868" y="44"/>
      </p:cViewPr>
      <p:guideLst>
        <p:guide orient="horz" pos="2205"/>
        <p:guide pos="288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1" Type="http://schemas.openxmlformats.org/officeDocument/2006/relationships/tags" Target="tags/tag629.xml"/><Relationship Id="rId50" Type="http://schemas.openxmlformats.org/officeDocument/2006/relationships/commentAuthors" Target="commentAuthors.xml"/><Relationship Id="rId5" Type="http://schemas.openxmlformats.org/officeDocument/2006/relationships/slideMaster" Target="slideMasters/slideMaster4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slide" Target="slides/slide36.xml"/><Relationship Id="rId45" Type="http://schemas.openxmlformats.org/officeDocument/2006/relationships/slide" Target="slides/slide35.xml"/><Relationship Id="rId44" Type="http://schemas.openxmlformats.org/officeDocument/2006/relationships/slide" Target="slides/slide34.xml"/><Relationship Id="rId43" Type="http://schemas.openxmlformats.org/officeDocument/2006/relationships/slide" Target="slides/slide33.xml"/><Relationship Id="rId42" Type="http://schemas.openxmlformats.org/officeDocument/2006/relationships/slide" Target="slides/slide32.xml"/><Relationship Id="rId41" Type="http://schemas.openxmlformats.org/officeDocument/2006/relationships/slide" Target="slides/slide31.xml"/><Relationship Id="rId40" Type="http://schemas.openxmlformats.org/officeDocument/2006/relationships/slide" Target="slides/slide30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29.xml"/><Relationship Id="rId38" Type="http://schemas.openxmlformats.org/officeDocument/2006/relationships/slide" Target="slides/slide28.xml"/><Relationship Id="rId37" Type="http://schemas.openxmlformats.org/officeDocument/2006/relationships/slide" Target="slides/slide27.xml"/><Relationship Id="rId36" Type="http://schemas.openxmlformats.org/officeDocument/2006/relationships/slide" Target="slides/slide26.xml"/><Relationship Id="rId35" Type="http://schemas.openxmlformats.org/officeDocument/2006/relationships/slide" Target="slides/slide25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24.xml"/><Relationship Id="rId32" Type="http://schemas.openxmlformats.org/officeDocument/2006/relationships/slide" Target="slides/slide23.xml"/><Relationship Id="rId31" Type="http://schemas.openxmlformats.org/officeDocument/2006/relationships/slide" Target="slides/slide22.xml"/><Relationship Id="rId30" Type="http://schemas.openxmlformats.org/officeDocument/2006/relationships/slide" Target="slides/slide21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0.xml"/><Relationship Id="rId28" Type="http://schemas.openxmlformats.org/officeDocument/2006/relationships/slide" Target="slides/slide19.xml"/><Relationship Id="rId27" Type="http://schemas.openxmlformats.org/officeDocument/2006/relationships/slide" Target="slides/slide18.xml"/><Relationship Id="rId26" Type="http://schemas.openxmlformats.org/officeDocument/2006/relationships/slide" Target="slides/slide17.xml"/><Relationship Id="rId25" Type="http://schemas.openxmlformats.org/officeDocument/2006/relationships/slide" Target="slides/slide16.xml"/><Relationship Id="rId24" Type="http://schemas.openxmlformats.org/officeDocument/2006/relationships/slide" Target="slides/slide15.xml"/><Relationship Id="rId23" Type="http://schemas.openxmlformats.org/officeDocument/2006/relationships/slide" Target="slides/slide14.xml"/><Relationship Id="rId22" Type="http://schemas.openxmlformats.org/officeDocument/2006/relationships/slide" Target="slides/slide13.xml"/><Relationship Id="rId21" Type="http://schemas.openxmlformats.org/officeDocument/2006/relationships/slide" Target="slides/slide12.xml"/><Relationship Id="rId20" Type="http://schemas.openxmlformats.org/officeDocument/2006/relationships/slide" Target="slides/slide11.xml"/><Relationship Id="rId2" Type="http://schemas.openxmlformats.org/officeDocument/2006/relationships/theme" Target="theme/theme1.xml"/><Relationship Id="rId19" Type="http://schemas.openxmlformats.org/officeDocument/2006/relationships/slide" Target="slides/slide10.xml"/><Relationship Id="rId18" Type="http://schemas.openxmlformats.org/officeDocument/2006/relationships/slide" Target="slides/slide9.xml"/><Relationship Id="rId17" Type="http://schemas.openxmlformats.org/officeDocument/2006/relationships/slide" Target="slides/slide8.xml"/><Relationship Id="rId16" Type="http://schemas.openxmlformats.org/officeDocument/2006/relationships/slide" Target="slides/slide7.xml"/><Relationship Id="rId15" Type="http://schemas.openxmlformats.org/officeDocument/2006/relationships/slide" Target="slides/slide6.xml"/><Relationship Id="rId14" Type="http://schemas.openxmlformats.org/officeDocument/2006/relationships/slide" Target="slides/slide5.xml"/><Relationship Id="rId13" Type="http://schemas.openxmlformats.org/officeDocument/2006/relationships/slide" Target="slides/slide4.xml"/><Relationship Id="rId12" Type="http://schemas.openxmlformats.org/officeDocument/2006/relationships/slide" Target="slides/slide3.xml"/><Relationship Id="rId11" Type="http://schemas.openxmlformats.org/officeDocument/2006/relationships/slide" Target="slides/slide2.xml"/><Relationship Id="rId10" Type="http://schemas.openxmlformats.org/officeDocument/2006/relationships/slide" Target="slides/slid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DC4DF01-8914-4796-AC00-83570075DC7E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tags" Target="../tags/tag2.xml"/><Relationship Id="rId3" Type="http://schemas.openxmlformats.org/officeDocument/2006/relationships/image" Target="../media/image1.jpe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tags" Target="../tags/tag21.xml"/><Relationship Id="rId3" Type="http://schemas.openxmlformats.org/officeDocument/2006/relationships/image" Target="../media/image2.png"/><Relationship Id="rId2" Type="http://schemas.openxmlformats.org/officeDocument/2006/relationships/tags" Target="../tags/tag20.xml"/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9" Type="http://schemas.openxmlformats.org/officeDocument/2006/relationships/tags" Target="../tags/tag291.xml"/><Relationship Id="rId8" Type="http://schemas.openxmlformats.org/officeDocument/2006/relationships/tags" Target="../tags/tag290.xml"/><Relationship Id="rId7" Type="http://schemas.openxmlformats.org/officeDocument/2006/relationships/tags" Target="../tags/tag289.xml"/><Relationship Id="rId6" Type="http://schemas.openxmlformats.org/officeDocument/2006/relationships/tags" Target="../tags/tag288.xml"/><Relationship Id="rId5" Type="http://schemas.openxmlformats.org/officeDocument/2006/relationships/image" Target="../media/image20.png"/><Relationship Id="rId4" Type="http://schemas.openxmlformats.org/officeDocument/2006/relationships/tags" Target="../tags/tag287.xml"/><Relationship Id="rId3" Type="http://schemas.openxmlformats.org/officeDocument/2006/relationships/image" Target="../media/image17.jpeg"/><Relationship Id="rId2" Type="http://schemas.openxmlformats.org/officeDocument/2006/relationships/tags" Target="../tags/tag286.xml"/><Relationship Id="rId12" Type="http://schemas.openxmlformats.org/officeDocument/2006/relationships/tags" Target="../tags/tag294.xml"/><Relationship Id="rId11" Type="http://schemas.openxmlformats.org/officeDocument/2006/relationships/tags" Target="../tags/tag293.xml"/><Relationship Id="rId10" Type="http://schemas.openxmlformats.org/officeDocument/2006/relationships/tags" Target="../tags/tag292.xml"/><Relationship Id="rId1" Type="http://schemas.openxmlformats.org/officeDocument/2006/relationships/slideMaster" Target="../slideMasters/slideMaster7.xml"/></Relationships>
</file>

<file path=ppt/slideLayouts/_rels/slideLayout101.xml.rels><?xml version="1.0" encoding="UTF-8" standalone="yes"?>
<Relationships xmlns="http://schemas.openxmlformats.org/package/2006/relationships"><Relationship Id="rId9" Type="http://schemas.openxmlformats.org/officeDocument/2006/relationships/tags" Target="../tags/tag300.xml"/><Relationship Id="rId8" Type="http://schemas.openxmlformats.org/officeDocument/2006/relationships/tags" Target="../tags/tag299.xml"/><Relationship Id="rId7" Type="http://schemas.openxmlformats.org/officeDocument/2006/relationships/tags" Target="../tags/tag298.xml"/><Relationship Id="rId6" Type="http://schemas.openxmlformats.org/officeDocument/2006/relationships/tags" Target="../tags/tag297.xml"/><Relationship Id="rId5" Type="http://schemas.openxmlformats.org/officeDocument/2006/relationships/image" Target="../media/image20.png"/><Relationship Id="rId4" Type="http://schemas.openxmlformats.org/officeDocument/2006/relationships/tags" Target="../tags/tag296.xml"/><Relationship Id="rId3" Type="http://schemas.openxmlformats.org/officeDocument/2006/relationships/image" Target="../media/image17.jpeg"/><Relationship Id="rId2" Type="http://schemas.openxmlformats.org/officeDocument/2006/relationships/tags" Target="../tags/tag295.xml"/><Relationship Id="rId11" Type="http://schemas.openxmlformats.org/officeDocument/2006/relationships/tags" Target="../tags/tag302.xml"/><Relationship Id="rId10" Type="http://schemas.openxmlformats.org/officeDocument/2006/relationships/tags" Target="../tags/tag301.xml"/><Relationship Id="rId1" Type="http://schemas.openxmlformats.org/officeDocument/2006/relationships/slideMaster" Target="../slideMasters/slideMaster7.xml"/></Relationships>
</file>

<file path=ppt/slideLayouts/_rels/slideLayout102.xml.rels><?xml version="1.0" encoding="UTF-8" standalone="yes"?>
<Relationships xmlns="http://schemas.openxmlformats.org/package/2006/relationships"><Relationship Id="rId9" Type="http://schemas.openxmlformats.org/officeDocument/2006/relationships/tags" Target="../tags/tag308.xml"/><Relationship Id="rId8" Type="http://schemas.openxmlformats.org/officeDocument/2006/relationships/tags" Target="../tags/tag307.xml"/><Relationship Id="rId7" Type="http://schemas.openxmlformats.org/officeDocument/2006/relationships/tags" Target="../tags/tag306.xml"/><Relationship Id="rId6" Type="http://schemas.openxmlformats.org/officeDocument/2006/relationships/tags" Target="../tags/tag305.xml"/><Relationship Id="rId5" Type="http://schemas.openxmlformats.org/officeDocument/2006/relationships/image" Target="../media/image20.png"/><Relationship Id="rId4" Type="http://schemas.openxmlformats.org/officeDocument/2006/relationships/tags" Target="../tags/tag304.xml"/><Relationship Id="rId3" Type="http://schemas.openxmlformats.org/officeDocument/2006/relationships/image" Target="../media/image17.jpeg"/><Relationship Id="rId2" Type="http://schemas.openxmlformats.org/officeDocument/2006/relationships/tags" Target="../tags/tag303.xml"/><Relationship Id="rId10" Type="http://schemas.openxmlformats.org/officeDocument/2006/relationships/tags" Target="../tags/tag309.xml"/><Relationship Id="rId1" Type="http://schemas.openxmlformats.org/officeDocument/2006/relationships/slideMaster" Target="../slideMasters/slideMaster7.xml"/></Relationships>
</file>

<file path=ppt/slideLayouts/_rels/slideLayout103.xml.rels><?xml version="1.0" encoding="UTF-8" standalone="yes"?>
<Relationships xmlns="http://schemas.openxmlformats.org/package/2006/relationships"><Relationship Id="rId9" Type="http://schemas.openxmlformats.org/officeDocument/2006/relationships/tags" Target="../tags/tag314.xml"/><Relationship Id="rId8" Type="http://schemas.openxmlformats.org/officeDocument/2006/relationships/image" Target="../media/image19.png"/><Relationship Id="rId7" Type="http://schemas.openxmlformats.org/officeDocument/2006/relationships/tags" Target="../tags/tag313.xml"/><Relationship Id="rId6" Type="http://schemas.openxmlformats.org/officeDocument/2006/relationships/tags" Target="../tags/tag312.xml"/><Relationship Id="rId5" Type="http://schemas.openxmlformats.org/officeDocument/2006/relationships/image" Target="../media/image18.png"/><Relationship Id="rId4" Type="http://schemas.openxmlformats.org/officeDocument/2006/relationships/tags" Target="../tags/tag311.xml"/><Relationship Id="rId3" Type="http://schemas.openxmlformats.org/officeDocument/2006/relationships/image" Target="../media/image17.jpeg"/><Relationship Id="rId2" Type="http://schemas.openxmlformats.org/officeDocument/2006/relationships/tags" Target="../tags/tag310.xml"/><Relationship Id="rId14" Type="http://schemas.openxmlformats.org/officeDocument/2006/relationships/tags" Target="../tags/tag319.xml"/><Relationship Id="rId13" Type="http://schemas.openxmlformats.org/officeDocument/2006/relationships/tags" Target="../tags/tag318.xml"/><Relationship Id="rId12" Type="http://schemas.openxmlformats.org/officeDocument/2006/relationships/tags" Target="../tags/tag317.xml"/><Relationship Id="rId11" Type="http://schemas.openxmlformats.org/officeDocument/2006/relationships/tags" Target="../tags/tag316.xml"/><Relationship Id="rId10" Type="http://schemas.openxmlformats.org/officeDocument/2006/relationships/tags" Target="../tags/tag315.xml"/><Relationship Id="rId1" Type="http://schemas.openxmlformats.org/officeDocument/2006/relationships/slideMaster" Target="../slideMasters/slideMaster7.xml"/></Relationships>
</file>

<file path=ppt/slideLayouts/_rels/slideLayout104.xml.rels><?xml version="1.0" encoding="UTF-8" standalone="yes"?>
<Relationships xmlns="http://schemas.openxmlformats.org/package/2006/relationships"><Relationship Id="rId9" Type="http://schemas.openxmlformats.org/officeDocument/2006/relationships/tags" Target="../tags/tag325.xml"/><Relationship Id="rId8" Type="http://schemas.openxmlformats.org/officeDocument/2006/relationships/tags" Target="../tags/tag324.xml"/><Relationship Id="rId7" Type="http://schemas.openxmlformats.org/officeDocument/2006/relationships/tags" Target="../tags/tag323.xml"/><Relationship Id="rId6" Type="http://schemas.openxmlformats.org/officeDocument/2006/relationships/tags" Target="../tags/tag322.xml"/><Relationship Id="rId5" Type="http://schemas.openxmlformats.org/officeDocument/2006/relationships/image" Target="../media/image20.png"/><Relationship Id="rId4" Type="http://schemas.openxmlformats.org/officeDocument/2006/relationships/tags" Target="../tags/tag321.xml"/><Relationship Id="rId3" Type="http://schemas.openxmlformats.org/officeDocument/2006/relationships/image" Target="../media/image17.jpeg"/><Relationship Id="rId2" Type="http://schemas.openxmlformats.org/officeDocument/2006/relationships/tags" Target="../tags/tag320.xml"/><Relationship Id="rId10" Type="http://schemas.openxmlformats.org/officeDocument/2006/relationships/tags" Target="../tags/tag326.xml"/><Relationship Id="rId1" Type="http://schemas.openxmlformats.org/officeDocument/2006/relationships/slideMaster" Target="../slideMasters/slideMaster7.xml"/></Relationships>
</file>

<file path=ppt/slideLayouts/_rels/slideLayout105.xml.rels><?xml version="1.0" encoding="UTF-8" standalone="yes"?>
<Relationships xmlns="http://schemas.openxmlformats.org/package/2006/relationships"><Relationship Id="rId9" Type="http://schemas.openxmlformats.org/officeDocument/2006/relationships/tags" Target="../tags/tag332.xml"/><Relationship Id="rId8" Type="http://schemas.openxmlformats.org/officeDocument/2006/relationships/tags" Target="../tags/tag331.xml"/><Relationship Id="rId7" Type="http://schemas.openxmlformats.org/officeDocument/2006/relationships/tags" Target="../tags/tag330.xml"/><Relationship Id="rId6" Type="http://schemas.openxmlformats.org/officeDocument/2006/relationships/image" Target="../media/image20.png"/><Relationship Id="rId5" Type="http://schemas.openxmlformats.org/officeDocument/2006/relationships/tags" Target="../tags/tag329.xml"/><Relationship Id="rId4" Type="http://schemas.openxmlformats.org/officeDocument/2006/relationships/tags" Target="../tags/tag328.xml"/><Relationship Id="rId3" Type="http://schemas.openxmlformats.org/officeDocument/2006/relationships/image" Target="../media/image17.jpeg"/><Relationship Id="rId2" Type="http://schemas.openxmlformats.org/officeDocument/2006/relationships/tags" Target="../tags/tag327.xml"/><Relationship Id="rId12" Type="http://schemas.openxmlformats.org/officeDocument/2006/relationships/tags" Target="../tags/tag335.xml"/><Relationship Id="rId11" Type="http://schemas.openxmlformats.org/officeDocument/2006/relationships/tags" Target="../tags/tag334.xml"/><Relationship Id="rId10" Type="http://schemas.openxmlformats.org/officeDocument/2006/relationships/tags" Target="../tags/tag333.xml"/><Relationship Id="rId1" Type="http://schemas.openxmlformats.org/officeDocument/2006/relationships/slideMaster" Target="../slideMasters/slideMaster7.xml"/></Relationships>
</file>

<file path=ppt/slideLayouts/_rels/slideLayout106.xml.rels><?xml version="1.0" encoding="UTF-8" standalone="yes"?>
<Relationships xmlns="http://schemas.openxmlformats.org/package/2006/relationships"><Relationship Id="rId9" Type="http://schemas.openxmlformats.org/officeDocument/2006/relationships/tags" Target="../tags/tag341.xml"/><Relationship Id="rId8" Type="http://schemas.openxmlformats.org/officeDocument/2006/relationships/tags" Target="../tags/tag340.xml"/><Relationship Id="rId7" Type="http://schemas.openxmlformats.org/officeDocument/2006/relationships/tags" Target="../tags/tag339.xml"/><Relationship Id="rId6" Type="http://schemas.openxmlformats.org/officeDocument/2006/relationships/image" Target="../media/image20.png"/><Relationship Id="rId5" Type="http://schemas.openxmlformats.org/officeDocument/2006/relationships/tags" Target="../tags/tag338.xml"/><Relationship Id="rId4" Type="http://schemas.openxmlformats.org/officeDocument/2006/relationships/tags" Target="../tags/tag337.xml"/><Relationship Id="rId3" Type="http://schemas.openxmlformats.org/officeDocument/2006/relationships/image" Target="../media/image17.jpeg"/><Relationship Id="rId2" Type="http://schemas.openxmlformats.org/officeDocument/2006/relationships/tags" Target="../tags/tag336.xml"/><Relationship Id="rId12" Type="http://schemas.openxmlformats.org/officeDocument/2006/relationships/tags" Target="../tags/tag344.xml"/><Relationship Id="rId11" Type="http://schemas.openxmlformats.org/officeDocument/2006/relationships/tags" Target="../tags/tag343.xml"/><Relationship Id="rId10" Type="http://schemas.openxmlformats.org/officeDocument/2006/relationships/tags" Target="../tags/tag342.xml"/><Relationship Id="rId1" Type="http://schemas.openxmlformats.org/officeDocument/2006/relationships/slideMaster" Target="../slideMasters/slideMaster7.xml"/></Relationships>
</file>

<file path=ppt/slideLayouts/_rels/slideLayout107.xml.rels><?xml version="1.0" encoding="UTF-8" standalone="yes"?>
<Relationships xmlns="http://schemas.openxmlformats.org/package/2006/relationships"><Relationship Id="rId9" Type="http://schemas.openxmlformats.org/officeDocument/2006/relationships/tags" Target="../tags/tag350.xml"/><Relationship Id="rId8" Type="http://schemas.openxmlformats.org/officeDocument/2006/relationships/tags" Target="../tags/tag349.xml"/><Relationship Id="rId7" Type="http://schemas.openxmlformats.org/officeDocument/2006/relationships/tags" Target="../tags/tag348.xml"/><Relationship Id="rId6" Type="http://schemas.openxmlformats.org/officeDocument/2006/relationships/image" Target="../media/image20.png"/><Relationship Id="rId5" Type="http://schemas.openxmlformats.org/officeDocument/2006/relationships/tags" Target="../tags/tag347.xml"/><Relationship Id="rId4" Type="http://schemas.openxmlformats.org/officeDocument/2006/relationships/tags" Target="../tags/tag346.xml"/><Relationship Id="rId3" Type="http://schemas.openxmlformats.org/officeDocument/2006/relationships/image" Target="../media/image17.jpeg"/><Relationship Id="rId2" Type="http://schemas.openxmlformats.org/officeDocument/2006/relationships/tags" Target="../tags/tag345.xml"/><Relationship Id="rId12" Type="http://schemas.openxmlformats.org/officeDocument/2006/relationships/tags" Target="../tags/tag353.xml"/><Relationship Id="rId11" Type="http://schemas.openxmlformats.org/officeDocument/2006/relationships/tags" Target="../tags/tag352.xml"/><Relationship Id="rId10" Type="http://schemas.openxmlformats.org/officeDocument/2006/relationships/tags" Target="../tags/tag351.xml"/><Relationship Id="rId1" Type="http://schemas.openxmlformats.org/officeDocument/2006/relationships/slideMaster" Target="../slideMasters/slideMaster7.xml"/></Relationships>
</file>

<file path=ppt/slideLayouts/_rels/slideLayout108.xml.rels><?xml version="1.0" encoding="UTF-8" standalone="yes"?>
<Relationships xmlns="http://schemas.openxmlformats.org/package/2006/relationships"><Relationship Id="rId9" Type="http://schemas.openxmlformats.org/officeDocument/2006/relationships/tags" Target="../tags/tag359.xml"/><Relationship Id="rId8" Type="http://schemas.openxmlformats.org/officeDocument/2006/relationships/tags" Target="../tags/tag358.xml"/><Relationship Id="rId7" Type="http://schemas.openxmlformats.org/officeDocument/2006/relationships/tags" Target="../tags/tag357.xml"/><Relationship Id="rId6" Type="http://schemas.openxmlformats.org/officeDocument/2006/relationships/image" Target="../media/image20.png"/><Relationship Id="rId5" Type="http://schemas.openxmlformats.org/officeDocument/2006/relationships/tags" Target="../tags/tag356.xml"/><Relationship Id="rId4" Type="http://schemas.openxmlformats.org/officeDocument/2006/relationships/tags" Target="../tags/tag355.xml"/><Relationship Id="rId3" Type="http://schemas.openxmlformats.org/officeDocument/2006/relationships/image" Target="../media/image17.jpeg"/><Relationship Id="rId2" Type="http://schemas.openxmlformats.org/officeDocument/2006/relationships/tags" Target="../tags/tag354.xml"/><Relationship Id="rId12" Type="http://schemas.openxmlformats.org/officeDocument/2006/relationships/tags" Target="../tags/tag362.xml"/><Relationship Id="rId11" Type="http://schemas.openxmlformats.org/officeDocument/2006/relationships/tags" Target="../tags/tag361.xml"/><Relationship Id="rId10" Type="http://schemas.openxmlformats.org/officeDocument/2006/relationships/tags" Target="../tags/tag360.xml"/><Relationship Id="rId1" Type="http://schemas.openxmlformats.org/officeDocument/2006/relationships/slideMaster" Target="../slideMasters/slideMaster7.xml"/></Relationships>
</file>

<file path=ppt/slideLayouts/_rels/slideLayout109.xml.rels><?xml version="1.0" encoding="UTF-8" standalone="yes"?>
<Relationships xmlns="http://schemas.openxmlformats.org/package/2006/relationships"><Relationship Id="rId9" Type="http://schemas.openxmlformats.org/officeDocument/2006/relationships/tags" Target="../tags/tag368.xml"/><Relationship Id="rId8" Type="http://schemas.openxmlformats.org/officeDocument/2006/relationships/tags" Target="../tags/tag367.xml"/><Relationship Id="rId7" Type="http://schemas.openxmlformats.org/officeDocument/2006/relationships/tags" Target="../tags/tag366.xml"/><Relationship Id="rId6" Type="http://schemas.openxmlformats.org/officeDocument/2006/relationships/image" Target="../media/image20.png"/><Relationship Id="rId5" Type="http://schemas.openxmlformats.org/officeDocument/2006/relationships/tags" Target="../tags/tag365.xml"/><Relationship Id="rId4" Type="http://schemas.openxmlformats.org/officeDocument/2006/relationships/tags" Target="../tags/tag364.xml"/><Relationship Id="rId3" Type="http://schemas.openxmlformats.org/officeDocument/2006/relationships/image" Target="../media/image17.jpeg"/><Relationship Id="rId2" Type="http://schemas.openxmlformats.org/officeDocument/2006/relationships/tags" Target="../tags/tag363.xml"/><Relationship Id="rId14" Type="http://schemas.openxmlformats.org/officeDocument/2006/relationships/tags" Target="../tags/tag373.xml"/><Relationship Id="rId13" Type="http://schemas.openxmlformats.org/officeDocument/2006/relationships/tags" Target="../tags/tag372.xml"/><Relationship Id="rId12" Type="http://schemas.openxmlformats.org/officeDocument/2006/relationships/tags" Target="../tags/tag371.xml"/><Relationship Id="rId11" Type="http://schemas.openxmlformats.org/officeDocument/2006/relationships/tags" Target="../tags/tag370.xml"/><Relationship Id="rId10" Type="http://schemas.openxmlformats.org/officeDocument/2006/relationships/tags" Target="../tags/tag369.xml"/><Relationship Id="rId1" Type="http://schemas.openxmlformats.org/officeDocument/2006/relationships/slideMaster" Target="../slideMasters/slideMaster7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3" Type="http://schemas.openxmlformats.org/officeDocument/2006/relationships/image" Target="../media/image1.jpeg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9" Type="http://schemas.openxmlformats.org/officeDocument/2006/relationships/tags" Target="../tags/tag379.xml"/><Relationship Id="rId8" Type="http://schemas.openxmlformats.org/officeDocument/2006/relationships/tags" Target="../tags/tag378.xml"/><Relationship Id="rId7" Type="http://schemas.openxmlformats.org/officeDocument/2006/relationships/tags" Target="../tags/tag377.xml"/><Relationship Id="rId6" Type="http://schemas.openxmlformats.org/officeDocument/2006/relationships/image" Target="../media/image20.png"/><Relationship Id="rId5" Type="http://schemas.openxmlformats.org/officeDocument/2006/relationships/tags" Target="../tags/tag376.xml"/><Relationship Id="rId4" Type="http://schemas.openxmlformats.org/officeDocument/2006/relationships/tags" Target="../tags/tag375.xml"/><Relationship Id="rId3" Type="http://schemas.openxmlformats.org/officeDocument/2006/relationships/image" Target="../media/image17.jpeg"/><Relationship Id="rId2" Type="http://schemas.openxmlformats.org/officeDocument/2006/relationships/tags" Target="../tags/tag374.xml"/><Relationship Id="rId12" Type="http://schemas.openxmlformats.org/officeDocument/2006/relationships/tags" Target="../tags/tag382.xml"/><Relationship Id="rId11" Type="http://schemas.openxmlformats.org/officeDocument/2006/relationships/tags" Target="../tags/tag381.xml"/><Relationship Id="rId10" Type="http://schemas.openxmlformats.org/officeDocument/2006/relationships/tags" Target="../tags/tag380.xml"/><Relationship Id="rId1" Type="http://schemas.openxmlformats.org/officeDocument/2006/relationships/slideMaster" Target="../slideMasters/slideMaster7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tags" Target="../tags/tag30.xml"/><Relationship Id="rId7" Type="http://schemas.openxmlformats.org/officeDocument/2006/relationships/tags" Target="../tags/tag29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3" Type="http://schemas.openxmlformats.org/officeDocument/2006/relationships/image" Target="../media/image2.png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37.xml"/><Relationship Id="rId8" Type="http://schemas.openxmlformats.org/officeDocument/2006/relationships/tags" Target="../tags/tag36.xml"/><Relationship Id="rId7" Type="http://schemas.openxmlformats.org/officeDocument/2006/relationships/tags" Target="../tags/tag35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image" Target="../media/image2.png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0" Type="http://schemas.openxmlformats.org/officeDocument/2006/relationships/tags" Target="../tags/tag38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45.xml"/><Relationship Id="rId8" Type="http://schemas.openxmlformats.org/officeDocument/2006/relationships/tags" Target="../tags/tag44.xml"/><Relationship Id="rId7" Type="http://schemas.openxmlformats.org/officeDocument/2006/relationships/tags" Target="../tags/tag43.xml"/><Relationship Id="rId6" Type="http://schemas.openxmlformats.org/officeDocument/2006/relationships/tags" Target="../tags/tag42.xml"/><Relationship Id="rId5" Type="http://schemas.openxmlformats.org/officeDocument/2006/relationships/tags" Target="../tags/tag41.xml"/><Relationship Id="rId4" Type="http://schemas.openxmlformats.org/officeDocument/2006/relationships/image" Target="../media/image2.png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1" Type="http://schemas.openxmlformats.org/officeDocument/2006/relationships/tags" Target="../tags/tag47.xml"/><Relationship Id="rId10" Type="http://schemas.openxmlformats.org/officeDocument/2006/relationships/tags" Target="../tags/tag46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54.xml"/><Relationship Id="rId8" Type="http://schemas.openxmlformats.org/officeDocument/2006/relationships/tags" Target="../tags/tag53.xml"/><Relationship Id="rId7" Type="http://schemas.openxmlformats.org/officeDocument/2006/relationships/tags" Target="../tags/tag52.xml"/><Relationship Id="rId6" Type="http://schemas.openxmlformats.org/officeDocument/2006/relationships/tags" Target="../tags/tag51.xml"/><Relationship Id="rId5" Type="http://schemas.openxmlformats.org/officeDocument/2006/relationships/tags" Target="../tags/tag50.xml"/><Relationship Id="rId4" Type="http://schemas.openxmlformats.org/officeDocument/2006/relationships/image" Target="../media/image2.png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1" Type="http://schemas.openxmlformats.org/officeDocument/2006/relationships/tags" Target="../tags/tag56.xml"/><Relationship Id="rId10" Type="http://schemas.openxmlformats.org/officeDocument/2006/relationships/tags" Target="../tags/tag55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63.xml"/><Relationship Id="rId8" Type="http://schemas.openxmlformats.org/officeDocument/2006/relationships/tags" Target="../tags/tag62.xml"/><Relationship Id="rId7" Type="http://schemas.openxmlformats.org/officeDocument/2006/relationships/tags" Target="../tags/tag61.xml"/><Relationship Id="rId6" Type="http://schemas.openxmlformats.org/officeDocument/2006/relationships/tags" Target="../tags/tag60.xml"/><Relationship Id="rId5" Type="http://schemas.openxmlformats.org/officeDocument/2006/relationships/tags" Target="../tags/tag59.xml"/><Relationship Id="rId4" Type="http://schemas.openxmlformats.org/officeDocument/2006/relationships/image" Target="../media/image2.png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1" Type="http://schemas.openxmlformats.org/officeDocument/2006/relationships/tags" Target="../tags/tag65.xml"/><Relationship Id="rId10" Type="http://schemas.openxmlformats.org/officeDocument/2006/relationships/tags" Target="../tags/tag64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72.xml"/><Relationship Id="rId8" Type="http://schemas.openxmlformats.org/officeDocument/2006/relationships/tags" Target="../tags/tag71.xml"/><Relationship Id="rId7" Type="http://schemas.openxmlformats.org/officeDocument/2006/relationships/tags" Target="../tags/tag70.xml"/><Relationship Id="rId6" Type="http://schemas.openxmlformats.org/officeDocument/2006/relationships/tags" Target="../tags/tag69.xml"/><Relationship Id="rId5" Type="http://schemas.openxmlformats.org/officeDocument/2006/relationships/tags" Target="../tags/tag68.xml"/><Relationship Id="rId4" Type="http://schemas.openxmlformats.org/officeDocument/2006/relationships/image" Target="../media/image2.png"/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3" Type="http://schemas.openxmlformats.org/officeDocument/2006/relationships/tags" Target="../tags/tag76.xml"/><Relationship Id="rId12" Type="http://schemas.openxmlformats.org/officeDocument/2006/relationships/tags" Target="../tags/tag75.xml"/><Relationship Id="rId11" Type="http://schemas.openxmlformats.org/officeDocument/2006/relationships/tags" Target="../tags/tag74.xml"/><Relationship Id="rId10" Type="http://schemas.openxmlformats.org/officeDocument/2006/relationships/tags" Target="../tags/tag73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83.xml"/><Relationship Id="rId8" Type="http://schemas.openxmlformats.org/officeDocument/2006/relationships/tags" Target="../tags/tag82.xml"/><Relationship Id="rId7" Type="http://schemas.openxmlformats.org/officeDocument/2006/relationships/tags" Target="../tags/tag81.xml"/><Relationship Id="rId6" Type="http://schemas.openxmlformats.org/officeDocument/2006/relationships/tags" Target="../tags/tag80.xml"/><Relationship Id="rId5" Type="http://schemas.openxmlformats.org/officeDocument/2006/relationships/tags" Target="../tags/tag79.xml"/><Relationship Id="rId4" Type="http://schemas.openxmlformats.org/officeDocument/2006/relationships/image" Target="../media/image5.png"/><Relationship Id="rId3" Type="http://schemas.openxmlformats.org/officeDocument/2006/relationships/tags" Target="../tags/tag78.xml"/><Relationship Id="rId2" Type="http://schemas.openxmlformats.org/officeDocument/2006/relationships/tags" Target="../tags/tag77.xml"/><Relationship Id="rId10" Type="http://schemas.openxmlformats.org/officeDocument/2006/relationships/tags" Target="../tags/tag84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4.xml"/><Relationship Id="rId3" Type="http://schemas.openxmlformats.org/officeDocument/2006/relationships/image" Target="../media/image2.png"/><Relationship Id="rId2" Type="http://schemas.openxmlformats.org/officeDocument/2006/relationships/tags" Target="../tags/tag3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image" Target="../media/image2.png"/><Relationship Id="rId4" Type="http://schemas.openxmlformats.org/officeDocument/2006/relationships/tags" Target="../tags/tag6.xml"/><Relationship Id="rId3" Type="http://schemas.openxmlformats.org/officeDocument/2006/relationships/image" Target="../media/image3.png"/><Relationship Id="rId2" Type="http://schemas.openxmlformats.org/officeDocument/2006/relationships/tags" Target="../tags/tag5.xml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5" Type="http://schemas.openxmlformats.org/officeDocument/2006/relationships/tags" Target="../tags/tag90.xml"/><Relationship Id="rId4" Type="http://schemas.openxmlformats.org/officeDocument/2006/relationships/tags" Target="../tags/tag89.xml"/><Relationship Id="rId3" Type="http://schemas.openxmlformats.org/officeDocument/2006/relationships/image" Target="../media/image7.jpeg"/><Relationship Id="rId2" Type="http://schemas.openxmlformats.org/officeDocument/2006/relationships/tags" Target="../tags/tag88.xml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tags" Target="../tags/tag91.xml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4" Type="http://schemas.openxmlformats.org/officeDocument/2006/relationships/tags" Target="../tags/tag93.xml"/><Relationship Id="rId3" Type="http://schemas.openxmlformats.org/officeDocument/2006/relationships/image" Target="../media/image9.jpeg"/><Relationship Id="rId2" Type="http://schemas.openxmlformats.org/officeDocument/2006/relationships/tags" Target="../tags/tag92.xml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tags" Target="../tags/tag94.xml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tags" Target="../tags/tag95.xml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tags" Target="../tags/tag96.xml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tags" Target="../tags/tag97.xml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tags" Target="../tags/tag98.xml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tags" Target="../tags/tag11.xml"/><Relationship Id="rId3" Type="http://schemas.openxmlformats.org/officeDocument/2006/relationships/image" Target="../media/image2.png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tags" Target="../tags/tag99.xml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5" Type="http://schemas.openxmlformats.org/officeDocument/2006/relationships/tags" Target="../tags/tag102.xml"/><Relationship Id="rId4" Type="http://schemas.openxmlformats.org/officeDocument/2006/relationships/tags" Target="../tags/tag101.xml"/><Relationship Id="rId3" Type="http://schemas.openxmlformats.org/officeDocument/2006/relationships/image" Target="../media/image11.jpeg"/><Relationship Id="rId2" Type="http://schemas.openxmlformats.org/officeDocument/2006/relationships/tags" Target="../tags/tag100.xml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7" Type="http://schemas.openxmlformats.org/officeDocument/2006/relationships/tags" Target="../tags/tag107.xml"/><Relationship Id="rId6" Type="http://schemas.openxmlformats.org/officeDocument/2006/relationships/tags" Target="../tags/tag106.xml"/><Relationship Id="rId5" Type="http://schemas.openxmlformats.org/officeDocument/2006/relationships/tags" Target="../tags/tag105.xml"/><Relationship Id="rId4" Type="http://schemas.openxmlformats.org/officeDocument/2006/relationships/tags" Target="../tags/tag104.xml"/><Relationship Id="rId3" Type="http://schemas.openxmlformats.org/officeDocument/2006/relationships/image" Target="../media/image8.jpeg"/><Relationship Id="rId2" Type="http://schemas.openxmlformats.org/officeDocument/2006/relationships/tags" Target="../tags/tag103.xml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9" Type="http://schemas.openxmlformats.org/officeDocument/2006/relationships/tags" Target="../tags/tag114.xml"/><Relationship Id="rId8" Type="http://schemas.openxmlformats.org/officeDocument/2006/relationships/tags" Target="../tags/tag113.xml"/><Relationship Id="rId7" Type="http://schemas.openxmlformats.org/officeDocument/2006/relationships/tags" Target="../tags/tag112.xml"/><Relationship Id="rId6" Type="http://schemas.openxmlformats.org/officeDocument/2006/relationships/tags" Target="../tags/tag111.xml"/><Relationship Id="rId5" Type="http://schemas.openxmlformats.org/officeDocument/2006/relationships/tags" Target="../tags/tag110.xml"/><Relationship Id="rId4" Type="http://schemas.openxmlformats.org/officeDocument/2006/relationships/tags" Target="../tags/tag109.xml"/><Relationship Id="rId3" Type="http://schemas.openxmlformats.org/officeDocument/2006/relationships/image" Target="../media/image8.jpeg"/><Relationship Id="rId2" Type="http://schemas.openxmlformats.org/officeDocument/2006/relationships/tags" Target="../tags/tag108.xml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9" Type="http://schemas.openxmlformats.org/officeDocument/2006/relationships/tags" Target="../tags/tag121.xml"/><Relationship Id="rId8" Type="http://schemas.openxmlformats.org/officeDocument/2006/relationships/tags" Target="../tags/tag120.xml"/><Relationship Id="rId7" Type="http://schemas.openxmlformats.org/officeDocument/2006/relationships/tags" Target="../tags/tag119.xml"/><Relationship Id="rId6" Type="http://schemas.openxmlformats.org/officeDocument/2006/relationships/tags" Target="../tags/tag118.xml"/><Relationship Id="rId5" Type="http://schemas.openxmlformats.org/officeDocument/2006/relationships/tags" Target="../tags/tag117.xml"/><Relationship Id="rId4" Type="http://schemas.openxmlformats.org/officeDocument/2006/relationships/tags" Target="../tags/tag116.xml"/><Relationship Id="rId3" Type="http://schemas.openxmlformats.org/officeDocument/2006/relationships/image" Target="../media/image8.jpeg"/><Relationship Id="rId2" Type="http://schemas.openxmlformats.org/officeDocument/2006/relationships/tags" Target="../tags/tag115.xml"/><Relationship Id="rId10" Type="http://schemas.openxmlformats.org/officeDocument/2006/relationships/tags" Target="../tags/tag122.xml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9" Type="http://schemas.openxmlformats.org/officeDocument/2006/relationships/tags" Target="../tags/tag129.xml"/><Relationship Id="rId8" Type="http://schemas.openxmlformats.org/officeDocument/2006/relationships/tags" Target="../tags/tag128.xml"/><Relationship Id="rId7" Type="http://schemas.openxmlformats.org/officeDocument/2006/relationships/tags" Target="../tags/tag127.xml"/><Relationship Id="rId6" Type="http://schemas.openxmlformats.org/officeDocument/2006/relationships/tags" Target="../tags/tag126.xml"/><Relationship Id="rId5" Type="http://schemas.openxmlformats.org/officeDocument/2006/relationships/tags" Target="../tags/tag125.xml"/><Relationship Id="rId4" Type="http://schemas.openxmlformats.org/officeDocument/2006/relationships/tags" Target="../tags/tag124.xml"/><Relationship Id="rId3" Type="http://schemas.openxmlformats.org/officeDocument/2006/relationships/image" Target="../media/image8.jpeg"/><Relationship Id="rId2" Type="http://schemas.openxmlformats.org/officeDocument/2006/relationships/tags" Target="../tags/tag123.xml"/><Relationship Id="rId10" Type="http://schemas.openxmlformats.org/officeDocument/2006/relationships/tags" Target="../tags/tag130.xml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9" Type="http://schemas.openxmlformats.org/officeDocument/2006/relationships/tags" Target="../tags/tag137.xml"/><Relationship Id="rId8" Type="http://schemas.openxmlformats.org/officeDocument/2006/relationships/tags" Target="../tags/tag136.xml"/><Relationship Id="rId7" Type="http://schemas.openxmlformats.org/officeDocument/2006/relationships/tags" Target="../tags/tag135.xml"/><Relationship Id="rId6" Type="http://schemas.openxmlformats.org/officeDocument/2006/relationships/tags" Target="../tags/tag134.xml"/><Relationship Id="rId5" Type="http://schemas.openxmlformats.org/officeDocument/2006/relationships/tags" Target="../tags/tag133.xml"/><Relationship Id="rId4" Type="http://schemas.openxmlformats.org/officeDocument/2006/relationships/tags" Target="../tags/tag132.xml"/><Relationship Id="rId3" Type="http://schemas.openxmlformats.org/officeDocument/2006/relationships/image" Target="../media/image8.jpeg"/><Relationship Id="rId2" Type="http://schemas.openxmlformats.org/officeDocument/2006/relationships/tags" Target="../tags/tag131.xml"/><Relationship Id="rId10" Type="http://schemas.openxmlformats.org/officeDocument/2006/relationships/tags" Target="../tags/tag138.xml"/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9" Type="http://schemas.openxmlformats.org/officeDocument/2006/relationships/tags" Target="../tags/tag145.xml"/><Relationship Id="rId8" Type="http://schemas.openxmlformats.org/officeDocument/2006/relationships/tags" Target="../tags/tag144.xml"/><Relationship Id="rId7" Type="http://schemas.openxmlformats.org/officeDocument/2006/relationships/tags" Target="../tags/tag143.xml"/><Relationship Id="rId6" Type="http://schemas.openxmlformats.org/officeDocument/2006/relationships/tags" Target="../tags/tag142.xml"/><Relationship Id="rId5" Type="http://schemas.openxmlformats.org/officeDocument/2006/relationships/tags" Target="../tags/tag141.xml"/><Relationship Id="rId4" Type="http://schemas.openxmlformats.org/officeDocument/2006/relationships/tags" Target="../tags/tag140.xml"/><Relationship Id="rId3" Type="http://schemas.openxmlformats.org/officeDocument/2006/relationships/image" Target="../media/image8.jpeg"/><Relationship Id="rId2" Type="http://schemas.openxmlformats.org/officeDocument/2006/relationships/tags" Target="../tags/tag139.xml"/><Relationship Id="rId12" Type="http://schemas.openxmlformats.org/officeDocument/2006/relationships/tags" Target="../tags/tag148.xml"/><Relationship Id="rId11" Type="http://schemas.openxmlformats.org/officeDocument/2006/relationships/tags" Target="../tags/tag147.xml"/><Relationship Id="rId10" Type="http://schemas.openxmlformats.org/officeDocument/2006/relationships/tags" Target="../tags/tag146.xml"/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9" Type="http://schemas.openxmlformats.org/officeDocument/2006/relationships/tags" Target="../tags/tag155.xml"/><Relationship Id="rId8" Type="http://schemas.openxmlformats.org/officeDocument/2006/relationships/tags" Target="../tags/tag154.xml"/><Relationship Id="rId7" Type="http://schemas.openxmlformats.org/officeDocument/2006/relationships/tags" Target="../tags/tag153.xml"/><Relationship Id="rId6" Type="http://schemas.openxmlformats.org/officeDocument/2006/relationships/tags" Target="../tags/tag152.xml"/><Relationship Id="rId5" Type="http://schemas.openxmlformats.org/officeDocument/2006/relationships/tags" Target="../tags/tag151.xml"/><Relationship Id="rId4" Type="http://schemas.openxmlformats.org/officeDocument/2006/relationships/tags" Target="../tags/tag150.xml"/><Relationship Id="rId3" Type="http://schemas.openxmlformats.org/officeDocument/2006/relationships/image" Target="../media/image8.jpeg"/><Relationship Id="rId2" Type="http://schemas.openxmlformats.org/officeDocument/2006/relationships/tags" Target="../tags/tag149.xml"/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tags" Target="../tags/tag13.xml"/><Relationship Id="rId3" Type="http://schemas.openxmlformats.org/officeDocument/2006/relationships/image" Target="../media/image2.png"/><Relationship Id="rId2" Type="http://schemas.openxmlformats.org/officeDocument/2006/relationships/tags" Target="../tags/tag12.xml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2.png"/><Relationship Id="rId4" Type="http://schemas.openxmlformats.org/officeDocument/2006/relationships/tags" Target="../tags/tag15.xml"/><Relationship Id="rId3" Type="http://schemas.openxmlformats.org/officeDocument/2006/relationships/image" Target="../media/image4.png"/><Relationship Id="rId2" Type="http://schemas.openxmlformats.org/officeDocument/2006/relationships/tags" Target="../tags/tag14.xml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5" Type="http://schemas.openxmlformats.org/officeDocument/2006/relationships/tags" Target="../tags/tag161.xml"/><Relationship Id="rId4" Type="http://schemas.openxmlformats.org/officeDocument/2006/relationships/tags" Target="../tags/tag160.xml"/><Relationship Id="rId3" Type="http://schemas.openxmlformats.org/officeDocument/2006/relationships/image" Target="../media/image12.png"/><Relationship Id="rId2" Type="http://schemas.openxmlformats.org/officeDocument/2006/relationships/tags" Target="../tags/tag159.xml"/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tags" Target="../tags/tag162.xml"/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4" Type="http://schemas.openxmlformats.org/officeDocument/2006/relationships/tags" Target="../tags/tag164.xml"/><Relationship Id="rId3" Type="http://schemas.openxmlformats.org/officeDocument/2006/relationships/image" Target="../media/image14.png"/><Relationship Id="rId2" Type="http://schemas.openxmlformats.org/officeDocument/2006/relationships/tags" Target="../tags/tag163.xml"/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tags" Target="../tags/tag165.xml"/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tags" Target="../tags/tag166.xml"/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17.xml"/><Relationship Id="rId3" Type="http://schemas.openxmlformats.org/officeDocument/2006/relationships/image" Target="../media/image2.png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tags" Target="../tags/tag167.xml"/><Relationship Id="rId1" Type="http://schemas.openxmlformats.org/officeDocument/2006/relationships/slideMaster" Target="../slideMasters/slideMaster6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tags" Target="../tags/tag168.xml"/><Relationship Id="rId1" Type="http://schemas.openxmlformats.org/officeDocument/2006/relationships/slideMaster" Target="../slideMasters/slideMaster6.xml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tags" Target="../tags/tag169.xml"/><Relationship Id="rId1" Type="http://schemas.openxmlformats.org/officeDocument/2006/relationships/slideMaster" Target="../slideMasters/slideMaster6.xml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tags" Target="../tags/tag170.xml"/><Relationship Id="rId1" Type="http://schemas.openxmlformats.org/officeDocument/2006/relationships/slideMaster" Target="../slideMasters/slideMaster6.xml"/></Relationships>
</file>

<file path=ppt/slideLayouts/_rels/slideLayout85.xml.rels><?xml version="1.0" encoding="UTF-8" standalone="yes"?>
<Relationships xmlns="http://schemas.openxmlformats.org/package/2006/relationships"><Relationship Id="rId5" Type="http://schemas.openxmlformats.org/officeDocument/2006/relationships/tags" Target="../tags/tag173.xml"/><Relationship Id="rId4" Type="http://schemas.openxmlformats.org/officeDocument/2006/relationships/tags" Target="../tags/tag172.xml"/><Relationship Id="rId3" Type="http://schemas.openxmlformats.org/officeDocument/2006/relationships/image" Target="../media/image16.png"/><Relationship Id="rId2" Type="http://schemas.openxmlformats.org/officeDocument/2006/relationships/tags" Target="../tags/tag171.xml"/><Relationship Id="rId1" Type="http://schemas.openxmlformats.org/officeDocument/2006/relationships/slideMaster" Target="../slideMasters/slideMaster6.xml"/></Relationships>
</file>

<file path=ppt/slideLayouts/_rels/slideLayout86.xml.rels><?xml version="1.0" encoding="UTF-8" standalone="yes"?>
<Relationships xmlns="http://schemas.openxmlformats.org/package/2006/relationships"><Relationship Id="rId7" Type="http://schemas.openxmlformats.org/officeDocument/2006/relationships/tags" Target="../tags/tag178.xml"/><Relationship Id="rId6" Type="http://schemas.openxmlformats.org/officeDocument/2006/relationships/tags" Target="../tags/tag177.xml"/><Relationship Id="rId5" Type="http://schemas.openxmlformats.org/officeDocument/2006/relationships/tags" Target="../tags/tag176.xml"/><Relationship Id="rId4" Type="http://schemas.openxmlformats.org/officeDocument/2006/relationships/tags" Target="../tags/tag175.xml"/><Relationship Id="rId3" Type="http://schemas.openxmlformats.org/officeDocument/2006/relationships/image" Target="../media/image13.png"/><Relationship Id="rId2" Type="http://schemas.openxmlformats.org/officeDocument/2006/relationships/tags" Target="../tags/tag174.xml"/><Relationship Id="rId1" Type="http://schemas.openxmlformats.org/officeDocument/2006/relationships/slideMaster" Target="../slideMasters/slideMaster6.xml"/></Relationships>
</file>

<file path=ppt/slideLayouts/_rels/slideLayout87.xml.rels><?xml version="1.0" encoding="UTF-8" standalone="yes"?>
<Relationships xmlns="http://schemas.openxmlformats.org/package/2006/relationships"><Relationship Id="rId9" Type="http://schemas.openxmlformats.org/officeDocument/2006/relationships/tags" Target="../tags/tag185.xml"/><Relationship Id="rId8" Type="http://schemas.openxmlformats.org/officeDocument/2006/relationships/tags" Target="../tags/tag184.xml"/><Relationship Id="rId7" Type="http://schemas.openxmlformats.org/officeDocument/2006/relationships/tags" Target="../tags/tag183.xml"/><Relationship Id="rId6" Type="http://schemas.openxmlformats.org/officeDocument/2006/relationships/tags" Target="../tags/tag182.xml"/><Relationship Id="rId5" Type="http://schemas.openxmlformats.org/officeDocument/2006/relationships/tags" Target="../tags/tag181.xml"/><Relationship Id="rId4" Type="http://schemas.openxmlformats.org/officeDocument/2006/relationships/tags" Target="../tags/tag180.xml"/><Relationship Id="rId3" Type="http://schemas.openxmlformats.org/officeDocument/2006/relationships/image" Target="../media/image13.png"/><Relationship Id="rId2" Type="http://schemas.openxmlformats.org/officeDocument/2006/relationships/tags" Target="../tags/tag179.xml"/><Relationship Id="rId1" Type="http://schemas.openxmlformats.org/officeDocument/2006/relationships/slideMaster" Target="../slideMasters/slideMaster6.xml"/></Relationships>
</file>

<file path=ppt/slideLayouts/_rels/slideLayout88.xml.rels><?xml version="1.0" encoding="UTF-8" standalone="yes"?>
<Relationships xmlns="http://schemas.openxmlformats.org/package/2006/relationships"><Relationship Id="rId9" Type="http://schemas.openxmlformats.org/officeDocument/2006/relationships/tags" Target="../tags/tag192.xml"/><Relationship Id="rId8" Type="http://schemas.openxmlformats.org/officeDocument/2006/relationships/tags" Target="../tags/tag191.xml"/><Relationship Id="rId7" Type="http://schemas.openxmlformats.org/officeDocument/2006/relationships/tags" Target="../tags/tag190.xml"/><Relationship Id="rId6" Type="http://schemas.openxmlformats.org/officeDocument/2006/relationships/tags" Target="../tags/tag189.xml"/><Relationship Id="rId5" Type="http://schemas.openxmlformats.org/officeDocument/2006/relationships/tags" Target="../tags/tag188.xml"/><Relationship Id="rId4" Type="http://schemas.openxmlformats.org/officeDocument/2006/relationships/tags" Target="../tags/tag187.xml"/><Relationship Id="rId3" Type="http://schemas.openxmlformats.org/officeDocument/2006/relationships/image" Target="../media/image13.png"/><Relationship Id="rId2" Type="http://schemas.openxmlformats.org/officeDocument/2006/relationships/tags" Target="../tags/tag186.xml"/><Relationship Id="rId10" Type="http://schemas.openxmlformats.org/officeDocument/2006/relationships/tags" Target="../tags/tag193.xml"/><Relationship Id="rId1" Type="http://schemas.openxmlformats.org/officeDocument/2006/relationships/slideMaster" Target="../slideMasters/slideMaster6.xml"/></Relationships>
</file>

<file path=ppt/slideLayouts/_rels/slideLayout89.xml.rels><?xml version="1.0" encoding="UTF-8" standalone="yes"?>
<Relationships xmlns="http://schemas.openxmlformats.org/package/2006/relationships"><Relationship Id="rId9" Type="http://schemas.openxmlformats.org/officeDocument/2006/relationships/tags" Target="../tags/tag200.xml"/><Relationship Id="rId8" Type="http://schemas.openxmlformats.org/officeDocument/2006/relationships/tags" Target="../tags/tag199.xml"/><Relationship Id="rId7" Type="http://schemas.openxmlformats.org/officeDocument/2006/relationships/tags" Target="../tags/tag198.xml"/><Relationship Id="rId6" Type="http://schemas.openxmlformats.org/officeDocument/2006/relationships/tags" Target="../tags/tag197.xml"/><Relationship Id="rId5" Type="http://schemas.openxmlformats.org/officeDocument/2006/relationships/tags" Target="../tags/tag196.xml"/><Relationship Id="rId4" Type="http://schemas.openxmlformats.org/officeDocument/2006/relationships/tags" Target="../tags/tag195.xml"/><Relationship Id="rId3" Type="http://schemas.openxmlformats.org/officeDocument/2006/relationships/image" Target="../media/image13.png"/><Relationship Id="rId2" Type="http://schemas.openxmlformats.org/officeDocument/2006/relationships/tags" Target="../tags/tag194.xml"/><Relationship Id="rId10" Type="http://schemas.openxmlformats.org/officeDocument/2006/relationships/tags" Target="../tags/tag201.xml"/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tags" Target="../tags/tag19.xml"/><Relationship Id="rId3" Type="http://schemas.openxmlformats.org/officeDocument/2006/relationships/image" Target="../media/image2.png"/><Relationship Id="rId2" Type="http://schemas.openxmlformats.org/officeDocument/2006/relationships/tags" Target="../tags/tag18.xml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9" Type="http://schemas.openxmlformats.org/officeDocument/2006/relationships/tags" Target="../tags/tag208.xml"/><Relationship Id="rId8" Type="http://schemas.openxmlformats.org/officeDocument/2006/relationships/tags" Target="../tags/tag207.xml"/><Relationship Id="rId7" Type="http://schemas.openxmlformats.org/officeDocument/2006/relationships/tags" Target="../tags/tag206.xml"/><Relationship Id="rId6" Type="http://schemas.openxmlformats.org/officeDocument/2006/relationships/tags" Target="../tags/tag205.xml"/><Relationship Id="rId5" Type="http://schemas.openxmlformats.org/officeDocument/2006/relationships/tags" Target="../tags/tag204.xml"/><Relationship Id="rId4" Type="http://schemas.openxmlformats.org/officeDocument/2006/relationships/tags" Target="../tags/tag203.xml"/><Relationship Id="rId3" Type="http://schemas.openxmlformats.org/officeDocument/2006/relationships/image" Target="../media/image13.png"/><Relationship Id="rId2" Type="http://schemas.openxmlformats.org/officeDocument/2006/relationships/tags" Target="../tags/tag202.xml"/><Relationship Id="rId10" Type="http://schemas.openxmlformats.org/officeDocument/2006/relationships/tags" Target="../tags/tag209.xml"/><Relationship Id="rId1" Type="http://schemas.openxmlformats.org/officeDocument/2006/relationships/slideMaster" Target="../slideMasters/slideMaster6.xml"/></Relationships>
</file>

<file path=ppt/slideLayouts/_rels/slideLayout91.xml.rels><?xml version="1.0" encoding="UTF-8" standalone="yes"?>
<Relationships xmlns="http://schemas.openxmlformats.org/package/2006/relationships"><Relationship Id="rId9" Type="http://schemas.openxmlformats.org/officeDocument/2006/relationships/tags" Target="../tags/tag216.xml"/><Relationship Id="rId8" Type="http://schemas.openxmlformats.org/officeDocument/2006/relationships/tags" Target="../tags/tag215.xml"/><Relationship Id="rId7" Type="http://schemas.openxmlformats.org/officeDocument/2006/relationships/tags" Target="../tags/tag214.xml"/><Relationship Id="rId6" Type="http://schemas.openxmlformats.org/officeDocument/2006/relationships/tags" Target="../tags/tag213.xml"/><Relationship Id="rId5" Type="http://schemas.openxmlformats.org/officeDocument/2006/relationships/tags" Target="../tags/tag212.xml"/><Relationship Id="rId4" Type="http://schemas.openxmlformats.org/officeDocument/2006/relationships/tags" Target="../tags/tag211.xml"/><Relationship Id="rId3" Type="http://schemas.openxmlformats.org/officeDocument/2006/relationships/image" Target="../media/image13.png"/><Relationship Id="rId2" Type="http://schemas.openxmlformats.org/officeDocument/2006/relationships/tags" Target="../tags/tag210.xml"/><Relationship Id="rId12" Type="http://schemas.openxmlformats.org/officeDocument/2006/relationships/tags" Target="../tags/tag219.xml"/><Relationship Id="rId11" Type="http://schemas.openxmlformats.org/officeDocument/2006/relationships/tags" Target="../tags/tag218.xml"/><Relationship Id="rId10" Type="http://schemas.openxmlformats.org/officeDocument/2006/relationships/tags" Target="../tags/tag217.xml"/><Relationship Id="rId1" Type="http://schemas.openxmlformats.org/officeDocument/2006/relationships/slideMaster" Target="../slideMasters/slideMaster6.xml"/></Relationships>
</file>

<file path=ppt/slideLayouts/_rels/slideLayout92.xml.rels><?xml version="1.0" encoding="UTF-8" standalone="yes"?>
<Relationships xmlns="http://schemas.openxmlformats.org/package/2006/relationships"><Relationship Id="rId9" Type="http://schemas.openxmlformats.org/officeDocument/2006/relationships/tags" Target="../tags/tag226.xml"/><Relationship Id="rId8" Type="http://schemas.openxmlformats.org/officeDocument/2006/relationships/tags" Target="../tags/tag225.xml"/><Relationship Id="rId7" Type="http://schemas.openxmlformats.org/officeDocument/2006/relationships/tags" Target="../tags/tag224.xml"/><Relationship Id="rId6" Type="http://schemas.openxmlformats.org/officeDocument/2006/relationships/tags" Target="../tags/tag223.xml"/><Relationship Id="rId5" Type="http://schemas.openxmlformats.org/officeDocument/2006/relationships/tags" Target="../tags/tag222.xml"/><Relationship Id="rId4" Type="http://schemas.openxmlformats.org/officeDocument/2006/relationships/tags" Target="../tags/tag221.xml"/><Relationship Id="rId3" Type="http://schemas.openxmlformats.org/officeDocument/2006/relationships/image" Target="../media/image13.png"/><Relationship Id="rId2" Type="http://schemas.openxmlformats.org/officeDocument/2006/relationships/tags" Target="../tags/tag220.xml"/><Relationship Id="rId1" Type="http://schemas.openxmlformats.org/officeDocument/2006/relationships/slideMaster" Target="../slideMasters/slideMaster6.xml"/></Relationships>
</file>

<file path=ppt/slideLayouts/_rels/slideLayout93.xml.rels><?xml version="1.0" encoding="UTF-8" standalone="yes"?>
<Relationships xmlns="http://schemas.openxmlformats.org/package/2006/relationships"><Relationship Id="rId9" Type="http://schemas.openxmlformats.org/officeDocument/2006/relationships/tags" Target="../tags/tag234.xml"/><Relationship Id="rId8" Type="http://schemas.openxmlformats.org/officeDocument/2006/relationships/image" Target="../media/image19.png"/><Relationship Id="rId7" Type="http://schemas.openxmlformats.org/officeDocument/2006/relationships/tags" Target="../tags/tag233.xml"/><Relationship Id="rId6" Type="http://schemas.openxmlformats.org/officeDocument/2006/relationships/tags" Target="../tags/tag232.xml"/><Relationship Id="rId5" Type="http://schemas.openxmlformats.org/officeDocument/2006/relationships/image" Target="../media/image18.png"/><Relationship Id="rId4" Type="http://schemas.openxmlformats.org/officeDocument/2006/relationships/tags" Target="../tags/tag231.xml"/><Relationship Id="rId3" Type="http://schemas.openxmlformats.org/officeDocument/2006/relationships/image" Target="../media/image17.jpeg"/><Relationship Id="rId2" Type="http://schemas.openxmlformats.org/officeDocument/2006/relationships/tags" Target="../tags/tag230.xml"/><Relationship Id="rId13" Type="http://schemas.openxmlformats.org/officeDocument/2006/relationships/tags" Target="../tags/tag238.xml"/><Relationship Id="rId12" Type="http://schemas.openxmlformats.org/officeDocument/2006/relationships/tags" Target="../tags/tag237.xml"/><Relationship Id="rId11" Type="http://schemas.openxmlformats.org/officeDocument/2006/relationships/tags" Target="../tags/tag236.xml"/><Relationship Id="rId10" Type="http://schemas.openxmlformats.org/officeDocument/2006/relationships/tags" Target="../tags/tag235.xml"/><Relationship Id="rId1" Type="http://schemas.openxmlformats.org/officeDocument/2006/relationships/slideMaster" Target="../slideMasters/slideMaster7.xml"/></Relationships>
</file>

<file path=ppt/slideLayouts/_rels/slideLayout94.xml.rels><?xml version="1.0" encoding="UTF-8" standalone="yes"?>
<Relationships xmlns="http://schemas.openxmlformats.org/package/2006/relationships"><Relationship Id="rId9" Type="http://schemas.openxmlformats.org/officeDocument/2006/relationships/tags" Target="../tags/tag244.xml"/><Relationship Id="rId8" Type="http://schemas.openxmlformats.org/officeDocument/2006/relationships/tags" Target="../tags/tag243.xml"/><Relationship Id="rId7" Type="http://schemas.openxmlformats.org/officeDocument/2006/relationships/tags" Target="../tags/tag242.xml"/><Relationship Id="rId6" Type="http://schemas.openxmlformats.org/officeDocument/2006/relationships/tags" Target="../tags/tag241.xml"/><Relationship Id="rId5" Type="http://schemas.openxmlformats.org/officeDocument/2006/relationships/image" Target="../media/image20.png"/><Relationship Id="rId4" Type="http://schemas.openxmlformats.org/officeDocument/2006/relationships/tags" Target="../tags/tag240.xml"/><Relationship Id="rId3" Type="http://schemas.openxmlformats.org/officeDocument/2006/relationships/image" Target="../media/image17.jpeg"/><Relationship Id="rId2" Type="http://schemas.openxmlformats.org/officeDocument/2006/relationships/tags" Target="../tags/tag239.xml"/><Relationship Id="rId11" Type="http://schemas.openxmlformats.org/officeDocument/2006/relationships/tags" Target="../tags/tag246.xml"/><Relationship Id="rId10" Type="http://schemas.openxmlformats.org/officeDocument/2006/relationships/tags" Target="../tags/tag245.xml"/><Relationship Id="rId1" Type="http://schemas.openxmlformats.org/officeDocument/2006/relationships/slideMaster" Target="../slideMasters/slideMaster7.xml"/></Relationships>
</file>

<file path=ppt/slideLayouts/_rels/slideLayout95.xml.rels><?xml version="1.0" encoding="UTF-8" standalone="yes"?>
<Relationships xmlns="http://schemas.openxmlformats.org/package/2006/relationships"><Relationship Id="rId9" Type="http://schemas.openxmlformats.org/officeDocument/2006/relationships/tags" Target="../tags/tag252.xml"/><Relationship Id="rId8" Type="http://schemas.openxmlformats.org/officeDocument/2006/relationships/tags" Target="../tags/tag251.xml"/><Relationship Id="rId7" Type="http://schemas.openxmlformats.org/officeDocument/2006/relationships/tags" Target="../tags/tag250.xml"/><Relationship Id="rId6" Type="http://schemas.openxmlformats.org/officeDocument/2006/relationships/tags" Target="../tags/tag249.xml"/><Relationship Id="rId5" Type="http://schemas.openxmlformats.org/officeDocument/2006/relationships/image" Target="../media/image21.png"/><Relationship Id="rId4" Type="http://schemas.openxmlformats.org/officeDocument/2006/relationships/tags" Target="../tags/tag248.xml"/><Relationship Id="rId3" Type="http://schemas.openxmlformats.org/officeDocument/2006/relationships/image" Target="../media/image17.jpeg"/><Relationship Id="rId2" Type="http://schemas.openxmlformats.org/officeDocument/2006/relationships/tags" Target="../tags/tag247.xml"/><Relationship Id="rId12" Type="http://schemas.openxmlformats.org/officeDocument/2006/relationships/tags" Target="../tags/tag255.xml"/><Relationship Id="rId11" Type="http://schemas.openxmlformats.org/officeDocument/2006/relationships/tags" Target="../tags/tag254.xml"/><Relationship Id="rId10" Type="http://schemas.openxmlformats.org/officeDocument/2006/relationships/tags" Target="../tags/tag253.xml"/><Relationship Id="rId1" Type="http://schemas.openxmlformats.org/officeDocument/2006/relationships/slideMaster" Target="../slideMasters/slideMaster7.xml"/></Relationships>
</file>

<file path=ppt/slideLayouts/_rels/slideLayout96.xml.rels><?xml version="1.0" encoding="UTF-8" standalone="yes"?>
<Relationships xmlns="http://schemas.openxmlformats.org/package/2006/relationships"><Relationship Id="rId9" Type="http://schemas.openxmlformats.org/officeDocument/2006/relationships/tags" Target="../tags/tag261.xml"/><Relationship Id="rId8" Type="http://schemas.openxmlformats.org/officeDocument/2006/relationships/tags" Target="../tags/tag260.xml"/><Relationship Id="rId7" Type="http://schemas.openxmlformats.org/officeDocument/2006/relationships/tags" Target="../tags/tag259.xml"/><Relationship Id="rId6" Type="http://schemas.openxmlformats.org/officeDocument/2006/relationships/tags" Target="../tags/tag258.xml"/><Relationship Id="rId5" Type="http://schemas.openxmlformats.org/officeDocument/2006/relationships/image" Target="../media/image20.png"/><Relationship Id="rId4" Type="http://schemas.openxmlformats.org/officeDocument/2006/relationships/tags" Target="../tags/tag257.xml"/><Relationship Id="rId3" Type="http://schemas.openxmlformats.org/officeDocument/2006/relationships/image" Target="../media/image17.jpeg"/><Relationship Id="rId2" Type="http://schemas.openxmlformats.org/officeDocument/2006/relationships/tags" Target="../tags/tag256.xml"/><Relationship Id="rId12" Type="http://schemas.openxmlformats.org/officeDocument/2006/relationships/tags" Target="../tags/tag264.xml"/><Relationship Id="rId11" Type="http://schemas.openxmlformats.org/officeDocument/2006/relationships/tags" Target="../tags/tag263.xml"/><Relationship Id="rId10" Type="http://schemas.openxmlformats.org/officeDocument/2006/relationships/tags" Target="../tags/tag262.xml"/><Relationship Id="rId1" Type="http://schemas.openxmlformats.org/officeDocument/2006/relationships/slideMaster" Target="../slideMasters/slideMaster7.xml"/></Relationships>
</file>

<file path=ppt/slideLayouts/_rels/slideLayout97.xml.rels><?xml version="1.0" encoding="UTF-8" standalone="yes"?>
<Relationships xmlns="http://schemas.openxmlformats.org/package/2006/relationships"><Relationship Id="rId9" Type="http://schemas.openxmlformats.org/officeDocument/2006/relationships/tags" Target="../tags/tag270.xml"/><Relationship Id="rId8" Type="http://schemas.openxmlformats.org/officeDocument/2006/relationships/tags" Target="../tags/tag269.xml"/><Relationship Id="rId7" Type="http://schemas.openxmlformats.org/officeDocument/2006/relationships/tags" Target="../tags/tag268.xml"/><Relationship Id="rId6" Type="http://schemas.openxmlformats.org/officeDocument/2006/relationships/tags" Target="../tags/tag267.xml"/><Relationship Id="rId5" Type="http://schemas.openxmlformats.org/officeDocument/2006/relationships/image" Target="../media/image20.png"/><Relationship Id="rId4" Type="http://schemas.openxmlformats.org/officeDocument/2006/relationships/tags" Target="../tags/tag266.xml"/><Relationship Id="rId3" Type="http://schemas.openxmlformats.org/officeDocument/2006/relationships/image" Target="../media/image17.jpeg"/><Relationship Id="rId2" Type="http://schemas.openxmlformats.org/officeDocument/2006/relationships/tags" Target="../tags/tag265.xml"/><Relationship Id="rId14" Type="http://schemas.openxmlformats.org/officeDocument/2006/relationships/tags" Target="../tags/tag275.xml"/><Relationship Id="rId13" Type="http://schemas.openxmlformats.org/officeDocument/2006/relationships/tags" Target="../tags/tag274.xml"/><Relationship Id="rId12" Type="http://schemas.openxmlformats.org/officeDocument/2006/relationships/tags" Target="../tags/tag273.xml"/><Relationship Id="rId11" Type="http://schemas.openxmlformats.org/officeDocument/2006/relationships/tags" Target="../tags/tag272.xml"/><Relationship Id="rId10" Type="http://schemas.openxmlformats.org/officeDocument/2006/relationships/tags" Target="../tags/tag271.xml"/><Relationship Id="rId1" Type="http://schemas.openxmlformats.org/officeDocument/2006/relationships/slideMaster" Target="../slideMasters/slideMaster7.xml"/></Relationships>
</file>

<file path=ppt/slideLayouts/_rels/slideLayout98.xml.rels><?xml version="1.0" encoding="UTF-8" standalone="yes"?>
<Relationships xmlns="http://schemas.openxmlformats.org/package/2006/relationships"><Relationship Id="rId9" Type="http://schemas.openxmlformats.org/officeDocument/2006/relationships/tags" Target="../tags/tag280.xml"/><Relationship Id="rId8" Type="http://schemas.openxmlformats.org/officeDocument/2006/relationships/tags" Target="../tags/tag279.xml"/><Relationship Id="rId7" Type="http://schemas.openxmlformats.org/officeDocument/2006/relationships/image" Target="../media/image23.png"/><Relationship Id="rId6" Type="http://schemas.openxmlformats.org/officeDocument/2006/relationships/tags" Target="../tags/tag278.xml"/><Relationship Id="rId5" Type="http://schemas.openxmlformats.org/officeDocument/2006/relationships/image" Target="../media/image22.png"/><Relationship Id="rId4" Type="http://schemas.openxmlformats.org/officeDocument/2006/relationships/tags" Target="../tags/tag277.xml"/><Relationship Id="rId3" Type="http://schemas.openxmlformats.org/officeDocument/2006/relationships/image" Target="../media/image17.jpeg"/><Relationship Id="rId2" Type="http://schemas.openxmlformats.org/officeDocument/2006/relationships/tags" Target="../tags/tag276.xml"/><Relationship Id="rId11" Type="http://schemas.openxmlformats.org/officeDocument/2006/relationships/tags" Target="../tags/tag282.xml"/><Relationship Id="rId10" Type="http://schemas.openxmlformats.org/officeDocument/2006/relationships/tags" Target="../tags/tag281.xml"/><Relationship Id="rId1" Type="http://schemas.openxmlformats.org/officeDocument/2006/relationships/slideMaster" Target="../slideMasters/slideMaster7.xml"/></Relationships>
</file>

<file path=ppt/slideLayouts/_rels/slideLayout99.xml.rels><?xml version="1.0" encoding="UTF-8" standalone="yes"?>
<Relationships xmlns="http://schemas.openxmlformats.org/package/2006/relationships"><Relationship Id="rId4" Type="http://schemas.openxmlformats.org/officeDocument/2006/relationships/tags" Target="../tags/tag285.xml"/><Relationship Id="rId3" Type="http://schemas.openxmlformats.org/officeDocument/2006/relationships/tags" Target="../tags/tag284.xml"/><Relationship Id="rId2" Type="http://schemas.openxmlformats.org/officeDocument/2006/relationships/tags" Target="../tags/tag283.xml"/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>
          <a:xfrm>
            <a:off x="879743" y="6389433"/>
            <a:ext cx="2700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>
          <a:xfrm>
            <a:off x="4116000" y="6389433"/>
            <a:ext cx="3960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</p:nvPr>
        </p:nvSpPr>
        <p:spPr>
          <a:xfrm>
            <a:off x="8610600" y="6389433"/>
            <a:ext cx="2700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" name="标题 2"/>
          <p:cNvSpPr>
            <a:spLocks noGrp="1"/>
          </p:cNvSpPr>
          <p:nvPr>
            <p:ph type="ctrTitle" idx="2" hasCustomPrompt="1"/>
            <p:custDataLst>
              <p:tags r:id="rId4"/>
            </p:custDataLst>
          </p:nvPr>
        </p:nvSpPr>
        <p:spPr>
          <a:xfrm>
            <a:off x="1219547" y="2554849"/>
            <a:ext cx="4825365" cy="1384994"/>
          </a:xfrm>
        </p:spPr>
        <p:txBody>
          <a:bodyPr vert="horz" wrap="square" lIns="0" tIns="0" rIns="0" bIns="0" rtlCol="0" anchor="b" anchorCtr="0">
            <a:normAutofit lnSpcReduction="10000"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3375" b="1" i="0" u="none" strike="noStrike" kern="1200" cap="none" spc="60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Arial" panose="020B0604020202020204" pitchFamily="34" charset="0"/>
                <a:ea typeface="汉仪乐喵体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6137910"/>
            <a:ext cx="720091" cy="7200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71909" y="0"/>
            <a:ext cx="720091" cy="72009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79743" y="6389433"/>
            <a:ext cx="2700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000" y="6389433"/>
            <a:ext cx="3960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89433"/>
            <a:ext cx="2700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69929" y="1626121"/>
            <a:ext cx="10852237" cy="4041680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简约2背景_画板 1 副本"/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600" y="857250"/>
            <a:ext cx="12191931" cy="5143500"/>
          </a:xfrm>
          <a:prstGeom prst="rect">
            <a:avLst/>
          </a:prstGeom>
        </p:spPr>
      </p:pic>
      <p:pic>
        <p:nvPicPr>
          <p:cNvPr id="9" name="图片 8" descr="简约2正文-06"/>
          <p:cNvPicPr/>
          <p:nvPr>
            <p:custDataLst>
              <p:tags r:id="rId4"/>
            </p:custDataLst>
          </p:nvPr>
        </p:nvPicPr>
        <p:blipFill>
          <a:blip r:embed="rId5"/>
          <a:srcRect l="13547" t="-2577" r="48319" b="-32223"/>
          <a:stretch>
            <a:fillRect/>
          </a:stretch>
        </p:blipFill>
        <p:spPr>
          <a:xfrm rot="5400000">
            <a:off x="12341957" y="185406"/>
            <a:ext cx="745835" cy="1903064"/>
          </a:xfrm>
          <a:prstGeom prst="rect">
            <a:avLst/>
          </a:prstGeom>
        </p:spPr>
      </p:pic>
      <p:pic>
        <p:nvPicPr>
          <p:cNvPr id="8" name="图片 7" descr="简约2正文-06"/>
          <p:cNvPicPr/>
          <p:nvPr>
            <p:custDataLst>
              <p:tags r:id="rId6"/>
            </p:custDataLst>
          </p:nvPr>
        </p:nvPicPr>
        <p:blipFill>
          <a:blip r:embed="rId5"/>
          <a:srcRect l="8321" t="-6566" r="43964" b="9740"/>
          <a:stretch>
            <a:fillRect/>
          </a:stretch>
        </p:blipFill>
        <p:spPr>
          <a:xfrm>
            <a:off x="0" y="5142556"/>
            <a:ext cx="1322675" cy="85819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69931" y="1189676"/>
            <a:ext cx="10852237" cy="33147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-55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8"/>
            </p:custDataLst>
          </p:nvPr>
        </p:nvSpPr>
        <p:spPr>
          <a:xfrm>
            <a:off x="669931" y="1571631"/>
            <a:ext cx="5283243" cy="4041680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-55简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9"/>
            </p:custDataLst>
          </p:nvPr>
        </p:nvSpPr>
        <p:spPr>
          <a:xfrm>
            <a:off x="6238925" y="1571631"/>
            <a:ext cx="5283243" cy="4041680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-55简" panose="00020600040101010101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简约2背景_画板 1 副本"/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600" y="857250"/>
            <a:ext cx="12191931" cy="5143500"/>
          </a:xfrm>
          <a:prstGeom prst="rect">
            <a:avLst/>
          </a:prstGeom>
        </p:spPr>
      </p:pic>
      <p:pic>
        <p:nvPicPr>
          <p:cNvPr id="7" name="图片 6" descr="简约2正文-06"/>
          <p:cNvPicPr/>
          <p:nvPr>
            <p:custDataLst>
              <p:tags r:id="rId4"/>
            </p:custDataLst>
          </p:nvPr>
        </p:nvPicPr>
        <p:blipFill>
          <a:blip r:embed="rId5"/>
          <a:srcRect l="13547" t="-2577" r="48319" b="-32223"/>
          <a:stretch>
            <a:fillRect/>
          </a:stretch>
        </p:blipFill>
        <p:spPr>
          <a:xfrm rot="5400000">
            <a:off x="12341957" y="185406"/>
            <a:ext cx="745835" cy="1903064"/>
          </a:xfrm>
          <a:prstGeom prst="rect">
            <a:avLst/>
          </a:prstGeom>
        </p:spPr>
      </p:pic>
      <p:pic>
        <p:nvPicPr>
          <p:cNvPr id="8" name="图片 7" descr="简约2正文-06"/>
          <p:cNvPicPr/>
          <p:nvPr>
            <p:custDataLst>
              <p:tags r:id="rId6"/>
            </p:custDataLst>
          </p:nvPr>
        </p:nvPicPr>
        <p:blipFill>
          <a:blip r:embed="rId5"/>
          <a:srcRect l="8321" t="-6566" r="43964" b="9740"/>
          <a:stretch>
            <a:fillRect/>
          </a:stretch>
        </p:blipFill>
        <p:spPr>
          <a:xfrm>
            <a:off x="0" y="5142556"/>
            <a:ext cx="1322675" cy="858194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7"/>
            </p:custDataLst>
          </p:nvPr>
        </p:nvSpPr>
        <p:spPr>
          <a:xfrm>
            <a:off x="10571135" y="1571631"/>
            <a:ext cx="950984" cy="4041680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-55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8"/>
            </p:custDataLst>
          </p:nvPr>
        </p:nvSpPr>
        <p:spPr>
          <a:xfrm>
            <a:off x="669925" y="1571625"/>
            <a:ext cx="9828101" cy="4041680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简约2背景_画板 1 副本"/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600" y="857250"/>
            <a:ext cx="12191931" cy="5143500"/>
          </a:xfrm>
          <a:prstGeom prst="rect">
            <a:avLst/>
          </a:prstGeom>
        </p:spPr>
      </p:pic>
      <p:pic>
        <p:nvPicPr>
          <p:cNvPr id="2" name="图片 1" descr="简约2正文-06"/>
          <p:cNvPicPr/>
          <p:nvPr>
            <p:custDataLst>
              <p:tags r:id="rId4"/>
            </p:custDataLst>
          </p:nvPr>
        </p:nvPicPr>
        <p:blipFill>
          <a:blip r:embed="rId5"/>
          <a:srcRect l="13547" t="-2577" r="48319" b="-32223"/>
          <a:stretch>
            <a:fillRect/>
          </a:stretch>
        </p:blipFill>
        <p:spPr>
          <a:xfrm rot="5400000">
            <a:off x="12341957" y="185406"/>
            <a:ext cx="745835" cy="1903064"/>
          </a:xfrm>
          <a:prstGeom prst="rect">
            <a:avLst/>
          </a:prstGeom>
        </p:spPr>
      </p:pic>
      <p:pic>
        <p:nvPicPr>
          <p:cNvPr id="8" name="图片 7" descr="简约2正文-06"/>
          <p:cNvPicPr/>
          <p:nvPr>
            <p:custDataLst>
              <p:tags r:id="rId6"/>
            </p:custDataLst>
          </p:nvPr>
        </p:nvPicPr>
        <p:blipFill>
          <a:blip r:embed="rId5"/>
          <a:srcRect l="8321" t="-6566" r="43964" b="9740"/>
          <a:stretch>
            <a:fillRect/>
          </a:stretch>
        </p:blipFill>
        <p:spPr>
          <a:xfrm>
            <a:off x="0" y="5142556"/>
            <a:ext cx="1322675" cy="858194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669931" y="1571631"/>
            <a:ext cx="10852237" cy="4041680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简约2背景_画板 1 副本"/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5" y="857489"/>
            <a:ext cx="12191931" cy="5143262"/>
          </a:xfrm>
          <a:prstGeom prst="rect">
            <a:avLst/>
          </a:prstGeom>
        </p:spPr>
      </p:pic>
      <p:pic>
        <p:nvPicPr>
          <p:cNvPr id="6" name="图片 5" descr="框"/>
          <p:cNvPicPr/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857726"/>
            <a:ext cx="1728000" cy="1141624"/>
          </a:xfrm>
          <a:prstGeom prst="rect">
            <a:avLst/>
          </a:prstGeom>
        </p:spPr>
      </p:pic>
      <p:pic>
        <p:nvPicPr>
          <p:cNvPr id="2" name="图片 1" descr="框"/>
          <p:cNvPicPr/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5275721"/>
            <a:ext cx="893160" cy="724553"/>
          </a:xfrm>
          <a:prstGeom prst="rect">
            <a:avLst/>
          </a:prstGeom>
        </p:spPr>
      </p:pic>
      <p:pic>
        <p:nvPicPr>
          <p:cNvPr id="8" name="图片 7" descr="简约2装饰_画板 1 副本 2"/>
          <p:cNvPicPr/>
          <p:nvPr>
            <p:custDataLst>
              <p:tags r:id="rId7"/>
            </p:custDataLst>
          </p:nvPr>
        </p:nvPicPr>
        <p:blipFill>
          <a:blip r:embed="rId8"/>
          <a:srcRect l="57319" r="-3850"/>
          <a:stretch>
            <a:fillRect/>
          </a:stretch>
        </p:blipFill>
        <p:spPr>
          <a:xfrm>
            <a:off x="6536621" y="857726"/>
            <a:ext cx="5655367" cy="5143024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9" name="副标题 1"/>
          <p:cNvSpPr>
            <a:spLocks noGrp="1"/>
          </p:cNvSpPr>
          <p:nvPr>
            <p:ph type="subTitle" idx="1" hasCustomPrompt="1"/>
            <p:custDataLst>
              <p:tags r:id="rId12"/>
            </p:custDataLst>
          </p:nvPr>
        </p:nvSpPr>
        <p:spPr>
          <a:xfrm>
            <a:off x="342265" y="3712856"/>
            <a:ext cx="6696697" cy="502388"/>
          </a:xfrm>
          <a:ln w="3175">
            <a:miter lim="400000"/>
          </a:ln>
        </p:spPr>
        <p:txBody>
          <a:bodyPr vert="horz" wrap="square" lIns="101600" tIns="38100" rIns="76200" bIns="38100" rtlCol="0">
            <a:normAutofit/>
          </a:bodyPr>
          <a:lstStyle>
            <a:lvl1pPr marL="0" marR="0" indent="-2286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400" b="0" i="0" u="none" strike="noStrike" kern="1200" cap="none" spc="200" normalizeH="0" baseline="0" noProof="1" dirty="0">
                <a:solidFill>
                  <a:schemeClr val="accent1">
                    <a:lumMod val="75000"/>
                  </a:schemeClr>
                </a:solidFill>
                <a:uFillTx/>
                <a:latin typeface="Arial" panose="020B0604020202020204" pitchFamily="34" charset="0"/>
                <a:ea typeface="汉仪旗黑-55简" panose="00020600040101010101" charset="-122"/>
                <a:cs typeface="YouSheBiaoTiHei"/>
                <a:sym typeface="YouSheBiaoTiHei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10" name="标题 2"/>
          <p:cNvSpPr>
            <a:spLocks noGrp="1"/>
          </p:cNvSpPr>
          <p:nvPr>
            <p:ph type="title" idx="2" hasCustomPrompt="1"/>
            <p:custDataLst>
              <p:tags r:id="rId13"/>
            </p:custDataLst>
          </p:nvPr>
        </p:nvSpPr>
        <p:spPr>
          <a:xfrm>
            <a:off x="342900" y="2507468"/>
            <a:ext cx="6695427" cy="1187768"/>
          </a:xfrm>
          <a:ln w="3175">
            <a:miter lim="400000"/>
          </a:ln>
        </p:spPr>
        <p:txBody>
          <a:bodyPr vert="horz" wrap="square" lIns="101600" tIns="38100" rIns="63500" bIns="3810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8300" b="0" i="0" u="none" strike="noStrike" kern="1200" cap="none" spc="300" normalizeH="0" baseline="0" noProof="1" dirty="0">
                <a:solidFill>
                  <a:schemeClr val="accent1">
                    <a:lumMod val="75000"/>
                  </a:schemeClr>
                </a:solidFill>
                <a:uFillTx/>
                <a:latin typeface="Arial" panose="020B0604020202020204" pitchFamily="34" charset="0"/>
                <a:ea typeface="汉仪雅酷黑简" panose="00020600040101010101" pitchFamily="18" charset="-122"/>
                <a:cs typeface="YouSheBiaoTiHei"/>
                <a:sym typeface="YouSheBiaoTiHei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11" name="文本占位符 3"/>
          <p:cNvSpPr>
            <a:spLocks noGrp="1"/>
          </p:cNvSpPr>
          <p:nvPr>
            <p:ph type="body" idx="3" hasCustomPrompt="1"/>
            <p:custDataLst>
              <p:tags r:id="rId14"/>
            </p:custDataLst>
          </p:nvPr>
        </p:nvSpPr>
        <p:spPr>
          <a:xfrm>
            <a:off x="1922780" y="4404315"/>
            <a:ext cx="3535667" cy="381986"/>
          </a:xfrm>
          <a:ln w="3175">
            <a:miter lim="400000"/>
          </a:ln>
        </p:spPr>
        <p:txBody>
          <a:bodyPr vert="horz" wrap="square" lIns="101600" tIns="0" rIns="82550" bIns="0" rtlCol="0">
            <a:normAutofit/>
          </a:bodyPr>
          <a:lstStyle>
            <a:lvl1pPr marL="0" marR="0" indent="-2286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400" b="0" i="0" u="none" strike="noStrike" kern="1200" cap="none" spc="150" normalizeH="0" baseline="0" noProof="1" dirty="0">
                <a:solidFill>
                  <a:schemeClr val="accent1">
                    <a:lumMod val="75000"/>
                  </a:schemeClr>
                </a:solidFill>
                <a:uFillTx/>
                <a:latin typeface="Arial" panose="020B0604020202020204" pitchFamily="34" charset="0"/>
                <a:ea typeface="汉仪旗黑-55简" panose="00020600040101010101" charset="-122"/>
                <a:cs typeface="OPPOSans-R" panose="02010600030101010101"/>
                <a:sym typeface="OPPOSans-R" panose="02010600030101010101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简约2背景_画板 1 副本"/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600" y="857250"/>
            <a:ext cx="12191931" cy="5143500"/>
          </a:xfrm>
          <a:prstGeom prst="rect">
            <a:avLst/>
          </a:prstGeom>
        </p:spPr>
      </p:pic>
      <p:pic>
        <p:nvPicPr>
          <p:cNvPr id="6" name="图片 5" descr="简约2正文-06"/>
          <p:cNvPicPr/>
          <p:nvPr>
            <p:custDataLst>
              <p:tags r:id="rId4"/>
            </p:custDataLst>
          </p:nvPr>
        </p:nvPicPr>
        <p:blipFill>
          <a:blip r:embed="rId5"/>
          <a:srcRect l="13547" t="-2577" r="48319" b="-32223"/>
          <a:stretch>
            <a:fillRect/>
          </a:stretch>
        </p:blipFill>
        <p:spPr>
          <a:xfrm rot="5400000">
            <a:off x="12341957" y="185406"/>
            <a:ext cx="745835" cy="1903064"/>
          </a:xfrm>
          <a:prstGeom prst="rect">
            <a:avLst/>
          </a:prstGeom>
        </p:spPr>
      </p:pic>
      <p:pic>
        <p:nvPicPr>
          <p:cNvPr id="8" name="图片 7" descr="简约2正文-06"/>
          <p:cNvPicPr/>
          <p:nvPr>
            <p:custDataLst>
              <p:tags r:id="rId6"/>
            </p:custDataLst>
          </p:nvPr>
        </p:nvPicPr>
        <p:blipFill>
          <a:blip r:embed="rId5"/>
          <a:srcRect l="8321" t="-6566" r="43964" b="9740"/>
          <a:stretch>
            <a:fillRect/>
          </a:stretch>
        </p:blipFill>
        <p:spPr>
          <a:xfrm>
            <a:off x="0" y="5142556"/>
            <a:ext cx="1322675" cy="85819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-55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-55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-55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简约2背景_画板 1 副本"/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600" y="857250"/>
            <a:ext cx="12191931" cy="5143500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292800" y="1085400"/>
            <a:ext cx="11606400" cy="4687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pic>
        <p:nvPicPr>
          <p:cNvPr id="8" name="图片 7" descr="简约2正文-06"/>
          <p:cNvPicPr/>
          <p:nvPr>
            <p:custDataLst>
              <p:tags r:id="rId5"/>
            </p:custDataLst>
          </p:nvPr>
        </p:nvPicPr>
        <p:blipFill>
          <a:blip r:embed="rId6"/>
          <a:srcRect l="8321" t="-6566" r="43964" b="9740"/>
          <a:stretch>
            <a:fillRect/>
          </a:stretch>
        </p:blipFill>
        <p:spPr>
          <a:xfrm>
            <a:off x="0" y="5142556"/>
            <a:ext cx="1322675" cy="858194"/>
          </a:xfrm>
          <a:prstGeom prst="rect">
            <a:avLst/>
          </a:prstGeom>
        </p:spPr>
      </p:pic>
      <p:pic>
        <p:nvPicPr>
          <p:cNvPr id="6" name="图片 5" descr="简约2正文-06"/>
          <p:cNvPicPr/>
          <p:nvPr>
            <p:custDataLst>
              <p:tags r:id="rId7"/>
            </p:custDataLst>
          </p:nvPr>
        </p:nvPicPr>
        <p:blipFill>
          <a:blip r:embed="rId6"/>
          <a:srcRect l="13547" t="-2577" r="48319" b="-32223"/>
          <a:stretch>
            <a:fillRect/>
          </a:stretch>
        </p:blipFill>
        <p:spPr>
          <a:xfrm rot="5400000">
            <a:off x="12314519" y="308342"/>
            <a:ext cx="609360" cy="155483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1281600" y="1794150"/>
            <a:ext cx="9626400" cy="5427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1281113" y="2479950"/>
            <a:ext cx="9626600" cy="25839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-55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-55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-55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简约2背景_画板 1 副本"/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5" y="857250"/>
            <a:ext cx="12191931" cy="5143500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857250"/>
            <a:ext cx="4823460" cy="5149691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 dirty="0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简约2正文-06"/>
          <p:cNvPicPr/>
          <p:nvPr>
            <p:custDataLst>
              <p:tags r:id="rId5"/>
            </p:custDataLst>
          </p:nvPr>
        </p:nvPicPr>
        <p:blipFill>
          <a:blip r:embed="rId6"/>
          <a:srcRect l="13547" t="-2577" r="48319" b="-32223"/>
          <a:stretch>
            <a:fillRect/>
          </a:stretch>
        </p:blipFill>
        <p:spPr>
          <a:xfrm rot="5400000">
            <a:off x="12327841" y="248629"/>
            <a:ext cx="675649" cy="172397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583200" y="1435050"/>
            <a:ext cx="3960000" cy="661500"/>
          </a:xfrm>
        </p:spPr>
        <p:txBody>
          <a:bodyPr anchor="ctr" anchorCtr="0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-55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-55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-55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586800" y="2180250"/>
            <a:ext cx="3956400" cy="30699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5101200" y="1434704"/>
            <a:ext cx="6480000" cy="3815953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简约2背景_画板 1 副本"/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5" y="857250"/>
            <a:ext cx="12191931" cy="514350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0" y="857250"/>
            <a:ext cx="12192000" cy="199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solidFill>
                <a:schemeClr val="lt1"/>
              </a:solidFill>
              <a:sym typeface="+mn-ea"/>
            </a:endParaRPr>
          </a:p>
        </p:txBody>
      </p:sp>
      <p:pic>
        <p:nvPicPr>
          <p:cNvPr id="8" name="图片 7" descr="简约2正文-06"/>
          <p:cNvPicPr/>
          <p:nvPr>
            <p:custDataLst>
              <p:tags r:id="rId5"/>
            </p:custDataLst>
          </p:nvPr>
        </p:nvPicPr>
        <p:blipFill>
          <a:blip r:embed="rId6"/>
          <a:srcRect l="8321" t="-6566" r="43964" b="9740"/>
          <a:stretch>
            <a:fillRect/>
          </a:stretch>
        </p:blipFill>
        <p:spPr>
          <a:xfrm>
            <a:off x="0" y="5142556"/>
            <a:ext cx="1322675" cy="85819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12000" y="1443150"/>
            <a:ext cx="10976400" cy="4698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-55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-55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-55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612000" y="2101950"/>
            <a:ext cx="10975975" cy="621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12775" y="2963250"/>
            <a:ext cx="10965600" cy="25731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简约2背景_画板 1 副本"/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600" y="857250"/>
            <a:ext cx="12191931" cy="5143500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4629151"/>
            <a:ext cx="12192000" cy="13715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简约2正文-06"/>
          <p:cNvPicPr/>
          <p:nvPr>
            <p:custDataLst>
              <p:tags r:id="rId5"/>
            </p:custDataLst>
          </p:nvPr>
        </p:nvPicPr>
        <p:blipFill>
          <a:blip r:embed="rId6"/>
          <a:srcRect l="13547" t="-2577" r="48319" b="-32223"/>
          <a:stretch>
            <a:fillRect/>
          </a:stretch>
        </p:blipFill>
        <p:spPr>
          <a:xfrm rot="5400000">
            <a:off x="12312399" y="317792"/>
            <a:ext cx="598869" cy="152806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04800" y="1359450"/>
            <a:ext cx="10976400" cy="423900"/>
          </a:xfrm>
        </p:spPr>
        <p:txBody>
          <a:bodyPr anchor="ctr" anchorCtr="0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-55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-55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-55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04837" y="2118150"/>
            <a:ext cx="10990800" cy="2408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2"/>
            </p:custDataLst>
          </p:nvPr>
        </p:nvSpPr>
        <p:spPr>
          <a:xfrm>
            <a:off x="594000" y="4742550"/>
            <a:ext cx="11001600" cy="7587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简约2背景_画板 1 副本"/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5" y="857250"/>
            <a:ext cx="12191931" cy="514350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0" y="857250"/>
            <a:ext cx="12192000" cy="6858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solidFill>
                <a:schemeClr val="lt1"/>
              </a:solidFill>
              <a:sym typeface="+mn-ea"/>
            </a:endParaRPr>
          </a:p>
        </p:txBody>
      </p:sp>
      <p:pic>
        <p:nvPicPr>
          <p:cNvPr id="8" name="图片 7" descr="简约2正文-06"/>
          <p:cNvPicPr/>
          <p:nvPr>
            <p:custDataLst>
              <p:tags r:id="rId5"/>
            </p:custDataLst>
          </p:nvPr>
        </p:nvPicPr>
        <p:blipFill>
          <a:blip r:embed="rId6"/>
          <a:srcRect l="8321" t="-6566" r="43964" b="9740"/>
          <a:stretch>
            <a:fillRect/>
          </a:stretch>
        </p:blipFill>
        <p:spPr>
          <a:xfrm>
            <a:off x="0" y="5142556"/>
            <a:ext cx="1322675" cy="85819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79600" y="1035450"/>
            <a:ext cx="11037600" cy="331473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-55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-55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-55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579600" y="2104650"/>
            <a:ext cx="5342400" cy="217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242400" y="2104650"/>
            <a:ext cx="5367600" cy="217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3"/>
            </p:custDataLst>
          </p:nvPr>
        </p:nvSpPr>
        <p:spPr>
          <a:xfrm>
            <a:off x="572400" y="4469850"/>
            <a:ext cx="5342400" cy="5859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4"/>
            </p:custDataLst>
          </p:nvPr>
        </p:nvSpPr>
        <p:spPr>
          <a:xfrm>
            <a:off x="6253200" y="4467150"/>
            <a:ext cx="5367600" cy="5859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79743" y="6389433"/>
            <a:ext cx="2700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000" y="6389433"/>
            <a:ext cx="3960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89433"/>
            <a:ext cx="2700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6" name="文本占位符 4"/>
          <p:cNvSpPr>
            <a:spLocks noGrp="1"/>
          </p:cNvSpPr>
          <p:nvPr>
            <p:ph type="body" idx="1" hasCustomPrompt="1"/>
            <p:custDataLst>
              <p:tags r:id="rId4"/>
            </p:custDataLst>
          </p:nvPr>
        </p:nvSpPr>
        <p:spPr>
          <a:xfrm>
            <a:off x="762641" y="2550515"/>
            <a:ext cx="4825403" cy="523158"/>
          </a:xfrm>
        </p:spPr>
        <p:txBody>
          <a:bodyPr vert="horz" wrap="square" lIns="0" tIns="0" rIns="0" bIns="0" rtlCol="0" anchor="b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350" b="0" i="0" u="none" strike="noStrike" kern="1200" cap="none" spc="20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charset="-122"/>
                <a:cs typeface="+mn-cs"/>
              </a:defRPr>
            </a:lvl1pPr>
            <a:lvl2pPr marL="257175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sz="1125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51435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015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771525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10287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1285875" indent="0" algn="ctr" defTabSz="91440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43050" indent="0" algn="ctr" defTabSz="91440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00225" indent="0" algn="ctr" defTabSz="91440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57400" indent="0" algn="ctr" defTabSz="91440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7" name="标题 5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762007" y="3448441"/>
            <a:ext cx="4826039" cy="811054"/>
          </a:xfrm>
        </p:spPr>
        <p:txBody>
          <a:bodyPr vert="horz" wrap="square" lIns="0" tIns="0" rIns="0" bIns="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3730" b="1" i="0" u="none" strike="noStrike" kern="1200" cap="none" spc="70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Arial" panose="020B0604020202020204" pitchFamily="34" charset="0"/>
                <a:ea typeface="汉仪乐喵体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简约2背景_画板 1 副本"/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5" y="857250"/>
            <a:ext cx="12191931" cy="5143500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0" y="1576668"/>
            <a:ext cx="12192000" cy="370466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solidFill>
                <a:schemeClr val="lt1"/>
              </a:solidFill>
              <a:sym typeface="+mn-ea"/>
            </a:endParaRPr>
          </a:p>
        </p:txBody>
      </p:sp>
      <p:pic>
        <p:nvPicPr>
          <p:cNvPr id="8" name="图片 7" descr="简约2正文-06"/>
          <p:cNvPicPr/>
          <p:nvPr>
            <p:custDataLst>
              <p:tags r:id="rId5"/>
            </p:custDataLst>
          </p:nvPr>
        </p:nvPicPr>
        <p:blipFill>
          <a:blip r:embed="rId6"/>
          <a:srcRect l="8321" t="-6566" r="43964" b="9740"/>
          <a:stretch>
            <a:fillRect/>
          </a:stretch>
        </p:blipFill>
        <p:spPr>
          <a:xfrm>
            <a:off x="0" y="5142556"/>
            <a:ext cx="1322675" cy="858194"/>
          </a:xfrm>
          <a:prstGeom prst="rect">
            <a:avLst/>
          </a:prstGeom>
        </p:spPr>
      </p:pic>
      <p:pic>
        <p:nvPicPr>
          <p:cNvPr id="6" name="图片 5" descr="简约2正文-06"/>
          <p:cNvPicPr/>
          <p:nvPr>
            <p:custDataLst>
              <p:tags r:id="rId7"/>
            </p:custDataLst>
          </p:nvPr>
        </p:nvPicPr>
        <p:blipFill>
          <a:blip r:embed="rId6"/>
          <a:srcRect l="13547" t="-2577" r="48319" b="-32223"/>
          <a:stretch>
            <a:fillRect/>
          </a:stretch>
        </p:blipFill>
        <p:spPr>
          <a:xfrm rot="5400000">
            <a:off x="12341957" y="185406"/>
            <a:ext cx="745835" cy="190306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1522800" y="1861650"/>
            <a:ext cx="9144000" cy="17901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-55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-55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旗黑-55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2"/>
            </p:custDataLst>
          </p:nvPr>
        </p:nvSpPr>
        <p:spPr>
          <a:xfrm>
            <a:off x="1522413" y="3754350"/>
            <a:ext cx="9144000" cy="1242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257175" indent="0" algn="ctr">
              <a:buNone/>
              <a:defRPr/>
            </a:lvl2pPr>
            <a:lvl3pPr marL="514350" indent="0" algn="ctr">
              <a:buNone/>
              <a:defRPr/>
            </a:lvl3pPr>
            <a:lvl4pPr marL="771525" indent="0" algn="ctr">
              <a:buNone/>
              <a:defRPr/>
            </a:lvl4pPr>
            <a:lvl5pPr marL="1028700" indent="0" algn="ctr">
              <a:buNone/>
              <a:defRPr/>
            </a:lvl5pPr>
            <a:lvl6pPr marL="1285875" indent="0" algn="ctr">
              <a:buNone/>
              <a:defRPr/>
            </a:lvl6pPr>
            <a:lvl7pPr marL="1543050" indent="0" algn="ctr">
              <a:buNone/>
              <a:defRPr/>
            </a:lvl7pPr>
            <a:lvl8pPr marL="1800225" indent="0" algn="ctr">
              <a:buNone/>
              <a:defRPr/>
            </a:lvl8pPr>
            <a:lvl9pPr marL="20574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E92C63-36C9-49EE-831B-57A07AFB0E6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1AF596-A69B-4D8E-961C-126F085342F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225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1125"/>
            </a:lvl1pPr>
            <a:lvl2pPr marL="257175" indent="0">
              <a:buNone/>
              <a:defRPr sz="1015"/>
            </a:lvl2pPr>
            <a:lvl3pPr marL="514350" indent="0">
              <a:buNone/>
              <a:defRPr sz="900"/>
            </a:lvl3pPr>
            <a:lvl4pPr marL="771525" indent="0">
              <a:buNone/>
              <a:defRPr sz="790"/>
            </a:lvl4pPr>
            <a:lvl5pPr marL="1028700" indent="0">
              <a:buNone/>
              <a:defRPr sz="790"/>
            </a:lvl5pPr>
            <a:lvl6pPr marL="1285875" indent="0">
              <a:buNone/>
              <a:defRPr sz="790"/>
            </a:lvl6pPr>
            <a:lvl7pPr marL="1543050" indent="0">
              <a:buNone/>
              <a:defRPr sz="790"/>
            </a:lvl7pPr>
            <a:lvl8pPr marL="1800225" indent="0">
              <a:buNone/>
              <a:defRPr sz="790"/>
            </a:lvl8pPr>
            <a:lvl9pPr marL="2057400" indent="0">
              <a:buNone/>
              <a:defRPr sz="79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73EE7C-6245-4EE4-89E3-CCF4F7078C5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1575"/>
            </a:lvl1pPr>
            <a:lvl2pPr>
              <a:defRPr sz="1350"/>
            </a:lvl2pPr>
            <a:lvl3pPr>
              <a:defRPr sz="1125"/>
            </a:lvl3pPr>
            <a:lvl4pPr>
              <a:defRPr sz="1015"/>
            </a:lvl4pPr>
            <a:lvl5pPr>
              <a:defRPr sz="1015"/>
            </a:lvl5pPr>
            <a:lvl6pPr>
              <a:defRPr sz="1015"/>
            </a:lvl6pPr>
            <a:lvl7pPr>
              <a:defRPr sz="1015"/>
            </a:lvl7pPr>
            <a:lvl8pPr>
              <a:defRPr sz="1015"/>
            </a:lvl8pPr>
            <a:lvl9pPr>
              <a:defRPr sz="101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1575"/>
            </a:lvl1pPr>
            <a:lvl2pPr>
              <a:defRPr sz="1350"/>
            </a:lvl2pPr>
            <a:lvl3pPr>
              <a:defRPr sz="1125"/>
            </a:lvl3pPr>
            <a:lvl4pPr>
              <a:defRPr sz="1015"/>
            </a:lvl4pPr>
            <a:lvl5pPr>
              <a:defRPr sz="1015"/>
            </a:lvl5pPr>
            <a:lvl6pPr>
              <a:defRPr sz="1015"/>
            </a:lvl6pPr>
            <a:lvl7pPr>
              <a:defRPr sz="1015"/>
            </a:lvl7pPr>
            <a:lvl8pPr>
              <a:defRPr sz="1015"/>
            </a:lvl8pPr>
            <a:lvl9pPr>
              <a:defRPr sz="101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4CB3E7-37F4-4500-A394-91CD1BFA757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1350"/>
            </a:lvl1pPr>
            <a:lvl2pPr>
              <a:defRPr sz="1125"/>
            </a:lvl2pPr>
            <a:lvl3pPr>
              <a:defRPr sz="1015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1350"/>
            </a:lvl1pPr>
            <a:lvl2pPr>
              <a:defRPr sz="1125"/>
            </a:lvl2pPr>
            <a:lvl3pPr>
              <a:defRPr sz="1015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3BCF27-CA14-456C-B1D0-1AC9EEAE164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D38E9A-054F-4F1E-AB92-AEF1E6744E9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75F6EC-24C9-4142-8432-4B6BED71C21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1125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790"/>
            </a:lvl1pPr>
            <a:lvl2pPr marL="257175" indent="0">
              <a:buNone/>
              <a:defRPr sz="675"/>
            </a:lvl2pPr>
            <a:lvl3pPr marL="514350" indent="0">
              <a:buNone/>
              <a:defRPr sz="565"/>
            </a:lvl3pPr>
            <a:lvl4pPr marL="771525" indent="0">
              <a:buNone/>
              <a:defRPr sz="505"/>
            </a:lvl4pPr>
            <a:lvl5pPr marL="1028700" indent="0">
              <a:buNone/>
              <a:defRPr sz="505"/>
            </a:lvl5pPr>
            <a:lvl6pPr marL="1285875" indent="0">
              <a:buNone/>
              <a:defRPr sz="505"/>
            </a:lvl6pPr>
            <a:lvl7pPr marL="1543050" indent="0">
              <a:buNone/>
              <a:defRPr sz="505"/>
            </a:lvl7pPr>
            <a:lvl8pPr marL="1800225" indent="0">
              <a:buNone/>
              <a:defRPr sz="505"/>
            </a:lvl8pPr>
            <a:lvl9pPr marL="2057400" indent="0">
              <a:buNone/>
              <a:defRPr sz="50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C51661-FC83-4940-B916-01A6C7B4986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1125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790"/>
            </a:lvl1pPr>
            <a:lvl2pPr marL="257175" indent="0">
              <a:buNone/>
              <a:defRPr sz="675"/>
            </a:lvl2pPr>
            <a:lvl3pPr marL="514350" indent="0">
              <a:buNone/>
              <a:defRPr sz="565"/>
            </a:lvl3pPr>
            <a:lvl4pPr marL="771525" indent="0">
              <a:buNone/>
              <a:defRPr sz="505"/>
            </a:lvl4pPr>
            <a:lvl5pPr marL="1028700" indent="0">
              <a:buNone/>
              <a:defRPr sz="505"/>
            </a:lvl5pPr>
            <a:lvl6pPr marL="1285875" indent="0">
              <a:buNone/>
              <a:defRPr sz="505"/>
            </a:lvl6pPr>
            <a:lvl7pPr marL="1543050" indent="0">
              <a:buNone/>
              <a:defRPr sz="505"/>
            </a:lvl7pPr>
            <a:lvl8pPr marL="1800225" indent="0">
              <a:buNone/>
              <a:defRPr sz="505"/>
            </a:lvl8pPr>
            <a:lvl9pPr marL="2057400" indent="0">
              <a:buNone/>
              <a:defRPr sz="50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FC16B0-EF7D-4861-B1C5-76D7059EB29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6137910"/>
            <a:ext cx="720091" cy="72009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71909" y="0"/>
            <a:ext cx="720091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881" y="498476"/>
            <a:ext cx="10852237" cy="331473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879743" y="6389433"/>
            <a:ext cx="2700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000" y="6389433"/>
            <a:ext cx="3960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89433"/>
            <a:ext cx="2700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47E3E3-82F7-4C11-AA71-4A5A6426CE9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3EC10D-552B-46B0-A455-22C95DE542E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57167"/>
            <a:ext cx="10972800" cy="5650125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  <a:endParaRPr lang="en-US" altLang="zh-CN" smtClean="0"/>
          </a:p>
          <a:p>
            <a:pPr lvl="1"/>
            <a:r>
              <a:rPr lang="en-US" altLang="zh-CN" smtClean="0"/>
              <a:t>Second level</a:t>
            </a:r>
            <a:endParaRPr lang="en-US" altLang="zh-CN" smtClean="0"/>
          </a:p>
          <a:p>
            <a:pPr lvl="2"/>
            <a:r>
              <a:rPr lang="en-US" altLang="zh-CN" smtClean="0"/>
              <a:t>Third level</a:t>
            </a:r>
            <a:endParaRPr lang="en-US" altLang="zh-CN" smtClean="0"/>
          </a:p>
          <a:p>
            <a:pPr lvl="3"/>
            <a:r>
              <a:rPr lang="en-US" altLang="zh-CN" smtClean="0"/>
              <a:t>Fourth level</a:t>
            </a:r>
            <a:endParaRPr lang="en-US" altLang="zh-CN" smtClean="0"/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93C2A46E-6276-4619-9934-E6CEDC89E9CE}" type="datetimeFigureOut">
              <a:rPr lang="zh-CN" altLang="en-US"/>
            </a:fld>
            <a:endParaRPr lang="zh-CN" alt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C57F4ADF-7398-45BF-865B-2F31B264A5F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16E9F-38D6-4064-937D-2E89280974E6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294600" y="302400"/>
            <a:ext cx="11602796" cy="6253188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94600" y="392411"/>
            <a:ext cx="720091" cy="540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177309" y="5925521"/>
            <a:ext cx="720091" cy="54006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281600" y="1339650"/>
            <a:ext cx="9626400" cy="542700"/>
          </a:xfrm>
        </p:spPr>
        <p:txBody>
          <a:bodyPr anchor="ctr"/>
          <a:lstStyle>
            <a:lvl1pPr>
              <a:defRPr sz="18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1281113" y="2594250"/>
            <a:ext cx="9626600" cy="25839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879743" y="6389433"/>
            <a:ext cx="2700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4116000" y="6389433"/>
            <a:ext cx="3960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8610600" y="6389433"/>
            <a:ext cx="2700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-10800"/>
            <a:ext cx="4827588" cy="6868795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10800"/>
            <a:ext cx="720091" cy="72009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09" y="6137910"/>
            <a:ext cx="720091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83200" y="880650"/>
            <a:ext cx="3960000" cy="661500"/>
          </a:xfrm>
        </p:spPr>
        <p:txBody>
          <a:bodyPr anchor="ctr" anchorCtr="0"/>
          <a:lstStyle>
            <a:lvl1pPr>
              <a:defRPr sz="2025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879743" y="6389433"/>
            <a:ext cx="2700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000" y="6389433"/>
            <a:ext cx="3960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610600" y="6389433"/>
            <a:ext cx="2700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586800" y="2275650"/>
            <a:ext cx="3956400" cy="30699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5101200" y="1405930"/>
            <a:ext cx="6480000" cy="3815953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-10800"/>
            <a:ext cx="12189600" cy="2660396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6137910"/>
            <a:ext cx="720091" cy="72009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09" y="6137910"/>
            <a:ext cx="720091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12000" y="859500"/>
            <a:ext cx="10976400" cy="469800"/>
          </a:xfrm>
        </p:spPr>
        <p:txBody>
          <a:bodyPr anchor="ctr"/>
          <a:lstStyle>
            <a:lvl1pPr algn="ctr">
              <a:defRPr sz="2025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879743" y="6389433"/>
            <a:ext cx="2700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000" y="6389433"/>
            <a:ext cx="3960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610600" y="6389433"/>
            <a:ext cx="2700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612000" y="1763100"/>
            <a:ext cx="10975975" cy="621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612775" y="3236850"/>
            <a:ext cx="10965600" cy="25731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5029200"/>
            <a:ext cx="12189600" cy="18288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720091" cy="72009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09" y="-5379"/>
            <a:ext cx="720091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04800" y="740250"/>
            <a:ext cx="10976400" cy="423900"/>
          </a:xfrm>
        </p:spPr>
        <p:txBody>
          <a:bodyPr anchor="ctr" anchorCtr="0"/>
          <a:lstStyle>
            <a:lvl1pPr algn="ctr">
              <a:defRPr sz="18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879743" y="6389433"/>
            <a:ext cx="2700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000" y="6389433"/>
            <a:ext cx="3960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610600" y="6389433"/>
            <a:ext cx="2700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604837" y="2082600"/>
            <a:ext cx="10990800" cy="2408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1"/>
            </p:custDataLst>
          </p:nvPr>
        </p:nvSpPr>
        <p:spPr>
          <a:xfrm>
            <a:off x="594000" y="5306850"/>
            <a:ext cx="11001600" cy="7587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-10800"/>
            <a:ext cx="12189600" cy="9144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69511" y="-10800"/>
            <a:ext cx="720091" cy="72009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6137910"/>
            <a:ext cx="720091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579600" y="292846"/>
            <a:ext cx="11037600" cy="331473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879743" y="6389433"/>
            <a:ext cx="2700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000" y="6389433"/>
            <a:ext cx="3960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610600" y="6389433"/>
            <a:ext cx="2700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579600" y="2025000"/>
            <a:ext cx="5342400" cy="217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6242400" y="2025000"/>
            <a:ext cx="5367600" cy="217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2"/>
            </p:custDataLst>
          </p:nvPr>
        </p:nvSpPr>
        <p:spPr>
          <a:xfrm>
            <a:off x="572400" y="4914450"/>
            <a:ext cx="5342400" cy="5859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3"/>
            </p:custDataLst>
          </p:nvPr>
        </p:nvSpPr>
        <p:spPr>
          <a:xfrm>
            <a:off x="6253200" y="4910850"/>
            <a:ext cx="5367600" cy="5859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0" y="1576799"/>
            <a:ext cx="12189600" cy="3704396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8461" y="5104461"/>
            <a:ext cx="1753527" cy="175352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802"/>
            <a:ext cx="1753527" cy="175352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522800" y="1637550"/>
            <a:ext cx="9144000" cy="1790100"/>
          </a:xfrm>
        </p:spPr>
        <p:txBody>
          <a:bodyPr anchor="b"/>
          <a:lstStyle>
            <a:lvl1pPr algn="ctr">
              <a:defRPr sz="3375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879743" y="6389433"/>
            <a:ext cx="2700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000" y="6389433"/>
            <a:ext cx="3960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610600" y="6389433"/>
            <a:ext cx="2700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1522413" y="4069800"/>
            <a:ext cx="9144000" cy="1242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1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1" y="3886201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E92C63-36C9-49EE-831B-57A07AFB0E6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6137910"/>
            <a:ext cx="720091" cy="7200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71909" y="0"/>
            <a:ext cx="720091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1" y="498479"/>
            <a:ext cx="10852237" cy="33147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1" y="1626121"/>
            <a:ext cx="10852237" cy="4041680"/>
          </a:xfrm>
        </p:spPr>
        <p:txBody>
          <a:bodyPr vert="horz" lIns="90170" tIns="46990" rIns="90170" bIns="46990" rtlCol="0">
            <a:norm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79743" y="6389433"/>
            <a:ext cx="2700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16000" y="6389433"/>
            <a:ext cx="3960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89433"/>
            <a:ext cx="2700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1AF596-A69B-4D8E-961C-126F085342F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1" cy="136207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1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73EE7C-6245-4EE4-89E3-CCF4F7078C5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1" y="1600201"/>
            <a:ext cx="5384800" cy="452596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4CB3E7-37F4-4500-A394-91CD1BFA757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1" y="1535113"/>
            <a:ext cx="5386916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1" y="2174874"/>
            <a:ext cx="5386916" cy="3951289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2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4"/>
            <a:ext cx="5389032" cy="3951289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3BCF27-CA14-456C-B1D0-1AC9EEAE164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D38E9A-054F-4F1E-AB92-AEF1E6744E9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75F6EC-24C9-4142-8432-4B6BED71C21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2" y="273051"/>
            <a:ext cx="6815667" cy="5853114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0"/>
            <a:ext cx="4011084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C51661-FC83-4940-B916-01A6C7B4986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1"/>
            <a:ext cx="73152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4"/>
            <a:ext cx="73152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7"/>
            <a:ext cx="73152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FC16B0-EF7D-4861-B1C5-76D7059EB29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47E3E3-82F7-4C11-AA71-4A5A6426CE9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1" y="274640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3EC10D-552B-46B0-A455-22C95DE542E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>
            <a:off x="215153" y="2578276"/>
            <a:ext cx="3235351" cy="170143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471909" y="6137910"/>
            <a:ext cx="720091" cy="7200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471909" y="0"/>
            <a:ext cx="720091" cy="720090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79743" y="6389433"/>
            <a:ext cx="2700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16000" y="6389433"/>
            <a:ext cx="3960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89433"/>
            <a:ext cx="2700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5"/>
          <p:cNvSpPr>
            <a:spLocks noGrp="1"/>
          </p:cNvSpPr>
          <p:nvPr>
            <p:ph type="ctrTitle" idx="2" hasCustomPrompt="1"/>
            <p:custDataLst>
              <p:tags r:id="rId7"/>
            </p:custDataLst>
          </p:nvPr>
        </p:nvSpPr>
        <p:spPr>
          <a:xfrm>
            <a:off x="4521871" y="3686607"/>
            <a:ext cx="6857365" cy="437198"/>
          </a:xfrm>
        </p:spPr>
        <p:txBody>
          <a:bodyPr vert="horz" wrap="square" lIns="0" tIns="0" rIns="0" bIns="0" rtlCol="0" anchor="b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1780" b="1" i="0" u="none" strike="noStrike" kern="1200" cap="none" spc="300" normalizeH="0" baseline="0" noProof="1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乐喵体W" panose="00020600040101010101" charset="-122"/>
                <a:cs typeface="+mj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9" name="副标题 7"/>
          <p:cNvSpPr>
            <a:spLocks noGrp="1"/>
          </p:cNvSpPr>
          <p:nvPr>
            <p:ph type="subTitle" idx="3" hasCustomPrompt="1"/>
            <p:custDataLst>
              <p:tags r:id="rId8"/>
            </p:custDataLst>
          </p:nvPr>
        </p:nvSpPr>
        <p:spPr>
          <a:xfrm>
            <a:off x="4521871" y="4470182"/>
            <a:ext cx="6857365" cy="1252445"/>
          </a:xfrm>
        </p:spPr>
        <p:txBody>
          <a:bodyPr vert="horz" wrap="square" lIns="0" tIns="0" rIns="0" bIns="0" rtlCol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900" b="0" i="0" u="none" strike="noStrike" kern="1200" cap="none" spc="200" normalizeH="0" baseline="0" noProof="1">
                <a:solidFill>
                  <a:schemeClr val="dk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幼圆" panose="02010509060101010101" charset="-122"/>
                <a:cs typeface="+mn-cs"/>
                <a:sym typeface="+mn-ea"/>
              </a:defRPr>
            </a:lvl1pPr>
            <a:lvl2pPr marL="257175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sz="1125" u="none" strike="noStrike" kern="1200" cap="none" spc="0" normalizeH="0" baseline="0">
                <a:solidFill>
                  <a:schemeClr val="tx1">
                    <a:tint val="7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51435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None/>
              <a:defRPr sz="1015" u="none" strike="noStrike" kern="1200" cap="none" spc="0" normalizeH="0" baseline="0">
                <a:solidFill>
                  <a:schemeClr val="tx1">
                    <a:tint val="7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771525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tint val="7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102870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None/>
              <a:defRPr sz="900" u="none" strike="noStrike" kern="1200" cap="none" spc="0" normalizeH="0" baseline="0">
                <a:solidFill>
                  <a:schemeClr val="tx1">
                    <a:tint val="7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1285875" indent="0" algn="l" defTabSz="91440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None/>
              <a:defRPr sz="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543050" indent="0" algn="l" defTabSz="91440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None/>
              <a:defRPr sz="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800225" indent="0" algn="l" defTabSz="91440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None/>
              <a:defRPr sz="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057400" indent="0" algn="l" defTabSz="91440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None/>
              <a:defRPr sz="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1" y="357166"/>
            <a:ext cx="10972800" cy="5650125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  <a:p>
            <a:pPr lvl="2"/>
            <a:r>
              <a:rPr lang="en-US" altLang="zh-CN"/>
              <a:t>Third level</a:t>
            </a:r>
            <a:endParaRPr lang="en-US" altLang="zh-CN"/>
          </a:p>
          <a:p>
            <a:pPr lvl="3"/>
            <a:r>
              <a:rPr lang="en-US" altLang="zh-CN"/>
              <a:t>Fourth level</a:t>
            </a:r>
            <a:endParaRPr lang="en-US" altLang="zh-CN"/>
          </a:p>
          <a:p>
            <a:pPr lvl="4"/>
            <a:r>
              <a:rPr lang="en-US" altLang="zh-CN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93C2A46E-6276-4619-9934-E6CEDC89E9CE}" type="datetimeFigureOut">
              <a:rPr lang="zh-CN" altLang="en-US"/>
            </a:fld>
            <a:endParaRPr lang="zh-CN" alt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C57F4ADF-7398-45BF-865B-2F31B264A5F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背景图案&#10;&#10;描述已自动生成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7" y="0"/>
            <a:ext cx="12192075" cy="6858000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粗简黑简" panose="00020600040101010101" charset="-122"/>
                <a:cs typeface="汉仪粗简黑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粗简黑简" panose="00020600040101010101" charset="-122"/>
                <a:cs typeface="汉仪粗简黑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粗简黑简" panose="00020600040101010101" charset="-122"/>
                <a:cs typeface="汉仪粗简黑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" name="标题 2"/>
          <p:cNvSpPr>
            <a:spLocks noGrp="1"/>
          </p:cNvSpPr>
          <p:nvPr>
            <p:ph type="ctrTitle" idx="1" hasCustomPrompt="1"/>
            <p:custDataLst>
              <p:tags r:id="rId4"/>
            </p:custDataLst>
          </p:nvPr>
        </p:nvSpPr>
        <p:spPr>
          <a:xfrm>
            <a:off x="2153285" y="2343451"/>
            <a:ext cx="7885836" cy="1626893"/>
          </a:xfrm>
          <a:noFill/>
        </p:spPr>
        <p:txBody>
          <a:bodyPr vert="horz" wrap="square" lIns="0" tIns="0" rIns="0" bIns="0" rtlCol="0" anchor="ctr" anchorCtr="0">
            <a:normAutofit/>
          </a:bodyPr>
          <a:lstStyle>
            <a:lvl1pPr marL="0" marR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9800" b="0" i="0" u="none" strike="noStrike" kern="0" cap="none" spc="0" normalizeH="0" baseline="0" noProof="1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ea typeface="汉仪粗黑 简" panose="00020600040101010101" charset="-122"/>
                <a:cs typeface="+mj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4" name="副标题 3"/>
          <p:cNvSpPr>
            <a:spLocks noGrp="1"/>
          </p:cNvSpPr>
          <p:nvPr>
            <p:ph type="subTitle" idx="2" hasCustomPrompt="1"/>
            <p:custDataLst>
              <p:tags r:id="rId5"/>
            </p:custDataLst>
          </p:nvPr>
        </p:nvSpPr>
        <p:spPr>
          <a:xfrm>
            <a:off x="7181131" y="3994323"/>
            <a:ext cx="2222121" cy="489613"/>
          </a:xfrm>
          <a:noFill/>
        </p:spPr>
        <p:txBody>
          <a:bodyPr vert="horz" wrap="square" lIns="0" tIns="0" rIns="0" bIns="0" rtlCol="0" anchor="ctr">
            <a:normAutofit/>
          </a:bodyPr>
          <a:lstStyle>
            <a:lvl1pPr marL="0" marR="0" indent="-22860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3100" b="0" i="0" u="none" strike="noStrike" kern="0" cap="none" spc="300" normalizeH="0" baseline="0" noProof="1" dirty="0">
                <a:ln>
                  <a:noFill/>
                </a:ln>
                <a:solidFill>
                  <a:schemeClr val="dk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汉仪粗简黑简" panose="00020600040101010101" charset="-122"/>
                <a:cs typeface="+mj-cs"/>
                <a:sym typeface="+mn-ea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形用户界面, 文本, 应用程序&#10;&#10;描述已自动生成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7" y="0"/>
            <a:ext cx="12192075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粗简黑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粗简黑简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粗简黑简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粗简黑简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粗简黑简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粗简黑简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粗简黑简" panose="00020600040101010101" charset="-122"/>
                <a:cs typeface="汉仪粗简黑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粗简黑简" panose="00020600040101010101" charset="-122"/>
                <a:cs typeface="汉仪粗简黑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粗简黑简" panose="00020600040101010101" charset="-122"/>
                <a:cs typeface="汉仪粗简黑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形用户界面, 文本, 应用程序, 聊天或短信&#10;&#10;描述已自动生成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7" y="0"/>
            <a:ext cx="12192075" cy="6858000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粗简黑简" panose="00020600040101010101" charset="-122"/>
                <a:cs typeface="汉仪粗简黑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粗简黑简" panose="00020600040101010101" charset="-122"/>
                <a:cs typeface="汉仪粗简黑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粗简黑简" panose="00020600040101010101" charset="-122"/>
                <a:cs typeface="汉仪粗简黑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idx="1" hasCustomPrompt="1"/>
            <p:custDataLst>
              <p:tags r:id="rId4"/>
            </p:custDataLst>
          </p:nvPr>
        </p:nvSpPr>
        <p:spPr>
          <a:xfrm>
            <a:off x="4845585" y="2717106"/>
            <a:ext cx="3898366" cy="836235"/>
          </a:xfrm>
          <a:noFill/>
        </p:spPr>
        <p:txBody>
          <a:bodyPr vert="horz" wrap="square" lIns="101600" tIns="38100" rIns="76200" bIns="38100" rtlCol="0" anchor="b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4400" b="1" i="0" u="none" strike="noStrike" kern="1200" cap="none" spc="0" normalizeH="0" baseline="0" noProof="1" dirty="0">
                <a:solidFill>
                  <a:schemeClr val="dk1"/>
                </a:solidFill>
                <a:uFillTx/>
                <a:latin typeface="Arial" panose="020B0604020202020204" pitchFamily="34" charset="0"/>
                <a:ea typeface="汉仪粗黑 简" panose="0002060004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形用户界面, 文本, 应用程序&#10;&#10;描述已自动生成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7" y="0"/>
            <a:ext cx="12192075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粗简黑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粗简黑简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粗简黑简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粗简黑简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粗简黑简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粗简黑简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粗简黑简" panose="00020600040101010101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粗简黑简" panose="00020600040101010101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粗简黑简" panose="00020600040101010101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粗简黑简" panose="00020600040101010101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粗简黑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粗简黑简" panose="00020600040101010101" charset="-122"/>
                <a:cs typeface="汉仪粗简黑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粗简黑简" panose="00020600040101010101" charset="-122"/>
                <a:cs typeface="汉仪粗简黑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粗简黑简" panose="00020600040101010101" charset="-122"/>
                <a:cs typeface="汉仪粗简黑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形用户界面, 文本, 应用程序&#10;&#10;描述已自动生成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7" y="0"/>
            <a:ext cx="12192075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粗简黑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粗简黑简" panose="00020600040101010101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粗简黑简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粗简黑简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粗简黑简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粗简黑简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粗简黑简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粗简黑简" panose="00020600040101010101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粗简黑简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粗简黑简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粗简黑简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粗简黑简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粗简黑简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粗简黑简" panose="00020600040101010101" charset="-122"/>
                <a:cs typeface="汉仪粗简黑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粗简黑简" panose="00020600040101010101" charset="-122"/>
                <a:cs typeface="汉仪粗简黑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粗简黑简" panose="00020600040101010101" charset="-122"/>
                <a:cs typeface="汉仪粗简黑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表&#10;&#10;描述已自动生成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7" y="0"/>
            <a:ext cx="12192075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粗简黑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粗简黑简" panose="00020600040101010101" charset="-122"/>
                <a:cs typeface="汉仪粗简黑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粗简黑简" panose="00020600040101010101" charset="-122"/>
                <a:cs typeface="汉仪粗简黑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粗简黑简" panose="00020600040101010101" charset="-122"/>
                <a:cs typeface="汉仪粗简黑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粗简黑简" panose="00020600040101010101" charset="-122"/>
                <a:cs typeface="汉仪粗简黑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粗简黑简" panose="00020600040101010101" charset="-122"/>
                <a:cs typeface="汉仪粗简黑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粗简黑简" panose="00020600040101010101" charset="-122"/>
                <a:cs typeface="汉仪粗简黑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形用户界面, 文本, 应用程序&#10;&#10;描述已自动生成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7" y="0"/>
            <a:ext cx="12192075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粗简黑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粗简黑简" panose="00020600040101010101" charset="-122"/>
                <a:cs typeface="汉仪粗简黑简" panose="00020600040101010101" charset="-122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粗简黑简" panose="00020600040101010101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粗简黑简" panose="00020600040101010101" charset="-122"/>
                <a:cs typeface="汉仪粗简黑简" panose="00020600040101010101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粗简黑简" panose="00020600040101010101" charset="-122"/>
                <a:cs typeface="汉仪粗简黑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粗简黑简" panose="00020600040101010101" charset="-122"/>
                <a:cs typeface="汉仪粗简黑简" panose="00020600040101010101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形用户界面, 文本, 应用程序&#10;&#10;描述已自动生成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7" y="0"/>
            <a:ext cx="12192075" cy="6858000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粗简黑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粗简黑简" panose="00020600040101010101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粗简黑简" panose="00020600040101010101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粗简黑简" panose="00020600040101010101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粗简黑简" panose="00020600040101010101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粗简黑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粗简黑简" panose="00020600040101010101" charset="-122"/>
                <a:cs typeface="汉仪粗简黑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粗简黑简" panose="00020600040101010101" charset="-122"/>
                <a:cs typeface="汉仪粗简黑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粗简黑简" panose="00020600040101010101" charset="-122"/>
                <a:cs typeface="汉仪粗简黑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6137910"/>
            <a:ext cx="720091" cy="7200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71909" y="0"/>
            <a:ext cx="720091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1" y="498479"/>
            <a:ext cx="10852237" cy="33147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69929" y="1626121"/>
            <a:ext cx="5283243" cy="4041680"/>
          </a:xfrm>
        </p:spPr>
        <p:txBody>
          <a:bodyPr vert="horz" lIns="90170" tIns="46990" rIns="90170" bIns="46990" rtlCol="0">
            <a:norm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38877" y="1626121"/>
            <a:ext cx="5283243" cy="4041680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9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1pPr>
            <a:lvl2pPr eaLnBrk="1" fontAlgn="auto" latinLnBrk="0" hangingPunct="1">
              <a:defRPr sz="9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2pPr>
            <a:lvl3pPr eaLnBrk="1" fontAlgn="auto" latinLnBrk="0" hangingPunct="1">
              <a:defRPr sz="9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3pPr>
            <a:lvl4pPr eaLnBrk="1" fontAlgn="auto" latinLnBrk="0" hangingPunct="1">
              <a:defRPr sz="9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4pPr>
            <a:lvl5pPr eaLnBrk="1" fontAlgn="auto" latinLnBrk="0" hangingPunct="1">
              <a:defRPr sz="9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79743" y="6389433"/>
            <a:ext cx="2700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16000" y="6389433"/>
            <a:ext cx="3960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89433"/>
            <a:ext cx="2700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形用户界面, 文本, 应用程序&#10;&#10;描述已自动生成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7" y="0"/>
            <a:ext cx="12192075" cy="685800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粗简黑简" panose="00020600040101010101" charset="-122"/>
                <a:cs typeface="汉仪粗简黑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粗简黑简" panose="00020600040101010101" charset="-122"/>
                <a:cs typeface="汉仪粗简黑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粗简黑简" panose="00020600040101010101" charset="-122"/>
                <a:cs typeface="汉仪粗简黑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汉仪粗简黑简" panose="00020600040101010101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汉仪粗简黑简" panose="00020600040101010101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汉仪粗简黑简" panose="00020600040101010101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汉仪粗简黑简" panose="00020600040101010101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汉仪粗简黑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背景图案&#10;&#10;描述已自动生成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7" y="0"/>
            <a:ext cx="12192075" cy="685800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粗简黑简" panose="00020600040101010101" charset="-122"/>
                <a:cs typeface="汉仪粗简黑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粗简黑简" panose="00020600040101010101" charset="-122"/>
                <a:cs typeface="汉仪粗简黑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粗简黑简" panose="00020600040101010101" charset="-122"/>
                <a:cs typeface="汉仪粗简黑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6" name="标题 2"/>
          <p:cNvSpPr>
            <a:spLocks noGrp="1"/>
          </p:cNvSpPr>
          <p:nvPr>
            <p:ph type="title" idx="1" hasCustomPrompt="1"/>
            <p:custDataLst>
              <p:tags r:id="rId4"/>
            </p:custDataLst>
          </p:nvPr>
        </p:nvSpPr>
        <p:spPr>
          <a:xfrm>
            <a:off x="2153285" y="2343451"/>
            <a:ext cx="7885836" cy="1626893"/>
          </a:xfrm>
          <a:noFill/>
        </p:spPr>
        <p:txBody>
          <a:bodyPr vert="horz" wrap="square" lIns="0" tIns="0" rIns="0" bIns="0" rtlCol="0" anchor="ctr" anchorCtr="0">
            <a:normAutofit/>
          </a:bodyPr>
          <a:lstStyle>
            <a:lvl1pPr marL="0" marR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9800" b="0" i="0" u="none" strike="noStrike" kern="0" cap="none" spc="0" normalizeH="0" baseline="0" noProof="1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ea typeface="汉仪粗黑 简" panose="00020600040101010101" charset="-122"/>
                <a:cs typeface="汉仪粗黑 简" panose="00020600040101010101" charset="-122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7" name="文本占位符 3"/>
          <p:cNvSpPr>
            <a:spLocks noGrp="1"/>
          </p:cNvSpPr>
          <p:nvPr>
            <p:ph type="body" idx="2" hasCustomPrompt="1"/>
            <p:custDataLst>
              <p:tags r:id="rId5"/>
            </p:custDataLst>
          </p:nvPr>
        </p:nvSpPr>
        <p:spPr>
          <a:xfrm>
            <a:off x="7181131" y="3994323"/>
            <a:ext cx="2222121" cy="489613"/>
          </a:xfrm>
          <a:noFill/>
        </p:spPr>
        <p:txBody>
          <a:bodyPr vert="horz" wrap="square" lIns="0" tIns="0" rIns="0" bIns="0" rtlCol="0" anchor="ctr">
            <a:normAutofit/>
          </a:bodyPr>
          <a:lstStyle>
            <a:lvl1pPr marL="0" marR="0" indent="-22860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3100" b="0" i="0" u="none" strike="noStrike" kern="0" cap="none" spc="300" normalizeH="0" baseline="0" noProof="1" dirty="0">
                <a:ln>
                  <a:noFill/>
                </a:ln>
                <a:solidFill>
                  <a:schemeClr val="dk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汉仪粗简黑简" panose="00020600040101010101" charset="-122"/>
                <a:cs typeface="+mj-cs"/>
                <a:sym typeface="+mn-ea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形用户界面, 文本, 应用程序&#10;&#10;描述已自动生成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7" y="0"/>
            <a:ext cx="12192075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粗简黑简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粗简黑简" panose="00020600040101010101" charset="-122"/>
                <a:cs typeface="汉仪粗简黑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粗简黑简" panose="00020600040101010101" charset="-122"/>
                <a:cs typeface="汉仪粗简黑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粗简黑简" panose="00020600040101010101" charset="-122"/>
                <a:cs typeface="汉仪粗简黑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形用户界面, 文本, 应用程序&#10;&#10;描述已自动生成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7" y="0"/>
            <a:ext cx="12192075" cy="685800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汉仪粗简黑简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粗简黑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粗简黑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粗简黑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粗简黑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粗简黑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粗简黑简" panose="00020600040101010101" charset="-122"/>
                <a:cs typeface="汉仪粗简黑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粗简黑简" panose="00020600040101010101" charset="-122"/>
                <a:cs typeface="汉仪粗简黑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粗简黑简" panose="00020600040101010101" charset="-122"/>
                <a:cs typeface="汉仪粗简黑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形用户界面, 文本, 应用程序&#10;&#10;描述已自动生成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7" y="0"/>
            <a:ext cx="12192075" cy="685800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solidFill>
                <a:schemeClr val="lt1"/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 anchorCtr="0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汉仪粗简黑简" panose="00020600040101010101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粗简黑简" panose="00020600040101010101" charset="-122"/>
                <a:cs typeface="汉仪粗简黑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粗简黑简" panose="00020600040101010101" charset="-122"/>
                <a:cs typeface="汉仪粗简黑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粗简黑简" panose="00020600040101010101" charset="-122"/>
                <a:cs typeface="汉仪粗简黑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粗简黑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粗简黑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粗简黑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粗简黑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粗简黑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粗简黑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粗简黑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粗简黑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粗简黑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粗简黑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形用户界面, 文本, 应用程序&#10;&#10;描述已自动生成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7" y="0"/>
            <a:ext cx="12192075" cy="685800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汉仪粗简黑简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粗简黑简" panose="00020600040101010101" charset="-122"/>
                <a:cs typeface="汉仪粗简黑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粗简黑简" panose="00020600040101010101" charset="-122"/>
                <a:cs typeface="汉仪粗简黑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粗简黑简" panose="00020600040101010101" charset="-122"/>
                <a:cs typeface="汉仪粗简黑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粗简黑简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粗简黑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粗简黑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粗简黑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粗简黑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粗简黑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形用户界面, 文本, 应用程序&#10;&#10;描述已自动生成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7" y="0"/>
            <a:ext cx="12192075" cy="685800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 anchorCtr="0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汉仪粗简黑简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粗简黑简" panose="00020600040101010101" charset="-122"/>
                <a:cs typeface="汉仪粗简黑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粗简黑简" panose="00020600040101010101" charset="-122"/>
                <a:cs typeface="汉仪粗简黑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粗简黑简" panose="00020600040101010101" charset="-122"/>
                <a:cs typeface="汉仪粗简黑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粗简黑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粗简黑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粗简黑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粗简黑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粗简黑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0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粗简黑简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形用户界面, 文本, 应用程序&#10;&#10;描述已自动生成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7" y="0"/>
            <a:ext cx="12192075" cy="685800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粗简黑简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粗简黑简" panose="00020600040101010101" charset="-122"/>
                <a:cs typeface="汉仪粗简黑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粗简黑简" panose="00020600040101010101" charset="-122"/>
                <a:cs typeface="汉仪粗简黑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粗简黑简" panose="00020600040101010101" charset="-122"/>
                <a:cs typeface="汉仪粗简黑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粗简黑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粗简黑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粗简黑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粗简黑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粗简黑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粗简黑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粗简黑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粗简黑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粗简黑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粗简黑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1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粗简黑简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2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粗简黑简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形用户界面, 文本, 应用程序&#10;&#10;描述已自动生成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7" y="0"/>
            <a:ext cx="12192075" cy="685800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汉仪粗简黑简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粗简黑简" panose="00020600040101010101" charset="-122"/>
                <a:cs typeface="汉仪粗简黑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粗简黑简" panose="00020600040101010101" charset="-122"/>
                <a:cs typeface="汉仪粗简黑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粗简黑简" panose="00020600040101010101" charset="-122"/>
                <a:cs typeface="汉仪粗简黑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粗简黑简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257175" indent="0" algn="ctr">
              <a:buNone/>
              <a:defRPr/>
            </a:lvl2pPr>
            <a:lvl3pPr marL="514350" indent="0" algn="ctr">
              <a:buNone/>
              <a:defRPr/>
            </a:lvl3pPr>
            <a:lvl4pPr marL="771525" indent="0" algn="ctr">
              <a:buNone/>
              <a:defRPr/>
            </a:lvl4pPr>
            <a:lvl5pPr marL="1028700" indent="0" algn="ctr">
              <a:buNone/>
              <a:defRPr/>
            </a:lvl5pPr>
            <a:lvl6pPr marL="1285875" indent="0" algn="ctr">
              <a:buNone/>
              <a:defRPr/>
            </a:lvl6pPr>
            <a:lvl7pPr marL="1543050" indent="0" algn="ctr">
              <a:buNone/>
              <a:defRPr/>
            </a:lvl7pPr>
            <a:lvl8pPr marL="1800225" indent="0" algn="ctr">
              <a:buNone/>
              <a:defRPr/>
            </a:lvl8pPr>
            <a:lvl9pPr marL="20574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E92C63-36C9-49EE-831B-57A07AFB0E6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6137910"/>
            <a:ext cx="720091" cy="72009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71909" y="0"/>
            <a:ext cx="720091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1" y="498479"/>
            <a:ext cx="10852237" cy="33147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69929" y="1000133"/>
            <a:ext cx="5283243" cy="285752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125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charset="-122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69925" y="2023369"/>
            <a:ext cx="5283200" cy="3701064"/>
          </a:xfrm>
        </p:spPr>
        <p:txBody>
          <a:bodyPr vert="horz" lIns="90170" tIns="46990" rIns="90170" bIns="46990" rtlCol="0">
            <a:norm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235749" y="1000133"/>
            <a:ext cx="5283243" cy="285752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125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charset="-122"/>
                <a:cs typeface="+mn-cs"/>
                <a:sym typeface="+mn-ea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35749" y="2023369"/>
            <a:ext cx="5283243" cy="3701064"/>
          </a:xfrm>
        </p:spPr>
        <p:txBody>
          <a:bodyPr vert="horz" lIns="90170" tIns="46990" rIns="90170" bIns="46990" rtlCol="0">
            <a:norm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79743" y="6389433"/>
            <a:ext cx="2700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116000" y="6389433"/>
            <a:ext cx="3960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89433"/>
            <a:ext cx="2700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1AF596-A69B-4D8E-961C-126F085342F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225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1125"/>
            </a:lvl1pPr>
            <a:lvl2pPr marL="257175" indent="0">
              <a:buNone/>
              <a:defRPr sz="1015"/>
            </a:lvl2pPr>
            <a:lvl3pPr marL="514350" indent="0">
              <a:buNone/>
              <a:defRPr sz="900"/>
            </a:lvl3pPr>
            <a:lvl4pPr marL="771525" indent="0">
              <a:buNone/>
              <a:defRPr sz="790"/>
            </a:lvl4pPr>
            <a:lvl5pPr marL="1028700" indent="0">
              <a:buNone/>
              <a:defRPr sz="790"/>
            </a:lvl5pPr>
            <a:lvl6pPr marL="1285875" indent="0">
              <a:buNone/>
              <a:defRPr sz="790"/>
            </a:lvl6pPr>
            <a:lvl7pPr marL="1543050" indent="0">
              <a:buNone/>
              <a:defRPr sz="790"/>
            </a:lvl7pPr>
            <a:lvl8pPr marL="1800225" indent="0">
              <a:buNone/>
              <a:defRPr sz="790"/>
            </a:lvl8pPr>
            <a:lvl9pPr marL="2057400" indent="0">
              <a:buNone/>
              <a:defRPr sz="79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73EE7C-6245-4EE4-89E3-CCF4F7078C5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1575"/>
            </a:lvl1pPr>
            <a:lvl2pPr>
              <a:defRPr sz="1350"/>
            </a:lvl2pPr>
            <a:lvl3pPr>
              <a:defRPr sz="1125"/>
            </a:lvl3pPr>
            <a:lvl4pPr>
              <a:defRPr sz="1015"/>
            </a:lvl4pPr>
            <a:lvl5pPr>
              <a:defRPr sz="1015"/>
            </a:lvl5pPr>
            <a:lvl6pPr>
              <a:defRPr sz="1015"/>
            </a:lvl6pPr>
            <a:lvl7pPr>
              <a:defRPr sz="1015"/>
            </a:lvl7pPr>
            <a:lvl8pPr>
              <a:defRPr sz="1015"/>
            </a:lvl8pPr>
            <a:lvl9pPr>
              <a:defRPr sz="101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1575"/>
            </a:lvl1pPr>
            <a:lvl2pPr>
              <a:defRPr sz="1350"/>
            </a:lvl2pPr>
            <a:lvl3pPr>
              <a:defRPr sz="1125"/>
            </a:lvl3pPr>
            <a:lvl4pPr>
              <a:defRPr sz="1015"/>
            </a:lvl4pPr>
            <a:lvl5pPr>
              <a:defRPr sz="1015"/>
            </a:lvl5pPr>
            <a:lvl6pPr>
              <a:defRPr sz="1015"/>
            </a:lvl6pPr>
            <a:lvl7pPr>
              <a:defRPr sz="1015"/>
            </a:lvl7pPr>
            <a:lvl8pPr>
              <a:defRPr sz="1015"/>
            </a:lvl8pPr>
            <a:lvl9pPr>
              <a:defRPr sz="101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4CB3E7-37F4-4500-A394-91CD1BFA757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1350"/>
            </a:lvl1pPr>
            <a:lvl2pPr>
              <a:defRPr sz="1125"/>
            </a:lvl2pPr>
            <a:lvl3pPr>
              <a:defRPr sz="1015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1350"/>
            </a:lvl1pPr>
            <a:lvl2pPr>
              <a:defRPr sz="1125"/>
            </a:lvl2pPr>
            <a:lvl3pPr>
              <a:defRPr sz="1015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3BCF27-CA14-456C-B1D0-1AC9EEAE164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D38E9A-054F-4F1E-AB92-AEF1E6744E9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75F6EC-24C9-4142-8432-4B6BED71C21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1125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790"/>
            </a:lvl1pPr>
            <a:lvl2pPr marL="257175" indent="0">
              <a:buNone/>
              <a:defRPr sz="675"/>
            </a:lvl2pPr>
            <a:lvl3pPr marL="514350" indent="0">
              <a:buNone/>
              <a:defRPr sz="565"/>
            </a:lvl3pPr>
            <a:lvl4pPr marL="771525" indent="0">
              <a:buNone/>
              <a:defRPr sz="505"/>
            </a:lvl4pPr>
            <a:lvl5pPr marL="1028700" indent="0">
              <a:buNone/>
              <a:defRPr sz="505"/>
            </a:lvl5pPr>
            <a:lvl6pPr marL="1285875" indent="0">
              <a:buNone/>
              <a:defRPr sz="505"/>
            </a:lvl6pPr>
            <a:lvl7pPr marL="1543050" indent="0">
              <a:buNone/>
              <a:defRPr sz="505"/>
            </a:lvl7pPr>
            <a:lvl8pPr marL="1800225" indent="0">
              <a:buNone/>
              <a:defRPr sz="505"/>
            </a:lvl8pPr>
            <a:lvl9pPr marL="2057400" indent="0">
              <a:buNone/>
              <a:defRPr sz="50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C51661-FC83-4940-B916-01A6C7B4986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1125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790"/>
            </a:lvl1pPr>
            <a:lvl2pPr marL="257175" indent="0">
              <a:buNone/>
              <a:defRPr sz="675"/>
            </a:lvl2pPr>
            <a:lvl3pPr marL="514350" indent="0">
              <a:buNone/>
              <a:defRPr sz="565"/>
            </a:lvl3pPr>
            <a:lvl4pPr marL="771525" indent="0">
              <a:buNone/>
              <a:defRPr sz="505"/>
            </a:lvl4pPr>
            <a:lvl5pPr marL="1028700" indent="0">
              <a:buNone/>
              <a:defRPr sz="505"/>
            </a:lvl5pPr>
            <a:lvl6pPr marL="1285875" indent="0">
              <a:buNone/>
              <a:defRPr sz="505"/>
            </a:lvl6pPr>
            <a:lvl7pPr marL="1543050" indent="0">
              <a:buNone/>
              <a:defRPr sz="505"/>
            </a:lvl7pPr>
            <a:lvl8pPr marL="1800225" indent="0">
              <a:buNone/>
              <a:defRPr sz="505"/>
            </a:lvl8pPr>
            <a:lvl9pPr marL="2057400" indent="0">
              <a:buNone/>
              <a:defRPr sz="50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FC16B0-EF7D-4861-B1C5-76D7059EB29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47E3E3-82F7-4C11-AA71-4A5A6426CE9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3EC10D-552B-46B0-A455-22C95DE542E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>
            <a:off x="408791" y="2274904"/>
            <a:ext cx="4389120" cy="230819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471909" y="0"/>
            <a:ext cx="720091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1" y="498476"/>
            <a:ext cx="10852237" cy="33147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79743" y="6389433"/>
            <a:ext cx="2700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000" y="6389433"/>
            <a:ext cx="3960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89433"/>
            <a:ext cx="2700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57167"/>
            <a:ext cx="10972800" cy="5650125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  <a:p>
            <a:pPr lvl="2"/>
            <a:r>
              <a:rPr lang="en-US" altLang="zh-CN"/>
              <a:t>Third level</a:t>
            </a:r>
            <a:endParaRPr lang="en-US" altLang="zh-CN"/>
          </a:p>
          <a:p>
            <a:pPr lvl="3"/>
            <a:r>
              <a:rPr lang="en-US" altLang="zh-CN"/>
              <a:t>Fourth level</a:t>
            </a:r>
            <a:endParaRPr lang="en-US" altLang="zh-CN"/>
          </a:p>
          <a:p>
            <a:pPr lvl="4"/>
            <a:r>
              <a:rPr lang="en-US" altLang="zh-CN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93C2A46E-6276-4619-9934-E6CEDC89E9CE}" type="datetimeFigureOut">
              <a:rPr lang="zh-CN" altLang="en-US"/>
            </a:fld>
            <a:endParaRPr lang="zh-CN" alt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C57F4ADF-7398-45BF-865B-2F31B264A5F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16E9F-38D6-4064-937D-2E89280974E6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72200" y="1825625"/>
            <a:ext cx="5181600" cy="20986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72200" y="4076700"/>
            <a:ext cx="5181600" cy="21002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>
              <a:latin typeface="Arial" panose="020B0604020202020204" pitchFamily="34" charset="0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dirty="0">
                <a:latin typeface="Arial" panose="020B0604020202020204" pitchFamily="34" charset="0"/>
              </a:rPr>
            </a:fld>
            <a:endParaRPr 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dirty="0">
                <a:latin typeface="Arial" panose="020B0604020202020204" pitchFamily="34" charset="0"/>
              </a:rPr>
            </a:fld>
            <a:endParaRPr 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79743" y="6389433"/>
            <a:ext cx="2700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16000" y="6389433"/>
            <a:ext cx="3960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89433"/>
            <a:ext cx="2700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屏黑 简" panose="00020600040101010101" charset="-122"/>
                <a:cs typeface="汉仪屏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屏黑 简" panose="00020600040101010101" charset="-122"/>
                <a:cs typeface="汉仪屏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屏黑 简" panose="00020600040101010101" charset="-122"/>
                <a:cs typeface="汉仪屏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" name="标题 1"/>
          <p:cNvSpPr>
            <a:spLocks noGrp="1"/>
          </p:cNvSpPr>
          <p:nvPr>
            <p:ph type="ctrTitle" idx="1" hasCustomPrompt="1"/>
            <p:custDataLst>
              <p:tags r:id="rId4"/>
            </p:custDataLst>
          </p:nvPr>
        </p:nvSpPr>
        <p:spPr>
          <a:xfrm>
            <a:off x="124684" y="2380278"/>
            <a:ext cx="7329056" cy="965200"/>
          </a:xfrm>
          <a:noFill/>
          <a:ln>
            <a:noFill/>
          </a:ln>
        </p:spPr>
        <p:txBody>
          <a:bodyPr vert="horz" wrap="square" lIns="101600" tIns="38100" rIns="635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3900" b="0" i="0" u="none" strike="noStrike" kern="1200" cap="none" spc="500" normalizeH="0" baseline="0" noProof="1" dirty="0">
                <a:solidFill>
                  <a:schemeClr val="dk1"/>
                </a:solidFill>
                <a:uFillTx/>
                <a:latin typeface="Arial" panose="020B0604020202020204" pitchFamily="34" charset="0"/>
                <a:ea typeface="汉仪旗黑-75S" panose="0002060004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4" name="副标题 2"/>
          <p:cNvSpPr>
            <a:spLocks noGrp="1"/>
          </p:cNvSpPr>
          <p:nvPr>
            <p:ph type="subTitle" idx="2" hasCustomPrompt="1"/>
            <p:custDataLst>
              <p:tags r:id="rId5"/>
            </p:custDataLst>
          </p:nvPr>
        </p:nvSpPr>
        <p:spPr>
          <a:xfrm>
            <a:off x="124711" y="3478368"/>
            <a:ext cx="6808501" cy="645377"/>
          </a:xfrm>
          <a:noFill/>
          <a:ln>
            <a:noFill/>
          </a:ln>
        </p:spPr>
        <p:txBody>
          <a:bodyPr vert="horz" wrap="square" lIns="101600" tIns="38100" rIns="63500" bIns="38100" rtlCol="0" anchor="ctr" anchorCtr="0">
            <a:normAutofit/>
          </a:bodyPr>
          <a:lstStyle>
            <a:lvl1pPr marL="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1800" b="0" i="0" u="none" strike="noStrike" kern="1200" cap="none" spc="400" normalizeH="0" baseline="0" noProof="1" dirty="0">
                <a:solidFill>
                  <a:schemeClr val="dk1"/>
                </a:solidFill>
                <a:uFillTx/>
                <a:latin typeface="Arial" panose="020B0604020202020204" pitchFamily="34" charset="0"/>
                <a:ea typeface="汉仪屏黑 简" panose="00020600040101010101" charset="-122"/>
                <a:cs typeface="+mn-cs"/>
              </a:defRPr>
            </a:lvl1pPr>
            <a:lvl2pPr marL="5143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2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8572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2001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15430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18859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3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屏黑 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3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屏黑 简" panose="00020600040101010101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屏黑 简" panose="00020600040101010101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屏黑 简" panose="00020600040101010101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屏黑 简" panose="00020600040101010101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屏黑 简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屏黑 简" panose="00020600040101010101" charset="-122"/>
                <a:cs typeface="汉仪屏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屏黑 简" panose="00020600040101010101" charset="-122"/>
                <a:cs typeface="汉仪屏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屏黑 简" panose="00020600040101010101" charset="-122"/>
                <a:cs typeface="汉仪屏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屏黑 简" panose="00020600040101010101" charset="-122"/>
                <a:cs typeface="汉仪屏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屏黑 简" panose="00020600040101010101" charset="-122"/>
                <a:cs typeface="汉仪屏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屏黑 简" panose="00020600040101010101" charset="-122"/>
                <a:cs typeface="汉仪屏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标题 1"/>
          <p:cNvSpPr>
            <a:spLocks noGrp="1"/>
          </p:cNvSpPr>
          <p:nvPr>
            <p:ph type="ctrTitle" idx="1" hasCustomPrompt="1"/>
            <p:custDataLst>
              <p:tags r:id="rId4"/>
            </p:custDataLst>
          </p:nvPr>
        </p:nvSpPr>
        <p:spPr>
          <a:xfrm>
            <a:off x="4914551" y="2368467"/>
            <a:ext cx="5124449" cy="1028683"/>
          </a:xfrm>
          <a:noFill/>
          <a:ln>
            <a:noFill/>
          </a:ln>
        </p:spPr>
        <p:txBody>
          <a:bodyPr vert="horz" wrap="square" lIns="101600" tIns="38100" rIns="63500" bIns="38100" rtlCol="0" anchor="b" anchorCtr="0">
            <a:normAutofit/>
          </a:bodyPr>
          <a:lstStyle>
            <a:lvl1pPr marL="0" marR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3300" b="1" i="0" u="none" strike="noStrike" kern="0" cap="none" spc="300" normalizeH="0" baseline="0" noProof="1" dirty="0">
                <a:ln>
                  <a:noFill/>
                </a:ln>
                <a:solidFill>
                  <a:schemeClr val="lt1"/>
                </a:solidFill>
                <a:effectLst/>
                <a:uFillTx/>
                <a:latin typeface="Arial" panose="020B0604020202020204" pitchFamily="34" charset="0"/>
                <a:ea typeface="汉仪旗黑-75S" panose="00020600040101010101" charset="-122"/>
                <a:cs typeface="+mj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3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屏黑 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69931" y="952508"/>
            <a:ext cx="5283243" cy="5388907"/>
          </a:xfrm>
        </p:spPr>
        <p:txBody>
          <a:bodyPr vert="horz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屏黑 简" panose="00020600040101010101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屏黑 简" panose="00020600040101010101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屏黑 简" panose="00020600040101010101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屏黑 简" panose="00020600040101010101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屏黑 简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38877" y="952508"/>
            <a:ext cx="5283243" cy="5388907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200">
                <a:solidFill>
                  <a:schemeClr val="tx1"/>
                </a:solidFill>
                <a:latin typeface="Arial" panose="020B0604020202020204" pitchFamily="34" charset="0"/>
                <a:ea typeface="汉仪屏黑 简" panose="00020600040101010101" charset="-122"/>
              </a:defRPr>
            </a:lvl1pPr>
            <a:lvl2pPr eaLnBrk="1" fontAlgn="auto" latinLnBrk="0" hangingPunct="1">
              <a:defRPr sz="1200">
                <a:solidFill>
                  <a:schemeClr val="tx1"/>
                </a:solidFill>
                <a:latin typeface="Arial" panose="020B0604020202020204" pitchFamily="34" charset="0"/>
                <a:ea typeface="汉仪屏黑 简" panose="00020600040101010101" charset="-122"/>
              </a:defRPr>
            </a:lvl2pPr>
            <a:lvl3pPr eaLnBrk="1" fontAlgn="auto" latinLnBrk="0" hangingPunct="1">
              <a:defRPr sz="1200">
                <a:solidFill>
                  <a:schemeClr val="tx1"/>
                </a:solidFill>
                <a:latin typeface="Arial" panose="020B0604020202020204" pitchFamily="34" charset="0"/>
                <a:ea typeface="汉仪屏黑 简" panose="00020600040101010101" charset="-122"/>
              </a:defRPr>
            </a:lvl3pPr>
            <a:lvl4pPr eaLnBrk="1" fontAlgn="auto" latinLnBrk="0" hangingPunct="1">
              <a:defRPr sz="1200">
                <a:solidFill>
                  <a:schemeClr val="tx1"/>
                </a:solidFill>
                <a:latin typeface="Arial" panose="020B0604020202020204" pitchFamily="34" charset="0"/>
                <a:ea typeface="汉仪屏黑 简" panose="00020600040101010101" charset="-122"/>
              </a:defRPr>
            </a:lvl4pPr>
            <a:lvl5pPr eaLnBrk="1" fontAlgn="auto" latinLnBrk="0" hangingPunct="1">
              <a:defRPr sz="1200">
                <a:solidFill>
                  <a:schemeClr val="tx1"/>
                </a:solidFill>
                <a:latin typeface="Arial" panose="020B0604020202020204" pitchFamily="34" charset="0"/>
                <a:ea typeface="汉仪屏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屏黑 简" panose="00020600040101010101" charset="-122"/>
                <a:cs typeface="汉仪屏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屏黑 简" panose="00020600040101010101" charset="-122"/>
                <a:cs typeface="汉仪屏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屏黑 简" panose="00020600040101010101" charset="-122"/>
                <a:cs typeface="汉仪屏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片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3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屏黑 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69931" y="952508"/>
            <a:ext cx="5283243" cy="381003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屏黑 简" panose="00020600040101010101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屏黑 简" panose="00020600040101010101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屏黑 简" panose="00020600040101010101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屏黑 简" panose="00020600040101010101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屏黑 简" panose="00020600040101010101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屏黑 简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235751" y="952508"/>
            <a:ext cx="5283243" cy="38100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屏黑 简" panose="00020600040101010101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35751" y="1406525"/>
            <a:ext cx="5283243" cy="4934752"/>
          </a:xfrm>
        </p:spPr>
        <p:txBody>
          <a:bodyPr vert="horz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屏黑 简" panose="00020600040101010101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屏黑 简" panose="00020600040101010101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屏黑 简" panose="00020600040101010101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屏黑 简" panose="00020600040101010101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屏黑 简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屏黑 简" panose="00020600040101010101" charset="-122"/>
                <a:cs typeface="汉仪屏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屏黑 简" panose="00020600040101010101" charset="-122"/>
                <a:cs typeface="汉仪屏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屏黑 简" panose="00020600040101010101" charset="-122"/>
                <a:cs typeface="汉仪屏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6137910"/>
            <a:ext cx="720091" cy="7200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71909" y="0"/>
            <a:ext cx="720091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9" y="498479"/>
            <a:ext cx="10852237" cy="33147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69929" y="1626121"/>
            <a:ext cx="5283243" cy="4041680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38925" y="1626121"/>
            <a:ext cx="5283243" cy="4041680"/>
          </a:xfrm>
        </p:spPr>
        <p:txBody>
          <a:bodyPr vert="horz" lIns="90170" tIns="46990" rIns="90170" bIns="46990" rtlCol="0">
            <a:norm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79743" y="6389433"/>
            <a:ext cx="2700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16000" y="6389433"/>
            <a:ext cx="3960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89433"/>
            <a:ext cx="2700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屏黑 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屏黑 简" panose="00020600040101010101" charset="-122"/>
                <a:cs typeface="汉仪屏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屏黑 简" panose="00020600040101010101" charset="-122"/>
                <a:cs typeface="汉仪屏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屏黑 简" panose="00020600040101010101" charset="-122"/>
                <a:cs typeface="汉仪屏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屏黑 简" panose="00020600040101010101" charset="-122"/>
                <a:cs typeface="汉仪屏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屏黑 简" panose="00020600040101010101" charset="-122"/>
                <a:cs typeface="汉仪屏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屏黑 简" panose="00020600040101010101" charset="-122"/>
                <a:cs typeface="汉仪屏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31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屏黑 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69931" y="952508"/>
            <a:ext cx="5283243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屏黑 简" panose="00020600040101010101" charset="-122"/>
                <a:cs typeface="汉仪屏黑 简" panose="00020600040101010101" charset="-122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38925" y="952508"/>
            <a:ext cx="5283243" cy="5388907"/>
          </a:xfrm>
        </p:spPr>
        <p:txBody>
          <a:bodyPr vert="horz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屏黑 简" panose="00020600040101010101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屏黑 简" panose="00020600040101010101" charset="-122"/>
                <a:cs typeface="汉仪屏黑 简" panose="00020600040101010101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屏黑 简" panose="00020600040101010101" charset="-122"/>
                <a:cs typeface="汉仪屏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屏黑 简" panose="00020600040101010101" charset="-122"/>
                <a:cs typeface="汉仪屏黑 简" panose="00020600040101010101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屏黑 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屏黑 简" panose="00020600040101010101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屏黑 简" panose="00020600040101010101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屏黑 简" panose="00020600040101010101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屏黑 简" panose="00020600040101010101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屏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屏黑 简" panose="00020600040101010101" charset="-122"/>
                <a:cs typeface="汉仪屏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屏黑 简" panose="00020600040101010101" charset="-122"/>
                <a:cs typeface="汉仪屏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屏黑 简" panose="00020600040101010101" charset="-122"/>
                <a:cs typeface="汉仪屏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屏黑 简" panose="00020600040101010101" charset="-122"/>
                <a:cs typeface="汉仪屏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屏黑 简" panose="00020600040101010101" charset="-122"/>
                <a:cs typeface="汉仪屏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屏黑 简" panose="00020600040101010101" charset="-122"/>
                <a:cs typeface="汉仪屏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69931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汉仪屏黑 简" panose="00020600040101010101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汉仪屏黑 简" panose="00020600040101010101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汉仪屏黑 简" panose="00020600040101010101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汉仪屏黑 简" panose="00020600040101010101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汉仪屏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屏黑 简" panose="00020600040101010101" charset="-122"/>
                <a:cs typeface="汉仪屏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屏黑 简" panose="00020600040101010101" charset="-122"/>
                <a:cs typeface="汉仪屏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屏黑 简" panose="00020600040101010101" charset="-122"/>
                <a:cs typeface="汉仪屏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 idx="1" hasCustomPrompt="1"/>
            <p:custDataLst>
              <p:tags r:id="rId4"/>
            </p:custDataLst>
          </p:nvPr>
        </p:nvSpPr>
        <p:spPr>
          <a:xfrm>
            <a:off x="124684" y="2380278"/>
            <a:ext cx="7329056" cy="965200"/>
          </a:xfrm>
          <a:noFill/>
          <a:ln>
            <a:noFill/>
          </a:ln>
        </p:spPr>
        <p:txBody>
          <a:bodyPr vert="horz" wrap="square" lIns="101600" tIns="38100" rIns="635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3900" b="0" i="0" u="none" strike="noStrike" kern="1200" cap="none" spc="500" normalizeH="0" baseline="0" noProof="1" dirty="0">
                <a:solidFill>
                  <a:schemeClr val="dk1"/>
                </a:solidFill>
                <a:uFillTx/>
                <a:latin typeface="Arial" panose="020B0604020202020204" pitchFamily="34" charset="0"/>
                <a:ea typeface="汉仪旗黑-75S" panose="0002060004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7" name="文本占位符 2"/>
          <p:cNvSpPr>
            <a:spLocks noGrp="1"/>
          </p:cNvSpPr>
          <p:nvPr>
            <p:ph type="body" idx="2" hasCustomPrompt="1"/>
            <p:custDataLst>
              <p:tags r:id="rId5"/>
            </p:custDataLst>
          </p:nvPr>
        </p:nvSpPr>
        <p:spPr>
          <a:xfrm>
            <a:off x="124711" y="3478368"/>
            <a:ext cx="6808501" cy="645377"/>
          </a:xfrm>
          <a:noFill/>
          <a:ln>
            <a:noFill/>
          </a:ln>
        </p:spPr>
        <p:txBody>
          <a:bodyPr vert="horz" wrap="square" lIns="101600" tIns="38100" rIns="63500" bIns="38100" rtlCol="0" anchor="ctr" anchorCtr="0">
            <a:normAutofit/>
          </a:bodyPr>
          <a:lstStyle>
            <a:lvl1pPr marL="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1800" b="0" i="0" u="none" strike="noStrike" kern="1200" cap="none" spc="400" normalizeH="0" baseline="0" noProof="1" dirty="0">
                <a:solidFill>
                  <a:schemeClr val="dk1"/>
                </a:solidFill>
                <a:uFillTx/>
                <a:latin typeface="Arial" panose="020B0604020202020204" pitchFamily="34" charset="0"/>
                <a:ea typeface="汉仪屏黑 简" panose="00020600040101010101" charset="-122"/>
                <a:cs typeface="+mn-cs"/>
              </a:defRPr>
            </a:lvl1pPr>
            <a:lvl2pPr marL="5143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2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8572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2001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154305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18859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9144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屏黑 简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屏黑 简" panose="00020600040101010101" charset="-122"/>
                <a:cs typeface="汉仪屏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屏黑 简" panose="00020600040101010101" charset="-122"/>
                <a:cs typeface="汉仪屏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屏黑 简" panose="00020600040101010101" charset="-122"/>
                <a:cs typeface="汉仪屏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2400" baseline="0">
                <a:solidFill>
                  <a:schemeClr val="tx1"/>
                </a:solidFill>
                <a:latin typeface="Arial" panose="020B0604020202020204" pitchFamily="34" charset="0"/>
                <a:ea typeface="汉仪屏黑 简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屏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屏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屏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屏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屏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屏黑 简" panose="00020600040101010101" charset="-122"/>
                <a:cs typeface="汉仪屏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屏黑 简" panose="00020600040101010101" charset="-122"/>
                <a:cs typeface="汉仪屏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屏黑 简" panose="00020600040101010101" charset="-122"/>
                <a:cs typeface="汉仪屏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 dirty="0">
              <a:solidFill>
                <a:schemeClr val="lt1"/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 anchorCtr="0"/>
          <a:lstStyle>
            <a:lvl1pPr>
              <a:defRPr sz="2700" baseline="0">
                <a:solidFill>
                  <a:schemeClr val="tx1"/>
                </a:solidFill>
                <a:latin typeface="Arial" panose="020B0604020202020204" pitchFamily="34" charset="0"/>
                <a:ea typeface="汉仪屏黑 简" panose="00020600040101010101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屏黑 简" panose="00020600040101010101" charset="-122"/>
                <a:cs typeface="汉仪屏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屏黑 简" panose="00020600040101010101" charset="-122"/>
                <a:cs typeface="汉仪屏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屏黑 简" panose="00020600040101010101" charset="-122"/>
                <a:cs typeface="汉仪屏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屏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屏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屏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屏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屏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屏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屏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屏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屏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屏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solidFill>
                <a:schemeClr val="lt1"/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2700" baseline="0">
                <a:solidFill>
                  <a:schemeClr val="tx1"/>
                </a:solidFill>
                <a:latin typeface="Arial" panose="020B0604020202020204" pitchFamily="34" charset="0"/>
                <a:ea typeface="汉仪屏黑 简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屏黑 简" panose="00020600040101010101" charset="-122"/>
                <a:cs typeface="汉仪屏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屏黑 简" panose="00020600040101010101" charset="-122"/>
                <a:cs typeface="汉仪屏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屏黑 简" panose="00020600040101010101" charset="-122"/>
                <a:cs typeface="汉仪屏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屏黑 简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屏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屏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屏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屏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屏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6137910"/>
            <a:ext cx="720091" cy="7200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71909" y="0"/>
            <a:ext cx="720091" cy="720090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71135" y="1626121"/>
            <a:ext cx="950984" cy="4041680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35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69925" y="1626113"/>
            <a:ext cx="9828101" cy="4041680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79743" y="6389433"/>
            <a:ext cx="2700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16000" y="6389433"/>
            <a:ext cx="3960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89433"/>
            <a:ext cx="2700000" cy="237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solidFill>
                <a:schemeClr val="lt1"/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 anchorCtr="0"/>
          <a:lstStyle>
            <a:lvl1pPr algn="ctr">
              <a:defRPr sz="2400" baseline="0">
                <a:solidFill>
                  <a:schemeClr val="tx1"/>
                </a:solidFill>
                <a:latin typeface="Arial" panose="020B0604020202020204" pitchFamily="34" charset="0"/>
                <a:ea typeface="汉仪屏黑 简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屏黑 简" panose="00020600040101010101" charset="-122"/>
                <a:cs typeface="汉仪屏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屏黑 简" panose="00020600040101010101" charset="-122"/>
                <a:cs typeface="汉仪屏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屏黑 简" panose="00020600040101010101" charset="-122"/>
                <a:cs typeface="汉仪屏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屏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屏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屏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屏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屏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0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屏黑 简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solidFill>
                <a:schemeClr val="lt1"/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屏黑 简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屏黑 简" panose="00020600040101010101" charset="-122"/>
                <a:cs typeface="汉仪屏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屏黑 简" panose="00020600040101010101" charset="-122"/>
                <a:cs typeface="汉仪屏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屏黑 简" panose="00020600040101010101" charset="-122"/>
                <a:cs typeface="汉仪屏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屏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屏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屏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屏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屏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屏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屏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屏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屏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屏黑 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1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屏黑 简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2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屏黑 简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solidFill>
                <a:schemeClr val="lt1"/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4500" baseline="0">
                <a:solidFill>
                  <a:schemeClr val="tx1"/>
                </a:solidFill>
                <a:latin typeface="Arial" panose="020B0604020202020204" pitchFamily="34" charset="0"/>
                <a:ea typeface="汉仪屏黑 简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屏黑 简" panose="00020600040101010101" charset="-122"/>
                <a:cs typeface="汉仪屏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屏黑 简" panose="00020600040101010101" charset="-122"/>
                <a:cs typeface="汉仪屏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屏黑 简" panose="00020600040101010101" charset="-122"/>
                <a:cs typeface="汉仪屏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屏黑 简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简约2背景_画板 1 副本"/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5" y="857489"/>
            <a:ext cx="12191931" cy="5143262"/>
          </a:xfrm>
          <a:prstGeom prst="rect">
            <a:avLst/>
          </a:prstGeom>
        </p:spPr>
      </p:pic>
      <p:pic>
        <p:nvPicPr>
          <p:cNvPr id="4" name="图片 3" descr="框"/>
          <p:cNvPicPr/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857726"/>
            <a:ext cx="1728000" cy="1141624"/>
          </a:xfrm>
          <a:prstGeom prst="rect">
            <a:avLst/>
          </a:prstGeom>
        </p:spPr>
      </p:pic>
      <p:pic>
        <p:nvPicPr>
          <p:cNvPr id="5" name="图片 4" descr="框"/>
          <p:cNvPicPr/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5275721"/>
            <a:ext cx="893160" cy="724553"/>
          </a:xfrm>
          <a:prstGeom prst="rect">
            <a:avLst/>
          </a:prstGeom>
        </p:spPr>
      </p:pic>
      <p:pic>
        <p:nvPicPr>
          <p:cNvPr id="8" name="图片 7" descr="简约2装饰_画板 1 副本 2"/>
          <p:cNvPicPr/>
          <p:nvPr>
            <p:custDataLst>
              <p:tags r:id="rId7"/>
            </p:custDataLst>
          </p:nvPr>
        </p:nvPicPr>
        <p:blipFill>
          <a:blip r:embed="rId8"/>
          <a:srcRect l="57319" r="-3850"/>
          <a:stretch>
            <a:fillRect/>
          </a:stretch>
        </p:blipFill>
        <p:spPr>
          <a:xfrm>
            <a:off x="6536621" y="857726"/>
            <a:ext cx="5655367" cy="5143024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 idx="1" hasCustomPrompt="1"/>
            <p:custDataLst>
              <p:tags r:id="rId12"/>
            </p:custDataLst>
          </p:nvPr>
        </p:nvSpPr>
        <p:spPr>
          <a:xfrm>
            <a:off x="342265" y="2568197"/>
            <a:ext cx="6696697" cy="1683874"/>
          </a:xfrm>
          <a:noFill/>
        </p:spPr>
        <p:txBody>
          <a:bodyPr vert="horz" wrap="square" lIns="10160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1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6000" b="1" i="0" u="none" strike="noStrike" kern="1200" cap="none" spc="0" normalizeH="0" baseline="0" noProof="1" dirty="0">
                <a:solidFill>
                  <a:schemeClr val="accent1">
                    <a:lumMod val="75000"/>
                  </a:schemeClr>
                </a:solidFill>
                <a:uFillTx/>
                <a:latin typeface="Arial" panose="020B0604020202020204" pitchFamily="34" charset="0"/>
                <a:ea typeface="汉仪雅酷黑简" panose="00020600040101010101" pitchFamily="18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6" name="副标题 2"/>
          <p:cNvSpPr>
            <a:spLocks noGrp="1"/>
          </p:cNvSpPr>
          <p:nvPr>
            <p:ph type="subTitle" idx="2" hasCustomPrompt="1"/>
            <p:custDataLst>
              <p:tags r:id="rId13"/>
            </p:custDataLst>
          </p:nvPr>
        </p:nvSpPr>
        <p:spPr>
          <a:xfrm>
            <a:off x="342265" y="4278447"/>
            <a:ext cx="4234851" cy="447125"/>
          </a:xfrm>
          <a:noFill/>
        </p:spPr>
        <p:txBody>
          <a:bodyPr vert="horz" wrap="square" lIns="101600" tIns="0" rIns="82550" bIns="0" rtlCol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3000" b="1" i="0" u="none" strike="noStrike" kern="1200" cap="all" spc="400" normalizeH="0" baseline="0" noProof="1" dirty="0">
                <a:solidFill>
                  <a:schemeClr val="accent1">
                    <a:lumMod val="75000"/>
                  </a:schemeClr>
                </a:solidFill>
                <a:uFillTx/>
                <a:latin typeface="Arial" panose="020B0604020202020204" pitchFamily="34" charset="0"/>
                <a:ea typeface="汉仪旗黑-55简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简约2背景_画板 1 副本"/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600" y="857250"/>
            <a:ext cx="12191931" cy="5143500"/>
          </a:xfrm>
          <a:prstGeom prst="rect">
            <a:avLst/>
          </a:prstGeom>
        </p:spPr>
      </p:pic>
      <p:pic>
        <p:nvPicPr>
          <p:cNvPr id="7" name="图片 6" descr="简约2正文-06"/>
          <p:cNvPicPr/>
          <p:nvPr>
            <p:custDataLst>
              <p:tags r:id="rId4"/>
            </p:custDataLst>
          </p:nvPr>
        </p:nvPicPr>
        <p:blipFill>
          <a:blip r:embed="rId5"/>
          <a:srcRect l="13547" t="-2577" r="48319" b="-32223"/>
          <a:stretch>
            <a:fillRect/>
          </a:stretch>
        </p:blipFill>
        <p:spPr>
          <a:xfrm rot="5400000">
            <a:off x="12341957" y="185406"/>
            <a:ext cx="745835" cy="1903064"/>
          </a:xfrm>
          <a:prstGeom prst="rect">
            <a:avLst/>
          </a:prstGeom>
        </p:spPr>
      </p:pic>
      <p:pic>
        <p:nvPicPr>
          <p:cNvPr id="8" name="图片 7" descr="简约2正文-06"/>
          <p:cNvPicPr/>
          <p:nvPr>
            <p:custDataLst>
              <p:tags r:id="rId6"/>
            </p:custDataLst>
          </p:nvPr>
        </p:nvPicPr>
        <p:blipFill>
          <a:blip r:embed="rId5"/>
          <a:srcRect l="8321" t="-6566" r="43964" b="9740"/>
          <a:stretch>
            <a:fillRect/>
          </a:stretch>
        </p:blipFill>
        <p:spPr>
          <a:xfrm>
            <a:off x="0" y="5142556"/>
            <a:ext cx="1322675" cy="85819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69883" y="1189676"/>
            <a:ext cx="10852237" cy="33147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-55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8"/>
            </p:custDataLst>
          </p:nvPr>
        </p:nvSpPr>
        <p:spPr>
          <a:xfrm>
            <a:off x="669883" y="1571631"/>
            <a:ext cx="10852237" cy="4041680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-55简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-55简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-55简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-55简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-55简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简约2背景_画板 1 副本"/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5" y="857012"/>
            <a:ext cx="12191931" cy="5143262"/>
          </a:xfrm>
          <a:prstGeom prst="rect">
            <a:avLst/>
          </a:prstGeom>
        </p:spPr>
      </p:pic>
      <p:pic>
        <p:nvPicPr>
          <p:cNvPr id="2" name="图片 1" descr="简约2目录_画板 1 副本 4_画板 1 副本 4_画板 1 副本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l="-78" r="51290"/>
          <a:stretch>
            <a:fillRect/>
          </a:stretch>
        </p:blipFill>
        <p:spPr>
          <a:xfrm>
            <a:off x="0" y="893835"/>
            <a:ext cx="5858497" cy="5069854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cxnSp>
        <p:nvCxnSpPr>
          <p:cNvPr id="7" name="直接连接符 6"/>
          <p:cNvCxnSpPr/>
          <p:nvPr>
            <p:custDataLst>
              <p:tags r:id="rId9"/>
            </p:custDataLst>
          </p:nvPr>
        </p:nvCxnSpPr>
        <p:spPr>
          <a:xfrm>
            <a:off x="8790795" y="4324150"/>
            <a:ext cx="1093271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标题 1"/>
          <p:cNvSpPr>
            <a:spLocks noGrp="1"/>
          </p:cNvSpPr>
          <p:nvPr>
            <p:ph type="ctrTitle" idx="2" hasCustomPrompt="1"/>
            <p:custDataLst>
              <p:tags r:id="rId10"/>
            </p:custDataLst>
          </p:nvPr>
        </p:nvSpPr>
        <p:spPr>
          <a:xfrm>
            <a:off x="6801871" y="3189694"/>
            <a:ext cx="5071756" cy="625316"/>
          </a:xfrm>
        </p:spPr>
        <p:txBody>
          <a:bodyPr vert="horz" wrap="square" lIns="101600" tIns="0" rIns="76200" bIns="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1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4800" b="0" i="0" u="none" strike="noStrike" kern="1200" cap="none" spc="20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雅酷黑简" panose="00020600040101010101" pitchFamily="18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9" name="副标题 3"/>
          <p:cNvSpPr>
            <a:spLocks noGrp="1"/>
          </p:cNvSpPr>
          <p:nvPr>
            <p:ph type="subTitle" idx="3" hasCustomPrompt="1"/>
            <p:custDataLst>
              <p:tags r:id="rId11"/>
            </p:custDataLst>
          </p:nvPr>
        </p:nvSpPr>
        <p:spPr>
          <a:xfrm>
            <a:off x="6801871" y="3845966"/>
            <a:ext cx="5071121" cy="239106"/>
          </a:xfrm>
        </p:spPr>
        <p:txBody>
          <a:bodyPr vert="horz" wrap="square" lIns="101600" tIns="0" rIns="82550" bIns="0" rtlCol="0" anchor="t" anchorCtr="0">
            <a:normAutofit/>
          </a:bodyPr>
          <a:lstStyle>
            <a:lvl1pPr marL="0" marR="0" indent="-22860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1600" b="0" i="0" u="none" strike="noStrike" kern="1200" cap="none" spc="20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55简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10" name="文本占位符 4"/>
          <p:cNvSpPr>
            <a:spLocks noGrp="1"/>
          </p:cNvSpPr>
          <p:nvPr>
            <p:ph type="body" idx="4" hasCustomPrompt="1"/>
            <p:custDataLst>
              <p:tags r:id="rId12"/>
            </p:custDataLst>
          </p:nvPr>
        </p:nvSpPr>
        <p:spPr>
          <a:xfrm>
            <a:off x="6801235" y="4410827"/>
            <a:ext cx="5072391" cy="323828"/>
          </a:xfrm>
        </p:spPr>
        <p:txBody>
          <a:bodyPr vert="horz" wrap="square" lIns="101600" tIns="0" rIns="82550" bIns="0" rtlCol="0" anchor="t" anchorCtr="0">
            <a:normAutofit/>
          </a:bodyPr>
          <a:lstStyle>
            <a:lvl1pPr marL="0" marR="0" indent="-228600" algn="ctr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1600" b="0" i="0" u="none" strike="noStrike" kern="1200" cap="none" spc="200" normalizeH="0" baseline="0" noProof="1" dirty="0" err="1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55简" panose="00020600040101010101" charset="-122"/>
                <a:cs typeface="等线" panose="02010600030101010101" charset="-122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简约2背景_画板 1 副本"/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600" y="857250"/>
            <a:ext cx="12191931" cy="5143500"/>
          </a:xfrm>
          <a:prstGeom prst="rect">
            <a:avLst/>
          </a:prstGeom>
        </p:spPr>
      </p:pic>
      <p:pic>
        <p:nvPicPr>
          <p:cNvPr id="9" name="图片 8" descr="简约2正文-06"/>
          <p:cNvPicPr/>
          <p:nvPr>
            <p:custDataLst>
              <p:tags r:id="rId4"/>
            </p:custDataLst>
          </p:nvPr>
        </p:nvPicPr>
        <p:blipFill>
          <a:blip r:embed="rId5"/>
          <a:srcRect l="13547" t="-2577" r="48319" b="-32223"/>
          <a:stretch>
            <a:fillRect/>
          </a:stretch>
        </p:blipFill>
        <p:spPr>
          <a:xfrm rot="5400000">
            <a:off x="12341957" y="185406"/>
            <a:ext cx="745835" cy="1903064"/>
          </a:xfrm>
          <a:prstGeom prst="rect">
            <a:avLst/>
          </a:prstGeom>
        </p:spPr>
      </p:pic>
      <p:pic>
        <p:nvPicPr>
          <p:cNvPr id="8" name="图片 7" descr="简约2正文-06"/>
          <p:cNvPicPr/>
          <p:nvPr>
            <p:custDataLst>
              <p:tags r:id="rId6"/>
            </p:custDataLst>
          </p:nvPr>
        </p:nvPicPr>
        <p:blipFill>
          <a:blip r:embed="rId5"/>
          <a:srcRect l="8321" t="-6566" r="43964" b="9740"/>
          <a:stretch>
            <a:fillRect/>
          </a:stretch>
        </p:blipFill>
        <p:spPr>
          <a:xfrm>
            <a:off x="0" y="5142556"/>
            <a:ext cx="1322675" cy="85819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69883" y="1189676"/>
            <a:ext cx="10852237" cy="33147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-55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8"/>
            </p:custDataLst>
          </p:nvPr>
        </p:nvSpPr>
        <p:spPr>
          <a:xfrm>
            <a:off x="669931" y="1571631"/>
            <a:ext cx="5283243" cy="4041680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-55简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-55简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-55简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-55简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-55简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9"/>
            </p:custDataLst>
          </p:nvPr>
        </p:nvSpPr>
        <p:spPr>
          <a:xfrm>
            <a:off x="6238877" y="1571631"/>
            <a:ext cx="5283243" cy="4041680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旗黑-55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简约2背景_画板 1 副本"/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600" y="857250"/>
            <a:ext cx="12191931" cy="5143500"/>
          </a:xfrm>
          <a:prstGeom prst="rect">
            <a:avLst/>
          </a:prstGeom>
        </p:spPr>
      </p:pic>
      <p:pic>
        <p:nvPicPr>
          <p:cNvPr id="11" name="图片 10" descr="简约2正文-06"/>
          <p:cNvPicPr/>
          <p:nvPr>
            <p:custDataLst>
              <p:tags r:id="rId4"/>
            </p:custDataLst>
          </p:nvPr>
        </p:nvPicPr>
        <p:blipFill>
          <a:blip r:embed="rId5"/>
          <a:srcRect l="13547" t="-2577" r="48319" b="-32223"/>
          <a:stretch>
            <a:fillRect/>
          </a:stretch>
        </p:blipFill>
        <p:spPr>
          <a:xfrm rot="5400000">
            <a:off x="12341957" y="185406"/>
            <a:ext cx="745835" cy="1903064"/>
          </a:xfrm>
          <a:prstGeom prst="rect">
            <a:avLst/>
          </a:prstGeom>
        </p:spPr>
      </p:pic>
      <p:pic>
        <p:nvPicPr>
          <p:cNvPr id="10" name="图片 9" descr="简约2正文-06"/>
          <p:cNvPicPr/>
          <p:nvPr>
            <p:custDataLst>
              <p:tags r:id="rId6"/>
            </p:custDataLst>
          </p:nvPr>
        </p:nvPicPr>
        <p:blipFill>
          <a:blip r:embed="rId5"/>
          <a:srcRect l="8321" t="-6566" r="43964" b="9740"/>
          <a:stretch>
            <a:fillRect/>
          </a:stretch>
        </p:blipFill>
        <p:spPr>
          <a:xfrm>
            <a:off x="0" y="5142556"/>
            <a:ext cx="1322675" cy="85819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69883" y="1189676"/>
            <a:ext cx="10852237" cy="33147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-55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8"/>
            </p:custDataLst>
          </p:nvPr>
        </p:nvSpPr>
        <p:spPr>
          <a:xfrm>
            <a:off x="669931" y="1571631"/>
            <a:ext cx="5283243" cy="285752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-55简" panose="00020600040101010101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9"/>
            </p:custDataLst>
          </p:nvPr>
        </p:nvSpPr>
        <p:spPr>
          <a:xfrm>
            <a:off x="669925" y="1912144"/>
            <a:ext cx="5283200" cy="3701064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-55简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-55简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-55简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-55简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-55简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0"/>
            </p:custDataLst>
          </p:nvPr>
        </p:nvSpPr>
        <p:spPr>
          <a:xfrm>
            <a:off x="6235751" y="1571631"/>
            <a:ext cx="5283243" cy="285752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-55简" panose="00020600040101010101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1"/>
            </p:custDataLst>
          </p:nvPr>
        </p:nvSpPr>
        <p:spPr>
          <a:xfrm>
            <a:off x="6235751" y="1912144"/>
            <a:ext cx="5283243" cy="3701064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-55简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-55简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-55简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-55简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-55简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简约2背景_画板 1 副本"/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5" y="857489"/>
            <a:ext cx="12191931" cy="5143262"/>
          </a:xfrm>
          <a:prstGeom prst="rect">
            <a:avLst/>
          </a:prstGeom>
        </p:spPr>
      </p:pic>
      <p:pic>
        <p:nvPicPr>
          <p:cNvPr id="7" name="图片 6" descr="简约2目录_画板 1 副本 4_画板 1 副本 4"/>
          <p:cNvPicPr/>
          <p:nvPr>
            <p:custDataLst>
              <p:tags r:id="rId4"/>
            </p:custDataLst>
          </p:nvPr>
        </p:nvPicPr>
        <p:blipFill>
          <a:blip r:embed="rId5"/>
          <a:srcRect l="4345" t="9361" r="76229" b="54995"/>
          <a:stretch>
            <a:fillRect/>
          </a:stretch>
        </p:blipFill>
        <p:spPr>
          <a:xfrm>
            <a:off x="-317" y="921782"/>
            <a:ext cx="1753200" cy="1344763"/>
          </a:xfrm>
          <a:prstGeom prst="rect">
            <a:avLst/>
          </a:prstGeom>
        </p:spPr>
      </p:pic>
      <p:pic>
        <p:nvPicPr>
          <p:cNvPr id="6" name="图片 5" descr="简约2目录_画板 1 副本 4"/>
          <p:cNvPicPr/>
          <p:nvPr>
            <p:custDataLst>
              <p:tags r:id="rId6"/>
            </p:custDataLst>
          </p:nvPr>
        </p:nvPicPr>
        <p:blipFill>
          <a:blip r:embed="rId7"/>
          <a:srcRect l="65889" t="39238" r="4023" b="8146"/>
          <a:stretch>
            <a:fillRect/>
          </a:stretch>
        </p:blipFill>
        <p:spPr>
          <a:xfrm>
            <a:off x="8401835" y="3248861"/>
            <a:ext cx="3790800" cy="275188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-55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87.xml"/><Relationship Id="rId20" Type="http://schemas.openxmlformats.org/officeDocument/2006/relationships/tags" Target="../tags/tag86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85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7.xml"/><Relationship Id="rId8" Type="http://schemas.openxmlformats.org/officeDocument/2006/relationships/slideLayout" Target="../slideLayouts/slideLayout26.xml"/><Relationship Id="rId7" Type="http://schemas.openxmlformats.org/officeDocument/2006/relationships/slideLayout" Target="../slideLayouts/slideLayout25.xml"/><Relationship Id="rId6" Type="http://schemas.openxmlformats.org/officeDocument/2006/relationships/slideLayout" Target="../slideLayouts/slideLayout24.xml"/><Relationship Id="rId5" Type="http://schemas.openxmlformats.org/officeDocument/2006/relationships/slideLayout" Target="../slideLayouts/slideLayout23.xml"/><Relationship Id="rId4" Type="http://schemas.openxmlformats.org/officeDocument/2006/relationships/slideLayout" Target="../slideLayouts/slideLayout22.xml"/><Relationship Id="rId3" Type="http://schemas.openxmlformats.org/officeDocument/2006/relationships/slideLayout" Target="../slideLayouts/slideLayout21.xml"/><Relationship Id="rId2" Type="http://schemas.openxmlformats.org/officeDocument/2006/relationships/slideLayout" Target="../slideLayouts/slideLayout20.xml"/><Relationship Id="rId14" Type="http://schemas.openxmlformats.org/officeDocument/2006/relationships/theme" Target="../theme/theme2.xml"/><Relationship Id="rId13" Type="http://schemas.openxmlformats.org/officeDocument/2006/relationships/image" Target="../media/image6.jpeg"/><Relationship Id="rId12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28.xml"/><Relationship Id="rId1" Type="http://schemas.openxmlformats.org/officeDocument/2006/relationships/slideLayout" Target="../slideLayouts/slideLayout19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9.xml"/><Relationship Id="rId8" Type="http://schemas.openxmlformats.org/officeDocument/2006/relationships/slideLayout" Target="../slideLayouts/slideLayout38.xml"/><Relationship Id="rId7" Type="http://schemas.openxmlformats.org/officeDocument/2006/relationships/slideLayout" Target="../slideLayouts/slideLayout37.xml"/><Relationship Id="rId6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5.xml"/><Relationship Id="rId4" Type="http://schemas.openxmlformats.org/officeDocument/2006/relationships/slideLayout" Target="../slideLayouts/slideLayout34.xml"/><Relationship Id="rId3" Type="http://schemas.openxmlformats.org/officeDocument/2006/relationships/slideLayout" Target="../slideLayouts/slideLayout33.xml"/><Relationship Id="rId22" Type="http://schemas.openxmlformats.org/officeDocument/2006/relationships/theme" Target="../theme/theme3.xml"/><Relationship Id="rId21" Type="http://schemas.openxmlformats.org/officeDocument/2006/relationships/tags" Target="../tags/tag158.xml"/><Relationship Id="rId20" Type="http://schemas.openxmlformats.org/officeDocument/2006/relationships/tags" Target="../tags/tag157.xml"/><Relationship Id="rId2" Type="http://schemas.openxmlformats.org/officeDocument/2006/relationships/slideLayout" Target="../slideLayouts/slideLayout32.xml"/><Relationship Id="rId19" Type="http://schemas.openxmlformats.org/officeDocument/2006/relationships/tags" Target="../tags/tag156.xml"/><Relationship Id="rId18" Type="http://schemas.openxmlformats.org/officeDocument/2006/relationships/slideLayout" Target="../slideLayouts/slideLayout48.xml"/><Relationship Id="rId17" Type="http://schemas.openxmlformats.org/officeDocument/2006/relationships/slideLayout" Target="../slideLayouts/slideLayout47.xml"/><Relationship Id="rId16" Type="http://schemas.openxmlformats.org/officeDocument/2006/relationships/slideLayout" Target="../slideLayouts/slideLayout46.xml"/><Relationship Id="rId15" Type="http://schemas.openxmlformats.org/officeDocument/2006/relationships/slideLayout" Target="../slideLayouts/slideLayout45.xml"/><Relationship Id="rId14" Type="http://schemas.openxmlformats.org/officeDocument/2006/relationships/slideLayout" Target="../slideLayouts/slideLayout44.xml"/><Relationship Id="rId13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7.xml"/><Relationship Id="rId8" Type="http://schemas.openxmlformats.org/officeDocument/2006/relationships/slideLayout" Target="../slideLayouts/slideLayout56.xml"/><Relationship Id="rId7" Type="http://schemas.openxmlformats.org/officeDocument/2006/relationships/slideLayout" Target="../slideLayouts/slideLayout55.xml"/><Relationship Id="rId6" Type="http://schemas.openxmlformats.org/officeDocument/2006/relationships/slideLayout" Target="../slideLayouts/slideLayout54.xml"/><Relationship Id="rId5" Type="http://schemas.openxmlformats.org/officeDocument/2006/relationships/slideLayout" Target="../slideLayouts/slideLayout53.xml"/><Relationship Id="rId4" Type="http://schemas.openxmlformats.org/officeDocument/2006/relationships/slideLayout" Target="../slideLayouts/slideLayout52.xml"/><Relationship Id="rId3" Type="http://schemas.openxmlformats.org/officeDocument/2006/relationships/slideLayout" Target="../slideLayouts/slideLayout51.xml"/><Relationship Id="rId2" Type="http://schemas.openxmlformats.org/officeDocument/2006/relationships/slideLayout" Target="../slideLayouts/slideLayout50.xml"/><Relationship Id="rId17" Type="http://schemas.openxmlformats.org/officeDocument/2006/relationships/theme" Target="../theme/theme4.xml"/><Relationship Id="rId16" Type="http://schemas.openxmlformats.org/officeDocument/2006/relationships/image" Target="../media/image6.jpeg"/><Relationship Id="rId15" Type="http://schemas.openxmlformats.org/officeDocument/2006/relationships/slideLayout" Target="../slideLayouts/slideLayout63.xml"/><Relationship Id="rId14" Type="http://schemas.openxmlformats.org/officeDocument/2006/relationships/slideLayout" Target="../slideLayouts/slideLayout62.xml"/><Relationship Id="rId13" Type="http://schemas.openxmlformats.org/officeDocument/2006/relationships/slideLayout" Target="../slideLayouts/slideLayout61.xml"/><Relationship Id="rId12" Type="http://schemas.openxmlformats.org/officeDocument/2006/relationships/slideLayout" Target="../slideLayouts/slideLayout60.xml"/><Relationship Id="rId11" Type="http://schemas.openxmlformats.org/officeDocument/2006/relationships/slideLayout" Target="../slideLayouts/slideLayout59.xml"/><Relationship Id="rId10" Type="http://schemas.openxmlformats.org/officeDocument/2006/relationships/slideLayout" Target="../slideLayouts/slideLayout58.xml"/><Relationship Id="rId1" Type="http://schemas.openxmlformats.org/officeDocument/2006/relationships/slideLayout" Target="../slideLayouts/slideLayout49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2.xml"/><Relationship Id="rId8" Type="http://schemas.openxmlformats.org/officeDocument/2006/relationships/slideLayout" Target="../slideLayouts/slideLayout71.xml"/><Relationship Id="rId7" Type="http://schemas.openxmlformats.org/officeDocument/2006/relationships/slideLayout" Target="../slideLayouts/slideLayout70.xml"/><Relationship Id="rId6" Type="http://schemas.openxmlformats.org/officeDocument/2006/relationships/slideLayout" Target="../slideLayouts/slideLayout69.xml"/><Relationship Id="rId5" Type="http://schemas.openxmlformats.org/officeDocument/2006/relationships/slideLayout" Target="../slideLayouts/slideLayout68.xml"/><Relationship Id="rId4" Type="http://schemas.openxmlformats.org/officeDocument/2006/relationships/slideLayout" Target="../slideLayouts/slideLayout67.xml"/><Relationship Id="rId3" Type="http://schemas.openxmlformats.org/officeDocument/2006/relationships/slideLayout" Target="../slideLayouts/slideLayout66.xml"/><Relationship Id="rId2" Type="http://schemas.openxmlformats.org/officeDocument/2006/relationships/slideLayout" Target="../slideLayouts/slideLayout65.xml"/><Relationship Id="rId12" Type="http://schemas.openxmlformats.org/officeDocument/2006/relationships/theme" Target="../theme/theme5.xml"/><Relationship Id="rId11" Type="http://schemas.openxmlformats.org/officeDocument/2006/relationships/slideLayout" Target="../slideLayouts/slideLayout74.xml"/><Relationship Id="rId10" Type="http://schemas.openxmlformats.org/officeDocument/2006/relationships/slideLayout" Target="../slideLayouts/slideLayout73.xml"/><Relationship Id="rId1" Type="http://schemas.openxmlformats.org/officeDocument/2006/relationships/slideLayout" Target="../slideLayouts/slideLayout64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3.xml"/><Relationship Id="rId8" Type="http://schemas.openxmlformats.org/officeDocument/2006/relationships/slideLayout" Target="../slideLayouts/slideLayout82.xml"/><Relationship Id="rId7" Type="http://schemas.openxmlformats.org/officeDocument/2006/relationships/slideLayout" Target="../slideLayouts/slideLayout81.xml"/><Relationship Id="rId6" Type="http://schemas.openxmlformats.org/officeDocument/2006/relationships/slideLayout" Target="../slideLayouts/slideLayout80.xml"/><Relationship Id="rId5" Type="http://schemas.openxmlformats.org/officeDocument/2006/relationships/slideLayout" Target="../slideLayouts/slideLayout79.xml"/><Relationship Id="rId4" Type="http://schemas.openxmlformats.org/officeDocument/2006/relationships/slideLayout" Target="../slideLayouts/slideLayout78.xml"/><Relationship Id="rId3" Type="http://schemas.openxmlformats.org/officeDocument/2006/relationships/slideLayout" Target="../slideLayouts/slideLayout77.xml"/><Relationship Id="rId22" Type="http://schemas.openxmlformats.org/officeDocument/2006/relationships/theme" Target="../theme/theme6.xml"/><Relationship Id="rId21" Type="http://schemas.openxmlformats.org/officeDocument/2006/relationships/tags" Target="../tags/tag229.xml"/><Relationship Id="rId20" Type="http://schemas.openxmlformats.org/officeDocument/2006/relationships/tags" Target="../tags/tag228.xml"/><Relationship Id="rId2" Type="http://schemas.openxmlformats.org/officeDocument/2006/relationships/slideLayout" Target="../slideLayouts/slideLayout76.xml"/><Relationship Id="rId19" Type="http://schemas.openxmlformats.org/officeDocument/2006/relationships/tags" Target="../tags/tag227.xml"/><Relationship Id="rId18" Type="http://schemas.openxmlformats.org/officeDocument/2006/relationships/slideLayout" Target="../slideLayouts/slideLayout92.xml"/><Relationship Id="rId17" Type="http://schemas.openxmlformats.org/officeDocument/2006/relationships/slideLayout" Target="../slideLayouts/slideLayout91.xml"/><Relationship Id="rId16" Type="http://schemas.openxmlformats.org/officeDocument/2006/relationships/slideLayout" Target="../slideLayouts/slideLayout90.xml"/><Relationship Id="rId15" Type="http://schemas.openxmlformats.org/officeDocument/2006/relationships/slideLayout" Target="../slideLayouts/slideLayout89.xml"/><Relationship Id="rId14" Type="http://schemas.openxmlformats.org/officeDocument/2006/relationships/slideLayout" Target="../slideLayouts/slideLayout88.xml"/><Relationship Id="rId13" Type="http://schemas.openxmlformats.org/officeDocument/2006/relationships/slideLayout" Target="../slideLayouts/slideLayout87.xml"/><Relationship Id="rId12" Type="http://schemas.openxmlformats.org/officeDocument/2006/relationships/slideLayout" Target="../slideLayouts/slideLayout86.xml"/><Relationship Id="rId11" Type="http://schemas.openxmlformats.org/officeDocument/2006/relationships/slideLayout" Target="../slideLayouts/slideLayout85.xml"/><Relationship Id="rId10" Type="http://schemas.openxmlformats.org/officeDocument/2006/relationships/slideLayout" Target="../slideLayouts/slideLayout84.xml"/><Relationship Id="rId1" Type="http://schemas.openxmlformats.org/officeDocument/2006/relationships/slideLayout" Target="../slideLayouts/slideLayout75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01.xml"/><Relationship Id="rId8" Type="http://schemas.openxmlformats.org/officeDocument/2006/relationships/slideLayout" Target="../slideLayouts/slideLayout100.xml"/><Relationship Id="rId7" Type="http://schemas.openxmlformats.org/officeDocument/2006/relationships/slideLayout" Target="../slideLayouts/slideLayout99.xml"/><Relationship Id="rId6" Type="http://schemas.openxmlformats.org/officeDocument/2006/relationships/slideLayout" Target="../slideLayouts/slideLayout98.xml"/><Relationship Id="rId5" Type="http://schemas.openxmlformats.org/officeDocument/2006/relationships/slideLayout" Target="../slideLayouts/slideLayout97.xml"/><Relationship Id="rId4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5.xml"/><Relationship Id="rId25" Type="http://schemas.openxmlformats.org/officeDocument/2006/relationships/theme" Target="../theme/theme7.xml"/><Relationship Id="rId24" Type="http://schemas.openxmlformats.org/officeDocument/2006/relationships/tags" Target="../tags/tag388.xml"/><Relationship Id="rId23" Type="http://schemas.openxmlformats.org/officeDocument/2006/relationships/tags" Target="../tags/tag387.xml"/><Relationship Id="rId22" Type="http://schemas.openxmlformats.org/officeDocument/2006/relationships/tags" Target="../tags/tag386.xml"/><Relationship Id="rId21" Type="http://schemas.openxmlformats.org/officeDocument/2006/relationships/tags" Target="../tags/tag385.xml"/><Relationship Id="rId20" Type="http://schemas.openxmlformats.org/officeDocument/2006/relationships/tags" Target="../tags/tag384.xml"/><Relationship Id="rId2" Type="http://schemas.openxmlformats.org/officeDocument/2006/relationships/slideLayout" Target="../slideLayouts/slideLayout94.xml"/><Relationship Id="rId19" Type="http://schemas.openxmlformats.org/officeDocument/2006/relationships/tags" Target="../tags/tag383.xml"/><Relationship Id="rId18" Type="http://schemas.openxmlformats.org/officeDocument/2006/relationships/slideLayout" Target="../slideLayouts/slideLayout110.xml"/><Relationship Id="rId17" Type="http://schemas.openxmlformats.org/officeDocument/2006/relationships/slideLayout" Target="../slideLayouts/slideLayout109.xml"/><Relationship Id="rId16" Type="http://schemas.openxmlformats.org/officeDocument/2006/relationships/slideLayout" Target="../slideLayouts/slideLayout108.xml"/><Relationship Id="rId15" Type="http://schemas.openxmlformats.org/officeDocument/2006/relationships/slideLayout" Target="../slideLayouts/slideLayout107.xml"/><Relationship Id="rId14" Type="http://schemas.openxmlformats.org/officeDocument/2006/relationships/slideLayout" Target="../slideLayouts/slideLayout106.xml"/><Relationship Id="rId13" Type="http://schemas.openxmlformats.org/officeDocument/2006/relationships/slideLayout" Target="../slideLayouts/slideLayout105.xml"/><Relationship Id="rId12" Type="http://schemas.openxmlformats.org/officeDocument/2006/relationships/slideLayout" Target="../slideLayouts/slideLayout104.xml"/><Relationship Id="rId11" Type="http://schemas.openxmlformats.org/officeDocument/2006/relationships/slideLayout" Target="../slideLayouts/slideLayout103.xml"/><Relationship Id="rId10" Type="http://schemas.openxmlformats.org/officeDocument/2006/relationships/slideLayout" Target="../slideLayouts/slideLayout102.xml"/><Relationship Id="rId1" Type="http://schemas.openxmlformats.org/officeDocument/2006/relationships/slideLayout" Target="../slideLayouts/slideLayout93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19.xml"/><Relationship Id="rId8" Type="http://schemas.openxmlformats.org/officeDocument/2006/relationships/slideLayout" Target="../slideLayouts/slideLayout118.xml"/><Relationship Id="rId7" Type="http://schemas.openxmlformats.org/officeDocument/2006/relationships/slideLayout" Target="../slideLayouts/slideLayout117.xml"/><Relationship Id="rId6" Type="http://schemas.openxmlformats.org/officeDocument/2006/relationships/slideLayout" Target="../slideLayouts/slideLayout116.xml"/><Relationship Id="rId5" Type="http://schemas.openxmlformats.org/officeDocument/2006/relationships/slideLayout" Target="../slideLayouts/slideLayout115.xml"/><Relationship Id="rId4" Type="http://schemas.openxmlformats.org/officeDocument/2006/relationships/slideLayout" Target="../slideLayouts/slideLayout114.xml"/><Relationship Id="rId3" Type="http://schemas.openxmlformats.org/officeDocument/2006/relationships/slideLayout" Target="../slideLayouts/slideLayout113.xml"/><Relationship Id="rId2" Type="http://schemas.openxmlformats.org/officeDocument/2006/relationships/slideLayout" Target="../slideLayouts/slideLayout112.xml"/><Relationship Id="rId15" Type="http://schemas.openxmlformats.org/officeDocument/2006/relationships/theme" Target="../theme/theme8.xml"/><Relationship Id="rId14" Type="http://schemas.openxmlformats.org/officeDocument/2006/relationships/image" Target="../media/image6.jpeg"/><Relationship Id="rId13" Type="http://schemas.openxmlformats.org/officeDocument/2006/relationships/slideLayout" Target="../slideLayouts/slideLayout123.xml"/><Relationship Id="rId12" Type="http://schemas.openxmlformats.org/officeDocument/2006/relationships/slideLayout" Target="../slideLayouts/slideLayout122.xml"/><Relationship Id="rId11" Type="http://schemas.openxmlformats.org/officeDocument/2006/relationships/slideLayout" Target="../slideLayouts/slideLayout121.xml"/><Relationship Id="rId10" Type="http://schemas.openxmlformats.org/officeDocument/2006/relationships/slideLayout" Target="../slideLayouts/slideLayout120.xml"/><Relationship Id="rId1" Type="http://schemas.openxmlformats.org/officeDocument/2006/relationships/slideLayout" Target="../slideLayouts/slideLayout1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3" y="1189673"/>
            <a:ext cx="10852237" cy="331473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3" y="1578299"/>
            <a:ext cx="10852237" cy="4041680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79743" y="5619625"/>
            <a:ext cx="2700000" cy="2376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16000" y="5619625"/>
            <a:ext cx="3960000" cy="2376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675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5619625"/>
            <a:ext cx="2700000" cy="2376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charset="-122"/>
                <a:cs typeface="幼圆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1"/>
            </p:custDataLst>
          </p:nvPr>
        </p:nvSpPr>
        <p:spPr>
          <a:xfrm>
            <a:off x="0" y="85725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l" defTabSz="514350" rtl="0" eaLnBrk="1" fontAlgn="auto" latinLnBrk="0" hangingPunct="1">
        <a:lnSpc>
          <a:spcPct val="100000"/>
        </a:lnSpc>
        <a:spcBef>
          <a:spcPct val="0"/>
        </a:spcBef>
        <a:buNone/>
        <a:defRPr sz="135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幼圆" panose="02010509060101010101" charset="-122"/>
          <a:cs typeface="+mj-cs"/>
        </a:defRPr>
      </a:lvl1pPr>
    </p:titleStyle>
    <p:bodyStyle>
      <a:lvl1pPr marL="128905" indent="-128270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9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charset="-122"/>
          <a:cs typeface="+mn-cs"/>
        </a:defRPr>
      </a:lvl1pPr>
      <a:lvl2pPr marL="386080" indent="-128270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905510" algn="l"/>
        </a:tabLst>
        <a:defRPr sz="9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charset="-122"/>
          <a:cs typeface="+mn-cs"/>
        </a:defRPr>
      </a:lvl2pPr>
      <a:lvl3pPr marL="643255" indent="-128270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9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charset="-122"/>
          <a:cs typeface="+mn-cs"/>
        </a:defRPr>
      </a:lvl3pPr>
      <a:lvl4pPr marL="900430" indent="-128270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9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charset="-122"/>
          <a:cs typeface="+mn-cs"/>
        </a:defRPr>
      </a:lvl4pPr>
      <a:lvl5pPr marL="1157605" indent="-128270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9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charset="-122"/>
          <a:cs typeface="+mn-cs"/>
        </a:defRPr>
      </a:lvl5pPr>
      <a:lvl6pPr marL="1414780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671955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929130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186305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1" y="274638"/>
            <a:ext cx="10972800" cy="11430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1" y="1600201"/>
            <a:ext cx="10972800" cy="4525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1" y="6245226"/>
            <a:ext cx="2844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05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6"/>
            <a:ext cx="3860801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05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1" y="6245226"/>
            <a:ext cx="2844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050"/>
            </a:lvl1pPr>
          </a:lstStyle>
          <a:p>
            <a:fld id="{C9B16E9F-38D6-4064-937D-2E89280974E6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</p:sldLayoutIdLst>
  <p:transition spd="med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257175" indent="-257175" algn="l" rtl="0" eaLnBrk="0" fontAlgn="base" hangingPunct="0">
        <a:spcBef>
          <a:spcPts val="7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4630" algn="l" rtl="0" eaLnBrk="0" fontAlgn="base" hangingPunct="0">
        <a:spcBef>
          <a:spcPts val="70"/>
        </a:spcBef>
        <a:spcAft>
          <a:spcPct val="0"/>
        </a:spcAft>
        <a:buChar char="–"/>
        <a:defRPr sz="2100">
          <a:solidFill>
            <a:schemeClr val="tx1"/>
          </a:solidFill>
          <a:latin typeface="+mn-lt"/>
        </a:defRPr>
      </a:lvl2pPr>
      <a:lvl3pPr marL="857250" indent="-171450" algn="l" rtl="0" eaLnBrk="0" fontAlgn="base" hangingPunct="0">
        <a:spcBef>
          <a:spcPts val="70"/>
        </a:spcBef>
        <a:spcAft>
          <a:spcPct val="0"/>
        </a:spcAft>
        <a:buChar char="•"/>
        <a:defRPr sz="1800">
          <a:solidFill>
            <a:schemeClr val="tx1"/>
          </a:solidFill>
          <a:latin typeface="+mn-lt"/>
        </a:defRPr>
      </a:lvl3pPr>
      <a:lvl4pPr marL="1200150" indent="-171450" algn="l" rtl="0" eaLnBrk="0" fontAlgn="base" hangingPunct="0">
        <a:spcBef>
          <a:spcPts val="70"/>
        </a:spcBef>
        <a:spcAft>
          <a:spcPct val="0"/>
        </a:spcAft>
        <a:buChar char="–"/>
        <a:defRPr sz="1500">
          <a:solidFill>
            <a:schemeClr val="tx1"/>
          </a:solidFill>
          <a:latin typeface="+mn-lt"/>
        </a:defRPr>
      </a:lvl4pPr>
      <a:lvl5pPr marL="1543050" indent="-171450" algn="l" rtl="0" eaLnBrk="0" fontAlgn="base" hangingPunct="0">
        <a:spcBef>
          <a:spcPts val="7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5pPr>
      <a:lvl6pPr marL="1885950" indent="-171450" algn="l" rtl="0" eaLnBrk="1" fontAlgn="base" hangingPunct="1">
        <a:spcBef>
          <a:spcPts val="7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6pPr>
      <a:lvl7pPr marL="2228850" indent="-171450" algn="l" rtl="0" eaLnBrk="1" fontAlgn="base" hangingPunct="1">
        <a:spcBef>
          <a:spcPts val="7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7pPr>
      <a:lvl8pPr marL="2571750" indent="-171450" algn="l" rtl="0" eaLnBrk="1" fontAlgn="base" hangingPunct="1">
        <a:spcBef>
          <a:spcPts val="7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8pPr>
      <a:lvl9pPr marL="2914650" indent="-171450" algn="l" rtl="0" eaLnBrk="1" fontAlgn="base" hangingPunct="1">
        <a:spcBef>
          <a:spcPts val="7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粗简黑简" panose="00020600040101010101" charset="-122"/>
                <a:cs typeface="汉仪粗简黑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粗简黑简" panose="00020600040101010101" charset="-122"/>
                <a:cs typeface="汉仪粗简黑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粗简黑简" panose="00020600040101010101" charset="-122"/>
                <a:cs typeface="汉仪粗简黑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8" name="KSO_TEMPLATE" hidden="1"/>
          <p:cNvSpPr/>
          <p:nvPr userDrawn="1">
            <p:custDataLst>
              <p:tags r:id="rId2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6" r:id="rId16"/>
    <p:sldLayoutId id="2147483697" r:id="rId17"/>
    <p:sldLayoutId id="2147483698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汉仪粗简黑简" panose="00020600040101010101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粗简黑简" panose="00020600040101010101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粗简黑简" panose="00020600040101010101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粗简黑简" panose="00020600040101010101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粗简黑简" panose="00020600040101010101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粗简黑简" panose="00020600040101010101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79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79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790"/>
            </a:lvl1pPr>
          </a:lstStyle>
          <a:p>
            <a:fld id="{C9B16E9F-38D6-4064-937D-2E89280974E6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  <p:sldLayoutId id="2147483712" r:id="rId13"/>
    <p:sldLayoutId id="2147483713" r:id="rId14"/>
    <p:sldLayoutId id="2147483714" r:id="rId15"/>
  </p:sldLayoutIdLst>
  <p:transition spd="med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2475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193040" indent="-193040" algn="l" rtl="0" eaLnBrk="0" fontAlgn="base" hangingPunct="0">
        <a:spcBef>
          <a:spcPct val="11000"/>
        </a:spcBef>
        <a:spcAft>
          <a:spcPct val="0"/>
        </a:spcAft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18465" indent="-160655" algn="l" rtl="0" eaLnBrk="0" fontAlgn="base" hangingPunct="0">
        <a:spcBef>
          <a:spcPct val="11000"/>
        </a:spcBef>
        <a:spcAft>
          <a:spcPct val="0"/>
        </a:spcAft>
        <a:buChar char="–"/>
        <a:defRPr sz="1575">
          <a:solidFill>
            <a:schemeClr val="tx1"/>
          </a:solidFill>
          <a:latin typeface="+mn-lt"/>
        </a:defRPr>
      </a:lvl2pPr>
      <a:lvl3pPr marL="643255" indent="-128270" algn="l" rtl="0" eaLnBrk="0" fontAlgn="base" hangingPunct="0">
        <a:spcBef>
          <a:spcPct val="11000"/>
        </a:spcBef>
        <a:spcAft>
          <a:spcPct val="0"/>
        </a:spcAft>
        <a:buChar char="•"/>
        <a:defRPr sz="1350">
          <a:solidFill>
            <a:schemeClr val="tx1"/>
          </a:solidFill>
          <a:latin typeface="+mn-lt"/>
        </a:defRPr>
      </a:lvl3pPr>
      <a:lvl4pPr marL="900430" indent="-128270" algn="l" rtl="0" eaLnBrk="0" fontAlgn="base" hangingPunct="0">
        <a:spcBef>
          <a:spcPct val="11000"/>
        </a:spcBef>
        <a:spcAft>
          <a:spcPct val="0"/>
        </a:spcAft>
        <a:buChar char="–"/>
        <a:defRPr sz="1125">
          <a:solidFill>
            <a:schemeClr val="tx1"/>
          </a:solidFill>
          <a:latin typeface="+mn-lt"/>
        </a:defRPr>
      </a:lvl4pPr>
      <a:lvl5pPr marL="1157605" indent="-128270" algn="l" rtl="0" eaLnBrk="0" fontAlgn="base" hangingPunct="0">
        <a:spcBef>
          <a:spcPct val="11000"/>
        </a:spcBef>
        <a:spcAft>
          <a:spcPct val="0"/>
        </a:spcAft>
        <a:buChar char="»"/>
        <a:defRPr sz="1125">
          <a:solidFill>
            <a:schemeClr val="tx1"/>
          </a:solidFill>
          <a:latin typeface="+mn-lt"/>
        </a:defRPr>
      </a:lvl5pPr>
      <a:lvl6pPr marL="1414780" indent="-128270" algn="l" rtl="0" eaLnBrk="1" fontAlgn="base" hangingPunct="1">
        <a:spcBef>
          <a:spcPct val="11000"/>
        </a:spcBef>
        <a:spcAft>
          <a:spcPct val="0"/>
        </a:spcAft>
        <a:buChar char="»"/>
        <a:defRPr sz="1125">
          <a:solidFill>
            <a:schemeClr val="tx1"/>
          </a:solidFill>
          <a:latin typeface="+mn-lt"/>
        </a:defRPr>
      </a:lvl6pPr>
      <a:lvl7pPr marL="1671955" indent="-128270" algn="l" rtl="0" eaLnBrk="1" fontAlgn="base" hangingPunct="1">
        <a:spcBef>
          <a:spcPct val="11000"/>
        </a:spcBef>
        <a:spcAft>
          <a:spcPct val="0"/>
        </a:spcAft>
        <a:buChar char="»"/>
        <a:defRPr sz="1125">
          <a:solidFill>
            <a:schemeClr val="tx1"/>
          </a:solidFill>
          <a:latin typeface="+mn-lt"/>
        </a:defRPr>
      </a:lvl7pPr>
      <a:lvl8pPr marL="1929130" indent="-128270" algn="l" rtl="0" eaLnBrk="1" fontAlgn="base" hangingPunct="1">
        <a:spcBef>
          <a:spcPct val="11000"/>
        </a:spcBef>
        <a:spcAft>
          <a:spcPct val="0"/>
        </a:spcAft>
        <a:buChar char="»"/>
        <a:defRPr sz="1125">
          <a:solidFill>
            <a:schemeClr val="tx1"/>
          </a:solidFill>
          <a:latin typeface="+mn-lt"/>
        </a:defRPr>
      </a:lvl8pPr>
      <a:lvl9pPr marL="2186305" indent="-128270" algn="l" rtl="0" eaLnBrk="1" fontAlgn="base" hangingPunct="1">
        <a:spcBef>
          <a:spcPct val="11000"/>
        </a:spcBef>
        <a:spcAft>
          <a:spcPct val="0"/>
        </a:spcAft>
        <a:buChar char="»"/>
        <a:defRPr sz="1125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3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3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79743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屏黑 简" panose="00020600040101010101" charset="-122"/>
                <a:cs typeface="汉仪屏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屏黑 简" panose="00020600040101010101" charset="-122"/>
                <a:cs typeface="汉仪屏黑 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屏黑 简" panose="00020600040101010101" charset="-122"/>
                <a:cs typeface="汉仪屏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8" name="KSO_TEMPLATE" hidden="1"/>
          <p:cNvSpPr/>
          <p:nvPr userDrawn="1">
            <p:custDataLst>
              <p:tags r:id="rId2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  <p:sldLayoutId id="2147483739" r:id="rId12"/>
    <p:sldLayoutId id="2147483740" r:id="rId13"/>
    <p:sldLayoutId id="2147483741" r:id="rId14"/>
    <p:sldLayoutId id="2147483742" r:id="rId15"/>
    <p:sldLayoutId id="2147483743" r:id="rId16"/>
    <p:sldLayoutId id="2147483744" r:id="rId17"/>
    <p:sldLayoutId id="2147483745" r:id="rId18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18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汉仪屏黑 简" panose="00020600040101010101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屏黑 简" panose="00020600040101010101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屏黑 简" panose="00020600040101010101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屏黑 简" panose="00020600040101010101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屏黑 简" panose="00020600040101010101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屏黑 简" panose="00020600040101010101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3" y="1189673"/>
            <a:ext cx="10852237" cy="331473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3" y="1578299"/>
            <a:ext cx="10852237" cy="4041680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3" y="5619625"/>
            <a:ext cx="2700000" cy="2376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5619625"/>
            <a:ext cx="3960000" cy="2376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5619625"/>
            <a:ext cx="2700000" cy="2376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55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8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85725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  <p:sldLayoutId id="2147483758" r:id="rId12"/>
    <p:sldLayoutId id="2147483759" r:id="rId13"/>
    <p:sldLayoutId id="2147483760" r:id="rId14"/>
    <p:sldLayoutId id="2147483761" r:id="rId15"/>
    <p:sldLayoutId id="2147483762" r:id="rId16"/>
    <p:sldLayoutId id="2147483763" r:id="rId17"/>
    <p:sldLayoutId id="2147483764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汉仪旗黑-55简" panose="00020600040101010101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旗黑-55简" panose="00020600040101010101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旗黑-55简" panose="00020600040101010101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旗黑-55简" panose="00020600040101010101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旗黑-55简" panose="00020600040101010101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旗黑-55简" panose="00020600040101010101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79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79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790"/>
            </a:lvl1pPr>
          </a:lstStyle>
          <a:p>
            <a:fld id="{C9B16E9F-38D6-4064-937D-2E89280974E6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6" r:id="rId1"/>
    <p:sldLayoutId id="2147483767" r:id="rId2"/>
    <p:sldLayoutId id="2147483768" r:id="rId3"/>
    <p:sldLayoutId id="2147483769" r:id="rId4"/>
    <p:sldLayoutId id="2147483770" r:id="rId5"/>
    <p:sldLayoutId id="2147483771" r:id="rId6"/>
    <p:sldLayoutId id="2147483772" r:id="rId7"/>
    <p:sldLayoutId id="2147483773" r:id="rId8"/>
    <p:sldLayoutId id="2147483774" r:id="rId9"/>
    <p:sldLayoutId id="2147483775" r:id="rId10"/>
    <p:sldLayoutId id="2147483776" r:id="rId11"/>
    <p:sldLayoutId id="2147483777" r:id="rId12"/>
    <p:sldLayoutId id="2147483778" r:id="rId13"/>
  </p:sldLayoutIdLst>
  <p:transition spd="med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2475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193040" indent="-193040" algn="l" rtl="0" eaLnBrk="0" fontAlgn="base" hangingPunct="0">
        <a:spcBef>
          <a:spcPct val="11000"/>
        </a:spcBef>
        <a:spcAft>
          <a:spcPct val="0"/>
        </a:spcAft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18465" indent="-160655" algn="l" rtl="0" eaLnBrk="0" fontAlgn="base" hangingPunct="0">
        <a:spcBef>
          <a:spcPct val="11000"/>
        </a:spcBef>
        <a:spcAft>
          <a:spcPct val="0"/>
        </a:spcAft>
        <a:buChar char="–"/>
        <a:defRPr sz="1575">
          <a:solidFill>
            <a:schemeClr val="tx1"/>
          </a:solidFill>
          <a:latin typeface="+mn-lt"/>
        </a:defRPr>
      </a:lvl2pPr>
      <a:lvl3pPr marL="643255" indent="-128270" algn="l" rtl="0" eaLnBrk="0" fontAlgn="base" hangingPunct="0">
        <a:spcBef>
          <a:spcPct val="11000"/>
        </a:spcBef>
        <a:spcAft>
          <a:spcPct val="0"/>
        </a:spcAft>
        <a:buChar char="•"/>
        <a:defRPr sz="1350">
          <a:solidFill>
            <a:schemeClr val="tx1"/>
          </a:solidFill>
          <a:latin typeface="+mn-lt"/>
        </a:defRPr>
      </a:lvl3pPr>
      <a:lvl4pPr marL="900430" indent="-128270" algn="l" rtl="0" eaLnBrk="0" fontAlgn="base" hangingPunct="0">
        <a:spcBef>
          <a:spcPct val="11000"/>
        </a:spcBef>
        <a:spcAft>
          <a:spcPct val="0"/>
        </a:spcAft>
        <a:buChar char="–"/>
        <a:defRPr sz="1125">
          <a:solidFill>
            <a:schemeClr val="tx1"/>
          </a:solidFill>
          <a:latin typeface="+mn-lt"/>
        </a:defRPr>
      </a:lvl4pPr>
      <a:lvl5pPr marL="1157605" indent="-128270" algn="l" rtl="0" eaLnBrk="0" fontAlgn="base" hangingPunct="0">
        <a:spcBef>
          <a:spcPct val="11000"/>
        </a:spcBef>
        <a:spcAft>
          <a:spcPct val="0"/>
        </a:spcAft>
        <a:buChar char="»"/>
        <a:defRPr sz="1125">
          <a:solidFill>
            <a:schemeClr val="tx1"/>
          </a:solidFill>
          <a:latin typeface="+mn-lt"/>
        </a:defRPr>
      </a:lvl5pPr>
      <a:lvl6pPr marL="1414780" indent="-128270" algn="l" rtl="0" eaLnBrk="1" fontAlgn="base" hangingPunct="1">
        <a:spcBef>
          <a:spcPct val="11000"/>
        </a:spcBef>
        <a:spcAft>
          <a:spcPct val="0"/>
        </a:spcAft>
        <a:buChar char="»"/>
        <a:defRPr sz="1125">
          <a:solidFill>
            <a:schemeClr val="tx1"/>
          </a:solidFill>
          <a:latin typeface="+mn-lt"/>
        </a:defRPr>
      </a:lvl6pPr>
      <a:lvl7pPr marL="1671955" indent="-128270" algn="l" rtl="0" eaLnBrk="1" fontAlgn="base" hangingPunct="1">
        <a:spcBef>
          <a:spcPct val="11000"/>
        </a:spcBef>
        <a:spcAft>
          <a:spcPct val="0"/>
        </a:spcAft>
        <a:buChar char="»"/>
        <a:defRPr sz="1125">
          <a:solidFill>
            <a:schemeClr val="tx1"/>
          </a:solidFill>
          <a:latin typeface="+mn-lt"/>
        </a:defRPr>
      </a:lvl7pPr>
      <a:lvl8pPr marL="1929130" indent="-128270" algn="l" rtl="0" eaLnBrk="1" fontAlgn="base" hangingPunct="1">
        <a:spcBef>
          <a:spcPct val="11000"/>
        </a:spcBef>
        <a:spcAft>
          <a:spcPct val="0"/>
        </a:spcAft>
        <a:buChar char="»"/>
        <a:defRPr sz="1125">
          <a:solidFill>
            <a:schemeClr val="tx1"/>
          </a:solidFill>
          <a:latin typeface="+mn-lt"/>
        </a:defRPr>
      </a:lvl8pPr>
      <a:lvl9pPr marL="2186305" indent="-128270" algn="l" rtl="0" eaLnBrk="1" fontAlgn="base" hangingPunct="1">
        <a:spcBef>
          <a:spcPct val="11000"/>
        </a:spcBef>
        <a:spcAft>
          <a:spcPct val="0"/>
        </a:spcAft>
        <a:buChar char="»"/>
        <a:defRPr sz="1125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24.jpeg"/><Relationship Id="rId1" Type="http://schemas.openxmlformats.org/officeDocument/2006/relationships/tags" Target="../tags/tag389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1.xml"/><Relationship Id="rId4" Type="http://schemas.openxmlformats.org/officeDocument/2006/relationships/tags" Target="../tags/tag592.xml"/><Relationship Id="rId3" Type="http://schemas.openxmlformats.org/officeDocument/2006/relationships/image" Target="../media/image40.jpeg"/><Relationship Id="rId2" Type="http://schemas.openxmlformats.org/officeDocument/2006/relationships/image" Target="../media/image13.png"/><Relationship Id="rId1" Type="http://schemas.openxmlformats.org/officeDocument/2006/relationships/tags" Target="../tags/tag591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1.xml"/><Relationship Id="rId5" Type="http://schemas.openxmlformats.org/officeDocument/2006/relationships/tags" Target="../tags/tag595.xml"/><Relationship Id="rId4" Type="http://schemas.openxmlformats.org/officeDocument/2006/relationships/tags" Target="../tags/tag594.xml"/><Relationship Id="rId3" Type="http://schemas.openxmlformats.org/officeDocument/2006/relationships/image" Target="../media/image41.jpeg"/><Relationship Id="rId2" Type="http://schemas.openxmlformats.org/officeDocument/2006/relationships/image" Target="../media/image13.png"/><Relationship Id="rId1" Type="http://schemas.openxmlformats.org/officeDocument/2006/relationships/tags" Target="../tags/tag593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599.xml"/><Relationship Id="rId4" Type="http://schemas.openxmlformats.org/officeDocument/2006/relationships/tags" Target="../tags/tag598.xml"/><Relationship Id="rId3" Type="http://schemas.openxmlformats.org/officeDocument/2006/relationships/tags" Target="../tags/tag597.xml"/><Relationship Id="rId2" Type="http://schemas.openxmlformats.org/officeDocument/2006/relationships/image" Target="../media/image2.png"/><Relationship Id="rId1" Type="http://schemas.openxmlformats.org/officeDocument/2006/relationships/tags" Target="../tags/tag596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603.xml"/><Relationship Id="rId4" Type="http://schemas.openxmlformats.org/officeDocument/2006/relationships/tags" Target="../tags/tag602.xml"/><Relationship Id="rId3" Type="http://schemas.openxmlformats.org/officeDocument/2006/relationships/tags" Target="../tags/tag601.xml"/><Relationship Id="rId2" Type="http://schemas.openxmlformats.org/officeDocument/2006/relationships/image" Target="../media/image2.png"/><Relationship Id="rId1" Type="http://schemas.openxmlformats.org/officeDocument/2006/relationships/tags" Target="../tags/tag60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0.xml"/><Relationship Id="rId1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2.xml"/><Relationship Id="rId1" Type="http://schemas.openxmlformats.org/officeDocument/2006/relationships/tags" Target="../tags/tag60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2.xml"/><Relationship Id="rId1" Type="http://schemas.openxmlformats.org/officeDocument/2006/relationships/tags" Target="../tags/tag60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2.xml"/><Relationship Id="rId1" Type="http://schemas.openxmlformats.org/officeDocument/2006/relationships/tags" Target="../tags/tag60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2.xml"/><Relationship Id="rId1" Type="http://schemas.openxmlformats.org/officeDocument/2006/relationships/tags" Target="../tags/tag60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2.xml"/><Relationship Id="rId1" Type="http://schemas.openxmlformats.org/officeDocument/2006/relationships/tags" Target="../tags/tag608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398.xml"/><Relationship Id="rId8" Type="http://schemas.openxmlformats.org/officeDocument/2006/relationships/tags" Target="../tags/tag397.xml"/><Relationship Id="rId7" Type="http://schemas.openxmlformats.org/officeDocument/2006/relationships/tags" Target="../tags/tag396.xml"/><Relationship Id="rId6" Type="http://schemas.openxmlformats.org/officeDocument/2006/relationships/tags" Target="../tags/tag395.xml"/><Relationship Id="rId5" Type="http://schemas.openxmlformats.org/officeDocument/2006/relationships/tags" Target="../tags/tag394.xml"/><Relationship Id="rId4" Type="http://schemas.openxmlformats.org/officeDocument/2006/relationships/tags" Target="../tags/tag393.xml"/><Relationship Id="rId3" Type="http://schemas.openxmlformats.org/officeDocument/2006/relationships/tags" Target="../tags/tag392.xml"/><Relationship Id="rId23" Type="http://schemas.openxmlformats.org/officeDocument/2006/relationships/slideLayout" Target="../slideLayouts/slideLayout55.xml"/><Relationship Id="rId22" Type="http://schemas.openxmlformats.org/officeDocument/2006/relationships/tags" Target="../tags/tag407.xml"/><Relationship Id="rId21" Type="http://schemas.openxmlformats.org/officeDocument/2006/relationships/tags" Target="../tags/tag406.xml"/><Relationship Id="rId20" Type="http://schemas.openxmlformats.org/officeDocument/2006/relationships/image" Target="../media/image28.svg"/><Relationship Id="rId2" Type="http://schemas.openxmlformats.org/officeDocument/2006/relationships/tags" Target="../tags/tag391.xml"/><Relationship Id="rId19" Type="http://schemas.openxmlformats.org/officeDocument/2006/relationships/image" Target="../media/image27.png"/><Relationship Id="rId18" Type="http://schemas.openxmlformats.org/officeDocument/2006/relationships/tags" Target="../tags/tag405.xml"/><Relationship Id="rId17" Type="http://schemas.openxmlformats.org/officeDocument/2006/relationships/image" Target="../media/image26.svg"/><Relationship Id="rId16" Type="http://schemas.openxmlformats.org/officeDocument/2006/relationships/image" Target="../media/image25.png"/><Relationship Id="rId15" Type="http://schemas.openxmlformats.org/officeDocument/2006/relationships/tags" Target="../tags/tag404.xml"/><Relationship Id="rId14" Type="http://schemas.openxmlformats.org/officeDocument/2006/relationships/tags" Target="../tags/tag403.xml"/><Relationship Id="rId13" Type="http://schemas.openxmlformats.org/officeDocument/2006/relationships/tags" Target="../tags/tag402.xml"/><Relationship Id="rId12" Type="http://schemas.openxmlformats.org/officeDocument/2006/relationships/tags" Target="../tags/tag401.xml"/><Relationship Id="rId11" Type="http://schemas.openxmlformats.org/officeDocument/2006/relationships/tags" Target="../tags/tag400.xml"/><Relationship Id="rId10" Type="http://schemas.openxmlformats.org/officeDocument/2006/relationships/tags" Target="../tags/tag399.xml"/><Relationship Id="rId1" Type="http://schemas.openxmlformats.org/officeDocument/2006/relationships/tags" Target="../tags/tag39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2.xml"/><Relationship Id="rId1" Type="http://schemas.openxmlformats.org/officeDocument/2006/relationships/tags" Target="../tags/tag60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2.xml"/><Relationship Id="rId1" Type="http://schemas.openxmlformats.org/officeDocument/2006/relationships/tags" Target="../tags/tag61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0.xml"/><Relationship Id="rId1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81.xml"/><Relationship Id="rId6" Type="http://schemas.openxmlformats.org/officeDocument/2006/relationships/audio" Target="../media/audio1.wav"/><Relationship Id="rId5" Type="http://schemas.openxmlformats.org/officeDocument/2006/relationships/tags" Target="../tags/tag614.xml"/><Relationship Id="rId4" Type="http://schemas.openxmlformats.org/officeDocument/2006/relationships/tags" Target="../tags/tag613.xml"/><Relationship Id="rId3" Type="http://schemas.openxmlformats.org/officeDocument/2006/relationships/tags" Target="../tags/tag612.xml"/><Relationship Id="rId2" Type="http://schemas.openxmlformats.org/officeDocument/2006/relationships/image" Target="../media/image13.png"/><Relationship Id="rId1" Type="http://schemas.openxmlformats.org/officeDocument/2006/relationships/tags" Target="../tags/tag611.xml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94.xml"/><Relationship Id="rId5" Type="http://schemas.openxmlformats.org/officeDocument/2006/relationships/audio" Target="../media/audio1.wav"/><Relationship Id="rId4" Type="http://schemas.openxmlformats.org/officeDocument/2006/relationships/image" Target="../media/image45.png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42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4.xml"/><Relationship Id="rId1" Type="http://schemas.openxmlformats.org/officeDocument/2006/relationships/tags" Target="../tags/tag61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4.xml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95.xml"/><Relationship Id="rId4" Type="http://schemas.openxmlformats.org/officeDocument/2006/relationships/tags" Target="../tags/tag619.xml"/><Relationship Id="rId3" Type="http://schemas.openxmlformats.org/officeDocument/2006/relationships/tags" Target="../tags/tag618.xml"/><Relationship Id="rId2" Type="http://schemas.openxmlformats.org/officeDocument/2006/relationships/tags" Target="../tags/tag617.xml"/><Relationship Id="rId1" Type="http://schemas.openxmlformats.org/officeDocument/2006/relationships/tags" Target="../tags/tag616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3.xml"/><Relationship Id="rId4" Type="http://schemas.openxmlformats.org/officeDocument/2006/relationships/tags" Target="../tags/tag411.xml"/><Relationship Id="rId3" Type="http://schemas.openxmlformats.org/officeDocument/2006/relationships/tags" Target="../tags/tag410.xml"/><Relationship Id="rId2" Type="http://schemas.openxmlformats.org/officeDocument/2006/relationships/tags" Target="../tags/tag409.xml"/><Relationship Id="rId1" Type="http://schemas.openxmlformats.org/officeDocument/2006/relationships/tags" Target="../tags/tag40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4.xml"/><Relationship Id="rId1" Type="http://schemas.openxmlformats.org/officeDocument/2006/relationships/tags" Target="../tags/tag620.xml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95.xml"/><Relationship Id="rId4" Type="http://schemas.openxmlformats.org/officeDocument/2006/relationships/tags" Target="../tags/tag624.xml"/><Relationship Id="rId3" Type="http://schemas.openxmlformats.org/officeDocument/2006/relationships/tags" Target="../tags/tag623.xml"/><Relationship Id="rId2" Type="http://schemas.openxmlformats.org/officeDocument/2006/relationships/tags" Target="../tags/tag622.xml"/><Relationship Id="rId1" Type="http://schemas.openxmlformats.org/officeDocument/2006/relationships/tags" Target="../tags/tag62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4.xml"/><Relationship Id="rId1" Type="http://schemas.openxmlformats.org/officeDocument/2006/relationships/tags" Target="../tags/tag62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4.xml"/><Relationship Id="rId1" Type="http://schemas.openxmlformats.org/officeDocument/2006/relationships/tags" Target="../tags/tag62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4.xml"/><Relationship Id="rId1" Type="http://schemas.openxmlformats.org/officeDocument/2006/relationships/tags" Target="../tags/tag62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4.xml"/><Relationship Id="rId1" Type="http://schemas.openxmlformats.org/officeDocument/2006/relationships/tags" Target="../tags/tag628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0.xml"/><Relationship Id="rId7" Type="http://schemas.openxmlformats.org/officeDocument/2006/relationships/image" Target="../media/image35.wmf"/><Relationship Id="rId6" Type="http://schemas.openxmlformats.org/officeDocument/2006/relationships/image" Target="../media/image34.png"/><Relationship Id="rId5" Type="http://schemas.openxmlformats.org/officeDocument/2006/relationships/image" Target="../media/image33.wmf"/><Relationship Id="rId4" Type="http://schemas.openxmlformats.org/officeDocument/2006/relationships/image" Target="../media/image32.jpeg"/><Relationship Id="rId3" Type="http://schemas.openxmlformats.org/officeDocument/2006/relationships/image" Target="../media/image31.wmf"/><Relationship Id="rId2" Type="http://schemas.openxmlformats.org/officeDocument/2006/relationships/image" Target="../media/image30.jpeg"/><Relationship Id="rId1" Type="http://schemas.openxmlformats.org/officeDocument/2006/relationships/image" Target="../media/image29.w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0.xml"/><Relationship Id="rId1" Type="http://schemas.openxmlformats.org/officeDocument/2006/relationships/image" Target="../media/image36.png"/></Relationships>
</file>

<file path=ppt/slides/_rels/slide7.xml.rels><?xml version="1.0" encoding="UTF-8" standalone="yes"?>
<Relationships xmlns="http://schemas.openxmlformats.org/package/2006/relationships"><Relationship Id="rId99" Type="http://schemas.openxmlformats.org/officeDocument/2006/relationships/tags" Target="../tags/tag507.xml"/><Relationship Id="rId98" Type="http://schemas.openxmlformats.org/officeDocument/2006/relationships/tags" Target="../tags/tag506.xml"/><Relationship Id="rId97" Type="http://schemas.openxmlformats.org/officeDocument/2006/relationships/tags" Target="../tags/tag505.xml"/><Relationship Id="rId96" Type="http://schemas.openxmlformats.org/officeDocument/2006/relationships/tags" Target="../tags/tag504.xml"/><Relationship Id="rId95" Type="http://schemas.openxmlformats.org/officeDocument/2006/relationships/tags" Target="../tags/tag503.xml"/><Relationship Id="rId94" Type="http://schemas.openxmlformats.org/officeDocument/2006/relationships/tags" Target="../tags/tag502.xml"/><Relationship Id="rId93" Type="http://schemas.openxmlformats.org/officeDocument/2006/relationships/tags" Target="../tags/tag501.xml"/><Relationship Id="rId92" Type="http://schemas.openxmlformats.org/officeDocument/2006/relationships/tags" Target="../tags/tag500.xml"/><Relationship Id="rId91" Type="http://schemas.openxmlformats.org/officeDocument/2006/relationships/tags" Target="../tags/tag499.xml"/><Relationship Id="rId90" Type="http://schemas.openxmlformats.org/officeDocument/2006/relationships/tags" Target="../tags/tag498.xml"/><Relationship Id="rId9" Type="http://schemas.openxmlformats.org/officeDocument/2006/relationships/tags" Target="../tags/tag417.xml"/><Relationship Id="rId89" Type="http://schemas.openxmlformats.org/officeDocument/2006/relationships/tags" Target="../tags/tag497.xml"/><Relationship Id="rId88" Type="http://schemas.openxmlformats.org/officeDocument/2006/relationships/tags" Target="../tags/tag496.xml"/><Relationship Id="rId87" Type="http://schemas.openxmlformats.org/officeDocument/2006/relationships/tags" Target="../tags/tag495.xml"/><Relationship Id="rId86" Type="http://schemas.openxmlformats.org/officeDocument/2006/relationships/tags" Target="../tags/tag494.xml"/><Relationship Id="rId85" Type="http://schemas.openxmlformats.org/officeDocument/2006/relationships/tags" Target="../tags/tag493.xml"/><Relationship Id="rId84" Type="http://schemas.openxmlformats.org/officeDocument/2006/relationships/tags" Target="../tags/tag492.xml"/><Relationship Id="rId83" Type="http://schemas.openxmlformats.org/officeDocument/2006/relationships/tags" Target="../tags/tag491.xml"/><Relationship Id="rId82" Type="http://schemas.openxmlformats.org/officeDocument/2006/relationships/tags" Target="../tags/tag490.xml"/><Relationship Id="rId81" Type="http://schemas.openxmlformats.org/officeDocument/2006/relationships/tags" Target="../tags/tag489.xml"/><Relationship Id="rId80" Type="http://schemas.openxmlformats.org/officeDocument/2006/relationships/tags" Target="../tags/tag488.xml"/><Relationship Id="rId8" Type="http://schemas.openxmlformats.org/officeDocument/2006/relationships/tags" Target="../tags/tag416.xml"/><Relationship Id="rId79" Type="http://schemas.openxmlformats.org/officeDocument/2006/relationships/tags" Target="../tags/tag487.xml"/><Relationship Id="rId78" Type="http://schemas.openxmlformats.org/officeDocument/2006/relationships/tags" Target="../tags/tag486.xml"/><Relationship Id="rId77" Type="http://schemas.openxmlformats.org/officeDocument/2006/relationships/tags" Target="../tags/tag485.xml"/><Relationship Id="rId76" Type="http://schemas.openxmlformats.org/officeDocument/2006/relationships/tags" Target="../tags/tag484.xml"/><Relationship Id="rId75" Type="http://schemas.openxmlformats.org/officeDocument/2006/relationships/tags" Target="../tags/tag483.xml"/><Relationship Id="rId74" Type="http://schemas.openxmlformats.org/officeDocument/2006/relationships/tags" Target="../tags/tag482.xml"/><Relationship Id="rId73" Type="http://schemas.openxmlformats.org/officeDocument/2006/relationships/tags" Target="../tags/tag481.xml"/><Relationship Id="rId72" Type="http://schemas.openxmlformats.org/officeDocument/2006/relationships/tags" Target="../tags/tag480.xml"/><Relationship Id="rId71" Type="http://schemas.openxmlformats.org/officeDocument/2006/relationships/tags" Target="../tags/tag479.xml"/><Relationship Id="rId70" Type="http://schemas.openxmlformats.org/officeDocument/2006/relationships/tags" Target="../tags/tag478.xml"/><Relationship Id="rId7" Type="http://schemas.openxmlformats.org/officeDocument/2006/relationships/tags" Target="../tags/tag415.xml"/><Relationship Id="rId69" Type="http://schemas.openxmlformats.org/officeDocument/2006/relationships/tags" Target="../tags/tag477.xml"/><Relationship Id="rId68" Type="http://schemas.openxmlformats.org/officeDocument/2006/relationships/tags" Target="../tags/tag476.xml"/><Relationship Id="rId67" Type="http://schemas.openxmlformats.org/officeDocument/2006/relationships/tags" Target="../tags/tag475.xml"/><Relationship Id="rId66" Type="http://schemas.openxmlformats.org/officeDocument/2006/relationships/tags" Target="../tags/tag474.xml"/><Relationship Id="rId65" Type="http://schemas.openxmlformats.org/officeDocument/2006/relationships/tags" Target="../tags/tag473.xml"/><Relationship Id="rId64" Type="http://schemas.openxmlformats.org/officeDocument/2006/relationships/tags" Target="../tags/tag472.xml"/><Relationship Id="rId63" Type="http://schemas.openxmlformats.org/officeDocument/2006/relationships/tags" Target="../tags/tag471.xml"/><Relationship Id="rId62" Type="http://schemas.openxmlformats.org/officeDocument/2006/relationships/tags" Target="../tags/tag470.xml"/><Relationship Id="rId61" Type="http://schemas.openxmlformats.org/officeDocument/2006/relationships/tags" Target="../tags/tag469.xml"/><Relationship Id="rId60" Type="http://schemas.openxmlformats.org/officeDocument/2006/relationships/tags" Target="../tags/tag468.xml"/><Relationship Id="rId6" Type="http://schemas.openxmlformats.org/officeDocument/2006/relationships/tags" Target="../tags/tag414.xml"/><Relationship Id="rId59" Type="http://schemas.openxmlformats.org/officeDocument/2006/relationships/tags" Target="../tags/tag467.xml"/><Relationship Id="rId58" Type="http://schemas.openxmlformats.org/officeDocument/2006/relationships/tags" Target="../tags/tag466.xml"/><Relationship Id="rId57" Type="http://schemas.openxmlformats.org/officeDocument/2006/relationships/tags" Target="../tags/tag465.xml"/><Relationship Id="rId56" Type="http://schemas.openxmlformats.org/officeDocument/2006/relationships/tags" Target="../tags/tag464.xml"/><Relationship Id="rId55" Type="http://schemas.openxmlformats.org/officeDocument/2006/relationships/tags" Target="../tags/tag463.xml"/><Relationship Id="rId54" Type="http://schemas.openxmlformats.org/officeDocument/2006/relationships/tags" Target="../tags/tag462.xml"/><Relationship Id="rId53" Type="http://schemas.openxmlformats.org/officeDocument/2006/relationships/tags" Target="../tags/tag461.xml"/><Relationship Id="rId52" Type="http://schemas.openxmlformats.org/officeDocument/2006/relationships/tags" Target="../tags/tag460.xml"/><Relationship Id="rId51" Type="http://schemas.openxmlformats.org/officeDocument/2006/relationships/tags" Target="../tags/tag459.xml"/><Relationship Id="rId50" Type="http://schemas.openxmlformats.org/officeDocument/2006/relationships/tags" Target="../tags/tag458.xml"/><Relationship Id="rId5" Type="http://schemas.openxmlformats.org/officeDocument/2006/relationships/image" Target="../media/image38.jpeg"/><Relationship Id="rId49" Type="http://schemas.openxmlformats.org/officeDocument/2006/relationships/tags" Target="../tags/tag457.xml"/><Relationship Id="rId48" Type="http://schemas.openxmlformats.org/officeDocument/2006/relationships/tags" Target="../tags/tag456.xml"/><Relationship Id="rId47" Type="http://schemas.openxmlformats.org/officeDocument/2006/relationships/tags" Target="../tags/tag455.xml"/><Relationship Id="rId46" Type="http://schemas.openxmlformats.org/officeDocument/2006/relationships/tags" Target="../tags/tag454.xml"/><Relationship Id="rId45" Type="http://schemas.openxmlformats.org/officeDocument/2006/relationships/tags" Target="../tags/tag453.xml"/><Relationship Id="rId44" Type="http://schemas.openxmlformats.org/officeDocument/2006/relationships/tags" Target="../tags/tag452.xml"/><Relationship Id="rId43" Type="http://schemas.openxmlformats.org/officeDocument/2006/relationships/tags" Target="../tags/tag451.xml"/><Relationship Id="rId42" Type="http://schemas.openxmlformats.org/officeDocument/2006/relationships/tags" Target="../tags/tag450.xml"/><Relationship Id="rId41" Type="http://schemas.openxmlformats.org/officeDocument/2006/relationships/tags" Target="../tags/tag449.xml"/><Relationship Id="rId40" Type="http://schemas.openxmlformats.org/officeDocument/2006/relationships/tags" Target="../tags/tag448.xml"/><Relationship Id="rId4" Type="http://schemas.openxmlformats.org/officeDocument/2006/relationships/image" Target="../media/image37.jpeg"/><Relationship Id="rId39" Type="http://schemas.openxmlformats.org/officeDocument/2006/relationships/tags" Target="../tags/tag447.xml"/><Relationship Id="rId38" Type="http://schemas.openxmlformats.org/officeDocument/2006/relationships/tags" Target="../tags/tag446.xml"/><Relationship Id="rId37" Type="http://schemas.openxmlformats.org/officeDocument/2006/relationships/tags" Target="../tags/tag445.xml"/><Relationship Id="rId36" Type="http://schemas.openxmlformats.org/officeDocument/2006/relationships/tags" Target="../tags/tag444.xml"/><Relationship Id="rId35" Type="http://schemas.openxmlformats.org/officeDocument/2006/relationships/tags" Target="../tags/tag443.xml"/><Relationship Id="rId34" Type="http://schemas.openxmlformats.org/officeDocument/2006/relationships/tags" Target="../tags/tag442.xml"/><Relationship Id="rId33" Type="http://schemas.openxmlformats.org/officeDocument/2006/relationships/tags" Target="../tags/tag441.xml"/><Relationship Id="rId32" Type="http://schemas.openxmlformats.org/officeDocument/2006/relationships/tags" Target="../tags/tag440.xml"/><Relationship Id="rId31" Type="http://schemas.openxmlformats.org/officeDocument/2006/relationships/tags" Target="../tags/tag439.xml"/><Relationship Id="rId30" Type="http://schemas.openxmlformats.org/officeDocument/2006/relationships/tags" Target="../tags/tag438.xml"/><Relationship Id="rId3" Type="http://schemas.openxmlformats.org/officeDocument/2006/relationships/tags" Target="../tags/tag413.xml"/><Relationship Id="rId29" Type="http://schemas.openxmlformats.org/officeDocument/2006/relationships/tags" Target="../tags/tag437.xml"/><Relationship Id="rId28" Type="http://schemas.openxmlformats.org/officeDocument/2006/relationships/tags" Target="../tags/tag436.xml"/><Relationship Id="rId27" Type="http://schemas.openxmlformats.org/officeDocument/2006/relationships/tags" Target="../tags/tag435.xml"/><Relationship Id="rId26" Type="http://schemas.openxmlformats.org/officeDocument/2006/relationships/tags" Target="../tags/tag434.xml"/><Relationship Id="rId25" Type="http://schemas.openxmlformats.org/officeDocument/2006/relationships/tags" Target="../tags/tag433.xml"/><Relationship Id="rId24" Type="http://schemas.openxmlformats.org/officeDocument/2006/relationships/tags" Target="../tags/tag432.xml"/><Relationship Id="rId23" Type="http://schemas.openxmlformats.org/officeDocument/2006/relationships/tags" Target="../tags/tag431.xml"/><Relationship Id="rId22" Type="http://schemas.openxmlformats.org/officeDocument/2006/relationships/tags" Target="../tags/tag430.xml"/><Relationship Id="rId21" Type="http://schemas.openxmlformats.org/officeDocument/2006/relationships/tags" Target="../tags/tag429.xml"/><Relationship Id="rId20" Type="http://schemas.openxmlformats.org/officeDocument/2006/relationships/tags" Target="../tags/tag428.xml"/><Relationship Id="rId2" Type="http://schemas.openxmlformats.org/officeDocument/2006/relationships/image" Target="../media/image13.png"/><Relationship Id="rId19" Type="http://schemas.openxmlformats.org/officeDocument/2006/relationships/tags" Target="../tags/tag427.xml"/><Relationship Id="rId18" Type="http://schemas.openxmlformats.org/officeDocument/2006/relationships/tags" Target="../tags/tag426.xml"/><Relationship Id="rId178" Type="http://schemas.openxmlformats.org/officeDocument/2006/relationships/slideLayout" Target="../slideLayouts/slideLayout70.xml"/><Relationship Id="rId177" Type="http://schemas.openxmlformats.org/officeDocument/2006/relationships/tags" Target="../tags/tag585.xml"/><Relationship Id="rId176" Type="http://schemas.openxmlformats.org/officeDocument/2006/relationships/tags" Target="../tags/tag584.xml"/><Relationship Id="rId175" Type="http://schemas.openxmlformats.org/officeDocument/2006/relationships/tags" Target="../tags/tag583.xml"/><Relationship Id="rId174" Type="http://schemas.openxmlformats.org/officeDocument/2006/relationships/tags" Target="../tags/tag582.xml"/><Relationship Id="rId173" Type="http://schemas.openxmlformats.org/officeDocument/2006/relationships/tags" Target="../tags/tag581.xml"/><Relationship Id="rId172" Type="http://schemas.openxmlformats.org/officeDocument/2006/relationships/tags" Target="../tags/tag580.xml"/><Relationship Id="rId171" Type="http://schemas.openxmlformats.org/officeDocument/2006/relationships/tags" Target="../tags/tag579.xml"/><Relationship Id="rId170" Type="http://schemas.openxmlformats.org/officeDocument/2006/relationships/tags" Target="../tags/tag578.xml"/><Relationship Id="rId17" Type="http://schemas.openxmlformats.org/officeDocument/2006/relationships/tags" Target="../tags/tag425.xml"/><Relationship Id="rId169" Type="http://schemas.openxmlformats.org/officeDocument/2006/relationships/tags" Target="../tags/tag577.xml"/><Relationship Id="rId168" Type="http://schemas.openxmlformats.org/officeDocument/2006/relationships/tags" Target="../tags/tag576.xml"/><Relationship Id="rId167" Type="http://schemas.openxmlformats.org/officeDocument/2006/relationships/tags" Target="../tags/tag575.xml"/><Relationship Id="rId166" Type="http://schemas.openxmlformats.org/officeDocument/2006/relationships/tags" Target="../tags/tag574.xml"/><Relationship Id="rId165" Type="http://schemas.openxmlformats.org/officeDocument/2006/relationships/tags" Target="../tags/tag573.xml"/><Relationship Id="rId164" Type="http://schemas.openxmlformats.org/officeDocument/2006/relationships/tags" Target="../tags/tag572.xml"/><Relationship Id="rId163" Type="http://schemas.openxmlformats.org/officeDocument/2006/relationships/tags" Target="../tags/tag571.xml"/><Relationship Id="rId162" Type="http://schemas.openxmlformats.org/officeDocument/2006/relationships/tags" Target="../tags/tag570.xml"/><Relationship Id="rId161" Type="http://schemas.openxmlformats.org/officeDocument/2006/relationships/tags" Target="../tags/tag569.xml"/><Relationship Id="rId160" Type="http://schemas.openxmlformats.org/officeDocument/2006/relationships/tags" Target="../tags/tag568.xml"/><Relationship Id="rId16" Type="http://schemas.openxmlformats.org/officeDocument/2006/relationships/tags" Target="../tags/tag424.xml"/><Relationship Id="rId159" Type="http://schemas.openxmlformats.org/officeDocument/2006/relationships/tags" Target="../tags/tag567.xml"/><Relationship Id="rId158" Type="http://schemas.openxmlformats.org/officeDocument/2006/relationships/tags" Target="../tags/tag566.xml"/><Relationship Id="rId157" Type="http://schemas.openxmlformats.org/officeDocument/2006/relationships/tags" Target="../tags/tag565.xml"/><Relationship Id="rId156" Type="http://schemas.openxmlformats.org/officeDocument/2006/relationships/tags" Target="../tags/tag564.xml"/><Relationship Id="rId155" Type="http://schemas.openxmlformats.org/officeDocument/2006/relationships/tags" Target="../tags/tag563.xml"/><Relationship Id="rId154" Type="http://schemas.openxmlformats.org/officeDocument/2006/relationships/tags" Target="../tags/tag562.xml"/><Relationship Id="rId153" Type="http://schemas.openxmlformats.org/officeDocument/2006/relationships/tags" Target="../tags/tag561.xml"/><Relationship Id="rId152" Type="http://schemas.openxmlformats.org/officeDocument/2006/relationships/tags" Target="../tags/tag560.xml"/><Relationship Id="rId151" Type="http://schemas.openxmlformats.org/officeDocument/2006/relationships/tags" Target="../tags/tag559.xml"/><Relationship Id="rId150" Type="http://schemas.openxmlformats.org/officeDocument/2006/relationships/tags" Target="../tags/tag558.xml"/><Relationship Id="rId15" Type="http://schemas.openxmlformats.org/officeDocument/2006/relationships/tags" Target="../tags/tag423.xml"/><Relationship Id="rId149" Type="http://schemas.openxmlformats.org/officeDocument/2006/relationships/tags" Target="../tags/tag557.xml"/><Relationship Id="rId148" Type="http://schemas.openxmlformats.org/officeDocument/2006/relationships/tags" Target="../tags/tag556.xml"/><Relationship Id="rId147" Type="http://schemas.openxmlformats.org/officeDocument/2006/relationships/tags" Target="../tags/tag555.xml"/><Relationship Id="rId146" Type="http://schemas.openxmlformats.org/officeDocument/2006/relationships/tags" Target="../tags/tag554.xml"/><Relationship Id="rId145" Type="http://schemas.openxmlformats.org/officeDocument/2006/relationships/tags" Target="../tags/tag553.xml"/><Relationship Id="rId144" Type="http://schemas.openxmlformats.org/officeDocument/2006/relationships/tags" Target="../tags/tag552.xml"/><Relationship Id="rId143" Type="http://schemas.openxmlformats.org/officeDocument/2006/relationships/tags" Target="../tags/tag551.xml"/><Relationship Id="rId142" Type="http://schemas.openxmlformats.org/officeDocument/2006/relationships/tags" Target="../tags/tag550.xml"/><Relationship Id="rId141" Type="http://schemas.openxmlformats.org/officeDocument/2006/relationships/tags" Target="../tags/tag549.xml"/><Relationship Id="rId140" Type="http://schemas.openxmlformats.org/officeDocument/2006/relationships/tags" Target="../tags/tag548.xml"/><Relationship Id="rId14" Type="http://schemas.openxmlformats.org/officeDocument/2006/relationships/tags" Target="../tags/tag422.xml"/><Relationship Id="rId139" Type="http://schemas.openxmlformats.org/officeDocument/2006/relationships/tags" Target="../tags/tag547.xml"/><Relationship Id="rId138" Type="http://schemas.openxmlformats.org/officeDocument/2006/relationships/tags" Target="../tags/tag546.xml"/><Relationship Id="rId137" Type="http://schemas.openxmlformats.org/officeDocument/2006/relationships/tags" Target="../tags/tag545.xml"/><Relationship Id="rId136" Type="http://schemas.openxmlformats.org/officeDocument/2006/relationships/tags" Target="../tags/tag544.xml"/><Relationship Id="rId135" Type="http://schemas.openxmlformats.org/officeDocument/2006/relationships/tags" Target="../tags/tag543.xml"/><Relationship Id="rId134" Type="http://schemas.openxmlformats.org/officeDocument/2006/relationships/tags" Target="../tags/tag542.xml"/><Relationship Id="rId133" Type="http://schemas.openxmlformats.org/officeDocument/2006/relationships/tags" Target="../tags/tag541.xml"/><Relationship Id="rId132" Type="http://schemas.openxmlformats.org/officeDocument/2006/relationships/tags" Target="../tags/tag540.xml"/><Relationship Id="rId131" Type="http://schemas.openxmlformats.org/officeDocument/2006/relationships/tags" Target="../tags/tag539.xml"/><Relationship Id="rId130" Type="http://schemas.openxmlformats.org/officeDocument/2006/relationships/tags" Target="../tags/tag538.xml"/><Relationship Id="rId13" Type="http://schemas.openxmlformats.org/officeDocument/2006/relationships/tags" Target="../tags/tag421.xml"/><Relationship Id="rId129" Type="http://schemas.openxmlformats.org/officeDocument/2006/relationships/tags" Target="../tags/tag537.xml"/><Relationship Id="rId128" Type="http://schemas.openxmlformats.org/officeDocument/2006/relationships/tags" Target="../tags/tag536.xml"/><Relationship Id="rId127" Type="http://schemas.openxmlformats.org/officeDocument/2006/relationships/tags" Target="../tags/tag535.xml"/><Relationship Id="rId126" Type="http://schemas.openxmlformats.org/officeDocument/2006/relationships/tags" Target="../tags/tag534.xml"/><Relationship Id="rId125" Type="http://schemas.openxmlformats.org/officeDocument/2006/relationships/tags" Target="../tags/tag533.xml"/><Relationship Id="rId124" Type="http://schemas.openxmlformats.org/officeDocument/2006/relationships/tags" Target="../tags/tag532.xml"/><Relationship Id="rId123" Type="http://schemas.openxmlformats.org/officeDocument/2006/relationships/tags" Target="../tags/tag531.xml"/><Relationship Id="rId122" Type="http://schemas.openxmlformats.org/officeDocument/2006/relationships/tags" Target="../tags/tag530.xml"/><Relationship Id="rId121" Type="http://schemas.openxmlformats.org/officeDocument/2006/relationships/tags" Target="../tags/tag529.xml"/><Relationship Id="rId120" Type="http://schemas.openxmlformats.org/officeDocument/2006/relationships/tags" Target="../tags/tag528.xml"/><Relationship Id="rId12" Type="http://schemas.openxmlformats.org/officeDocument/2006/relationships/tags" Target="../tags/tag420.xml"/><Relationship Id="rId119" Type="http://schemas.openxmlformats.org/officeDocument/2006/relationships/tags" Target="../tags/tag527.xml"/><Relationship Id="rId118" Type="http://schemas.openxmlformats.org/officeDocument/2006/relationships/tags" Target="../tags/tag526.xml"/><Relationship Id="rId117" Type="http://schemas.openxmlformats.org/officeDocument/2006/relationships/tags" Target="../tags/tag525.xml"/><Relationship Id="rId116" Type="http://schemas.openxmlformats.org/officeDocument/2006/relationships/tags" Target="../tags/tag524.xml"/><Relationship Id="rId115" Type="http://schemas.openxmlformats.org/officeDocument/2006/relationships/tags" Target="../tags/tag523.xml"/><Relationship Id="rId114" Type="http://schemas.openxmlformats.org/officeDocument/2006/relationships/tags" Target="../tags/tag522.xml"/><Relationship Id="rId113" Type="http://schemas.openxmlformats.org/officeDocument/2006/relationships/tags" Target="../tags/tag521.xml"/><Relationship Id="rId112" Type="http://schemas.openxmlformats.org/officeDocument/2006/relationships/tags" Target="../tags/tag520.xml"/><Relationship Id="rId111" Type="http://schemas.openxmlformats.org/officeDocument/2006/relationships/tags" Target="../tags/tag519.xml"/><Relationship Id="rId110" Type="http://schemas.openxmlformats.org/officeDocument/2006/relationships/tags" Target="../tags/tag518.xml"/><Relationship Id="rId11" Type="http://schemas.openxmlformats.org/officeDocument/2006/relationships/tags" Target="../tags/tag419.xml"/><Relationship Id="rId109" Type="http://schemas.openxmlformats.org/officeDocument/2006/relationships/tags" Target="../tags/tag517.xml"/><Relationship Id="rId108" Type="http://schemas.openxmlformats.org/officeDocument/2006/relationships/tags" Target="../tags/tag516.xml"/><Relationship Id="rId107" Type="http://schemas.openxmlformats.org/officeDocument/2006/relationships/tags" Target="../tags/tag515.xml"/><Relationship Id="rId106" Type="http://schemas.openxmlformats.org/officeDocument/2006/relationships/tags" Target="../tags/tag514.xml"/><Relationship Id="rId105" Type="http://schemas.openxmlformats.org/officeDocument/2006/relationships/tags" Target="../tags/tag513.xml"/><Relationship Id="rId104" Type="http://schemas.openxmlformats.org/officeDocument/2006/relationships/tags" Target="../tags/tag512.xml"/><Relationship Id="rId103" Type="http://schemas.openxmlformats.org/officeDocument/2006/relationships/tags" Target="../tags/tag511.xml"/><Relationship Id="rId102" Type="http://schemas.openxmlformats.org/officeDocument/2006/relationships/tags" Target="../tags/tag510.xml"/><Relationship Id="rId101" Type="http://schemas.openxmlformats.org/officeDocument/2006/relationships/tags" Target="../tags/tag509.xml"/><Relationship Id="rId100" Type="http://schemas.openxmlformats.org/officeDocument/2006/relationships/tags" Target="../tags/tag508.xml"/><Relationship Id="rId10" Type="http://schemas.openxmlformats.org/officeDocument/2006/relationships/tags" Target="../tags/tag418.xml"/><Relationship Id="rId1" Type="http://schemas.openxmlformats.org/officeDocument/2006/relationships/tags" Target="../tags/tag412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1.xml"/><Relationship Id="rId4" Type="http://schemas.openxmlformats.org/officeDocument/2006/relationships/tags" Target="../tags/tag588.xml"/><Relationship Id="rId3" Type="http://schemas.openxmlformats.org/officeDocument/2006/relationships/tags" Target="../tags/tag587.xml"/><Relationship Id="rId2" Type="http://schemas.openxmlformats.org/officeDocument/2006/relationships/image" Target="../media/image13.png"/><Relationship Id="rId1" Type="http://schemas.openxmlformats.org/officeDocument/2006/relationships/tags" Target="../tags/tag586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1.xml"/><Relationship Id="rId4" Type="http://schemas.openxmlformats.org/officeDocument/2006/relationships/tags" Target="../tags/tag590.xml"/><Relationship Id="rId3" Type="http://schemas.openxmlformats.org/officeDocument/2006/relationships/image" Target="../media/image39.png"/><Relationship Id="rId2" Type="http://schemas.openxmlformats.org/officeDocument/2006/relationships/image" Target="../media/image13.png"/><Relationship Id="rId1" Type="http://schemas.openxmlformats.org/officeDocument/2006/relationships/tags" Target="../tags/tag58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sz="2600">
              <a:latin typeface="Times New Roman" panose="02020603050405020304" pitchFamily="18" charset="0"/>
              <a:ea typeface="方正大黑体_GBK" panose="02010600010101010101" charset="-122"/>
            </a:endParaRPr>
          </a:p>
        </p:txBody>
      </p:sp>
      <p:sp>
        <p:nvSpPr>
          <p:cNvPr id="7" name="副标题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方正大黑体_GBK" panose="02010600010101010101" charset="-122"/>
            </a:endParaRPr>
          </a:p>
        </p:txBody>
      </p:sp>
      <p:pic>
        <p:nvPicPr>
          <p:cNvPr id="6" name="图片 5" descr="871034fed03bb21fc2263f051e81530d.jp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50" name="TextBox 3"/>
          <p:cNvSpPr txBox="1">
            <a:spLocks noChangeArrowheads="1"/>
          </p:cNvSpPr>
          <p:nvPr/>
        </p:nvSpPr>
        <p:spPr bwMode="auto">
          <a:xfrm>
            <a:off x="1143000" y="1676400"/>
            <a:ext cx="10001885" cy="21837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auto">
              <a:lnSpc>
                <a:spcPct val="200000"/>
              </a:lnSpc>
              <a:defRPr/>
            </a:pPr>
            <a:r>
              <a:rPr lang="zh-CN" altLang="en-US" sz="3600"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项目五</a:t>
            </a:r>
            <a:r>
              <a:rPr lang="en-US" altLang="zh-CN" sz="3600"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 </a:t>
            </a:r>
            <a:r>
              <a:rPr lang="zh-CN" altLang="en-US" sz="3600"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借贷记账法在产品制造企业会计中的运用</a:t>
            </a:r>
            <a:r>
              <a:rPr lang="zh-CN" altLang="en-US" sz="3200"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任务二</a:t>
            </a:r>
            <a:r>
              <a:rPr lang="en-US" altLang="zh-CN" sz="3200"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  </a:t>
            </a:r>
            <a:r>
              <a:rPr lang="zh-CN" altLang="en-US" sz="3200"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采购供应业务的核算</a:t>
            </a:r>
            <a:endParaRPr lang="zh-CN" altLang="en-US" sz="3200">
              <a:solidFill>
                <a:schemeClr val="accent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粗黑宋简体" panose="02000000000000000000" charset="-122"/>
              <a:ea typeface="方正大黑体_GBK" panose="02010600010101010101" charset="-122"/>
              <a:cs typeface="方正大黑体_GBK" panose="02010600010101010101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2" name="图片 1" descr="a1adb1b9e1d51c7209d299eb823ea33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91544" y="1268760"/>
            <a:ext cx="8128000" cy="54229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03705" y="260350"/>
            <a:ext cx="9232265" cy="4603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5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方正粗黑宋简体" panose="02000000000000000000" charset="-122"/>
                <a:ea typeface="方正大黑体_GBK" panose="02010600010101010101" charset="-122"/>
                <a:cs typeface="汉仪屏黑 简" panose="00020600040101010101" charset="-122"/>
              </a:rPr>
              <a:t>劳特莱斯 进口价</a:t>
            </a:r>
            <a:r>
              <a:rPr lang="en-US" altLang="zh-CN" sz="2400" dirty="0">
                <a:solidFill>
                  <a:schemeClr val="accent1"/>
                </a:solidFill>
                <a:latin typeface="方正粗黑宋简体" panose="02000000000000000000" charset="-122"/>
                <a:ea typeface="方正大黑体_GBK" panose="02010600010101010101" charset="-122"/>
                <a:cs typeface="汉仪屏黑 简" panose="00020600040101010101" charset="-122"/>
              </a:rPr>
              <a:t>500</a:t>
            </a:r>
            <a:r>
              <a:rPr lang="zh-CN" altLang="en-US" sz="2400" dirty="0">
                <a:solidFill>
                  <a:schemeClr val="accent1"/>
                </a:solidFill>
                <a:latin typeface="方正粗黑宋简体" panose="02000000000000000000" charset="-122"/>
                <a:ea typeface="方正大黑体_GBK" panose="02010600010101010101" charset="-122"/>
                <a:cs typeface="汉仪屏黑 简" panose="00020600040101010101" charset="-122"/>
              </a:rPr>
              <a:t>万 关税</a:t>
            </a:r>
            <a:r>
              <a:rPr lang="en-US" altLang="zh-CN" sz="2400" dirty="0">
                <a:solidFill>
                  <a:schemeClr val="accent1"/>
                </a:solidFill>
                <a:latin typeface="方正粗黑宋简体" panose="02000000000000000000" charset="-122"/>
                <a:ea typeface="方正大黑体_GBK" panose="02010600010101010101" charset="-122"/>
                <a:cs typeface="汉仪屏黑 简" panose="00020600040101010101" charset="-122"/>
              </a:rPr>
              <a:t>125</a:t>
            </a:r>
            <a:r>
              <a:rPr lang="zh-CN" altLang="en-US" sz="2400" dirty="0">
                <a:solidFill>
                  <a:schemeClr val="accent1"/>
                </a:solidFill>
                <a:latin typeface="方正粗黑宋简体" panose="02000000000000000000" charset="-122"/>
                <a:ea typeface="方正大黑体_GBK" panose="02010600010101010101" charset="-122"/>
                <a:cs typeface="汉仪屏黑 简" panose="00020600040101010101" charset="-122"/>
              </a:rPr>
              <a:t>万  增值税</a:t>
            </a:r>
            <a:r>
              <a:rPr lang="en-US" altLang="zh-CN" sz="2400" dirty="0">
                <a:solidFill>
                  <a:schemeClr val="accent1"/>
                </a:solidFill>
                <a:latin typeface="方正粗黑宋简体" panose="02000000000000000000" charset="-122"/>
                <a:ea typeface="方正大黑体_GBK" panose="02010600010101010101" charset="-122"/>
                <a:cs typeface="汉仪屏黑 简" panose="00020600040101010101" charset="-122"/>
              </a:rPr>
              <a:t>80     </a:t>
            </a:r>
            <a:r>
              <a:rPr lang="zh-CN" altLang="en-US" sz="2400" dirty="0">
                <a:solidFill>
                  <a:schemeClr val="accent1"/>
                </a:solidFill>
                <a:latin typeface="方正粗黑宋简体" panose="02000000000000000000" charset="-122"/>
                <a:ea typeface="方正大黑体_GBK" panose="02010600010101010101" charset="-122"/>
                <a:cs typeface="汉仪屏黑 简" panose="00020600040101010101" charset="-122"/>
              </a:rPr>
              <a:t>车辆购置税</a:t>
            </a:r>
            <a:r>
              <a:rPr lang="en-US" altLang="zh-CN" sz="2400" dirty="0">
                <a:solidFill>
                  <a:schemeClr val="accent1"/>
                </a:solidFill>
                <a:latin typeface="方正粗黑宋简体" panose="02000000000000000000" charset="-122"/>
                <a:ea typeface="方正大黑体_GBK" panose="02010600010101010101" charset="-122"/>
                <a:cs typeface="汉仪屏黑 简" panose="00020600040101010101" charset="-122"/>
              </a:rPr>
              <a:t>65</a:t>
            </a:r>
            <a:r>
              <a:rPr lang="zh-CN" altLang="en-US" sz="2400" dirty="0">
                <a:solidFill>
                  <a:schemeClr val="accent1"/>
                </a:solidFill>
                <a:latin typeface="方正粗黑宋简体" panose="02000000000000000000" charset="-122"/>
                <a:ea typeface="方正大黑体_GBK" panose="02010600010101010101" charset="-122"/>
                <a:cs typeface="汉仪屏黑 简" panose="00020600040101010101" charset="-122"/>
              </a:rPr>
              <a:t>万</a:t>
            </a:r>
            <a:endParaRPr lang="zh-CN" altLang="en-US" sz="2400" dirty="0">
              <a:solidFill>
                <a:schemeClr val="accent1"/>
              </a:solidFill>
              <a:latin typeface="方正粗黑宋简体" panose="02000000000000000000" charset="-122"/>
              <a:ea typeface="方正大黑体_GBK" panose="02010600010101010101" charset="-122"/>
              <a:cs typeface="汉仪屏黑 简" panose="00020600040101010101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2" name="图片 1" descr="471cb3c812245f6a7cfb340d1914d590.jpg"/>
          <p:cNvPicPr>
            <a:picLocks noChangeAspect="1"/>
          </p:cNvPicPr>
          <p:nvPr/>
        </p:nvPicPr>
        <p:blipFill>
          <a:blip r:embed="rId3" cstate="print"/>
          <a:srcRect l="28992" r="21720"/>
          <a:stretch>
            <a:fillRect/>
          </a:stretch>
        </p:blipFill>
        <p:spPr>
          <a:xfrm>
            <a:off x="6023992" y="0"/>
            <a:ext cx="4392488" cy="6858000"/>
          </a:xfrm>
          <a:prstGeom prst="rect">
            <a:avLst/>
          </a:prstGeom>
        </p:spPr>
      </p:pic>
      <p:sp>
        <p:nvSpPr>
          <p:cNvPr id="3" name="TextBox 2"/>
          <p:cNvSpPr txBox="1"/>
          <p:nvPr>
            <p:custDataLst>
              <p:tags r:id="rId4"/>
            </p:custDataLst>
          </p:nvPr>
        </p:nvSpPr>
        <p:spPr>
          <a:xfrm>
            <a:off x="1438275" y="1412875"/>
            <a:ext cx="3793490" cy="3969385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  <a:cs typeface="汉仪屏黑 简" panose="00020600040101010101" charset="-122"/>
              </a:rPr>
              <a:t>电梯</a:t>
            </a:r>
            <a:r>
              <a:rPr lang="en-US" altLang="zh-CN" sz="2400" dirty="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  <a:cs typeface="汉仪屏黑 简" panose="00020600040101010101" charset="-122"/>
              </a:rPr>
              <a:t>200</a:t>
            </a:r>
            <a:r>
              <a:rPr lang="zh-CN" altLang="en-US" sz="2400" dirty="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  <a:cs typeface="汉仪屏黑 简" panose="00020600040101010101" charset="-122"/>
              </a:rPr>
              <a:t>万   增值税</a:t>
            </a:r>
            <a:r>
              <a:rPr lang="en-US" altLang="zh-CN" sz="2400" dirty="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  <a:cs typeface="汉仪屏黑 简" panose="00020600040101010101" charset="-122"/>
              </a:rPr>
              <a:t>32</a:t>
            </a:r>
            <a:r>
              <a:rPr lang="zh-CN" altLang="en-US" sz="2400" dirty="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  <a:cs typeface="汉仪屏黑 简" panose="00020600040101010101" charset="-122"/>
              </a:rPr>
              <a:t>万   运输费</a:t>
            </a:r>
            <a:r>
              <a:rPr lang="en-US" altLang="zh-CN" sz="2400" dirty="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  <a:cs typeface="汉仪屏黑 简" panose="00020600040101010101" charset="-122"/>
              </a:rPr>
              <a:t>1</a:t>
            </a:r>
            <a:r>
              <a:rPr lang="zh-CN" altLang="en-US" sz="2400" dirty="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  <a:cs typeface="汉仪屏黑 简" panose="00020600040101010101" charset="-122"/>
              </a:rPr>
              <a:t>万  运输费增值税 </a:t>
            </a:r>
            <a:r>
              <a:rPr lang="en-US" altLang="zh-CN" sz="2400" dirty="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  <a:cs typeface="汉仪屏黑 简" panose="00020600040101010101" charset="-122"/>
              </a:rPr>
              <a:t>0.09</a:t>
            </a:r>
            <a:r>
              <a:rPr lang="zh-CN" altLang="en-US" sz="2400" dirty="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  <a:cs typeface="汉仪屏黑 简" panose="00020600040101010101" charset="-122"/>
              </a:rPr>
              <a:t>万</a:t>
            </a:r>
            <a:endParaRPr lang="en-US" altLang="zh-CN" sz="2400" dirty="0">
              <a:solidFill>
                <a:srgbClr val="002060"/>
              </a:solidFill>
              <a:latin typeface="方正粗黑宋简体" panose="02000000000000000000" charset="-122"/>
              <a:ea typeface="方正大黑体_GBK" panose="02010600010101010101" charset="-122"/>
              <a:cs typeface="汉仪屏黑 简" panose="0002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  <a:cs typeface="汉仪屏黑 简" panose="00020600040101010101" charset="-122"/>
              </a:rPr>
              <a:t>安装费</a:t>
            </a:r>
            <a:r>
              <a:rPr lang="en-US" altLang="zh-CN" sz="2400" dirty="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  <a:cs typeface="汉仪屏黑 简" panose="00020600040101010101" charset="-122"/>
              </a:rPr>
              <a:t>1.5</a:t>
            </a:r>
            <a:r>
              <a:rPr lang="zh-CN" altLang="en-US" sz="2400" dirty="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  <a:cs typeface="汉仪屏黑 简" panose="00020600040101010101" charset="-122"/>
              </a:rPr>
              <a:t>万 </a:t>
            </a:r>
            <a:r>
              <a:rPr lang="en-US" altLang="zh-CN" sz="2400" dirty="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  <a:cs typeface="汉仪屏黑 简" panose="00020600040101010101" charset="-122"/>
              </a:rPr>
              <a:t>,</a:t>
            </a:r>
            <a:r>
              <a:rPr lang="zh-CN" altLang="en-US" sz="2400" dirty="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  <a:cs typeface="汉仪屏黑 简" panose="00020600040101010101" charset="-122"/>
              </a:rPr>
              <a:t>安装费增值税 </a:t>
            </a:r>
            <a:r>
              <a:rPr lang="en-US" altLang="zh-CN" sz="2400" dirty="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  <a:cs typeface="汉仪屏黑 简" panose="00020600040101010101" charset="-122"/>
              </a:rPr>
              <a:t>0.135</a:t>
            </a:r>
            <a:r>
              <a:rPr lang="zh-CN" altLang="en-US" sz="2400" dirty="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  <a:cs typeface="汉仪屏黑 简" panose="00020600040101010101" charset="-122"/>
              </a:rPr>
              <a:t>万</a:t>
            </a:r>
            <a:r>
              <a:rPr lang="en-US" altLang="zh-CN" sz="2400" dirty="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  <a:cs typeface="汉仪屏黑 简" panose="00020600040101010101" charset="-122"/>
              </a:rPr>
              <a:t>,</a:t>
            </a:r>
            <a:r>
              <a:rPr lang="zh-CN" altLang="en-US" sz="2400" dirty="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  <a:cs typeface="汉仪屏黑 简" panose="00020600040101010101" charset="-122"/>
              </a:rPr>
              <a:t>专业人员服务费</a:t>
            </a:r>
            <a:r>
              <a:rPr lang="en-US" altLang="zh-CN" sz="2400" dirty="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  <a:cs typeface="汉仪屏黑 简" panose="00020600040101010101" charset="-122"/>
              </a:rPr>
              <a:t>0.5</a:t>
            </a:r>
            <a:r>
              <a:rPr lang="zh-CN" altLang="en-US" sz="2400" dirty="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  <a:cs typeface="汉仪屏黑 简" panose="00020600040101010101" charset="-122"/>
              </a:rPr>
              <a:t>万，请问电梯的入账价值是多少？</a:t>
            </a:r>
            <a:endParaRPr lang="zh-CN" altLang="en-US" sz="2400" dirty="0">
              <a:solidFill>
                <a:srgbClr val="002060"/>
              </a:solidFill>
              <a:latin typeface="方正粗黑宋简体" panose="02000000000000000000" charset="-122"/>
              <a:ea typeface="方正大黑体_GBK" panose="02010600010101010101" charset="-122"/>
              <a:cs typeface="汉仪屏黑 简" panose="00020600040101010101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24000" y="6137910"/>
            <a:ext cx="540068" cy="72009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127932" y="0"/>
            <a:ext cx="540068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1991916" y="406800"/>
            <a:ext cx="8208169" cy="863601"/>
          </a:xfrm>
          <a:noFill/>
          <a:ln>
            <a:noFill/>
          </a:ln>
        </p:spPr>
        <p:txBody>
          <a:bodyPr vert="horz" wrap="square" lIns="101600" tIns="38100" rIns="76200" bIns="38100" numCol="1" anchor="t" anchorCtr="0" compatLnSpc="1">
            <a:norm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100" b="1" kern="1200" spc="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9pPr>
          </a:lstStyle>
          <a:p>
            <a:pPr lvl="0" algn="l" defTabSz="914400">
              <a:buClrTx/>
              <a:buSzTx/>
              <a:buFontTx/>
            </a:pPr>
            <a:r>
              <a:rPr sz="3600">
                <a:solidFill>
                  <a:schemeClr val="accent1"/>
                </a:solidFill>
                <a:latin typeface="方正粗黑宋简体" panose="02000000000000000000" charset="-122"/>
                <a:ea typeface="方正大黑体_GBK" panose="02010600010101010101" charset="-122"/>
                <a:cs typeface="幼圆" panose="02010509060101010101" charset="-122"/>
                <a:sym typeface="+mn-ea"/>
              </a:rPr>
              <a:t>（二）材料采购业务</a:t>
            </a:r>
            <a:endParaRPr sz="3600">
              <a:solidFill>
                <a:schemeClr val="accent1"/>
              </a:solidFill>
              <a:latin typeface="方正粗黑宋简体" panose="02000000000000000000" charset="-122"/>
              <a:ea typeface="方正大黑体_GBK" panose="02010600010101010101" charset="-122"/>
              <a:cs typeface="幼圆" panose="02010509060101010101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1991916" y="1412875"/>
            <a:ext cx="8208168" cy="4895850"/>
          </a:xfrm>
          <a:noFill/>
          <a:ln>
            <a:noFill/>
          </a:ln>
        </p:spPr>
        <p:txBody>
          <a:bodyPr vert="horz" wrap="square" lIns="101600" tIns="0" rIns="82550" bIns="0" numCol="1" anchor="t" anchorCtr="0" compatLnSpc="1"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marL="171450" indent="-171450" algn="l" rtl="0" eaLnBrk="1" fontAlgn="base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kern="1200" spc="15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514350" indent="-171450" algn="l" defTabSz="0" rtl="0" eaLnBrk="1" fontAlgn="base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sz="1200" kern="1200" spc="15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857250" indent="-171450" algn="l" defTabSz="0" rtl="0" eaLnBrk="1" fontAlgn="base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sz="1200" kern="1200" spc="15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200150" indent="-171450" algn="l" defTabSz="0" rtl="0" eaLnBrk="1" fontAlgn="base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sz="1200" kern="1200" spc="15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1543050" indent="-171450" algn="l" defTabSz="0" rtl="0" eaLnBrk="1" fontAlgn="base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sz="1200" kern="1200" spc="15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defTabSz="914400">
              <a:lnSpc>
                <a:spcPct val="150000"/>
              </a:lnSpc>
              <a:buClrTx/>
              <a:buSzTx/>
            </a:pPr>
            <a:r>
              <a:rPr lang="zh-CN" altLang="en-US" sz="2800">
                <a:solidFill>
                  <a:schemeClr val="accent4"/>
                </a:solidFill>
                <a:effectLst/>
                <a:latin typeface="方正粗黑宋简体" panose="02000000000000000000" charset="-122"/>
                <a:ea typeface="方正大黑体_GBK" panose="02010600010101010101" charset="-122"/>
                <a:cs typeface="幼圆" panose="02010509060101010101" charset="-122"/>
                <a:sym typeface="+mn-ea"/>
              </a:rPr>
              <a:t>（一）外购存货的计价</a:t>
            </a:r>
            <a:endParaRPr lang="zh-CN" altLang="en-US" sz="2800">
              <a:solidFill>
                <a:schemeClr val="accent4"/>
              </a:solidFill>
              <a:effectLst/>
              <a:latin typeface="方正粗黑宋简体" panose="02000000000000000000" charset="-122"/>
              <a:ea typeface="方正大黑体_GBK" panose="02010600010101010101" charset="-122"/>
              <a:cs typeface="幼圆" panose="02010509060101010101" charset="-122"/>
              <a:sym typeface="+mn-ea"/>
            </a:endParaRPr>
          </a:p>
          <a:p>
            <a:pPr lvl="0" algn="l" defTabSz="914400">
              <a:lnSpc>
                <a:spcPct val="150000"/>
              </a:lnSpc>
              <a:buClrTx/>
              <a:buSzTx/>
            </a:pPr>
            <a:r>
              <a:rPr lang="zh-CN" altLang="en-US" sz="2800">
                <a:solidFill>
                  <a:schemeClr val="accent4"/>
                </a:solidFill>
                <a:effectLst/>
                <a:latin typeface="方正粗黑宋简体" panose="02000000000000000000" charset="-122"/>
                <a:ea typeface="方正大黑体_GBK" panose="02010600010101010101" charset="-122"/>
                <a:cs typeface="幼圆" panose="02010509060101010101" charset="-122"/>
                <a:sym typeface="+mn-ea"/>
              </a:rPr>
              <a:t>    存货的采购成本一般包括购买价款、相关税费、运输费、装卸费、保险费以及其他可归属于存货采购成本的费用。</a:t>
            </a:r>
            <a:endParaRPr lang="zh-CN" altLang="en-US" sz="2800">
              <a:solidFill>
                <a:schemeClr val="accent4"/>
              </a:solidFill>
              <a:effectLst/>
              <a:latin typeface="方正粗黑宋简体" panose="02000000000000000000" charset="-122"/>
              <a:ea typeface="方正大黑体_GBK" panose="02010600010101010101" charset="-122"/>
              <a:cs typeface="幼圆" panose="02010509060101010101" charset="-122"/>
              <a:sym typeface="+mn-ea"/>
            </a:endParaRPr>
          </a:p>
          <a:p>
            <a:pPr lvl="0" algn="l" defTabSz="914400">
              <a:lnSpc>
                <a:spcPct val="150000"/>
              </a:lnSpc>
              <a:buClrTx/>
              <a:buSzTx/>
            </a:pPr>
            <a:endParaRPr lang="zh-CN" altLang="en-US" sz="2800">
              <a:solidFill>
                <a:schemeClr val="accent4"/>
              </a:solidFill>
              <a:effectLst/>
              <a:latin typeface="方正粗黑宋简体" panose="02000000000000000000" charset="-122"/>
              <a:ea typeface="方正大黑体_GBK" panose="02010600010101010101" charset="-122"/>
              <a:cs typeface="幼圆" panose="02010509060101010101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24000" y="6137910"/>
            <a:ext cx="540068" cy="7200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127932" y="0"/>
            <a:ext cx="540068" cy="720090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1631950" y="949960"/>
            <a:ext cx="9730740" cy="5262245"/>
          </a:xfrm>
          <a:prstGeom prst="rect">
            <a:avLst/>
          </a:prstGeom>
          <a:noFill/>
          <a:ln>
            <a:solidFill>
              <a:schemeClr val="accent4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6"/>
                </a:solidFill>
              </a14:hiddenFill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粗黑宋简体" panose="02000000000000000000" charset="-122"/>
                <a:ea typeface="方正大黑体_GBK" panose="02010600010101010101" charset="-122"/>
                <a:cs typeface="幼圆" panose="02010509060101010101" charset="-122"/>
                <a:sym typeface="+mn-ea"/>
              </a:rPr>
              <a:t>1.</a:t>
            </a:r>
            <a:r>
              <a:rPr lang="zh-CN" altLang="en-US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粗黑宋简体" panose="02000000000000000000" charset="-122"/>
                <a:ea typeface="方正大黑体_GBK" panose="02010600010101010101" charset="-122"/>
                <a:cs typeface="幼圆" panose="02010509060101010101" charset="-122"/>
                <a:sym typeface="+mn-ea"/>
              </a:rPr>
              <a:t>外购存货的计价，具体包括：</a:t>
            </a:r>
            <a:endParaRPr lang="zh-CN" altLang="en-US" sz="28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方正粗黑宋简体" panose="02000000000000000000" charset="-122"/>
              <a:ea typeface="方正大黑体_GBK" panose="02010600010101010101" charset="-122"/>
              <a:cs typeface="幼圆" panose="02010509060101010101" charset="-122"/>
              <a:sym typeface="+mn-ea"/>
            </a:endParaRPr>
          </a:p>
          <a:p>
            <a:pPr marL="45720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粗黑宋简体" panose="02000000000000000000" charset="-122"/>
                <a:ea typeface="方正大黑体_GBK" panose="02010600010101010101" charset="-122"/>
                <a:cs typeface="幼圆" panose="02010509060101010101" charset="-122"/>
                <a:sym typeface="+mn-ea"/>
              </a:rPr>
              <a:t>（1）买价；</a:t>
            </a:r>
            <a:endParaRPr lang="zh-CN" altLang="en-US" sz="28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方正粗黑宋简体" panose="02000000000000000000" charset="-122"/>
              <a:ea typeface="方正大黑体_GBK" panose="02010600010101010101" charset="-122"/>
              <a:cs typeface="幼圆" panose="02010509060101010101" charset="-122"/>
              <a:sym typeface="+mn-ea"/>
            </a:endParaRPr>
          </a:p>
          <a:p>
            <a:pPr marL="45720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粗黑宋简体" panose="02000000000000000000" charset="-122"/>
                <a:ea typeface="方正大黑体_GBK" panose="02010600010101010101" charset="-122"/>
                <a:cs typeface="幼圆" panose="02010509060101010101" charset="-122"/>
                <a:sym typeface="+mn-ea"/>
              </a:rPr>
              <a:t>（2）运杂费；装卸费、保险费、仓储费（特指在入库前发生的）</a:t>
            </a:r>
            <a:endParaRPr lang="zh-CN" altLang="en-US" sz="28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方正粗黑宋简体" panose="02000000000000000000" charset="-122"/>
              <a:ea typeface="方正大黑体_GBK" panose="02010600010101010101" charset="-122"/>
              <a:cs typeface="幼圆" panose="02010509060101010101" charset="-122"/>
              <a:sym typeface="+mn-ea"/>
            </a:endParaRPr>
          </a:p>
          <a:p>
            <a:pPr marL="45720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粗黑宋简体" panose="02000000000000000000" charset="-122"/>
                <a:ea typeface="方正大黑体_GBK" panose="02010600010101010101" charset="-122"/>
                <a:cs typeface="幼圆" panose="02010509060101010101" charset="-122"/>
                <a:sym typeface="+mn-ea"/>
              </a:rPr>
              <a:t>（3）运输途中的合理损耗；</a:t>
            </a:r>
            <a:endParaRPr lang="zh-CN" altLang="en-US" sz="28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方正粗黑宋简体" panose="02000000000000000000" charset="-122"/>
              <a:ea typeface="方正大黑体_GBK" panose="02010600010101010101" charset="-122"/>
              <a:cs typeface="幼圆" panose="02010509060101010101" charset="-122"/>
              <a:sym typeface="+mn-ea"/>
            </a:endParaRPr>
          </a:p>
          <a:p>
            <a:pPr marL="45720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粗黑宋简体" panose="02000000000000000000" charset="-122"/>
                <a:ea typeface="方正大黑体_GBK" panose="02010600010101010101" charset="-122"/>
                <a:cs typeface="幼圆" panose="02010509060101010101" charset="-122"/>
                <a:sym typeface="+mn-ea"/>
              </a:rPr>
              <a:t>（4）入库前的整理挑选费；</a:t>
            </a:r>
            <a:endParaRPr lang="zh-CN" altLang="en-US" sz="28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方正粗黑宋简体" panose="02000000000000000000" charset="-122"/>
              <a:ea typeface="方正大黑体_GBK" panose="02010600010101010101" charset="-122"/>
              <a:cs typeface="幼圆" panose="02010509060101010101" charset="-122"/>
              <a:sym typeface="+mn-ea"/>
            </a:endParaRPr>
          </a:p>
          <a:p>
            <a:pPr marL="45720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粗黑宋简体" panose="02000000000000000000" charset="-122"/>
                <a:ea typeface="方正大黑体_GBK" panose="02010600010101010101" charset="-122"/>
                <a:cs typeface="幼圆" panose="02010509060101010101" charset="-122"/>
                <a:sym typeface="+mn-ea"/>
              </a:rPr>
              <a:t>（5）购入物资负担的税金和其他费用。如进口关税、资源税、消费税、小规模纳税人的不能抵扣的增值税进项税</a:t>
            </a:r>
            <a:endParaRPr lang="zh-CN" altLang="en-US" sz="28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方正粗黑宋简体" panose="02000000000000000000" charset="-122"/>
              <a:ea typeface="方正大黑体_GBK" panose="02010600010101010101" charset="-122"/>
              <a:cs typeface="幼圆" panose="02010509060101010101" charset="-122"/>
              <a:sym typeface="+mn-ea"/>
            </a:endParaRPr>
          </a:p>
        </p:txBody>
      </p:sp>
      <p:sp>
        <p:nvSpPr>
          <p:cNvPr id="6" name="标题 5"/>
          <p:cNvSpPr>
            <a:spLocks noGrp="1"/>
          </p:cNvSpPr>
          <p:nvPr>
            <p:ph type="title" idx="4294967295"/>
          </p:nvPr>
        </p:nvSpPr>
        <p:spPr>
          <a:xfrm>
            <a:off x="1991916" y="260115"/>
            <a:ext cx="8208169" cy="863601"/>
          </a:xfrm>
          <a:noFill/>
          <a:ln>
            <a:noFill/>
          </a:ln>
        </p:spPr>
        <p:txBody>
          <a:bodyPr vert="horz" wrap="square" lIns="101600" tIns="38100" rIns="76200" bIns="38100" numCol="1" rtlCol="0" anchor="t" anchorCtr="0" compatLnSpc="1">
            <a:norm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100" b="1" kern="1200" spc="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9pPr>
          </a:lstStyle>
          <a:p>
            <a:pPr lvl="0" algn="l" defTabSz="914400">
              <a:buClrTx/>
              <a:buSzTx/>
              <a:buFontTx/>
            </a:pPr>
            <a:r>
              <a:rPr lang="zh-CN" altLang="en-US" sz="3600">
                <a:solidFill>
                  <a:schemeClr val="accent1"/>
                </a:solidFill>
                <a:effectLst/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（二）材料采购业务</a:t>
            </a:r>
            <a:endParaRPr lang="zh-CN" altLang="en-US" sz="3600">
              <a:solidFill>
                <a:schemeClr val="accent1"/>
              </a:solidFill>
              <a:effectLst/>
              <a:latin typeface="方正粗黑宋简体" panose="02000000000000000000" charset="-122"/>
              <a:ea typeface="方正大黑体_GBK" panose="02010600010101010101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868437" y="1869973"/>
            <a:ext cx="8553450" cy="428625"/>
          </a:xfrm>
          <a:prstGeom prst="rect">
            <a:avLst/>
          </a:prstGeom>
        </p:spPr>
        <p:txBody>
          <a:bodyPr vert="horz" wrap="square" lIns="114300" tIns="57150" rIns="114300" bIns="57150" rtlCol="0" anchor="ctr" anchorCtr="0">
            <a:spAutoFit/>
          </a:bodyPr>
          <a:lstStyle/>
          <a:p>
            <a:pPr algn="ctr">
              <a:lnSpc>
                <a:spcPct val="64000"/>
              </a:lnSpc>
              <a:spcBef>
                <a:spcPts val="450"/>
              </a:spcBef>
            </a:pPr>
            <a:r>
              <a:rPr lang="en-US" sz="3200">
                <a:solidFill>
                  <a:srgbClr val="4F5088">
                    <a:alpha val="100000"/>
                  </a:srgbClr>
                </a:solidFill>
                <a:latin typeface="方正粗黑宋简体" panose="02000000000000000000" charset="-122"/>
                <a:ea typeface="方正大黑体_GBK" panose="02010600010101010101" charset="-122"/>
                <a:cs typeface="微软雅黑" panose="020B0503020204020204" charset="-122"/>
              </a:rPr>
              <a:t>02</a:t>
            </a:r>
            <a:endParaRPr lang="en-US" sz="3200">
              <a:solidFill>
                <a:srgbClr val="4F5088">
                  <a:alpha val="100000"/>
                </a:srgbClr>
              </a:solidFill>
              <a:latin typeface="方正粗黑宋简体" panose="02000000000000000000" charset="-122"/>
              <a:ea typeface="方正大黑体_GBK" panose="02010600010101010101" charset="-122"/>
              <a:cs typeface="微软雅黑" panose="020B0503020204020204" charset="-122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2209749" y="2743200"/>
            <a:ext cx="7858125" cy="150114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  <a:spcBef>
                <a:spcPts val="450"/>
              </a:spcBef>
            </a:pPr>
            <a:r>
              <a:rPr lang="zh-CN" altLang="en-US" sz="3200">
                <a:solidFill>
                  <a:srgbClr val="1F1F1F">
                    <a:alpha val="100000"/>
                  </a:srgbClr>
                </a:solidFill>
                <a:latin typeface="方正粗黑宋简体" panose="02000000000000000000" charset="-122"/>
                <a:ea typeface="方正大黑体_GBK" panose="02010600010101010101" charset="-122"/>
                <a:cs typeface="微软雅黑" panose="020B0503020204020204" charset="-122"/>
              </a:rPr>
              <a:t>账户设置</a:t>
            </a:r>
            <a:endParaRPr lang="en-US" sz="3200">
              <a:solidFill>
                <a:srgbClr val="1F1F1F">
                  <a:alpha val="100000"/>
                </a:srgbClr>
              </a:solidFill>
              <a:latin typeface="方正粗黑宋简体" panose="02000000000000000000" charset="-122"/>
              <a:ea typeface="方正大黑体_GBK" panose="02010600010101010101" charset="-122"/>
              <a:cs typeface="微软雅黑" panose="020B0503020204020204" charset="-122"/>
            </a:endParaRPr>
          </a:p>
          <a:p>
            <a:pPr algn="l">
              <a:lnSpc>
                <a:spcPct val="150000"/>
              </a:lnSpc>
              <a:spcBef>
                <a:spcPts val="450"/>
              </a:spcBef>
            </a:pPr>
            <a:endParaRPr lang="en-US" altLang="en-US" sz="3200">
              <a:solidFill>
                <a:srgbClr val="1F1F1F">
                  <a:alpha val="100000"/>
                </a:srgbClr>
              </a:solidFill>
              <a:latin typeface="方正粗黑宋简体" panose="02000000000000000000" charset="-122"/>
              <a:ea typeface="方正大黑体_GBK" panose="02010600010101010101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b="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在途物资</a:t>
            </a:r>
            <a:endParaRPr lang="zh-CN" altLang="en-US" sz="2800" b="0">
              <a:solidFill>
                <a:srgbClr val="00206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884555"/>
            <a:ext cx="10852150" cy="545655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方正粗黑宋简体" panose="02000000000000000000" charset="-122"/>
                <a:ea typeface="方正大黑体_GBK" panose="02010600010101010101" charset="-122"/>
              </a:rPr>
              <a:t>用来核算企业采用实际成本进行材料、商品等物资的核算，</a:t>
            </a:r>
            <a:r>
              <a:rPr lang="zh-CN" altLang="en-US" sz="2400">
                <a:solidFill>
                  <a:srgbClr val="C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货款已付尚未验收入库</a:t>
            </a:r>
            <a:r>
              <a:rPr lang="zh-CN" altLang="en-US" sz="2400">
                <a:latin typeface="方正粗黑宋简体" panose="02000000000000000000" charset="-122"/>
                <a:ea typeface="方正大黑体_GBK" panose="02010600010101010101" charset="-122"/>
              </a:rPr>
              <a:t>的在途物资的采购成本。</a:t>
            </a:r>
            <a:endParaRPr lang="zh-CN" altLang="en-US" sz="2400"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grpSp>
        <p:nvGrpSpPr>
          <p:cNvPr id="5" name="组合 4"/>
          <p:cNvGrpSpPr>
            <a:grpSpLocks noChangeAspect="1"/>
          </p:cNvGrpSpPr>
          <p:nvPr/>
        </p:nvGrpSpPr>
        <p:grpSpPr>
          <a:xfrm>
            <a:off x="635" y="2162810"/>
            <a:ext cx="9409430" cy="3702685"/>
            <a:chOff x="2422" y="2668"/>
            <a:chExt cx="7376" cy="2679"/>
          </a:xfrm>
        </p:grpSpPr>
        <p:sp>
          <p:nvSpPr>
            <p:cNvPr id="6" name="矩形 5"/>
            <p:cNvSpPr>
              <a:spLocks noChangeAspect="1" noTextEdit="1"/>
            </p:cNvSpPr>
            <p:nvPr/>
          </p:nvSpPr>
          <p:spPr>
            <a:xfrm>
              <a:off x="2422" y="2765"/>
              <a:ext cx="6730" cy="2582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endParaRPr>
            </a:p>
          </p:txBody>
        </p:sp>
        <p:sp>
          <p:nvSpPr>
            <p:cNvPr id="8" name="直接连接符 7"/>
            <p:cNvSpPr/>
            <p:nvPr/>
          </p:nvSpPr>
          <p:spPr>
            <a:xfrm>
              <a:off x="4913" y="3604"/>
              <a:ext cx="4749" cy="16"/>
            </a:xfrm>
            <a:prstGeom prst="line">
              <a:avLst/>
            </a:prstGeom>
            <a:ln w="50800" cap="rnd" cmpd="sng">
              <a:solidFill>
                <a:srgbClr val="6F68C5">
                  <a:shade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>
              <a:srgbClr val="000000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6036" y="3189"/>
              <a:ext cx="2838" cy="241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>
                  <a:solidFill>
                    <a:srgbClr val="002060"/>
                  </a:solidFill>
                  <a:latin typeface="方正粗黑宋简体" panose="02000000000000000000" charset="-122"/>
                  <a:ea typeface="方正大黑体_GBK" panose="02010600010101010101" charset="-122"/>
                  <a:cs typeface="黑体" panose="02010609060101010101" charset="-122"/>
                </a:rPr>
                <a:t>在途物资-（二级科目）</a:t>
              </a:r>
              <a:endParaRPr lang="zh-CN" altLang="en-US" sz="240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  <a:cs typeface="黑体" panose="02010609060101010101" charset="-122"/>
              </a:endParaRP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  <a:cs typeface="黑体" panose="02010609060101010101" charset="-122"/>
              </a:endParaRPr>
            </a:p>
          </p:txBody>
        </p:sp>
        <p:sp>
          <p:nvSpPr>
            <p:cNvPr id="14" name="直接连接符 13"/>
            <p:cNvSpPr/>
            <p:nvPr/>
          </p:nvSpPr>
          <p:spPr>
            <a:xfrm>
              <a:off x="7284" y="3609"/>
              <a:ext cx="1" cy="1631"/>
            </a:xfrm>
            <a:prstGeom prst="line">
              <a:avLst/>
            </a:prstGeom>
            <a:ln w="31750" cap="rnd">
              <a:solidFill>
                <a:srgbClr val="6F68C5"/>
              </a:solidFill>
              <a:round/>
              <a:headEnd type="none" w="med" len="med"/>
              <a:tailEnd type="none" w="med" len="med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>
              <a:srgbClr val="000000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882" y="3688"/>
              <a:ext cx="2329" cy="680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>
                  <a:solidFill>
                    <a:srgbClr val="002060"/>
                  </a:solidFill>
                  <a:latin typeface="方正粗黑宋简体" panose="02000000000000000000" charset="-122"/>
                  <a:ea typeface="方正大黑体_GBK" panose="02010600010101010101" charset="-122"/>
                </a:rPr>
                <a:t>尚未到达的物资或未验收入库的物资</a:t>
              </a:r>
              <a:endParaRPr lang="zh-CN" altLang="en-US" sz="240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</a:endParaRPr>
            </a:p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>
                  <a:solidFill>
                    <a:srgbClr val="002060"/>
                  </a:solidFill>
                  <a:latin typeface="方正粗黑宋简体" panose="02000000000000000000" charset="-122"/>
                  <a:ea typeface="方正大黑体_GBK" panose="02010600010101010101" charset="-122"/>
                </a:rPr>
                <a:t>（实际成本）</a:t>
              </a:r>
              <a:endParaRPr lang="zh-CN" altLang="en-US" sz="240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</a:endParaRP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7359" y="3687"/>
              <a:ext cx="2439" cy="722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>
                  <a:solidFill>
                    <a:srgbClr val="002060"/>
                  </a:solidFill>
                  <a:latin typeface="方正粗黑宋简体" panose="02000000000000000000" charset="-122"/>
                  <a:ea typeface="方正大黑体_GBK" panose="02010600010101010101" charset="-122"/>
                </a:rPr>
                <a:t>已经验收入库的物资</a:t>
              </a:r>
              <a:endParaRPr lang="zh-CN" altLang="en-US" sz="240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</a:endParaRPr>
            </a:p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>
                  <a:solidFill>
                    <a:srgbClr val="002060"/>
                  </a:solidFill>
                  <a:latin typeface="方正粗黑宋简体" panose="02000000000000000000" charset="-122"/>
                  <a:ea typeface="方正大黑体_GBK" panose="02010600010101010101" charset="-122"/>
                </a:rPr>
                <a:t>（实际成本）</a:t>
              </a:r>
              <a:endParaRPr lang="zh-CN" altLang="en-US" sz="240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</a:endParaRP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2674" y="2668"/>
              <a:ext cx="4200" cy="263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endParaRPr>
            </a:p>
          </p:txBody>
        </p:sp>
      </p:grpSp>
      <p:cxnSp>
        <p:nvCxnSpPr>
          <p:cNvPr id="4" name="直接连接符 3"/>
          <p:cNvCxnSpPr/>
          <p:nvPr/>
        </p:nvCxnSpPr>
        <p:spPr>
          <a:xfrm>
            <a:off x="3048000" y="5271135"/>
            <a:ext cx="6400800" cy="0"/>
          </a:xfrm>
          <a:prstGeom prst="line">
            <a:avLst/>
          </a:prstGeom>
          <a:ln w="31750" cap="rnd">
            <a:solidFill>
              <a:srgbClr val="6F68C5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rgbClr val="000000"/>
          </a:fontRef>
        </p:style>
      </p:cxnSp>
      <p:sp>
        <p:nvSpPr>
          <p:cNvPr id="18" name="文本框 17"/>
          <p:cNvSpPr txBox="1"/>
          <p:nvPr/>
        </p:nvSpPr>
        <p:spPr>
          <a:xfrm>
            <a:off x="2397760" y="5486400"/>
            <a:ext cx="3565525" cy="116967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尚未验收入库的在途材料物资实际成本</a:t>
            </a:r>
            <a:endParaRPr lang="zh-CN" altLang="en-US" sz="2400">
              <a:solidFill>
                <a:srgbClr val="00206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0206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124200" y="2590800"/>
            <a:ext cx="107315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借</a:t>
            </a:r>
            <a:endParaRPr lang="zh-CN" altLang="en-US" sz="2400">
              <a:solidFill>
                <a:srgbClr val="00206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534400" y="2590800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贷</a:t>
            </a:r>
            <a:endParaRPr lang="zh-CN" altLang="en-US" sz="2400">
              <a:solidFill>
                <a:srgbClr val="00206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388985" y="5260975"/>
            <a:ext cx="304101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ea typeface="方正大黑体_GBK" panose="02010600010101010101" charset="-122"/>
              </a:rPr>
              <a:t>按材料物资的品种设置明细分类账户</a:t>
            </a:r>
            <a:endParaRPr lang="en-US" altLang="zh-CN" sz="2400">
              <a:ea typeface="方正大黑体_GBK" panose="02010600010101010101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>
                <a:latin typeface="方正粗黑宋简体" panose="02000000000000000000" charset="-122"/>
                <a:ea typeface="方正大黑体_GBK" panose="02010600010101010101" charset="-122"/>
              </a:rPr>
              <a:t>原材料</a:t>
            </a:r>
            <a:endParaRPr lang="zh-CN" altLang="en-US" sz="2800"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资产类账户，用来核算企业各种原材料，包括原料及主要材料、辅助材料、外购半成品（外购件）、修理用备件（备品备件）、包装材料、燃料等的收入、发出、结存情况。</a:t>
            </a:r>
            <a:endParaRPr lang="zh-CN" altLang="en-US" sz="2800">
              <a:solidFill>
                <a:srgbClr val="00206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grpSp>
        <p:nvGrpSpPr>
          <p:cNvPr id="5" name="组合 4"/>
          <p:cNvGrpSpPr>
            <a:grpSpLocks noChangeAspect="1"/>
          </p:cNvGrpSpPr>
          <p:nvPr/>
        </p:nvGrpSpPr>
        <p:grpSpPr>
          <a:xfrm>
            <a:off x="814574" y="2110105"/>
            <a:ext cx="9676261" cy="4037330"/>
            <a:chOff x="1507" y="2668"/>
            <a:chExt cx="7585" cy="2582"/>
          </a:xfrm>
        </p:grpSpPr>
        <p:sp>
          <p:nvSpPr>
            <p:cNvPr id="6" name="矩形 5"/>
            <p:cNvSpPr>
              <a:spLocks noChangeAspect="1" noTextEdit="1"/>
            </p:cNvSpPr>
            <p:nvPr/>
          </p:nvSpPr>
          <p:spPr>
            <a:xfrm>
              <a:off x="2362" y="2668"/>
              <a:ext cx="6730" cy="2582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endParaRPr>
            </a:p>
          </p:txBody>
        </p:sp>
        <p:sp>
          <p:nvSpPr>
            <p:cNvPr id="7" name="直接连接符 6"/>
            <p:cNvSpPr/>
            <p:nvPr/>
          </p:nvSpPr>
          <p:spPr>
            <a:xfrm>
              <a:off x="1687" y="3619"/>
              <a:ext cx="4058" cy="1"/>
            </a:xfrm>
            <a:prstGeom prst="line">
              <a:avLst/>
            </a:prstGeom>
            <a:ln w="317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2481" y="3187"/>
              <a:ext cx="2628" cy="292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>
                  <a:solidFill>
                    <a:srgbClr val="000000"/>
                  </a:solidFill>
                  <a:latin typeface="方正粗黑宋简体" panose="02000000000000000000" charset="-122"/>
                  <a:ea typeface="方正大黑体_GBK" panose="02010600010101010101" charset="-122"/>
                  <a:cs typeface="黑体" panose="02010609060101010101" charset="-122"/>
                </a:rPr>
                <a:t>原材料-（二级科目）</a:t>
              </a:r>
              <a:endParaRPr lang="zh-CN" altLang="en-US" sz="240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endParaRP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endParaRPr>
            </a:p>
          </p:txBody>
        </p:sp>
        <p:sp>
          <p:nvSpPr>
            <p:cNvPr id="11" name="直接连接符 10"/>
            <p:cNvSpPr/>
            <p:nvPr/>
          </p:nvSpPr>
          <p:spPr>
            <a:xfrm>
              <a:off x="3927" y="3619"/>
              <a:ext cx="1" cy="1631"/>
            </a:xfrm>
            <a:prstGeom prst="line">
              <a:avLst/>
            </a:prstGeom>
            <a:ln w="444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507" y="3692"/>
              <a:ext cx="2310" cy="747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>
                  <a:solidFill>
                    <a:srgbClr val="C00000"/>
                  </a:solidFill>
                  <a:latin typeface="方正粗黑宋简体" panose="02000000000000000000" charset="-122"/>
                  <a:ea typeface="方正大黑体_GBK" panose="02010600010101010101" charset="-122"/>
                </a:rPr>
                <a:t>取得</a:t>
              </a:r>
              <a:r>
                <a:rPr lang="zh-CN" altLang="en-US" sz="2400">
                  <a:solidFill>
                    <a:srgbClr val="000000"/>
                  </a:solidFill>
                  <a:latin typeface="方正粗黑宋简体" panose="02000000000000000000" charset="-122"/>
                  <a:ea typeface="方正大黑体_GBK" panose="02010600010101010101" charset="-122"/>
                </a:rPr>
                <a:t>的原材料，并以验收入库（实际成本）</a:t>
              </a:r>
              <a:endParaRPr lang="zh-CN" altLang="en-US" sz="240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034" y="3755"/>
              <a:ext cx="2531" cy="563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>
                  <a:solidFill>
                    <a:srgbClr val="C00000"/>
                  </a:solidFill>
                  <a:latin typeface="方正粗黑宋简体" panose="02000000000000000000" charset="-122"/>
                  <a:ea typeface="方正大黑体_GBK" panose="02010600010101010101" charset="-122"/>
                </a:rPr>
                <a:t>发出</a:t>
              </a:r>
              <a:r>
                <a:rPr lang="zh-CN" altLang="en-US" sz="2400">
                  <a:solidFill>
                    <a:srgbClr val="000000"/>
                  </a:solidFill>
                  <a:latin typeface="方正粗黑宋简体" panose="02000000000000000000" charset="-122"/>
                  <a:ea typeface="方正大黑体_GBK" panose="02010600010101010101" charset="-122"/>
                </a:rPr>
                <a:t>的原材料</a:t>
              </a:r>
              <a:endParaRPr lang="zh-CN" altLang="en-US" sz="240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endParaRPr>
            </a:p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>
                  <a:solidFill>
                    <a:srgbClr val="000000"/>
                  </a:solidFill>
                  <a:latin typeface="方正粗黑宋简体" panose="02000000000000000000" charset="-122"/>
                  <a:ea typeface="方正大黑体_GBK" panose="02010600010101010101" charset="-122"/>
                </a:rPr>
                <a:t>（实际成本）</a:t>
              </a:r>
              <a:endParaRPr lang="zh-CN" altLang="en-US" sz="140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endParaRPr>
            </a:p>
          </p:txBody>
        </p:sp>
      </p:grpSp>
      <p:cxnSp>
        <p:nvCxnSpPr>
          <p:cNvPr id="4" name="直接连接符 3"/>
          <p:cNvCxnSpPr/>
          <p:nvPr/>
        </p:nvCxnSpPr>
        <p:spPr>
          <a:xfrm>
            <a:off x="838200" y="4992370"/>
            <a:ext cx="5334000" cy="36830"/>
          </a:xfrm>
          <a:prstGeom prst="line">
            <a:avLst/>
          </a:prstGeom>
          <a:ln w="31750" cap="rnd">
            <a:solidFill>
              <a:prstClr val="black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rgbClr val="000000"/>
          </a:fontRef>
        </p:style>
      </p:cxnSp>
      <p:sp>
        <p:nvSpPr>
          <p:cNvPr id="18" name="文本框 17"/>
          <p:cNvSpPr txBox="1"/>
          <p:nvPr/>
        </p:nvSpPr>
        <p:spPr>
          <a:xfrm>
            <a:off x="914400" y="3057525"/>
            <a:ext cx="72517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借</a:t>
            </a:r>
            <a:endParaRPr lang="zh-CN" altLang="en-US" sz="240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791200" y="2985770"/>
            <a:ext cx="645795" cy="556260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贷</a:t>
            </a:r>
            <a:endParaRPr lang="zh-CN" altLang="en-US" sz="240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26770" y="5105400"/>
            <a:ext cx="298831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algn="l" defTabSz="914400" fontAlgn="base"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期末仓库库存材料的成本</a:t>
            </a:r>
            <a:endParaRPr lang="zh-CN" altLang="en-US" sz="240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491855" y="4908550"/>
            <a:ext cx="2938145" cy="136715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002060"/>
                </a:solidFill>
                <a:ea typeface="方正大黑体_GBK" panose="02010600010101010101" charset="-122"/>
              </a:rPr>
              <a:t>按材料类别、品种、规格等设置明细分类账户</a:t>
            </a:r>
            <a:endParaRPr lang="en-US" altLang="zh-CN" sz="2400">
              <a:solidFill>
                <a:srgbClr val="002060"/>
              </a:solidFill>
              <a:ea typeface="方正大黑体_GBK" panose="02010600010101010101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latin typeface="方正粗黑宋简体" panose="02000000000000000000" charset="-122"/>
                <a:ea typeface="方正大黑体_GBK" panose="02010600010101010101" charset="-122"/>
              </a:rPr>
              <a:t>周转材料</a:t>
            </a:r>
            <a:endParaRPr lang="zh-CN" altLang="en-US"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资产类账户，用来核算企业周转材料（包装物、低值易耗品等）的收入、发出、结存情况。</a:t>
            </a:r>
            <a:endParaRPr lang="zh-CN" altLang="en-US" sz="2800">
              <a:solidFill>
                <a:srgbClr val="00206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grpSp>
        <p:nvGrpSpPr>
          <p:cNvPr id="5" name="组合 4"/>
          <p:cNvGrpSpPr>
            <a:grpSpLocks noChangeAspect="1"/>
          </p:cNvGrpSpPr>
          <p:nvPr/>
        </p:nvGrpSpPr>
        <p:grpSpPr>
          <a:xfrm>
            <a:off x="814574" y="2110105"/>
            <a:ext cx="9676261" cy="4037330"/>
            <a:chOff x="1507" y="2668"/>
            <a:chExt cx="7585" cy="2582"/>
          </a:xfrm>
        </p:grpSpPr>
        <p:sp>
          <p:nvSpPr>
            <p:cNvPr id="6" name="矩形 5"/>
            <p:cNvSpPr>
              <a:spLocks noChangeAspect="1" noTextEdit="1"/>
            </p:cNvSpPr>
            <p:nvPr/>
          </p:nvSpPr>
          <p:spPr>
            <a:xfrm>
              <a:off x="2362" y="2668"/>
              <a:ext cx="6730" cy="2582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endParaRPr>
            </a:p>
          </p:txBody>
        </p:sp>
        <p:sp>
          <p:nvSpPr>
            <p:cNvPr id="7" name="直接连接符 6"/>
            <p:cNvSpPr/>
            <p:nvPr/>
          </p:nvSpPr>
          <p:spPr>
            <a:xfrm>
              <a:off x="1687" y="3612"/>
              <a:ext cx="4626" cy="8"/>
            </a:xfrm>
            <a:prstGeom prst="line">
              <a:avLst/>
            </a:prstGeom>
            <a:ln w="317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2481" y="3187"/>
              <a:ext cx="2628" cy="292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>
                  <a:solidFill>
                    <a:srgbClr val="000000"/>
                  </a:solidFill>
                  <a:latin typeface="方正粗黑宋简体" panose="02000000000000000000" charset="-122"/>
                  <a:ea typeface="方正大黑体_GBK" panose="02010600010101010101" charset="-122"/>
                  <a:cs typeface="黑体" panose="02010609060101010101" charset="-122"/>
                </a:rPr>
                <a:t>原材料-（二级科目）</a:t>
              </a:r>
              <a:endParaRPr lang="zh-CN" altLang="en-US" sz="240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endParaRP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endParaRPr>
            </a:p>
          </p:txBody>
        </p:sp>
        <p:sp>
          <p:nvSpPr>
            <p:cNvPr id="11" name="直接连接符 10"/>
            <p:cNvSpPr/>
            <p:nvPr/>
          </p:nvSpPr>
          <p:spPr>
            <a:xfrm>
              <a:off x="3927" y="3619"/>
              <a:ext cx="1" cy="1631"/>
            </a:xfrm>
            <a:prstGeom prst="line">
              <a:avLst/>
            </a:prstGeom>
            <a:ln w="444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507" y="3692"/>
              <a:ext cx="2310" cy="747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>
                  <a:solidFill>
                    <a:srgbClr val="000000"/>
                  </a:solidFill>
                  <a:latin typeface="方正粗黑宋简体" panose="02000000000000000000" charset="-122"/>
                  <a:ea typeface="方正大黑体_GBK" panose="02010600010101010101" charset="-122"/>
                </a:rPr>
                <a:t>验收入库的周转材料成本</a:t>
              </a:r>
              <a:endParaRPr lang="zh-CN" altLang="en-US" sz="240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034" y="3755"/>
              <a:ext cx="2531" cy="563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>
                  <a:solidFill>
                    <a:srgbClr val="000000"/>
                  </a:solidFill>
                  <a:latin typeface="方正粗黑宋简体" panose="02000000000000000000" charset="-122"/>
                  <a:ea typeface="方正大黑体_GBK" panose="02010600010101010101" charset="-122"/>
                </a:rPr>
                <a:t>发出或摊销的周转材料成本</a:t>
              </a:r>
              <a:endParaRPr lang="zh-CN" altLang="en-US" sz="240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endParaRPr>
            </a:p>
          </p:txBody>
        </p:sp>
      </p:grpSp>
      <p:cxnSp>
        <p:nvCxnSpPr>
          <p:cNvPr id="4" name="直接连接符 3"/>
          <p:cNvCxnSpPr/>
          <p:nvPr/>
        </p:nvCxnSpPr>
        <p:spPr>
          <a:xfrm>
            <a:off x="838200" y="4992370"/>
            <a:ext cx="6172200" cy="36830"/>
          </a:xfrm>
          <a:prstGeom prst="line">
            <a:avLst/>
          </a:prstGeom>
          <a:ln w="31750" cap="rnd">
            <a:solidFill>
              <a:prstClr val="black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rgbClr val="000000"/>
          </a:fontRef>
        </p:style>
      </p:cxnSp>
      <p:sp>
        <p:nvSpPr>
          <p:cNvPr id="18" name="文本框 17"/>
          <p:cNvSpPr txBox="1"/>
          <p:nvPr/>
        </p:nvSpPr>
        <p:spPr>
          <a:xfrm>
            <a:off x="914400" y="3057525"/>
            <a:ext cx="72517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借</a:t>
            </a:r>
            <a:endParaRPr lang="zh-CN" altLang="en-US" sz="240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400800" y="3124200"/>
            <a:ext cx="645795" cy="556260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贷</a:t>
            </a:r>
            <a:endParaRPr lang="zh-CN" altLang="en-US" sz="240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62940" y="5105400"/>
            <a:ext cx="337312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algn="l" defTabSz="914400" fontAlgn="base"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期末在库周转材料的成本以及在用周转材料</a:t>
            </a:r>
            <a:endParaRPr lang="zh-CN" altLang="en-US" sz="240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491855" y="4908550"/>
            <a:ext cx="2938145" cy="136715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002060"/>
                </a:solidFill>
                <a:ea typeface="方正大黑体_GBK" panose="02010600010101010101" charset="-122"/>
              </a:rPr>
              <a:t>按周转材料的种类设置明细分类账户</a:t>
            </a:r>
            <a:endParaRPr lang="en-US" altLang="zh-CN" sz="2400">
              <a:solidFill>
                <a:srgbClr val="002060"/>
              </a:solidFill>
              <a:ea typeface="方正大黑体_GBK" panose="02010600010101010101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>
                <a:latin typeface="方正粗黑宋简体" panose="02000000000000000000" charset="-122"/>
                <a:ea typeface="方正大黑体_GBK" panose="02010600010101010101" charset="-122"/>
              </a:rPr>
              <a:t>应付账款</a:t>
            </a:r>
            <a:endParaRPr lang="zh-CN" altLang="en-US" sz="2800"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负债类账户，用来核算企业因购买材料、商品或接受劳务供应等经营活动应支付的款项。</a:t>
            </a:r>
            <a:endParaRPr lang="zh-CN" altLang="en-US" sz="2800">
              <a:solidFill>
                <a:srgbClr val="00206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grpSp>
        <p:nvGrpSpPr>
          <p:cNvPr id="5" name="组合 4"/>
          <p:cNvGrpSpPr>
            <a:grpSpLocks noChangeAspect="1"/>
          </p:cNvGrpSpPr>
          <p:nvPr/>
        </p:nvGrpSpPr>
        <p:grpSpPr>
          <a:xfrm>
            <a:off x="-16839" y="2286000"/>
            <a:ext cx="9529554" cy="4037330"/>
            <a:chOff x="2362" y="2668"/>
            <a:chExt cx="7470" cy="2582"/>
          </a:xfrm>
        </p:grpSpPr>
        <p:sp>
          <p:nvSpPr>
            <p:cNvPr id="6" name="矩形 5"/>
            <p:cNvSpPr>
              <a:spLocks noChangeAspect="1" noTextEdit="1"/>
            </p:cNvSpPr>
            <p:nvPr/>
          </p:nvSpPr>
          <p:spPr>
            <a:xfrm>
              <a:off x="2362" y="2668"/>
              <a:ext cx="6730" cy="2582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endParaRPr>
            </a:p>
          </p:txBody>
        </p:sp>
        <p:sp>
          <p:nvSpPr>
            <p:cNvPr id="8" name="直接连接符 7"/>
            <p:cNvSpPr/>
            <p:nvPr/>
          </p:nvSpPr>
          <p:spPr>
            <a:xfrm>
              <a:off x="4824" y="3350"/>
              <a:ext cx="4749" cy="16"/>
            </a:xfrm>
            <a:prstGeom prst="line">
              <a:avLst/>
            </a:prstGeom>
            <a:ln w="50800" cap="rnd" cmpd="sng">
              <a:solidFill>
                <a:srgbClr val="6F68C5">
                  <a:shade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>
              <a:srgbClr val="000000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734" y="2912"/>
              <a:ext cx="2838" cy="241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800">
                  <a:solidFill>
                    <a:srgbClr val="002060"/>
                  </a:solidFill>
                  <a:latin typeface="方正粗黑宋简体" panose="02000000000000000000" charset="-122"/>
                  <a:ea typeface="方正大黑体_GBK" panose="02010600010101010101" charset="-122"/>
                  <a:cs typeface="黑体" panose="02010609060101010101" charset="-122"/>
                </a:rPr>
                <a:t>应付账款-（二级科目）</a:t>
              </a:r>
              <a:endParaRPr lang="zh-CN" altLang="en-US" sz="280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  <a:cs typeface="黑体" panose="02010609060101010101" charset="-122"/>
              </a:endParaRP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80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  <a:cs typeface="黑体" panose="02010609060101010101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845" y="3530"/>
              <a:ext cx="2329" cy="680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800">
                  <a:solidFill>
                    <a:srgbClr val="002060"/>
                  </a:solidFill>
                  <a:latin typeface="方正粗黑宋简体" panose="02000000000000000000" charset="-122"/>
                  <a:ea typeface="方正大黑体_GBK" panose="02010600010101010101" charset="-122"/>
                </a:rPr>
                <a:t>已支付的货款</a:t>
              </a:r>
              <a:endParaRPr lang="zh-CN" altLang="en-US" sz="280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</a:endParaRP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80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7393" y="3509"/>
              <a:ext cx="2439" cy="722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800">
                  <a:solidFill>
                    <a:srgbClr val="002060"/>
                  </a:solidFill>
                  <a:latin typeface="方正粗黑宋简体" panose="02000000000000000000" charset="-122"/>
                  <a:ea typeface="方正大黑体_GBK" panose="02010600010101010101" charset="-122"/>
                </a:rPr>
                <a:t>应付未付的货款</a:t>
              </a:r>
              <a:endParaRPr lang="zh-CN" altLang="en-US" sz="280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</a:endParaRP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80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2674" y="2668"/>
              <a:ext cx="4200" cy="263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endParaRPr>
            </a:p>
          </p:txBody>
        </p:sp>
        <p:sp>
          <p:nvSpPr>
            <p:cNvPr id="14" name="直接连接符 13"/>
            <p:cNvSpPr/>
            <p:nvPr/>
          </p:nvSpPr>
          <p:spPr>
            <a:xfrm>
              <a:off x="7034" y="3399"/>
              <a:ext cx="1" cy="1631"/>
            </a:xfrm>
            <a:prstGeom prst="line">
              <a:avLst/>
            </a:prstGeom>
            <a:ln w="31750" cap="rnd">
              <a:solidFill>
                <a:srgbClr val="6F68C5"/>
              </a:solidFill>
              <a:round/>
              <a:headEnd type="none" w="med" len="med"/>
              <a:tailEnd type="none" w="med" len="med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>
              <a:srgbClr val="000000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endParaRPr>
            </a:p>
          </p:txBody>
        </p:sp>
      </p:grpSp>
      <p:cxnSp>
        <p:nvCxnSpPr>
          <p:cNvPr id="4" name="直接连接符 3"/>
          <p:cNvCxnSpPr/>
          <p:nvPr/>
        </p:nvCxnSpPr>
        <p:spPr>
          <a:xfrm>
            <a:off x="3003550" y="4572000"/>
            <a:ext cx="6400800" cy="0"/>
          </a:xfrm>
          <a:prstGeom prst="line">
            <a:avLst/>
          </a:prstGeom>
          <a:ln w="31750" cap="rnd">
            <a:solidFill>
              <a:srgbClr val="6F68C5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rgbClr val="000000"/>
          </a:fontRef>
        </p:style>
      </p:cxnSp>
      <p:sp>
        <p:nvSpPr>
          <p:cNvPr id="18" name="文本框 17"/>
          <p:cNvSpPr txBox="1"/>
          <p:nvPr/>
        </p:nvSpPr>
        <p:spPr>
          <a:xfrm>
            <a:off x="6421755" y="4826635"/>
            <a:ext cx="2760345" cy="116967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期末尚未支付的应付账款</a:t>
            </a:r>
            <a:endParaRPr lang="zh-CN" altLang="en-US" sz="2800">
              <a:solidFill>
                <a:srgbClr val="00206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124200" y="2590800"/>
            <a:ext cx="107315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借</a:t>
            </a:r>
            <a:endParaRPr lang="zh-CN" altLang="en-US" sz="2400">
              <a:solidFill>
                <a:srgbClr val="00206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534400" y="2590800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贷</a:t>
            </a:r>
            <a:endParaRPr lang="zh-CN" altLang="en-US" sz="2400">
              <a:solidFill>
                <a:srgbClr val="00206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69925" y="5094605"/>
            <a:ext cx="233362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ea typeface="方正大黑体_GBK" panose="02010600010101010101" charset="-122"/>
              </a:rPr>
              <a:t>按债权人设置明细分类账户</a:t>
            </a:r>
            <a:endParaRPr lang="en-US" altLang="zh-CN" sz="2400">
              <a:ea typeface="方正大黑体_GBK" panose="02010600010101010101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>
                <a:latin typeface="方正粗黑宋简体" panose="02000000000000000000" charset="-122"/>
                <a:ea typeface="方正大黑体_GBK" panose="02010600010101010101" charset="-122"/>
              </a:rPr>
              <a:t>应付票据</a:t>
            </a:r>
            <a:endParaRPr lang="zh-CN" altLang="en-US" sz="2800"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731520"/>
            <a:ext cx="10852150" cy="560959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负债类账户，用来核算企业购买材料、商品或接受劳务供应等开出、承兑的商业汇票，包括银行承兑汇票和商业承兑汇票。</a:t>
            </a:r>
            <a:endParaRPr lang="zh-CN" altLang="en-US" sz="2800">
              <a:solidFill>
                <a:srgbClr val="00206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grpSp>
        <p:nvGrpSpPr>
          <p:cNvPr id="5" name="组合 4"/>
          <p:cNvGrpSpPr>
            <a:grpSpLocks noChangeAspect="1"/>
          </p:cNvGrpSpPr>
          <p:nvPr/>
        </p:nvGrpSpPr>
        <p:grpSpPr>
          <a:xfrm>
            <a:off x="-75894" y="2087880"/>
            <a:ext cx="10339630" cy="4037330"/>
            <a:chOff x="2362" y="2668"/>
            <a:chExt cx="8105" cy="2582"/>
          </a:xfrm>
        </p:grpSpPr>
        <p:sp>
          <p:nvSpPr>
            <p:cNvPr id="6" name="矩形 5"/>
            <p:cNvSpPr>
              <a:spLocks noChangeAspect="1" noTextEdit="1"/>
            </p:cNvSpPr>
            <p:nvPr/>
          </p:nvSpPr>
          <p:spPr>
            <a:xfrm>
              <a:off x="2362" y="2668"/>
              <a:ext cx="6730" cy="2582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endParaRPr>
            </a:p>
          </p:txBody>
        </p:sp>
        <p:sp>
          <p:nvSpPr>
            <p:cNvPr id="8" name="直接连接符 7"/>
            <p:cNvSpPr/>
            <p:nvPr/>
          </p:nvSpPr>
          <p:spPr>
            <a:xfrm>
              <a:off x="4871" y="3382"/>
              <a:ext cx="4927" cy="26"/>
            </a:xfrm>
            <a:prstGeom prst="line">
              <a:avLst/>
            </a:prstGeom>
            <a:ln w="50800" cap="rnd" cmpd="sng">
              <a:solidFill>
                <a:srgbClr val="6F68C5">
                  <a:shade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>
              <a:srgbClr val="000000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6065" y="2941"/>
              <a:ext cx="2838" cy="241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800">
                  <a:solidFill>
                    <a:srgbClr val="002060"/>
                  </a:solidFill>
                  <a:latin typeface="方正粗黑宋简体" panose="02000000000000000000" charset="-122"/>
                  <a:ea typeface="方正大黑体_GBK" panose="02010600010101010101" charset="-122"/>
                  <a:cs typeface="黑体" panose="02010609060101010101" charset="-122"/>
                </a:rPr>
                <a:t>应付票据（二级科目）</a:t>
              </a:r>
              <a:endParaRPr lang="zh-CN" altLang="en-US" sz="280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  <a:cs typeface="黑体" panose="02010609060101010101" charset="-122"/>
              </a:endParaRP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80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  <a:cs typeface="黑体" panose="02010609060101010101" charset="-122"/>
              </a:endParaRPr>
            </a:p>
          </p:txBody>
        </p:sp>
        <p:sp>
          <p:nvSpPr>
            <p:cNvPr id="14" name="直接连接符 13"/>
            <p:cNvSpPr/>
            <p:nvPr/>
          </p:nvSpPr>
          <p:spPr>
            <a:xfrm>
              <a:off x="7241" y="3408"/>
              <a:ext cx="1" cy="1631"/>
            </a:xfrm>
            <a:prstGeom prst="line">
              <a:avLst/>
            </a:prstGeom>
            <a:ln w="31750" cap="rnd">
              <a:solidFill>
                <a:srgbClr val="6F68C5"/>
              </a:solidFill>
              <a:round/>
              <a:headEnd type="none" w="med" len="med"/>
              <a:tailEnd type="none" w="med" len="med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>
              <a:srgbClr val="000000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460" y="3575"/>
              <a:ext cx="2741" cy="680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800">
                  <a:solidFill>
                    <a:srgbClr val="002060"/>
                  </a:solidFill>
                  <a:latin typeface="方正粗黑宋简体" panose="02000000000000000000" charset="-122"/>
                  <a:ea typeface="方正大黑体_GBK" panose="02010600010101010101" charset="-122"/>
                </a:rPr>
                <a:t>到期偿还的商业汇票款（归还欠条）</a:t>
              </a:r>
              <a:endParaRPr lang="zh-CN" altLang="en-US" sz="280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7449" y="3480"/>
              <a:ext cx="3018" cy="722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800">
                  <a:solidFill>
                    <a:srgbClr val="002060"/>
                  </a:solidFill>
                  <a:latin typeface="方正粗黑宋简体" panose="02000000000000000000" charset="-122"/>
                  <a:ea typeface="方正大黑体_GBK" panose="02010600010101010101" charset="-122"/>
                </a:rPr>
                <a:t>企业开出、承兑的商业汇票款项（欠条）</a:t>
              </a:r>
              <a:endParaRPr lang="zh-CN" altLang="en-US" sz="280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</a:endParaRP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80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2674" y="2668"/>
              <a:ext cx="4200" cy="263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endParaRPr>
            </a:p>
          </p:txBody>
        </p:sp>
      </p:grpSp>
      <p:cxnSp>
        <p:nvCxnSpPr>
          <p:cNvPr id="4" name="直接连接符 3"/>
          <p:cNvCxnSpPr/>
          <p:nvPr/>
        </p:nvCxnSpPr>
        <p:spPr>
          <a:xfrm>
            <a:off x="3124200" y="4953000"/>
            <a:ext cx="6400800" cy="0"/>
          </a:xfrm>
          <a:prstGeom prst="line">
            <a:avLst/>
          </a:prstGeom>
          <a:ln w="31750" cap="rnd">
            <a:solidFill>
              <a:srgbClr val="6F68C5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rgbClr val="000000"/>
          </a:fontRef>
        </p:style>
      </p:cxnSp>
      <p:sp>
        <p:nvSpPr>
          <p:cNvPr id="18" name="文本框 17"/>
          <p:cNvSpPr txBox="1"/>
          <p:nvPr/>
        </p:nvSpPr>
        <p:spPr>
          <a:xfrm>
            <a:off x="6476365" y="5095875"/>
            <a:ext cx="3787140" cy="116967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期末尚未到期的商业汇票的票面金额（欠条）</a:t>
            </a:r>
            <a:endParaRPr lang="zh-CN" altLang="en-US" sz="2800">
              <a:solidFill>
                <a:srgbClr val="00206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895600" y="2728595"/>
            <a:ext cx="107315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借</a:t>
            </a:r>
            <a:endParaRPr lang="zh-CN" altLang="en-US" sz="2800">
              <a:solidFill>
                <a:srgbClr val="00206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915400" y="2729230"/>
            <a:ext cx="116459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贷</a:t>
            </a:r>
            <a:endParaRPr lang="zh-CN" altLang="en-US" sz="2800">
              <a:solidFill>
                <a:srgbClr val="00206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69925" y="5094605"/>
            <a:ext cx="233362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ea typeface="方正大黑体_GBK" panose="02010600010101010101" charset="-122"/>
              </a:rPr>
              <a:t>按债权人设置明细分类账户</a:t>
            </a:r>
            <a:endParaRPr lang="en-US" altLang="zh-CN" sz="2400">
              <a:ea typeface="方正大黑体_GBK" panose="02010600010101010101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357188"/>
            <a:ext cx="10972800" cy="1143000"/>
          </a:xfrm>
        </p:spPr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eaLnBrk="1" hangingPunct="1"/>
            <a:r>
              <a:rPr lang="zh-CN" altLang="en-US" sz="320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黑宋简体" panose="02000000000000000000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任务二</a:t>
            </a:r>
            <a:r>
              <a:rPr lang="en-US" altLang="zh-CN" sz="320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黑宋简体" panose="02000000000000000000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   </a:t>
            </a:r>
            <a:r>
              <a:rPr lang="zh-CN" altLang="en-US" sz="320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黑宋简体" panose="02000000000000000000" charset="-122"/>
                <a:ea typeface="方正大黑体_GBK" panose="02010600010101010101" charset="-122"/>
                <a:cs typeface="方正大黑体_GBK" panose="02010600010101010101" charset="-122"/>
              </a:rPr>
              <a:t>采购供应业务的核算</a:t>
            </a:r>
            <a:r>
              <a:rPr lang="zh-CN" altLang="en-US" sz="3200">
                <a:solidFill>
                  <a:srgbClr val="002060"/>
                </a:solidFill>
                <a:effectLst/>
                <a:latin typeface="方正粗黑宋简体" panose="02000000000000000000" charset="-122"/>
                <a:ea typeface="方正大黑体_GBK" panose="02010600010101010101" charset="-122"/>
                <a:cs typeface="方正大黑体_GBK" panose="02010600010101010101" charset="-122"/>
              </a:rPr>
              <a:t> </a:t>
            </a:r>
            <a:endParaRPr lang="zh-CN" altLang="en-US" sz="3200">
              <a:solidFill>
                <a:srgbClr val="002060"/>
              </a:solidFill>
              <a:effectLst/>
              <a:latin typeface="方正粗黑宋简体" panose="02000000000000000000" charset="-122"/>
              <a:ea typeface="方正大黑体_GBK" panose="02010600010101010101" charset="-122"/>
              <a:cs typeface="方正大黑体_GBK" panose="02010600010101010101" charset="-122"/>
            </a:endParaRPr>
          </a:p>
        </p:txBody>
      </p:sp>
      <p:sp>
        <p:nvSpPr>
          <p:cNvPr id="2" name="空心弧 1"/>
          <p:cNvSpPr/>
          <p:nvPr>
            <p:custDataLst>
              <p:tags r:id="rId1"/>
            </p:custDataLst>
          </p:nvPr>
        </p:nvSpPr>
        <p:spPr>
          <a:xfrm>
            <a:off x="886478" y="1673234"/>
            <a:ext cx="1530070" cy="1530070"/>
          </a:xfrm>
          <a:prstGeom prst="blockArc">
            <a:avLst>
              <a:gd name="adj1" fmla="val 16102233"/>
              <a:gd name="adj2" fmla="val 656203"/>
              <a:gd name="adj3" fmla="val 1016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2400" dirty="0">
              <a:solidFill>
                <a:schemeClr val="tx1"/>
              </a:solidFill>
              <a:latin typeface="Arial" panose="020B0604020202020204" pitchFamily="34" charset="0"/>
              <a:ea typeface="方正大黑体_GBK" panose="02010600010101010101" charset="-122"/>
              <a:sym typeface="Arial" panose="020B0604020202020204" pitchFamily="34" charset="0"/>
            </a:endParaRPr>
          </a:p>
        </p:txBody>
      </p:sp>
      <p:sp>
        <p:nvSpPr>
          <p:cNvPr id="3" name="空心弧 2"/>
          <p:cNvSpPr/>
          <p:nvPr>
            <p:custDataLst>
              <p:tags r:id="rId2"/>
            </p:custDataLst>
          </p:nvPr>
        </p:nvSpPr>
        <p:spPr>
          <a:xfrm flipH="1" flipV="1">
            <a:off x="2245053" y="1915493"/>
            <a:ext cx="1530070" cy="1530070"/>
          </a:xfrm>
          <a:prstGeom prst="blockArc">
            <a:avLst>
              <a:gd name="adj1" fmla="val 11661999"/>
              <a:gd name="adj2" fmla="val 645517"/>
              <a:gd name="adj3" fmla="val 1015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2400">
              <a:solidFill>
                <a:schemeClr val="tx1"/>
              </a:solidFill>
              <a:latin typeface="Arial" panose="020B0604020202020204" pitchFamily="34" charset="0"/>
              <a:ea typeface="方正大黑体_GBK" panose="02010600010101010101" charset="-122"/>
              <a:sym typeface="Arial" panose="020B0604020202020204" pitchFamily="34" charset="0"/>
            </a:endParaRPr>
          </a:p>
        </p:txBody>
      </p:sp>
      <p:sp>
        <p:nvSpPr>
          <p:cNvPr id="4" name="空心弧 3"/>
          <p:cNvSpPr/>
          <p:nvPr>
            <p:custDataLst>
              <p:tags r:id="rId3"/>
            </p:custDataLst>
          </p:nvPr>
        </p:nvSpPr>
        <p:spPr>
          <a:xfrm rot="2700000">
            <a:off x="3578788" y="2260238"/>
            <a:ext cx="1530070" cy="1530070"/>
          </a:xfrm>
          <a:prstGeom prst="blockArc">
            <a:avLst>
              <a:gd name="adj1" fmla="val 8912435"/>
              <a:gd name="adj2" fmla="val 645517"/>
              <a:gd name="adj3" fmla="val 1015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2400">
              <a:solidFill>
                <a:schemeClr val="tx1"/>
              </a:solidFill>
              <a:latin typeface="Arial" panose="020B0604020202020204" pitchFamily="34" charset="0"/>
              <a:ea typeface="方正大黑体_GBK" panose="02010600010101010101" charset="-122"/>
              <a:sym typeface="Arial" panose="020B0604020202020204" pitchFamily="34" charset="0"/>
            </a:endParaRPr>
          </a:p>
        </p:txBody>
      </p:sp>
      <p:sp>
        <p:nvSpPr>
          <p:cNvPr id="13" name="空心弧 12"/>
          <p:cNvSpPr/>
          <p:nvPr>
            <p:custDataLst>
              <p:tags r:id="rId4"/>
            </p:custDataLst>
          </p:nvPr>
        </p:nvSpPr>
        <p:spPr>
          <a:xfrm rot="3120378" flipV="1">
            <a:off x="4329988" y="3411166"/>
            <a:ext cx="1530070" cy="1530070"/>
          </a:xfrm>
          <a:prstGeom prst="blockArc">
            <a:avLst>
              <a:gd name="adj1" fmla="val 10426104"/>
              <a:gd name="adj2" fmla="val 645517"/>
              <a:gd name="adj3" fmla="val 1015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2400">
              <a:solidFill>
                <a:schemeClr val="tx1"/>
              </a:solidFill>
              <a:latin typeface="Arial" panose="020B0604020202020204" pitchFamily="34" charset="0"/>
              <a:ea typeface="方正大黑体_GBK" panose="02010600010101010101" charset="-122"/>
              <a:sym typeface="Arial" panose="020B0604020202020204" pitchFamily="34" charset="0"/>
            </a:endParaRPr>
          </a:p>
        </p:txBody>
      </p:sp>
      <p:sp>
        <p:nvSpPr>
          <p:cNvPr id="14" name="空心弧 13"/>
          <p:cNvSpPr/>
          <p:nvPr>
            <p:custDataLst>
              <p:tags r:id="rId5"/>
            </p:custDataLst>
          </p:nvPr>
        </p:nvSpPr>
        <p:spPr>
          <a:xfrm rot="3023909" flipH="1">
            <a:off x="5349888" y="4334845"/>
            <a:ext cx="1530070" cy="1530070"/>
          </a:xfrm>
          <a:prstGeom prst="blockArc">
            <a:avLst>
              <a:gd name="adj1" fmla="val 13833344"/>
              <a:gd name="adj2" fmla="val 569579"/>
              <a:gd name="adj3" fmla="val 1013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2400">
              <a:solidFill>
                <a:schemeClr val="tx1"/>
              </a:solidFill>
              <a:latin typeface="Arial" panose="020B0604020202020204" pitchFamily="34" charset="0"/>
              <a:ea typeface="方正大黑体_GBK" panose="02010600010101010101" charset="-122"/>
              <a:sym typeface="Arial" panose="020B0604020202020204" pitchFamily="34" charset="0"/>
            </a:endParaRPr>
          </a:p>
        </p:txBody>
      </p:sp>
      <p:sp>
        <p:nvSpPr>
          <p:cNvPr id="15" name="椭圆 14"/>
          <p:cNvSpPr/>
          <p:nvPr>
            <p:custDataLst>
              <p:tags r:id="rId6"/>
            </p:custDataLst>
          </p:nvPr>
        </p:nvSpPr>
        <p:spPr>
          <a:xfrm>
            <a:off x="2547131" y="2176444"/>
            <a:ext cx="925913" cy="92591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2400">
              <a:solidFill>
                <a:schemeClr val="tx1"/>
              </a:solidFill>
              <a:latin typeface="Arial" panose="020B0604020202020204" pitchFamily="34" charset="0"/>
              <a:ea typeface="方正大黑体_GBK" panose="02010600010101010101" charset="-122"/>
              <a:sym typeface="Arial" panose="020B0604020202020204" pitchFamily="34" charset="0"/>
            </a:endParaRPr>
          </a:p>
        </p:txBody>
      </p:sp>
      <p:sp>
        <p:nvSpPr>
          <p:cNvPr id="16" name="椭圆 15"/>
          <p:cNvSpPr/>
          <p:nvPr>
            <p:custDataLst>
              <p:tags r:id="rId7"/>
            </p:custDataLst>
          </p:nvPr>
        </p:nvSpPr>
        <p:spPr>
          <a:xfrm>
            <a:off x="3880745" y="2558909"/>
            <a:ext cx="932727" cy="93272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2400">
              <a:solidFill>
                <a:schemeClr val="tx1"/>
              </a:solidFill>
              <a:latin typeface="Arial" panose="020B0604020202020204" pitchFamily="34" charset="0"/>
              <a:ea typeface="方正大黑体_GBK" panose="02010600010101010101" charset="-122"/>
              <a:sym typeface="Arial" panose="020B0604020202020204" pitchFamily="34" charset="0"/>
            </a:endParaRPr>
          </a:p>
        </p:txBody>
      </p:sp>
      <p:sp>
        <p:nvSpPr>
          <p:cNvPr id="17" name="椭圆 16"/>
          <p:cNvSpPr/>
          <p:nvPr>
            <p:custDataLst>
              <p:tags r:id="rId8"/>
            </p:custDataLst>
          </p:nvPr>
        </p:nvSpPr>
        <p:spPr>
          <a:xfrm>
            <a:off x="4628659" y="3713911"/>
            <a:ext cx="932727" cy="93272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2400">
              <a:solidFill>
                <a:schemeClr val="tx1"/>
              </a:solidFill>
              <a:latin typeface="Arial" panose="020B0604020202020204" pitchFamily="34" charset="0"/>
              <a:ea typeface="方正大黑体_GBK" panose="02010600010101010101" charset="-122"/>
              <a:sym typeface="Arial" panose="020B0604020202020204" pitchFamily="34" charset="0"/>
            </a:endParaRPr>
          </a:p>
        </p:txBody>
      </p:sp>
      <p:sp>
        <p:nvSpPr>
          <p:cNvPr id="18" name="Freeform 10"/>
          <p:cNvSpPr>
            <a:spLocks noEditPoints="1"/>
          </p:cNvSpPr>
          <p:nvPr>
            <p:custDataLst>
              <p:tags r:id="rId9"/>
            </p:custDataLst>
          </p:nvPr>
        </p:nvSpPr>
        <p:spPr bwMode="auto">
          <a:xfrm>
            <a:off x="4762687" y="3930142"/>
            <a:ext cx="664672" cy="500264"/>
          </a:xfrm>
          <a:custGeom>
            <a:avLst/>
            <a:gdLst>
              <a:gd name="T0" fmla="*/ 222 w 434"/>
              <a:gd name="T1" fmla="*/ 75 h 328"/>
              <a:gd name="T2" fmla="*/ 251 w 434"/>
              <a:gd name="T3" fmla="*/ 10 h 328"/>
              <a:gd name="T4" fmla="*/ 198 w 434"/>
              <a:gd name="T5" fmla="*/ 21 h 328"/>
              <a:gd name="T6" fmla="*/ 147 w 434"/>
              <a:gd name="T7" fmla="*/ 13 h 328"/>
              <a:gd name="T8" fmla="*/ 179 w 434"/>
              <a:gd name="T9" fmla="*/ 76 h 328"/>
              <a:gd name="T10" fmla="*/ 182 w 434"/>
              <a:gd name="T11" fmla="*/ 309 h 328"/>
              <a:gd name="T12" fmla="*/ 222 w 434"/>
              <a:gd name="T13" fmla="*/ 75 h 328"/>
              <a:gd name="T14" fmla="*/ 243 w 434"/>
              <a:gd name="T15" fmla="*/ 219 h 328"/>
              <a:gd name="T16" fmla="*/ 233 w 434"/>
              <a:gd name="T17" fmla="*/ 237 h 328"/>
              <a:gd name="T18" fmla="*/ 212 w 434"/>
              <a:gd name="T19" fmla="*/ 245 h 328"/>
              <a:gd name="T20" fmla="*/ 212 w 434"/>
              <a:gd name="T21" fmla="*/ 252 h 328"/>
              <a:gd name="T22" fmla="*/ 210 w 434"/>
              <a:gd name="T23" fmla="*/ 258 h 328"/>
              <a:gd name="T24" fmla="*/ 202 w 434"/>
              <a:gd name="T25" fmla="*/ 259 h 328"/>
              <a:gd name="T26" fmla="*/ 197 w 434"/>
              <a:gd name="T27" fmla="*/ 252 h 328"/>
              <a:gd name="T28" fmla="*/ 197 w 434"/>
              <a:gd name="T29" fmla="*/ 244 h 328"/>
              <a:gd name="T30" fmla="*/ 194 w 434"/>
              <a:gd name="T31" fmla="*/ 243 h 328"/>
              <a:gd name="T32" fmla="*/ 176 w 434"/>
              <a:gd name="T33" fmla="*/ 232 h 328"/>
              <a:gd name="T34" fmla="*/ 170 w 434"/>
              <a:gd name="T35" fmla="*/ 223 h 328"/>
              <a:gd name="T36" fmla="*/ 169 w 434"/>
              <a:gd name="T37" fmla="*/ 220 h 328"/>
              <a:gd name="T38" fmla="*/ 168 w 434"/>
              <a:gd name="T39" fmla="*/ 217 h 328"/>
              <a:gd name="T40" fmla="*/ 169 w 434"/>
              <a:gd name="T41" fmla="*/ 213 h 328"/>
              <a:gd name="T42" fmla="*/ 176 w 434"/>
              <a:gd name="T43" fmla="*/ 209 h 328"/>
              <a:gd name="T44" fmla="*/ 183 w 434"/>
              <a:gd name="T45" fmla="*/ 214 h 328"/>
              <a:gd name="T46" fmla="*/ 184 w 434"/>
              <a:gd name="T47" fmla="*/ 217 h 328"/>
              <a:gd name="T48" fmla="*/ 185 w 434"/>
              <a:gd name="T49" fmla="*/ 219 h 328"/>
              <a:gd name="T50" fmla="*/ 188 w 434"/>
              <a:gd name="T51" fmla="*/ 223 h 328"/>
              <a:gd name="T52" fmla="*/ 197 w 434"/>
              <a:gd name="T53" fmla="*/ 229 h 328"/>
              <a:gd name="T54" fmla="*/ 197 w 434"/>
              <a:gd name="T55" fmla="*/ 199 h 328"/>
              <a:gd name="T56" fmla="*/ 178 w 434"/>
              <a:gd name="T57" fmla="*/ 191 h 328"/>
              <a:gd name="T58" fmla="*/ 171 w 434"/>
              <a:gd name="T59" fmla="*/ 183 h 328"/>
              <a:gd name="T60" fmla="*/ 169 w 434"/>
              <a:gd name="T61" fmla="*/ 172 h 328"/>
              <a:gd name="T62" fmla="*/ 171 w 434"/>
              <a:gd name="T63" fmla="*/ 162 h 328"/>
              <a:gd name="T64" fmla="*/ 177 w 434"/>
              <a:gd name="T65" fmla="*/ 153 h 328"/>
              <a:gd name="T66" fmla="*/ 197 w 434"/>
              <a:gd name="T67" fmla="*/ 144 h 328"/>
              <a:gd name="T68" fmla="*/ 197 w 434"/>
              <a:gd name="T69" fmla="*/ 144 h 328"/>
              <a:gd name="T70" fmla="*/ 197 w 434"/>
              <a:gd name="T71" fmla="*/ 136 h 328"/>
              <a:gd name="T72" fmla="*/ 200 w 434"/>
              <a:gd name="T73" fmla="*/ 131 h 328"/>
              <a:gd name="T74" fmla="*/ 208 w 434"/>
              <a:gd name="T75" fmla="*/ 129 h 328"/>
              <a:gd name="T76" fmla="*/ 212 w 434"/>
              <a:gd name="T77" fmla="*/ 136 h 328"/>
              <a:gd name="T78" fmla="*/ 212 w 434"/>
              <a:gd name="T79" fmla="*/ 144 h 328"/>
              <a:gd name="T80" fmla="*/ 212 w 434"/>
              <a:gd name="T81" fmla="*/ 144 h 328"/>
              <a:gd name="T82" fmla="*/ 215 w 434"/>
              <a:gd name="T83" fmla="*/ 145 h 328"/>
              <a:gd name="T84" fmla="*/ 235 w 434"/>
              <a:gd name="T85" fmla="*/ 154 h 328"/>
              <a:gd name="T86" fmla="*/ 240 w 434"/>
              <a:gd name="T87" fmla="*/ 163 h 328"/>
              <a:gd name="T88" fmla="*/ 242 w 434"/>
              <a:gd name="T89" fmla="*/ 165 h 328"/>
              <a:gd name="T90" fmla="*/ 242 w 434"/>
              <a:gd name="T91" fmla="*/ 168 h 328"/>
              <a:gd name="T92" fmla="*/ 242 w 434"/>
              <a:gd name="T93" fmla="*/ 172 h 328"/>
              <a:gd name="T94" fmla="*/ 235 w 434"/>
              <a:gd name="T95" fmla="*/ 177 h 328"/>
              <a:gd name="T96" fmla="*/ 228 w 434"/>
              <a:gd name="T97" fmla="*/ 172 h 328"/>
              <a:gd name="T98" fmla="*/ 227 w 434"/>
              <a:gd name="T99" fmla="*/ 169 h 328"/>
              <a:gd name="T100" fmla="*/ 226 w 434"/>
              <a:gd name="T101" fmla="*/ 167 h 328"/>
              <a:gd name="T102" fmla="*/ 222 w 434"/>
              <a:gd name="T103" fmla="*/ 163 h 328"/>
              <a:gd name="T104" fmla="*/ 212 w 434"/>
              <a:gd name="T105" fmla="*/ 159 h 328"/>
              <a:gd name="T106" fmla="*/ 212 w 434"/>
              <a:gd name="T107" fmla="*/ 187 h 328"/>
              <a:gd name="T108" fmla="*/ 225 w 434"/>
              <a:gd name="T109" fmla="*/ 191 h 328"/>
              <a:gd name="T110" fmla="*/ 240 w 434"/>
              <a:gd name="T111" fmla="*/ 203 h 328"/>
              <a:gd name="T112" fmla="*/ 240 w 434"/>
              <a:gd name="T113" fmla="*/ 203 h 328"/>
              <a:gd name="T114" fmla="*/ 240 w 434"/>
              <a:gd name="T115" fmla="*/ 203 h 328"/>
              <a:gd name="T116" fmla="*/ 243 w 434"/>
              <a:gd name="T117" fmla="*/ 219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34" h="328">
                <a:moveTo>
                  <a:pt x="222" y="75"/>
                </a:moveTo>
                <a:cubicBezTo>
                  <a:pt x="245" y="55"/>
                  <a:pt x="260" y="12"/>
                  <a:pt x="251" y="10"/>
                </a:cubicBezTo>
                <a:cubicBezTo>
                  <a:pt x="238" y="8"/>
                  <a:pt x="211" y="19"/>
                  <a:pt x="198" y="21"/>
                </a:cubicBezTo>
                <a:cubicBezTo>
                  <a:pt x="179" y="23"/>
                  <a:pt x="159" y="0"/>
                  <a:pt x="147" y="13"/>
                </a:cubicBezTo>
                <a:cubicBezTo>
                  <a:pt x="138" y="23"/>
                  <a:pt x="154" y="60"/>
                  <a:pt x="179" y="76"/>
                </a:cubicBezTo>
                <a:cubicBezTo>
                  <a:pt x="105" y="113"/>
                  <a:pt x="0" y="296"/>
                  <a:pt x="182" y="309"/>
                </a:cubicBezTo>
                <a:cubicBezTo>
                  <a:pt x="434" y="328"/>
                  <a:pt x="308" y="110"/>
                  <a:pt x="222" y="75"/>
                </a:cubicBezTo>
                <a:close/>
                <a:moveTo>
                  <a:pt x="243" y="219"/>
                </a:moveTo>
                <a:cubicBezTo>
                  <a:pt x="243" y="226"/>
                  <a:pt x="239" y="233"/>
                  <a:pt x="233" y="237"/>
                </a:cubicBezTo>
                <a:cubicBezTo>
                  <a:pt x="227" y="242"/>
                  <a:pt x="220" y="244"/>
                  <a:pt x="212" y="245"/>
                </a:cubicBezTo>
                <a:cubicBezTo>
                  <a:pt x="212" y="252"/>
                  <a:pt x="212" y="252"/>
                  <a:pt x="212" y="252"/>
                </a:cubicBezTo>
                <a:cubicBezTo>
                  <a:pt x="212" y="255"/>
                  <a:pt x="211" y="257"/>
                  <a:pt x="210" y="258"/>
                </a:cubicBezTo>
                <a:cubicBezTo>
                  <a:pt x="208" y="260"/>
                  <a:pt x="204" y="260"/>
                  <a:pt x="202" y="259"/>
                </a:cubicBezTo>
                <a:cubicBezTo>
                  <a:pt x="199" y="258"/>
                  <a:pt x="197" y="255"/>
                  <a:pt x="197" y="252"/>
                </a:cubicBezTo>
                <a:cubicBezTo>
                  <a:pt x="197" y="244"/>
                  <a:pt x="197" y="244"/>
                  <a:pt x="197" y="244"/>
                </a:cubicBezTo>
                <a:cubicBezTo>
                  <a:pt x="196" y="244"/>
                  <a:pt x="195" y="243"/>
                  <a:pt x="194" y="243"/>
                </a:cubicBezTo>
                <a:cubicBezTo>
                  <a:pt x="187" y="241"/>
                  <a:pt x="180" y="237"/>
                  <a:pt x="176" y="232"/>
                </a:cubicBezTo>
                <a:cubicBezTo>
                  <a:pt x="173" y="229"/>
                  <a:pt x="171" y="226"/>
                  <a:pt x="170" y="223"/>
                </a:cubicBezTo>
                <a:cubicBezTo>
                  <a:pt x="170" y="222"/>
                  <a:pt x="169" y="221"/>
                  <a:pt x="169" y="220"/>
                </a:cubicBezTo>
                <a:cubicBezTo>
                  <a:pt x="169" y="219"/>
                  <a:pt x="169" y="218"/>
                  <a:pt x="168" y="217"/>
                </a:cubicBezTo>
                <a:cubicBezTo>
                  <a:pt x="168" y="216"/>
                  <a:pt x="169" y="214"/>
                  <a:pt x="169" y="213"/>
                </a:cubicBezTo>
                <a:cubicBezTo>
                  <a:pt x="171" y="211"/>
                  <a:pt x="174" y="209"/>
                  <a:pt x="176" y="209"/>
                </a:cubicBezTo>
                <a:cubicBezTo>
                  <a:pt x="179" y="210"/>
                  <a:pt x="182" y="212"/>
                  <a:pt x="183" y="214"/>
                </a:cubicBezTo>
                <a:cubicBezTo>
                  <a:pt x="183" y="215"/>
                  <a:pt x="183" y="216"/>
                  <a:pt x="184" y="217"/>
                </a:cubicBezTo>
                <a:cubicBezTo>
                  <a:pt x="184" y="218"/>
                  <a:pt x="184" y="219"/>
                  <a:pt x="185" y="219"/>
                </a:cubicBezTo>
                <a:cubicBezTo>
                  <a:pt x="186" y="221"/>
                  <a:pt x="187" y="222"/>
                  <a:pt x="188" y="223"/>
                </a:cubicBezTo>
                <a:cubicBezTo>
                  <a:pt x="191" y="226"/>
                  <a:pt x="194" y="228"/>
                  <a:pt x="197" y="229"/>
                </a:cubicBezTo>
                <a:cubicBezTo>
                  <a:pt x="197" y="199"/>
                  <a:pt x="197" y="199"/>
                  <a:pt x="197" y="199"/>
                </a:cubicBezTo>
                <a:cubicBezTo>
                  <a:pt x="191" y="198"/>
                  <a:pt x="184" y="195"/>
                  <a:pt x="178" y="191"/>
                </a:cubicBezTo>
                <a:cubicBezTo>
                  <a:pt x="175" y="189"/>
                  <a:pt x="173" y="186"/>
                  <a:pt x="171" y="183"/>
                </a:cubicBezTo>
                <a:cubicBezTo>
                  <a:pt x="170" y="180"/>
                  <a:pt x="169" y="176"/>
                  <a:pt x="169" y="172"/>
                </a:cubicBezTo>
                <a:cubicBezTo>
                  <a:pt x="169" y="169"/>
                  <a:pt x="170" y="165"/>
                  <a:pt x="171" y="162"/>
                </a:cubicBezTo>
                <a:cubicBezTo>
                  <a:pt x="173" y="158"/>
                  <a:pt x="175" y="156"/>
                  <a:pt x="177" y="153"/>
                </a:cubicBezTo>
                <a:cubicBezTo>
                  <a:pt x="183" y="148"/>
                  <a:pt x="190" y="145"/>
                  <a:pt x="197" y="144"/>
                </a:cubicBezTo>
                <a:cubicBezTo>
                  <a:pt x="197" y="144"/>
                  <a:pt x="197" y="144"/>
                  <a:pt x="197" y="144"/>
                </a:cubicBezTo>
                <a:cubicBezTo>
                  <a:pt x="197" y="136"/>
                  <a:pt x="197" y="136"/>
                  <a:pt x="197" y="136"/>
                </a:cubicBezTo>
                <a:cubicBezTo>
                  <a:pt x="197" y="134"/>
                  <a:pt x="198" y="132"/>
                  <a:pt x="200" y="131"/>
                </a:cubicBezTo>
                <a:cubicBezTo>
                  <a:pt x="202" y="129"/>
                  <a:pt x="205" y="128"/>
                  <a:pt x="208" y="129"/>
                </a:cubicBezTo>
                <a:cubicBezTo>
                  <a:pt x="211" y="131"/>
                  <a:pt x="212" y="133"/>
                  <a:pt x="212" y="136"/>
                </a:cubicBezTo>
                <a:cubicBezTo>
                  <a:pt x="212" y="144"/>
                  <a:pt x="212" y="144"/>
                  <a:pt x="212" y="144"/>
                </a:cubicBezTo>
                <a:cubicBezTo>
                  <a:pt x="212" y="144"/>
                  <a:pt x="212" y="144"/>
                  <a:pt x="212" y="144"/>
                </a:cubicBezTo>
                <a:cubicBezTo>
                  <a:pt x="213" y="145"/>
                  <a:pt x="214" y="145"/>
                  <a:pt x="215" y="145"/>
                </a:cubicBezTo>
                <a:cubicBezTo>
                  <a:pt x="222" y="146"/>
                  <a:pt x="229" y="149"/>
                  <a:pt x="235" y="154"/>
                </a:cubicBezTo>
                <a:cubicBezTo>
                  <a:pt x="237" y="157"/>
                  <a:pt x="239" y="160"/>
                  <a:pt x="240" y="163"/>
                </a:cubicBezTo>
                <a:cubicBezTo>
                  <a:pt x="241" y="164"/>
                  <a:pt x="241" y="165"/>
                  <a:pt x="242" y="165"/>
                </a:cubicBezTo>
                <a:cubicBezTo>
                  <a:pt x="242" y="166"/>
                  <a:pt x="242" y="167"/>
                  <a:pt x="242" y="168"/>
                </a:cubicBezTo>
                <a:cubicBezTo>
                  <a:pt x="242" y="170"/>
                  <a:pt x="242" y="171"/>
                  <a:pt x="242" y="172"/>
                </a:cubicBezTo>
                <a:cubicBezTo>
                  <a:pt x="240" y="175"/>
                  <a:pt x="238" y="177"/>
                  <a:pt x="235" y="177"/>
                </a:cubicBezTo>
                <a:cubicBezTo>
                  <a:pt x="232" y="176"/>
                  <a:pt x="229" y="175"/>
                  <a:pt x="228" y="172"/>
                </a:cubicBezTo>
                <a:cubicBezTo>
                  <a:pt x="228" y="171"/>
                  <a:pt x="228" y="170"/>
                  <a:pt x="227" y="169"/>
                </a:cubicBezTo>
                <a:cubicBezTo>
                  <a:pt x="227" y="169"/>
                  <a:pt x="226" y="168"/>
                  <a:pt x="226" y="167"/>
                </a:cubicBezTo>
                <a:cubicBezTo>
                  <a:pt x="225" y="166"/>
                  <a:pt x="224" y="164"/>
                  <a:pt x="222" y="163"/>
                </a:cubicBezTo>
                <a:cubicBezTo>
                  <a:pt x="219" y="161"/>
                  <a:pt x="216" y="160"/>
                  <a:pt x="212" y="159"/>
                </a:cubicBezTo>
                <a:cubicBezTo>
                  <a:pt x="212" y="187"/>
                  <a:pt x="212" y="187"/>
                  <a:pt x="212" y="187"/>
                </a:cubicBezTo>
                <a:cubicBezTo>
                  <a:pt x="217" y="188"/>
                  <a:pt x="221" y="190"/>
                  <a:pt x="225" y="191"/>
                </a:cubicBezTo>
                <a:cubicBezTo>
                  <a:pt x="231" y="194"/>
                  <a:pt x="237" y="197"/>
                  <a:pt x="240" y="203"/>
                </a:cubicBezTo>
                <a:cubicBezTo>
                  <a:pt x="240" y="202"/>
                  <a:pt x="239" y="201"/>
                  <a:pt x="240" y="203"/>
                </a:cubicBezTo>
                <a:cubicBezTo>
                  <a:pt x="241" y="205"/>
                  <a:pt x="241" y="204"/>
                  <a:pt x="240" y="203"/>
                </a:cubicBezTo>
                <a:cubicBezTo>
                  <a:pt x="243" y="208"/>
                  <a:pt x="244" y="214"/>
                  <a:pt x="243" y="2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1" name="圆角矩形 35"/>
          <p:cNvSpPr/>
          <p:nvPr>
            <p:custDataLst>
              <p:tags r:id="rId10"/>
            </p:custDataLst>
          </p:nvPr>
        </p:nvSpPr>
        <p:spPr>
          <a:xfrm>
            <a:off x="6789394" y="3414430"/>
            <a:ext cx="599452" cy="598961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Arial" panose="020B0604020202020204" pitchFamily="34" charset="0"/>
                <a:ea typeface="方正大黑体_GBK" panose="02010600010101010101" charset="-122"/>
                <a:sym typeface="Arial" panose="020B0604020202020204" pitchFamily="34" charset="0"/>
              </a:rPr>
              <a:t>3</a:t>
            </a:r>
            <a:endParaRPr lang="en-US" altLang="zh-CN" sz="2400" dirty="0">
              <a:solidFill>
                <a:srgbClr val="000000"/>
              </a:solidFill>
              <a:latin typeface="Arial" panose="020B0604020202020204" pitchFamily="34" charset="0"/>
              <a:ea typeface="方正大黑体_GBK" panose="02010600010101010101" charset="-122"/>
              <a:sym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>
            <p:custDataLst>
              <p:tags r:id="rId11"/>
            </p:custDataLst>
          </p:nvPr>
        </p:nvSpPr>
        <p:spPr>
          <a:xfrm>
            <a:off x="6786936" y="2529149"/>
            <a:ext cx="2819248" cy="598961"/>
          </a:xfrm>
          <a:prstGeom prst="rect">
            <a:avLst/>
          </a:prstGeom>
        </p:spPr>
        <p:txBody>
          <a:bodyPr wrap="square" anchor="ctr" anchorCtr="0">
            <a:noAutofit/>
          </a:bodyPr>
          <a:lstStyle>
            <a:defPPr>
              <a:defRPr lang="zh-CN"/>
            </a:defPPr>
          </a:lstStyle>
          <a:p>
            <a:pPr marL="0" indent="0" algn="l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2400" spc="150" dirty="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  <a:sym typeface="Arial" panose="020B0604020202020204" pitchFamily="34" charset="0"/>
              </a:rPr>
              <a:t>账户设置</a:t>
            </a:r>
            <a:endParaRPr lang="zh-CN" altLang="en-US" sz="2400" spc="150" dirty="0">
              <a:solidFill>
                <a:srgbClr val="002060"/>
              </a:solidFill>
              <a:latin typeface="方正粗黑宋简体" panose="02000000000000000000" charset="-122"/>
              <a:ea typeface="方正大黑体_GBK" panose="02010600010101010101" charset="-122"/>
              <a:sym typeface="Arial" panose="020B0604020202020204" pitchFamily="34" charset="0"/>
            </a:endParaRPr>
          </a:p>
        </p:txBody>
      </p:sp>
      <p:sp>
        <p:nvSpPr>
          <p:cNvPr id="21" name="圆角矩形 34"/>
          <p:cNvSpPr/>
          <p:nvPr>
            <p:custDataLst>
              <p:tags r:id="rId12"/>
            </p:custDataLst>
          </p:nvPr>
        </p:nvSpPr>
        <p:spPr>
          <a:xfrm>
            <a:off x="6045364" y="2529149"/>
            <a:ext cx="599452" cy="598961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Arial" panose="020B0604020202020204" pitchFamily="34" charset="0"/>
                <a:ea typeface="方正大黑体_GBK" panose="02010600010101010101" charset="-122"/>
                <a:sym typeface="Arial" panose="020B0604020202020204" pitchFamily="34" charset="0"/>
              </a:rPr>
              <a:t>2</a:t>
            </a:r>
            <a:endParaRPr lang="en-US" altLang="zh-CN" sz="2400" dirty="0">
              <a:solidFill>
                <a:schemeClr val="bg1"/>
              </a:solidFill>
              <a:latin typeface="Arial" panose="020B0604020202020204" pitchFamily="34" charset="0"/>
              <a:ea typeface="方正大黑体_GBK" panose="02010600010101010101" charset="-122"/>
              <a:sym typeface="Arial" panose="020B0604020202020204" pitchFamily="34" charset="0"/>
            </a:endParaRPr>
          </a:p>
        </p:txBody>
      </p:sp>
      <p:sp>
        <p:nvSpPr>
          <p:cNvPr id="22" name="文本框 21"/>
          <p:cNvSpPr txBox="1"/>
          <p:nvPr>
            <p:custDataLst>
              <p:tags r:id="rId13"/>
            </p:custDataLst>
          </p:nvPr>
        </p:nvSpPr>
        <p:spPr>
          <a:xfrm>
            <a:off x="6185023" y="1643868"/>
            <a:ext cx="2819248" cy="598961"/>
          </a:xfrm>
          <a:prstGeom prst="rect">
            <a:avLst/>
          </a:prstGeom>
        </p:spPr>
        <p:txBody>
          <a:bodyPr wrap="square" anchor="ctr" anchorCtr="0">
            <a:noAutofit/>
          </a:bodyPr>
          <a:lstStyle>
            <a:defPPr>
              <a:defRPr lang="zh-CN"/>
            </a:defPPr>
          </a:lstStyle>
          <a:p>
            <a:pPr marL="0" indent="0" algn="l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2400" spc="15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粗黑宋简体" panose="02000000000000000000" charset="-122"/>
                <a:ea typeface="方正大黑体_GBK" panose="02010600010101010101" charset="-122"/>
              </a:rPr>
              <a:t>核算内容</a:t>
            </a:r>
            <a:endParaRPr lang="zh-CN" altLang="en-US" sz="2400" spc="15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24" name="圆角矩形 30"/>
          <p:cNvSpPr/>
          <p:nvPr>
            <p:custDataLst>
              <p:tags r:id="rId14"/>
            </p:custDataLst>
          </p:nvPr>
        </p:nvSpPr>
        <p:spPr>
          <a:xfrm>
            <a:off x="5443453" y="1643868"/>
            <a:ext cx="599452" cy="598961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Arial" panose="020B0604020202020204" pitchFamily="34" charset="0"/>
                <a:ea typeface="方正大黑体_GBK" panose="02010600010101010101" charset="-122"/>
                <a:sym typeface="Arial" panose="020B0604020202020204" pitchFamily="34" charset="0"/>
              </a:rPr>
              <a:t>1</a:t>
            </a:r>
            <a:endParaRPr lang="en-US" altLang="zh-CN" sz="2400" dirty="0">
              <a:solidFill>
                <a:srgbClr val="000000"/>
              </a:solidFill>
              <a:latin typeface="Arial" panose="020B0604020202020204" pitchFamily="34" charset="0"/>
              <a:ea typeface="方正大黑体_GBK" panose="02010600010101010101" charset="-122"/>
              <a:sym typeface="Arial" panose="020B0604020202020204" pitchFamily="34" charset="0"/>
            </a:endParaRPr>
          </a:p>
        </p:txBody>
      </p:sp>
      <p:pic>
        <p:nvPicPr>
          <p:cNvPr id="25" name="图形 34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2847807" y="2384916"/>
            <a:ext cx="324560" cy="508970"/>
          </a:xfrm>
          <a:prstGeom prst="rect">
            <a:avLst/>
          </a:prstGeom>
        </p:spPr>
      </p:pic>
      <p:pic>
        <p:nvPicPr>
          <p:cNvPr id="26" name="图形 35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4125817" y="2818734"/>
            <a:ext cx="442582" cy="413077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21"/>
            </p:custDataLst>
          </p:nvPr>
        </p:nvSpPr>
        <p:spPr>
          <a:xfrm>
            <a:off x="7481626" y="3441009"/>
            <a:ext cx="2819248" cy="598961"/>
          </a:xfrm>
          <a:prstGeom prst="rect">
            <a:avLst/>
          </a:prstGeom>
        </p:spPr>
        <p:txBody>
          <a:bodyPr wrap="square" anchor="ctr" anchorCtr="0">
            <a:noAutofit/>
          </a:bodyPr>
          <a:lstStyle>
            <a:defPPr>
              <a:defRPr lang="zh-CN"/>
            </a:defPPr>
          </a:lstStyle>
          <a:p>
            <a:pPr marL="0" indent="0" algn="l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2400" spc="150" dirty="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  <a:sym typeface="Arial" panose="020B0604020202020204" pitchFamily="34" charset="0"/>
              </a:rPr>
              <a:t>核算举例</a:t>
            </a:r>
            <a:endParaRPr lang="zh-CN" altLang="en-US" sz="2400" spc="150" dirty="0">
              <a:solidFill>
                <a:srgbClr val="002060"/>
              </a:solidFill>
              <a:latin typeface="方正粗黑宋简体" panose="02000000000000000000" charset="-122"/>
              <a:ea typeface="方正大黑体_GBK" panose="02010600010101010101" charset="-122"/>
              <a:sym typeface="Arial" panose="020B0604020202020204" pitchFamily="34" charset="0"/>
            </a:endParaRPr>
          </a:p>
        </p:txBody>
      </p:sp>
    </p:spTree>
    <p:custDataLst>
      <p:tags r:id="rId22"/>
    </p:custDataLst>
  </p:cSld>
  <p:clrMapOvr>
    <a:masterClrMapping/>
  </p:clrMapOvr>
  <p:transition spd="med">
    <p:wheel spokes="8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>
                <a:latin typeface="方正粗黑宋简体" panose="02000000000000000000" charset="-122"/>
                <a:ea typeface="方正大黑体_GBK" panose="02010600010101010101" charset="-122"/>
              </a:rPr>
              <a:t>应交税费</a:t>
            </a:r>
            <a:endParaRPr lang="zh-CN" altLang="en-US" sz="2800"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zh-CN" altLang="en-US" sz="2800">
                <a:latin typeface="方正粗黑宋简体" panose="02000000000000000000" charset="-122"/>
                <a:ea typeface="方正大黑体_GBK" panose="02010600010101010101" charset="-122"/>
              </a:rPr>
              <a:t>负债类账户，用来核算企业按照税法等规定计算应交纳的各种税费，包括增值税、消费税、营业税、所得税、资源税、土地增值税、城市维护建设税、房产税、土地使用税、车船使用税、教育费附加、矿产资源补偿费等。</a:t>
            </a:r>
            <a:endParaRPr lang="zh-CN" altLang="en-US" sz="2800"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grpSp>
        <p:nvGrpSpPr>
          <p:cNvPr id="5" name="组合 4"/>
          <p:cNvGrpSpPr>
            <a:grpSpLocks noChangeAspect="1"/>
          </p:cNvGrpSpPr>
          <p:nvPr/>
        </p:nvGrpSpPr>
        <p:grpSpPr>
          <a:xfrm>
            <a:off x="29516" y="2667000"/>
            <a:ext cx="10023253" cy="4037330"/>
            <a:chOff x="2362" y="2668"/>
            <a:chExt cx="7857" cy="2582"/>
          </a:xfrm>
        </p:grpSpPr>
        <p:sp>
          <p:nvSpPr>
            <p:cNvPr id="6" name="矩形 5"/>
            <p:cNvSpPr>
              <a:spLocks noChangeAspect="1" noTextEdit="1"/>
            </p:cNvSpPr>
            <p:nvPr/>
          </p:nvSpPr>
          <p:spPr>
            <a:xfrm>
              <a:off x="2362" y="2668"/>
              <a:ext cx="6730" cy="2582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endParaRPr>
            </a:p>
          </p:txBody>
        </p:sp>
        <p:sp>
          <p:nvSpPr>
            <p:cNvPr id="8" name="直接连接符 7"/>
            <p:cNvSpPr/>
            <p:nvPr/>
          </p:nvSpPr>
          <p:spPr>
            <a:xfrm>
              <a:off x="4848" y="3350"/>
              <a:ext cx="4749" cy="16"/>
            </a:xfrm>
            <a:prstGeom prst="line">
              <a:avLst/>
            </a:prstGeom>
            <a:ln w="50800" cap="rnd" cmpd="sng">
              <a:solidFill>
                <a:srgbClr val="6F68C5">
                  <a:shade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>
              <a:srgbClr val="000000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863" y="2926"/>
              <a:ext cx="2838" cy="241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800">
                  <a:solidFill>
                    <a:srgbClr val="002060"/>
                  </a:solidFill>
                  <a:latin typeface="方正粗黑宋简体" panose="02000000000000000000" charset="-122"/>
                  <a:ea typeface="方正大黑体_GBK" panose="02010600010101010101" charset="-122"/>
                  <a:cs typeface="黑体" panose="02010609060101010101" charset="-122"/>
                </a:rPr>
                <a:t>应交税费-（二级科目）</a:t>
              </a:r>
              <a:endParaRPr lang="zh-CN" altLang="en-US" sz="280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  <a:cs typeface="黑体" panose="02010609060101010101" charset="-122"/>
              </a:endParaRP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80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  <a:cs typeface="黑体" panose="02010609060101010101" charset="-122"/>
              </a:endParaRPr>
            </a:p>
          </p:txBody>
        </p:sp>
        <p:sp>
          <p:nvSpPr>
            <p:cNvPr id="14" name="直接连接符 13"/>
            <p:cNvSpPr/>
            <p:nvPr/>
          </p:nvSpPr>
          <p:spPr>
            <a:xfrm>
              <a:off x="7058" y="3426"/>
              <a:ext cx="1" cy="1631"/>
            </a:xfrm>
            <a:prstGeom prst="line">
              <a:avLst/>
            </a:prstGeom>
            <a:ln w="31750" cap="rnd">
              <a:solidFill>
                <a:srgbClr val="6F68C5"/>
              </a:solidFill>
              <a:round/>
              <a:headEnd type="none" w="med" len="med"/>
              <a:tailEnd type="none" w="med" len="med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>
              <a:srgbClr val="000000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563" y="3421"/>
              <a:ext cx="2396" cy="510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800">
                  <a:solidFill>
                    <a:srgbClr val="002060"/>
                  </a:solidFill>
                  <a:latin typeface="方正粗黑宋简体" panose="02000000000000000000" charset="-122"/>
                  <a:ea typeface="方正大黑体_GBK" panose="02010600010101010101" charset="-122"/>
                </a:rPr>
                <a:t>实际上缴的各种税费</a:t>
              </a:r>
              <a:endParaRPr lang="zh-CN" altLang="en-US" sz="280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7177" y="3415"/>
              <a:ext cx="3042" cy="430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800">
                  <a:solidFill>
                    <a:srgbClr val="002060"/>
                  </a:solidFill>
                  <a:latin typeface="方正粗黑宋简体" panose="02000000000000000000" charset="-122"/>
                  <a:ea typeface="方正大黑体_GBK" panose="02010600010101010101" charset="-122"/>
                </a:rPr>
                <a:t>已确认的各种应交未交税费</a:t>
              </a:r>
              <a:endParaRPr lang="zh-CN" altLang="en-US" sz="280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2674" y="2668"/>
              <a:ext cx="4200" cy="263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endParaRPr>
            </a:p>
          </p:txBody>
        </p:sp>
      </p:grpSp>
      <p:cxnSp>
        <p:nvCxnSpPr>
          <p:cNvPr id="4" name="直接连接符 3"/>
          <p:cNvCxnSpPr/>
          <p:nvPr/>
        </p:nvCxnSpPr>
        <p:spPr>
          <a:xfrm>
            <a:off x="3048000" y="5181600"/>
            <a:ext cx="6400800" cy="0"/>
          </a:xfrm>
          <a:prstGeom prst="line">
            <a:avLst/>
          </a:prstGeom>
          <a:ln w="31750" cap="rnd">
            <a:solidFill>
              <a:srgbClr val="6F68C5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rgbClr val="000000"/>
          </a:fontRef>
        </p:style>
      </p:cxnSp>
      <p:sp>
        <p:nvSpPr>
          <p:cNvPr id="18" name="文本框 17"/>
          <p:cNvSpPr txBox="1"/>
          <p:nvPr/>
        </p:nvSpPr>
        <p:spPr>
          <a:xfrm>
            <a:off x="6400800" y="5486400"/>
            <a:ext cx="2760345" cy="739775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应交未交的税费</a:t>
            </a:r>
            <a:endParaRPr lang="zh-CN" altLang="en-US" sz="2800">
              <a:solidFill>
                <a:srgbClr val="00206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276600" y="3200400"/>
            <a:ext cx="107315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借</a:t>
            </a:r>
            <a:endParaRPr lang="zh-CN" altLang="en-US" sz="2800">
              <a:solidFill>
                <a:srgbClr val="00206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458200" y="3200400"/>
            <a:ext cx="116459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贷</a:t>
            </a:r>
            <a:endParaRPr lang="zh-CN" altLang="en-US" sz="2800">
              <a:solidFill>
                <a:srgbClr val="00206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9210" y="5257800"/>
            <a:ext cx="270446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ea typeface="方正大黑体_GBK" panose="02010600010101010101" charset="-122"/>
              </a:rPr>
              <a:t>应交的税费项目设置明细分类账户</a:t>
            </a:r>
            <a:endParaRPr lang="en-US" altLang="zh-CN" sz="2400">
              <a:ea typeface="方正大黑体_GBK" panose="0201060001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71800" y="5450523"/>
            <a:ext cx="304863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多交或未抵扣的税费</a:t>
            </a:r>
            <a:endParaRPr lang="zh-CN" altLang="en-US" sz="2800">
              <a:solidFill>
                <a:srgbClr val="002060"/>
              </a:solidFill>
              <a:latin typeface="方正粗黑宋简体" panose="02000000000000000000" charset="-122"/>
              <a:ea typeface="方正大黑体_GBK" panose="02010600010101010101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预付账款</a:t>
            </a:r>
            <a:endParaRPr lang="zh-CN" altLang="en-US" sz="2800">
              <a:solidFill>
                <a:srgbClr val="00206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2800">
                <a:latin typeface="方正粗黑宋简体" panose="02000000000000000000" charset="-122"/>
                <a:ea typeface="方正大黑体_GBK" panose="02010600010101010101" charset="-122"/>
              </a:rPr>
              <a:t>资产类账户，用来核算企业按合同规定</a:t>
            </a:r>
            <a:r>
              <a:rPr lang="zh-CN" altLang="en-US" sz="2800">
                <a:solidFill>
                  <a:srgbClr val="C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预付</a:t>
            </a:r>
            <a:r>
              <a:rPr lang="zh-CN" altLang="en-US" sz="2800">
                <a:latin typeface="方正粗黑宋简体" panose="02000000000000000000" charset="-122"/>
                <a:ea typeface="方正大黑体_GBK" panose="02010600010101010101" charset="-122"/>
              </a:rPr>
              <a:t>给供货单位的款项。</a:t>
            </a:r>
            <a:endParaRPr lang="zh-CN" altLang="en-US" sz="2800"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grpSp>
        <p:nvGrpSpPr>
          <p:cNvPr id="5" name="组合 4"/>
          <p:cNvGrpSpPr>
            <a:grpSpLocks noChangeAspect="1"/>
          </p:cNvGrpSpPr>
          <p:nvPr/>
        </p:nvGrpSpPr>
        <p:grpSpPr>
          <a:xfrm>
            <a:off x="21896" y="1812925"/>
            <a:ext cx="10027081" cy="4037330"/>
            <a:chOff x="2362" y="2668"/>
            <a:chExt cx="7860" cy="2582"/>
          </a:xfrm>
        </p:grpSpPr>
        <p:sp>
          <p:nvSpPr>
            <p:cNvPr id="6" name="矩形 5"/>
            <p:cNvSpPr>
              <a:spLocks noChangeAspect="1" noTextEdit="1"/>
            </p:cNvSpPr>
            <p:nvPr/>
          </p:nvSpPr>
          <p:spPr>
            <a:xfrm>
              <a:off x="2362" y="2668"/>
              <a:ext cx="6730" cy="2582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endParaRPr>
            </a:p>
          </p:txBody>
        </p:sp>
        <p:sp>
          <p:nvSpPr>
            <p:cNvPr id="8" name="直接连接符 7"/>
            <p:cNvSpPr/>
            <p:nvPr/>
          </p:nvSpPr>
          <p:spPr>
            <a:xfrm>
              <a:off x="4913" y="3604"/>
              <a:ext cx="4749" cy="16"/>
            </a:xfrm>
            <a:prstGeom prst="line">
              <a:avLst/>
            </a:prstGeom>
            <a:ln w="50800" cap="rnd" cmpd="sng">
              <a:solidFill>
                <a:srgbClr val="6F68C5">
                  <a:shade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>
              <a:srgbClr val="000000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945" y="2990"/>
              <a:ext cx="2838" cy="241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800">
                  <a:solidFill>
                    <a:srgbClr val="002060"/>
                  </a:solidFill>
                  <a:latin typeface="方正粗黑宋简体" panose="02000000000000000000" charset="-122"/>
                  <a:ea typeface="方正大黑体_GBK" panose="02010600010101010101" charset="-122"/>
                  <a:cs typeface="黑体" panose="02010609060101010101" charset="-122"/>
                </a:rPr>
                <a:t>预付账款-（二级科目）</a:t>
              </a:r>
              <a:endParaRPr lang="zh-CN" altLang="en-US" sz="280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  <a:cs typeface="黑体" panose="02010609060101010101" charset="-122"/>
              </a:endParaRP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80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  <a:cs typeface="黑体" panose="02010609060101010101" charset="-122"/>
              </a:endParaRPr>
            </a:p>
          </p:txBody>
        </p:sp>
        <p:sp>
          <p:nvSpPr>
            <p:cNvPr id="14" name="直接连接符 13"/>
            <p:cNvSpPr/>
            <p:nvPr/>
          </p:nvSpPr>
          <p:spPr>
            <a:xfrm>
              <a:off x="7284" y="3609"/>
              <a:ext cx="1" cy="1631"/>
            </a:xfrm>
            <a:prstGeom prst="line">
              <a:avLst/>
            </a:prstGeom>
            <a:ln w="31750" cap="rnd">
              <a:solidFill>
                <a:srgbClr val="6F68C5"/>
              </a:solidFill>
              <a:round/>
              <a:headEnd type="none" w="med" len="med"/>
              <a:tailEnd type="none" w="med" len="med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>
              <a:srgbClr val="000000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882" y="3688"/>
              <a:ext cx="2329" cy="680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800">
                  <a:solidFill>
                    <a:srgbClr val="002060"/>
                  </a:solidFill>
                  <a:latin typeface="方正粗黑宋简体" panose="02000000000000000000" charset="-122"/>
                  <a:ea typeface="方正大黑体_GBK" panose="02010600010101010101" charset="-122"/>
                </a:rPr>
                <a:t>预付款项的增加</a:t>
              </a:r>
              <a:endParaRPr lang="zh-CN" altLang="en-US" sz="280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7359" y="3687"/>
              <a:ext cx="2863" cy="722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800">
                  <a:solidFill>
                    <a:srgbClr val="002060"/>
                  </a:solidFill>
                  <a:latin typeface="方正粗黑宋简体" panose="02000000000000000000" charset="-122"/>
                  <a:ea typeface="方正大黑体_GBK" panose="02010600010101010101" charset="-122"/>
                </a:rPr>
                <a:t>登记收到货物时对预付账款数额的冲减</a:t>
              </a:r>
              <a:endParaRPr lang="zh-CN" altLang="en-US" sz="280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</a:endParaRP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80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2674" y="2668"/>
              <a:ext cx="4200" cy="263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endParaRPr>
            </a:p>
          </p:txBody>
        </p:sp>
      </p:grpSp>
      <p:cxnSp>
        <p:nvCxnSpPr>
          <p:cNvPr id="4" name="直接连接符 3"/>
          <p:cNvCxnSpPr/>
          <p:nvPr/>
        </p:nvCxnSpPr>
        <p:spPr>
          <a:xfrm>
            <a:off x="3124200" y="4953000"/>
            <a:ext cx="6400800" cy="0"/>
          </a:xfrm>
          <a:prstGeom prst="line">
            <a:avLst/>
          </a:prstGeom>
          <a:ln w="31750" cap="rnd">
            <a:solidFill>
              <a:srgbClr val="6F68C5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rgbClr val="000000"/>
          </a:fontRef>
        </p:style>
      </p:cxnSp>
      <p:sp>
        <p:nvSpPr>
          <p:cNvPr id="18" name="文本框 17"/>
          <p:cNvSpPr txBox="1"/>
          <p:nvPr/>
        </p:nvSpPr>
        <p:spPr>
          <a:xfrm>
            <a:off x="3138805" y="5029200"/>
            <a:ext cx="2760345" cy="116967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已经预付但尚未收到货物的款项</a:t>
            </a:r>
            <a:endParaRPr lang="zh-CN" altLang="en-US" sz="2800">
              <a:solidFill>
                <a:srgbClr val="00206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124200" y="2590800"/>
            <a:ext cx="107315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借</a:t>
            </a:r>
            <a:endParaRPr lang="zh-CN" altLang="en-US" sz="2800">
              <a:solidFill>
                <a:srgbClr val="00206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686800" y="2652395"/>
            <a:ext cx="116459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00206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贷</a:t>
            </a:r>
            <a:endParaRPr lang="zh-CN" altLang="en-US" sz="2800">
              <a:solidFill>
                <a:srgbClr val="00206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69925" y="5094605"/>
            <a:ext cx="233362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ea typeface="方正大黑体_GBK" panose="02010600010101010101" charset="-122"/>
              </a:rPr>
              <a:t>按供货单位设置明细分类账户</a:t>
            </a:r>
            <a:endParaRPr lang="en-US" altLang="zh-CN" sz="2400">
              <a:ea typeface="方正大黑体_GBK" panose="02010600010101010101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752867" y="1904898"/>
            <a:ext cx="8553450" cy="428625"/>
          </a:xfrm>
          <a:prstGeom prst="rect">
            <a:avLst/>
          </a:prstGeom>
        </p:spPr>
        <p:txBody>
          <a:bodyPr vert="horz" wrap="square" lIns="114300" tIns="57150" rIns="114300" bIns="57150" rtlCol="0" anchor="ctr" anchorCtr="0">
            <a:spAutoFit/>
          </a:bodyPr>
          <a:lstStyle/>
          <a:p>
            <a:pPr algn="ctr">
              <a:lnSpc>
                <a:spcPct val="64000"/>
              </a:lnSpc>
              <a:spcBef>
                <a:spcPts val="450"/>
              </a:spcBef>
            </a:pPr>
            <a:r>
              <a:rPr lang="en-US" sz="3200">
                <a:solidFill>
                  <a:srgbClr val="4F5088">
                    <a:alpha val="100000"/>
                  </a:srgbClr>
                </a:solidFill>
                <a:latin typeface="方正粗黑宋简体" panose="02000000000000000000" charset="-122"/>
                <a:ea typeface="方正大黑体_GBK" panose="02010600010101010101" charset="-122"/>
                <a:cs typeface="微软雅黑" panose="020B0503020204020204" charset="-122"/>
              </a:rPr>
              <a:t>03</a:t>
            </a:r>
            <a:endParaRPr lang="en-US" sz="3200">
              <a:solidFill>
                <a:srgbClr val="4F5088">
                  <a:alpha val="100000"/>
                </a:srgbClr>
              </a:solidFill>
              <a:latin typeface="方正粗黑宋简体" panose="02000000000000000000" charset="-122"/>
              <a:ea typeface="方正大黑体_GBK" panose="02010600010101010101" charset="-122"/>
              <a:cs typeface="微软雅黑" panose="020B0503020204020204" charset="-122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2285949" y="2778125"/>
            <a:ext cx="7858125" cy="852805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50000"/>
              </a:lnSpc>
              <a:spcBef>
                <a:spcPts val="450"/>
              </a:spcBef>
            </a:pPr>
            <a:r>
              <a:rPr lang="zh-CN" sz="3200">
                <a:solidFill>
                  <a:srgbClr val="1F1F1F">
                    <a:alpha val="100000"/>
                  </a:srgbClr>
                </a:solidFill>
                <a:latin typeface="方正粗黑宋简体" panose="02000000000000000000" charset="-122"/>
                <a:ea typeface="方正大黑体_GBK" panose="02010600010101010101" charset="-122"/>
                <a:cs typeface="微软雅黑" panose="020B0503020204020204" charset="-122"/>
              </a:rPr>
              <a:t>核算举例</a:t>
            </a:r>
            <a:endParaRPr lang="zh-CN" sz="3200">
              <a:solidFill>
                <a:srgbClr val="1F1F1F">
                  <a:alpha val="100000"/>
                </a:srgbClr>
              </a:solidFill>
              <a:latin typeface="方正粗黑宋简体" panose="02000000000000000000" charset="-122"/>
              <a:ea typeface="方正大黑体_GBK" panose="02010600010101010101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sp>
        <p:nvSpPr>
          <p:cNvPr id="1433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914400" y="533400"/>
            <a:ext cx="6715125" cy="647700"/>
          </a:xfr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lvl="0" algn="l" defTabSz="914400">
              <a:lnSpc>
                <a:spcPct val="90000"/>
              </a:lnSpc>
              <a:buClrTx/>
              <a:buSzTx/>
              <a:buFont typeface="Wingdings" panose="05000000000000000000" pitchFamily="2" charset="2"/>
              <a:buNone/>
            </a:pPr>
            <a:r>
              <a:rPr lang="zh-CN" sz="2800" kern="1200" dirty="0">
                <a:solidFill>
                  <a:schemeClr val="accent1"/>
                </a:solidFill>
                <a:latin typeface="方正粗黑宋简体" panose="02000000000000000000" charset="-122"/>
                <a:ea typeface="方正大黑体_GBK" panose="02010600010101010101" charset="-122"/>
                <a:cs typeface="汉仪屏黑 简" panose="00020600040101010101" charset="-122"/>
                <a:sym typeface="+mn-ea"/>
              </a:rPr>
              <a:t>（一）不需要安装的固定资产购置业务 </a:t>
            </a:r>
            <a:endParaRPr lang="zh-CN" sz="2800" kern="1200" dirty="0">
              <a:solidFill>
                <a:schemeClr val="accent1"/>
              </a:solidFill>
              <a:latin typeface="方正粗黑宋简体" panose="02000000000000000000" charset="-122"/>
              <a:ea typeface="方正大黑体_GBK" panose="02010600010101010101" charset="-122"/>
              <a:cs typeface="汉仪屏黑 简" panose="00020600040101010101" charset="-122"/>
              <a:sym typeface="+mn-ea"/>
            </a:endParaRPr>
          </a:p>
        </p:txBody>
      </p:sp>
      <p:sp>
        <p:nvSpPr>
          <p:cNvPr id="14339" name="Rectangle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90600" y="1488758"/>
            <a:ext cx="7715250" cy="5715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>
                <a:solidFill>
                  <a:schemeClr val="dk2">
                    <a:lumMod val="25000"/>
                  </a:schemeClr>
                </a:solidFill>
                <a:latin typeface="方正粗黑宋简体" panose="02000000000000000000" charset="-122"/>
                <a:ea typeface="方正大黑体_GBK" panose="02010600010101010101" charset="-122"/>
                <a:cs typeface="汉仪屏黑 简" panose="00020600040101010101" charset="-122"/>
              </a:rPr>
              <a:t>外购固定资产的成本直接计入“固定资产”帐户</a:t>
            </a:r>
            <a:endParaRPr lang="zh-CN" altLang="en-US" sz="2800">
              <a:solidFill>
                <a:schemeClr val="dk2">
                  <a:lumMod val="25000"/>
                </a:schemeClr>
              </a:solidFill>
              <a:latin typeface="方正粗黑宋简体" panose="02000000000000000000" charset="-122"/>
              <a:ea typeface="方正大黑体_GBK" panose="02010600010101010101" charset="-122"/>
              <a:cs typeface="汉仪屏黑 简" panose="00020600040101010101" charset="-122"/>
            </a:endParaRPr>
          </a:p>
        </p:txBody>
      </p:sp>
      <p:sp>
        <p:nvSpPr>
          <p:cNvPr id="14340" name="Rectangle 3"/>
          <p:cNvSpPr txBox="1">
            <a:spLocks noChangeArrowheads="1"/>
          </p:cNvSpPr>
          <p:nvPr/>
        </p:nvSpPr>
        <p:spPr bwMode="auto">
          <a:xfrm>
            <a:off x="1072515" y="2060575"/>
            <a:ext cx="10065385" cy="1929130"/>
          </a:xfrm>
          <a:prstGeom prst="rect">
            <a:avLst/>
          </a:prstGeom>
          <a:solidFill>
            <a:srgbClr val="FDFEC6"/>
          </a:solidFill>
          <a:ln w="9525">
            <a:noFill/>
            <a:miter lim="800000"/>
          </a:ln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  <a:cs typeface="汉仪屏黑 简" panose="00020600040101010101" charset="-122"/>
              </a:rPr>
              <a:t>【例</a:t>
            </a:r>
            <a:r>
              <a:rPr lang="en-US" altLang="zh-CN" sz="2800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  <a:cs typeface="汉仪屏黑 简" panose="00020600040101010101" charset="-122"/>
              </a:rPr>
              <a:t>1</a:t>
            </a:r>
            <a:r>
              <a:rPr lang="en-US" sz="2800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  <a:cs typeface="汉仪屏黑 简" panose="00020600040101010101" charset="-122"/>
              </a:rPr>
              <a:t>】</a:t>
            </a:r>
            <a:r>
              <a:rPr sz="2800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  <a:cs typeface="汉仪屏黑 简" panose="00020600040101010101" charset="-122"/>
              </a:rPr>
              <a:t>智瑞公司购入一台不需要安装的设备，增值税专用发票上注明的价款为49 500元，增值税6 435元，另支付其他相关费用2 000元。设备已运达企业备用，上述款项均以存款支付。</a:t>
            </a:r>
            <a:endParaRPr sz="2800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  <a:cs typeface="汉仪屏黑 简" panose="00020600040101010101" charset="-122"/>
            </a:endParaRPr>
          </a:p>
        </p:txBody>
      </p:sp>
      <p:sp>
        <p:nvSpPr>
          <p:cNvPr id="14341" name="矩形 1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847528" y="4077072"/>
            <a:ext cx="8289603" cy="20300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800" dirty="0">
                <a:solidFill>
                  <a:schemeClr val="dk1"/>
                </a:solidFill>
                <a:latin typeface="方正粗黑宋简体" panose="02000000000000000000" charset="-122"/>
                <a:ea typeface="方正大黑体_GBK" panose="02010600010101010101" charset="-122"/>
                <a:cs typeface="汉仪屏黑 简" panose="00020600040101010101" charset="-122"/>
              </a:rPr>
              <a:t>借：固定资产                            51 500</a:t>
            </a:r>
            <a:endParaRPr sz="2800" dirty="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  <a:cs typeface="汉仪屏黑 简" panose="00020600040101010101" charset="-122"/>
            </a:endParaRPr>
          </a:p>
          <a:p>
            <a:pPr>
              <a:lnSpc>
                <a:spcPct val="150000"/>
              </a:lnSpc>
            </a:pPr>
            <a:r>
              <a:rPr sz="2800" dirty="0">
                <a:solidFill>
                  <a:schemeClr val="dk1"/>
                </a:solidFill>
                <a:latin typeface="方正粗黑宋简体" panose="02000000000000000000" charset="-122"/>
                <a:ea typeface="方正大黑体_GBK" panose="02010600010101010101" charset="-122"/>
                <a:cs typeface="汉仪屏黑 简" panose="00020600040101010101" charset="-122"/>
              </a:rPr>
              <a:t>   </a:t>
            </a:r>
            <a:r>
              <a:rPr lang="en-US" sz="2800" dirty="0">
                <a:solidFill>
                  <a:schemeClr val="dk1"/>
                </a:solidFill>
                <a:latin typeface="方正粗黑宋简体" panose="02000000000000000000" charset="-122"/>
                <a:ea typeface="方正大黑体_GBK" panose="02010600010101010101" charset="-122"/>
                <a:cs typeface="汉仪屏黑 简" panose="00020600040101010101" charset="-122"/>
              </a:rPr>
              <a:t>   </a:t>
            </a:r>
            <a:r>
              <a:rPr sz="2800" dirty="0">
                <a:solidFill>
                  <a:schemeClr val="dk1"/>
                </a:solidFill>
                <a:latin typeface="方正粗黑宋简体" panose="02000000000000000000" charset="-122"/>
                <a:ea typeface="方正大黑体_GBK" panose="02010600010101010101" charset="-122"/>
                <a:cs typeface="汉仪屏黑 简" panose="00020600040101010101" charset="-122"/>
              </a:rPr>
              <a:t> 应交税费――应交增值税（进项税额）  6435</a:t>
            </a:r>
            <a:endParaRPr sz="2800" dirty="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  <a:cs typeface="汉仪屏黑 简" panose="00020600040101010101" charset="-122"/>
            </a:endParaRPr>
          </a:p>
          <a:p>
            <a:pPr>
              <a:lnSpc>
                <a:spcPct val="150000"/>
              </a:lnSpc>
            </a:pPr>
            <a:r>
              <a:rPr sz="2800" dirty="0">
                <a:solidFill>
                  <a:schemeClr val="dk1"/>
                </a:solidFill>
                <a:latin typeface="方正粗黑宋简体" panose="02000000000000000000" charset="-122"/>
                <a:ea typeface="方正大黑体_GBK" panose="02010600010101010101" charset="-122"/>
                <a:cs typeface="汉仪屏黑 简" panose="00020600040101010101" charset="-122"/>
              </a:rPr>
              <a:t>  </a:t>
            </a:r>
            <a:r>
              <a:rPr lang="en-US" sz="2800" dirty="0">
                <a:solidFill>
                  <a:schemeClr val="dk1"/>
                </a:solidFill>
                <a:latin typeface="方正粗黑宋简体" panose="02000000000000000000" charset="-122"/>
                <a:ea typeface="方正大黑体_GBK" panose="02010600010101010101" charset="-122"/>
                <a:cs typeface="汉仪屏黑 简" panose="00020600040101010101" charset="-122"/>
              </a:rPr>
              <a:t>      </a:t>
            </a:r>
            <a:r>
              <a:rPr sz="2800" dirty="0">
                <a:solidFill>
                  <a:schemeClr val="dk1"/>
                </a:solidFill>
                <a:latin typeface="方正粗黑宋简体" panose="02000000000000000000" charset="-122"/>
                <a:ea typeface="方正大黑体_GBK" panose="02010600010101010101" charset="-122"/>
                <a:cs typeface="汉仪屏黑 简" panose="00020600040101010101" charset="-122"/>
              </a:rPr>
              <a:t>贷：银行存款                               57 935</a:t>
            </a:r>
            <a:endParaRPr sz="2800" dirty="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  <a:cs typeface="汉仪屏黑 简" panose="00020600040101010101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3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3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3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3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ldLvl="2" autoUpdateAnimBg="0" build="p"/>
      <p:bldP spid="14339" grpId="0" bldLvl="2" autoUpdateAnimBg="0" build="p"/>
      <p:bldP spid="1434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7477291d623d65997d8ee792c369b19d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163820" y="4149090"/>
            <a:ext cx="2083435" cy="10401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35621" y="1988683"/>
            <a:ext cx="2677795" cy="1697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69555" y="1916430"/>
            <a:ext cx="2462530" cy="1849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941483" y="1477834"/>
            <a:ext cx="172909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甲公司</a:t>
            </a:r>
            <a:endParaRPr lang="zh-CN" altLang="en-US" sz="240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8328771" y="1340444"/>
            <a:ext cx="154332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乙公司</a:t>
            </a:r>
            <a:endParaRPr lang="zh-CN" altLang="en-US" sz="240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14" name="右箭头 13"/>
          <p:cNvSpPr/>
          <p:nvPr/>
        </p:nvSpPr>
        <p:spPr bwMode="auto">
          <a:xfrm>
            <a:off x="4919980" y="2827655"/>
            <a:ext cx="2383155" cy="363855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 dirty="0">
              <a:solidFill>
                <a:srgbClr val="000000"/>
              </a:solidFill>
              <a:latin typeface="Arial" panose="020B0604020202020204" pitchFamily="34" charset="0"/>
              <a:ea typeface="方正大黑体_GBK" panose="02010600010101010101" charset="-122"/>
            </a:endParaRPr>
          </a:p>
        </p:txBody>
      </p:sp>
      <p:sp>
        <p:nvSpPr>
          <p:cNvPr id="16" name="左箭头 15"/>
          <p:cNvSpPr/>
          <p:nvPr/>
        </p:nvSpPr>
        <p:spPr bwMode="auto">
          <a:xfrm rot="10800000">
            <a:off x="5393799" y="3190764"/>
            <a:ext cx="1581573" cy="342960"/>
          </a:xfrm>
          <a:prstGeom prst="leftArrow">
            <a:avLst/>
          </a:prstGeom>
          <a:solidFill>
            <a:srgbClr val="FFFF00"/>
          </a:solidFill>
          <a:ln>
            <a:headEnd type="none" w="med" len="med"/>
            <a:tailEnd type="none" w="med" len="med"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 dirty="0">
              <a:solidFill>
                <a:srgbClr val="000000"/>
              </a:solidFill>
              <a:latin typeface="Arial" panose="020B0604020202020204" pitchFamily="34" charset="0"/>
              <a:ea typeface="方正大黑体_GBK" panose="02010600010101010101" charset="-122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318630" y="3500561"/>
            <a:ext cx="1897712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并付出钱</a:t>
            </a:r>
            <a:endParaRPr lang="zh-CN" altLang="en-US" sz="2400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95950" y="1052830"/>
            <a:ext cx="1018540" cy="1385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25" name="TextBox 6"/>
          <p:cNvSpPr txBox="1">
            <a:spLocks noChangeArrowheads="1"/>
          </p:cNvSpPr>
          <p:nvPr/>
        </p:nvSpPr>
        <p:spPr bwMode="auto">
          <a:xfrm>
            <a:off x="5459204" y="2348904"/>
            <a:ext cx="1617152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采购货物</a:t>
            </a:r>
            <a:endParaRPr lang="zh-CN" altLang="en-US" sz="2400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1433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01015" y="228600"/>
            <a:ext cx="6715125" cy="647700"/>
          </a:xfr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lvl="0" algn="l" defTabSz="914400">
              <a:lnSpc>
                <a:spcPct val="90000"/>
              </a:lnSpc>
              <a:buClrTx/>
              <a:buSzTx/>
              <a:buFont typeface="Wingdings" panose="05000000000000000000" pitchFamily="2" charset="2"/>
              <a:buNone/>
            </a:pPr>
            <a:r>
              <a:rPr lang="zh-CN" sz="2800" kern="1200" dirty="0">
                <a:solidFill>
                  <a:schemeClr val="accent1"/>
                </a:solidFill>
                <a:latin typeface="方正粗黑宋简体" panose="02000000000000000000" charset="-122"/>
                <a:ea typeface="方正大黑体_GBK" panose="02010600010101010101" charset="-122"/>
                <a:cs typeface="汉仪屏黑 简" panose="00020600040101010101" charset="-122"/>
                <a:sym typeface="+mn-ea"/>
              </a:rPr>
              <a:t>（二）购置材料 </a:t>
            </a:r>
            <a:endParaRPr lang="zh-CN" sz="2800" kern="1200" dirty="0">
              <a:solidFill>
                <a:schemeClr val="accent1"/>
              </a:solidFill>
              <a:latin typeface="方正粗黑宋简体" panose="02000000000000000000" charset="-122"/>
              <a:ea typeface="方正大黑体_GBK" panose="02010600010101010101" charset="-122"/>
              <a:cs typeface="汉仪屏黑 简" panose="0002060004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8" grpId="0"/>
      <p:bldP spid="13325" grpId="0"/>
      <p:bldP spid="14338" grpId="0" bldLvl="2" autoUpdateAnimBg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76695" y="228618"/>
            <a:ext cx="6173280" cy="540638"/>
          </a:xfrm>
        </p:spPr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zh-CN" altLang="en-US" sz="2800">
                <a:solidFill>
                  <a:schemeClr val="accent4"/>
                </a:solidFill>
                <a:effectLst/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实际成本法下原材料取得的核算</a:t>
            </a:r>
            <a:endParaRPr lang="zh-CN" altLang="en-US" sz="2800">
              <a:solidFill>
                <a:schemeClr val="accent4"/>
              </a:solidFill>
              <a:effectLst/>
              <a:latin typeface="方正粗黑宋简体" panose="02000000000000000000" charset="-122"/>
              <a:ea typeface="方正大黑体_GBK" panose="02010600010101010101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28800" y="990600"/>
            <a:ext cx="9298940" cy="4081145"/>
          </a:xfrm>
          <a:noFill/>
        </p:spPr>
        <p:txBody>
          <a:bodyPr>
            <a:noAutofit/>
          </a:bodyPr>
          <a:lstStyle/>
          <a:p>
            <a:r>
              <a:rPr lang="zh-CN" altLang="en-US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</a:rPr>
              <a:t>此账务处理范围：一般纳税人</a:t>
            </a:r>
            <a:endParaRPr lang="zh-CN" altLang="en-US" sz="28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latin typeface="方正粗黑宋简体" panose="02000000000000000000" charset="-122"/>
              <a:ea typeface="方正大黑体_GBK" panose="02010600010101010101" charset="-122"/>
            </a:endParaRPr>
          </a:p>
          <a:p>
            <a:r>
              <a:rPr lang="zh-CN" altLang="en-US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</a:rPr>
              <a:t>账务处理就涉及三件东西:</a:t>
            </a:r>
            <a:endParaRPr lang="zh-CN" altLang="en-US" sz="28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latin typeface="方正粗黑宋简体" panose="02000000000000000000" charset="-122"/>
              <a:ea typeface="方正大黑体_GBK" panose="02010600010101010101" charset="-122"/>
            </a:endParaRPr>
          </a:p>
          <a:p>
            <a:r>
              <a:rPr lang="zh-CN" altLang="en-US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</a:rPr>
              <a:t>采购方：</a:t>
            </a:r>
            <a:endParaRPr lang="zh-CN" altLang="en-US" sz="28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latin typeface="方正粗黑宋简体" panose="02000000000000000000" charset="-122"/>
              <a:ea typeface="方正大黑体_GBK" panose="02010600010101010101" charset="-122"/>
            </a:endParaRPr>
          </a:p>
          <a:p>
            <a:r>
              <a:rPr lang="zh-CN" altLang="en-US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 </a:t>
            </a:r>
            <a:r>
              <a:rPr lang="en-US" altLang="zh-CN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1</a:t>
            </a:r>
            <a:r>
              <a:rPr lang="zh-CN" altLang="en-US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、证明采购了</a:t>
            </a:r>
            <a:r>
              <a:rPr lang="en-US" altLang="zh-CN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-</a:t>
            </a:r>
            <a:endParaRPr lang="en-US" altLang="zh-CN" sz="28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latin typeface="方正粗黑宋简体" panose="02000000000000000000" charset="-122"/>
              <a:ea typeface="方正大黑体_GBK" panose="02010600010101010101" charset="-122"/>
              <a:sym typeface="+mn-ea"/>
            </a:endParaRPr>
          </a:p>
          <a:p>
            <a:r>
              <a:rPr lang="zh-CN" altLang="en-US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收到销售方开具的增值税专用发票（购货方记账联） </a:t>
            </a:r>
            <a:r>
              <a:rPr lang="zh-CN" altLang="en-US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  </a:t>
            </a:r>
            <a:endParaRPr lang="zh-CN" altLang="en-US" sz="28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latin typeface="方正粗黑宋简体" panose="02000000000000000000" charset="-122"/>
              <a:ea typeface="方正大黑体_GBK" panose="02010600010101010101" charset="-122"/>
            </a:endParaRPr>
          </a:p>
          <a:p>
            <a:r>
              <a:rPr lang="zh-CN" altLang="en-US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 </a:t>
            </a:r>
            <a:r>
              <a:rPr lang="en-US" altLang="zh-CN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</a:rPr>
              <a:t>2</a:t>
            </a:r>
            <a:r>
              <a:rPr lang="zh-CN" altLang="en-US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</a:rPr>
              <a:t>、</a:t>
            </a:r>
            <a:r>
              <a:rPr lang="zh-CN" altLang="en-US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证明付钱了</a:t>
            </a:r>
            <a:r>
              <a:rPr lang="en-US" altLang="zh-CN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-</a:t>
            </a:r>
            <a:r>
              <a:rPr lang="zh-CN" altLang="en-US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</a:rPr>
              <a:t>付出去的钱的凭证</a:t>
            </a:r>
            <a:r>
              <a:rPr lang="en-US" altLang="zh-CN" sz="2800">
                <a:ln w="22225">
                  <a:solidFill>
                    <a:schemeClr val="accent2"/>
                  </a:solidFill>
                  <a:prstDash val="solid"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</a:rPr>
              <a:t> </a:t>
            </a:r>
            <a:r>
              <a:rPr lang="en-US" altLang="zh-CN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大黑体_GBK" panose="02010600010101010101" charset="-122"/>
              </a:rPr>
              <a:t>-</a:t>
            </a:r>
            <a:r>
              <a:rPr lang="zh-CN" altLang="en-US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大黑体_GBK" panose="02010600010101010101" charset="-122"/>
              </a:rPr>
              <a:t>如支票存根联</a:t>
            </a:r>
            <a:endParaRPr lang="zh-CN" altLang="en-US" sz="28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粗黑宋简体" panose="02000000000000000000" charset="-122"/>
              <a:ea typeface="方正大黑体_GBK" panose="02010600010101010101" charset="-122"/>
            </a:endParaRPr>
          </a:p>
          <a:p>
            <a:r>
              <a:rPr lang="en-US" altLang="zh-CN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</a:rPr>
              <a:t>3</a:t>
            </a:r>
            <a:r>
              <a:rPr lang="zh-CN" altLang="en-US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</a:rPr>
              <a:t>、</a:t>
            </a:r>
            <a:r>
              <a:rPr lang="zh-CN" altLang="en-US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证明货物入库了</a:t>
            </a:r>
            <a:r>
              <a:rPr lang="en-US" altLang="zh-CN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           </a:t>
            </a:r>
            <a:r>
              <a:rPr lang="en-US" altLang="zh-CN" sz="2800">
                <a:ln w="22225">
                  <a:solidFill>
                    <a:schemeClr val="accent2"/>
                  </a:solidFill>
                  <a:prstDash val="solid"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  </a:t>
            </a:r>
            <a:r>
              <a:rPr lang="en-US" altLang="zh-CN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-</a:t>
            </a:r>
            <a:r>
              <a:rPr lang="zh-CN" altLang="en-US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货物入库单</a:t>
            </a:r>
            <a:endParaRPr lang="zh-CN" altLang="en-US" sz="28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粗黑宋简体" panose="02000000000000000000" charset="-122"/>
              <a:ea typeface="方正大黑体_GBK" panose="02010600010101010101" charset="-122"/>
            </a:endParaRPr>
          </a:p>
          <a:p>
            <a:pPr marL="0" indent="0">
              <a:buNone/>
            </a:pPr>
            <a:r>
              <a:rPr lang="zh-CN" altLang="en-US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粗黑宋简体" panose="02000000000000000000" charset="-122"/>
                <a:ea typeface="方正大黑体_GBK" panose="02010600010101010101" charset="-122"/>
              </a:rPr>
              <a:t>       </a:t>
            </a:r>
            <a:endParaRPr lang="zh-CN" altLang="en-US" sz="28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07440" y="1571625"/>
            <a:ext cx="10351135" cy="4041775"/>
          </a:xfrm>
        </p:spPr>
        <p:txBody>
          <a:bodyPr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</a:rPr>
              <a:t>1、收到货物及发票账单，同时已经付款。（采购增值税发票、付款凭单、入库单）</a:t>
            </a:r>
            <a:endParaRPr lang="zh-CN" altLang="en-US" sz="28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latin typeface="方正粗黑宋简体" panose="02000000000000000000" charset="-122"/>
              <a:ea typeface="方正大黑体_GBK" panose="0201060001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</a:rPr>
              <a:t>   借：原材料--*材料（实际成本）</a:t>
            </a:r>
            <a:endParaRPr lang="zh-CN" altLang="en-US" sz="28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latin typeface="方正粗黑宋简体" panose="02000000000000000000" charset="-122"/>
              <a:ea typeface="方正大黑体_GBK" panose="0201060001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</a:rPr>
              <a:t>    应交税费-应交增值税（进项税额）（实际成本*1</a:t>
            </a:r>
            <a:r>
              <a:rPr lang="en-US" altLang="zh-CN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</a:rPr>
              <a:t>3</a:t>
            </a:r>
            <a:r>
              <a:rPr lang="zh-CN" altLang="en-US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</a:rPr>
              <a:t>%）</a:t>
            </a:r>
            <a:endParaRPr lang="zh-CN" altLang="en-US" sz="28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latin typeface="方正粗黑宋简体" panose="02000000000000000000" charset="-122"/>
              <a:ea typeface="方正大黑体_GBK" panose="0201060001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</a:rPr>
              <a:t>           贷：银行存款</a:t>
            </a:r>
            <a:endParaRPr lang="zh-CN" altLang="en-US" sz="28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505295" y="228618"/>
            <a:ext cx="6173280" cy="540638"/>
          </a:xfrm>
        </p:spPr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zh-CN" altLang="en-US" sz="2800">
                <a:solidFill>
                  <a:schemeClr val="accent4"/>
                </a:solidFill>
                <a:effectLst/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实际成本法下原材料取得的核算</a:t>
            </a:r>
            <a:endParaRPr lang="zh-CN" altLang="en-US" sz="2800">
              <a:solidFill>
                <a:schemeClr val="accent4"/>
              </a:solidFill>
              <a:effectLst/>
              <a:latin typeface="方正粗黑宋简体" panose="02000000000000000000" charset="-122"/>
              <a:ea typeface="方正大黑体_GBK" panose="02010600010101010101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zh-CN" altLang="en-US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</a:rPr>
              <a:t>2、付出去钱了、收到对方开具发票、未收到货物</a:t>
            </a:r>
            <a:endParaRPr lang="zh-CN" altLang="en-US" sz="28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latin typeface="方正粗黑宋简体" panose="02000000000000000000" charset="-122"/>
              <a:ea typeface="方正大黑体_GBK" panose="02010600010101010101" charset="-122"/>
            </a:endParaRPr>
          </a:p>
          <a:p>
            <a:r>
              <a:rPr lang="en-US" altLang="zh-CN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</a:rPr>
              <a:t>1</a:t>
            </a:r>
            <a:r>
              <a:rPr lang="zh-CN" altLang="en-US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</a:rPr>
              <a:t>、采购的增值税专用发票</a:t>
            </a:r>
            <a:endParaRPr lang="zh-CN" altLang="en-US" sz="28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latin typeface="方正粗黑宋简体" panose="02000000000000000000" charset="-122"/>
              <a:ea typeface="方正大黑体_GBK" panose="02010600010101010101" charset="-122"/>
            </a:endParaRPr>
          </a:p>
          <a:p>
            <a:r>
              <a:rPr lang="en-US" altLang="zh-CN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</a:rPr>
              <a:t>2</a:t>
            </a:r>
            <a:r>
              <a:rPr lang="zh-CN" altLang="en-US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</a:rPr>
              <a:t>、付款凭单</a:t>
            </a:r>
            <a:endParaRPr lang="zh-CN" altLang="en-US" sz="28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latin typeface="方正粗黑宋简体" panose="02000000000000000000" charset="-122"/>
              <a:ea typeface="方正大黑体_GBK" panose="02010600010101010101" charset="-122"/>
            </a:endParaRPr>
          </a:p>
          <a:p>
            <a:r>
              <a:rPr lang="en-US" altLang="zh-CN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</a:rPr>
              <a:t>3</a:t>
            </a:r>
            <a:r>
              <a:rPr lang="zh-CN" altLang="en-US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</a:rPr>
              <a:t>、缺入库单</a:t>
            </a:r>
            <a:endParaRPr lang="zh-CN" altLang="en-US" sz="28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方正粗黑宋简体" panose="02000000000000000000" charset="-122"/>
              <a:ea typeface="方正大黑体_GBK" panose="02010600010101010101" charset="-122"/>
            </a:endParaRPr>
          </a:p>
          <a:p>
            <a:endParaRPr lang="zh-CN" altLang="en-US" sz="28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590800" y="228600"/>
            <a:ext cx="6790690" cy="540385"/>
          </a:xfrm>
        </p:spPr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zh-CN" altLang="en-US" sz="2800">
                <a:solidFill>
                  <a:schemeClr val="accent4"/>
                </a:solidFill>
                <a:effectLst/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实际成本法下原材料取得的核算</a:t>
            </a:r>
            <a:endParaRPr lang="zh-CN" altLang="en-US" sz="2800">
              <a:solidFill>
                <a:schemeClr val="accent4"/>
              </a:solidFill>
              <a:effectLst/>
              <a:latin typeface="方正粗黑宋简体" panose="02000000000000000000" charset="-122"/>
              <a:ea typeface="方正大黑体_GBK" panose="0201060001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47850" y="1143000"/>
            <a:ext cx="8136255" cy="3395345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chemeClr val="accent4"/>
                </a:solidFill>
                <a:effectLst/>
                <a:latin typeface="方正粗黑宋简体" panose="02000000000000000000" charset="-122"/>
                <a:ea typeface="方正大黑体_GBK" panose="02010600010101010101" charset="-122"/>
                <a:cs typeface="黑体" panose="02010609060101010101" charset="-122"/>
                <a:sym typeface="+mn-ea"/>
              </a:rPr>
              <a:t>1</a:t>
            </a:r>
            <a:r>
              <a:rPr lang="zh-CN" altLang="en-US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大黑体_GBK" panose="02010600010101010101" charset="-122"/>
                <a:cs typeface="黑体" panose="02010609060101010101" charset="-122"/>
                <a:sym typeface="+mn-ea"/>
              </a:rPr>
              <a:t>、借：在途物资--*材料（未入库的材料）</a:t>
            </a:r>
            <a:endParaRPr lang="zh-CN" altLang="en-US" sz="28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粗黑宋简体" panose="02000000000000000000" charset="-122"/>
              <a:ea typeface="方正大黑体_GBK" panose="02010600010101010101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大黑体_GBK" panose="02010600010101010101" charset="-122"/>
                <a:cs typeface="黑体" panose="02010609060101010101" charset="-122"/>
                <a:sym typeface="+mn-ea"/>
              </a:rPr>
              <a:t>   </a:t>
            </a:r>
            <a:r>
              <a:rPr lang="en-US" altLang="zh-CN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大黑体_GBK" panose="02010600010101010101" charset="-122"/>
                <a:cs typeface="黑体" panose="02010609060101010101" charset="-122"/>
                <a:sym typeface="+mn-ea"/>
              </a:rPr>
              <a:t>          </a:t>
            </a:r>
            <a:r>
              <a:rPr lang="zh-CN" altLang="en-US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大黑体_GBK" panose="02010600010101010101" charset="-122"/>
                <a:cs typeface="黑体" panose="02010609060101010101" charset="-122"/>
                <a:sym typeface="+mn-ea"/>
              </a:rPr>
              <a:t>应交税费-应交增值税（进项税额）</a:t>
            </a:r>
            <a:endParaRPr lang="zh-CN" altLang="en-US" sz="28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粗黑宋简体" panose="02000000000000000000" charset="-122"/>
              <a:ea typeface="方正大黑体_GBK" panose="02010600010101010101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大黑体_GBK" panose="02010600010101010101" charset="-122"/>
                <a:cs typeface="黑体" panose="02010609060101010101" charset="-122"/>
                <a:sym typeface="+mn-ea"/>
              </a:rPr>
              <a:t>   </a:t>
            </a:r>
            <a:r>
              <a:rPr lang="en-US" altLang="zh-CN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大黑体_GBK" panose="02010600010101010101" charset="-122"/>
                <a:cs typeface="黑体" panose="02010609060101010101" charset="-122"/>
                <a:sym typeface="+mn-ea"/>
              </a:rPr>
              <a:t>          </a:t>
            </a:r>
            <a:r>
              <a:rPr lang="zh-CN" altLang="en-US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大黑体_GBK" panose="02010600010101010101" charset="-122"/>
                <a:cs typeface="黑体" panose="02010609060101010101" charset="-122"/>
                <a:sym typeface="+mn-ea"/>
              </a:rPr>
              <a:t>贷：银行存款</a:t>
            </a:r>
            <a:endParaRPr lang="zh-CN" altLang="en-US" sz="28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粗黑宋简体" panose="02000000000000000000" charset="-122"/>
              <a:ea typeface="方正大黑体_GBK" panose="02010600010101010101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chemeClr val="accent4"/>
                </a:solidFill>
                <a:effectLst/>
                <a:latin typeface="方正粗黑宋简体" panose="02000000000000000000" charset="-122"/>
                <a:ea typeface="方正大黑体_GBK" panose="02010600010101010101" charset="-122"/>
                <a:cs typeface="黑体" panose="02010609060101010101" charset="-122"/>
                <a:sym typeface="+mn-ea"/>
              </a:rPr>
              <a:t>2</a:t>
            </a:r>
            <a:r>
              <a:rPr lang="zh-CN" altLang="en-US" sz="2800">
                <a:solidFill>
                  <a:schemeClr val="accent4"/>
                </a:solidFill>
                <a:effectLst/>
                <a:latin typeface="方正粗黑宋简体" panose="02000000000000000000" charset="-122"/>
                <a:ea typeface="方正大黑体_GBK" panose="02010600010101010101" charset="-122"/>
                <a:cs typeface="黑体" panose="02010609060101010101" charset="-122"/>
                <a:sym typeface="+mn-ea"/>
              </a:rPr>
              <a:t>、当货物运到并验收入库（取得入库单）时：</a:t>
            </a:r>
            <a:endParaRPr lang="zh-CN" altLang="en-US" sz="2800">
              <a:solidFill>
                <a:schemeClr val="accent4"/>
              </a:solidFill>
              <a:effectLst/>
              <a:latin typeface="方正粗黑宋简体" panose="02000000000000000000" charset="-122"/>
              <a:ea typeface="方正大黑体_GBK" panose="02010600010101010101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chemeClr val="accent4"/>
                </a:solidFill>
                <a:effectLst/>
                <a:latin typeface="方正粗黑宋简体" panose="02000000000000000000" charset="-122"/>
                <a:ea typeface="方正大黑体_GBK" panose="02010600010101010101" charset="-122"/>
                <a:cs typeface="黑体" panose="02010609060101010101" charset="-122"/>
                <a:sym typeface="+mn-ea"/>
              </a:rPr>
              <a:t>        </a:t>
            </a:r>
            <a:r>
              <a:rPr lang="zh-CN" altLang="en-US" sz="2800">
                <a:solidFill>
                  <a:srgbClr val="00B050"/>
                </a:solidFill>
                <a:effectLst/>
                <a:latin typeface="方正粗黑宋简体" panose="02000000000000000000" charset="-122"/>
                <a:ea typeface="方正大黑体_GBK" panose="02010600010101010101" charset="-122"/>
                <a:cs typeface="黑体" panose="02010609060101010101" charset="-122"/>
                <a:sym typeface="+mn-ea"/>
              </a:rPr>
              <a:t>  </a:t>
            </a:r>
            <a:r>
              <a:rPr lang="zh-CN" altLang="en-US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大黑体_GBK" panose="02010600010101010101" charset="-122"/>
                <a:cs typeface="黑体" panose="02010609060101010101" charset="-122"/>
                <a:sym typeface="+mn-ea"/>
              </a:rPr>
              <a:t>借：原材料--*材料</a:t>
            </a:r>
            <a:endParaRPr lang="zh-CN" altLang="en-US" sz="28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粗黑宋简体" panose="02000000000000000000" charset="-122"/>
              <a:ea typeface="方正大黑体_GBK" panose="02010600010101010101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大黑体_GBK" panose="02010600010101010101" charset="-122"/>
                <a:cs typeface="黑体" panose="02010609060101010101" charset="-122"/>
                <a:sym typeface="+mn-ea"/>
              </a:rPr>
              <a:t>          </a:t>
            </a:r>
            <a:r>
              <a:rPr lang="en-US" altLang="zh-CN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大黑体_GBK" panose="02010600010101010101" charset="-122"/>
                <a:cs typeface="黑体" panose="02010609060101010101" charset="-122"/>
                <a:sym typeface="+mn-ea"/>
              </a:rPr>
              <a:t>     </a:t>
            </a:r>
            <a:r>
              <a:rPr lang="zh-CN" altLang="en-US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大黑体_GBK" panose="02010600010101010101" charset="-122"/>
                <a:cs typeface="黑体" panose="02010609060101010101" charset="-122"/>
                <a:sym typeface="+mn-ea"/>
              </a:rPr>
              <a:t> 贷：在途物资-*材料</a:t>
            </a:r>
            <a:endParaRPr lang="zh-CN" altLang="en-US" sz="28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粗黑宋简体" panose="02000000000000000000" charset="-122"/>
              <a:ea typeface="方正大黑体_GBK" panose="02010600010101010101" charset="-122"/>
            </a:endParaRPr>
          </a:p>
          <a:p>
            <a:endParaRPr lang="zh-CN" altLang="en-US" sz="28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009265" y="281305"/>
            <a:ext cx="6553200" cy="540385"/>
          </a:xfrm>
        </p:spPr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zh-CN" altLang="en-US" sz="2800">
                <a:solidFill>
                  <a:schemeClr val="accent4"/>
                </a:solidFill>
                <a:effectLst/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实际成本法下原材料取得的核算</a:t>
            </a:r>
            <a:endParaRPr lang="zh-CN" altLang="en-US" sz="2800">
              <a:solidFill>
                <a:schemeClr val="accent4"/>
              </a:solidFill>
              <a:effectLst/>
              <a:latin typeface="方正粗黑宋简体" panose="02000000000000000000" charset="-122"/>
              <a:ea typeface="方正大黑体_GBK" panose="0201060001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 idx="1"/>
            <p:custDataLst>
              <p:tags r:id="rId1"/>
            </p:custDataLst>
          </p:nvPr>
        </p:nvSpPr>
        <p:spPr>
          <a:xfrm>
            <a:off x="5158105" y="2895600"/>
            <a:ext cx="5661660" cy="627380"/>
          </a:xfrm>
        </p:spPr>
        <p:txBody>
          <a:bodyPr>
            <a:normAutofit fontScale="90000"/>
          </a:bodyPr>
          <a:lstStyle/>
          <a:p>
            <a:r>
              <a:rPr lang="zh-CN" altLang="en-US">
                <a:latin typeface="方正粗黑宋简体" panose="02000000000000000000" charset="-122"/>
                <a:ea typeface="方正大黑体_GBK" panose="02010600010101010101" charset="-122"/>
              </a:rPr>
              <a:t>材料未入库，已收到采购发票，款已付</a:t>
            </a:r>
            <a:endParaRPr lang="zh-CN" altLang="en-US"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2"/>
            </p:custDataLst>
          </p:nvPr>
        </p:nvSpPr>
        <p:spPr>
          <a:xfrm>
            <a:off x="3014663" y="2592938"/>
            <a:ext cx="1767635" cy="1672591"/>
          </a:xfrm>
          <a:prstGeom prst="rect">
            <a:avLst/>
          </a:prstGeom>
          <a:noFill/>
        </p:spPr>
        <p:txBody>
          <a:bodyPr wrap="square" rtlCol="0" anchor="ctr" anchorCtr="1">
            <a:normAutofit/>
          </a:bodyPr>
          <a:lstStyle/>
          <a:p>
            <a:pPr algn="r"/>
            <a:r>
              <a:rPr lang="en-US" altLang="zh-CN" sz="2665" dirty="0">
                <a:solidFill>
                  <a:schemeClr val="accent1"/>
                </a:solidFill>
                <a:latin typeface="方正粗黑宋简体" panose="02000000000000000000" charset="-122"/>
                <a:ea typeface="方正大黑体_GBK" panose="02010600010101010101" charset="-122"/>
                <a:cs typeface="汉仪粗简黑简" panose="00020600040101010101" charset="-122"/>
              </a:rPr>
              <a:t>02</a:t>
            </a:r>
            <a:endParaRPr lang="en-US" altLang="zh-CN" sz="2665" dirty="0">
              <a:solidFill>
                <a:schemeClr val="accent1"/>
              </a:solidFill>
              <a:latin typeface="方正粗黑宋简体" panose="02000000000000000000" charset="-122"/>
              <a:ea typeface="方正大黑体_GBK" panose="02010600010101010101" charset="-122"/>
              <a:cs typeface="汉仪粗简黑简" panose="00020600040101010101" charset="-122"/>
            </a:endParaRPr>
          </a:p>
        </p:txBody>
      </p:sp>
      <p:cxnSp>
        <p:nvCxnSpPr>
          <p:cNvPr id="20" name="直接连接符 19"/>
          <p:cNvCxnSpPr/>
          <p:nvPr>
            <p:custDataLst>
              <p:tags r:id="rId3"/>
            </p:custDataLst>
          </p:nvPr>
        </p:nvCxnSpPr>
        <p:spPr>
          <a:xfrm>
            <a:off x="4907594" y="3156397"/>
            <a:ext cx="0" cy="614152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4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 idx="1"/>
            <p:custDataLst>
              <p:tags r:id="rId1"/>
            </p:custDataLst>
          </p:nvPr>
        </p:nvSpPr>
        <p:spPr>
          <a:xfrm>
            <a:off x="4799965" y="2997200"/>
            <a:ext cx="5927090" cy="836295"/>
          </a:xfrm>
        </p:spPr>
        <p:txBody>
          <a:bodyPr>
            <a:scene3d>
              <a:camera prst="orthographicFront"/>
              <a:lightRig rig="threePt" dir="t"/>
            </a:scene3d>
          </a:bodyPr>
          <a:lstStyle/>
          <a:p>
            <a:r>
              <a:rPr sz="4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粗黑宋简体" panose="02000000000000000000" charset="-122"/>
                <a:ea typeface="方正大黑体_GBK" panose="02010600010101010101" charset="-122"/>
              </a:rPr>
              <a:t>核算内容</a:t>
            </a:r>
            <a:endParaRPr sz="40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2"/>
            </p:custDataLst>
          </p:nvPr>
        </p:nvSpPr>
        <p:spPr>
          <a:xfrm>
            <a:off x="1991995" y="2300915"/>
            <a:ext cx="2356847" cy="2230121"/>
          </a:xfrm>
          <a:prstGeom prst="rect">
            <a:avLst/>
          </a:prstGeom>
          <a:noFill/>
        </p:spPr>
        <p:txBody>
          <a:bodyPr wrap="square" rtlCol="0" anchor="ctr" anchorCtr="1"/>
          <a:lstStyle/>
          <a:p>
            <a:pPr algn="r"/>
            <a:r>
              <a:rPr lang="en-US" altLang="zh-CN" sz="3600" dirty="0">
                <a:solidFill>
                  <a:schemeClr val="accent1"/>
                </a:solidFill>
                <a:latin typeface="方正粗黑宋简体" panose="02000000000000000000" charset="-122"/>
                <a:ea typeface="方正大黑体_GBK" panose="02010600010101010101" charset="-122"/>
                <a:cs typeface="汉仪粗简黑简" panose="00020600040101010101" charset="-122"/>
              </a:rPr>
              <a:t>01</a:t>
            </a:r>
            <a:endParaRPr lang="en-US" altLang="zh-CN" sz="3600" dirty="0">
              <a:solidFill>
                <a:schemeClr val="accent1"/>
              </a:solidFill>
              <a:latin typeface="方正粗黑宋简体" panose="02000000000000000000" charset="-122"/>
              <a:ea typeface="方正大黑体_GBK" panose="02010600010101010101" charset="-122"/>
              <a:cs typeface="汉仪粗简黑简" panose="00020600040101010101" charset="-122"/>
            </a:endParaRPr>
          </a:p>
        </p:txBody>
      </p:sp>
      <p:cxnSp>
        <p:nvCxnSpPr>
          <p:cNvPr id="20" name="直接连接符 19"/>
          <p:cNvCxnSpPr/>
          <p:nvPr>
            <p:custDataLst>
              <p:tags r:id="rId3"/>
            </p:custDataLst>
          </p:nvPr>
        </p:nvCxnSpPr>
        <p:spPr>
          <a:xfrm>
            <a:off x="4511459" y="3065528"/>
            <a:ext cx="0" cy="818869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4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26135" y="1052830"/>
            <a:ext cx="10647045" cy="3796030"/>
          </a:xfrm>
        </p:spPr>
        <p:txBody>
          <a:bodyPr vert="horz" wrap="square" lIns="80602" tIns="40300" rIns="80602" bIns="40300" numCol="1" anchor="t" anchorCtr="0" compatLnSpc="1"/>
          <a:lstStyle/>
          <a:p>
            <a:pPr marL="302260" marR="0" lvl="0" indent="0" algn="l" defTabSz="914400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4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 </a:t>
            </a:r>
            <a:r>
              <a:rPr lang="zh-CN" altLang="en-US" sz="24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实际成本法核算</a:t>
            </a:r>
            <a:r>
              <a:rPr kumimoji="0" lang="zh-CN" altLang="en-US" sz="2400" i="0" u="none" strike="noStrike" cap="none" spc="0" normalizeH="0" baseline="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粗黑宋简体" panose="02000000000000000000" charset="-122"/>
                <a:ea typeface="方正大黑体_GBK" panose="02010600010101010101" charset="-122"/>
                <a:cs typeface="+mn-cs"/>
              </a:rPr>
              <a:t>（案例）</a:t>
            </a:r>
            <a:endParaRPr kumimoji="0" lang="zh-CN" altLang="en-US" sz="2400" i="0" u="none" strike="noStrike" cap="none" spc="0" normalizeH="0" baseline="0" dirty="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方正粗黑宋简体" panose="02000000000000000000" charset="-122"/>
              <a:ea typeface="方正大黑体_GBK" panose="02010600010101010101" charset="-122"/>
              <a:cs typeface="+mn-cs"/>
            </a:endParaRPr>
          </a:p>
          <a:p>
            <a:pPr marL="302260" marR="0" lvl="0" indent="0" algn="l" defTabSz="914400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2800" i="0" u="none" strike="noStrike" kern="1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方正大黑体_GBK" panose="02010600010101010101" charset="-122"/>
              </a:rPr>
              <a:t>智瑞公司向外地某单位购入甲材料5 000千克，每千克10元；乙材料3 000千克，每千克20元，增值税进项税额14 300元，款项已支付，材料尚未收到。</a:t>
            </a:r>
            <a:endParaRPr kumimoji="0" sz="2800" i="0" u="none" strike="noStrike" kern="100" cap="none" spc="0" normalizeH="0" baseline="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方正粗黑宋简体" panose="02000000000000000000" charset="-122"/>
              <a:ea typeface="方正大黑体_GBK" panose="02010600010101010101" charset="-122"/>
              <a:cs typeface="方正大黑体_GBK" panose="02010600010101010101" charset="-122"/>
            </a:endParaRPr>
          </a:p>
          <a:p>
            <a:pPr marL="302260" marR="0" lvl="0" indent="0" algn="l" defTabSz="914400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2800" i="0" u="none" strike="noStrike" kern="100" cap="none" spc="0" normalizeH="0" baseline="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方正粗黑宋简体" panose="02000000000000000000" charset="-122"/>
              <a:ea typeface="方正大黑体_GBK" panose="02010600010101010101" charset="-122"/>
              <a:cs typeface="方正大黑体_GBK" panose="02010600010101010101" charset="-122"/>
            </a:endParaRPr>
          </a:p>
        </p:txBody>
      </p:sp>
      <p:sp>
        <p:nvSpPr>
          <p:cNvPr id="2" name="内容占位符 3"/>
          <p:cNvSpPr>
            <a:spLocks noGrp="1"/>
          </p:cNvSpPr>
          <p:nvPr/>
        </p:nvSpPr>
        <p:spPr>
          <a:xfrm>
            <a:off x="1126490" y="3429000"/>
            <a:ext cx="9292590" cy="277939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68580" tIns="34290" rIns="68580" bIns="34290" numCol="1" anchor="t" anchorCtr="0" compatLnSpc="1"/>
          <a:lstStyle>
            <a:lvl1pPr marL="335915" indent="-335915" algn="l" rtl="0" eaLnBrk="0" fontAlgn="base" hangingPunct="0">
              <a:spcBef>
                <a:spcPct val="19000"/>
              </a:spcBef>
              <a:spcAft>
                <a:spcPct val="0"/>
              </a:spcAft>
              <a:buChar char="•"/>
              <a:defRPr sz="2745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7710" indent="-280035" algn="l" rtl="0" eaLnBrk="0" fontAlgn="base" hangingPunct="0">
              <a:spcBef>
                <a:spcPct val="19000"/>
              </a:spcBef>
              <a:spcAft>
                <a:spcPct val="0"/>
              </a:spcAft>
              <a:buChar char="–"/>
              <a:defRPr sz="2355">
                <a:solidFill>
                  <a:schemeClr val="tx1"/>
                </a:solidFill>
                <a:latin typeface="+mn-lt"/>
              </a:defRPr>
            </a:lvl2pPr>
            <a:lvl3pPr marL="1120775" indent="-224155" algn="l" rtl="0" eaLnBrk="0" fontAlgn="base" hangingPunct="0">
              <a:spcBef>
                <a:spcPct val="19000"/>
              </a:spcBef>
              <a:spcAft>
                <a:spcPct val="0"/>
              </a:spcAft>
              <a:buChar char="•"/>
              <a:defRPr sz="1960">
                <a:solidFill>
                  <a:schemeClr val="tx1"/>
                </a:solidFill>
                <a:latin typeface="+mn-lt"/>
              </a:defRPr>
            </a:lvl3pPr>
            <a:lvl4pPr marL="1568450" indent="-224155" algn="l" rtl="0" eaLnBrk="0" fontAlgn="base" hangingPunct="0">
              <a:spcBef>
                <a:spcPct val="19000"/>
              </a:spcBef>
              <a:spcAft>
                <a:spcPct val="0"/>
              </a:spcAft>
              <a:buChar char="–"/>
              <a:defRPr sz="1765">
                <a:solidFill>
                  <a:schemeClr val="tx1"/>
                </a:solidFill>
                <a:latin typeface="+mn-lt"/>
              </a:defRPr>
            </a:lvl4pPr>
            <a:lvl5pPr marL="2016125" indent="-224155" algn="l" rtl="0" eaLnBrk="0" fontAlgn="base" hangingPunct="0">
              <a:spcBef>
                <a:spcPct val="19000"/>
              </a:spcBef>
              <a:spcAft>
                <a:spcPct val="0"/>
              </a:spcAft>
              <a:buChar char="»"/>
              <a:defRPr sz="1765">
                <a:solidFill>
                  <a:schemeClr val="tx1"/>
                </a:solidFill>
                <a:latin typeface="+mn-lt"/>
              </a:defRPr>
            </a:lvl5pPr>
            <a:lvl6pPr marL="2465070" indent="-224155" algn="l" rtl="0" eaLnBrk="1" fontAlgn="base" hangingPunct="1">
              <a:spcBef>
                <a:spcPct val="19000"/>
              </a:spcBef>
              <a:spcAft>
                <a:spcPct val="0"/>
              </a:spcAft>
              <a:buChar char="»"/>
              <a:defRPr sz="1765">
                <a:solidFill>
                  <a:schemeClr val="tx1"/>
                </a:solidFill>
                <a:latin typeface="+mn-lt"/>
              </a:defRPr>
            </a:lvl6pPr>
            <a:lvl7pPr marL="2912745" indent="-224155" algn="l" rtl="0" eaLnBrk="1" fontAlgn="base" hangingPunct="1">
              <a:spcBef>
                <a:spcPct val="19000"/>
              </a:spcBef>
              <a:spcAft>
                <a:spcPct val="0"/>
              </a:spcAft>
              <a:buChar char="»"/>
              <a:defRPr sz="1765">
                <a:solidFill>
                  <a:schemeClr val="tx1"/>
                </a:solidFill>
                <a:latin typeface="+mn-lt"/>
              </a:defRPr>
            </a:lvl7pPr>
            <a:lvl8pPr marL="3361055" indent="-224155" algn="l" rtl="0" eaLnBrk="1" fontAlgn="base" hangingPunct="1">
              <a:spcBef>
                <a:spcPct val="19000"/>
              </a:spcBef>
              <a:spcAft>
                <a:spcPct val="0"/>
              </a:spcAft>
              <a:buChar char="»"/>
              <a:defRPr sz="1765">
                <a:solidFill>
                  <a:schemeClr val="tx1"/>
                </a:solidFill>
                <a:latin typeface="+mn-lt"/>
              </a:defRPr>
            </a:lvl8pPr>
            <a:lvl9pPr marL="3809365" indent="-224155" algn="l" rtl="0" eaLnBrk="1" fontAlgn="base" hangingPunct="1">
              <a:spcBef>
                <a:spcPct val="19000"/>
              </a:spcBef>
              <a:spcAft>
                <a:spcPct val="0"/>
              </a:spcAft>
              <a:buChar char="»"/>
              <a:defRPr sz="1765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8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  </a:t>
            </a:r>
            <a:r>
              <a:rPr sz="28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借：在途物资――甲材料   </a:t>
            </a:r>
            <a:r>
              <a:rPr lang="en-US" sz="28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     </a:t>
            </a:r>
            <a:r>
              <a:rPr sz="28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    50 000</a:t>
            </a:r>
            <a:endParaRPr sz="2800" dirty="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latin typeface="方正粗黑宋简体" panose="02000000000000000000" charset="-122"/>
              <a:ea typeface="方正大黑体_GBK" panose="02010600010101010101" charset="-122"/>
              <a:cs typeface="方正大黑体_GBK" panose="02010600010101010101" charset="-122"/>
              <a:sym typeface="+mn-ea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sz="28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           </a:t>
            </a:r>
            <a:r>
              <a:rPr lang="en-US" sz="28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     </a:t>
            </a:r>
            <a:r>
              <a:rPr sz="28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 </a:t>
            </a:r>
            <a:r>
              <a:rPr lang="en-US" sz="28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     </a:t>
            </a:r>
            <a:r>
              <a:rPr sz="28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――乙材料             60 000</a:t>
            </a:r>
            <a:endParaRPr sz="2800" dirty="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latin typeface="方正粗黑宋简体" panose="02000000000000000000" charset="-122"/>
              <a:ea typeface="方正大黑体_GBK" panose="02010600010101010101" charset="-122"/>
              <a:cs typeface="方正大黑体_GBK" panose="02010600010101010101" charset="-122"/>
              <a:sym typeface="+mn-ea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sz="28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    </a:t>
            </a:r>
            <a:r>
              <a:rPr lang="en-US" sz="28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     </a:t>
            </a:r>
            <a:r>
              <a:rPr sz="28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应交税费――应交增值税（进项税额）   </a:t>
            </a:r>
            <a:r>
              <a:rPr lang="en-US" sz="28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 </a:t>
            </a:r>
            <a:r>
              <a:rPr sz="28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14 300</a:t>
            </a:r>
            <a:endParaRPr sz="2800" dirty="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latin typeface="方正粗黑宋简体" panose="02000000000000000000" charset="-122"/>
              <a:ea typeface="方正大黑体_GBK" panose="02010600010101010101" charset="-122"/>
              <a:cs typeface="方正大黑体_GBK" panose="02010600010101010101" charset="-122"/>
              <a:sym typeface="+mn-ea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sz="28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  </a:t>
            </a:r>
            <a:r>
              <a:rPr lang="en-US" sz="28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        </a:t>
            </a:r>
            <a:r>
              <a:rPr sz="28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贷：银行存款  </a:t>
            </a:r>
            <a:r>
              <a:rPr sz="24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                  </a:t>
            </a:r>
            <a:r>
              <a:rPr lang="en-US" sz="24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                  </a:t>
            </a:r>
            <a:r>
              <a:rPr sz="24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         </a:t>
            </a:r>
            <a:r>
              <a:rPr sz="28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 124 300</a:t>
            </a:r>
            <a:endParaRPr sz="2800" dirty="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latin typeface="方正粗黑宋简体" panose="02000000000000000000" charset="-122"/>
              <a:ea typeface="方正大黑体_GBK" panose="02010600010101010101" charset="-122"/>
              <a:cs typeface="方正大黑体_GBK" panose="02010600010101010101" charset="-122"/>
              <a:sym typeface="+mn-ea"/>
            </a:endParaRPr>
          </a:p>
        </p:txBody>
      </p:sp>
      <p:sp>
        <p:nvSpPr>
          <p:cNvPr id="7" name="矩形标注 6"/>
          <p:cNvSpPr/>
          <p:nvPr/>
        </p:nvSpPr>
        <p:spPr>
          <a:xfrm>
            <a:off x="8763000" y="4114483"/>
            <a:ext cx="2195830" cy="391795"/>
          </a:xfrm>
          <a:prstGeom prst="wedgeRectCallout">
            <a:avLst>
              <a:gd name="adj1" fmla="val -12781"/>
              <a:gd name="adj2" fmla="val 85737"/>
            </a:avLst>
          </a:prstGeom>
          <a:solidFill>
            <a:srgbClr val="383BC4"/>
          </a:solidFill>
          <a:ln w="9525" cap="flat" cmpd="sng" algn="ctr">
            <a:solidFill>
              <a:srgbClr val="BBE0E3"/>
            </a:solidFill>
            <a:prstDash val="solid"/>
            <a:headEnd type="none" w="med" len="med"/>
            <a:tailEnd type="none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68580" tIns="34290" rIns="68580" bIns="34290" numCol="1" rtlCol="0" anchor="t" anchorCtr="0" compatLnSpc="1"/>
          <a:lstStyle/>
          <a:p>
            <a:r>
              <a:rPr kumimoji="0" lang="zh-CN" altLang="en-US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方正粗黑宋简体" panose="02000000000000000000" charset="-122"/>
                <a:ea typeface="方正大黑体_GBK" panose="02010600010101010101" charset="-122"/>
              </a:rPr>
              <a:t>按可抵扣的进项税额</a:t>
            </a:r>
            <a:endParaRPr kumimoji="0" lang="zh-CN" altLang="en-US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</p:spTree>
    <p:custDataLst>
      <p:tags r:id="rId1"/>
    </p:custDataLst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 uiExpand="1" build="allAtOnce"/>
      <p:bldP spid="7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 idx="1"/>
            <p:custDataLst>
              <p:tags r:id="rId1"/>
            </p:custDataLst>
          </p:nvPr>
        </p:nvSpPr>
        <p:spPr>
          <a:xfrm>
            <a:off x="5158105" y="2895600"/>
            <a:ext cx="4996180" cy="627380"/>
          </a:xfrm>
        </p:spPr>
        <p:txBody>
          <a:bodyPr>
            <a:normAutofit fontScale="90000"/>
          </a:bodyPr>
          <a:lstStyle/>
          <a:p>
            <a:r>
              <a:rPr lang="zh-CN" altLang="en-US">
                <a:latin typeface="方正粗黑宋简体" panose="02000000000000000000" charset="-122"/>
                <a:ea typeface="方正大黑体_GBK" panose="02010600010101010101" charset="-122"/>
              </a:rPr>
              <a:t>材料入库，已收到采购发票，款未付</a:t>
            </a:r>
            <a:endParaRPr lang="zh-CN" altLang="en-US"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2"/>
            </p:custDataLst>
          </p:nvPr>
        </p:nvSpPr>
        <p:spPr>
          <a:xfrm>
            <a:off x="3014663" y="2592938"/>
            <a:ext cx="1767635" cy="1672591"/>
          </a:xfrm>
          <a:prstGeom prst="rect">
            <a:avLst/>
          </a:prstGeom>
          <a:noFill/>
        </p:spPr>
        <p:txBody>
          <a:bodyPr wrap="square" rtlCol="0" anchor="ctr" anchorCtr="1">
            <a:normAutofit/>
          </a:bodyPr>
          <a:lstStyle/>
          <a:p>
            <a:pPr algn="r"/>
            <a:r>
              <a:rPr lang="en-US" altLang="zh-CN" sz="2665" dirty="0">
                <a:solidFill>
                  <a:schemeClr val="accent1"/>
                </a:solidFill>
                <a:latin typeface="方正粗黑宋简体" panose="02000000000000000000" charset="-122"/>
                <a:ea typeface="方正大黑体_GBK" panose="02010600010101010101" charset="-122"/>
                <a:cs typeface="汉仪粗简黑简" panose="00020600040101010101" charset="-122"/>
              </a:rPr>
              <a:t>03</a:t>
            </a:r>
            <a:endParaRPr lang="en-US" altLang="zh-CN" sz="2665" dirty="0">
              <a:solidFill>
                <a:schemeClr val="accent1"/>
              </a:solidFill>
              <a:latin typeface="方正粗黑宋简体" panose="02000000000000000000" charset="-122"/>
              <a:ea typeface="方正大黑体_GBK" panose="02010600010101010101" charset="-122"/>
              <a:cs typeface="汉仪粗简黑简" panose="00020600040101010101" charset="-122"/>
            </a:endParaRPr>
          </a:p>
        </p:txBody>
      </p:sp>
      <p:cxnSp>
        <p:nvCxnSpPr>
          <p:cNvPr id="20" name="直接连接符 19"/>
          <p:cNvCxnSpPr/>
          <p:nvPr>
            <p:custDataLst>
              <p:tags r:id="rId3"/>
            </p:custDataLst>
          </p:nvPr>
        </p:nvCxnSpPr>
        <p:spPr>
          <a:xfrm>
            <a:off x="4907594" y="3156397"/>
            <a:ext cx="0" cy="614152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4"/>
    </p:custData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3305" y="960755"/>
            <a:ext cx="10095230" cy="4319905"/>
          </a:xfrm>
        </p:spPr>
        <p:txBody>
          <a:bodyPr vert="horz" wrap="square" lIns="80602" tIns="40300" rIns="80602" bIns="40300" numCol="1" anchor="t" anchorCtr="0" compatLnSpc="1"/>
          <a:lstStyle/>
          <a:p>
            <a:pPr marL="302260" marR="0" lvl="0" indent="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2800" i="0" u="none" strike="noStrike" kern="1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方正大黑体_GBK" panose="02010600010101010101" charset="-122"/>
              </a:rPr>
              <a:t>智瑞公司向外地某单位购入丙材料4 000千克，每千克30元，增值税进项税额15 600元，材料已验收入库，款尚未支付。</a:t>
            </a:r>
            <a:endParaRPr kumimoji="0" sz="2800" i="0" u="none" strike="noStrike" kern="100" cap="none" spc="0" normalizeH="0" baseline="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方正粗黑宋简体" panose="02000000000000000000" charset="-122"/>
              <a:ea typeface="方正大黑体_GBK" panose="02010600010101010101" charset="-122"/>
              <a:cs typeface="方正大黑体_GBK" panose="02010600010101010101" charset="-122"/>
            </a:endParaRPr>
          </a:p>
          <a:p>
            <a:pPr marL="302260" marR="0" lvl="0" indent="0" algn="l" defTabSz="914400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2800" i="0" u="none" strike="noStrike" kern="100" cap="none" spc="0" normalizeH="0" baseline="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方正粗黑宋简体" panose="02000000000000000000" charset="-122"/>
              <a:ea typeface="方正大黑体_GBK" panose="02010600010101010101" charset="-122"/>
              <a:cs typeface="方正大黑体_GBK" panose="02010600010101010101" charset="-122"/>
            </a:endParaRPr>
          </a:p>
        </p:txBody>
      </p:sp>
      <p:sp>
        <p:nvSpPr>
          <p:cNvPr id="2" name="内容占位符 3"/>
          <p:cNvSpPr>
            <a:spLocks noGrp="1"/>
          </p:cNvSpPr>
          <p:nvPr/>
        </p:nvSpPr>
        <p:spPr>
          <a:xfrm>
            <a:off x="2057400" y="2688590"/>
            <a:ext cx="8647430" cy="225298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68580" tIns="34290" rIns="68580" bIns="34290" numCol="1" anchor="t" anchorCtr="0" compatLnSpc="1"/>
          <a:lstStyle>
            <a:lvl1pPr marL="335915" indent="-335915" algn="l" rtl="0" eaLnBrk="0" fontAlgn="base" hangingPunct="0">
              <a:spcBef>
                <a:spcPct val="19000"/>
              </a:spcBef>
              <a:spcAft>
                <a:spcPct val="0"/>
              </a:spcAft>
              <a:buChar char="•"/>
              <a:defRPr sz="2745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7710" indent="-280035" algn="l" rtl="0" eaLnBrk="0" fontAlgn="base" hangingPunct="0">
              <a:spcBef>
                <a:spcPct val="19000"/>
              </a:spcBef>
              <a:spcAft>
                <a:spcPct val="0"/>
              </a:spcAft>
              <a:buChar char="–"/>
              <a:defRPr sz="2355">
                <a:solidFill>
                  <a:schemeClr val="tx1"/>
                </a:solidFill>
                <a:latin typeface="+mn-lt"/>
              </a:defRPr>
            </a:lvl2pPr>
            <a:lvl3pPr marL="1120775" indent="-224155" algn="l" rtl="0" eaLnBrk="0" fontAlgn="base" hangingPunct="0">
              <a:spcBef>
                <a:spcPct val="19000"/>
              </a:spcBef>
              <a:spcAft>
                <a:spcPct val="0"/>
              </a:spcAft>
              <a:buChar char="•"/>
              <a:defRPr sz="1960">
                <a:solidFill>
                  <a:schemeClr val="tx1"/>
                </a:solidFill>
                <a:latin typeface="+mn-lt"/>
              </a:defRPr>
            </a:lvl3pPr>
            <a:lvl4pPr marL="1568450" indent="-224155" algn="l" rtl="0" eaLnBrk="0" fontAlgn="base" hangingPunct="0">
              <a:spcBef>
                <a:spcPct val="19000"/>
              </a:spcBef>
              <a:spcAft>
                <a:spcPct val="0"/>
              </a:spcAft>
              <a:buChar char="–"/>
              <a:defRPr sz="1765">
                <a:solidFill>
                  <a:schemeClr val="tx1"/>
                </a:solidFill>
                <a:latin typeface="+mn-lt"/>
              </a:defRPr>
            </a:lvl4pPr>
            <a:lvl5pPr marL="2016125" indent="-224155" algn="l" rtl="0" eaLnBrk="0" fontAlgn="base" hangingPunct="0">
              <a:spcBef>
                <a:spcPct val="19000"/>
              </a:spcBef>
              <a:spcAft>
                <a:spcPct val="0"/>
              </a:spcAft>
              <a:buChar char="»"/>
              <a:defRPr sz="1765">
                <a:solidFill>
                  <a:schemeClr val="tx1"/>
                </a:solidFill>
                <a:latin typeface="+mn-lt"/>
              </a:defRPr>
            </a:lvl5pPr>
            <a:lvl6pPr marL="2465070" indent="-224155" algn="l" rtl="0" eaLnBrk="1" fontAlgn="base" hangingPunct="1">
              <a:spcBef>
                <a:spcPct val="19000"/>
              </a:spcBef>
              <a:spcAft>
                <a:spcPct val="0"/>
              </a:spcAft>
              <a:buChar char="»"/>
              <a:defRPr sz="1765">
                <a:solidFill>
                  <a:schemeClr val="tx1"/>
                </a:solidFill>
                <a:latin typeface="+mn-lt"/>
              </a:defRPr>
            </a:lvl6pPr>
            <a:lvl7pPr marL="2912745" indent="-224155" algn="l" rtl="0" eaLnBrk="1" fontAlgn="base" hangingPunct="1">
              <a:spcBef>
                <a:spcPct val="19000"/>
              </a:spcBef>
              <a:spcAft>
                <a:spcPct val="0"/>
              </a:spcAft>
              <a:buChar char="»"/>
              <a:defRPr sz="1765">
                <a:solidFill>
                  <a:schemeClr val="tx1"/>
                </a:solidFill>
                <a:latin typeface="+mn-lt"/>
              </a:defRPr>
            </a:lvl7pPr>
            <a:lvl8pPr marL="3361055" indent="-224155" algn="l" rtl="0" eaLnBrk="1" fontAlgn="base" hangingPunct="1">
              <a:spcBef>
                <a:spcPct val="19000"/>
              </a:spcBef>
              <a:spcAft>
                <a:spcPct val="0"/>
              </a:spcAft>
              <a:buChar char="»"/>
              <a:defRPr sz="1765">
                <a:solidFill>
                  <a:schemeClr val="tx1"/>
                </a:solidFill>
                <a:latin typeface="+mn-lt"/>
              </a:defRPr>
            </a:lvl8pPr>
            <a:lvl9pPr marL="3809365" indent="-224155" algn="l" rtl="0" eaLnBrk="1" fontAlgn="base" hangingPunct="1">
              <a:spcBef>
                <a:spcPct val="19000"/>
              </a:spcBef>
              <a:spcAft>
                <a:spcPct val="0"/>
              </a:spcAft>
              <a:buChar char="»"/>
              <a:defRPr sz="1765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8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  </a:t>
            </a:r>
            <a:r>
              <a:rPr sz="28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借：原材料――丙材料                   120 000</a:t>
            </a:r>
            <a:endParaRPr sz="2800" dirty="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latin typeface="方正粗黑宋简体" panose="02000000000000000000" charset="-122"/>
              <a:ea typeface="方正大黑体_GBK" panose="02010600010101010101" charset="-122"/>
              <a:cs typeface="方正大黑体_GBK" panose="02010600010101010101" charset="-122"/>
              <a:sym typeface="+mn-ea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sz="28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    </a:t>
            </a:r>
            <a:r>
              <a:rPr lang="en-US" sz="28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    </a:t>
            </a:r>
            <a:r>
              <a:rPr sz="28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应交税费――应交增值税（进项税额）  15 600</a:t>
            </a:r>
            <a:endParaRPr sz="2800" dirty="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latin typeface="方正粗黑宋简体" panose="02000000000000000000" charset="-122"/>
              <a:ea typeface="方正大黑体_GBK" panose="02010600010101010101" charset="-122"/>
              <a:cs typeface="方正大黑体_GBK" panose="02010600010101010101" charset="-122"/>
              <a:sym typeface="+mn-ea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sz="28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  </a:t>
            </a:r>
            <a:r>
              <a:rPr lang="en-US" sz="28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      </a:t>
            </a:r>
            <a:r>
              <a:rPr sz="28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贷：应付账款――某单位                      135 600</a:t>
            </a:r>
            <a:endParaRPr sz="2800" dirty="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latin typeface="方正粗黑宋简体" panose="02000000000000000000" charset="-122"/>
              <a:ea typeface="方正大黑体_GBK" panose="02010600010101010101" charset="-122"/>
              <a:cs typeface="方正大黑体_GBK" panose="02010600010101010101" charset="-122"/>
              <a:sym typeface="+mn-ea"/>
            </a:endParaRPr>
          </a:p>
        </p:txBody>
      </p:sp>
      <p:sp>
        <p:nvSpPr>
          <p:cNvPr id="5" name="矩形标注 4"/>
          <p:cNvSpPr/>
          <p:nvPr/>
        </p:nvSpPr>
        <p:spPr>
          <a:xfrm>
            <a:off x="8001000" y="2285683"/>
            <a:ext cx="1988185" cy="434975"/>
          </a:xfrm>
          <a:prstGeom prst="wedgeRectCallout">
            <a:avLst>
              <a:gd name="adj1" fmla="val -46295"/>
              <a:gd name="adj2" fmla="val 73138"/>
            </a:avLst>
          </a:prstGeom>
          <a:solidFill>
            <a:srgbClr val="383BC4"/>
          </a:solidFill>
          <a:ln w="9525" cap="flat" cmpd="sng" algn="ctr">
            <a:solidFill>
              <a:srgbClr val="BBE0E3"/>
            </a:solidFill>
            <a:prstDash val="solid"/>
            <a:headEnd type="none" w="med" len="med"/>
            <a:tailEnd type="none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68580" tIns="34290" rIns="68580" bIns="34290" numCol="1" rtlCol="0" anchor="t" anchorCtr="0" compatLnSpc="1"/>
          <a:lstStyle/>
          <a:p>
            <a:r>
              <a:rPr kumimoji="0" lang="zh-CN" altLang="en-US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方正粗黑宋简体" panose="02000000000000000000" charset="-122"/>
                <a:ea typeface="方正大黑体_GBK" panose="02010600010101010101" charset="-122"/>
              </a:rPr>
              <a:t>按发票注明的价款</a:t>
            </a:r>
            <a:endParaRPr kumimoji="0" lang="zh-CN" altLang="en-US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" name="矩形标注 6"/>
          <p:cNvSpPr/>
          <p:nvPr/>
        </p:nvSpPr>
        <p:spPr>
          <a:xfrm>
            <a:off x="9448800" y="2971483"/>
            <a:ext cx="2195830" cy="391795"/>
          </a:xfrm>
          <a:prstGeom prst="wedgeRectCallout">
            <a:avLst>
              <a:gd name="adj1" fmla="val -39965"/>
              <a:gd name="adj2" fmla="val 88330"/>
            </a:avLst>
          </a:prstGeom>
          <a:solidFill>
            <a:srgbClr val="383BC4"/>
          </a:solidFill>
          <a:ln w="9525" cap="flat" cmpd="sng" algn="ctr">
            <a:solidFill>
              <a:srgbClr val="BBE0E3"/>
            </a:solidFill>
            <a:prstDash val="solid"/>
            <a:headEnd type="none" w="med" len="med"/>
            <a:tailEnd type="none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68580" tIns="34290" rIns="68580" bIns="34290" numCol="1" rtlCol="0" anchor="t" anchorCtr="0" compatLnSpc="1"/>
          <a:lstStyle/>
          <a:p>
            <a:r>
              <a:rPr kumimoji="0" lang="zh-CN" altLang="en-US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方正粗黑宋简体" panose="02000000000000000000" charset="-122"/>
                <a:ea typeface="方正大黑体_GBK" panose="02010600010101010101" charset="-122"/>
              </a:rPr>
              <a:t>按可抵扣的进项税额</a:t>
            </a:r>
            <a:endParaRPr kumimoji="0" lang="zh-CN" altLang="en-US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</p:spTree>
    <p:custDataLst>
      <p:tags r:id="rId1"/>
    </p:custDataLst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 uiExpand="1" build="allAtOnce"/>
      <p:bldP spid="5" grpId="0" bldLvl="0" animBg="1"/>
      <p:bldP spid="7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44855" y="960755"/>
            <a:ext cx="10582275" cy="4319905"/>
          </a:xfrm>
        </p:spPr>
        <p:txBody>
          <a:bodyPr vert="horz" wrap="square" lIns="80602" tIns="40300" rIns="80602" bIns="40300" numCol="1" anchor="t" anchorCtr="0" compatLnSpc="1"/>
          <a:lstStyle/>
          <a:p>
            <a:pPr marL="302260" marR="0" lvl="0" indent="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2800" i="0" u="none" strike="noStrike" kern="1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方正大黑体_GBK" panose="02010600010101010101" charset="-122"/>
              </a:rPr>
              <a:t>智瑞公司购入包装箱500只，每只单价60元，增值税进项税额3 900元，包装物已验收，开出期限为6个月的承兑商业汇票交对方。</a:t>
            </a:r>
            <a:endParaRPr kumimoji="0" sz="2800" i="0" u="none" strike="noStrike" kern="100" cap="none" spc="0" normalizeH="0" baseline="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方正粗黑宋简体" panose="02000000000000000000" charset="-122"/>
              <a:ea typeface="方正大黑体_GBK" panose="02010600010101010101" charset="-122"/>
              <a:cs typeface="方正大黑体_GBK" panose="02010600010101010101" charset="-122"/>
            </a:endParaRPr>
          </a:p>
        </p:txBody>
      </p:sp>
      <p:sp>
        <p:nvSpPr>
          <p:cNvPr id="2" name="内容占位符 3"/>
          <p:cNvSpPr>
            <a:spLocks noGrp="1"/>
          </p:cNvSpPr>
          <p:nvPr/>
        </p:nvSpPr>
        <p:spPr>
          <a:xfrm>
            <a:off x="1583055" y="2781300"/>
            <a:ext cx="8632825" cy="216027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68580" tIns="34290" rIns="68580" bIns="34290" numCol="1" anchor="t" anchorCtr="0" compatLnSpc="1"/>
          <a:lstStyle>
            <a:lvl1pPr marL="335915" indent="-335915" algn="l" rtl="0" eaLnBrk="0" fontAlgn="base" hangingPunct="0">
              <a:spcBef>
                <a:spcPct val="19000"/>
              </a:spcBef>
              <a:spcAft>
                <a:spcPct val="0"/>
              </a:spcAft>
              <a:buChar char="•"/>
              <a:defRPr sz="2745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7710" indent="-280035" algn="l" rtl="0" eaLnBrk="0" fontAlgn="base" hangingPunct="0">
              <a:spcBef>
                <a:spcPct val="19000"/>
              </a:spcBef>
              <a:spcAft>
                <a:spcPct val="0"/>
              </a:spcAft>
              <a:buChar char="–"/>
              <a:defRPr sz="2355">
                <a:solidFill>
                  <a:schemeClr val="tx1"/>
                </a:solidFill>
                <a:latin typeface="+mn-lt"/>
              </a:defRPr>
            </a:lvl2pPr>
            <a:lvl3pPr marL="1120775" indent="-224155" algn="l" rtl="0" eaLnBrk="0" fontAlgn="base" hangingPunct="0">
              <a:spcBef>
                <a:spcPct val="19000"/>
              </a:spcBef>
              <a:spcAft>
                <a:spcPct val="0"/>
              </a:spcAft>
              <a:buChar char="•"/>
              <a:defRPr sz="1960">
                <a:solidFill>
                  <a:schemeClr val="tx1"/>
                </a:solidFill>
                <a:latin typeface="+mn-lt"/>
              </a:defRPr>
            </a:lvl3pPr>
            <a:lvl4pPr marL="1568450" indent="-224155" algn="l" rtl="0" eaLnBrk="0" fontAlgn="base" hangingPunct="0">
              <a:spcBef>
                <a:spcPct val="19000"/>
              </a:spcBef>
              <a:spcAft>
                <a:spcPct val="0"/>
              </a:spcAft>
              <a:buChar char="–"/>
              <a:defRPr sz="1765">
                <a:solidFill>
                  <a:schemeClr val="tx1"/>
                </a:solidFill>
                <a:latin typeface="+mn-lt"/>
              </a:defRPr>
            </a:lvl4pPr>
            <a:lvl5pPr marL="2016125" indent="-224155" algn="l" rtl="0" eaLnBrk="0" fontAlgn="base" hangingPunct="0">
              <a:spcBef>
                <a:spcPct val="19000"/>
              </a:spcBef>
              <a:spcAft>
                <a:spcPct val="0"/>
              </a:spcAft>
              <a:buChar char="»"/>
              <a:defRPr sz="1765">
                <a:solidFill>
                  <a:schemeClr val="tx1"/>
                </a:solidFill>
                <a:latin typeface="+mn-lt"/>
              </a:defRPr>
            </a:lvl5pPr>
            <a:lvl6pPr marL="2465070" indent="-224155" algn="l" rtl="0" eaLnBrk="1" fontAlgn="base" hangingPunct="1">
              <a:spcBef>
                <a:spcPct val="19000"/>
              </a:spcBef>
              <a:spcAft>
                <a:spcPct val="0"/>
              </a:spcAft>
              <a:buChar char="»"/>
              <a:defRPr sz="1765">
                <a:solidFill>
                  <a:schemeClr val="tx1"/>
                </a:solidFill>
                <a:latin typeface="+mn-lt"/>
              </a:defRPr>
            </a:lvl6pPr>
            <a:lvl7pPr marL="2912745" indent="-224155" algn="l" rtl="0" eaLnBrk="1" fontAlgn="base" hangingPunct="1">
              <a:spcBef>
                <a:spcPct val="19000"/>
              </a:spcBef>
              <a:spcAft>
                <a:spcPct val="0"/>
              </a:spcAft>
              <a:buChar char="»"/>
              <a:defRPr sz="1765">
                <a:solidFill>
                  <a:schemeClr val="tx1"/>
                </a:solidFill>
                <a:latin typeface="+mn-lt"/>
              </a:defRPr>
            </a:lvl7pPr>
            <a:lvl8pPr marL="3361055" indent="-224155" algn="l" rtl="0" eaLnBrk="1" fontAlgn="base" hangingPunct="1">
              <a:spcBef>
                <a:spcPct val="19000"/>
              </a:spcBef>
              <a:spcAft>
                <a:spcPct val="0"/>
              </a:spcAft>
              <a:buChar char="»"/>
              <a:defRPr sz="1765">
                <a:solidFill>
                  <a:schemeClr val="tx1"/>
                </a:solidFill>
                <a:latin typeface="+mn-lt"/>
              </a:defRPr>
            </a:lvl8pPr>
            <a:lvl9pPr marL="3809365" indent="-224155" algn="l" rtl="0" eaLnBrk="1" fontAlgn="base" hangingPunct="1">
              <a:spcBef>
                <a:spcPct val="19000"/>
              </a:spcBef>
              <a:spcAft>
                <a:spcPct val="0"/>
              </a:spcAft>
              <a:buChar char="»"/>
              <a:defRPr sz="1765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8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  </a:t>
            </a:r>
            <a:r>
              <a:rPr sz="28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借：周转材料――包装物                   30 000</a:t>
            </a:r>
            <a:endParaRPr sz="2800" dirty="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latin typeface="方正粗黑宋简体" panose="02000000000000000000" charset="-122"/>
              <a:ea typeface="方正大黑体_GBK" panose="02010600010101010101" charset="-122"/>
              <a:cs typeface="方正大黑体_GBK" panose="02010600010101010101" charset="-122"/>
              <a:sym typeface="+mn-ea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sz="28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    </a:t>
            </a:r>
            <a:r>
              <a:rPr lang="en-US" sz="28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   </a:t>
            </a:r>
            <a:r>
              <a:rPr sz="28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应交税费――应交增值税（进项税额）   3 900</a:t>
            </a:r>
            <a:endParaRPr sz="2800" dirty="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latin typeface="方正粗黑宋简体" panose="02000000000000000000" charset="-122"/>
              <a:ea typeface="方正大黑体_GBK" panose="02010600010101010101" charset="-122"/>
              <a:cs typeface="方正大黑体_GBK" panose="02010600010101010101" charset="-122"/>
              <a:sym typeface="+mn-ea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sz="28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  </a:t>
            </a:r>
            <a:r>
              <a:rPr lang="en-US" sz="28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    </a:t>
            </a:r>
            <a:r>
              <a:rPr sz="28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贷：应付票据                     </a:t>
            </a:r>
            <a:r>
              <a:rPr lang="en-US" sz="28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            </a:t>
            </a:r>
            <a:r>
              <a:rPr sz="28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  </a:t>
            </a:r>
            <a:r>
              <a:rPr lang="en-US" sz="28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  </a:t>
            </a:r>
            <a:r>
              <a:rPr sz="28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       33 900</a:t>
            </a:r>
            <a:endParaRPr sz="2800" dirty="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latin typeface="方正粗黑宋简体" panose="02000000000000000000" charset="-122"/>
              <a:ea typeface="方正大黑体_GBK" panose="02010600010101010101" charset="-122"/>
              <a:cs typeface="方正大黑体_GBK" panose="02010600010101010101" charset="-122"/>
              <a:sym typeface="+mn-ea"/>
            </a:endParaRPr>
          </a:p>
        </p:txBody>
      </p:sp>
      <p:sp>
        <p:nvSpPr>
          <p:cNvPr id="5" name="矩形标注 4"/>
          <p:cNvSpPr/>
          <p:nvPr/>
        </p:nvSpPr>
        <p:spPr>
          <a:xfrm>
            <a:off x="7848600" y="2361883"/>
            <a:ext cx="1988185" cy="434975"/>
          </a:xfrm>
          <a:prstGeom prst="wedgeRectCallout">
            <a:avLst>
              <a:gd name="adj1" fmla="val -46295"/>
              <a:gd name="adj2" fmla="val 73138"/>
            </a:avLst>
          </a:prstGeom>
          <a:solidFill>
            <a:srgbClr val="383BC4"/>
          </a:solidFill>
          <a:ln w="9525" cap="flat" cmpd="sng" algn="ctr">
            <a:solidFill>
              <a:srgbClr val="BBE0E3"/>
            </a:solidFill>
            <a:prstDash val="solid"/>
            <a:headEnd type="none" w="med" len="med"/>
            <a:tailEnd type="none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68580" tIns="34290" rIns="68580" bIns="34290" numCol="1" rtlCol="0" anchor="t" anchorCtr="0" compatLnSpc="1"/>
          <a:lstStyle/>
          <a:p>
            <a:r>
              <a:rPr kumimoji="0" lang="zh-CN" altLang="en-US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方正粗黑宋简体" panose="02000000000000000000" charset="-122"/>
                <a:ea typeface="方正大黑体_GBK" panose="02010600010101010101" charset="-122"/>
              </a:rPr>
              <a:t>按发票注明的价款</a:t>
            </a:r>
            <a:endParaRPr kumimoji="0" lang="zh-CN" altLang="en-US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" name="矩形标注 6"/>
          <p:cNvSpPr/>
          <p:nvPr/>
        </p:nvSpPr>
        <p:spPr>
          <a:xfrm>
            <a:off x="9448800" y="3047683"/>
            <a:ext cx="2195830" cy="391795"/>
          </a:xfrm>
          <a:prstGeom prst="wedgeRectCallout">
            <a:avLst>
              <a:gd name="adj1" fmla="val -39965"/>
              <a:gd name="adj2" fmla="val 88330"/>
            </a:avLst>
          </a:prstGeom>
          <a:solidFill>
            <a:srgbClr val="383BC4"/>
          </a:solidFill>
          <a:ln w="9525" cap="flat" cmpd="sng" algn="ctr">
            <a:solidFill>
              <a:srgbClr val="BBE0E3"/>
            </a:solidFill>
            <a:prstDash val="solid"/>
            <a:headEnd type="none" w="med" len="med"/>
            <a:tailEnd type="none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68580" tIns="34290" rIns="68580" bIns="34290" numCol="1" rtlCol="0" anchor="t" anchorCtr="0" compatLnSpc="1"/>
          <a:lstStyle/>
          <a:p>
            <a:r>
              <a:rPr kumimoji="0" lang="zh-CN" altLang="en-US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方正粗黑宋简体" panose="02000000000000000000" charset="-122"/>
                <a:ea typeface="方正大黑体_GBK" panose="02010600010101010101" charset="-122"/>
              </a:rPr>
              <a:t>按可抵扣的进项税额</a:t>
            </a:r>
            <a:endParaRPr kumimoji="0" lang="zh-CN" altLang="en-US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</p:spTree>
    <p:custDataLst>
      <p:tags r:id="rId1"/>
    </p:custDataLst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 uiExpand="1" build="allAtOnce"/>
      <p:bldP spid="5" grpId="0" bldLvl="0" animBg="1"/>
      <p:bldP spid="7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19810" y="960755"/>
            <a:ext cx="10365105" cy="4319905"/>
          </a:xfrm>
        </p:spPr>
        <p:txBody>
          <a:bodyPr vert="horz" wrap="square" lIns="80602" tIns="40300" rIns="80602" bIns="40300" numCol="1" anchor="t" anchorCtr="0" compatLnSpc="1"/>
          <a:lstStyle/>
          <a:p>
            <a:pPr marL="302260" marR="0" lvl="0" indent="0" algn="l" defTabSz="914400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2800" i="0" u="none" strike="noStrike" kern="1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方正大黑体_GBK" panose="02010600010101010101" charset="-122"/>
              </a:rPr>
              <a:t>智瑞公司购买的甲、乙材料验收入库，并以银行存款支付上述甲、乙材料的运输费用3 200元（按两种材料的重量比例分配，甲材料分配运输费用2 000元，乙材料分配运输费用1 200元）。</a:t>
            </a:r>
            <a:endParaRPr kumimoji="0" sz="2800" i="0" u="none" strike="noStrike" kern="100" cap="none" spc="0" normalizeH="0" baseline="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方正粗黑宋简体" panose="02000000000000000000" charset="-122"/>
              <a:ea typeface="方正大黑体_GBK" panose="02010600010101010101" charset="-122"/>
              <a:cs typeface="方正大黑体_GBK" panose="02010600010101010101" charset="-122"/>
            </a:endParaRPr>
          </a:p>
        </p:txBody>
      </p:sp>
      <p:sp>
        <p:nvSpPr>
          <p:cNvPr id="2" name="内容占位符 3"/>
          <p:cNvSpPr>
            <a:spLocks noGrp="1"/>
          </p:cNvSpPr>
          <p:nvPr/>
        </p:nvSpPr>
        <p:spPr>
          <a:xfrm>
            <a:off x="2207895" y="3124200"/>
            <a:ext cx="8007985" cy="310007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68580" tIns="34290" rIns="68580" bIns="34290" numCol="1" anchor="t" anchorCtr="0" compatLnSpc="1"/>
          <a:lstStyle>
            <a:lvl1pPr marL="335915" indent="-335915" algn="l" rtl="0" eaLnBrk="0" fontAlgn="base" hangingPunct="0">
              <a:spcBef>
                <a:spcPct val="19000"/>
              </a:spcBef>
              <a:spcAft>
                <a:spcPct val="0"/>
              </a:spcAft>
              <a:buChar char="•"/>
              <a:defRPr sz="2745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7710" indent="-280035" algn="l" rtl="0" eaLnBrk="0" fontAlgn="base" hangingPunct="0">
              <a:spcBef>
                <a:spcPct val="19000"/>
              </a:spcBef>
              <a:spcAft>
                <a:spcPct val="0"/>
              </a:spcAft>
              <a:buChar char="–"/>
              <a:defRPr sz="2355">
                <a:solidFill>
                  <a:schemeClr val="tx1"/>
                </a:solidFill>
                <a:latin typeface="+mn-lt"/>
              </a:defRPr>
            </a:lvl2pPr>
            <a:lvl3pPr marL="1120775" indent="-224155" algn="l" rtl="0" eaLnBrk="0" fontAlgn="base" hangingPunct="0">
              <a:spcBef>
                <a:spcPct val="19000"/>
              </a:spcBef>
              <a:spcAft>
                <a:spcPct val="0"/>
              </a:spcAft>
              <a:buChar char="•"/>
              <a:defRPr sz="1960">
                <a:solidFill>
                  <a:schemeClr val="tx1"/>
                </a:solidFill>
                <a:latin typeface="+mn-lt"/>
              </a:defRPr>
            </a:lvl3pPr>
            <a:lvl4pPr marL="1568450" indent="-224155" algn="l" rtl="0" eaLnBrk="0" fontAlgn="base" hangingPunct="0">
              <a:spcBef>
                <a:spcPct val="19000"/>
              </a:spcBef>
              <a:spcAft>
                <a:spcPct val="0"/>
              </a:spcAft>
              <a:buChar char="–"/>
              <a:defRPr sz="1765">
                <a:solidFill>
                  <a:schemeClr val="tx1"/>
                </a:solidFill>
                <a:latin typeface="+mn-lt"/>
              </a:defRPr>
            </a:lvl4pPr>
            <a:lvl5pPr marL="2016125" indent="-224155" algn="l" rtl="0" eaLnBrk="0" fontAlgn="base" hangingPunct="0">
              <a:spcBef>
                <a:spcPct val="19000"/>
              </a:spcBef>
              <a:spcAft>
                <a:spcPct val="0"/>
              </a:spcAft>
              <a:buChar char="»"/>
              <a:defRPr sz="1765">
                <a:solidFill>
                  <a:schemeClr val="tx1"/>
                </a:solidFill>
                <a:latin typeface="+mn-lt"/>
              </a:defRPr>
            </a:lvl5pPr>
            <a:lvl6pPr marL="2465070" indent="-224155" algn="l" rtl="0" eaLnBrk="1" fontAlgn="base" hangingPunct="1">
              <a:spcBef>
                <a:spcPct val="19000"/>
              </a:spcBef>
              <a:spcAft>
                <a:spcPct val="0"/>
              </a:spcAft>
              <a:buChar char="»"/>
              <a:defRPr sz="1765">
                <a:solidFill>
                  <a:schemeClr val="tx1"/>
                </a:solidFill>
                <a:latin typeface="+mn-lt"/>
              </a:defRPr>
            </a:lvl6pPr>
            <a:lvl7pPr marL="2912745" indent="-224155" algn="l" rtl="0" eaLnBrk="1" fontAlgn="base" hangingPunct="1">
              <a:spcBef>
                <a:spcPct val="19000"/>
              </a:spcBef>
              <a:spcAft>
                <a:spcPct val="0"/>
              </a:spcAft>
              <a:buChar char="»"/>
              <a:defRPr sz="1765">
                <a:solidFill>
                  <a:schemeClr val="tx1"/>
                </a:solidFill>
                <a:latin typeface="+mn-lt"/>
              </a:defRPr>
            </a:lvl7pPr>
            <a:lvl8pPr marL="3361055" indent="-224155" algn="l" rtl="0" eaLnBrk="1" fontAlgn="base" hangingPunct="1">
              <a:spcBef>
                <a:spcPct val="19000"/>
              </a:spcBef>
              <a:spcAft>
                <a:spcPct val="0"/>
              </a:spcAft>
              <a:buChar char="»"/>
              <a:defRPr sz="1765">
                <a:solidFill>
                  <a:schemeClr val="tx1"/>
                </a:solidFill>
                <a:latin typeface="+mn-lt"/>
              </a:defRPr>
            </a:lvl8pPr>
            <a:lvl9pPr marL="3809365" indent="-224155" algn="l" rtl="0" eaLnBrk="1" fontAlgn="base" hangingPunct="1">
              <a:spcBef>
                <a:spcPct val="19000"/>
              </a:spcBef>
              <a:spcAft>
                <a:spcPct val="0"/>
              </a:spcAft>
              <a:buChar char="»"/>
              <a:defRPr sz="1765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4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  </a:t>
            </a:r>
            <a:r>
              <a:rPr sz="28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（1）支付运输费用</a:t>
            </a:r>
            <a:endParaRPr sz="2800" dirty="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latin typeface="方正粗黑宋简体" panose="02000000000000000000" charset="-122"/>
              <a:ea typeface="方正大黑体_GBK" panose="02010600010101010101" charset="-122"/>
              <a:cs typeface="方正大黑体_GBK" panose="02010600010101010101" charset="-122"/>
              <a:sym typeface="+mn-ea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8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      </a:t>
            </a:r>
            <a:r>
              <a:rPr sz="28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借：在途物资――甲材料      2 000</a:t>
            </a:r>
            <a:endParaRPr sz="2800" dirty="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latin typeface="方正粗黑宋简体" panose="02000000000000000000" charset="-122"/>
              <a:ea typeface="方正大黑体_GBK" panose="02010600010101010101" charset="-122"/>
              <a:cs typeface="方正大黑体_GBK" panose="02010600010101010101" charset="-122"/>
              <a:sym typeface="+mn-ea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sz="28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         </a:t>
            </a:r>
            <a:r>
              <a:rPr lang="en-US" sz="28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          </a:t>
            </a:r>
            <a:r>
              <a:rPr sz="28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  </a:t>
            </a:r>
            <a:r>
              <a:rPr lang="en-US" sz="28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     </a:t>
            </a:r>
            <a:r>
              <a:rPr sz="28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 ――乙材料      1 200</a:t>
            </a:r>
            <a:endParaRPr sz="2800" dirty="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latin typeface="方正粗黑宋简体" panose="02000000000000000000" charset="-122"/>
              <a:ea typeface="方正大黑体_GBK" panose="02010600010101010101" charset="-122"/>
              <a:cs typeface="方正大黑体_GBK" panose="02010600010101010101" charset="-122"/>
              <a:sym typeface="+mn-ea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sz="28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  </a:t>
            </a:r>
            <a:r>
              <a:rPr lang="en-US" sz="28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           </a:t>
            </a:r>
            <a:r>
              <a:rPr sz="28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贷：银行存款             </a:t>
            </a:r>
            <a:r>
              <a:rPr lang="en-US" sz="28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       </a:t>
            </a:r>
            <a:r>
              <a:rPr sz="28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     3 200</a:t>
            </a:r>
            <a:endParaRPr sz="2800" dirty="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latin typeface="方正粗黑宋简体" panose="02000000000000000000" charset="-122"/>
              <a:ea typeface="方正大黑体_GBK" panose="02010600010101010101" charset="-122"/>
              <a:cs typeface="方正大黑体_GBK" panose="02010600010101010101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 uiExpand="1" build="allAtOnce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19810" y="960755"/>
            <a:ext cx="10365105" cy="4319905"/>
          </a:xfrm>
        </p:spPr>
        <p:txBody>
          <a:bodyPr vert="horz" wrap="square" lIns="80602" tIns="40300" rIns="80602" bIns="40300" numCol="1" anchor="t" anchorCtr="0" compatLnSpc="1"/>
          <a:lstStyle/>
          <a:p>
            <a:pPr marL="302260" marR="0" lvl="0" indent="0" algn="l" defTabSz="914400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2800" i="0" u="none" strike="noStrike" kern="1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uLnTx/>
                <a:uFillTx/>
                <a:latin typeface="方正粗黑宋简体" panose="02000000000000000000" charset="-122"/>
                <a:ea typeface="方正大黑体_GBK" panose="02010600010101010101" charset="-122"/>
                <a:cs typeface="方正大黑体_GBK" panose="02010600010101010101" charset="-122"/>
              </a:rPr>
              <a:t>智瑞公司购买的甲、乙材料验收入库，并以银行存款支付上述甲、乙材料的运输费用3 200元（按两种材料的重量比例分配，甲材料分配运输费用2 000元，乙材料分配运输费用1 200元）。</a:t>
            </a:r>
            <a:endParaRPr kumimoji="0" sz="2800" i="0" u="none" strike="noStrike" kern="100" cap="none" spc="0" normalizeH="0" baseline="0" noProof="0" dirty="0">
              <a:ln>
                <a:noFill/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uLnTx/>
              <a:uFillTx/>
              <a:latin typeface="方正粗黑宋简体" panose="02000000000000000000" charset="-122"/>
              <a:ea typeface="方正大黑体_GBK" panose="02010600010101010101" charset="-122"/>
              <a:cs typeface="方正大黑体_GBK" panose="02010600010101010101" charset="-122"/>
            </a:endParaRPr>
          </a:p>
        </p:txBody>
      </p:sp>
      <p:sp>
        <p:nvSpPr>
          <p:cNvPr id="2" name="内容占位符 3"/>
          <p:cNvSpPr>
            <a:spLocks noGrp="1"/>
          </p:cNvSpPr>
          <p:nvPr/>
        </p:nvSpPr>
        <p:spPr>
          <a:xfrm>
            <a:off x="2207895" y="3124200"/>
            <a:ext cx="8007985" cy="310007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68580" tIns="34290" rIns="68580" bIns="34290" numCol="1" anchor="t" anchorCtr="0" compatLnSpc="1"/>
          <a:lstStyle>
            <a:lvl1pPr marL="335915" indent="-335915" algn="l" rtl="0" eaLnBrk="0" fontAlgn="base" hangingPunct="0">
              <a:spcBef>
                <a:spcPct val="19000"/>
              </a:spcBef>
              <a:spcAft>
                <a:spcPct val="0"/>
              </a:spcAft>
              <a:buChar char="•"/>
              <a:defRPr sz="2745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7710" indent="-280035" algn="l" rtl="0" eaLnBrk="0" fontAlgn="base" hangingPunct="0">
              <a:spcBef>
                <a:spcPct val="19000"/>
              </a:spcBef>
              <a:spcAft>
                <a:spcPct val="0"/>
              </a:spcAft>
              <a:buChar char="–"/>
              <a:defRPr sz="2355">
                <a:solidFill>
                  <a:schemeClr val="tx1"/>
                </a:solidFill>
                <a:latin typeface="+mn-lt"/>
              </a:defRPr>
            </a:lvl2pPr>
            <a:lvl3pPr marL="1120775" indent="-224155" algn="l" rtl="0" eaLnBrk="0" fontAlgn="base" hangingPunct="0">
              <a:spcBef>
                <a:spcPct val="19000"/>
              </a:spcBef>
              <a:spcAft>
                <a:spcPct val="0"/>
              </a:spcAft>
              <a:buChar char="•"/>
              <a:defRPr sz="1960">
                <a:solidFill>
                  <a:schemeClr val="tx1"/>
                </a:solidFill>
                <a:latin typeface="+mn-lt"/>
              </a:defRPr>
            </a:lvl3pPr>
            <a:lvl4pPr marL="1568450" indent="-224155" algn="l" rtl="0" eaLnBrk="0" fontAlgn="base" hangingPunct="0">
              <a:spcBef>
                <a:spcPct val="19000"/>
              </a:spcBef>
              <a:spcAft>
                <a:spcPct val="0"/>
              </a:spcAft>
              <a:buChar char="–"/>
              <a:defRPr sz="1765">
                <a:solidFill>
                  <a:schemeClr val="tx1"/>
                </a:solidFill>
                <a:latin typeface="+mn-lt"/>
              </a:defRPr>
            </a:lvl4pPr>
            <a:lvl5pPr marL="2016125" indent="-224155" algn="l" rtl="0" eaLnBrk="0" fontAlgn="base" hangingPunct="0">
              <a:spcBef>
                <a:spcPct val="19000"/>
              </a:spcBef>
              <a:spcAft>
                <a:spcPct val="0"/>
              </a:spcAft>
              <a:buChar char="»"/>
              <a:defRPr sz="1765">
                <a:solidFill>
                  <a:schemeClr val="tx1"/>
                </a:solidFill>
                <a:latin typeface="+mn-lt"/>
              </a:defRPr>
            </a:lvl5pPr>
            <a:lvl6pPr marL="2465070" indent="-224155" algn="l" rtl="0" eaLnBrk="1" fontAlgn="base" hangingPunct="1">
              <a:spcBef>
                <a:spcPct val="19000"/>
              </a:spcBef>
              <a:spcAft>
                <a:spcPct val="0"/>
              </a:spcAft>
              <a:buChar char="»"/>
              <a:defRPr sz="1765">
                <a:solidFill>
                  <a:schemeClr val="tx1"/>
                </a:solidFill>
                <a:latin typeface="+mn-lt"/>
              </a:defRPr>
            </a:lvl6pPr>
            <a:lvl7pPr marL="2912745" indent="-224155" algn="l" rtl="0" eaLnBrk="1" fontAlgn="base" hangingPunct="1">
              <a:spcBef>
                <a:spcPct val="19000"/>
              </a:spcBef>
              <a:spcAft>
                <a:spcPct val="0"/>
              </a:spcAft>
              <a:buChar char="»"/>
              <a:defRPr sz="1765">
                <a:solidFill>
                  <a:schemeClr val="tx1"/>
                </a:solidFill>
                <a:latin typeface="+mn-lt"/>
              </a:defRPr>
            </a:lvl7pPr>
            <a:lvl8pPr marL="3361055" indent="-224155" algn="l" rtl="0" eaLnBrk="1" fontAlgn="base" hangingPunct="1">
              <a:spcBef>
                <a:spcPct val="19000"/>
              </a:spcBef>
              <a:spcAft>
                <a:spcPct val="0"/>
              </a:spcAft>
              <a:buChar char="»"/>
              <a:defRPr sz="1765">
                <a:solidFill>
                  <a:schemeClr val="tx1"/>
                </a:solidFill>
                <a:latin typeface="+mn-lt"/>
              </a:defRPr>
            </a:lvl8pPr>
            <a:lvl9pPr marL="3809365" indent="-224155" algn="l" rtl="0" eaLnBrk="1" fontAlgn="base" hangingPunct="1">
              <a:spcBef>
                <a:spcPct val="19000"/>
              </a:spcBef>
              <a:spcAft>
                <a:spcPct val="0"/>
              </a:spcAft>
              <a:buChar char="»"/>
              <a:defRPr sz="1765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8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  </a:t>
            </a:r>
            <a:r>
              <a:rPr sz="28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（2）结转入库材料成本</a:t>
            </a:r>
            <a:endParaRPr sz="2800" dirty="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latin typeface="方正粗黑宋简体" panose="02000000000000000000" charset="-122"/>
              <a:ea typeface="方正大黑体_GBK" panose="02010600010101010101" charset="-122"/>
              <a:cs typeface="方正大黑体_GBK" panose="02010600010101010101" charset="-122"/>
              <a:sym typeface="+mn-ea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sz="28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借：原材料――甲材料        52 000</a:t>
            </a:r>
            <a:endParaRPr sz="2800" dirty="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latin typeface="方正粗黑宋简体" panose="02000000000000000000" charset="-122"/>
              <a:ea typeface="方正大黑体_GBK" panose="02010600010101010101" charset="-122"/>
              <a:cs typeface="方正大黑体_GBK" panose="02010600010101010101" charset="-122"/>
              <a:sym typeface="+mn-ea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sz="28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        </a:t>
            </a:r>
            <a:r>
              <a:rPr lang="en-US" sz="28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  </a:t>
            </a:r>
            <a:r>
              <a:rPr sz="28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  </a:t>
            </a:r>
            <a:r>
              <a:rPr lang="en-US" sz="28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     </a:t>
            </a:r>
            <a:r>
              <a:rPr sz="28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――乙材料        61 200</a:t>
            </a:r>
            <a:endParaRPr sz="2800" dirty="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latin typeface="方正粗黑宋简体" panose="02000000000000000000" charset="-122"/>
              <a:ea typeface="方正大黑体_GBK" panose="02010600010101010101" charset="-122"/>
              <a:cs typeface="方正大黑体_GBK" panose="02010600010101010101" charset="-122"/>
              <a:sym typeface="+mn-ea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sz="28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 </a:t>
            </a:r>
            <a:r>
              <a:rPr lang="en-US" sz="28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   </a:t>
            </a:r>
            <a:r>
              <a:rPr sz="28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 贷：在途物资――甲材料       52 000</a:t>
            </a:r>
            <a:endParaRPr sz="2800" dirty="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latin typeface="方正粗黑宋简体" panose="02000000000000000000" charset="-122"/>
              <a:ea typeface="方正大黑体_GBK" panose="02010600010101010101" charset="-122"/>
              <a:cs typeface="方正大黑体_GBK" panose="02010600010101010101" charset="-122"/>
              <a:sym typeface="+mn-ea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sz="28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         </a:t>
            </a:r>
            <a:r>
              <a:rPr lang="en-US" sz="28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      </a:t>
            </a:r>
            <a:r>
              <a:rPr sz="28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 </a:t>
            </a:r>
            <a:r>
              <a:rPr lang="en-US" sz="28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      </a:t>
            </a:r>
            <a:r>
              <a:rPr sz="2800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/>
                <a:latin typeface="方正粗黑宋简体" panose="02000000000000000000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    ――乙材料       61 200</a:t>
            </a:r>
            <a:endParaRPr sz="2800" dirty="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/>
              <a:latin typeface="方正粗黑宋简体" panose="02000000000000000000" charset="-122"/>
              <a:ea typeface="方正大黑体_GBK" panose="02010600010101010101" charset="-122"/>
              <a:cs typeface="方正大黑体_GBK" panose="02010600010101010101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 uiExpand="1" build="allAtOnce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 descr="7b0a2020202022776f7264617274223a2022220a7d0a"/>
          <p:cNvSpPr txBox="1"/>
          <p:nvPr/>
        </p:nvSpPr>
        <p:spPr>
          <a:xfrm>
            <a:off x="4027170" y="2719705"/>
            <a:ext cx="5281295" cy="1029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100" b="1">
                <a:ln w="5472">
                  <a:solidFill>
                    <a:schemeClr val="bg1"/>
                  </a:solidFill>
                </a:ln>
                <a:solidFill>
                  <a:srgbClr val="4090FF"/>
                </a:solidFill>
                <a:effectLst>
                  <a:outerShdw sx="103000" sy="103000" algn="ctr" rotWithShape="0">
                    <a:srgbClr val="4090FF">
                      <a:alpha val="100000"/>
                    </a:srgbClr>
                  </a:outerShdw>
                </a:effectLst>
                <a:latin typeface="汉仪雅酷黑简" panose="00020600040101010101" pitchFamily="18" charset="-122"/>
                <a:ea typeface="汉仪雅酷黑简" panose="00020600040101010101" pitchFamily="18" charset="-122"/>
              </a:rPr>
              <a:t>感谢您的观看</a:t>
            </a:r>
            <a:endParaRPr lang="zh-CN" altLang="en-US" sz="6100" b="1">
              <a:ln w="5472">
                <a:solidFill>
                  <a:schemeClr val="bg1"/>
                </a:solidFill>
              </a:ln>
              <a:solidFill>
                <a:srgbClr val="4090FF"/>
              </a:solidFill>
              <a:effectLst>
                <a:outerShdw sx="103000" sy="103000" algn="ctr" rotWithShape="0">
                  <a:srgbClr val="4090FF">
                    <a:alpha val="100000"/>
                  </a:srgbClr>
                </a:outerShdw>
              </a:effectLst>
              <a:latin typeface="汉仪雅酷黑简" panose="00020600040101010101" pitchFamily="18" charset="-122"/>
              <a:ea typeface="汉仪雅酷黑简" panose="00020600040101010101" pitchFamily="18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标题 55297"/>
          <p:cNvSpPr>
            <a:spLocks noGrp="1"/>
          </p:cNvSpPr>
          <p:nvPr>
            <p:ph type="title"/>
          </p:nvPr>
        </p:nvSpPr>
        <p:spPr>
          <a:xfrm>
            <a:off x="1992313" y="188913"/>
            <a:ext cx="8229600" cy="1143000"/>
          </a:xfrm>
        </p:spPr>
        <p:txBody>
          <a:bodyPr anchor="ctr" anchorCtr="0"/>
          <a:lstStyle/>
          <a:p>
            <a:r>
              <a:rPr lang="zh-CN" altLang="en-US" sz="3600" b="1" dirty="0"/>
              <a:t>制造业企业生产经营过程</a:t>
            </a:r>
            <a:endParaRPr lang="zh-CN" altLang="en-US" sz="3600" b="1" dirty="0"/>
          </a:p>
        </p:txBody>
      </p:sp>
      <p:sp>
        <p:nvSpPr>
          <p:cNvPr id="55299" name="流程图: 可选过程 55298"/>
          <p:cNvSpPr/>
          <p:nvPr/>
        </p:nvSpPr>
        <p:spPr>
          <a:xfrm>
            <a:off x="1847850" y="2060575"/>
            <a:ext cx="1584325" cy="504825"/>
          </a:xfrm>
          <a:prstGeom prst="flowChartAlternateProcess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chemeClr val="bg2">
                <a:alpha val="50000"/>
              </a:schemeClr>
            </a:outerShdw>
          </a:effectLst>
        </p:spPr>
        <p:txBody>
          <a:bodyPr wrap="none" anchor="ctr" anchorCtr="0"/>
          <a:lstStyle/>
          <a:p>
            <a:pPr algn="ctr"/>
            <a:r>
              <a:rPr lang="zh-CN" altLang="en-US" sz="2400" dirty="0">
                <a:latin typeface="方正粗黑宋简体" panose="02000000000000000000" charset="-122"/>
                <a:ea typeface="方正大黑体_GBK" panose="02010600010101010101" charset="-122"/>
              </a:rPr>
              <a:t>资金投入</a:t>
            </a:r>
            <a:endParaRPr lang="zh-CN" altLang="en-US" sz="2400" dirty="0"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55300" name="流程图: 可选过程 55299"/>
          <p:cNvSpPr/>
          <p:nvPr/>
        </p:nvSpPr>
        <p:spPr>
          <a:xfrm>
            <a:off x="3000375" y="4506913"/>
            <a:ext cx="1584325" cy="504825"/>
          </a:xfrm>
          <a:prstGeom prst="flowChartAlternateProcess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chemeClr val="bg2">
                <a:alpha val="50000"/>
              </a:schemeClr>
            </a:outerShdw>
          </a:effectLst>
        </p:spPr>
        <p:txBody>
          <a:bodyPr wrap="none" anchor="ctr" anchorCtr="0"/>
          <a:lstStyle/>
          <a:p>
            <a:pPr algn="ctr"/>
            <a:r>
              <a:rPr lang="zh-CN" altLang="en-US" sz="2400" dirty="0">
                <a:latin typeface="方正粗黑宋简体" panose="02000000000000000000" charset="-122"/>
                <a:ea typeface="方正大黑体_GBK" panose="02010600010101010101" charset="-122"/>
              </a:rPr>
              <a:t>供应过程</a:t>
            </a:r>
            <a:endParaRPr lang="zh-CN" altLang="en-US" sz="2400" dirty="0"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55301" name="流程图: 可选过程 55300"/>
          <p:cNvSpPr/>
          <p:nvPr/>
        </p:nvSpPr>
        <p:spPr>
          <a:xfrm>
            <a:off x="5448300" y="4506913"/>
            <a:ext cx="1584325" cy="504825"/>
          </a:xfrm>
          <a:prstGeom prst="flowChartAlternateProcess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chemeClr val="bg2">
                <a:alpha val="50000"/>
              </a:schemeClr>
            </a:outerShdw>
          </a:effectLst>
        </p:spPr>
        <p:txBody>
          <a:bodyPr wrap="none" anchor="ctr" anchorCtr="0"/>
          <a:lstStyle/>
          <a:p>
            <a:pPr algn="ctr"/>
            <a:r>
              <a:rPr lang="zh-CN" altLang="en-US" sz="2400" dirty="0">
                <a:latin typeface="方正粗黑宋简体" panose="02000000000000000000" charset="-122"/>
                <a:ea typeface="方正大黑体_GBK" panose="02010600010101010101" charset="-122"/>
              </a:rPr>
              <a:t>生产过程</a:t>
            </a:r>
            <a:endParaRPr lang="zh-CN" altLang="en-US" sz="2400" dirty="0"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55302" name="流程图: 可选过程 55301"/>
          <p:cNvSpPr/>
          <p:nvPr/>
        </p:nvSpPr>
        <p:spPr>
          <a:xfrm>
            <a:off x="7753350" y="4506913"/>
            <a:ext cx="1584325" cy="504825"/>
          </a:xfrm>
          <a:prstGeom prst="flowChartAlternateProcess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chemeClr val="bg2">
                <a:alpha val="50000"/>
              </a:schemeClr>
            </a:outerShdw>
          </a:effectLst>
        </p:spPr>
        <p:txBody>
          <a:bodyPr wrap="none" anchor="ctr" anchorCtr="0"/>
          <a:lstStyle/>
          <a:p>
            <a:pPr algn="ctr"/>
            <a:r>
              <a:rPr lang="zh-CN" altLang="en-US" sz="2400" dirty="0">
                <a:latin typeface="方正粗黑宋简体" panose="02000000000000000000" charset="-122"/>
                <a:ea typeface="方正大黑体_GBK" panose="02010600010101010101" charset="-122"/>
              </a:rPr>
              <a:t>销售过程</a:t>
            </a:r>
            <a:endParaRPr lang="zh-CN" altLang="en-US" sz="2400" dirty="0"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55303" name="流程图: 可选过程 55302"/>
          <p:cNvSpPr/>
          <p:nvPr/>
        </p:nvSpPr>
        <p:spPr>
          <a:xfrm>
            <a:off x="8759825" y="1987550"/>
            <a:ext cx="1584325" cy="504825"/>
          </a:xfrm>
          <a:prstGeom prst="flowChartAlternateProcess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chemeClr val="bg2">
                <a:alpha val="50000"/>
              </a:schemeClr>
            </a:outerShdw>
          </a:effectLst>
        </p:spPr>
        <p:txBody>
          <a:bodyPr wrap="none" anchor="ctr" anchorCtr="0"/>
          <a:lstStyle/>
          <a:p>
            <a:pPr algn="ctr"/>
            <a:r>
              <a:rPr lang="zh-CN" altLang="en-US" sz="2400" dirty="0">
                <a:latin typeface="方正粗黑宋简体" panose="02000000000000000000" charset="-122"/>
                <a:ea typeface="方正大黑体_GBK" panose="02010600010101010101" charset="-122"/>
              </a:rPr>
              <a:t>资金退出</a:t>
            </a:r>
            <a:endParaRPr lang="zh-CN" altLang="en-US" sz="2400" dirty="0"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55304" name="矩形 55303"/>
          <p:cNvSpPr/>
          <p:nvPr/>
        </p:nvSpPr>
        <p:spPr>
          <a:xfrm>
            <a:off x="2711450" y="3355975"/>
            <a:ext cx="6985000" cy="2089150"/>
          </a:xfrm>
          <a:prstGeom prst="rect">
            <a:avLst/>
          </a:prstGeom>
          <a:noFill/>
          <a:ln w="38100" cap="flat" cmpd="sng">
            <a:solidFill>
              <a:schemeClr val="tx1"/>
            </a:solidFill>
            <a:prstDash val="dash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400">
              <a:ea typeface="方正大黑体_GBK" panose="02010600010101010101" charset="-122"/>
            </a:endParaRPr>
          </a:p>
        </p:txBody>
      </p:sp>
      <p:sp>
        <p:nvSpPr>
          <p:cNvPr id="55305" name="文本框 55304"/>
          <p:cNvSpPr txBox="1"/>
          <p:nvPr/>
        </p:nvSpPr>
        <p:spPr>
          <a:xfrm>
            <a:off x="3719513" y="3571875"/>
            <a:ext cx="518477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dirty="0">
                <a:latin typeface="方正粗黑宋简体" panose="02000000000000000000" charset="-122"/>
                <a:ea typeface="方正大黑体_GBK" panose="02010600010101010101" charset="-122"/>
              </a:rPr>
              <a:t>资金的使用（资金的循环与周转）</a:t>
            </a:r>
            <a:endParaRPr lang="zh-CN" altLang="en-US" sz="2400" dirty="0"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55306" name="直接连接符 55305"/>
          <p:cNvSpPr/>
          <p:nvPr/>
        </p:nvSpPr>
        <p:spPr>
          <a:xfrm>
            <a:off x="2136775" y="2563813"/>
            <a:ext cx="0" cy="2160587"/>
          </a:xfrm>
          <a:prstGeom prst="line">
            <a:avLst/>
          </a:prstGeom>
          <a:ln w="38100" cap="flat" cmpd="sng">
            <a:solidFill>
              <a:srgbClr val="CC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5307" name="直接连接符 55306"/>
          <p:cNvSpPr/>
          <p:nvPr/>
        </p:nvSpPr>
        <p:spPr>
          <a:xfrm>
            <a:off x="2136775" y="4724400"/>
            <a:ext cx="863600" cy="0"/>
          </a:xfrm>
          <a:prstGeom prst="line">
            <a:avLst/>
          </a:prstGeom>
          <a:ln w="38100" cap="flat" cmpd="sng">
            <a:solidFill>
              <a:srgbClr val="CC33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55308" name="直接连接符 55307"/>
          <p:cNvSpPr/>
          <p:nvPr/>
        </p:nvSpPr>
        <p:spPr>
          <a:xfrm>
            <a:off x="4584700" y="4724400"/>
            <a:ext cx="863600" cy="0"/>
          </a:xfrm>
          <a:prstGeom prst="line">
            <a:avLst/>
          </a:prstGeom>
          <a:ln w="38100" cap="flat" cmpd="sng">
            <a:solidFill>
              <a:srgbClr val="CC33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55309" name="直接连接符 55308"/>
          <p:cNvSpPr/>
          <p:nvPr/>
        </p:nvSpPr>
        <p:spPr>
          <a:xfrm>
            <a:off x="7032625" y="4724400"/>
            <a:ext cx="720725" cy="0"/>
          </a:xfrm>
          <a:prstGeom prst="line">
            <a:avLst/>
          </a:prstGeom>
          <a:ln w="38100" cap="flat" cmpd="sng">
            <a:solidFill>
              <a:srgbClr val="CC33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55310" name="直接连接符 55309"/>
          <p:cNvSpPr/>
          <p:nvPr/>
        </p:nvSpPr>
        <p:spPr>
          <a:xfrm>
            <a:off x="9336088" y="4724400"/>
            <a:ext cx="649287" cy="0"/>
          </a:xfrm>
          <a:prstGeom prst="line">
            <a:avLst/>
          </a:prstGeom>
          <a:ln w="38100" cap="flat" cmpd="sng">
            <a:solidFill>
              <a:srgbClr val="CC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5311" name="直接连接符 55310"/>
          <p:cNvSpPr/>
          <p:nvPr/>
        </p:nvSpPr>
        <p:spPr>
          <a:xfrm flipV="1">
            <a:off x="9985375" y="2492375"/>
            <a:ext cx="0" cy="2232025"/>
          </a:xfrm>
          <a:prstGeom prst="line">
            <a:avLst/>
          </a:prstGeom>
          <a:ln w="38100" cap="flat" cmpd="sng">
            <a:solidFill>
              <a:srgbClr val="CC33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55313" name="文本框 55312"/>
          <p:cNvSpPr txBox="1"/>
          <p:nvPr/>
        </p:nvSpPr>
        <p:spPr>
          <a:xfrm>
            <a:off x="3719830" y="1628775"/>
            <a:ext cx="4101465" cy="1383665"/>
          </a:xfrm>
          <a:prstGeom prst="rect">
            <a:avLst/>
          </a:prstGeom>
          <a:solidFill>
            <a:srgbClr val="DAFD77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8100000" algn="ctr" rotWithShape="0">
              <a:schemeClr val="bg2">
                <a:alpha val="50000"/>
              </a:scheme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>
                <a:latin typeface="方正粗黑宋简体" panose="02000000000000000000" charset="-122"/>
                <a:ea typeface="方正大黑体_GBK" panose="02010600010101010101" charset="-122"/>
              </a:rPr>
              <a:t>1</a:t>
            </a:r>
            <a:r>
              <a:rPr lang="zh-CN" altLang="en-US" sz="2400" dirty="0">
                <a:latin typeface="方正粗黑宋简体" panose="02000000000000000000" charset="-122"/>
                <a:ea typeface="方正大黑体_GBK" panose="02010600010101010101" charset="-122"/>
              </a:rPr>
              <a:t>、向债权人借入资金</a:t>
            </a:r>
            <a:endParaRPr lang="zh-CN" altLang="en-US" sz="2400" dirty="0">
              <a:latin typeface="方正粗黑宋简体" panose="02000000000000000000" charset="-122"/>
              <a:ea typeface="方正大黑体_GBK" panose="02010600010101010101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>
                <a:latin typeface="方正粗黑宋简体" panose="02000000000000000000" charset="-122"/>
                <a:ea typeface="方正大黑体_GBK" panose="02010600010101010101" charset="-122"/>
              </a:rPr>
              <a:t>2</a:t>
            </a:r>
            <a:r>
              <a:rPr lang="zh-CN" altLang="en-US" sz="2400" dirty="0">
                <a:latin typeface="方正粗黑宋简体" panose="02000000000000000000" charset="-122"/>
                <a:ea typeface="方正大黑体_GBK" panose="02010600010101010101" charset="-122"/>
              </a:rPr>
              <a:t>、投资者投入资金</a:t>
            </a:r>
            <a:endParaRPr lang="zh-CN" altLang="en-US" sz="2400" dirty="0"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55314" name="直接连接符 55313"/>
          <p:cNvSpPr/>
          <p:nvPr/>
        </p:nvSpPr>
        <p:spPr>
          <a:xfrm flipV="1">
            <a:off x="8688388" y="4221163"/>
            <a:ext cx="0" cy="287337"/>
          </a:xfrm>
          <a:prstGeom prst="line">
            <a:avLst/>
          </a:prstGeom>
          <a:ln w="38100" cap="flat" cmpd="sng">
            <a:solidFill>
              <a:srgbClr val="CC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5315" name="直接连接符 55314"/>
          <p:cNvSpPr/>
          <p:nvPr/>
        </p:nvSpPr>
        <p:spPr>
          <a:xfrm flipH="1">
            <a:off x="3648075" y="4221163"/>
            <a:ext cx="5040313" cy="0"/>
          </a:xfrm>
          <a:prstGeom prst="line">
            <a:avLst/>
          </a:prstGeom>
          <a:ln w="38100" cap="flat" cmpd="sng">
            <a:solidFill>
              <a:srgbClr val="CC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5316" name="直接连接符 55315"/>
          <p:cNvSpPr/>
          <p:nvPr/>
        </p:nvSpPr>
        <p:spPr>
          <a:xfrm>
            <a:off x="3648075" y="4221163"/>
            <a:ext cx="0" cy="287337"/>
          </a:xfrm>
          <a:prstGeom prst="line">
            <a:avLst/>
          </a:prstGeom>
          <a:ln w="38100" cap="flat" cmpd="sng">
            <a:solidFill>
              <a:srgbClr val="CC0000"/>
            </a:solidFill>
            <a:prstDash val="solid"/>
            <a:headEnd type="none" w="med" len="med"/>
            <a:tailEnd type="triangle" w="med" len="med"/>
          </a:ln>
        </p:spPr>
      </p:sp>
    </p:spTree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6672263" y="0"/>
            <a:ext cx="3357562" cy="2173288"/>
            <a:chOff x="3243" y="0"/>
            <a:chExt cx="2115" cy="1369"/>
          </a:xfrm>
        </p:grpSpPr>
        <p:sp>
          <p:nvSpPr>
            <p:cNvPr id="24618" name="AutoShape 3"/>
            <p:cNvSpPr/>
            <p:nvPr/>
          </p:nvSpPr>
          <p:spPr>
            <a:xfrm>
              <a:off x="3243" y="436"/>
              <a:ext cx="952" cy="272"/>
            </a:xfrm>
            <a:prstGeom prst="rightArrow">
              <a:avLst>
                <a:gd name="adj1" fmla="val 50000"/>
                <a:gd name="adj2" fmla="val 87500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r>
                <a:rPr lang="zh-CN" altLang="en-US" sz="2300" dirty="0">
                  <a:latin typeface="方正粗黑宋简体" panose="02000000000000000000" charset="-122"/>
                  <a:ea typeface="方正大黑体_GBK" panose="02010600010101010101" charset="-122"/>
                </a:rPr>
                <a:t>签订合同</a:t>
              </a:r>
              <a:endParaRPr lang="zh-CN" altLang="en-US" sz="2300" dirty="0">
                <a:latin typeface="方正粗黑宋简体" panose="02000000000000000000" charset="-122"/>
                <a:ea typeface="方正大黑体_GBK" panose="02010600010101010101" charset="-122"/>
              </a:endParaRPr>
            </a:p>
          </p:txBody>
        </p:sp>
        <p:grpSp>
          <p:nvGrpSpPr>
            <p:cNvPr id="24619" name="Group 4"/>
            <p:cNvGrpSpPr/>
            <p:nvPr/>
          </p:nvGrpSpPr>
          <p:grpSpPr>
            <a:xfrm>
              <a:off x="4241" y="0"/>
              <a:ext cx="1117" cy="1369"/>
              <a:chOff x="3969" y="935"/>
              <a:chExt cx="1117" cy="1369"/>
            </a:xfrm>
          </p:grpSpPr>
          <p:pic>
            <p:nvPicPr>
              <p:cNvPr id="24620" name="Picture 5" descr="j0233018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3969" y="935"/>
                <a:ext cx="1117" cy="113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4621" name="Rectangle 6"/>
              <p:cNvSpPr/>
              <p:nvPr/>
            </p:nvSpPr>
            <p:spPr>
              <a:xfrm>
                <a:off x="4004" y="2024"/>
                <a:ext cx="858" cy="28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300" dirty="0">
                    <a:latin typeface="方正粗黑宋简体" panose="02000000000000000000" charset="-122"/>
                    <a:ea typeface="方正大黑体_GBK" panose="02010600010101010101" charset="-122"/>
                  </a:rPr>
                  <a:t>供应商</a:t>
                </a:r>
                <a:endParaRPr lang="zh-CN" altLang="en-US" sz="2300" dirty="0">
                  <a:latin typeface="方正粗黑宋简体" panose="02000000000000000000" charset="-122"/>
                  <a:ea typeface="方正大黑体_GBK" panose="02010600010101010101" charset="-122"/>
                </a:endParaRPr>
              </a:p>
            </p:txBody>
          </p:sp>
        </p:grpSp>
      </p:grpSp>
      <p:grpSp>
        <p:nvGrpSpPr>
          <p:cNvPr id="4" name="Group 7"/>
          <p:cNvGrpSpPr/>
          <p:nvPr/>
        </p:nvGrpSpPr>
        <p:grpSpPr>
          <a:xfrm>
            <a:off x="3432175" y="0"/>
            <a:ext cx="3622675" cy="1928813"/>
            <a:chOff x="1202" y="0"/>
            <a:chExt cx="2282" cy="1215"/>
          </a:xfrm>
        </p:grpSpPr>
        <p:sp>
          <p:nvSpPr>
            <p:cNvPr id="24614" name="AutoShape 8"/>
            <p:cNvSpPr/>
            <p:nvPr/>
          </p:nvSpPr>
          <p:spPr>
            <a:xfrm>
              <a:off x="1202" y="391"/>
              <a:ext cx="998" cy="273"/>
            </a:xfrm>
            <a:prstGeom prst="rightArrow">
              <a:avLst>
                <a:gd name="adj1" fmla="val 50000"/>
                <a:gd name="adj2" fmla="val 91391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r>
                <a:rPr lang="zh-CN" altLang="en-US" sz="2300" dirty="0">
                  <a:latin typeface="方正粗黑宋简体" panose="02000000000000000000" charset="-122"/>
                  <a:ea typeface="方正大黑体_GBK" panose="02010600010101010101" charset="-122"/>
                </a:rPr>
                <a:t>通知采购</a:t>
              </a:r>
              <a:endParaRPr lang="zh-CN" altLang="en-US" sz="2300" dirty="0">
                <a:latin typeface="方正粗黑宋简体" panose="02000000000000000000" charset="-122"/>
                <a:ea typeface="方正大黑体_GBK" panose="02010600010101010101" charset="-122"/>
              </a:endParaRPr>
            </a:p>
          </p:txBody>
        </p:sp>
        <p:grpSp>
          <p:nvGrpSpPr>
            <p:cNvPr id="24615" name="Group 9"/>
            <p:cNvGrpSpPr/>
            <p:nvPr/>
          </p:nvGrpSpPr>
          <p:grpSpPr>
            <a:xfrm flipH="1">
              <a:off x="2290" y="0"/>
              <a:ext cx="1194" cy="1215"/>
              <a:chOff x="1968" y="0"/>
              <a:chExt cx="1194" cy="1215"/>
            </a:xfrm>
          </p:grpSpPr>
          <p:pic>
            <p:nvPicPr>
              <p:cNvPr id="24616" name="Picture 10" descr="MB900429175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290" y="0"/>
                <a:ext cx="872" cy="95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4617" name="Rectangle 11"/>
              <p:cNvSpPr/>
              <p:nvPr/>
            </p:nvSpPr>
            <p:spPr>
              <a:xfrm>
                <a:off x="1968" y="935"/>
                <a:ext cx="1184" cy="28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300" dirty="0">
                    <a:latin typeface="方正粗黑宋简体" panose="02000000000000000000" charset="-122"/>
                    <a:ea typeface="方正大黑体_GBK" panose="02010600010101010101" charset="-122"/>
                  </a:rPr>
                  <a:t>采购部门</a:t>
                </a:r>
                <a:endParaRPr lang="zh-CN" altLang="en-US" sz="2300" dirty="0">
                  <a:latin typeface="方正粗黑宋简体" panose="02000000000000000000" charset="-122"/>
                  <a:ea typeface="方正大黑体_GBK" panose="02010600010101010101" charset="-122"/>
                </a:endParaRPr>
              </a:p>
            </p:txBody>
          </p:sp>
        </p:grpSp>
      </p:grpSp>
      <p:grpSp>
        <p:nvGrpSpPr>
          <p:cNvPr id="24580" name="Group 12"/>
          <p:cNvGrpSpPr/>
          <p:nvPr/>
        </p:nvGrpSpPr>
        <p:grpSpPr>
          <a:xfrm>
            <a:off x="1703388" y="260350"/>
            <a:ext cx="1935163" cy="1692276"/>
            <a:chOff x="1791" y="1056"/>
            <a:chExt cx="1219" cy="1066"/>
          </a:xfrm>
        </p:grpSpPr>
        <p:pic>
          <p:nvPicPr>
            <p:cNvPr id="24612" name="Picture 13" descr="j029202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837" y="1056"/>
              <a:ext cx="952" cy="90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613" name="Rectangle 14"/>
            <p:cNvSpPr/>
            <p:nvPr/>
          </p:nvSpPr>
          <p:spPr>
            <a:xfrm>
              <a:off x="1791" y="1842"/>
              <a:ext cx="1219" cy="2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/>
              <a:r>
                <a:rPr lang="zh-CN" altLang="en-US" sz="2300" dirty="0">
                  <a:latin typeface="方正粗黑宋简体" panose="02000000000000000000" charset="-122"/>
                  <a:ea typeface="方正大黑体_GBK" panose="02010600010101010101" charset="-122"/>
                </a:rPr>
                <a:t>公司计划部门</a:t>
              </a:r>
              <a:endParaRPr lang="zh-CN" altLang="en-US" sz="2300" dirty="0">
                <a:latin typeface="方正粗黑宋简体" panose="02000000000000000000" charset="-122"/>
                <a:ea typeface="方正大黑体_GBK" panose="02010600010101010101" charset="-122"/>
              </a:endParaRPr>
            </a:p>
          </p:txBody>
        </p:sp>
      </p:grpSp>
      <p:grpSp>
        <p:nvGrpSpPr>
          <p:cNvPr id="7" name="Group 15"/>
          <p:cNvGrpSpPr/>
          <p:nvPr/>
        </p:nvGrpSpPr>
        <p:grpSpPr>
          <a:xfrm>
            <a:off x="4800600" y="4114800"/>
            <a:ext cx="2952750" cy="1914526"/>
            <a:chOff x="2472" y="2659"/>
            <a:chExt cx="1860" cy="1206"/>
          </a:xfrm>
        </p:grpSpPr>
        <p:grpSp>
          <p:nvGrpSpPr>
            <p:cNvPr id="24608" name="Group 16"/>
            <p:cNvGrpSpPr/>
            <p:nvPr/>
          </p:nvGrpSpPr>
          <p:grpSpPr>
            <a:xfrm>
              <a:off x="2472" y="2659"/>
              <a:ext cx="953" cy="1206"/>
              <a:chOff x="1927" y="3022"/>
              <a:chExt cx="953" cy="1206"/>
            </a:xfrm>
          </p:grpSpPr>
          <p:pic>
            <p:nvPicPr>
              <p:cNvPr id="24610" name="Picture 17" descr="MB900233536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927" y="3022"/>
                <a:ext cx="953" cy="95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4611" name="Text Box 18"/>
              <p:cNvSpPr txBox="1"/>
              <p:nvPr/>
            </p:nvSpPr>
            <p:spPr>
              <a:xfrm>
                <a:off x="1960" y="3948"/>
                <a:ext cx="851" cy="28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algn="l"/>
                <a:r>
                  <a:rPr lang="zh-CN" altLang="en-US" sz="2300" dirty="0">
                    <a:latin typeface="方正粗黑宋简体" panose="02000000000000000000" charset="-122"/>
                    <a:ea typeface="方正大黑体_GBK" panose="02010600010101010101" charset="-122"/>
                  </a:rPr>
                  <a:t>公司仓库</a:t>
                </a:r>
                <a:endParaRPr lang="zh-CN" altLang="en-US" sz="2300" dirty="0">
                  <a:latin typeface="方正粗黑宋简体" panose="02000000000000000000" charset="-122"/>
                  <a:ea typeface="方正大黑体_GBK" panose="02010600010101010101" charset="-122"/>
                </a:endParaRPr>
              </a:p>
            </p:txBody>
          </p:sp>
        </p:grpSp>
        <p:sp>
          <p:nvSpPr>
            <p:cNvPr id="24609" name="AutoShape 19"/>
            <p:cNvSpPr/>
            <p:nvPr/>
          </p:nvSpPr>
          <p:spPr>
            <a:xfrm>
              <a:off x="3424" y="2976"/>
              <a:ext cx="908" cy="273"/>
            </a:xfrm>
            <a:prstGeom prst="leftArrow">
              <a:avLst>
                <a:gd name="adj1" fmla="val 60222"/>
                <a:gd name="adj2" fmla="val 56465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r>
                <a:rPr lang="zh-CN" altLang="en-US" sz="2300" dirty="0">
                  <a:latin typeface="方正粗黑宋简体" panose="02000000000000000000" charset="-122"/>
                  <a:ea typeface="方正大黑体_GBK" panose="02010600010101010101" charset="-122"/>
                </a:rPr>
                <a:t>验收入库</a:t>
              </a:r>
              <a:endParaRPr lang="zh-CN" altLang="en-US" sz="2300" dirty="0">
                <a:latin typeface="方正粗黑宋简体" panose="02000000000000000000" charset="-122"/>
                <a:ea typeface="方正大黑体_GBK" panose="02010600010101010101" charset="-122"/>
              </a:endParaRPr>
            </a:p>
          </p:txBody>
        </p:sp>
      </p:grpSp>
      <p:grpSp>
        <p:nvGrpSpPr>
          <p:cNvPr id="9" name="Group 20"/>
          <p:cNvGrpSpPr/>
          <p:nvPr/>
        </p:nvGrpSpPr>
        <p:grpSpPr>
          <a:xfrm>
            <a:off x="3377883" y="1844675"/>
            <a:ext cx="4681537" cy="2852738"/>
            <a:chOff x="1247" y="1162"/>
            <a:chExt cx="2949" cy="1797"/>
          </a:xfrm>
        </p:grpSpPr>
        <p:grpSp>
          <p:nvGrpSpPr>
            <p:cNvPr id="24597" name="Group 21"/>
            <p:cNvGrpSpPr/>
            <p:nvPr/>
          </p:nvGrpSpPr>
          <p:grpSpPr>
            <a:xfrm>
              <a:off x="1247" y="1843"/>
              <a:ext cx="700" cy="1116"/>
              <a:chOff x="1292" y="1933"/>
              <a:chExt cx="700" cy="1116"/>
            </a:xfrm>
          </p:grpSpPr>
          <p:pic>
            <p:nvPicPr>
              <p:cNvPr id="24606" name="Picture 22" descr="j0186348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flipH="1">
                <a:off x="1292" y="1933"/>
                <a:ext cx="680" cy="8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4607" name="Text Box 23"/>
              <p:cNvSpPr txBox="1"/>
              <p:nvPr/>
            </p:nvSpPr>
            <p:spPr>
              <a:xfrm>
                <a:off x="1325" y="2769"/>
                <a:ext cx="667" cy="28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algn="l"/>
                <a:r>
                  <a:rPr lang="zh-CN" altLang="en-US" sz="2300" dirty="0">
                    <a:latin typeface="方正粗黑宋简体" panose="02000000000000000000" charset="-122"/>
                    <a:ea typeface="方正大黑体_GBK" panose="02010600010101010101" charset="-122"/>
                  </a:rPr>
                  <a:t>采购员</a:t>
                </a:r>
                <a:endParaRPr lang="zh-CN" altLang="en-US" sz="2300" dirty="0">
                  <a:latin typeface="方正粗黑宋简体" panose="02000000000000000000" charset="-122"/>
                  <a:ea typeface="方正大黑体_GBK" panose="02010600010101010101" charset="-122"/>
                </a:endParaRPr>
              </a:p>
            </p:txBody>
          </p:sp>
        </p:grpSp>
        <p:grpSp>
          <p:nvGrpSpPr>
            <p:cNvPr id="24598" name="Group 24"/>
            <p:cNvGrpSpPr/>
            <p:nvPr/>
          </p:nvGrpSpPr>
          <p:grpSpPr>
            <a:xfrm>
              <a:off x="1882" y="1162"/>
              <a:ext cx="2314" cy="1542"/>
              <a:chOff x="1927" y="1298"/>
              <a:chExt cx="2314" cy="1542"/>
            </a:xfrm>
          </p:grpSpPr>
          <p:sp>
            <p:nvSpPr>
              <p:cNvPr id="24599" name="Line 25"/>
              <p:cNvSpPr/>
              <p:nvPr/>
            </p:nvSpPr>
            <p:spPr>
              <a:xfrm flipH="1">
                <a:off x="1973" y="1389"/>
                <a:ext cx="2268" cy="1089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triangle" w="med" len="med"/>
              </a:ln>
            </p:spPr>
          </p:sp>
          <p:sp>
            <p:nvSpPr>
              <p:cNvPr id="24600" name="Line 26"/>
              <p:cNvSpPr/>
              <p:nvPr/>
            </p:nvSpPr>
            <p:spPr>
              <a:xfrm flipH="1" flipV="1">
                <a:off x="1927" y="2568"/>
                <a:ext cx="726" cy="27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triangle" w="med" len="med"/>
              </a:ln>
            </p:spPr>
          </p:sp>
          <p:sp>
            <p:nvSpPr>
              <p:cNvPr id="24601" name="Text Box 27"/>
              <p:cNvSpPr txBox="1"/>
              <p:nvPr/>
            </p:nvSpPr>
            <p:spPr>
              <a:xfrm rot="-1800000">
                <a:off x="2353" y="1604"/>
                <a:ext cx="1796" cy="28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300" dirty="0">
                    <a:latin typeface="方正粗黑宋简体" panose="02000000000000000000" charset="-122"/>
                    <a:ea typeface="方正大黑体_GBK" panose="02010600010101010101" charset="-122"/>
                  </a:rPr>
                  <a:t>办理结算</a:t>
                </a:r>
                <a:r>
                  <a:rPr lang="en-US" altLang="zh-CN" sz="2300" dirty="0">
                    <a:latin typeface="方正粗黑宋简体" panose="02000000000000000000" charset="-122"/>
                    <a:ea typeface="方正大黑体_GBK" panose="02010600010101010101" charset="-122"/>
                  </a:rPr>
                  <a:t>“</a:t>
                </a:r>
                <a:r>
                  <a:rPr lang="zh-CN" altLang="en-US" sz="2300" dirty="0">
                    <a:latin typeface="方正粗黑宋简体" panose="02000000000000000000" charset="-122"/>
                    <a:ea typeface="方正大黑体_GBK" panose="02010600010101010101" charset="-122"/>
                  </a:rPr>
                  <a:t>发票</a:t>
                </a:r>
                <a:r>
                  <a:rPr lang="en-US" altLang="zh-CN" sz="2300" dirty="0">
                    <a:latin typeface="方正粗黑宋简体" panose="02000000000000000000" charset="-122"/>
                    <a:ea typeface="方正大黑体_GBK" panose="02010600010101010101" charset="-122"/>
                  </a:rPr>
                  <a:t>”</a:t>
                </a:r>
                <a:r>
                  <a:rPr lang="zh-CN" altLang="en-US" sz="2300" dirty="0">
                    <a:latin typeface="方正粗黑宋简体" panose="02000000000000000000" charset="-122"/>
                    <a:ea typeface="方正大黑体_GBK" panose="02010600010101010101" charset="-122"/>
                  </a:rPr>
                  <a:t>等</a:t>
                </a:r>
                <a:endParaRPr lang="zh-CN" altLang="en-US" sz="2300" dirty="0">
                  <a:latin typeface="方正粗黑宋简体" panose="02000000000000000000" charset="-122"/>
                  <a:ea typeface="方正大黑体_GBK" panose="02010600010101010101" charset="-122"/>
                </a:endParaRPr>
              </a:p>
            </p:txBody>
          </p:sp>
          <p:sp>
            <p:nvSpPr>
              <p:cNvPr id="24602" name="Text Box 28"/>
              <p:cNvSpPr txBox="1"/>
              <p:nvPr/>
            </p:nvSpPr>
            <p:spPr>
              <a:xfrm>
                <a:off x="2096" y="2406"/>
                <a:ext cx="667" cy="28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algn="l"/>
                <a:r>
                  <a:rPr lang="zh-CN" altLang="en-US" sz="2300" dirty="0">
                    <a:latin typeface="方正粗黑宋简体" panose="02000000000000000000" charset="-122"/>
                    <a:ea typeface="方正大黑体_GBK" panose="02010600010101010101" charset="-122"/>
                  </a:rPr>
                  <a:t>收料单</a:t>
                </a:r>
                <a:endParaRPr lang="zh-CN" altLang="en-US" sz="2300" dirty="0">
                  <a:latin typeface="方正粗黑宋简体" panose="02000000000000000000" charset="-122"/>
                  <a:ea typeface="方正大黑体_GBK" panose="02010600010101010101" charset="-122"/>
                </a:endParaRPr>
              </a:p>
            </p:txBody>
          </p:sp>
          <p:grpSp>
            <p:nvGrpSpPr>
              <p:cNvPr id="24603" name="Group 29"/>
              <p:cNvGrpSpPr/>
              <p:nvPr/>
            </p:nvGrpSpPr>
            <p:grpSpPr>
              <a:xfrm>
                <a:off x="2018" y="1298"/>
                <a:ext cx="408" cy="1089"/>
                <a:chOff x="2018" y="1298"/>
                <a:chExt cx="408" cy="1089"/>
              </a:xfrm>
            </p:grpSpPr>
            <p:sp>
              <p:nvSpPr>
                <p:cNvPr id="24604" name="Line 30"/>
                <p:cNvSpPr/>
                <p:nvPr/>
              </p:nvSpPr>
              <p:spPr>
                <a:xfrm flipH="1">
                  <a:off x="2018" y="1298"/>
                  <a:ext cx="408" cy="1089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triangle" w="med" len="med"/>
                </a:ln>
              </p:spPr>
            </p:sp>
            <p:sp>
              <p:nvSpPr>
                <p:cNvPr id="24605" name="Text Box 31"/>
                <p:cNvSpPr txBox="1"/>
                <p:nvPr/>
              </p:nvSpPr>
              <p:spPr>
                <a:xfrm rot="1500000">
                  <a:off x="2060" y="1298"/>
                  <a:ext cx="247" cy="84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vert="eaVert" wrap="none">
                  <a:spAutoFit/>
                </a:bodyPr>
                <a:lstStyle/>
                <a:p>
                  <a:pPr algn="l"/>
                  <a:r>
                    <a:rPr lang="zh-CN" altLang="en-US" sz="2300" dirty="0">
                      <a:latin typeface="方正粗黑宋简体" panose="02000000000000000000" charset="-122"/>
                      <a:ea typeface="方正大黑体_GBK" panose="02010600010101010101" charset="-122"/>
                    </a:rPr>
                    <a:t>合同、订单等</a:t>
                  </a:r>
                  <a:endParaRPr lang="zh-CN" altLang="en-US" sz="2300" dirty="0">
                    <a:latin typeface="方正粗黑宋简体" panose="02000000000000000000" charset="-122"/>
                    <a:ea typeface="方正大黑体_GBK" panose="02010600010101010101" charset="-122"/>
                  </a:endParaRPr>
                </a:p>
              </p:txBody>
            </p:sp>
          </p:grpSp>
        </p:grpSp>
      </p:grpSp>
      <p:grpSp>
        <p:nvGrpSpPr>
          <p:cNvPr id="13" name="Group 32"/>
          <p:cNvGrpSpPr/>
          <p:nvPr/>
        </p:nvGrpSpPr>
        <p:grpSpPr>
          <a:xfrm>
            <a:off x="7696200" y="1600200"/>
            <a:ext cx="2266950" cy="4333876"/>
            <a:chOff x="4332" y="935"/>
            <a:chExt cx="1428" cy="2730"/>
          </a:xfrm>
        </p:grpSpPr>
        <p:grpSp>
          <p:nvGrpSpPr>
            <p:cNvPr id="24591" name="Group 33"/>
            <p:cNvGrpSpPr/>
            <p:nvPr/>
          </p:nvGrpSpPr>
          <p:grpSpPr>
            <a:xfrm>
              <a:off x="5329" y="935"/>
              <a:ext cx="431" cy="2586"/>
              <a:chOff x="5329" y="1071"/>
              <a:chExt cx="431" cy="2586"/>
            </a:xfrm>
          </p:grpSpPr>
          <p:sp>
            <p:nvSpPr>
              <p:cNvPr id="24595" name="AutoShape 34"/>
              <p:cNvSpPr/>
              <p:nvPr/>
            </p:nvSpPr>
            <p:spPr>
              <a:xfrm>
                <a:off x="5329" y="1071"/>
                <a:ext cx="431" cy="2586"/>
              </a:xfrm>
              <a:prstGeom prst="curvedLeftArrow">
                <a:avLst>
                  <a:gd name="adj1" fmla="val 120000"/>
                  <a:gd name="adj2" fmla="val 240000"/>
                  <a:gd name="adj3" fmla="val 33333"/>
                </a:avLst>
              </a:pr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zh-CN" sz="2300" dirty="0">
                  <a:latin typeface="Garamond" panose="02020404030301010803" pitchFamily="18" charset="0"/>
                  <a:ea typeface="方正大黑体_GBK" panose="02010600010101010101" charset="-122"/>
                </a:endParaRPr>
              </a:p>
            </p:txBody>
          </p:sp>
          <p:sp>
            <p:nvSpPr>
              <p:cNvPr id="24596" name="Text Box 35"/>
              <p:cNvSpPr txBox="1"/>
              <p:nvPr/>
            </p:nvSpPr>
            <p:spPr>
              <a:xfrm rot="-600000">
                <a:off x="5361" y="1117"/>
                <a:ext cx="255" cy="79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vert="eaVert" wrap="none">
                <a:spAutoFit/>
              </a:bodyPr>
              <a:lstStyle/>
              <a:p>
                <a:pPr algn="l"/>
                <a:r>
                  <a:rPr lang="zh-CN" altLang="en-US" sz="2300" dirty="0">
                    <a:latin typeface="方正粗黑宋简体" panose="02000000000000000000" charset="-122"/>
                    <a:ea typeface="方正大黑体_GBK" panose="02010600010101010101" charset="-122"/>
                  </a:rPr>
                  <a:t>发送货物</a:t>
                </a:r>
                <a:endParaRPr lang="zh-CN" altLang="en-US" sz="2300" dirty="0">
                  <a:latin typeface="方正粗黑宋简体" panose="02000000000000000000" charset="-122"/>
                  <a:ea typeface="方正大黑体_GBK" panose="02010600010101010101" charset="-122"/>
                </a:endParaRPr>
              </a:p>
            </p:txBody>
          </p:sp>
        </p:grpSp>
        <p:grpSp>
          <p:nvGrpSpPr>
            <p:cNvPr id="24592" name="Group 36"/>
            <p:cNvGrpSpPr/>
            <p:nvPr/>
          </p:nvGrpSpPr>
          <p:grpSpPr>
            <a:xfrm>
              <a:off x="4332" y="2614"/>
              <a:ext cx="1032" cy="1051"/>
              <a:chOff x="4377" y="2704"/>
              <a:chExt cx="1032" cy="1051"/>
            </a:xfrm>
          </p:grpSpPr>
          <p:pic>
            <p:nvPicPr>
              <p:cNvPr id="24593" name="Picture 37" descr="图片1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377" y="2704"/>
                <a:ext cx="999" cy="82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4594" name="Text Box 38"/>
              <p:cNvSpPr txBox="1"/>
              <p:nvPr/>
            </p:nvSpPr>
            <p:spPr>
              <a:xfrm>
                <a:off x="4558" y="3475"/>
                <a:ext cx="851" cy="28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algn="l"/>
                <a:r>
                  <a:rPr lang="zh-CN" altLang="en-US" sz="2300" dirty="0">
                    <a:latin typeface="方正粗黑宋简体" panose="02000000000000000000" charset="-122"/>
                    <a:ea typeface="方正大黑体_GBK" panose="02010600010101010101" charset="-122"/>
                  </a:rPr>
                  <a:t>物流公司</a:t>
                </a:r>
                <a:endParaRPr lang="zh-CN" altLang="en-US" sz="2300" dirty="0">
                  <a:latin typeface="方正粗黑宋简体" panose="02000000000000000000" charset="-122"/>
                  <a:ea typeface="方正大黑体_GBK" panose="02010600010101010101" charset="-122"/>
                </a:endParaRPr>
              </a:p>
            </p:txBody>
          </p:sp>
        </p:grpSp>
      </p:grpSp>
      <p:grpSp>
        <p:nvGrpSpPr>
          <p:cNvPr id="16" name="Group 39"/>
          <p:cNvGrpSpPr/>
          <p:nvPr/>
        </p:nvGrpSpPr>
        <p:grpSpPr>
          <a:xfrm>
            <a:off x="911860" y="4037662"/>
            <a:ext cx="2590800" cy="2279065"/>
            <a:chOff x="0" y="2485"/>
            <a:chExt cx="1383" cy="1344"/>
          </a:xfrm>
        </p:grpSpPr>
        <p:grpSp>
          <p:nvGrpSpPr>
            <p:cNvPr id="24585" name="Group 40"/>
            <p:cNvGrpSpPr/>
            <p:nvPr/>
          </p:nvGrpSpPr>
          <p:grpSpPr>
            <a:xfrm>
              <a:off x="0" y="2659"/>
              <a:ext cx="1021" cy="1170"/>
              <a:chOff x="385" y="2478"/>
              <a:chExt cx="1021" cy="1170"/>
            </a:xfrm>
          </p:grpSpPr>
          <p:pic>
            <p:nvPicPr>
              <p:cNvPr id="24589" name="Picture 41" descr="j0195384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85" y="2478"/>
                <a:ext cx="1021" cy="104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4590" name="Text Box 42"/>
              <p:cNvSpPr txBox="1"/>
              <p:nvPr/>
            </p:nvSpPr>
            <p:spPr>
              <a:xfrm>
                <a:off x="476" y="3385"/>
                <a:ext cx="851" cy="26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300" dirty="0">
                    <a:latin typeface="方正粗黑宋简体" panose="02000000000000000000" charset="-122"/>
                    <a:ea typeface="方正大黑体_GBK" panose="02010600010101010101" charset="-122"/>
                  </a:rPr>
                  <a:t>财务部门</a:t>
                </a:r>
                <a:endParaRPr lang="zh-CN" altLang="en-US" sz="2300" dirty="0">
                  <a:latin typeface="方正粗黑宋简体" panose="02000000000000000000" charset="-122"/>
                  <a:ea typeface="方正大黑体_GBK" panose="02010600010101010101" charset="-122"/>
                </a:endParaRPr>
              </a:p>
            </p:txBody>
          </p:sp>
        </p:grpSp>
        <p:grpSp>
          <p:nvGrpSpPr>
            <p:cNvPr id="24586" name="Group 43"/>
            <p:cNvGrpSpPr/>
            <p:nvPr/>
          </p:nvGrpSpPr>
          <p:grpSpPr>
            <a:xfrm>
              <a:off x="828" y="2485"/>
              <a:ext cx="555" cy="537"/>
              <a:chOff x="828" y="2485"/>
              <a:chExt cx="555" cy="537"/>
            </a:xfrm>
          </p:grpSpPr>
          <p:sp>
            <p:nvSpPr>
              <p:cNvPr id="24587" name="Line 44"/>
              <p:cNvSpPr/>
              <p:nvPr/>
            </p:nvSpPr>
            <p:spPr>
              <a:xfrm flipH="1">
                <a:off x="839" y="2523"/>
                <a:ext cx="544" cy="499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triangle" w="med" len="med"/>
              </a:ln>
            </p:spPr>
          </p:sp>
          <p:sp>
            <p:nvSpPr>
              <p:cNvPr id="24588" name="Text Box 45"/>
              <p:cNvSpPr txBox="1"/>
              <p:nvPr/>
            </p:nvSpPr>
            <p:spPr>
              <a:xfrm>
                <a:off x="828" y="2485"/>
                <a:ext cx="483" cy="26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2300" dirty="0">
                    <a:latin typeface="方正粗黑宋简体" panose="02000000000000000000" charset="-122"/>
                    <a:ea typeface="方正大黑体_GBK" panose="02010600010101010101" charset="-122"/>
                  </a:rPr>
                  <a:t>报销</a:t>
                </a:r>
                <a:endParaRPr lang="zh-CN" altLang="en-US" sz="2300" dirty="0">
                  <a:latin typeface="方正粗黑宋简体" panose="02000000000000000000" charset="-122"/>
                  <a:ea typeface="方正大黑体_GBK" panose="02010600010101010101" charset="-122"/>
                </a:endParaRPr>
              </a:p>
            </p:txBody>
          </p:sp>
        </p:grp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868437" y="1869973"/>
            <a:ext cx="8553450" cy="428625"/>
          </a:xfrm>
          <a:prstGeom prst="rect">
            <a:avLst/>
          </a:prstGeom>
        </p:spPr>
        <p:txBody>
          <a:bodyPr vert="horz" wrap="square" lIns="114300" tIns="57150" rIns="114300" bIns="57150" rtlCol="0" anchor="ctr" anchorCtr="0">
            <a:spAutoFit/>
          </a:bodyPr>
          <a:lstStyle/>
          <a:p>
            <a:pPr algn="ctr">
              <a:lnSpc>
                <a:spcPct val="64000"/>
              </a:lnSpc>
              <a:spcBef>
                <a:spcPts val="450"/>
              </a:spcBef>
            </a:pPr>
            <a:r>
              <a:rPr lang="en-US" sz="3200">
                <a:solidFill>
                  <a:srgbClr val="4F5088">
                    <a:alpha val="100000"/>
                  </a:srgbClr>
                </a:solidFill>
                <a:latin typeface="方正粗黑宋简体" panose="02000000000000000000" charset="-122"/>
                <a:ea typeface="方正大黑体_GBK" panose="02010600010101010101" charset="-122"/>
                <a:cs typeface="微软雅黑" panose="020B0503020204020204" charset="-122"/>
              </a:rPr>
              <a:t>01</a:t>
            </a:r>
            <a:endParaRPr lang="en-US" sz="3200">
              <a:solidFill>
                <a:srgbClr val="4F5088">
                  <a:alpha val="100000"/>
                </a:srgbClr>
              </a:solidFill>
              <a:latin typeface="方正粗黑宋简体" panose="02000000000000000000" charset="-122"/>
              <a:ea typeface="方正大黑体_GBK" panose="02010600010101010101" charset="-122"/>
              <a:cs typeface="微软雅黑" panose="020B0503020204020204" charset="-122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2209800" y="2279015"/>
            <a:ext cx="7858125" cy="2761615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 algn="ctr">
              <a:lnSpc>
                <a:spcPct val="120000"/>
              </a:lnSpc>
              <a:spcBef>
                <a:spcPts val="450"/>
              </a:spcBef>
            </a:pPr>
            <a:r>
              <a:rPr lang="en-US" sz="3200">
                <a:solidFill>
                  <a:srgbClr val="1F1F1F">
                    <a:alpha val="100000"/>
                  </a:srgbClr>
                </a:solidFill>
                <a:latin typeface="方正粗黑宋简体" panose="02000000000000000000" charset="-122"/>
                <a:ea typeface="方正大黑体_GBK" panose="02010600010101010101" charset="-122"/>
                <a:cs typeface="微软雅黑" panose="020B0503020204020204" charset="-122"/>
              </a:rPr>
              <a:t>核算内容</a:t>
            </a:r>
            <a:endParaRPr lang="en-US" sz="3200">
              <a:solidFill>
                <a:srgbClr val="1F1F1F">
                  <a:alpha val="100000"/>
                </a:srgbClr>
              </a:solidFill>
              <a:latin typeface="方正粗黑宋简体" panose="02000000000000000000" charset="-122"/>
              <a:ea typeface="方正大黑体_GBK" panose="02010600010101010101" charset="-122"/>
              <a:cs typeface="微软雅黑" panose="020B0503020204020204" charset="-122"/>
            </a:endParaRPr>
          </a:p>
          <a:p>
            <a:pPr algn="l">
              <a:lnSpc>
                <a:spcPct val="150000"/>
              </a:lnSpc>
              <a:spcBef>
                <a:spcPts val="450"/>
              </a:spcBef>
            </a:pPr>
            <a:r>
              <a:rPr lang="zh-CN" altLang="en-US" sz="3200">
                <a:solidFill>
                  <a:srgbClr val="1F1F1F">
                    <a:alpha val="100000"/>
                  </a:srgbClr>
                </a:solidFill>
                <a:latin typeface="方正粗黑宋简体" panose="02000000000000000000" charset="-122"/>
                <a:ea typeface="方正大黑体_GBK" panose="02010600010101010101" charset="-122"/>
                <a:cs typeface="微软雅黑" panose="020B0503020204020204" charset="-122"/>
              </a:rPr>
              <a:t>（一）固定资产购置业务</a:t>
            </a:r>
            <a:endParaRPr lang="zh-CN" altLang="en-US" sz="3200">
              <a:solidFill>
                <a:srgbClr val="1F1F1F">
                  <a:alpha val="100000"/>
                </a:srgbClr>
              </a:solidFill>
              <a:latin typeface="方正粗黑宋简体" panose="02000000000000000000" charset="-122"/>
              <a:ea typeface="方正大黑体_GBK" panose="02010600010101010101" charset="-122"/>
              <a:cs typeface="微软雅黑" panose="020B0503020204020204" charset="-122"/>
            </a:endParaRPr>
          </a:p>
          <a:p>
            <a:pPr algn="l">
              <a:lnSpc>
                <a:spcPct val="150000"/>
              </a:lnSpc>
              <a:spcBef>
                <a:spcPts val="450"/>
              </a:spcBef>
            </a:pPr>
            <a:r>
              <a:rPr lang="zh-CN" altLang="en-US" sz="3200">
                <a:solidFill>
                  <a:srgbClr val="1F1F1F">
                    <a:alpha val="100000"/>
                  </a:srgbClr>
                </a:solidFill>
                <a:latin typeface="方正粗黑宋简体" panose="02000000000000000000" charset="-122"/>
                <a:ea typeface="方正大黑体_GBK" panose="02010600010101010101" charset="-122"/>
                <a:cs typeface="微软雅黑" panose="020B0503020204020204" charset="-122"/>
              </a:rPr>
              <a:t>（二）材料采购业务</a:t>
            </a:r>
            <a:endParaRPr lang="zh-CN" altLang="en-US" sz="3200">
              <a:solidFill>
                <a:srgbClr val="1F1F1F">
                  <a:alpha val="100000"/>
                </a:srgbClr>
              </a:solidFill>
              <a:latin typeface="方正粗黑宋简体" panose="02000000000000000000" charset="-122"/>
              <a:ea typeface="方正大黑体_GBK" panose="02010600010101010101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sp>
        <p:nvSpPr>
          <p:cNvPr id="7172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1524000" y="980440"/>
            <a:ext cx="9141460" cy="2376170"/>
          </a:xfr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lvl="0" algn="l" defTabSz="914400">
              <a:lnSpc>
                <a:spcPct val="150000"/>
              </a:lnSpc>
              <a:buClrTx/>
              <a:buSzTx/>
              <a:buFontTx/>
              <a:buNone/>
            </a:pPr>
            <a:r>
              <a:rPr lang="en-US" altLang="zh-CN" sz="2800" kern="1200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  <a:cs typeface="汉仪屏黑 简" panose="00020600040101010101" charset="-122"/>
                <a:sym typeface="+mn-ea"/>
              </a:rPr>
              <a:t> 1.固定资产的概念-同时具有下列三个特征：</a:t>
            </a:r>
            <a:endParaRPr lang="en-US" altLang="zh-CN" sz="2800" kern="1200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  <a:cs typeface="汉仪屏黑 简" panose="00020600040101010101" charset="-122"/>
              <a:sym typeface="+mn-ea"/>
            </a:endParaRPr>
          </a:p>
          <a:p>
            <a:pPr lvl="0" algn="l" defTabSz="914400">
              <a:lnSpc>
                <a:spcPct val="150000"/>
              </a:lnSpc>
              <a:buClrTx/>
              <a:buSzTx/>
              <a:buFontTx/>
              <a:buNone/>
            </a:pPr>
            <a:r>
              <a:rPr lang="en-US" altLang="zh-CN" sz="2800" kern="1200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  <a:cs typeface="汉仪屏黑 简" panose="00020600040101010101" charset="-122"/>
                <a:sym typeface="+mn-ea"/>
              </a:rPr>
              <a:t>    为生产商品、提供劳务、出租或经营管理而持有使用寿命超过一个会计年度有形资产</a:t>
            </a:r>
            <a:endParaRPr lang="en-US" altLang="zh-CN" sz="2800" kern="1200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  <a:cs typeface="汉仪屏黑 简" panose="00020600040101010101" charset="-122"/>
              <a:sym typeface="+mn-ea"/>
            </a:endParaRPr>
          </a:p>
          <a:p>
            <a:pPr lvl="0" algn="l" defTabSz="914400">
              <a:buClrTx/>
              <a:buSzTx/>
              <a:buFontTx/>
              <a:buNone/>
            </a:pPr>
            <a:endParaRPr lang="en-US" altLang="zh-CN" sz="2800" kern="1200" dirty="0">
              <a:solidFill>
                <a:srgbClr val="000000"/>
              </a:solidFill>
              <a:latin typeface="方正粗黑宋简体" panose="02000000000000000000" charset="-122"/>
              <a:ea typeface="方正大黑体_GBK" panose="02010600010101010101" charset="-122"/>
              <a:cs typeface="汉仪屏黑 简" panose="00020600040101010101" charset="-122"/>
              <a:sym typeface="+mn-ea"/>
            </a:endParaRPr>
          </a:p>
        </p:txBody>
      </p:sp>
      <p:sp>
        <p:nvSpPr>
          <p:cNvPr id="266243" name="Rectangle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007768" y="6007100"/>
            <a:ext cx="4752528" cy="381000"/>
          </a:xfrm>
          <a:prstGeom prst="rect">
            <a:avLst/>
          </a:prstGeom>
          <a:solidFill>
            <a:schemeClr val="lt1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24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方正粗黑宋简体" panose="02000000000000000000" charset="-122"/>
                <a:ea typeface="方正大黑体_GBK" panose="02010600010101010101" charset="-122"/>
              </a:rPr>
              <a:t>所有权属于企业但出租的设</a:t>
            </a:r>
            <a:r>
              <a:rPr lang="zh-CN" altLang="en-US" sz="24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方正粗黑宋简体" panose="02000000000000000000" charset="-122"/>
                <a:ea typeface="方正大黑体_GBK" panose="02010600010101010101" charset="-122"/>
              </a:rPr>
              <a:t>备</a:t>
            </a:r>
            <a:endParaRPr lang="zh-CN" altLang="en-US" sz="24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lumMod val="7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pic>
        <p:nvPicPr>
          <p:cNvPr id="266244" name="Picture 4" descr="449024"/>
          <p:cNvPicPr>
            <a:picLocks noChangeAspect="1" noChangeArrowheads="1"/>
          </p:cNvPicPr>
          <p:nvPr/>
        </p:nvPicPr>
        <p:blipFill>
          <a:blip r:embed="rId4" cstate="print"/>
          <a:srcRect l="3099" t="6354" b="5270"/>
          <a:stretch>
            <a:fillRect/>
          </a:stretch>
        </p:blipFill>
        <p:spPr bwMode="auto">
          <a:xfrm>
            <a:off x="9144000" y="5886450"/>
            <a:ext cx="1524000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45" name="Picture 5" descr="Mondeo2"/>
          <p:cNvPicPr>
            <a:picLocks noChangeAspect="1" noChangeArrowheads="1"/>
          </p:cNvPicPr>
          <p:nvPr/>
        </p:nvPicPr>
        <p:blipFill>
          <a:blip r:embed="rId5" cstate="print"/>
          <a:srcRect l="4866"/>
          <a:stretch>
            <a:fillRect/>
          </a:stretch>
        </p:blipFill>
        <p:spPr bwMode="auto">
          <a:xfrm>
            <a:off x="9086528" y="4581128"/>
            <a:ext cx="1581472" cy="1017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46" name="Rectangle 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935760" y="4864100"/>
            <a:ext cx="4608512" cy="381000"/>
          </a:xfrm>
          <a:prstGeom prst="rect">
            <a:avLst/>
          </a:prstGeom>
          <a:solidFill>
            <a:schemeClr val="lt1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24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  <a:latin typeface="方正粗黑宋简体" panose="02000000000000000000" charset="-122"/>
                <a:ea typeface="方正大黑体_GBK" panose="02010600010101010101" charset="-122"/>
              </a:rPr>
              <a:t>为经营管理而自用的固定资产</a:t>
            </a:r>
            <a:endParaRPr lang="zh-CN" altLang="en-US" sz="24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reflection blurRad="12700" stA="28000" endPos="45000" dist="1000" dir="5400000" sy="-100000" algn="bl" rotWithShape="0"/>
              </a:effectLst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266247" name="Rectangle 7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863752" y="3713728"/>
            <a:ext cx="4752528" cy="381000"/>
          </a:xfrm>
          <a:prstGeom prst="rect">
            <a:avLst/>
          </a:prstGeom>
          <a:solidFill>
            <a:schemeClr val="lt1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24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  <a:latin typeface="方正粗黑宋简体" panose="02000000000000000000" charset="-122"/>
                <a:ea typeface="方正大黑体_GBK" panose="02010600010101010101" charset="-122"/>
              </a:rPr>
              <a:t>生产产品持有的机器、建筑物</a:t>
            </a:r>
            <a:endParaRPr lang="zh-CN" altLang="en-US" sz="24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reflection blurRad="12700" stA="28000" endPos="45000" dist="1000" dir="5400000" sy="-100000" algn="bl" rotWithShape="0"/>
              </a:effectLst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266248" name="Rectangle 8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351708" y="3792091"/>
            <a:ext cx="457200" cy="2952328"/>
          </a:xfrm>
          <a:prstGeom prst="rect">
            <a:avLst/>
          </a:prstGeom>
          <a:solidFill>
            <a:schemeClr val="lt1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24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/>
                <a:latin typeface="方正粗黑宋简体" panose="02000000000000000000" charset="-122"/>
                <a:ea typeface="方正大黑体_GBK" panose="02010600010101010101" charset="-122"/>
              </a:rPr>
              <a:t>固</a:t>
            </a:r>
            <a:endParaRPr lang="zh-CN" altLang="en-US" sz="240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/>
              <a:latin typeface="方正粗黑宋简体" panose="02000000000000000000" charset="-122"/>
              <a:ea typeface="方正大黑体_GBK" panose="02010600010101010101" charset="-122"/>
            </a:endParaRPr>
          </a:p>
          <a:p>
            <a:pPr algn="ctr"/>
            <a:r>
              <a:rPr lang="zh-CN" altLang="en-US" sz="24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/>
                <a:latin typeface="方正粗黑宋简体" panose="02000000000000000000" charset="-122"/>
                <a:ea typeface="方正大黑体_GBK" panose="02010600010101010101" charset="-122"/>
              </a:rPr>
              <a:t>定</a:t>
            </a:r>
            <a:endParaRPr lang="zh-CN" altLang="en-US" sz="240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/>
              <a:latin typeface="方正粗黑宋简体" panose="02000000000000000000" charset="-122"/>
              <a:ea typeface="方正大黑体_GBK" panose="02010600010101010101" charset="-122"/>
            </a:endParaRPr>
          </a:p>
          <a:p>
            <a:pPr algn="ctr"/>
            <a:r>
              <a:rPr lang="zh-CN" altLang="en-US" sz="24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/>
                <a:latin typeface="方正粗黑宋简体" panose="02000000000000000000" charset="-122"/>
                <a:ea typeface="方正大黑体_GBK" panose="02010600010101010101" charset="-122"/>
              </a:rPr>
              <a:t>资</a:t>
            </a:r>
            <a:endParaRPr lang="zh-CN" altLang="en-US" sz="240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/>
              <a:latin typeface="方正粗黑宋简体" panose="02000000000000000000" charset="-122"/>
              <a:ea typeface="方正大黑体_GBK" panose="02010600010101010101" charset="-122"/>
            </a:endParaRPr>
          </a:p>
          <a:p>
            <a:pPr algn="ctr"/>
            <a:r>
              <a:rPr lang="zh-CN" altLang="en-US" sz="24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/>
                <a:latin typeface="方正粗黑宋简体" panose="02000000000000000000" charset="-122"/>
                <a:ea typeface="方正大黑体_GBK" panose="02010600010101010101" charset="-122"/>
              </a:rPr>
              <a:t>产</a:t>
            </a:r>
            <a:endParaRPr lang="en-US" altLang="zh-CN" sz="240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/>
              <a:latin typeface="方正粗黑宋简体" panose="02000000000000000000" charset="-122"/>
              <a:ea typeface="方正大黑体_GBK" panose="02010600010101010101" charset="-122"/>
            </a:endParaRPr>
          </a:p>
          <a:p>
            <a:pPr algn="ctr"/>
            <a:endParaRPr lang="en-US" altLang="zh-CN" sz="240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/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266249" name="Line 9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>
            <a:off x="3071664" y="4005064"/>
            <a:ext cx="576064" cy="0"/>
          </a:xfrm>
          <a:prstGeom prst="line">
            <a:avLst/>
          </a:prstGeom>
          <a:noFill/>
          <a:ln w="57150">
            <a:solidFill>
              <a:srgbClr val="660066"/>
            </a:solidFill>
            <a:prstDash val="sysDot"/>
            <a:round/>
            <a:tailEnd type="triangle" w="med" len="med"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266250" name="Line 10"/>
          <p:cNvSpPr>
            <a:spLocks noChangeShapeType="1"/>
          </p:cNvSpPr>
          <p:nvPr>
            <p:custDataLst>
              <p:tags r:id="rId10"/>
            </p:custDataLst>
          </p:nvPr>
        </p:nvSpPr>
        <p:spPr bwMode="auto">
          <a:xfrm flipV="1">
            <a:off x="3143672" y="5085184"/>
            <a:ext cx="506760" cy="3324"/>
          </a:xfrm>
          <a:prstGeom prst="line">
            <a:avLst/>
          </a:prstGeom>
          <a:noFill/>
          <a:ln w="57150">
            <a:solidFill>
              <a:srgbClr val="660066"/>
            </a:solidFill>
            <a:prstDash val="sysDot"/>
            <a:round/>
            <a:tailEnd type="triangle" w="med" len="med"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266251" name="Line 11"/>
          <p:cNvSpPr>
            <a:spLocks noChangeShapeType="1"/>
          </p:cNvSpPr>
          <p:nvPr>
            <p:custDataLst>
              <p:tags r:id="rId11"/>
            </p:custDataLst>
          </p:nvPr>
        </p:nvSpPr>
        <p:spPr bwMode="auto">
          <a:xfrm>
            <a:off x="3143672" y="6165304"/>
            <a:ext cx="506760" cy="5804"/>
          </a:xfrm>
          <a:prstGeom prst="line">
            <a:avLst/>
          </a:prstGeom>
          <a:noFill/>
          <a:ln w="57150">
            <a:solidFill>
              <a:srgbClr val="660066"/>
            </a:solidFill>
            <a:prstDash val="sysDot"/>
            <a:round/>
            <a:tailEnd type="triangle" w="med" len="med"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184" name="Rectangle 13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9243060" y="4057650"/>
            <a:ext cx="77470" cy="148590"/>
          </a:xfrm>
          <a:prstGeom prst="rect">
            <a:avLst/>
          </a:prstGeom>
          <a:solidFill>
            <a:srgbClr val="BCC9FA"/>
          </a:solidFill>
          <a:ln w="9525">
            <a:noFill/>
            <a:miter lim="800000"/>
          </a:ln>
        </p:spPr>
        <p:txBody>
          <a:bodyPr/>
          <a:lstStyle/>
          <a:p>
            <a:endParaRPr lang="zh-CN" altLang="en-US" sz="24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185" name="Rectangle 14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9356090" y="4057650"/>
            <a:ext cx="77470" cy="148590"/>
          </a:xfrm>
          <a:prstGeom prst="rect">
            <a:avLst/>
          </a:prstGeom>
          <a:solidFill>
            <a:srgbClr val="7799E9"/>
          </a:solidFill>
          <a:ln w="9525">
            <a:noFill/>
            <a:miter lim="800000"/>
          </a:ln>
        </p:spPr>
        <p:txBody>
          <a:bodyPr/>
          <a:lstStyle/>
          <a:p>
            <a:endParaRPr lang="zh-CN" altLang="en-US" sz="24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186" name="Rectangle 15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9468485" y="4057650"/>
            <a:ext cx="77470" cy="148590"/>
          </a:xfrm>
          <a:prstGeom prst="rect">
            <a:avLst/>
          </a:prstGeom>
          <a:solidFill>
            <a:srgbClr val="618FFD"/>
          </a:solidFill>
          <a:ln w="9525">
            <a:noFill/>
            <a:miter lim="800000"/>
          </a:ln>
        </p:spPr>
        <p:txBody>
          <a:bodyPr/>
          <a:lstStyle/>
          <a:p>
            <a:endParaRPr lang="zh-CN" altLang="en-US" sz="24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187" name="Rectangle 16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9581515" y="4057650"/>
            <a:ext cx="77470" cy="148590"/>
          </a:xfrm>
          <a:prstGeom prst="rect">
            <a:avLst/>
          </a:prstGeom>
          <a:solidFill>
            <a:srgbClr val="50A673"/>
          </a:solidFill>
          <a:ln w="9525">
            <a:noFill/>
            <a:miter lim="800000"/>
          </a:ln>
        </p:spPr>
        <p:txBody>
          <a:bodyPr/>
          <a:lstStyle/>
          <a:p>
            <a:endParaRPr lang="zh-CN" altLang="en-US" sz="24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188" name="Rectangle 17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9694545" y="4057650"/>
            <a:ext cx="78105" cy="148590"/>
          </a:xfrm>
          <a:prstGeom prst="rect">
            <a:avLst/>
          </a:prstGeom>
          <a:solidFill>
            <a:srgbClr val="8CF4EA"/>
          </a:solidFill>
          <a:ln w="9525">
            <a:noFill/>
            <a:miter lim="800000"/>
          </a:ln>
        </p:spPr>
        <p:txBody>
          <a:bodyPr/>
          <a:lstStyle/>
          <a:p>
            <a:endParaRPr lang="zh-CN" altLang="en-US" sz="24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189" name="Rectangle 18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9808210" y="4057650"/>
            <a:ext cx="77470" cy="148590"/>
          </a:xfrm>
          <a:prstGeom prst="rect">
            <a:avLst/>
          </a:prstGeom>
          <a:solidFill>
            <a:srgbClr val="646464"/>
          </a:solidFill>
          <a:ln w="9525">
            <a:noFill/>
            <a:miter lim="800000"/>
          </a:ln>
        </p:spPr>
        <p:txBody>
          <a:bodyPr/>
          <a:lstStyle/>
          <a:p>
            <a:endParaRPr lang="zh-CN" altLang="en-US" sz="24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190" name="Rectangle 19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9921240" y="4057650"/>
            <a:ext cx="78105" cy="148590"/>
          </a:xfrm>
          <a:prstGeom prst="rect">
            <a:avLst/>
          </a:prstGeom>
          <a:solidFill>
            <a:srgbClr val="E2E7FA"/>
          </a:solidFill>
          <a:ln w="9525">
            <a:noFill/>
            <a:miter lim="800000"/>
          </a:ln>
        </p:spPr>
        <p:txBody>
          <a:bodyPr/>
          <a:lstStyle/>
          <a:p>
            <a:endParaRPr lang="zh-CN" altLang="en-US" sz="24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191" name="Rectangle 20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10033635" y="4057650"/>
            <a:ext cx="78105" cy="148590"/>
          </a:xfrm>
          <a:prstGeom prst="rect">
            <a:avLst/>
          </a:prstGeom>
          <a:solidFill>
            <a:srgbClr val="4C4C4C"/>
          </a:solidFill>
          <a:ln w="9525">
            <a:noFill/>
            <a:miter lim="800000"/>
          </a:ln>
        </p:spPr>
        <p:txBody>
          <a:bodyPr/>
          <a:lstStyle/>
          <a:p>
            <a:endParaRPr lang="zh-CN" altLang="en-US" sz="24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192" name="Freeform 21"/>
          <p:cNvSpPr/>
          <p:nvPr>
            <p:custDataLst>
              <p:tags r:id="rId20"/>
            </p:custDataLst>
          </p:nvPr>
        </p:nvSpPr>
        <p:spPr bwMode="auto">
          <a:xfrm>
            <a:off x="8513445" y="4299585"/>
            <a:ext cx="263525" cy="77470"/>
          </a:xfrm>
          <a:custGeom>
            <a:avLst/>
            <a:gdLst>
              <a:gd name="T0" fmla="*/ 0 w 1214"/>
              <a:gd name="T1" fmla="*/ 100 h 368"/>
              <a:gd name="T2" fmla="*/ 57 w 1214"/>
              <a:gd name="T3" fmla="*/ 58 h 368"/>
              <a:gd name="T4" fmla="*/ 404 w 1214"/>
              <a:gd name="T5" fmla="*/ 0 h 368"/>
              <a:gd name="T6" fmla="*/ 386 w 1214"/>
              <a:gd name="T7" fmla="*/ 123 h 368"/>
              <a:gd name="T8" fmla="*/ 0 w 1214"/>
              <a:gd name="T9" fmla="*/ 100 h 36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14"/>
              <a:gd name="T16" fmla="*/ 0 h 368"/>
              <a:gd name="T17" fmla="*/ 1214 w 1214"/>
              <a:gd name="T18" fmla="*/ 368 h 36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14" h="368">
                <a:moveTo>
                  <a:pt x="0" y="298"/>
                </a:moveTo>
                <a:lnTo>
                  <a:pt x="172" y="175"/>
                </a:lnTo>
                <a:lnTo>
                  <a:pt x="1214" y="0"/>
                </a:lnTo>
                <a:lnTo>
                  <a:pt x="1161" y="368"/>
                </a:lnTo>
                <a:lnTo>
                  <a:pt x="0" y="298"/>
                </a:lnTo>
                <a:close/>
              </a:path>
            </a:pathLst>
          </a:custGeom>
          <a:solidFill>
            <a:srgbClr val="8CF4EA"/>
          </a:solidFill>
          <a:ln w="9525">
            <a:noFill/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193" name="Freeform 22"/>
          <p:cNvSpPr/>
          <p:nvPr>
            <p:custDataLst>
              <p:tags r:id="rId21"/>
            </p:custDataLst>
          </p:nvPr>
        </p:nvSpPr>
        <p:spPr bwMode="auto">
          <a:xfrm>
            <a:off x="8472170" y="4206875"/>
            <a:ext cx="1979930" cy="208280"/>
          </a:xfrm>
          <a:custGeom>
            <a:avLst/>
            <a:gdLst>
              <a:gd name="T0" fmla="*/ 78 w 9102"/>
              <a:gd name="T1" fmla="*/ 236 h 995"/>
              <a:gd name="T2" fmla="*/ 809 w 9102"/>
              <a:gd name="T3" fmla="*/ 244 h 995"/>
              <a:gd name="T4" fmla="*/ 1215 w 9102"/>
              <a:gd name="T5" fmla="*/ 0 h 995"/>
              <a:gd name="T6" fmla="*/ 2907 w 9102"/>
              <a:gd name="T7" fmla="*/ 156 h 995"/>
              <a:gd name="T8" fmla="*/ 3009 w 9102"/>
              <a:gd name="T9" fmla="*/ 156 h 995"/>
              <a:gd name="T10" fmla="*/ 3034 w 9102"/>
              <a:gd name="T11" fmla="*/ 332 h 995"/>
              <a:gd name="T12" fmla="*/ 0 w 9102"/>
              <a:gd name="T13" fmla="*/ 291 h 995"/>
              <a:gd name="T14" fmla="*/ 78 w 9102"/>
              <a:gd name="T15" fmla="*/ 236 h 99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9102"/>
              <a:gd name="T25" fmla="*/ 0 h 995"/>
              <a:gd name="T26" fmla="*/ 9102 w 9102"/>
              <a:gd name="T27" fmla="*/ 995 h 99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9102" h="995">
                <a:moveTo>
                  <a:pt x="234" y="708"/>
                </a:moveTo>
                <a:lnTo>
                  <a:pt x="2427" y="732"/>
                </a:lnTo>
                <a:lnTo>
                  <a:pt x="3645" y="0"/>
                </a:lnTo>
                <a:lnTo>
                  <a:pt x="8722" y="469"/>
                </a:lnTo>
                <a:lnTo>
                  <a:pt x="9028" y="469"/>
                </a:lnTo>
                <a:lnTo>
                  <a:pt x="9102" y="995"/>
                </a:lnTo>
                <a:lnTo>
                  <a:pt x="0" y="873"/>
                </a:lnTo>
                <a:lnTo>
                  <a:pt x="234" y="708"/>
                </a:lnTo>
                <a:close/>
              </a:path>
            </a:pathLst>
          </a:custGeom>
          <a:solidFill>
            <a:srgbClr val="646464"/>
          </a:solidFill>
          <a:ln w="9525">
            <a:noFill/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194" name="Freeform 23"/>
          <p:cNvSpPr/>
          <p:nvPr>
            <p:custDataLst>
              <p:tags r:id="rId22"/>
            </p:custDataLst>
          </p:nvPr>
        </p:nvSpPr>
        <p:spPr bwMode="auto">
          <a:xfrm>
            <a:off x="9184005" y="4203700"/>
            <a:ext cx="1257935" cy="146050"/>
          </a:xfrm>
          <a:custGeom>
            <a:avLst/>
            <a:gdLst>
              <a:gd name="T0" fmla="*/ 0 w 5784"/>
              <a:gd name="T1" fmla="*/ 233 h 697"/>
              <a:gd name="T2" fmla="*/ 0 w 5784"/>
              <a:gd name="T3" fmla="*/ 174 h 697"/>
              <a:gd name="T4" fmla="*/ 1544 w 5784"/>
              <a:gd name="T5" fmla="*/ 0 h 697"/>
              <a:gd name="T6" fmla="*/ 1621 w 5784"/>
              <a:gd name="T7" fmla="*/ 8 h 697"/>
              <a:gd name="T8" fmla="*/ 1704 w 5784"/>
              <a:gd name="T9" fmla="*/ 23 h 697"/>
              <a:gd name="T10" fmla="*/ 1775 w 5784"/>
              <a:gd name="T11" fmla="*/ 43 h 697"/>
              <a:gd name="T12" fmla="*/ 1841 w 5784"/>
              <a:gd name="T13" fmla="*/ 66 h 697"/>
              <a:gd name="T14" fmla="*/ 1890 w 5784"/>
              <a:gd name="T15" fmla="*/ 89 h 697"/>
              <a:gd name="T16" fmla="*/ 1920 w 5784"/>
              <a:gd name="T17" fmla="*/ 126 h 697"/>
              <a:gd name="T18" fmla="*/ 1928 w 5784"/>
              <a:gd name="T19" fmla="*/ 151 h 697"/>
              <a:gd name="T20" fmla="*/ 1918 w 5784"/>
              <a:gd name="T21" fmla="*/ 163 h 697"/>
              <a:gd name="T22" fmla="*/ 0 w 5784"/>
              <a:gd name="T23" fmla="*/ 233 h 697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5784"/>
              <a:gd name="T37" fmla="*/ 0 h 697"/>
              <a:gd name="T38" fmla="*/ 5784 w 5784"/>
              <a:gd name="T39" fmla="*/ 697 h 697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5784" h="697">
                <a:moveTo>
                  <a:pt x="0" y="697"/>
                </a:moveTo>
                <a:lnTo>
                  <a:pt x="0" y="522"/>
                </a:lnTo>
                <a:lnTo>
                  <a:pt x="4633" y="0"/>
                </a:lnTo>
                <a:lnTo>
                  <a:pt x="4864" y="23"/>
                </a:lnTo>
                <a:lnTo>
                  <a:pt x="5111" y="70"/>
                </a:lnTo>
                <a:lnTo>
                  <a:pt x="5325" y="130"/>
                </a:lnTo>
                <a:lnTo>
                  <a:pt x="5522" y="198"/>
                </a:lnTo>
                <a:lnTo>
                  <a:pt x="5670" y="267"/>
                </a:lnTo>
                <a:lnTo>
                  <a:pt x="5760" y="376"/>
                </a:lnTo>
                <a:lnTo>
                  <a:pt x="5784" y="452"/>
                </a:lnTo>
                <a:lnTo>
                  <a:pt x="5753" y="487"/>
                </a:lnTo>
                <a:lnTo>
                  <a:pt x="0" y="697"/>
                </a:lnTo>
                <a:close/>
              </a:path>
            </a:pathLst>
          </a:custGeom>
          <a:solidFill>
            <a:srgbClr val="50A673"/>
          </a:solidFill>
          <a:ln w="9525">
            <a:noFill/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195" name="Freeform 24"/>
          <p:cNvSpPr/>
          <p:nvPr>
            <p:custDataLst>
              <p:tags r:id="rId23"/>
            </p:custDataLst>
          </p:nvPr>
        </p:nvSpPr>
        <p:spPr bwMode="auto">
          <a:xfrm>
            <a:off x="9898380" y="3430270"/>
            <a:ext cx="235585" cy="819150"/>
          </a:xfrm>
          <a:custGeom>
            <a:avLst/>
            <a:gdLst>
              <a:gd name="T0" fmla="*/ 11 w 1083"/>
              <a:gd name="T1" fmla="*/ 0 h 3920"/>
              <a:gd name="T2" fmla="*/ 248 w 1083"/>
              <a:gd name="T3" fmla="*/ 199 h 3920"/>
              <a:gd name="T4" fmla="*/ 361 w 1083"/>
              <a:gd name="T5" fmla="*/ 1306 h 3920"/>
              <a:gd name="T6" fmla="*/ 0 w 1083"/>
              <a:gd name="T7" fmla="*/ 1275 h 3920"/>
              <a:gd name="T8" fmla="*/ 11 w 1083"/>
              <a:gd name="T9" fmla="*/ 0 h 392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83"/>
              <a:gd name="T16" fmla="*/ 0 h 3920"/>
              <a:gd name="T17" fmla="*/ 1083 w 1083"/>
              <a:gd name="T18" fmla="*/ 3920 h 392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83" h="3920">
                <a:moveTo>
                  <a:pt x="32" y="0"/>
                </a:moveTo>
                <a:lnTo>
                  <a:pt x="744" y="597"/>
                </a:lnTo>
                <a:lnTo>
                  <a:pt x="1083" y="3920"/>
                </a:lnTo>
                <a:lnTo>
                  <a:pt x="0" y="3826"/>
                </a:lnTo>
                <a:lnTo>
                  <a:pt x="32" y="0"/>
                </a:lnTo>
                <a:close/>
              </a:path>
            </a:pathLst>
          </a:custGeom>
          <a:solidFill>
            <a:srgbClr val="3D4152"/>
          </a:solidFill>
          <a:ln w="9525">
            <a:noFill/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196" name="Freeform 25"/>
          <p:cNvSpPr/>
          <p:nvPr>
            <p:custDataLst>
              <p:tags r:id="rId24"/>
            </p:custDataLst>
          </p:nvPr>
        </p:nvSpPr>
        <p:spPr bwMode="auto">
          <a:xfrm>
            <a:off x="9147175" y="3284855"/>
            <a:ext cx="574675" cy="869950"/>
          </a:xfrm>
          <a:custGeom>
            <a:avLst/>
            <a:gdLst>
              <a:gd name="T0" fmla="*/ 0 w 2643"/>
              <a:gd name="T1" fmla="*/ 1355 h 4161"/>
              <a:gd name="T2" fmla="*/ 58 w 2643"/>
              <a:gd name="T3" fmla="*/ 200 h 4161"/>
              <a:gd name="T4" fmla="*/ 396 w 2643"/>
              <a:gd name="T5" fmla="*/ 119 h 4161"/>
              <a:gd name="T6" fmla="*/ 441 w 2643"/>
              <a:gd name="T7" fmla="*/ 144 h 4161"/>
              <a:gd name="T8" fmla="*/ 463 w 2643"/>
              <a:gd name="T9" fmla="*/ 136 h 4161"/>
              <a:gd name="T10" fmla="*/ 463 w 2643"/>
              <a:gd name="T11" fmla="*/ 104 h 4161"/>
              <a:gd name="T12" fmla="*/ 869 w 2643"/>
              <a:gd name="T13" fmla="*/ 0 h 4161"/>
              <a:gd name="T14" fmla="*/ 881 w 2643"/>
              <a:gd name="T15" fmla="*/ 1387 h 4161"/>
              <a:gd name="T16" fmla="*/ 0 w 2643"/>
              <a:gd name="T17" fmla="*/ 1355 h 416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643"/>
              <a:gd name="T28" fmla="*/ 0 h 4161"/>
              <a:gd name="T29" fmla="*/ 2643 w 2643"/>
              <a:gd name="T30" fmla="*/ 4161 h 4161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643" h="4161">
                <a:moveTo>
                  <a:pt x="0" y="4065"/>
                </a:moveTo>
                <a:lnTo>
                  <a:pt x="173" y="599"/>
                </a:lnTo>
                <a:lnTo>
                  <a:pt x="1188" y="358"/>
                </a:lnTo>
                <a:lnTo>
                  <a:pt x="1322" y="431"/>
                </a:lnTo>
                <a:lnTo>
                  <a:pt x="1389" y="407"/>
                </a:lnTo>
                <a:lnTo>
                  <a:pt x="1389" y="311"/>
                </a:lnTo>
                <a:lnTo>
                  <a:pt x="2608" y="0"/>
                </a:lnTo>
                <a:lnTo>
                  <a:pt x="2643" y="4161"/>
                </a:lnTo>
                <a:lnTo>
                  <a:pt x="0" y="4065"/>
                </a:lnTo>
                <a:close/>
              </a:path>
            </a:pathLst>
          </a:custGeom>
          <a:solidFill>
            <a:srgbClr val="BCC9FA"/>
          </a:solidFill>
          <a:ln w="9525">
            <a:noFill/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197" name="Freeform 26"/>
          <p:cNvSpPr/>
          <p:nvPr>
            <p:custDataLst>
              <p:tags r:id="rId25"/>
            </p:custDataLst>
          </p:nvPr>
        </p:nvSpPr>
        <p:spPr bwMode="auto">
          <a:xfrm>
            <a:off x="9405620" y="3360420"/>
            <a:ext cx="28575" cy="765175"/>
          </a:xfrm>
          <a:custGeom>
            <a:avLst/>
            <a:gdLst>
              <a:gd name="T0" fmla="*/ 0 w 134"/>
              <a:gd name="T1" fmla="*/ 0 h 3661"/>
              <a:gd name="T2" fmla="*/ 44 w 134"/>
              <a:gd name="T3" fmla="*/ 24 h 3661"/>
              <a:gd name="T4" fmla="*/ 44 w 134"/>
              <a:gd name="T5" fmla="*/ 1212 h 3661"/>
              <a:gd name="T6" fmla="*/ 0 w 134"/>
              <a:gd name="T7" fmla="*/ 1220 h 3661"/>
              <a:gd name="T8" fmla="*/ 0 w 134"/>
              <a:gd name="T9" fmla="*/ 0 h 366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34"/>
              <a:gd name="T16" fmla="*/ 0 h 3661"/>
              <a:gd name="T17" fmla="*/ 134 w 134"/>
              <a:gd name="T18" fmla="*/ 3661 h 366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34" h="3661">
                <a:moveTo>
                  <a:pt x="0" y="0"/>
                </a:moveTo>
                <a:lnTo>
                  <a:pt x="134" y="73"/>
                </a:lnTo>
                <a:lnTo>
                  <a:pt x="134" y="3636"/>
                </a:lnTo>
                <a:lnTo>
                  <a:pt x="0" y="3661"/>
                </a:lnTo>
                <a:lnTo>
                  <a:pt x="0" y="0"/>
                </a:lnTo>
                <a:close/>
              </a:path>
            </a:pathLst>
          </a:custGeom>
          <a:solidFill>
            <a:srgbClr val="3D4152"/>
          </a:solidFill>
          <a:ln w="9525">
            <a:noFill/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198" name="Freeform 27"/>
          <p:cNvSpPr/>
          <p:nvPr>
            <p:custDataLst>
              <p:tags r:id="rId26"/>
            </p:custDataLst>
          </p:nvPr>
        </p:nvSpPr>
        <p:spPr bwMode="auto">
          <a:xfrm>
            <a:off x="9434195" y="3370580"/>
            <a:ext cx="15240" cy="751840"/>
          </a:xfrm>
          <a:custGeom>
            <a:avLst/>
            <a:gdLst>
              <a:gd name="T0" fmla="*/ 0 w 67"/>
              <a:gd name="T1" fmla="*/ 8 h 3595"/>
              <a:gd name="T2" fmla="*/ 23 w 67"/>
              <a:gd name="T3" fmla="*/ 0 h 3595"/>
              <a:gd name="T4" fmla="*/ 23 w 67"/>
              <a:gd name="T5" fmla="*/ 1198 h 3595"/>
              <a:gd name="T6" fmla="*/ 0 w 67"/>
              <a:gd name="T7" fmla="*/ 1194 h 3595"/>
              <a:gd name="T8" fmla="*/ 0 w 67"/>
              <a:gd name="T9" fmla="*/ 8 h 359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"/>
              <a:gd name="T16" fmla="*/ 0 h 3595"/>
              <a:gd name="T17" fmla="*/ 67 w 67"/>
              <a:gd name="T18" fmla="*/ 3595 h 359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" h="3595">
                <a:moveTo>
                  <a:pt x="0" y="24"/>
                </a:moveTo>
                <a:lnTo>
                  <a:pt x="67" y="0"/>
                </a:lnTo>
                <a:lnTo>
                  <a:pt x="67" y="3595"/>
                </a:lnTo>
                <a:lnTo>
                  <a:pt x="0" y="3583"/>
                </a:lnTo>
                <a:lnTo>
                  <a:pt x="0" y="24"/>
                </a:lnTo>
                <a:close/>
              </a:path>
            </a:pathLst>
          </a:custGeom>
          <a:solidFill>
            <a:srgbClr val="3D4152"/>
          </a:solidFill>
          <a:ln w="9525">
            <a:noFill/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199" name="Freeform 28"/>
          <p:cNvSpPr/>
          <p:nvPr>
            <p:custDataLst>
              <p:tags r:id="rId27"/>
            </p:custDataLst>
          </p:nvPr>
        </p:nvSpPr>
        <p:spPr bwMode="auto">
          <a:xfrm>
            <a:off x="9714230" y="3284855"/>
            <a:ext cx="22225" cy="890270"/>
          </a:xfrm>
          <a:custGeom>
            <a:avLst/>
            <a:gdLst>
              <a:gd name="T0" fmla="*/ 0 w 101"/>
              <a:gd name="T1" fmla="*/ 0 h 4256"/>
              <a:gd name="T2" fmla="*/ 34 w 101"/>
              <a:gd name="T3" fmla="*/ 16 h 4256"/>
              <a:gd name="T4" fmla="*/ 34 w 101"/>
              <a:gd name="T5" fmla="*/ 1419 h 4256"/>
              <a:gd name="T6" fmla="*/ 0 w 101"/>
              <a:gd name="T7" fmla="*/ 1419 h 4256"/>
              <a:gd name="T8" fmla="*/ 0 w 101"/>
              <a:gd name="T9" fmla="*/ 0 h 425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1"/>
              <a:gd name="T16" fmla="*/ 0 h 4256"/>
              <a:gd name="T17" fmla="*/ 101 w 101"/>
              <a:gd name="T18" fmla="*/ 4256 h 425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1" h="4256">
                <a:moveTo>
                  <a:pt x="0" y="0"/>
                </a:moveTo>
                <a:lnTo>
                  <a:pt x="101" y="49"/>
                </a:lnTo>
                <a:lnTo>
                  <a:pt x="101" y="4256"/>
                </a:lnTo>
                <a:lnTo>
                  <a:pt x="0" y="4256"/>
                </a:lnTo>
                <a:lnTo>
                  <a:pt x="0" y="0"/>
                </a:lnTo>
                <a:close/>
              </a:path>
            </a:pathLst>
          </a:custGeom>
          <a:solidFill>
            <a:srgbClr val="CBD1E9"/>
          </a:solidFill>
          <a:ln w="9525">
            <a:noFill/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200" name="Freeform 29"/>
          <p:cNvSpPr/>
          <p:nvPr>
            <p:custDataLst>
              <p:tags r:id="rId28"/>
            </p:custDataLst>
          </p:nvPr>
        </p:nvSpPr>
        <p:spPr bwMode="auto">
          <a:xfrm>
            <a:off x="9714230" y="3284855"/>
            <a:ext cx="228600" cy="905510"/>
          </a:xfrm>
          <a:custGeom>
            <a:avLst/>
            <a:gdLst>
              <a:gd name="T0" fmla="*/ 12 w 1050"/>
              <a:gd name="T1" fmla="*/ 1395 h 4329"/>
              <a:gd name="T2" fmla="*/ 0 w 1050"/>
              <a:gd name="T3" fmla="*/ 0 h 4329"/>
              <a:gd name="T4" fmla="*/ 34 w 1050"/>
              <a:gd name="T5" fmla="*/ 16 h 4329"/>
              <a:gd name="T6" fmla="*/ 293 w 1050"/>
              <a:gd name="T7" fmla="*/ 231 h 4329"/>
              <a:gd name="T8" fmla="*/ 350 w 1050"/>
              <a:gd name="T9" fmla="*/ 1443 h 4329"/>
              <a:gd name="T10" fmla="*/ 12 w 1050"/>
              <a:gd name="T11" fmla="*/ 1395 h 432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050"/>
              <a:gd name="T19" fmla="*/ 0 h 4329"/>
              <a:gd name="T20" fmla="*/ 1050 w 1050"/>
              <a:gd name="T21" fmla="*/ 4329 h 432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50" h="4329">
                <a:moveTo>
                  <a:pt x="35" y="4184"/>
                </a:moveTo>
                <a:lnTo>
                  <a:pt x="0" y="0"/>
                </a:lnTo>
                <a:lnTo>
                  <a:pt x="101" y="49"/>
                </a:lnTo>
                <a:lnTo>
                  <a:pt x="879" y="694"/>
                </a:lnTo>
                <a:lnTo>
                  <a:pt x="1050" y="4329"/>
                </a:lnTo>
                <a:lnTo>
                  <a:pt x="35" y="4184"/>
                </a:lnTo>
                <a:close/>
              </a:path>
            </a:pathLst>
          </a:custGeom>
          <a:solidFill>
            <a:srgbClr val="7799E9"/>
          </a:solidFill>
          <a:ln w="9525">
            <a:noFill/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201" name="Freeform 30"/>
          <p:cNvSpPr/>
          <p:nvPr>
            <p:custDataLst>
              <p:tags r:id="rId29"/>
            </p:custDataLst>
          </p:nvPr>
        </p:nvSpPr>
        <p:spPr bwMode="auto">
          <a:xfrm>
            <a:off x="9920605" y="3441700"/>
            <a:ext cx="161925" cy="763270"/>
          </a:xfrm>
          <a:custGeom>
            <a:avLst/>
            <a:gdLst>
              <a:gd name="T0" fmla="*/ 45 w 744"/>
              <a:gd name="T1" fmla="*/ 1201 h 3651"/>
              <a:gd name="T2" fmla="*/ 0 w 744"/>
              <a:gd name="T3" fmla="*/ 0 h 3651"/>
              <a:gd name="T4" fmla="*/ 203 w 744"/>
              <a:gd name="T5" fmla="*/ 171 h 3651"/>
              <a:gd name="T6" fmla="*/ 248 w 744"/>
              <a:gd name="T7" fmla="*/ 1217 h 3651"/>
              <a:gd name="T8" fmla="*/ 45 w 744"/>
              <a:gd name="T9" fmla="*/ 1201 h 365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44"/>
              <a:gd name="T16" fmla="*/ 0 h 3651"/>
              <a:gd name="T17" fmla="*/ 744 w 744"/>
              <a:gd name="T18" fmla="*/ 3651 h 365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44" h="3651">
                <a:moveTo>
                  <a:pt x="136" y="3604"/>
                </a:moveTo>
                <a:lnTo>
                  <a:pt x="0" y="0"/>
                </a:lnTo>
                <a:lnTo>
                  <a:pt x="610" y="512"/>
                </a:lnTo>
                <a:lnTo>
                  <a:pt x="744" y="3651"/>
                </a:lnTo>
                <a:lnTo>
                  <a:pt x="136" y="3604"/>
                </a:lnTo>
                <a:close/>
              </a:path>
            </a:pathLst>
          </a:custGeom>
          <a:solidFill>
            <a:srgbClr val="7799E9"/>
          </a:solidFill>
          <a:ln w="9525">
            <a:noFill/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202" name="Freeform 31"/>
          <p:cNvSpPr/>
          <p:nvPr>
            <p:custDataLst>
              <p:tags r:id="rId30"/>
            </p:custDataLst>
          </p:nvPr>
        </p:nvSpPr>
        <p:spPr bwMode="auto">
          <a:xfrm>
            <a:off x="10059670" y="3555365"/>
            <a:ext cx="140335" cy="654685"/>
          </a:xfrm>
          <a:custGeom>
            <a:avLst/>
            <a:gdLst>
              <a:gd name="T0" fmla="*/ 45 w 644"/>
              <a:gd name="T1" fmla="*/ 1036 h 3132"/>
              <a:gd name="T2" fmla="*/ 0 w 644"/>
              <a:gd name="T3" fmla="*/ 0 h 3132"/>
              <a:gd name="T4" fmla="*/ 159 w 644"/>
              <a:gd name="T5" fmla="*/ 136 h 3132"/>
              <a:gd name="T6" fmla="*/ 215 w 644"/>
              <a:gd name="T7" fmla="*/ 1044 h 3132"/>
              <a:gd name="T8" fmla="*/ 45 w 644"/>
              <a:gd name="T9" fmla="*/ 1036 h 313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44"/>
              <a:gd name="T16" fmla="*/ 0 h 3132"/>
              <a:gd name="T17" fmla="*/ 644 w 644"/>
              <a:gd name="T18" fmla="*/ 3132 h 313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44" h="3132">
                <a:moveTo>
                  <a:pt x="136" y="3108"/>
                </a:moveTo>
                <a:lnTo>
                  <a:pt x="0" y="0"/>
                </a:lnTo>
                <a:lnTo>
                  <a:pt x="476" y="407"/>
                </a:lnTo>
                <a:lnTo>
                  <a:pt x="644" y="3132"/>
                </a:lnTo>
                <a:lnTo>
                  <a:pt x="136" y="3108"/>
                </a:lnTo>
                <a:close/>
              </a:path>
            </a:pathLst>
          </a:custGeom>
          <a:solidFill>
            <a:srgbClr val="7799E9"/>
          </a:solidFill>
          <a:ln w="9525">
            <a:noFill/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203" name="Freeform 32"/>
          <p:cNvSpPr/>
          <p:nvPr>
            <p:custDataLst>
              <p:tags r:id="rId31"/>
            </p:custDataLst>
          </p:nvPr>
        </p:nvSpPr>
        <p:spPr bwMode="auto">
          <a:xfrm>
            <a:off x="8785860" y="4125595"/>
            <a:ext cx="1414145" cy="114935"/>
          </a:xfrm>
          <a:custGeom>
            <a:avLst/>
            <a:gdLst>
              <a:gd name="T0" fmla="*/ 0 w 6501"/>
              <a:gd name="T1" fmla="*/ 111 h 548"/>
              <a:gd name="T2" fmla="*/ 12 w 6501"/>
              <a:gd name="T3" fmla="*/ 47 h 548"/>
              <a:gd name="T4" fmla="*/ 971 w 6501"/>
              <a:gd name="T5" fmla="*/ 0 h 548"/>
              <a:gd name="T6" fmla="*/ 2167 w 6501"/>
              <a:gd name="T7" fmla="*/ 151 h 548"/>
              <a:gd name="T8" fmla="*/ 2167 w 6501"/>
              <a:gd name="T9" fmla="*/ 183 h 548"/>
              <a:gd name="T10" fmla="*/ 915 w 6501"/>
              <a:gd name="T11" fmla="*/ 87 h 548"/>
              <a:gd name="T12" fmla="*/ 0 w 6501"/>
              <a:gd name="T13" fmla="*/ 111 h 54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501"/>
              <a:gd name="T22" fmla="*/ 0 h 548"/>
              <a:gd name="T23" fmla="*/ 6501 w 6501"/>
              <a:gd name="T24" fmla="*/ 548 h 54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501" h="548">
                <a:moveTo>
                  <a:pt x="0" y="333"/>
                </a:moveTo>
                <a:lnTo>
                  <a:pt x="36" y="142"/>
                </a:lnTo>
                <a:lnTo>
                  <a:pt x="2913" y="0"/>
                </a:lnTo>
                <a:lnTo>
                  <a:pt x="6501" y="452"/>
                </a:lnTo>
                <a:lnTo>
                  <a:pt x="6501" y="548"/>
                </a:lnTo>
                <a:lnTo>
                  <a:pt x="2744" y="261"/>
                </a:lnTo>
                <a:lnTo>
                  <a:pt x="0" y="333"/>
                </a:lnTo>
                <a:close/>
              </a:path>
            </a:pathLst>
          </a:custGeom>
          <a:solidFill>
            <a:schemeClr val="accent5"/>
          </a:solidFill>
          <a:ln w="9525">
            <a:noFill/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204" name="Freeform 33"/>
          <p:cNvSpPr/>
          <p:nvPr>
            <p:custDataLst>
              <p:tags r:id="rId32"/>
            </p:custDataLst>
          </p:nvPr>
        </p:nvSpPr>
        <p:spPr bwMode="auto">
          <a:xfrm>
            <a:off x="8522970" y="4164965"/>
            <a:ext cx="1691640" cy="189865"/>
          </a:xfrm>
          <a:custGeom>
            <a:avLst/>
            <a:gdLst>
              <a:gd name="T0" fmla="*/ 0 w 7778"/>
              <a:gd name="T1" fmla="*/ 303 h 910"/>
              <a:gd name="T2" fmla="*/ 324 w 7778"/>
              <a:gd name="T3" fmla="*/ 32 h 910"/>
              <a:gd name="T4" fmla="*/ 1318 w 7778"/>
              <a:gd name="T5" fmla="*/ 0 h 910"/>
              <a:gd name="T6" fmla="*/ 2592 w 7778"/>
              <a:gd name="T7" fmla="*/ 104 h 910"/>
              <a:gd name="T8" fmla="*/ 2592 w 7778"/>
              <a:gd name="T9" fmla="*/ 159 h 910"/>
              <a:gd name="T10" fmla="*/ 1013 w 7778"/>
              <a:gd name="T11" fmla="*/ 255 h 910"/>
              <a:gd name="T12" fmla="*/ 0 w 7778"/>
              <a:gd name="T13" fmla="*/ 303 h 91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7778"/>
              <a:gd name="T22" fmla="*/ 0 h 910"/>
              <a:gd name="T23" fmla="*/ 7778 w 7778"/>
              <a:gd name="T24" fmla="*/ 910 h 91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7778" h="910">
                <a:moveTo>
                  <a:pt x="0" y="910"/>
                </a:moveTo>
                <a:lnTo>
                  <a:pt x="973" y="97"/>
                </a:lnTo>
                <a:lnTo>
                  <a:pt x="3954" y="0"/>
                </a:lnTo>
                <a:lnTo>
                  <a:pt x="7778" y="312"/>
                </a:lnTo>
                <a:lnTo>
                  <a:pt x="7778" y="479"/>
                </a:lnTo>
                <a:lnTo>
                  <a:pt x="3041" y="765"/>
                </a:lnTo>
                <a:lnTo>
                  <a:pt x="0" y="910"/>
                </a:lnTo>
                <a:close/>
              </a:path>
            </a:pathLst>
          </a:custGeom>
          <a:solidFill>
            <a:srgbClr val="8CF4EA"/>
          </a:solidFill>
          <a:ln w="9525">
            <a:noFill/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205" name="Freeform 34"/>
          <p:cNvSpPr/>
          <p:nvPr>
            <p:custDataLst>
              <p:tags r:id="rId33"/>
            </p:custDataLst>
          </p:nvPr>
        </p:nvSpPr>
        <p:spPr bwMode="auto">
          <a:xfrm>
            <a:off x="8672830" y="4180840"/>
            <a:ext cx="396240" cy="108585"/>
          </a:xfrm>
          <a:custGeom>
            <a:avLst/>
            <a:gdLst>
              <a:gd name="T0" fmla="*/ 0 w 1821"/>
              <a:gd name="T1" fmla="*/ 87 h 520"/>
              <a:gd name="T2" fmla="*/ 399 w 1821"/>
              <a:gd name="T3" fmla="*/ 0 h 520"/>
              <a:gd name="T4" fmla="*/ 572 w 1821"/>
              <a:gd name="T5" fmla="*/ 9 h 520"/>
              <a:gd name="T6" fmla="*/ 607 w 1821"/>
              <a:gd name="T7" fmla="*/ 104 h 520"/>
              <a:gd name="T8" fmla="*/ 303 w 1821"/>
              <a:gd name="T9" fmla="*/ 173 h 520"/>
              <a:gd name="T10" fmla="*/ 0 w 1821"/>
              <a:gd name="T11" fmla="*/ 87 h 52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821"/>
              <a:gd name="T19" fmla="*/ 0 h 520"/>
              <a:gd name="T20" fmla="*/ 1821 w 1821"/>
              <a:gd name="T21" fmla="*/ 520 h 52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821" h="520">
                <a:moveTo>
                  <a:pt x="0" y="260"/>
                </a:moveTo>
                <a:lnTo>
                  <a:pt x="1198" y="0"/>
                </a:lnTo>
                <a:lnTo>
                  <a:pt x="1717" y="27"/>
                </a:lnTo>
                <a:lnTo>
                  <a:pt x="1821" y="312"/>
                </a:lnTo>
                <a:lnTo>
                  <a:pt x="908" y="520"/>
                </a:lnTo>
                <a:lnTo>
                  <a:pt x="0" y="260"/>
                </a:lnTo>
                <a:close/>
              </a:path>
            </a:pathLst>
          </a:custGeom>
          <a:solidFill>
            <a:srgbClr val="4C4C4C"/>
          </a:solidFill>
          <a:ln w="9525">
            <a:noFill/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206" name="Freeform 35"/>
          <p:cNvSpPr/>
          <p:nvPr>
            <p:custDataLst>
              <p:tags r:id="rId34"/>
            </p:custDataLst>
          </p:nvPr>
        </p:nvSpPr>
        <p:spPr bwMode="auto">
          <a:xfrm>
            <a:off x="8742680" y="4250055"/>
            <a:ext cx="309245" cy="110490"/>
          </a:xfrm>
          <a:custGeom>
            <a:avLst/>
            <a:gdLst>
              <a:gd name="T0" fmla="*/ 0 w 1423"/>
              <a:gd name="T1" fmla="*/ 175 h 528"/>
              <a:gd name="T2" fmla="*/ 395 w 1423"/>
              <a:gd name="T3" fmla="*/ 176 h 528"/>
              <a:gd name="T4" fmla="*/ 474 w 1423"/>
              <a:gd name="T5" fmla="*/ 0 h 528"/>
              <a:gd name="T6" fmla="*/ 349 w 1423"/>
              <a:gd name="T7" fmla="*/ 32 h 528"/>
              <a:gd name="T8" fmla="*/ 0 w 1423"/>
              <a:gd name="T9" fmla="*/ 175 h 5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23"/>
              <a:gd name="T16" fmla="*/ 0 h 528"/>
              <a:gd name="T17" fmla="*/ 1423 w 1423"/>
              <a:gd name="T18" fmla="*/ 528 h 52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23" h="528">
                <a:moveTo>
                  <a:pt x="0" y="526"/>
                </a:moveTo>
                <a:lnTo>
                  <a:pt x="1185" y="528"/>
                </a:lnTo>
                <a:lnTo>
                  <a:pt x="1423" y="0"/>
                </a:lnTo>
                <a:lnTo>
                  <a:pt x="1049" y="97"/>
                </a:lnTo>
                <a:lnTo>
                  <a:pt x="0" y="526"/>
                </a:lnTo>
                <a:close/>
              </a:path>
            </a:pathLst>
          </a:custGeom>
          <a:solidFill>
            <a:srgbClr val="C3C3C3"/>
          </a:solidFill>
          <a:ln w="9525">
            <a:noFill/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207" name="Line 36"/>
          <p:cNvSpPr>
            <a:spLocks noChangeShapeType="1"/>
          </p:cNvSpPr>
          <p:nvPr>
            <p:custDataLst>
              <p:tags r:id="rId35"/>
            </p:custDataLst>
          </p:nvPr>
        </p:nvSpPr>
        <p:spPr bwMode="auto">
          <a:xfrm>
            <a:off x="8938260" y="4264660"/>
            <a:ext cx="112395" cy="3175"/>
          </a:xfrm>
          <a:prstGeom prst="line">
            <a:avLst/>
          </a:prstGeom>
          <a:noFill/>
          <a:ln w="23813">
            <a:solidFill>
              <a:srgbClr val="ADADAD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208" name="Line 37"/>
          <p:cNvSpPr>
            <a:spLocks noChangeShapeType="1"/>
          </p:cNvSpPr>
          <p:nvPr>
            <p:custDataLst>
              <p:tags r:id="rId36"/>
            </p:custDataLst>
          </p:nvPr>
        </p:nvSpPr>
        <p:spPr bwMode="auto">
          <a:xfrm>
            <a:off x="8893810" y="4283075"/>
            <a:ext cx="142875" cy="2540"/>
          </a:xfrm>
          <a:prstGeom prst="line">
            <a:avLst/>
          </a:prstGeom>
          <a:noFill/>
          <a:ln w="23813">
            <a:solidFill>
              <a:srgbClr val="ADADAD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209" name="Line 38"/>
          <p:cNvSpPr>
            <a:spLocks noChangeShapeType="1"/>
          </p:cNvSpPr>
          <p:nvPr>
            <p:custDataLst>
              <p:tags r:id="rId37"/>
            </p:custDataLst>
          </p:nvPr>
        </p:nvSpPr>
        <p:spPr bwMode="auto">
          <a:xfrm>
            <a:off x="8831580" y="4306570"/>
            <a:ext cx="188595" cy="3810"/>
          </a:xfrm>
          <a:prstGeom prst="line">
            <a:avLst/>
          </a:prstGeom>
          <a:noFill/>
          <a:ln w="23813">
            <a:solidFill>
              <a:srgbClr val="ADADAD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210" name="Line 39"/>
          <p:cNvSpPr>
            <a:spLocks noChangeShapeType="1"/>
          </p:cNvSpPr>
          <p:nvPr>
            <p:custDataLst>
              <p:tags r:id="rId38"/>
            </p:custDataLst>
          </p:nvPr>
        </p:nvSpPr>
        <p:spPr bwMode="auto">
          <a:xfrm>
            <a:off x="8756650" y="4330700"/>
            <a:ext cx="245745" cy="3175"/>
          </a:xfrm>
          <a:prstGeom prst="line">
            <a:avLst/>
          </a:prstGeom>
          <a:noFill/>
          <a:ln w="23813">
            <a:solidFill>
              <a:srgbClr val="ADADAD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211" name="Freeform 40"/>
          <p:cNvSpPr/>
          <p:nvPr>
            <p:custDataLst>
              <p:tags r:id="rId39"/>
            </p:custDataLst>
          </p:nvPr>
        </p:nvSpPr>
        <p:spPr bwMode="auto">
          <a:xfrm>
            <a:off x="8742680" y="4235450"/>
            <a:ext cx="309245" cy="125095"/>
          </a:xfrm>
          <a:custGeom>
            <a:avLst/>
            <a:gdLst>
              <a:gd name="T0" fmla="*/ 0 w 1423"/>
              <a:gd name="T1" fmla="*/ 184 h 597"/>
              <a:gd name="T2" fmla="*/ 0 w 1423"/>
              <a:gd name="T3" fmla="*/ 143 h 597"/>
              <a:gd name="T4" fmla="*/ 338 w 1423"/>
              <a:gd name="T5" fmla="*/ 16 h 597"/>
              <a:gd name="T6" fmla="*/ 474 w 1423"/>
              <a:gd name="T7" fmla="*/ 0 h 597"/>
              <a:gd name="T8" fmla="*/ 474 w 1423"/>
              <a:gd name="T9" fmla="*/ 24 h 597"/>
              <a:gd name="T10" fmla="*/ 349 w 1423"/>
              <a:gd name="T11" fmla="*/ 56 h 597"/>
              <a:gd name="T12" fmla="*/ 0 w 1423"/>
              <a:gd name="T13" fmla="*/ 199 h 597"/>
              <a:gd name="T14" fmla="*/ 0 w 1423"/>
              <a:gd name="T15" fmla="*/ 184 h 59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423"/>
              <a:gd name="T25" fmla="*/ 0 h 597"/>
              <a:gd name="T26" fmla="*/ 1423 w 1423"/>
              <a:gd name="T27" fmla="*/ 597 h 597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423" h="597">
                <a:moveTo>
                  <a:pt x="0" y="553"/>
                </a:moveTo>
                <a:lnTo>
                  <a:pt x="0" y="430"/>
                </a:lnTo>
                <a:lnTo>
                  <a:pt x="1016" y="48"/>
                </a:lnTo>
                <a:lnTo>
                  <a:pt x="1423" y="0"/>
                </a:lnTo>
                <a:lnTo>
                  <a:pt x="1423" y="71"/>
                </a:lnTo>
                <a:lnTo>
                  <a:pt x="1049" y="168"/>
                </a:lnTo>
                <a:lnTo>
                  <a:pt x="0" y="597"/>
                </a:lnTo>
                <a:lnTo>
                  <a:pt x="0" y="553"/>
                </a:lnTo>
                <a:close/>
              </a:path>
            </a:pathLst>
          </a:custGeom>
          <a:solidFill>
            <a:srgbClr val="DBDBDB"/>
          </a:solidFill>
          <a:ln w="9525">
            <a:noFill/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212" name="Freeform 41"/>
          <p:cNvSpPr/>
          <p:nvPr>
            <p:custDataLst>
              <p:tags r:id="rId40"/>
            </p:custDataLst>
          </p:nvPr>
        </p:nvSpPr>
        <p:spPr bwMode="auto">
          <a:xfrm>
            <a:off x="10214610" y="4294505"/>
            <a:ext cx="154940" cy="26035"/>
          </a:xfrm>
          <a:custGeom>
            <a:avLst/>
            <a:gdLst>
              <a:gd name="T0" fmla="*/ 0 w 710"/>
              <a:gd name="T1" fmla="*/ 41 h 123"/>
              <a:gd name="T2" fmla="*/ 0 w 710"/>
              <a:gd name="T3" fmla="*/ 10 h 123"/>
              <a:gd name="T4" fmla="*/ 237 w 710"/>
              <a:gd name="T5" fmla="*/ 0 h 123"/>
              <a:gd name="T6" fmla="*/ 237 w 710"/>
              <a:gd name="T7" fmla="*/ 23 h 123"/>
              <a:gd name="T8" fmla="*/ 0 w 710"/>
              <a:gd name="T9" fmla="*/ 41 h 1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10"/>
              <a:gd name="T16" fmla="*/ 0 h 123"/>
              <a:gd name="T17" fmla="*/ 710 w 710"/>
              <a:gd name="T18" fmla="*/ 123 h 1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10" h="123">
                <a:moveTo>
                  <a:pt x="0" y="123"/>
                </a:moveTo>
                <a:lnTo>
                  <a:pt x="0" y="29"/>
                </a:lnTo>
                <a:lnTo>
                  <a:pt x="710" y="0"/>
                </a:lnTo>
                <a:lnTo>
                  <a:pt x="710" y="70"/>
                </a:lnTo>
                <a:lnTo>
                  <a:pt x="0" y="123"/>
                </a:lnTo>
                <a:close/>
              </a:path>
            </a:pathLst>
          </a:custGeom>
          <a:solidFill>
            <a:srgbClr val="E2E7FA"/>
          </a:solidFill>
          <a:ln w="9525">
            <a:noFill/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213" name="Freeform 42"/>
          <p:cNvSpPr/>
          <p:nvPr>
            <p:custDataLst>
              <p:tags r:id="rId41"/>
            </p:custDataLst>
          </p:nvPr>
        </p:nvSpPr>
        <p:spPr bwMode="auto">
          <a:xfrm>
            <a:off x="9184005" y="4305935"/>
            <a:ext cx="971550" cy="54610"/>
          </a:xfrm>
          <a:custGeom>
            <a:avLst/>
            <a:gdLst>
              <a:gd name="T0" fmla="*/ 0 w 4467"/>
              <a:gd name="T1" fmla="*/ 87 h 263"/>
              <a:gd name="T2" fmla="*/ 0 w 4467"/>
              <a:gd name="T3" fmla="*/ 31 h 263"/>
              <a:gd name="T4" fmla="*/ 970 w 4467"/>
              <a:gd name="T5" fmla="*/ 23 h 263"/>
              <a:gd name="T6" fmla="*/ 1083 w 4467"/>
              <a:gd name="T7" fmla="*/ 15 h 263"/>
              <a:gd name="T8" fmla="*/ 1150 w 4467"/>
              <a:gd name="T9" fmla="*/ 7 h 263"/>
              <a:gd name="T10" fmla="*/ 1489 w 4467"/>
              <a:gd name="T11" fmla="*/ 0 h 263"/>
              <a:gd name="T12" fmla="*/ 1489 w 4467"/>
              <a:gd name="T13" fmla="*/ 39 h 263"/>
              <a:gd name="T14" fmla="*/ 1150 w 4467"/>
              <a:gd name="T15" fmla="*/ 71 h 263"/>
              <a:gd name="T16" fmla="*/ 1094 w 4467"/>
              <a:gd name="T17" fmla="*/ 71 h 263"/>
              <a:gd name="T18" fmla="*/ 970 w 4467"/>
              <a:gd name="T19" fmla="*/ 79 h 263"/>
              <a:gd name="T20" fmla="*/ 0 w 4467"/>
              <a:gd name="T21" fmla="*/ 87 h 26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4467"/>
              <a:gd name="T34" fmla="*/ 0 h 263"/>
              <a:gd name="T35" fmla="*/ 4467 w 4467"/>
              <a:gd name="T36" fmla="*/ 263 h 263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4467" h="263">
                <a:moveTo>
                  <a:pt x="0" y="263"/>
                </a:moveTo>
                <a:lnTo>
                  <a:pt x="0" y="94"/>
                </a:lnTo>
                <a:lnTo>
                  <a:pt x="2910" y="70"/>
                </a:lnTo>
                <a:lnTo>
                  <a:pt x="3248" y="46"/>
                </a:lnTo>
                <a:lnTo>
                  <a:pt x="3450" y="22"/>
                </a:lnTo>
                <a:lnTo>
                  <a:pt x="4467" y="0"/>
                </a:lnTo>
                <a:lnTo>
                  <a:pt x="4467" y="119"/>
                </a:lnTo>
                <a:lnTo>
                  <a:pt x="3450" y="215"/>
                </a:lnTo>
                <a:lnTo>
                  <a:pt x="3282" y="215"/>
                </a:lnTo>
                <a:lnTo>
                  <a:pt x="2910" y="239"/>
                </a:lnTo>
                <a:lnTo>
                  <a:pt x="0" y="263"/>
                </a:lnTo>
                <a:close/>
              </a:path>
            </a:pathLst>
          </a:custGeom>
          <a:solidFill>
            <a:srgbClr val="E2E7FA"/>
          </a:solidFill>
          <a:ln w="9525">
            <a:noFill/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214" name="Rectangle 43"/>
          <p:cNvSpPr>
            <a:spLocks noChangeArrowheads="1"/>
          </p:cNvSpPr>
          <p:nvPr>
            <p:custDataLst>
              <p:tags r:id="rId42"/>
            </p:custDataLst>
          </p:nvPr>
        </p:nvSpPr>
        <p:spPr bwMode="auto">
          <a:xfrm>
            <a:off x="9184005" y="4324985"/>
            <a:ext cx="14605" cy="34925"/>
          </a:xfrm>
          <a:prstGeom prst="rect">
            <a:avLst/>
          </a:prstGeom>
          <a:solidFill>
            <a:srgbClr val="DEDEDE"/>
          </a:solidFill>
          <a:ln w="9525">
            <a:noFill/>
            <a:miter lim="800000"/>
          </a:ln>
        </p:spPr>
        <p:txBody>
          <a:bodyPr/>
          <a:lstStyle/>
          <a:p>
            <a:endParaRPr lang="zh-CN" altLang="en-US" sz="24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215" name="Freeform 44"/>
          <p:cNvSpPr/>
          <p:nvPr>
            <p:custDataLst>
              <p:tags r:id="rId43"/>
            </p:custDataLst>
          </p:nvPr>
        </p:nvSpPr>
        <p:spPr bwMode="auto">
          <a:xfrm>
            <a:off x="9184005" y="4164965"/>
            <a:ext cx="198755" cy="160020"/>
          </a:xfrm>
          <a:custGeom>
            <a:avLst/>
            <a:gdLst>
              <a:gd name="T0" fmla="*/ 0 w 913"/>
              <a:gd name="T1" fmla="*/ 255 h 765"/>
              <a:gd name="T2" fmla="*/ 22 w 913"/>
              <a:gd name="T3" fmla="*/ 255 h 765"/>
              <a:gd name="T4" fmla="*/ 305 w 913"/>
              <a:gd name="T5" fmla="*/ 0 h 765"/>
              <a:gd name="T6" fmla="*/ 293 w 913"/>
              <a:gd name="T7" fmla="*/ 0 h 765"/>
              <a:gd name="T8" fmla="*/ 0 w 913"/>
              <a:gd name="T9" fmla="*/ 255 h 76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13"/>
              <a:gd name="T16" fmla="*/ 0 h 765"/>
              <a:gd name="T17" fmla="*/ 913 w 913"/>
              <a:gd name="T18" fmla="*/ 765 h 76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13" h="765">
                <a:moveTo>
                  <a:pt x="0" y="765"/>
                </a:moveTo>
                <a:lnTo>
                  <a:pt x="66" y="765"/>
                </a:lnTo>
                <a:lnTo>
                  <a:pt x="913" y="0"/>
                </a:lnTo>
                <a:lnTo>
                  <a:pt x="878" y="0"/>
                </a:lnTo>
                <a:lnTo>
                  <a:pt x="0" y="765"/>
                </a:lnTo>
                <a:close/>
              </a:path>
            </a:pathLst>
          </a:custGeom>
          <a:solidFill>
            <a:srgbClr val="C5C5C5"/>
          </a:solidFill>
          <a:ln w="9525">
            <a:noFill/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216" name="Freeform 45"/>
          <p:cNvSpPr/>
          <p:nvPr>
            <p:custDataLst>
              <p:tags r:id="rId44"/>
            </p:custDataLst>
          </p:nvPr>
        </p:nvSpPr>
        <p:spPr bwMode="auto">
          <a:xfrm>
            <a:off x="9000490" y="4213225"/>
            <a:ext cx="319405" cy="146685"/>
          </a:xfrm>
          <a:custGeom>
            <a:avLst/>
            <a:gdLst>
              <a:gd name="T0" fmla="*/ 489 w 1469"/>
              <a:gd name="T1" fmla="*/ 0 h 703"/>
              <a:gd name="T2" fmla="*/ 397 w 1469"/>
              <a:gd name="T3" fmla="*/ 77 h 703"/>
              <a:gd name="T4" fmla="*/ 0 w 1469"/>
              <a:gd name="T5" fmla="*/ 234 h 703"/>
              <a:gd name="T6" fmla="*/ 0 w 1469"/>
              <a:gd name="T7" fmla="*/ 178 h 703"/>
              <a:gd name="T8" fmla="*/ 70 w 1469"/>
              <a:gd name="T9" fmla="*/ 20 h 703"/>
              <a:gd name="T10" fmla="*/ 489 w 1469"/>
              <a:gd name="T11" fmla="*/ 0 h 70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69"/>
              <a:gd name="T19" fmla="*/ 0 h 703"/>
              <a:gd name="T20" fmla="*/ 1469 w 1469"/>
              <a:gd name="T21" fmla="*/ 703 h 70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69" h="703">
                <a:moveTo>
                  <a:pt x="1469" y="0"/>
                </a:moveTo>
                <a:lnTo>
                  <a:pt x="1192" y="230"/>
                </a:lnTo>
                <a:lnTo>
                  <a:pt x="0" y="703"/>
                </a:lnTo>
                <a:lnTo>
                  <a:pt x="0" y="534"/>
                </a:lnTo>
                <a:lnTo>
                  <a:pt x="209" y="61"/>
                </a:lnTo>
                <a:lnTo>
                  <a:pt x="1469" y="0"/>
                </a:lnTo>
                <a:close/>
              </a:path>
            </a:pathLst>
          </a:custGeom>
          <a:solidFill>
            <a:srgbClr val="5A5B79"/>
          </a:solidFill>
          <a:ln w="9525">
            <a:noFill/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217" name="Freeform 46"/>
          <p:cNvSpPr/>
          <p:nvPr>
            <p:custDataLst>
              <p:tags r:id="rId45"/>
            </p:custDataLst>
          </p:nvPr>
        </p:nvSpPr>
        <p:spPr bwMode="auto">
          <a:xfrm>
            <a:off x="8672830" y="4164965"/>
            <a:ext cx="702945" cy="70485"/>
          </a:xfrm>
          <a:custGeom>
            <a:avLst/>
            <a:gdLst>
              <a:gd name="T0" fmla="*/ 0 w 3230"/>
              <a:gd name="T1" fmla="*/ 112 h 335"/>
              <a:gd name="T2" fmla="*/ 84 w 3230"/>
              <a:gd name="T3" fmla="*/ 24 h 335"/>
              <a:gd name="T4" fmla="*/ 1077 w 3230"/>
              <a:gd name="T5" fmla="*/ 0 h 335"/>
              <a:gd name="T6" fmla="*/ 989 w 3230"/>
              <a:gd name="T7" fmla="*/ 77 h 335"/>
              <a:gd name="T8" fmla="*/ 571 w 3230"/>
              <a:gd name="T9" fmla="*/ 98 h 335"/>
              <a:gd name="T10" fmla="*/ 565 w 3230"/>
              <a:gd name="T11" fmla="*/ 78 h 335"/>
              <a:gd name="T12" fmla="*/ 555 w 3230"/>
              <a:gd name="T13" fmla="*/ 62 h 335"/>
              <a:gd name="T14" fmla="*/ 538 w 3230"/>
              <a:gd name="T15" fmla="*/ 49 h 335"/>
              <a:gd name="T16" fmla="*/ 522 w 3230"/>
              <a:gd name="T17" fmla="*/ 41 h 335"/>
              <a:gd name="T18" fmla="*/ 506 w 3230"/>
              <a:gd name="T19" fmla="*/ 36 h 335"/>
              <a:gd name="T20" fmla="*/ 490 w 3230"/>
              <a:gd name="T21" fmla="*/ 32 h 335"/>
              <a:gd name="T22" fmla="*/ 490 w 3230"/>
              <a:gd name="T23" fmla="*/ 32 h 335"/>
              <a:gd name="T24" fmla="*/ 475 w 3230"/>
              <a:gd name="T25" fmla="*/ 31 h 335"/>
              <a:gd name="T26" fmla="*/ 458 w 3230"/>
              <a:gd name="T27" fmla="*/ 32 h 335"/>
              <a:gd name="T28" fmla="*/ 442 w 3230"/>
              <a:gd name="T29" fmla="*/ 36 h 335"/>
              <a:gd name="T30" fmla="*/ 426 w 3230"/>
              <a:gd name="T31" fmla="*/ 43 h 335"/>
              <a:gd name="T32" fmla="*/ 409 w 3230"/>
              <a:gd name="T33" fmla="*/ 53 h 335"/>
              <a:gd name="T34" fmla="*/ 393 w 3230"/>
              <a:gd name="T35" fmla="*/ 73 h 335"/>
              <a:gd name="T36" fmla="*/ 388 w 3230"/>
              <a:gd name="T37" fmla="*/ 88 h 335"/>
              <a:gd name="T38" fmla="*/ 0 w 3230"/>
              <a:gd name="T39" fmla="*/ 112 h 33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3230"/>
              <a:gd name="T61" fmla="*/ 0 h 335"/>
              <a:gd name="T62" fmla="*/ 3230 w 3230"/>
              <a:gd name="T63" fmla="*/ 335 h 335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3230" h="335">
                <a:moveTo>
                  <a:pt x="0" y="335"/>
                </a:moveTo>
                <a:lnTo>
                  <a:pt x="252" y="72"/>
                </a:lnTo>
                <a:lnTo>
                  <a:pt x="3230" y="0"/>
                </a:lnTo>
                <a:lnTo>
                  <a:pt x="2965" y="230"/>
                </a:lnTo>
                <a:lnTo>
                  <a:pt x="1713" y="292"/>
                </a:lnTo>
                <a:lnTo>
                  <a:pt x="1694" y="233"/>
                </a:lnTo>
                <a:lnTo>
                  <a:pt x="1663" y="184"/>
                </a:lnTo>
                <a:lnTo>
                  <a:pt x="1614" y="148"/>
                </a:lnTo>
                <a:lnTo>
                  <a:pt x="1567" y="124"/>
                </a:lnTo>
                <a:lnTo>
                  <a:pt x="1518" y="109"/>
                </a:lnTo>
                <a:lnTo>
                  <a:pt x="1469" y="96"/>
                </a:lnTo>
                <a:lnTo>
                  <a:pt x="1469" y="97"/>
                </a:lnTo>
                <a:lnTo>
                  <a:pt x="1424" y="94"/>
                </a:lnTo>
                <a:lnTo>
                  <a:pt x="1374" y="97"/>
                </a:lnTo>
                <a:lnTo>
                  <a:pt x="1325" y="108"/>
                </a:lnTo>
                <a:lnTo>
                  <a:pt x="1277" y="128"/>
                </a:lnTo>
                <a:lnTo>
                  <a:pt x="1228" y="159"/>
                </a:lnTo>
                <a:lnTo>
                  <a:pt x="1180" y="218"/>
                </a:lnTo>
                <a:lnTo>
                  <a:pt x="1164" y="263"/>
                </a:lnTo>
                <a:lnTo>
                  <a:pt x="0" y="335"/>
                </a:lnTo>
                <a:close/>
              </a:path>
            </a:pathLst>
          </a:custGeom>
          <a:solidFill>
            <a:srgbClr val="E2E7FA"/>
          </a:solidFill>
          <a:ln w="9525">
            <a:noFill/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218" name="Freeform 47"/>
          <p:cNvSpPr/>
          <p:nvPr>
            <p:custDataLst>
              <p:tags r:id="rId46"/>
            </p:custDataLst>
          </p:nvPr>
        </p:nvSpPr>
        <p:spPr bwMode="auto">
          <a:xfrm>
            <a:off x="9058275" y="4222750"/>
            <a:ext cx="52070" cy="114935"/>
          </a:xfrm>
          <a:custGeom>
            <a:avLst/>
            <a:gdLst>
              <a:gd name="T0" fmla="*/ 0 w 239"/>
              <a:gd name="T1" fmla="*/ 183 h 547"/>
              <a:gd name="T2" fmla="*/ 2 w 239"/>
              <a:gd name="T3" fmla="*/ 5 h 547"/>
              <a:gd name="T4" fmla="*/ 80 w 239"/>
              <a:gd name="T5" fmla="*/ 0 h 547"/>
              <a:gd name="T6" fmla="*/ 80 w 239"/>
              <a:gd name="T7" fmla="*/ 155 h 547"/>
              <a:gd name="T8" fmla="*/ 0 w 239"/>
              <a:gd name="T9" fmla="*/ 183 h 54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39"/>
              <a:gd name="T16" fmla="*/ 0 h 547"/>
              <a:gd name="T17" fmla="*/ 239 w 239"/>
              <a:gd name="T18" fmla="*/ 547 h 54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39" h="547">
                <a:moveTo>
                  <a:pt x="0" y="547"/>
                </a:moveTo>
                <a:lnTo>
                  <a:pt x="5" y="15"/>
                </a:lnTo>
                <a:lnTo>
                  <a:pt x="239" y="0"/>
                </a:lnTo>
                <a:lnTo>
                  <a:pt x="239" y="464"/>
                </a:lnTo>
                <a:lnTo>
                  <a:pt x="0" y="547"/>
                </a:lnTo>
                <a:close/>
              </a:path>
            </a:pathLst>
          </a:custGeom>
          <a:solidFill>
            <a:srgbClr val="898989"/>
          </a:solidFill>
          <a:ln w="9525">
            <a:noFill/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219" name="Freeform 48"/>
          <p:cNvSpPr/>
          <p:nvPr>
            <p:custDataLst>
              <p:tags r:id="rId47"/>
            </p:custDataLst>
          </p:nvPr>
        </p:nvSpPr>
        <p:spPr bwMode="auto">
          <a:xfrm>
            <a:off x="9139555" y="4219575"/>
            <a:ext cx="44450" cy="87630"/>
          </a:xfrm>
          <a:custGeom>
            <a:avLst/>
            <a:gdLst>
              <a:gd name="T0" fmla="*/ 0 w 204"/>
              <a:gd name="T1" fmla="*/ 140 h 420"/>
              <a:gd name="T2" fmla="*/ 0 w 204"/>
              <a:gd name="T3" fmla="*/ 4 h 420"/>
              <a:gd name="T4" fmla="*/ 68 w 204"/>
              <a:gd name="T5" fmla="*/ 0 h 420"/>
              <a:gd name="T6" fmla="*/ 68 w 204"/>
              <a:gd name="T7" fmla="*/ 113 h 420"/>
              <a:gd name="T8" fmla="*/ 0 w 204"/>
              <a:gd name="T9" fmla="*/ 140 h 42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4"/>
              <a:gd name="T16" fmla="*/ 0 h 420"/>
              <a:gd name="T17" fmla="*/ 204 w 204"/>
              <a:gd name="T18" fmla="*/ 420 h 42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4" h="420">
                <a:moveTo>
                  <a:pt x="0" y="420"/>
                </a:moveTo>
                <a:lnTo>
                  <a:pt x="0" y="12"/>
                </a:lnTo>
                <a:lnTo>
                  <a:pt x="204" y="0"/>
                </a:lnTo>
                <a:lnTo>
                  <a:pt x="204" y="338"/>
                </a:lnTo>
                <a:lnTo>
                  <a:pt x="0" y="420"/>
                </a:lnTo>
                <a:close/>
              </a:path>
            </a:pathLst>
          </a:custGeom>
          <a:solidFill>
            <a:srgbClr val="898989"/>
          </a:solidFill>
          <a:ln w="9525">
            <a:noFill/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220" name="Freeform 49"/>
          <p:cNvSpPr/>
          <p:nvPr>
            <p:custDataLst>
              <p:tags r:id="rId48"/>
            </p:custDataLst>
          </p:nvPr>
        </p:nvSpPr>
        <p:spPr bwMode="auto">
          <a:xfrm>
            <a:off x="9065895" y="4130040"/>
            <a:ext cx="29845" cy="24765"/>
          </a:xfrm>
          <a:custGeom>
            <a:avLst/>
            <a:gdLst>
              <a:gd name="T0" fmla="*/ 0 w 137"/>
              <a:gd name="T1" fmla="*/ 0 h 117"/>
              <a:gd name="T2" fmla="*/ 46 w 137"/>
              <a:gd name="T3" fmla="*/ 8 h 117"/>
              <a:gd name="T4" fmla="*/ 46 w 137"/>
              <a:gd name="T5" fmla="*/ 36 h 117"/>
              <a:gd name="T6" fmla="*/ 0 w 137"/>
              <a:gd name="T7" fmla="*/ 39 h 117"/>
              <a:gd name="T8" fmla="*/ 0 w 137"/>
              <a:gd name="T9" fmla="*/ 0 h 1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37"/>
              <a:gd name="T16" fmla="*/ 0 h 117"/>
              <a:gd name="T17" fmla="*/ 137 w 137"/>
              <a:gd name="T18" fmla="*/ 117 h 1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37" h="117">
                <a:moveTo>
                  <a:pt x="0" y="0"/>
                </a:moveTo>
                <a:lnTo>
                  <a:pt x="137" y="24"/>
                </a:lnTo>
                <a:lnTo>
                  <a:pt x="137" y="107"/>
                </a:lnTo>
                <a:lnTo>
                  <a:pt x="0" y="117"/>
                </a:lnTo>
                <a:lnTo>
                  <a:pt x="0" y="0"/>
                </a:lnTo>
                <a:close/>
              </a:path>
            </a:pathLst>
          </a:custGeom>
          <a:solidFill>
            <a:srgbClr val="4F4F4F"/>
          </a:solidFill>
          <a:ln w="9525">
            <a:noFill/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221" name="Freeform 50"/>
          <p:cNvSpPr/>
          <p:nvPr>
            <p:custDataLst>
              <p:tags r:id="rId49"/>
            </p:custDataLst>
          </p:nvPr>
        </p:nvSpPr>
        <p:spPr bwMode="auto">
          <a:xfrm>
            <a:off x="9855835" y="4309745"/>
            <a:ext cx="78740" cy="41275"/>
          </a:xfrm>
          <a:custGeom>
            <a:avLst/>
            <a:gdLst>
              <a:gd name="T0" fmla="*/ 121 w 365"/>
              <a:gd name="T1" fmla="*/ 0 h 197"/>
              <a:gd name="T2" fmla="*/ 121 w 365"/>
              <a:gd name="T3" fmla="*/ 65 h 197"/>
              <a:gd name="T4" fmla="*/ 4 w 365"/>
              <a:gd name="T5" fmla="*/ 66 h 197"/>
              <a:gd name="T6" fmla="*/ 0 w 365"/>
              <a:gd name="T7" fmla="*/ 12 h 197"/>
              <a:gd name="T8" fmla="*/ 121 w 365"/>
              <a:gd name="T9" fmla="*/ 0 h 19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65"/>
              <a:gd name="T16" fmla="*/ 0 h 197"/>
              <a:gd name="T17" fmla="*/ 365 w 365"/>
              <a:gd name="T18" fmla="*/ 197 h 19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65" h="197">
                <a:moveTo>
                  <a:pt x="365" y="0"/>
                </a:moveTo>
                <a:lnTo>
                  <a:pt x="365" y="193"/>
                </a:lnTo>
                <a:lnTo>
                  <a:pt x="12" y="197"/>
                </a:lnTo>
                <a:lnTo>
                  <a:pt x="0" y="35"/>
                </a:lnTo>
                <a:lnTo>
                  <a:pt x="365" y="0"/>
                </a:lnTo>
                <a:close/>
              </a:path>
            </a:pathLst>
          </a:custGeom>
          <a:solidFill>
            <a:srgbClr val="4E4E4E"/>
          </a:solidFill>
          <a:ln w="9525">
            <a:noFill/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222" name="Freeform 51"/>
          <p:cNvSpPr/>
          <p:nvPr>
            <p:custDataLst>
              <p:tags r:id="rId50"/>
            </p:custDataLst>
          </p:nvPr>
        </p:nvSpPr>
        <p:spPr bwMode="auto">
          <a:xfrm>
            <a:off x="9058275" y="4257675"/>
            <a:ext cx="207645" cy="79375"/>
          </a:xfrm>
          <a:custGeom>
            <a:avLst/>
            <a:gdLst>
              <a:gd name="T0" fmla="*/ 0 w 952"/>
              <a:gd name="T1" fmla="*/ 127 h 380"/>
              <a:gd name="T2" fmla="*/ 318 w 952"/>
              <a:gd name="T3" fmla="*/ 0 h 380"/>
              <a:gd name="T4" fmla="*/ 193 w 952"/>
              <a:gd name="T5" fmla="*/ 107 h 380"/>
              <a:gd name="T6" fmla="*/ 0 w 952"/>
              <a:gd name="T7" fmla="*/ 127 h 380"/>
              <a:gd name="T8" fmla="*/ 0 60000 65536"/>
              <a:gd name="T9" fmla="*/ 0 60000 65536"/>
              <a:gd name="T10" fmla="*/ 0 60000 65536"/>
              <a:gd name="T11" fmla="*/ 0 60000 65536"/>
              <a:gd name="T12" fmla="*/ 0 w 952"/>
              <a:gd name="T13" fmla="*/ 0 h 380"/>
              <a:gd name="T14" fmla="*/ 952 w 952"/>
              <a:gd name="T15" fmla="*/ 380 h 38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952" h="380">
                <a:moveTo>
                  <a:pt x="0" y="380"/>
                </a:moveTo>
                <a:lnTo>
                  <a:pt x="952" y="0"/>
                </a:lnTo>
                <a:lnTo>
                  <a:pt x="579" y="321"/>
                </a:lnTo>
                <a:lnTo>
                  <a:pt x="0" y="380"/>
                </a:lnTo>
                <a:close/>
              </a:path>
            </a:pathLst>
          </a:custGeom>
          <a:solidFill>
            <a:srgbClr val="646464"/>
          </a:solidFill>
          <a:ln w="9525">
            <a:noFill/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223" name="Rectangle 52"/>
          <p:cNvSpPr>
            <a:spLocks noChangeArrowheads="1"/>
          </p:cNvSpPr>
          <p:nvPr>
            <p:custDataLst>
              <p:tags r:id="rId51"/>
            </p:custDataLst>
          </p:nvPr>
        </p:nvSpPr>
        <p:spPr bwMode="auto">
          <a:xfrm>
            <a:off x="8472170" y="4389755"/>
            <a:ext cx="1981200" cy="20955"/>
          </a:xfrm>
          <a:prstGeom prst="rect">
            <a:avLst/>
          </a:prstGeom>
          <a:solidFill>
            <a:srgbClr val="E2E7FA"/>
          </a:solidFill>
          <a:ln w="9525">
            <a:noFill/>
            <a:miter lim="800000"/>
          </a:ln>
        </p:spPr>
        <p:txBody>
          <a:bodyPr/>
          <a:lstStyle/>
          <a:p>
            <a:endParaRPr lang="zh-CN" altLang="en-US" sz="24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224" name="Freeform 53"/>
          <p:cNvSpPr/>
          <p:nvPr>
            <p:custDataLst>
              <p:tags r:id="rId52"/>
            </p:custDataLst>
          </p:nvPr>
        </p:nvSpPr>
        <p:spPr bwMode="auto">
          <a:xfrm>
            <a:off x="10435590" y="4305935"/>
            <a:ext cx="16510" cy="122555"/>
          </a:xfrm>
          <a:custGeom>
            <a:avLst/>
            <a:gdLst>
              <a:gd name="T0" fmla="*/ 25 w 74"/>
              <a:gd name="T1" fmla="*/ 175 h 585"/>
              <a:gd name="T2" fmla="*/ 25 w 74"/>
              <a:gd name="T3" fmla="*/ 195 h 585"/>
              <a:gd name="T4" fmla="*/ 0 w 74"/>
              <a:gd name="T5" fmla="*/ 0 h 585"/>
              <a:gd name="T6" fmla="*/ 25 w 74"/>
              <a:gd name="T7" fmla="*/ 175 h 585"/>
              <a:gd name="T8" fmla="*/ 0 60000 65536"/>
              <a:gd name="T9" fmla="*/ 0 60000 65536"/>
              <a:gd name="T10" fmla="*/ 0 60000 65536"/>
              <a:gd name="T11" fmla="*/ 0 60000 65536"/>
              <a:gd name="T12" fmla="*/ 0 w 74"/>
              <a:gd name="T13" fmla="*/ 0 h 585"/>
              <a:gd name="T14" fmla="*/ 74 w 74"/>
              <a:gd name="T15" fmla="*/ 585 h 58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4" h="585">
                <a:moveTo>
                  <a:pt x="74" y="526"/>
                </a:moveTo>
                <a:lnTo>
                  <a:pt x="74" y="585"/>
                </a:lnTo>
                <a:lnTo>
                  <a:pt x="0" y="0"/>
                </a:lnTo>
                <a:lnTo>
                  <a:pt x="74" y="526"/>
                </a:lnTo>
                <a:close/>
              </a:path>
            </a:pathLst>
          </a:custGeom>
          <a:solidFill>
            <a:srgbClr val="959595"/>
          </a:solidFill>
          <a:ln w="9525">
            <a:noFill/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225" name="Line 54"/>
          <p:cNvSpPr>
            <a:spLocks noChangeShapeType="1"/>
          </p:cNvSpPr>
          <p:nvPr>
            <p:custDataLst>
              <p:tags r:id="rId53"/>
            </p:custDataLst>
          </p:nvPr>
        </p:nvSpPr>
        <p:spPr bwMode="auto">
          <a:xfrm flipH="1">
            <a:off x="9145270" y="3410585"/>
            <a:ext cx="39370" cy="709295"/>
          </a:xfrm>
          <a:prstGeom prst="line">
            <a:avLst/>
          </a:prstGeom>
          <a:noFill/>
          <a:ln w="19050">
            <a:solidFill>
              <a:srgbClr val="618FFD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226" name="Line 55"/>
          <p:cNvSpPr>
            <a:spLocks noChangeShapeType="1"/>
          </p:cNvSpPr>
          <p:nvPr>
            <p:custDataLst>
              <p:tags r:id="rId54"/>
            </p:custDataLst>
          </p:nvPr>
        </p:nvSpPr>
        <p:spPr bwMode="auto">
          <a:xfrm flipH="1">
            <a:off x="9173845" y="3405505"/>
            <a:ext cx="33655" cy="723265"/>
          </a:xfrm>
          <a:prstGeom prst="line">
            <a:avLst/>
          </a:prstGeom>
          <a:noFill/>
          <a:ln w="11113">
            <a:solidFill>
              <a:srgbClr val="618FFD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227" name="Line 56"/>
          <p:cNvSpPr>
            <a:spLocks noChangeShapeType="1"/>
          </p:cNvSpPr>
          <p:nvPr>
            <p:custDataLst>
              <p:tags r:id="rId55"/>
            </p:custDataLst>
          </p:nvPr>
        </p:nvSpPr>
        <p:spPr bwMode="auto">
          <a:xfrm flipH="1">
            <a:off x="9202420" y="3401060"/>
            <a:ext cx="29210" cy="725805"/>
          </a:xfrm>
          <a:prstGeom prst="line">
            <a:avLst/>
          </a:prstGeom>
          <a:noFill/>
          <a:ln w="11113">
            <a:solidFill>
              <a:srgbClr val="618FFD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228" name="Line 57"/>
          <p:cNvSpPr>
            <a:spLocks noChangeShapeType="1"/>
          </p:cNvSpPr>
          <p:nvPr>
            <p:custDataLst>
              <p:tags r:id="rId56"/>
            </p:custDataLst>
          </p:nvPr>
        </p:nvSpPr>
        <p:spPr bwMode="auto">
          <a:xfrm flipH="1">
            <a:off x="9231630" y="3395980"/>
            <a:ext cx="23495" cy="729615"/>
          </a:xfrm>
          <a:prstGeom prst="line">
            <a:avLst/>
          </a:prstGeom>
          <a:noFill/>
          <a:ln w="11113">
            <a:solidFill>
              <a:srgbClr val="618FFD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229" name="Line 58"/>
          <p:cNvSpPr>
            <a:spLocks noChangeShapeType="1"/>
          </p:cNvSpPr>
          <p:nvPr>
            <p:custDataLst>
              <p:tags r:id="rId57"/>
            </p:custDataLst>
          </p:nvPr>
        </p:nvSpPr>
        <p:spPr bwMode="auto">
          <a:xfrm flipH="1">
            <a:off x="9260840" y="3388360"/>
            <a:ext cx="19050" cy="736600"/>
          </a:xfrm>
          <a:prstGeom prst="line">
            <a:avLst/>
          </a:prstGeom>
          <a:noFill/>
          <a:ln w="11113">
            <a:solidFill>
              <a:srgbClr val="618FFD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230" name="Line 59"/>
          <p:cNvSpPr>
            <a:spLocks noChangeShapeType="1"/>
          </p:cNvSpPr>
          <p:nvPr>
            <p:custDataLst>
              <p:tags r:id="rId58"/>
            </p:custDataLst>
          </p:nvPr>
        </p:nvSpPr>
        <p:spPr bwMode="auto">
          <a:xfrm flipH="1">
            <a:off x="9288780" y="3387090"/>
            <a:ext cx="14605" cy="735965"/>
          </a:xfrm>
          <a:prstGeom prst="line">
            <a:avLst/>
          </a:prstGeom>
          <a:noFill/>
          <a:ln w="11113">
            <a:solidFill>
              <a:srgbClr val="618FFD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231" name="Line 60"/>
          <p:cNvSpPr>
            <a:spLocks noChangeShapeType="1"/>
          </p:cNvSpPr>
          <p:nvPr>
            <p:custDataLst>
              <p:tags r:id="rId59"/>
            </p:custDataLst>
          </p:nvPr>
        </p:nvSpPr>
        <p:spPr bwMode="auto">
          <a:xfrm flipH="1">
            <a:off x="9317990" y="3375025"/>
            <a:ext cx="8890" cy="746760"/>
          </a:xfrm>
          <a:prstGeom prst="line">
            <a:avLst/>
          </a:prstGeom>
          <a:noFill/>
          <a:ln w="11113">
            <a:solidFill>
              <a:srgbClr val="618FFD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232" name="Line 61"/>
          <p:cNvSpPr>
            <a:spLocks noChangeShapeType="1"/>
          </p:cNvSpPr>
          <p:nvPr>
            <p:custDataLst>
              <p:tags r:id="rId60"/>
            </p:custDataLst>
          </p:nvPr>
        </p:nvSpPr>
        <p:spPr bwMode="auto">
          <a:xfrm flipH="1">
            <a:off x="9346565" y="3373120"/>
            <a:ext cx="3810" cy="748030"/>
          </a:xfrm>
          <a:prstGeom prst="line">
            <a:avLst/>
          </a:prstGeom>
          <a:noFill/>
          <a:ln w="11113">
            <a:solidFill>
              <a:srgbClr val="618FFD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233" name="Line 62"/>
          <p:cNvSpPr>
            <a:spLocks noChangeShapeType="1"/>
          </p:cNvSpPr>
          <p:nvPr>
            <p:custDataLst>
              <p:tags r:id="rId61"/>
            </p:custDataLst>
          </p:nvPr>
        </p:nvSpPr>
        <p:spPr bwMode="auto">
          <a:xfrm>
            <a:off x="9374505" y="3364230"/>
            <a:ext cx="635" cy="755015"/>
          </a:xfrm>
          <a:prstGeom prst="line">
            <a:avLst/>
          </a:prstGeom>
          <a:noFill/>
          <a:ln w="11113">
            <a:solidFill>
              <a:srgbClr val="618FFD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234" name="Line 63"/>
          <p:cNvSpPr>
            <a:spLocks noChangeShapeType="1"/>
          </p:cNvSpPr>
          <p:nvPr>
            <p:custDataLst>
              <p:tags r:id="rId62"/>
            </p:custDataLst>
          </p:nvPr>
        </p:nvSpPr>
        <p:spPr bwMode="auto">
          <a:xfrm>
            <a:off x="9479280" y="3343910"/>
            <a:ext cx="635" cy="771525"/>
          </a:xfrm>
          <a:prstGeom prst="line">
            <a:avLst/>
          </a:prstGeom>
          <a:noFill/>
          <a:ln w="11113">
            <a:solidFill>
              <a:srgbClr val="618FFD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235" name="Line 64"/>
          <p:cNvSpPr>
            <a:spLocks noChangeShapeType="1"/>
          </p:cNvSpPr>
          <p:nvPr>
            <p:custDataLst>
              <p:tags r:id="rId63"/>
            </p:custDataLst>
          </p:nvPr>
        </p:nvSpPr>
        <p:spPr bwMode="auto">
          <a:xfrm>
            <a:off x="9508490" y="3336290"/>
            <a:ext cx="635" cy="784860"/>
          </a:xfrm>
          <a:prstGeom prst="line">
            <a:avLst/>
          </a:prstGeom>
          <a:noFill/>
          <a:ln w="11113">
            <a:solidFill>
              <a:srgbClr val="618FFD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236" name="Line 65"/>
          <p:cNvSpPr>
            <a:spLocks noChangeShapeType="1"/>
          </p:cNvSpPr>
          <p:nvPr>
            <p:custDataLst>
              <p:tags r:id="rId64"/>
            </p:custDataLst>
          </p:nvPr>
        </p:nvSpPr>
        <p:spPr bwMode="auto">
          <a:xfrm>
            <a:off x="9538970" y="3328670"/>
            <a:ext cx="635" cy="797560"/>
          </a:xfrm>
          <a:prstGeom prst="line">
            <a:avLst/>
          </a:prstGeom>
          <a:noFill/>
          <a:ln w="11113">
            <a:solidFill>
              <a:srgbClr val="618FFD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237" name="Line 66"/>
          <p:cNvSpPr>
            <a:spLocks noChangeShapeType="1"/>
          </p:cNvSpPr>
          <p:nvPr>
            <p:custDataLst>
              <p:tags r:id="rId65"/>
            </p:custDataLst>
          </p:nvPr>
        </p:nvSpPr>
        <p:spPr bwMode="auto">
          <a:xfrm>
            <a:off x="9568815" y="3321685"/>
            <a:ext cx="635" cy="809625"/>
          </a:xfrm>
          <a:prstGeom prst="line">
            <a:avLst/>
          </a:prstGeom>
          <a:noFill/>
          <a:ln w="11113">
            <a:solidFill>
              <a:srgbClr val="618FFD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238" name="Line 67"/>
          <p:cNvSpPr>
            <a:spLocks noChangeShapeType="1"/>
          </p:cNvSpPr>
          <p:nvPr>
            <p:custDataLst>
              <p:tags r:id="rId66"/>
            </p:custDataLst>
          </p:nvPr>
        </p:nvSpPr>
        <p:spPr bwMode="auto">
          <a:xfrm>
            <a:off x="9599295" y="3314065"/>
            <a:ext cx="635" cy="822960"/>
          </a:xfrm>
          <a:prstGeom prst="line">
            <a:avLst/>
          </a:prstGeom>
          <a:noFill/>
          <a:ln w="11113">
            <a:solidFill>
              <a:srgbClr val="618FFD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239" name="Line 68"/>
          <p:cNvSpPr>
            <a:spLocks noChangeShapeType="1"/>
          </p:cNvSpPr>
          <p:nvPr>
            <p:custDataLst>
              <p:tags r:id="rId67"/>
            </p:custDataLst>
          </p:nvPr>
        </p:nvSpPr>
        <p:spPr bwMode="auto">
          <a:xfrm>
            <a:off x="9628505" y="3306445"/>
            <a:ext cx="635" cy="836295"/>
          </a:xfrm>
          <a:prstGeom prst="line">
            <a:avLst/>
          </a:prstGeom>
          <a:noFill/>
          <a:ln w="11113">
            <a:solidFill>
              <a:srgbClr val="618FFD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240" name="Line 69"/>
          <p:cNvSpPr>
            <a:spLocks noChangeShapeType="1"/>
          </p:cNvSpPr>
          <p:nvPr>
            <p:custDataLst>
              <p:tags r:id="rId68"/>
            </p:custDataLst>
          </p:nvPr>
        </p:nvSpPr>
        <p:spPr bwMode="auto">
          <a:xfrm>
            <a:off x="9658350" y="3298825"/>
            <a:ext cx="635" cy="848995"/>
          </a:xfrm>
          <a:prstGeom prst="line">
            <a:avLst/>
          </a:prstGeom>
          <a:noFill/>
          <a:ln w="11113">
            <a:solidFill>
              <a:srgbClr val="618FFD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241" name="Line 70"/>
          <p:cNvSpPr>
            <a:spLocks noChangeShapeType="1"/>
          </p:cNvSpPr>
          <p:nvPr>
            <p:custDataLst>
              <p:tags r:id="rId69"/>
            </p:custDataLst>
          </p:nvPr>
        </p:nvSpPr>
        <p:spPr bwMode="auto">
          <a:xfrm>
            <a:off x="9688830" y="3291205"/>
            <a:ext cx="635" cy="861060"/>
          </a:xfrm>
          <a:prstGeom prst="line">
            <a:avLst/>
          </a:prstGeom>
          <a:noFill/>
          <a:ln w="11113">
            <a:solidFill>
              <a:srgbClr val="618FFD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242" name="Line 71"/>
          <p:cNvSpPr>
            <a:spLocks noChangeShapeType="1"/>
          </p:cNvSpPr>
          <p:nvPr>
            <p:custDataLst>
              <p:tags r:id="rId70"/>
            </p:custDataLst>
          </p:nvPr>
        </p:nvSpPr>
        <p:spPr bwMode="auto">
          <a:xfrm>
            <a:off x="9736455" y="3295650"/>
            <a:ext cx="635" cy="859155"/>
          </a:xfrm>
          <a:prstGeom prst="line">
            <a:avLst/>
          </a:prstGeom>
          <a:noFill/>
          <a:ln w="11113">
            <a:solidFill>
              <a:srgbClr val="618FFD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243" name="Line 72"/>
          <p:cNvSpPr>
            <a:spLocks noChangeShapeType="1"/>
          </p:cNvSpPr>
          <p:nvPr>
            <p:custDataLst>
              <p:tags r:id="rId71"/>
            </p:custDataLst>
          </p:nvPr>
        </p:nvSpPr>
        <p:spPr bwMode="auto">
          <a:xfrm>
            <a:off x="9756140" y="3308350"/>
            <a:ext cx="2540" cy="849630"/>
          </a:xfrm>
          <a:prstGeom prst="line">
            <a:avLst/>
          </a:prstGeom>
          <a:noFill/>
          <a:ln w="11113">
            <a:solidFill>
              <a:srgbClr val="618FFD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244" name="Line 73"/>
          <p:cNvSpPr>
            <a:spLocks noChangeShapeType="1"/>
          </p:cNvSpPr>
          <p:nvPr>
            <p:custDataLst>
              <p:tags r:id="rId72"/>
            </p:custDataLst>
          </p:nvPr>
        </p:nvSpPr>
        <p:spPr bwMode="auto">
          <a:xfrm>
            <a:off x="9775825" y="3321685"/>
            <a:ext cx="5080" cy="838200"/>
          </a:xfrm>
          <a:prstGeom prst="line">
            <a:avLst/>
          </a:prstGeom>
          <a:noFill/>
          <a:ln w="11113">
            <a:solidFill>
              <a:srgbClr val="618FFD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245" name="Line 74"/>
          <p:cNvSpPr>
            <a:spLocks noChangeShapeType="1"/>
          </p:cNvSpPr>
          <p:nvPr>
            <p:custDataLst>
              <p:tags r:id="rId73"/>
            </p:custDataLst>
          </p:nvPr>
        </p:nvSpPr>
        <p:spPr bwMode="auto">
          <a:xfrm>
            <a:off x="9795510" y="3335020"/>
            <a:ext cx="7620" cy="826770"/>
          </a:xfrm>
          <a:prstGeom prst="line">
            <a:avLst/>
          </a:prstGeom>
          <a:noFill/>
          <a:ln w="11113">
            <a:solidFill>
              <a:srgbClr val="618FFD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246" name="Line 75"/>
          <p:cNvSpPr>
            <a:spLocks noChangeShapeType="1"/>
          </p:cNvSpPr>
          <p:nvPr>
            <p:custDataLst>
              <p:tags r:id="rId74"/>
            </p:custDataLst>
          </p:nvPr>
        </p:nvSpPr>
        <p:spPr bwMode="auto">
          <a:xfrm>
            <a:off x="9815830" y="3366135"/>
            <a:ext cx="9525" cy="798830"/>
          </a:xfrm>
          <a:prstGeom prst="line">
            <a:avLst/>
          </a:prstGeom>
          <a:noFill/>
          <a:ln w="11113">
            <a:solidFill>
              <a:srgbClr val="618FFD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247" name="Line 76"/>
          <p:cNvSpPr>
            <a:spLocks noChangeShapeType="1"/>
          </p:cNvSpPr>
          <p:nvPr>
            <p:custDataLst>
              <p:tags r:id="rId75"/>
            </p:custDataLst>
          </p:nvPr>
        </p:nvSpPr>
        <p:spPr bwMode="auto">
          <a:xfrm>
            <a:off x="9835515" y="3378835"/>
            <a:ext cx="13335" cy="788035"/>
          </a:xfrm>
          <a:prstGeom prst="line">
            <a:avLst/>
          </a:prstGeom>
          <a:noFill/>
          <a:ln w="11113">
            <a:solidFill>
              <a:srgbClr val="618FFD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248" name="Line 77"/>
          <p:cNvSpPr>
            <a:spLocks noChangeShapeType="1"/>
          </p:cNvSpPr>
          <p:nvPr>
            <p:custDataLst>
              <p:tags r:id="rId76"/>
            </p:custDataLst>
          </p:nvPr>
        </p:nvSpPr>
        <p:spPr bwMode="auto">
          <a:xfrm>
            <a:off x="9855200" y="3392170"/>
            <a:ext cx="15875" cy="776605"/>
          </a:xfrm>
          <a:prstGeom prst="line">
            <a:avLst/>
          </a:prstGeom>
          <a:noFill/>
          <a:ln w="11113">
            <a:solidFill>
              <a:srgbClr val="618FFD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249" name="Line 78"/>
          <p:cNvSpPr>
            <a:spLocks noChangeShapeType="1"/>
          </p:cNvSpPr>
          <p:nvPr>
            <p:custDataLst>
              <p:tags r:id="rId77"/>
            </p:custDataLst>
          </p:nvPr>
        </p:nvSpPr>
        <p:spPr bwMode="auto">
          <a:xfrm>
            <a:off x="9875520" y="3406140"/>
            <a:ext cx="18415" cy="765175"/>
          </a:xfrm>
          <a:prstGeom prst="line">
            <a:avLst/>
          </a:prstGeom>
          <a:noFill/>
          <a:ln w="11113">
            <a:solidFill>
              <a:srgbClr val="618FFD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250" name="Line 79"/>
          <p:cNvSpPr>
            <a:spLocks noChangeShapeType="1"/>
          </p:cNvSpPr>
          <p:nvPr>
            <p:custDataLst>
              <p:tags r:id="rId78"/>
            </p:custDataLst>
          </p:nvPr>
        </p:nvSpPr>
        <p:spPr bwMode="auto">
          <a:xfrm>
            <a:off x="9895205" y="3419475"/>
            <a:ext cx="20320" cy="754380"/>
          </a:xfrm>
          <a:prstGeom prst="line">
            <a:avLst/>
          </a:prstGeom>
          <a:noFill/>
          <a:ln w="11113">
            <a:solidFill>
              <a:srgbClr val="618FFD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251" name="Line 80"/>
          <p:cNvSpPr>
            <a:spLocks noChangeShapeType="1"/>
          </p:cNvSpPr>
          <p:nvPr>
            <p:custDataLst>
              <p:tags r:id="rId79"/>
            </p:custDataLst>
          </p:nvPr>
        </p:nvSpPr>
        <p:spPr bwMode="auto">
          <a:xfrm>
            <a:off x="9932035" y="3451860"/>
            <a:ext cx="26670" cy="727075"/>
          </a:xfrm>
          <a:prstGeom prst="line">
            <a:avLst/>
          </a:prstGeom>
          <a:noFill/>
          <a:ln w="11113">
            <a:solidFill>
              <a:srgbClr val="618FFD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252" name="Line 81"/>
          <p:cNvSpPr>
            <a:spLocks noChangeShapeType="1"/>
          </p:cNvSpPr>
          <p:nvPr>
            <p:custDataLst>
              <p:tags r:id="rId80"/>
            </p:custDataLst>
          </p:nvPr>
        </p:nvSpPr>
        <p:spPr bwMode="auto">
          <a:xfrm>
            <a:off x="9953625" y="3461385"/>
            <a:ext cx="26035" cy="720090"/>
          </a:xfrm>
          <a:prstGeom prst="line">
            <a:avLst/>
          </a:prstGeom>
          <a:noFill/>
          <a:ln w="11113">
            <a:solidFill>
              <a:srgbClr val="618FFD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253" name="Line 82"/>
          <p:cNvSpPr>
            <a:spLocks noChangeShapeType="1"/>
          </p:cNvSpPr>
          <p:nvPr>
            <p:custDataLst>
              <p:tags r:id="rId81"/>
            </p:custDataLst>
          </p:nvPr>
        </p:nvSpPr>
        <p:spPr bwMode="auto">
          <a:xfrm>
            <a:off x="9975215" y="3486785"/>
            <a:ext cx="25400" cy="697230"/>
          </a:xfrm>
          <a:prstGeom prst="line">
            <a:avLst/>
          </a:prstGeom>
          <a:noFill/>
          <a:ln w="11113">
            <a:solidFill>
              <a:srgbClr val="618FFD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254" name="Line 83"/>
          <p:cNvSpPr>
            <a:spLocks noChangeShapeType="1"/>
          </p:cNvSpPr>
          <p:nvPr>
            <p:custDataLst>
              <p:tags r:id="rId82"/>
            </p:custDataLst>
          </p:nvPr>
        </p:nvSpPr>
        <p:spPr bwMode="auto">
          <a:xfrm>
            <a:off x="9996805" y="3504565"/>
            <a:ext cx="25400" cy="682625"/>
          </a:xfrm>
          <a:prstGeom prst="line">
            <a:avLst/>
          </a:prstGeom>
          <a:noFill/>
          <a:ln w="11113">
            <a:solidFill>
              <a:srgbClr val="618FFD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255" name="Line 84"/>
          <p:cNvSpPr>
            <a:spLocks noChangeShapeType="1"/>
          </p:cNvSpPr>
          <p:nvPr>
            <p:custDataLst>
              <p:tags r:id="rId83"/>
            </p:custDataLst>
          </p:nvPr>
        </p:nvSpPr>
        <p:spPr bwMode="auto">
          <a:xfrm>
            <a:off x="10020300" y="3521710"/>
            <a:ext cx="22860" cy="668655"/>
          </a:xfrm>
          <a:prstGeom prst="line">
            <a:avLst/>
          </a:prstGeom>
          <a:noFill/>
          <a:ln w="11113">
            <a:solidFill>
              <a:srgbClr val="618FFD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256" name="Line 85"/>
          <p:cNvSpPr>
            <a:spLocks noChangeShapeType="1"/>
          </p:cNvSpPr>
          <p:nvPr>
            <p:custDataLst>
              <p:tags r:id="rId84"/>
            </p:custDataLst>
          </p:nvPr>
        </p:nvSpPr>
        <p:spPr bwMode="auto">
          <a:xfrm>
            <a:off x="10041890" y="3536315"/>
            <a:ext cx="22225" cy="656590"/>
          </a:xfrm>
          <a:prstGeom prst="line">
            <a:avLst/>
          </a:prstGeom>
          <a:noFill/>
          <a:ln w="11113">
            <a:solidFill>
              <a:srgbClr val="618FFD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257" name="Line 86"/>
          <p:cNvSpPr>
            <a:spLocks noChangeShapeType="1"/>
          </p:cNvSpPr>
          <p:nvPr>
            <p:custDataLst>
              <p:tags r:id="rId85"/>
            </p:custDataLst>
          </p:nvPr>
        </p:nvSpPr>
        <p:spPr bwMode="auto">
          <a:xfrm>
            <a:off x="10076180" y="3569335"/>
            <a:ext cx="24130" cy="626745"/>
          </a:xfrm>
          <a:prstGeom prst="line">
            <a:avLst/>
          </a:prstGeom>
          <a:noFill/>
          <a:ln w="11113">
            <a:solidFill>
              <a:srgbClr val="618FFD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258" name="Line 87"/>
          <p:cNvSpPr>
            <a:spLocks noChangeShapeType="1"/>
          </p:cNvSpPr>
          <p:nvPr>
            <p:custDataLst>
              <p:tags r:id="rId86"/>
            </p:custDataLst>
          </p:nvPr>
        </p:nvSpPr>
        <p:spPr bwMode="auto">
          <a:xfrm>
            <a:off x="10095230" y="3585845"/>
            <a:ext cx="25400" cy="613410"/>
          </a:xfrm>
          <a:prstGeom prst="line">
            <a:avLst/>
          </a:prstGeom>
          <a:noFill/>
          <a:ln w="11113">
            <a:solidFill>
              <a:srgbClr val="618FFD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259" name="Line 88"/>
          <p:cNvSpPr>
            <a:spLocks noChangeShapeType="1"/>
          </p:cNvSpPr>
          <p:nvPr>
            <p:custDataLst>
              <p:tags r:id="rId87"/>
            </p:custDataLst>
          </p:nvPr>
        </p:nvSpPr>
        <p:spPr bwMode="auto">
          <a:xfrm>
            <a:off x="10114280" y="3595370"/>
            <a:ext cx="26670" cy="607695"/>
          </a:xfrm>
          <a:prstGeom prst="line">
            <a:avLst/>
          </a:prstGeom>
          <a:noFill/>
          <a:ln w="11113">
            <a:solidFill>
              <a:srgbClr val="618FFD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260" name="Line 89"/>
          <p:cNvSpPr>
            <a:spLocks noChangeShapeType="1"/>
          </p:cNvSpPr>
          <p:nvPr>
            <p:custDataLst>
              <p:tags r:id="rId88"/>
            </p:custDataLst>
          </p:nvPr>
        </p:nvSpPr>
        <p:spPr bwMode="auto">
          <a:xfrm>
            <a:off x="10132695" y="3612515"/>
            <a:ext cx="28575" cy="594995"/>
          </a:xfrm>
          <a:prstGeom prst="line">
            <a:avLst/>
          </a:prstGeom>
          <a:noFill/>
          <a:ln w="11113">
            <a:solidFill>
              <a:srgbClr val="618FFD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261" name="Line 90"/>
          <p:cNvSpPr>
            <a:spLocks noChangeShapeType="1"/>
          </p:cNvSpPr>
          <p:nvPr>
            <p:custDataLst>
              <p:tags r:id="rId89"/>
            </p:custDataLst>
          </p:nvPr>
        </p:nvSpPr>
        <p:spPr bwMode="auto">
          <a:xfrm>
            <a:off x="10151110" y="3629025"/>
            <a:ext cx="29210" cy="582295"/>
          </a:xfrm>
          <a:prstGeom prst="line">
            <a:avLst/>
          </a:prstGeom>
          <a:noFill/>
          <a:ln w="11113">
            <a:solidFill>
              <a:srgbClr val="618FFD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262" name="Freeform 91"/>
          <p:cNvSpPr/>
          <p:nvPr>
            <p:custDataLst>
              <p:tags r:id="rId90"/>
            </p:custDataLst>
          </p:nvPr>
        </p:nvSpPr>
        <p:spPr bwMode="auto">
          <a:xfrm>
            <a:off x="8785860" y="4110355"/>
            <a:ext cx="1414145" cy="109855"/>
          </a:xfrm>
          <a:custGeom>
            <a:avLst/>
            <a:gdLst>
              <a:gd name="T0" fmla="*/ 0 w 6501"/>
              <a:gd name="T1" fmla="*/ 87 h 525"/>
              <a:gd name="T2" fmla="*/ 0 w 6501"/>
              <a:gd name="T3" fmla="*/ 56 h 525"/>
              <a:gd name="T4" fmla="*/ 429 w 6501"/>
              <a:gd name="T5" fmla="*/ 32 h 525"/>
              <a:gd name="T6" fmla="*/ 475 w 6501"/>
              <a:gd name="T7" fmla="*/ 40 h 525"/>
              <a:gd name="T8" fmla="*/ 475 w 6501"/>
              <a:gd name="T9" fmla="*/ 24 h 525"/>
              <a:gd name="T10" fmla="*/ 971 w 6501"/>
              <a:gd name="T11" fmla="*/ 0 h 525"/>
              <a:gd name="T12" fmla="*/ 2167 w 6501"/>
              <a:gd name="T13" fmla="*/ 151 h 525"/>
              <a:gd name="T14" fmla="*/ 2167 w 6501"/>
              <a:gd name="T15" fmla="*/ 175 h 525"/>
              <a:gd name="T16" fmla="*/ 1005 w 6501"/>
              <a:gd name="T17" fmla="*/ 47 h 525"/>
              <a:gd name="T18" fmla="*/ 959 w 6501"/>
              <a:gd name="T19" fmla="*/ 47 h 525"/>
              <a:gd name="T20" fmla="*/ 0 w 6501"/>
              <a:gd name="T21" fmla="*/ 87 h 525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6501"/>
              <a:gd name="T34" fmla="*/ 0 h 525"/>
              <a:gd name="T35" fmla="*/ 6501 w 6501"/>
              <a:gd name="T36" fmla="*/ 525 h 525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6501" h="525">
                <a:moveTo>
                  <a:pt x="0" y="262"/>
                </a:moveTo>
                <a:lnTo>
                  <a:pt x="0" y="167"/>
                </a:lnTo>
                <a:lnTo>
                  <a:pt x="1287" y="95"/>
                </a:lnTo>
                <a:lnTo>
                  <a:pt x="1424" y="119"/>
                </a:lnTo>
                <a:lnTo>
                  <a:pt x="1424" y="73"/>
                </a:lnTo>
                <a:lnTo>
                  <a:pt x="2913" y="0"/>
                </a:lnTo>
                <a:lnTo>
                  <a:pt x="6501" y="453"/>
                </a:lnTo>
                <a:lnTo>
                  <a:pt x="6501" y="525"/>
                </a:lnTo>
                <a:lnTo>
                  <a:pt x="3015" y="142"/>
                </a:lnTo>
                <a:lnTo>
                  <a:pt x="2878" y="142"/>
                </a:lnTo>
                <a:lnTo>
                  <a:pt x="0" y="262"/>
                </a:lnTo>
                <a:close/>
              </a:path>
            </a:pathLst>
          </a:custGeom>
          <a:solidFill>
            <a:srgbClr val="8CF4EA"/>
          </a:solidFill>
          <a:ln w="9525">
            <a:noFill/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263" name="Oval 92"/>
          <p:cNvSpPr>
            <a:spLocks noChangeArrowheads="1"/>
          </p:cNvSpPr>
          <p:nvPr>
            <p:custDataLst>
              <p:tags r:id="rId91"/>
            </p:custDataLst>
          </p:nvPr>
        </p:nvSpPr>
        <p:spPr bwMode="auto">
          <a:xfrm>
            <a:off x="9818370" y="4344035"/>
            <a:ext cx="71120" cy="15875"/>
          </a:xfrm>
          <a:prstGeom prst="ellipse">
            <a:avLst/>
          </a:prstGeom>
          <a:solidFill>
            <a:srgbClr val="DFDFDF"/>
          </a:solidFill>
          <a:ln w="9525">
            <a:noFill/>
            <a:round/>
          </a:ln>
        </p:spPr>
        <p:txBody>
          <a:bodyPr/>
          <a:lstStyle/>
          <a:p>
            <a:endParaRPr lang="zh-CN" altLang="en-US" sz="24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264" name="Oval 93"/>
          <p:cNvSpPr>
            <a:spLocks noChangeArrowheads="1"/>
          </p:cNvSpPr>
          <p:nvPr>
            <p:custDataLst>
              <p:tags r:id="rId92"/>
            </p:custDataLst>
          </p:nvPr>
        </p:nvSpPr>
        <p:spPr bwMode="auto">
          <a:xfrm>
            <a:off x="9818370" y="4131945"/>
            <a:ext cx="71120" cy="15875"/>
          </a:xfrm>
          <a:prstGeom prst="ellipse">
            <a:avLst/>
          </a:prstGeom>
          <a:solidFill>
            <a:srgbClr val="DFDFDF"/>
          </a:solidFill>
          <a:ln w="9525">
            <a:noFill/>
            <a:round/>
          </a:ln>
        </p:spPr>
        <p:txBody>
          <a:bodyPr/>
          <a:lstStyle/>
          <a:p>
            <a:endParaRPr lang="zh-CN" altLang="en-US" sz="24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265" name="Line 94"/>
          <p:cNvSpPr>
            <a:spLocks noChangeShapeType="1"/>
          </p:cNvSpPr>
          <p:nvPr>
            <p:custDataLst>
              <p:tags r:id="rId93"/>
            </p:custDataLst>
          </p:nvPr>
        </p:nvSpPr>
        <p:spPr bwMode="auto">
          <a:xfrm flipV="1">
            <a:off x="9184005" y="3450590"/>
            <a:ext cx="147320" cy="29845"/>
          </a:xfrm>
          <a:prstGeom prst="line">
            <a:avLst/>
          </a:prstGeom>
          <a:noFill/>
          <a:ln w="11113">
            <a:solidFill>
              <a:srgbClr val="618FFD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266" name="Line 95"/>
          <p:cNvSpPr>
            <a:spLocks noChangeShapeType="1"/>
          </p:cNvSpPr>
          <p:nvPr>
            <p:custDataLst>
              <p:tags r:id="rId94"/>
            </p:custDataLst>
          </p:nvPr>
        </p:nvSpPr>
        <p:spPr bwMode="auto">
          <a:xfrm flipV="1">
            <a:off x="9246235" y="3759200"/>
            <a:ext cx="152400" cy="20955"/>
          </a:xfrm>
          <a:prstGeom prst="line">
            <a:avLst/>
          </a:prstGeom>
          <a:noFill/>
          <a:ln w="11113">
            <a:solidFill>
              <a:srgbClr val="618FFD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267" name="Line 96"/>
          <p:cNvSpPr>
            <a:spLocks noChangeShapeType="1"/>
          </p:cNvSpPr>
          <p:nvPr>
            <p:custDataLst>
              <p:tags r:id="rId95"/>
            </p:custDataLst>
          </p:nvPr>
        </p:nvSpPr>
        <p:spPr bwMode="auto">
          <a:xfrm flipV="1">
            <a:off x="9176385" y="3700145"/>
            <a:ext cx="111125" cy="20320"/>
          </a:xfrm>
          <a:prstGeom prst="line">
            <a:avLst/>
          </a:prstGeom>
          <a:noFill/>
          <a:ln w="11113">
            <a:solidFill>
              <a:srgbClr val="618FFD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268" name="Line 97"/>
          <p:cNvSpPr>
            <a:spLocks noChangeShapeType="1"/>
          </p:cNvSpPr>
          <p:nvPr>
            <p:custDataLst>
              <p:tags r:id="rId96"/>
            </p:custDataLst>
          </p:nvPr>
        </p:nvSpPr>
        <p:spPr bwMode="auto">
          <a:xfrm flipV="1">
            <a:off x="9169400" y="3841115"/>
            <a:ext cx="140335" cy="19685"/>
          </a:xfrm>
          <a:prstGeom prst="line">
            <a:avLst/>
          </a:prstGeom>
          <a:noFill/>
          <a:ln w="11113">
            <a:solidFill>
              <a:srgbClr val="618FFD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269" name="Line 98"/>
          <p:cNvSpPr>
            <a:spLocks noChangeShapeType="1"/>
          </p:cNvSpPr>
          <p:nvPr>
            <p:custDataLst>
              <p:tags r:id="rId97"/>
            </p:custDataLst>
          </p:nvPr>
        </p:nvSpPr>
        <p:spPr bwMode="auto">
          <a:xfrm flipV="1">
            <a:off x="9169400" y="3955415"/>
            <a:ext cx="81280" cy="4445"/>
          </a:xfrm>
          <a:prstGeom prst="line">
            <a:avLst/>
          </a:prstGeom>
          <a:noFill/>
          <a:ln w="11113">
            <a:solidFill>
              <a:srgbClr val="618FFD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270" name="Line 99"/>
          <p:cNvSpPr>
            <a:spLocks noChangeShapeType="1"/>
          </p:cNvSpPr>
          <p:nvPr>
            <p:custDataLst>
              <p:tags r:id="rId98"/>
            </p:custDataLst>
          </p:nvPr>
        </p:nvSpPr>
        <p:spPr bwMode="auto">
          <a:xfrm flipV="1">
            <a:off x="9161780" y="4029710"/>
            <a:ext cx="73025" cy="5715"/>
          </a:xfrm>
          <a:prstGeom prst="line">
            <a:avLst/>
          </a:prstGeom>
          <a:noFill/>
          <a:ln w="11113">
            <a:solidFill>
              <a:srgbClr val="618FFD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271" name="Line 100"/>
          <p:cNvSpPr>
            <a:spLocks noChangeShapeType="1"/>
          </p:cNvSpPr>
          <p:nvPr>
            <p:custDataLst>
              <p:tags r:id="rId99"/>
            </p:custDataLst>
          </p:nvPr>
        </p:nvSpPr>
        <p:spPr bwMode="auto">
          <a:xfrm flipV="1">
            <a:off x="9161780" y="4063365"/>
            <a:ext cx="184150" cy="10160"/>
          </a:xfrm>
          <a:prstGeom prst="line">
            <a:avLst/>
          </a:prstGeom>
          <a:noFill/>
          <a:ln w="11113">
            <a:solidFill>
              <a:srgbClr val="618FFD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272" name="Line 101"/>
          <p:cNvSpPr>
            <a:spLocks noChangeShapeType="1"/>
          </p:cNvSpPr>
          <p:nvPr>
            <p:custDataLst>
              <p:tags r:id="rId100"/>
            </p:custDataLst>
          </p:nvPr>
        </p:nvSpPr>
        <p:spPr bwMode="auto">
          <a:xfrm flipV="1">
            <a:off x="9530080" y="3329940"/>
            <a:ext cx="176530" cy="45085"/>
          </a:xfrm>
          <a:prstGeom prst="line">
            <a:avLst/>
          </a:prstGeom>
          <a:noFill/>
          <a:ln w="11113">
            <a:solidFill>
              <a:srgbClr val="618FFD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273" name="Line 102"/>
          <p:cNvSpPr>
            <a:spLocks noChangeShapeType="1"/>
          </p:cNvSpPr>
          <p:nvPr>
            <p:custDataLst>
              <p:tags r:id="rId101"/>
            </p:custDataLst>
          </p:nvPr>
        </p:nvSpPr>
        <p:spPr bwMode="auto">
          <a:xfrm flipV="1">
            <a:off x="9574530" y="3362325"/>
            <a:ext cx="139700" cy="38100"/>
          </a:xfrm>
          <a:prstGeom prst="line">
            <a:avLst/>
          </a:prstGeom>
          <a:noFill/>
          <a:ln w="11113">
            <a:solidFill>
              <a:srgbClr val="618FFD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274" name="Line 103"/>
          <p:cNvSpPr>
            <a:spLocks noChangeShapeType="1"/>
          </p:cNvSpPr>
          <p:nvPr>
            <p:custDataLst>
              <p:tags r:id="rId102"/>
            </p:custDataLst>
          </p:nvPr>
        </p:nvSpPr>
        <p:spPr bwMode="auto">
          <a:xfrm flipV="1">
            <a:off x="9449435" y="3940810"/>
            <a:ext cx="88265" cy="10160"/>
          </a:xfrm>
          <a:prstGeom prst="line">
            <a:avLst/>
          </a:prstGeom>
          <a:noFill/>
          <a:ln w="11113">
            <a:solidFill>
              <a:srgbClr val="618FFD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275" name="Line 104"/>
          <p:cNvSpPr>
            <a:spLocks noChangeShapeType="1"/>
          </p:cNvSpPr>
          <p:nvPr>
            <p:custDataLst>
              <p:tags r:id="rId103"/>
            </p:custDataLst>
          </p:nvPr>
        </p:nvSpPr>
        <p:spPr bwMode="auto">
          <a:xfrm flipV="1">
            <a:off x="9453245" y="4018915"/>
            <a:ext cx="180340" cy="11430"/>
          </a:xfrm>
          <a:prstGeom prst="line">
            <a:avLst/>
          </a:prstGeom>
          <a:noFill/>
          <a:ln w="11113">
            <a:solidFill>
              <a:srgbClr val="618FFD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276" name="Line 105"/>
          <p:cNvSpPr>
            <a:spLocks noChangeShapeType="1"/>
          </p:cNvSpPr>
          <p:nvPr>
            <p:custDataLst>
              <p:tags r:id="rId104"/>
            </p:custDataLst>
          </p:nvPr>
        </p:nvSpPr>
        <p:spPr bwMode="auto">
          <a:xfrm flipH="1">
            <a:off x="9625330" y="3691890"/>
            <a:ext cx="96520" cy="9525"/>
          </a:xfrm>
          <a:prstGeom prst="line">
            <a:avLst/>
          </a:prstGeom>
          <a:noFill/>
          <a:ln w="11113">
            <a:solidFill>
              <a:srgbClr val="618FFD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277" name="Line 106"/>
          <p:cNvSpPr>
            <a:spLocks noChangeShapeType="1"/>
          </p:cNvSpPr>
          <p:nvPr>
            <p:custDataLst>
              <p:tags r:id="rId105"/>
            </p:custDataLst>
          </p:nvPr>
        </p:nvSpPr>
        <p:spPr bwMode="auto">
          <a:xfrm>
            <a:off x="9736455" y="3371215"/>
            <a:ext cx="93345" cy="66040"/>
          </a:xfrm>
          <a:prstGeom prst="line">
            <a:avLst/>
          </a:prstGeom>
          <a:noFill/>
          <a:ln w="11113">
            <a:solidFill>
              <a:srgbClr val="618FFD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278" name="Line 107"/>
          <p:cNvSpPr>
            <a:spLocks noChangeShapeType="1"/>
          </p:cNvSpPr>
          <p:nvPr>
            <p:custDataLst>
              <p:tags r:id="rId106"/>
            </p:custDataLst>
          </p:nvPr>
        </p:nvSpPr>
        <p:spPr bwMode="auto">
          <a:xfrm>
            <a:off x="9736455" y="3435350"/>
            <a:ext cx="118745" cy="69215"/>
          </a:xfrm>
          <a:prstGeom prst="line">
            <a:avLst/>
          </a:prstGeom>
          <a:noFill/>
          <a:ln w="11113">
            <a:solidFill>
              <a:srgbClr val="618FFD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279" name="Line 108"/>
          <p:cNvSpPr>
            <a:spLocks noChangeShapeType="1"/>
          </p:cNvSpPr>
          <p:nvPr>
            <p:custDataLst>
              <p:tags r:id="rId107"/>
            </p:custDataLst>
          </p:nvPr>
        </p:nvSpPr>
        <p:spPr bwMode="auto">
          <a:xfrm>
            <a:off x="9736455" y="3600450"/>
            <a:ext cx="92075" cy="42545"/>
          </a:xfrm>
          <a:prstGeom prst="line">
            <a:avLst/>
          </a:prstGeom>
          <a:noFill/>
          <a:ln w="11113">
            <a:solidFill>
              <a:srgbClr val="618FFD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280" name="Line 109"/>
          <p:cNvSpPr>
            <a:spLocks noChangeShapeType="1"/>
          </p:cNvSpPr>
          <p:nvPr>
            <p:custDataLst>
              <p:tags r:id="rId108"/>
            </p:custDataLst>
          </p:nvPr>
        </p:nvSpPr>
        <p:spPr bwMode="auto">
          <a:xfrm>
            <a:off x="9736455" y="3665855"/>
            <a:ext cx="125095" cy="51435"/>
          </a:xfrm>
          <a:prstGeom prst="line">
            <a:avLst/>
          </a:prstGeom>
          <a:noFill/>
          <a:ln w="11113">
            <a:solidFill>
              <a:srgbClr val="618FFD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281" name="Line 110"/>
          <p:cNvSpPr>
            <a:spLocks noChangeShapeType="1"/>
          </p:cNvSpPr>
          <p:nvPr>
            <p:custDataLst>
              <p:tags r:id="rId109"/>
            </p:custDataLst>
          </p:nvPr>
        </p:nvSpPr>
        <p:spPr bwMode="auto">
          <a:xfrm>
            <a:off x="9743440" y="4010660"/>
            <a:ext cx="128905" cy="35560"/>
          </a:xfrm>
          <a:prstGeom prst="line">
            <a:avLst/>
          </a:prstGeom>
          <a:noFill/>
          <a:ln w="11113">
            <a:solidFill>
              <a:srgbClr val="618FFD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282" name="Line 111"/>
          <p:cNvSpPr>
            <a:spLocks noChangeShapeType="1"/>
          </p:cNvSpPr>
          <p:nvPr>
            <p:custDataLst>
              <p:tags r:id="rId110"/>
            </p:custDataLst>
          </p:nvPr>
        </p:nvSpPr>
        <p:spPr bwMode="auto">
          <a:xfrm>
            <a:off x="9824085" y="3996690"/>
            <a:ext cx="103505" cy="25400"/>
          </a:xfrm>
          <a:prstGeom prst="line">
            <a:avLst/>
          </a:prstGeom>
          <a:noFill/>
          <a:ln w="11113">
            <a:solidFill>
              <a:srgbClr val="618FFD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283" name="Line 112"/>
          <p:cNvSpPr>
            <a:spLocks noChangeShapeType="1"/>
          </p:cNvSpPr>
          <p:nvPr>
            <p:custDataLst>
              <p:tags r:id="rId111"/>
            </p:custDataLst>
          </p:nvPr>
        </p:nvSpPr>
        <p:spPr bwMode="auto">
          <a:xfrm>
            <a:off x="9743440" y="4070350"/>
            <a:ext cx="111125" cy="24130"/>
          </a:xfrm>
          <a:prstGeom prst="line">
            <a:avLst/>
          </a:prstGeom>
          <a:noFill/>
          <a:ln w="11113">
            <a:solidFill>
              <a:srgbClr val="618FFD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284" name="Line 113"/>
          <p:cNvSpPr>
            <a:spLocks noChangeShapeType="1"/>
          </p:cNvSpPr>
          <p:nvPr>
            <p:custDataLst>
              <p:tags r:id="rId112"/>
            </p:custDataLst>
          </p:nvPr>
        </p:nvSpPr>
        <p:spPr bwMode="auto">
          <a:xfrm>
            <a:off x="9979660" y="3596005"/>
            <a:ext cx="72390" cy="46990"/>
          </a:xfrm>
          <a:prstGeom prst="line">
            <a:avLst/>
          </a:prstGeom>
          <a:noFill/>
          <a:ln w="11113">
            <a:solidFill>
              <a:srgbClr val="618FFD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285" name="Line 114"/>
          <p:cNvSpPr>
            <a:spLocks noChangeShapeType="1"/>
          </p:cNvSpPr>
          <p:nvPr>
            <p:custDataLst>
              <p:tags r:id="rId113"/>
            </p:custDataLst>
          </p:nvPr>
        </p:nvSpPr>
        <p:spPr bwMode="auto">
          <a:xfrm>
            <a:off x="9928225" y="3490595"/>
            <a:ext cx="59690" cy="44450"/>
          </a:xfrm>
          <a:prstGeom prst="line">
            <a:avLst/>
          </a:prstGeom>
          <a:noFill/>
          <a:ln w="11113">
            <a:solidFill>
              <a:srgbClr val="618FFD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286" name="Line 115"/>
          <p:cNvSpPr>
            <a:spLocks noChangeShapeType="1"/>
          </p:cNvSpPr>
          <p:nvPr>
            <p:custDataLst>
              <p:tags r:id="rId114"/>
            </p:custDataLst>
          </p:nvPr>
        </p:nvSpPr>
        <p:spPr bwMode="auto">
          <a:xfrm>
            <a:off x="9993630" y="3768725"/>
            <a:ext cx="52070" cy="29845"/>
          </a:xfrm>
          <a:prstGeom prst="line">
            <a:avLst/>
          </a:prstGeom>
          <a:noFill/>
          <a:ln w="11113">
            <a:solidFill>
              <a:srgbClr val="618FFD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287" name="Line 116"/>
          <p:cNvSpPr>
            <a:spLocks noChangeShapeType="1"/>
          </p:cNvSpPr>
          <p:nvPr>
            <p:custDataLst>
              <p:tags r:id="rId115"/>
            </p:custDataLst>
          </p:nvPr>
        </p:nvSpPr>
        <p:spPr bwMode="auto">
          <a:xfrm>
            <a:off x="9942195" y="3963035"/>
            <a:ext cx="125095" cy="34925"/>
          </a:xfrm>
          <a:prstGeom prst="line">
            <a:avLst/>
          </a:prstGeom>
          <a:noFill/>
          <a:ln w="11113">
            <a:solidFill>
              <a:srgbClr val="618FFD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288" name="Line 117"/>
          <p:cNvSpPr>
            <a:spLocks noChangeShapeType="1"/>
          </p:cNvSpPr>
          <p:nvPr>
            <p:custDataLst>
              <p:tags r:id="rId116"/>
            </p:custDataLst>
          </p:nvPr>
        </p:nvSpPr>
        <p:spPr bwMode="auto">
          <a:xfrm>
            <a:off x="9950450" y="4105275"/>
            <a:ext cx="109855" cy="23495"/>
          </a:xfrm>
          <a:prstGeom prst="line">
            <a:avLst/>
          </a:prstGeom>
          <a:noFill/>
          <a:ln w="11113">
            <a:solidFill>
              <a:srgbClr val="618FFD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289" name="Line 118"/>
          <p:cNvSpPr>
            <a:spLocks noChangeShapeType="1"/>
          </p:cNvSpPr>
          <p:nvPr>
            <p:custDataLst>
              <p:tags r:id="rId117"/>
            </p:custDataLst>
          </p:nvPr>
        </p:nvSpPr>
        <p:spPr bwMode="auto">
          <a:xfrm>
            <a:off x="10126345" y="3639820"/>
            <a:ext cx="37465" cy="28575"/>
          </a:xfrm>
          <a:prstGeom prst="line">
            <a:avLst/>
          </a:prstGeom>
          <a:noFill/>
          <a:ln w="11113">
            <a:solidFill>
              <a:srgbClr val="618FFD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290" name="Line 119"/>
          <p:cNvSpPr>
            <a:spLocks noChangeShapeType="1"/>
          </p:cNvSpPr>
          <p:nvPr>
            <p:custDataLst>
              <p:tags r:id="rId118"/>
            </p:custDataLst>
          </p:nvPr>
        </p:nvSpPr>
        <p:spPr bwMode="auto">
          <a:xfrm>
            <a:off x="10097135" y="3810000"/>
            <a:ext cx="66675" cy="30480"/>
          </a:xfrm>
          <a:prstGeom prst="line">
            <a:avLst/>
          </a:prstGeom>
          <a:noFill/>
          <a:ln w="11113">
            <a:solidFill>
              <a:srgbClr val="618FFD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291" name="Line 120"/>
          <p:cNvSpPr>
            <a:spLocks noChangeShapeType="1"/>
          </p:cNvSpPr>
          <p:nvPr>
            <p:custDataLst>
              <p:tags r:id="rId119"/>
            </p:custDataLst>
          </p:nvPr>
        </p:nvSpPr>
        <p:spPr bwMode="auto">
          <a:xfrm>
            <a:off x="10097135" y="3841115"/>
            <a:ext cx="80645" cy="39370"/>
          </a:xfrm>
          <a:prstGeom prst="line">
            <a:avLst/>
          </a:prstGeom>
          <a:noFill/>
          <a:ln w="11113">
            <a:solidFill>
              <a:srgbClr val="618FFD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292" name="Line 121"/>
          <p:cNvSpPr>
            <a:spLocks noChangeShapeType="1"/>
          </p:cNvSpPr>
          <p:nvPr>
            <p:custDataLst>
              <p:tags r:id="rId120"/>
            </p:custDataLst>
          </p:nvPr>
        </p:nvSpPr>
        <p:spPr bwMode="auto">
          <a:xfrm>
            <a:off x="10081895" y="3646170"/>
            <a:ext cx="73660" cy="51435"/>
          </a:xfrm>
          <a:prstGeom prst="line">
            <a:avLst/>
          </a:prstGeom>
          <a:noFill/>
          <a:ln w="11113">
            <a:solidFill>
              <a:srgbClr val="618FFD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293" name="Line 122"/>
          <p:cNvSpPr>
            <a:spLocks noChangeShapeType="1"/>
          </p:cNvSpPr>
          <p:nvPr>
            <p:custDataLst>
              <p:tags r:id="rId121"/>
            </p:custDataLst>
          </p:nvPr>
        </p:nvSpPr>
        <p:spPr bwMode="auto">
          <a:xfrm>
            <a:off x="10112375" y="4115435"/>
            <a:ext cx="80645" cy="14605"/>
          </a:xfrm>
          <a:prstGeom prst="line">
            <a:avLst/>
          </a:prstGeom>
          <a:noFill/>
          <a:ln w="11113">
            <a:solidFill>
              <a:srgbClr val="618FFD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294" name="Line 123"/>
          <p:cNvSpPr>
            <a:spLocks noChangeShapeType="1"/>
          </p:cNvSpPr>
          <p:nvPr>
            <p:custDataLst>
              <p:tags r:id="rId122"/>
            </p:custDataLst>
          </p:nvPr>
        </p:nvSpPr>
        <p:spPr bwMode="auto">
          <a:xfrm>
            <a:off x="10097135" y="4164965"/>
            <a:ext cx="73025" cy="10160"/>
          </a:xfrm>
          <a:prstGeom prst="line">
            <a:avLst/>
          </a:prstGeom>
          <a:noFill/>
          <a:ln w="11113">
            <a:solidFill>
              <a:srgbClr val="618FFD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295" name="Line 124"/>
          <p:cNvSpPr>
            <a:spLocks noChangeShapeType="1"/>
          </p:cNvSpPr>
          <p:nvPr>
            <p:custDataLst>
              <p:tags r:id="rId123"/>
            </p:custDataLst>
          </p:nvPr>
        </p:nvSpPr>
        <p:spPr bwMode="auto">
          <a:xfrm flipV="1">
            <a:off x="9449435" y="3575050"/>
            <a:ext cx="125095" cy="26035"/>
          </a:xfrm>
          <a:prstGeom prst="line">
            <a:avLst/>
          </a:prstGeom>
          <a:noFill/>
          <a:ln w="11113">
            <a:solidFill>
              <a:srgbClr val="618FFD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296" name="Line 125"/>
          <p:cNvSpPr>
            <a:spLocks noChangeShapeType="1"/>
          </p:cNvSpPr>
          <p:nvPr>
            <p:custDataLst>
              <p:tags r:id="rId124"/>
            </p:custDataLst>
          </p:nvPr>
        </p:nvSpPr>
        <p:spPr bwMode="auto">
          <a:xfrm flipV="1">
            <a:off x="9449435" y="3519170"/>
            <a:ext cx="81280" cy="15240"/>
          </a:xfrm>
          <a:prstGeom prst="line">
            <a:avLst/>
          </a:prstGeom>
          <a:noFill/>
          <a:ln w="11113">
            <a:solidFill>
              <a:srgbClr val="618FFD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297" name="Line 126"/>
          <p:cNvSpPr>
            <a:spLocks noChangeShapeType="1"/>
          </p:cNvSpPr>
          <p:nvPr>
            <p:custDataLst>
              <p:tags r:id="rId125"/>
            </p:custDataLst>
          </p:nvPr>
        </p:nvSpPr>
        <p:spPr bwMode="auto">
          <a:xfrm flipV="1">
            <a:off x="9449435" y="3666490"/>
            <a:ext cx="50165" cy="8255"/>
          </a:xfrm>
          <a:prstGeom prst="line">
            <a:avLst/>
          </a:prstGeom>
          <a:noFill/>
          <a:ln w="11113">
            <a:solidFill>
              <a:srgbClr val="618FFD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298" name="Line 127"/>
          <p:cNvSpPr>
            <a:spLocks noChangeShapeType="1"/>
          </p:cNvSpPr>
          <p:nvPr>
            <p:custDataLst>
              <p:tags r:id="rId126"/>
            </p:custDataLst>
          </p:nvPr>
        </p:nvSpPr>
        <p:spPr bwMode="auto">
          <a:xfrm flipV="1">
            <a:off x="9449435" y="3845560"/>
            <a:ext cx="88265" cy="9525"/>
          </a:xfrm>
          <a:prstGeom prst="line">
            <a:avLst/>
          </a:prstGeom>
          <a:noFill/>
          <a:ln w="11113">
            <a:solidFill>
              <a:srgbClr val="618FFD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299" name="Line 128"/>
          <p:cNvSpPr>
            <a:spLocks noChangeShapeType="1"/>
          </p:cNvSpPr>
          <p:nvPr>
            <p:custDataLst>
              <p:tags r:id="rId127"/>
            </p:custDataLst>
          </p:nvPr>
        </p:nvSpPr>
        <p:spPr bwMode="auto">
          <a:xfrm flipV="1">
            <a:off x="9449435" y="3893185"/>
            <a:ext cx="144780" cy="11430"/>
          </a:xfrm>
          <a:prstGeom prst="line">
            <a:avLst/>
          </a:prstGeom>
          <a:noFill/>
          <a:ln w="11113">
            <a:solidFill>
              <a:srgbClr val="618FFD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300" name="Line 129"/>
          <p:cNvSpPr>
            <a:spLocks noChangeShapeType="1"/>
          </p:cNvSpPr>
          <p:nvPr>
            <p:custDataLst>
              <p:tags r:id="rId128"/>
            </p:custDataLst>
          </p:nvPr>
        </p:nvSpPr>
        <p:spPr bwMode="auto">
          <a:xfrm flipH="1">
            <a:off x="9625330" y="3910330"/>
            <a:ext cx="96520" cy="5080"/>
          </a:xfrm>
          <a:prstGeom prst="line">
            <a:avLst/>
          </a:prstGeom>
          <a:noFill/>
          <a:ln w="11113">
            <a:solidFill>
              <a:srgbClr val="618FFD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301" name="Line 130"/>
          <p:cNvSpPr>
            <a:spLocks noChangeShapeType="1"/>
          </p:cNvSpPr>
          <p:nvPr>
            <p:custDataLst>
              <p:tags r:id="rId129"/>
            </p:custDataLst>
          </p:nvPr>
        </p:nvSpPr>
        <p:spPr bwMode="auto">
          <a:xfrm flipH="1">
            <a:off x="9658985" y="3868420"/>
            <a:ext cx="62865" cy="3810"/>
          </a:xfrm>
          <a:prstGeom prst="line">
            <a:avLst/>
          </a:prstGeom>
          <a:noFill/>
          <a:ln w="11113">
            <a:solidFill>
              <a:srgbClr val="618FFD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302" name="Line 131"/>
          <p:cNvSpPr>
            <a:spLocks noChangeShapeType="1"/>
          </p:cNvSpPr>
          <p:nvPr>
            <p:custDataLst>
              <p:tags r:id="rId130"/>
            </p:custDataLst>
          </p:nvPr>
        </p:nvSpPr>
        <p:spPr bwMode="auto">
          <a:xfrm flipH="1">
            <a:off x="9546590" y="3732530"/>
            <a:ext cx="175260" cy="14605"/>
          </a:xfrm>
          <a:prstGeom prst="line">
            <a:avLst/>
          </a:prstGeom>
          <a:noFill/>
          <a:ln w="11113">
            <a:solidFill>
              <a:srgbClr val="618FFD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303" name="Line 132"/>
          <p:cNvSpPr>
            <a:spLocks noChangeShapeType="1"/>
          </p:cNvSpPr>
          <p:nvPr>
            <p:custDataLst>
              <p:tags r:id="rId131"/>
            </p:custDataLst>
          </p:nvPr>
        </p:nvSpPr>
        <p:spPr bwMode="auto">
          <a:xfrm flipV="1">
            <a:off x="9184005" y="3542030"/>
            <a:ext cx="214630" cy="47625"/>
          </a:xfrm>
          <a:prstGeom prst="line">
            <a:avLst/>
          </a:prstGeom>
          <a:noFill/>
          <a:ln w="11113">
            <a:solidFill>
              <a:srgbClr val="618FFD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304" name="Line 133"/>
          <p:cNvSpPr>
            <a:spLocks noChangeShapeType="1"/>
          </p:cNvSpPr>
          <p:nvPr>
            <p:custDataLst>
              <p:tags r:id="rId132"/>
            </p:custDataLst>
          </p:nvPr>
        </p:nvSpPr>
        <p:spPr bwMode="auto">
          <a:xfrm flipV="1">
            <a:off x="9184005" y="3609340"/>
            <a:ext cx="170815" cy="36195"/>
          </a:xfrm>
          <a:prstGeom prst="line">
            <a:avLst/>
          </a:prstGeom>
          <a:noFill/>
          <a:ln w="11113">
            <a:solidFill>
              <a:srgbClr val="618FFD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305" name="Line 134"/>
          <p:cNvSpPr>
            <a:spLocks noChangeShapeType="1"/>
          </p:cNvSpPr>
          <p:nvPr>
            <p:custDataLst>
              <p:tags r:id="rId133"/>
            </p:custDataLst>
          </p:nvPr>
        </p:nvSpPr>
        <p:spPr bwMode="auto">
          <a:xfrm flipV="1">
            <a:off x="9161780" y="4099560"/>
            <a:ext cx="64770" cy="1270"/>
          </a:xfrm>
          <a:prstGeom prst="line">
            <a:avLst/>
          </a:prstGeom>
          <a:noFill/>
          <a:ln w="11113">
            <a:solidFill>
              <a:srgbClr val="618FFD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306" name="Line 135"/>
          <p:cNvSpPr>
            <a:spLocks noChangeShapeType="1"/>
          </p:cNvSpPr>
          <p:nvPr>
            <p:custDataLst>
              <p:tags r:id="rId134"/>
            </p:custDataLst>
          </p:nvPr>
        </p:nvSpPr>
        <p:spPr bwMode="auto">
          <a:xfrm>
            <a:off x="9743440" y="3740150"/>
            <a:ext cx="144145" cy="54610"/>
          </a:xfrm>
          <a:prstGeom prst="line">
            <a:avLst/>
          </a:prstGeom>
          <a:noFill/>
          <a:ln w="11113">
            <a:solidFill>
              <a:srgbClr val="618FFD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307" name="Line 136"/>
          <p:cNvSpPr>
            <a:spLocks noChangeShapeType="1"/>
          </p:cNvSpPr>
          <p:nvPr>
            <p:custDataLst>
              <p:tags r:id="rId135"/>
            </p:custDataLst>
          </p:nvPr>
        </p:nvSpPr>
        <p:spPr bwMode="auto">
          <a:xfrm>
            <a:off x="9743440" y="3787140"/>
            <a:ext cx="98425" cy="35560"/>
          </a:xfrm>
          <a:prstGeom prst="line">
            <a:avLst/>
          </a:prstGeom>
          <a:noFill/>
          <a:ln w="11113">
            <a:solidFill>
              <a:srgbClr val="618FFD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308" name="Line 137"/>
          <p:cNvSpPr>
            <a:spLocks noChangeShapeType="1"/>
          </p:cNvSpPr>
          <p:nvPr>
            <p:custDataLst>
              <p:tags r:id="rId136"/>
            </p:custDataLst>
          </p:nvPr>
        </p:nvSpPr>
        <p:spPr bwMode="auto">
          <a:xfrm>
            <a:off x="9743440" y="3833495"/>
            <a:ext cx="133350" cy="45085"/>
          </a:xfrm>
          <a:prstGeom prst="line">
            <a:avLst/>
          </a:prstGeom>
          <a:noFill/>
          <a:ln w="11113">
            <a:solidFill>
              <a:srgbClr val="618FFD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309" name="Line 138"/>
          <p:cNvSpPr>
            <a:spLocks noChangeShapeType="1"/>
          </p:cNvSpPr>
          <p:nvPr>
            <p:custDataLst>
              <p:tags r:id="rId137"/>
            </p:custDataLst>
          </p:nvPr>
        </p:nvSpPr>
        <p:spPr bwMode="auto">
          <a:xfrm>
            <a:off x="9743440" y="3900805"/>
            <a:ext cx="50165" cy="13970"/>
          </a:xfrm>
          <a:prstGeom prst="line">
            <a:avLst/>
          </a:prstGeom>
          <a:noFill/>
          <a:ln w="11113">
            <a:solidFill>
              <a:srgbClr val="618FFD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310" name="Line 139"/>
          <p:cNvSpPr>
            <a:spLocks noChangeShapeType="1"/>
          </p:cNvSpPr>
          <p:nvPr>
            <p:custDataLst>
              <p:tags r:id="rId138"/>
            </p:custDataLst>
          </p:nvPr>
        </p:nvSpPr>
        <p:spPr bwMode="auto">
          <a:xfrm>
            <a:off x="9743440" y="3938905"/>
            <a:ext cx="131445" cy="36830"/>
          </a:xfrm>
          <a:prstGeom prst="line">
            <a:avLst/>
          </a:prstGeom>
          <a:noFill/>
          <a:ln w="11113">
            <a:solidFill>
              <a:srgbClr val="618FFD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311" name="Line 140"/>
          <p:cNvSpPr>
            <a:spLocks noChangeShapeType="1"/>
          </p:cNvSpPr>
          <p:nvPr>
            <p:custDataLst>
              <p:tags r:id="rId139"/>
            </p:custDataLst>
          </p:nvPr>
        </p:nvSpPr>
        <p:spPr bwMode="auto">
          <a:xfrm>
            <a:off x="10008870" y="3860800"/>
            <a:ext cx="36830" cy="14605"/>
          </a:xfrm>
          <a:prstGeom prst="line">
            <a:avLst/>
          </a:prstGeom>
          <a:noFill/>
          <a:ln w="11113">
            <a:solidFill>
              <a:srgbClr val="618FFD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312" name="Line 141"/>
          <p:cNvSpPr>
            <a:spLocks noChangeShapeType="1"/>
          </p:cNvSpPr>
          <p:nvPr>
            <p:custDataLst>
              <p:tags r:id="rId140"/>
            </p:custDataLst>
          </p:nvPr>
        </p:nvSpPr>
        <p:spPr bwMode="auto">
          <a:xfrm>
            <a:off x="9964420" y="3793490"/>
            <a:ext cx="80645" cy="34925"/>
          </a:xfrm>
          <a:prstGeom prst="line">
            <a:avLst/>
          </a:prstGeom>
          <a:noFill/>
          <a:ln w="11113">
            <a:solidFill>
              <a:srgbClr val="618FFD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313" name="Line 142"/>
          <p:cNvSpPr>
            <a:spLocks noChangeShapeType="1"/>
          </p:cNvSpPr>
          <p:nvPr>
            <p:custDataLst>
              <p:tags r:id="rId141"/>
            </p:custDataLst>
          </p:nvPr>
        </p:nvSpPr>
        <p:spPr bwMode="auto">
          <a:xfrm>
            <a:off x="9928225" y="3665855"/>
            <a:ext cx="80645" cy="48895"/>
          </a:xfrm>
          <a:prstGeom prst="line">
            <a:avLst/>
          </a:prstGeom>
          <a:noFill/>
          <a:ln w="11113">
            <a:solidFill>
              <a:srgbClr val="618FFD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314" name="Line 143"/>
          <p:cNvSpPr>
            <a:spLocks noChangeShapeType="1"/>
          </p:cNvSpPr>
          <p:nvPr>
            <p:custDataLst>
              <p:tags r:id="rId142"/>
            </p:custDataLst>
          </p:nvPr>
        </p:nvSpPr>
        <p:spPr bwMode="auto">
          <a:xfrm>
            <a:off x="9928225" y="3618865"/>
            <a:ext cx="49530" cy="35560"/>
          </a:xfrm>
          <a:prstGeom prst="line">
            <a:avLst/>
          </a:prstGeom>
          <a:noFill/>
          <a:ln w="11113">
            <a:solidFill>
              <a:srgbClr val="618FFD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315" name="Line 144"/>
          <p:cNvSpPr>
            <a:spLocks noChangeShapeType="1"/>
          </p:cNvSpPr>
          <p:nvPr>
            <p:custDataLst>
              <p:tags r:id="rId143"/>
            </p:custDataLst>
          </p:nvPr>
        </p:nvSpPr>
        <p:spPr bwMode="auto">
          <a:xfrm>
            <a:off x="9928225" y="3517265"/>
            <a:ext cx="80645" cy="55880"/>
          </a:xfrm>
          <a:prstGeom prst="line">
            <a:avLst/>
          </a:prstGeom>
          <a:noFill/>
          <a:ln w="11113">
            <a:solidFill>
              <a:srgbClr val="618FFD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316" name="Line 145"/>
          <p:cNvSpPr>
            <a:spLocks noChangeShapeType="1"/>
          </p:cNvSpPr>
          <p:nvPr>
            <p:custDataLst>
              <p:tags r:id="rId144"/>
            </p:custDataLst>
          </p:nvPr>
        </p:nvSpPr>
        <p:spPr bwMode="auto">
          <a:xfrm>
            <a:off x="10097135" y="3730625"/>
            <a:ext cx="66675" cy="43180"/>
          </a:xfrm>
          <a:prstGeom prst="line">
            <a:avLst/>
          </a:prstGeom>
          <a:noFill/>
          <a:ln w="11113">
            <a:solidFill>
              <a:srgbClr val="618FFD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317" name="Line 146"/>
          <p:cNvSpPr>
            <a:spLocks noChangeShapeType="1"/>
          </p:cNvSpPr>
          <p:nvPr>
            <p:custDataLst>
              <p:tags r:id="rId145"/>
            </p:custDataLst>
          </p:nvPr>
        </p:nvSpPr>
        <p:spPr bwMode="auto">
          <a:xfrm>
            <a:off x="10132695" y="3792220"/>
            <a:ext cx="31115" cy="14605"/>
          </a:xfrm>
          <a:prstGeom prst="line">
            <a:avLst/>
          </a:prstGeom>
          <a:noFill/>
          <a:ln w="11113">
            <a:solidFill>
              <a:srgbClr val="618FFD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318" name="Line 147"/>
          <p:cNvSpPr>
            <a:spLocks noChangeShapeType="1"/>
          </p:cNvSpPr>
          <p:nvPr>
            <p:custDataLst>
              <p:tags r:id="rId146"/>
            </p:custDataLst>
          </p:nvPr>
        </p:nvSpPr>
        <p:spPr bwMode="auto">
          <a:xfrm>
            <a:off x="10081895" y="3990340"/>
            <a:ext cx="73660" cy="22860"/>
          </a:xfrm>
          <a:prstGeom prst="line">
            <a:avLst/>
          </a:prstGeom>
          <a:noFill/>
          <a:ln w="11113">
            <a:solidFill>
              <a:srgbClr val="618FFD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319" name="Line 148"/>
          <p:cNvSpPr>
            <a:spLocks noChangeShapeType="1"/>
          </p:cNvSpPr>
          <p:nvPr>
            <p:custDataLst>
              <p:tags r:id="rId147"/>
            </p:custDataLst>
          </p:nvPr>
        </p:nvSpPr>
        <p:spPr bwMode="auto">
          <a:xfrm>
            <a:off x="10081895" y="3948430"/>
            <a:ext cx="73660" cy="25400"/>
          </a:xfrm>
          <a:prstGeom prst="line">
            <a:avLst/>
          </a:prstGeom>
          <a:noFill/>
          <a:ln w="11113">
            <a:solidFill>
              <a:srgbClr val="618FFD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320" name="Line 149"/>
          <p:cNvSpPr>
            <a:spLocks noChangeShapeType="1"/>
          </p:cNvSpPr>
          <p:nvPr>
            <p:custDataLst>
              <p:tags r:id="rId148"/>
            </p:custDataLst>
          </p:nvPr>
        </p:nvSpPr>
        <p:spPr bwMode="auto">
          <a:xfrm>
            <a:off x="9736455" y="3555365"/>
            <a:ext cx="158750" cy="77470"/>
          </a:xfrm>
          <a:prstGeom prst="line">
            <a:avLst/>
          </a:prstGeom>
          <a:noFill/>
          <a:ln w="11113">
            <a:solidFill>
              <a:srgbClr val="618FFD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321" name="Line 150"/>
          <p:cNvSpPr>
            <a:spLocks noChangeShapeType="1"/>
          </p:cNvSpPr>
          <p:nvPr>
            <p:custDataLst>
              <p:tags r:id="rId149"/>
            </p:custDataLst>
          </p:nvPr>
        </p:nvSpPr>
        <p:spPr bwMode="auto">
          <a:xfrm>
            <a:off x="9736455" y="3514090"/>
            <a:ext cx="58420" cy="29845"/>
          </a:xfrm>
          <a:prstGeom prst="line">
            <a:avLst/>
          </a:prstGeom>
          <a:noFill/>
          <a:ln w="11113">
            <a:solidFill>
              <a:srgbClr val="618FFD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322" name="Line 151"/>
          <p:cNvSpPr>
            <a:spLocks noChangeShapeType="1"/>
          </p:cNvSpPr>
          <p:nvPr>
            <p:custDataLst>
              <p:tags r:id="rId150"/>
            </p:custDataLst>
          </p:nvPr>
        </p:nvSpPr>
        <p:spPr bwMode="auto">
          <a:xfrm>
            <a:off x="9736455" y="3335020"/>
            <a:ext cx="153670" cy="111760"/>
          </a:xfrm>
          <a:prstGeom prst="line">
            <a:avLst/>
          </a:prstGeom>
          <a:noFill/>
          <a:ln w="11113">
            <a:solidFill>
              <a:srgbClr val="618FFD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323" name="Line 152"/>
          <p:cNvSpPr>
            <a:spLocks noChangeShapeType="1"/>
          </p:cNvSpPr>
          <p:nvPr>
            <p:custDataLst>
              <p:tags r:id="rId151"/>
            </p:custDataLst>
          </p:nvPr>
        </p:nvSpPr>
        <p:spPr bwMode="auto">
          <a:xfrm flipH="1">
            <a:off x="9592310" y="3782695"/>
            <a:ext cx="130175" cy="12065"/>
          </a:xfrm>
          <a:prstGeom prst="line">
            <a:avLst/>
          </a:prstGeom>
          <a:noFill/>
          <a:ln w="11113">
            <a:solidFill>
              <a:srgbClr val="618FFD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324" name="Line 153"/>
          <p:cNvSpPr>
            <a:spLocks noChangeShapeType="1"/>
          </p:cNvSpPr>
          <p:nvPr>
            <p:custDataLst>
              <p:tags r:id="rId152"/>
            </p:custDataLst>
          </p:nvPr>
        </p:nvSpPr>
        <p:spPr bwMode="auto">
          <a:xfrm flipV="1">
            <a:off x="9453245" y="4075430"/>
            <a:ext cx="180340" cy="11430"/>
          </a:xfrm>
          <a:prstGeom prst="line">
            <a:avLst/>
          </a:prstGeom>
          <a:noFill/>
          <a:ln w="11113">
            <a:solidFill>
              <a:srgbClr val="618FFD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325" name="Line 154"/>
          <p:cNvSpPr>
            <a:spLocks noChangeShapeType="1"/>
          </p:cNvSpPr>
          <p:nvPr>
            <p:custDataLst>
              <p:tags r:id="rId153"/>
            </p:custDataLst>
          </p:nvPr>
        </p:nvSpPr>
        <p:spPr bwMode="auto">
          <a:xfrm flipV="1">
            <a:off x="9653905" y="3405505"/>
            <a:ext cx="60325" cy="15240"/>
          </a:xfrm>
          <a:prstGeom prst="line">
            <a:avLst/>
          </a:prstGeom>
          <a:noFill/>
          <a:ln w="11113">
            <a:solidFill>
              <a:srgbClr val="618FFD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326" name="Oval 155"/>
          <p:cNvSpPr>
            <a:spLocks noChangeArrowheads="1"/>
          </p:cNvSpPr>
          <p:nvPr>
            <p:custDataLst>
              <p:tags r:id="rId154"/>
            </p:custDataLst>
          </p:nvPr>
        </p:nvSpPr>
        <p:spPr bwMode="auto">
          <a:xfrm>
            <a:off x="9371965" y="4194175"/>
            <a:ext cx="41910" cy="84455"/>
          </a:xfrm>
          <a:prstGeom prst="ellipse">
            <a:avLst/>
          </a:prstGeom>
          <a:solidFill>
            <a:schemeClr val="accent5"/>
          </a:solidFill>
          <a:ln w="9525">
            <a:noFill/>
            <a:round/>
          </a:ln>
        </p:spPr>
        <p:txBody>
          <a:bodyPr/>
          <a:lstStyle/>
          <a:p>
            <a:endParaRPr lang="zh-CN" altLang="en-US" sz="24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327" name="Oval 156"/>
          <p:cNvSpPr>
            <a:spLocks noChangeArrowheads="1"/>
          </p:cNvSpPr>
          <p:nvPr>
            <p:custDataLst>
              <p:tags r:id="rId155"/>
            </p:custDataLst>
          </p:nvPr>
        </p:nvSpPr>
        <p:spPr bwMode="auto">
          <a:xfrm>
            <a:off x="9435465" y="4196080"/>
            <a:ext cx="41275" cy="81915"/>
          </a:xfrm>
          <a:prstGeom prst="ellipse">
            <a:avLst/>
          </a:prstGeom>
          <a:solidFill>
            <a:schemeClr val="accent5"/>
          </a:solidFill>
          <a:ln w="9525">
            <a:noFill/>
            <a:round/>
          </a:ln>
        </p:spPr>
        <p:txBody>
          <a:bodyPr/>
          <a:lstStyle/>
          <a:p>
            <a:endParaRPr lang="zh-CN" altLang="en-US" sz="24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328" name="Oval 157"/>
          <p:cNvSpPr>
            <a:spLocks noChangeArrowheads="1"/>
          </p:cNvSpPr>
          <p:nvPr>
            <p:custDataLst>
              <p:tags r:id="rId156"/>
            </p:custDataLst>
          </p:nvPr>
        </p:nvSpPr>
        <p:spPr bwMode="auto">
          <a:xfrm>
            <a:off x="9489440" y="4198620"/>
            <a:ext cx="40005" cy="78105"/>
          </a:xfrm>
          <a:prstGeom prst="ellipse">
            <a:avLst/>
          </a:prstGeom>
          <a:solidFill>
            <a:schemeClr val="accent5"/>
          </a:solidFill>
          <a:ln w="9525">
            <a:noFill/>
            <a:round/>
          </a:ln>
        </p:spPr>
        <p:txBody>
          <a:bodyPr/>
          <a:lstStyle/>
          <a:p>
            <a:endParaRPr lang="zh-CN" altLang="en-US" sz="24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329" name="Oval 158"/>
          <p:cNvSpPr>
            <a:spLocks noChangeArrowheads="1"/>
          </p:cNvSpPr>
          <p:nvPr>
            <p:custDataLst>
              <p:tags r:id="rId157"/>
            </p:custDataLst>
          </p:nvPr>
        </p:nvSpPr>
        <p:spPr bwMode="auto">
          <a:xfrm>
            <a:off x="9547860" y="4200525"/>
            <a:ext cx="38100" cy="76200"/>
          </a:xfrm>
          <a:prstGeom prst="ellipse">
            <a:avLst/>
          </a:prstGeom>
          <a:solidFill>
            <a:schemeClr val="accent5"/>
          </a:solidFill>
          <a:ln w="9525">
            <a:noFill/>
            <a:round/>
          </a:ln>
        </p:spPr>
        <p:txBody>
          <a:bodyPr/>
          <a:lstStyle/>
          <a:p>
            <a:endParaRPr lang="zh-CN" altLang="en-US" sz="24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330" name="Oval 159"/>
          <p:cNvSpPr>
            <a:spLocks noChangeArrowheads="1"/>
          </p:cNvSpPr>
          <p:nvPr>
            <p:custDataLst>
              <p:tags r:id="rId158"/>
            </p:custDataLst>
          </p:nvPr>
        </p:nvSpPr>
        <p:spPr bwMode="auto">
          <a:xfrm>
            <a:off x="9596755" y="4202430"/>
            <a:ext cx="36830" cy="73660"/>
          </a:xfrm>
          <a:prstGeom prst="ellipse">
            <a:avLst/>
          </a:prstGeom>
          <a:solidFill>
            <a:schemeClr val="accent5"/>
          </a:solidFill>
          <a:ln w="9525">
            <a:noFill/>
            <a:round/>
          </a:ln>
        </p:spPr>
        <p:txBody>
          <a:bodyPr/>
          <a:lstStyle/>
          <a:p>
            <a:endParaRPr lang="zh-CN" altLang="en-US" sz="24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331" name="Oval 160"/>
          <p:cNvSpPr>
            <a:spLocks noChangeArrowheads="1"/>
          </p:cNvSpPr>
          <p:nvPr>
            <p:custDataLst>
              <p:tags r:id="rId159"/>
            </p:custDataLst>
          </p:nvPr>
        </p:nvSpPr>
        <p:spPr bwMode="auto">
          <a:xfrm>
            <a:off x="9646285" y="4204335"/>
            <a:ext cx="34290" cy="70485"/>
          </a:xfrm>
          <a:prstGeom prst="ellipse">
            <a:avLst/>
          </a:prstGeom>
          <a:solidFill>
            <a:schemeClr val="accent5"/>
          </a:solidFill>
          <a:ln w="9525">
            <a:noFill/>
            <a:round/>
          </a:ln>
        </p:spPr>
        <p:txBody>
          <a:bodyPr/>
          <a:lstStyle/>
          <a:p>
            <a:endParaRPr lang="zh-CN" altLang="en-US" sz="24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332" name="Oval 161"/>
          <p:cNvSpPr>
            <a:spLocks noChangeArrowheads="1"/>
          </p:cNvSpPr>
          <p:nvPr>
            <p:custDataLst>
              <p:tags r:id="rId160"/>
            </p:custDataLst>
          </p:nvPr>
        </p:nvSpPr>
        <p:spPr bwMode="auto">
          <a:xfrm>
            <a:off x="9695180" y="4205605"/>
            <a:ext cx="33655" cy="67310"/>
          </a:xfrm>
          <a:prstGeom prst="ellipse">
            <a:avLst/>
          </a:prstGeom>
          <a:solidFill>
            <a:schemeClr val="accent5"/>
          </a:solidFill>
          <a:ln w="9525">
            <a:noFill/>
            <a:round/>
          </a:ln>
        </p:spPr>
        <p:txBody>
          <a:bodyPr/>
          <a:lstStyle/>
          <a:p>
            <a:endParaRPr lang="zh-CN" altLang="en-US" sz="24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333" name="Oval 162"/>
          <p:cNvSpPr>
            <a:spLocks noChangeArrowheads="1"/>
          </p:cNvSpPr>
          <p:nvPr>
            <p:custDataLst>
              <p:tags r:id="rId161"/>
            </p:custDataLst>
          </p:nvPr>
        </p:nvSpPr>
        <p:spPr bwMode="auto">
          <a:xfrm>
            <a:off x="9738995" y="4208145"/>
            <a:ext cx="31750" cy="64770"/>
          </a:xfrm>
          <a:prstGeom prst="ellipse">
            <a:avLst/>
          </a:prstGeom>
          <a:solidFill>
            <a:schemeClr val="accent5"/>
          </a:solidFill>
          <a:ln w="9525">
            <a:noFill/>
            <a:round/>
          </a:ln>
        </p:spPr>
        <p:txBody>
          <a:bodyPr/>
          <a:lstStyle/>
          <a:p>
            <a:endParaRPr lang="zh-CN" altLang="en-US" sz="24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334" name="Oval 163"/>
          <p:cNvSpPr>
            <a:spLocks noChangeArrowheads="1"/>
          </p:cNvSpPr>
          <p:nvPr>
            <p:custDataLst>
              <p:tags r:id="rId162"/>
            </p:custDataLst>
          </p:nvPr>
        </p:nvSpPr>
        <p:spPr bwMode="auto">
          <a:xfrm>
            <a:off x="9783445" y="4210050"/>
            <a:ext cx="30480" cy="62230"/>
          </a:xfrm>
          <a:prstGeom prst="ellipse">
            <a:avLst/>
          </a:prstGeom>
          <a:solidFill>
            <a:schemeClr val="accent5"/>
          </a:solidFill>
          <a:ln w="9525">
            <a:noFill/>
            <a:round/>
          </a:ln>
        </p:spPr>
        <p:txBody>
          <a:bodyPr/>
          <a:lstStyle/>
          <a:p>
            <a:endParaRPr lang="zh-CN" altLang="en-US" sz="24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335" name="Oval 164"/>
          <p:cNvSpPr>
            <a:spLocks noChangeArrowheads="1"/>
          </p:cNvSpPr>
          <p:nvPr>
            <p:custDataLst>
              <p:tags r:id="rId163"/>
            </p:custDataLst>
          </p:nvPr>
        </p:nvSpPr>
        <p:spPr bwMode="auto">
          <a:xfrm>
            <a:off x="9822815" y="4211955"/>
            <a:ext cx="28575" cy="59055"/>
          </a:xfrm>
          <a:prstGeom prst="ellipse">
            <a:avLst/>
          </a:prstGeom>
          <a:solidFill>
            <a:schemeClr val="accent5"/>
          </a:solidFill>
          <a:ln w="9525">
            <a:noFill/>
            <a:round/>
          </a:ln>
        </p:spPr>
        <p:txBody>
          <a:bodyPr/>
          <a:lstStyle/>
          <a:p>
            <a:endParaRPr lang="zh-CN" altLang="en-US" sz="24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336" name="Oval 165"/>
          <p:cNvSpPr>
            <a:spLocks noChangeArrowheads="1"/>
          </p:cNvSpPr>
          <p:nvPr>
            <p:custDataLst>
              <p:tags r:id="rId164"/>
            </p:custDataLst>
          </p:nvPr>
        </p:nvSpPr>
        <p:spPr bwMode="auto">
          <a:xfrm>
            <a:off x="9862820" y="4213860"/>
            <a:ext cx="27940" cy="56515"/>
          </a:xfrm>
          <a:prstGeom prst="ellipse">
            <a:avLst/>
          </a:prstGeom>
          <a:solidFill>
            <a:schemeClr val="accent5"/>
          </a:solidFill>
          <a:ln w="9525">
            <a:noFill/>
            <a:round/>
          </a:ln>
        </p:spPr>
        <p:txBody>
          <a:bodyPr/>
          <a:lstStyle/>
          <a:p>
            <a:endParaRPr lang="zh-CN" altLang="en-US" sz="24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337" name="Oval 166"/>
          <p:cNvSpPr>
            <a:spLocks noChangeArrowheads="1"/>
          </p:cNvSpPr>
          <p:nvPr>
            <p:custDataLst>
              <p:tags r:id="rId165"/>
            </p:custDataLst>
          </p:nvPr>
        </p:nvSpPr>
        <p:spPr bwMode="auto">
          <a:xfrm>
            <a:off x="9897745" y="4216400"/>
            <a:ext cx="26035" cy="52705"/>
          </a:xfrm>
          <a:prstGeom prst="ellipse">
            <a:avLst/>
          </a:prstGeom>
          <a:solidFill>
            <a:schemeClr val="accent5"/>
          </a:solidFill>
          <a:ln w="9525">
            <a:noFill/>
            <a:round/>
          </a:ln>
        </p:spPr>
        <p:txBody>
          <a:bodyPr/>
          <a:lstStyle/>
          <a:p>
            <a:endParaRPr lang="zh-CN" altLang="en-US" sz="24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338" name="Oval 167"/>
          <p:cNvSpPr>
            <a:spLocks noChangeArrowheads="1"/>
          </p:cNvSpPr>
          <p:nvPr>
            <p:custDataLst>
              <p:tags r:id="rId166"/>
            </p:custDataLst>
          </p:nvPr>
        </p:nvSpPr>
        <p:spPr bwMode="auto">
          <a:xfrm>
            <a:off x="9931400" y="4218305"/>
            <a:ext cx="24765" cy="50800"/>
          </a:xfrm>
          <a:prstGeom prst="ellipse">
            <a:avLst/>
          </a:prstGeom>
          <a:solidFill>
            <a:schemeClr val="accent5"/>
          </a:solidFill>
          <a:ln w="9525">
            <a:noFill/>
            <a:round/>
          </a:ln>
        </p:spPr>
        <p:txBody>
          <a:bodyPr/>
          <a:lstStyle/>
          <a:p>
            <a:endParaRPr lang="zh-CN" altLang="en-US" sz="24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339" name="Oval 168"/>
          <p:cNvSpPr>
            <a:spLocks noChangeArrowheads="1"/>
          </p:cNvSpPr>
          <p:nvPr>
            <p:custDataLst>
              <p:tags r:id="rId167"/>
            </p:custDataLst>
          </p:nvPr>
        </p:nvSpPr>
        <p:spPr bwMode="auto">
          <a:xfrm>
            <a:off x="9965690" y="4220845"/>
            <a:ext cx="22860" cy="46990"/>
          </a:xfrm>
          <a:prstGeom prst="ellipse">
            <a:avLst/>
          </a:prstGeom>
          <a:solidFill>
            <a:schemeClr val="accent5"/>
          </a:solidFill>
          <a:ln w="9525">
            <a:noFill/>
            <a:round/>
          </a:ln>
        </p:spPr>
        <p:txBody>
          <a:bodyPr/>
          <a:lstStyle/>
          <a:p>
            <a:endParaRPr lang="zh-CN" altLang="en-US" sz="24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340" name="Oval 169"/>
          <p:cNvSpPr>
            <a:spLocks noChangeArrowheads="1"/>
          </p:cNvSpPr>
          <p:nvPr>
            <p:custDataLst>
              <p:tags r:id="rId168"/>
            </p:custDataLst>
          </p:nvPr>
        </p:nvSpPr>
        <p:spPr bwMode="auto">
          <a:xfrm>
            <a:off x="9995535" y="4222750"/>
            <a:ext cx="22225" cy="44450"/>
          </a:xfrm>
          <a:prstGeom prst="ellipse">
            <a:avLst/>
          </a:prstGeom>
          <a:solidFill>
            <a:schemeClr val="accent5"/>
          </a:solidFill>
          <a:ln w="9525">
            <a:noFill/>
            <a:round/>
          </a:ln>
        </p:spPr>
        <p:txBody>
          <a:bodyPr/>
          <a:lstStyle/>
          <a:p>
            <a:endParaRPr lang="zh-CN" altLang="en-US" sz="24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341" name="Oval 170"/>
          <p:cNvSpPr>
            <a:spLocks noChangeArrowheads="1"/>
          </p:cNvSpPr>
          <p:nvPr>
            <p:custDataLst>
              <p:tags r:id="rId169"/>
            </p:custDataLst>
          </p:nvPr>
        </p:nvSpPr>
        <p:spPr bwMode="auto">
          <a:xfrm>
            <a:off x="10021570" y="4224655"/>
            <a:ext cx="20320" cy="41910"/>
          </a:xfrm>
          <a:prstGeom prst="ellipse">
            <a:avLst/>
          </a:prstGeom>
          <a:solidFill>
            <a:schemeClr val="accent5"/>
          </a:solidFill>
          <a:ln w="9525">
            <a:noFill/>
            <a:round/>
          </a:ln>
        </p:spPr>
        <p:txBody>
          <a:bodyPr/>
          <a:lstStyle/>
          <a:p>
            <a:endParaRPr lang="zh-CN" altLang="en-US" sz="24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342" name="Oval 171"/>
          <p:cNvSpPr>
            <a:spLocks noChangeArrowheads="1"/>
          </p:cNvSpPr>
          <p:nvPr>
            <p:custDataLst>
              <p:tags r:id="rId170"/>
            </p:custDataLst>
          </p:nvPr>
        </p:nvSpPr>
        <p:spPr bwMode="auto">
          <a:xfrm>
            <a:off x="10047605" y="4227195"/>
            <a:ext cx="18415" cy="38735"/>
          </a:xfrm>
          <a:prstGeom prst="ellipse">
            <a:avLst/>
          </a:prstGeom>
          <a:solidFill>
            <a:schemeClr val="accent5"/>
          </a:solidFill>
          <a:ln w="9525">
            <a:noFill/>
            <a:round/>
          </a:ln>
        </p:spPr>
        <p:txBody>
          <a:bodyPr/>
          <a:lstStyle/>
          <a:p>
            <a:endParaRPr lang="zh-CN" altLang="en-US" sz="24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343" name="Oval 172"/>
          <p:cNvSpPr>
            <a:spLocks noChangeArrowheads="1"/>
          </p:cNvSpPr>
          <p:nvPr>
            <p:custDataLst>
              <p:tags r:id="rId171"/>
            </p:custDataLst>
          </p:nvPr>
        </p:nvSpPr>
        <p:spPr bwMode="auto">
          <a:xfrm>
            <a:off x="10068560" y="4228465"/>
            <a:ext cx="17145" cy="36830"/>
          </a:xfrm>
          <a:prstGeom prst="ellipse">
            <a:avLst/>
          </a:prstGeom>
          <a:solidFill>
            <a:schemeClr val="accent5"/>
          </a:solidFill>
          <a:ln w="9525">
            <a:noFill/>
            <a:round/>
          </a:ln>
        </p:spPr>
        <p:txBody>
          <a:bodyPr/>
          <a:lstStyle/>
          <a:p>
            <a:endParaRPr lang="zh-CN" altLang="en-US" sz="24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344" name="Oval 173"/>
          <p:cNvSpPr>
            <a:spLocks noChangeArrowheads="1"/>
          </p:cNvSpPr>
          <p:nvPr>
            <p:custDataLst>
              <p:tags r:id="rId172"/>
            </p:custDataLst>
          </p:nvPr>
        </p:nvSpPr>
        <p:spPr bwMode="auto">
          <a:xfrm>
            <a:off x="10086340" y="4231005"/>
            <a:ext cx="15875" cy="33020"/>
          </a:xfrm>
          <a:prstGeom prst="ellipse">
            <a:avLst/>
          </a:prstGeom>
          <a:solidFill>
            <a:schemeClr val="accent5"/>
          </a:solidFill>
          <a:ln w="9525">
            <a:noFill/>
            <a:round/>
          </a:ln>
        </p:spPr>
        <p:txBody>
          <a:bodyPr/>
          <a:lstStyle/>
          <a:p>
            <a:endParaRPr lang="zh-CN" altLang="en-US" sz="24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345" name="Oval 174"/>
          <p:cNvSpPr>
            <a:spLocks noChangeArrowheads="1"/>
          </p:cNvSpPr>
          <p:nvPr>
            <p:custDataLst>
              <p:tags r:id="rId173"/>
            </p:custDataLst>
          </p:nvPr>
        </p:nvSpPr>
        <p:spPr bwMode="auto">
          <a:xfrm>
            <a:off x="10102850" y="4233545"/>
            <a:ext cx="14605" cy="29210"/>
          </a:xfrm>
          <a:prstGeom prst="ellipse">
            <a:avLst/>
          </a:prstGeom>
          <a:solidFill>
            <a:schemeClr val="accent5"/>
          </a:solidFill>
          <a:ln w="9525">
            <a:noFill/>
            <a:round/>
          </a:ln>
        </p:spPr>
        <p:txBody>
          <a:bodyPr/>
          <a:lstStyle/>
          <a:p>
            <a:endParaRPr lang="zh-CN" altLang="en-US" sz="24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346" name="Oval 175"/>
          <p:cNvSpPr>
            <a:spLocks noChangeArrowheads="1"/>
          </p:cNvSpPr>
          <p:nvPr>
            <p:custDataLst>
              <p:tags r:id="rId174"/>
            </p:custDataLst>
          </p:nvPr>
        </p:nvSpPr>
        <p:spPr bwMode="auto">
          <a:xfrm>
            <a:off x="10119995" y="4234815"/>
            <a:ext cx="13335" cy="27305"/>
          </a:xfrm>
          <a:prstGeom prst="ellipse">
            <a:avLst/>
          </a:prstGeom>
          <a:solidFill>
            <a:schemeClr val="accent5"/>
          </a:solidFill>
          <a:ln w="9525">
            <a:noFill/>
            <a:round/>
          </a:ln>
        </p:spPr>
        <p:txBody>
          <a:bodyPr/>
          <a:lstStyle/>
          <a:p>
            <a:endParaRPr lang="zh-CN" altLang="en-US" sz="24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347" name="Freeform 176"/>
          <p:cNvSpPr/>
          <p:nvPr>
            <p:custDataLst>
              <p:tags r:id="rId175"/>
            </p:custDataLst>
          </p:nvPr>
        </p:nvSpPr>
        <p:spPr bwMode="auto">
          <a:xfrm>
            <a:off x="9819005" y="4138930"/>
            <a:ext cx="70485" cy="213360"/>
          </a:xfrm>
          <a:custGeom>
            <a:avLst/>
            <a:gdLst>
              <a:gd name="T0" fmla="*/ 0 w 324"/>
              <a:gd name="T1" fmla="*/ 0 h 1020"/>
              <a:gd name="T2" fmla="*/ 107 w 324"/>
              <a:gd name="T3" fmla="*/ 3 h 1020"/>
              <a:gd name="T4" fmla="*/ 108 w 324"/>
              <a:gd name="T5" fmla="*/ 340 h 1020"/>
              <a:gd name="T6" fmla="*/ 0 w 324"/>
              <a:gd name="T7" fmla="*/ 340 h 1020"/>
              <a:gd name="T8" fmla="*/ 0 w 324"/>
              <a:gd name="T9" fmla="*/ 0 h 102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24"/>
              <a:gd name="T16" fmla="*/ 0 h 1020"/>
              <a:gd name="T17" fmla="*/ 324 w 324"/>
              <a:gd name="T18" fmla="*/ 1020 h 102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24" h="1020">
                <a:moveTo>
                  <a:pt x="0" y="0"/>
                </a:moveTo>
                <a:lnTo>
                  <a:pt x="320" y="10"/>
                </a:lnTo>
                <a:lnTo>
                  <a:pt x="324" y="1020"/>
                </a:lnTo>
                <a:lnTo>
                  <a:pt x="0" y="1020"/>
                </a:lnTo>
                <a:lnTo>
                  <a:pt x="0" y="0"/>
                </a:lnTo>
                <a:close/>
              </a:path>
            </a:pathLst>
          </a:custGeom>
          <a:solidFill>
            <a:srgbClr val="DFDFDF"/>
          </a:solidFill>
          <a:ln w="9525">
            <a:noFill/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7348" name="Line 177"/>
          <p:cNvSpPr>
            <a:spLocks noChangeShapeType="1"/>
          </p:cNvSpPr>
          <p:nvPr>
            <p:custDataLst>
              <p:tags r:id="rId176"/>
            </p:custDataLst>
          </p:nvPr>
        </p:nvSpPr>
        <p:spPr bwMode="auto">
          <a:xfrm>
            <a:off x="9424670" y="4112895"/>
            <a:ext cx="635" cy="27305"/>
          </a:xfrm>
          <a:prstGeom prst="line">
            <a:avLst/>
          </a:prstGeom>
          <a:noFill/>
          <a:ln w="19050">
            <a:solidFill>
              <a:schemeClr val="accent5"/>
            </a:solidFill>
            <a:round/>
          </a:ln>
        </p:spPr>
        <p:txBody>
          <a:bodyPr/>
          <a:lstStyle/>
          <a:p>
            <a:endParaRPr lang="zh-CN" altLang="en-US" sz="180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57200" y="76200"/>
            <a:ext cx="6096000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  <a:spcBef>
                <a:spcPts val="450"/>
              </a:spcBef>
            </a:pPr>
            <a:r>
              <a:rPr lang="zh-CN" altLang="en-US" sz="2800">
                <a:solidFill>
                  <a:srgbClr val="1F1F1F">
                    <a:alpha val="100000"/>
                  </a:srgbClr>
                </a:solidFill>
                <a:latin typeface="方正粗黑宋简体" panose="02000000000000000000" charset="-122"/>
                <a:ea typeface="方正大黑体_GBK" panose="02010600010101010101" charset="-122"/>
                <a:cs typeface="微软雅黑" panose="020B0503020204020204" charset="-122"/>
                <a:sym typeface="+mn-ea"/>
              </a:rPr>
              <a:t>（一）固定资产购置业务</a:t>
            </a:r>
            <a:endParaRPr lang="zh-CN" altLang="en-US" sz="2800">
              <a:solidFill>
                <a:srgbClr val="1F1F1F">
                  <a:alpha val="100000"/>
                </a:srgbClr>
              </a:solidFill>
              <a:latin typeface="方正粗黑宋简体" panose="02000000000000000000" charset="-122"/>
              <a:ea typeface="方正大黑体_GBK" panose="02010600010101010101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17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6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6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6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66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66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66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6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43" grpId="0" bldLvl="0" animBg="1"/>
      <p:bldP spid="266246" grpId="0" bldLvl="0" animBg="1"/>
      <p:bldP spid="266247" grpId="0" bldLvl="0" animBg="1"/>
      <p:bldP spid="266248" grpId="0" bldLvl="0" animBg="1"/>
      <p:bldP spid="266249" grpId="0" bldLvl="0" animBg="1"/>
      <p:bldP spid="266250" grpId="0" bldLvl="0" animBg="1"/>
      <p:bldP spid="26625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2495600" y="260648"/>
            <a:ext cx="6870700" cy="699864"/>
          </a:xfr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>
            <a:no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lvl="0" algn="ctr" defTabSz="914400">
              <a:buClrTx/>
              <a:buSzTx/>
              <a:buFontTx/>
            </a:pPr>
            <a:r>
              <a:rPr lang="zh-CN" altLang="en-US" sz="3600" kern="1200" dirty="0">
                <a:solidFill>
                  <a:schemeClr val="accent1"/>
                </a:solidFill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外购固定资产的入账成本</a:t>
            </a:r>
            <a:endParaRPr lang="zh-CN" altLang="en-US" sz="3600" kern="1200" dirty="0">
              <a:solidFill>
                <a:schemeClr val="accent1"/>
              </a:solidFill>
              <a:latin typeface="方正粗黑宋简体" panose="02000000000000000000" charset="-122"/>
              <a:ea typeface="方正大黑体_GBK" panose="02010600010101010101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  <p:custDataLst>
              <p:tags r:id="rId3"/>
            </p:custDataLst>
          </p:nvPr>
        </p:nvSpPr>
        <p:spPr>
          <a:xfrm>
            <a:off x="1775460" y="1124585"/>
            <a:ext cx="9193530" cy="5547995"/>
          </a:xfrm>
          <a:solidFill>
            <a:schemeClr val="lt1"/>
          </a:solidFill>
          <a:ln w="9525">
            <a:solidFill>
              <a:srgbClr val="00FFFF"/>
            </a:solidFill>
            <a:miter lim="800000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dk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dk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dk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dk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dk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dk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dk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dk1"/>
                </a:solidFill>
                <a:latin typeface="+mn-lt"/>
              </a:defRPr>
            </a:lvl9pPr>
          </a:lstStyle>
          <a:p>
            <a:pPr lvl="0" algn="l" defTabSz="914400">
              <a:buClrTx/>
              <a:buSzTx/>
              <a:buFontTx/>
            </a:pPr>
            <a:r>
              <a:rPr lang="zh-CN" altLang="en-US" sz="2800" kern="1200" dirty="0">
                <a:solidFill>
                  <a:schemeClr val="dk1"/>
                </a:solidFill>
                <a:latin typeface="方正粗黑宋简体" panose="02000000000000000000" charset="-122"/>
                <a:ea typeface="方正大黑体_GBK" panose="02010600010101010101" charset="-122"/>
                <a:cs typeface="汉仪屏黑 简" panose="00020600040101010101" charset="-122"/>
                <a:sym typeface="+mn-ea"/>
              </a:rPr>
              <a:t>取得成本=</a:t>
            </a:r>
            <a:endParaRPr lang="zh-CN" altLang="en-US" sz="2800" kern="1200" dirty="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  <a:cs typeface="汉仪屏黑 简" panose="00020600040101010101" charset="-122"/>
              <a:sym typeface="+mn-ea"/>
            </a:endParaRPr>
          </a:p>
          <a:p>
            <a:pPr lvl="0" algn="l" defTabSz="914400">
              <a:buClrTx/>
              <a:buSzTx/>
              <a:buFontTx/>
            </a:pPr>
            <a:r>
              <a:rPr lang="zh-CN" altLang="en-US" sz="2800" kern="1200" dirty="0">
                <a:solidFill>
                  <a:schemeClr val="dk1"/>
                </a:solidFill>
                <a:latin typeface="方正粗黑宋简体" panose="02000000000000000000" charset="-122"/>
                <a:ea typeface="方正大黑体_GBK" panose="02010600010101010101" charset="-122"/>
                <a:cs typeface="汉仪屏黑 简" panose="00020600040101010101" charset="-122"/>
                <a:sym typeface="+mn-ea"/>
              </a:rPr>
              <a:t>买价+</a:t>
            </a:r>
            <a:endParaRPr lang="zh-CN" altLang="en-US" sz="2800" kern="1200" dirty="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  <a:cs typeface="汉仪屏黑 简" panose="00020600040101010101" charset="-122"/>
              <a:sym typeface="+mn-ea"/>
            </a:endParaRPr>
          </a:p>
          <a:p>
            <a:pPr lvl="0" algn="l" defTabSz="914400">
              <a:buClrTx/>
              <a:buSzTx/>
              <a:buFontTx/>
            </a:pPr>
            <a:r>
              <a:rPr lang="zh-CN" altLang="en-US" sz="2800" kern="1200" dirty="0">
                <a:solidFill>
                  <a:schemeClr val="dk1"/>
                </a:solidFill>
                <a:latin typeface="方正粗黑宋简体" panose="02000000000000000000" charset="-122"/>
                <a:ea typeface="方正大黑体_GBK" panose="02010600010101010101" charset="-122"/>
                <a:cs typeface="汉仪屏黑 简" panose="00020600040101010101" charset="-122"/>
                <a:sym typeface="+mn-ea"/>
              </a:rPr>
              <a:t>相关税费（关税、车辆购置税等等但不包含增值税）+</a:t>
            </a:r>
            <a:endParaRPr lang="zh-CN" altLang="en-US" sz="2800" kern="1200" dirty="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  <a:cs typeface="汉仪屏黑 简" panose="00020600040101010101" charset="-122"/>
              <a:sym typeface="+mn-ea"/>
            </a:endParaRPr>
          </a:p>
          <a:p>
            <a:pPr lvl="0" algn="l" defTabSz="914400">
              <a:buClrTx/>
              <a:buSzTx/>
              <a:buFontTx/>
            </a:pPr>
            <a:r>
              <a:rPr lang="zh-CN" altLang="en-US" sz="2800" kern="1200" dirty="0">
                <a:solidFill>
                  <a:schemeClr val="dk1"/>
                </a:solidFill>
                <a:latin typeface="方正粗黑宋简体" panose="02000000000000000000" charset="-122"/>
                <a:ea typeface="方正大黑体_GBK" panose="02010600010101010101" charset="-122"/>
                <a:cs typeface="汉仪屏黑 简" panose="00020600040101010101" charset="-122"/>
                <a:sym typeface="+mn-ea"/>
              </a:rPr>
              <a:t>运输费（不含增值税的运输费，运输费的增值税率9%可抵扣）+装卸费+</a:t>
            </a:r>
            <a:endParaRPr lang="zh-CN" altLang="en-US" sz="2800" kern="1200" dirty="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  <a:cs typeface="汉仪屏黑 简" panose="00020600040101010101" charset="-122"/>
              <a:sym typeface="+mn-ea"/>
            </a:endParaRPr>
          </a:p>
          <a:p>
            <a:pPr lvl="0" algn="l" defTabSz="914400">
              <a:buClrTx/>
              <a:buSzTx/>
              <a:buFontTx/>
            </a:pPr>
            <a:r>
              <a:rPr lang="zh-CN" altLang="en-US" sz="2800" kern="1200" dirty="0">
                <a:solidFill>
                  <a:schemeClr val="dk1"/>
                </a:solidFill>
                <a:latin typeface="方正粗黑宋简体" panose="02000000000000000000" charset="-122"/>
                <a:ea typeface="方正大黑体_GBK" panose="02010600010101010101" charset="-122"/>
                <a:cs typeface="汉仪屏黑 简" panose="00020600040101010101" charset="-122"/>
                <a:sym typeface="+mn-ea"/>
              </a:rPr>
              <a:t>安装费(增值税率9%可抵扣)+专业人员服务费</a:t>
            </a:r>
            <a:endParaRPr lang="zh-CN" altLang="en-US" sz="2800" kern="1200" dirty="0">
              <a:solidFill>
                <a:schemeClr val="dk1"/>
              </a:solidFill>
              <a:latin typeface="方正粗黑宋简体" panose="02000000000000000000" charset="-122"/>
              <a:ea typeface="方正大黑体_GBK" panose="02010600010101010101" charset="-122"/>
              <a:cs typeface="汉仪屏黑 简" panose="00020600040101010101" charset="-122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35057" t="32281" b="7180"/>
          <a:stretch>
            <a:fillRect/>
          </a:stretch>
        </p:blipFill>
        <p:spPr bwMode="auto">
          <a:xfrm>
            <a:off x="1847528" y="1268760"/>
            <a:ext cx="8225482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991544" y="260648"/>
            <a:ext cx="8100392" cy="4603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dk1">
                    <a:lumMod val="85000"/>
                    <a:lumOff val="15000"/>
                  </a:schemeClr>
                </a:solidFill>
                <a:latin typeface="方正粗黑宋简体" panose="02000000000000000000" charset="-122"/>
                <a:ea typeface="方正大黑体_GBK" panose="02010600010101010101" charset="-122"/>
                <a:cs typeface="汉仪屏黑 简" panose="00020600040101010101" charset="-122"/>
              </a:rPr>
              <a:t>一汽大众 </a:t>
            </a:r>
            <a:r>
              <a:rPr lang="en-US" altLang="zh-CN" sz="2400" dirty="0">
                <a:solidFill>
                  <a:schemeClr val="dk1">
                    <a:lumMod val="85000"/>
                    <a:lumOff val="15000"/>
                  </a:schemeClr>
                </a:solidFill>
                <a:latin typeface="方正粗黑宋简体" panose="02000000000000000000" charset="-122"/>
                <a:ea typeface="方正大黑体_GBK" panose="02010600010101010101" charset="-122"/>
                <a:cs typeface="汉仪屏黑 简" panose="00020600040101010101" charset="-122"/>
              </a:rPr>
              <a:t>10</a:t>
            </a:r>
            <a:r>
              <a:rPr lang="zh-CN" altLang="en-US" sz="2400" dirty="0">
                <a:solidFill>
                  <a:schemeClr val="dk1">
                    <a:lumMod val="85000"/>
                    <a:lumOff val="15000"/>
                  </a:schemeClr>
                </a:solidFill>
                <a:latin typeface="方正粗黑宋简体" panose="02000000000000000000" charset="-122"/>
                <a:ea typeface="方正大黑体_GBK" panose="02010600010101010101" charset="-122"/>
                <a:cs typeface="汉仪屏黑 简" panose="00020600040101010101" charset="-122"/>
              </a:rPr>
              <a:t>万 增值税进项税</a:t>
            </a:r>
            <a:r>
              <a:rPr lang="en-US" altLang="zh-CN" sz="2400" dirty="0">
                <a:solidFill>
                  <a:schemeClr val="dk1">
                    <a:lumMod val="85000"/>
                    <a:lumOff val="15000"/>
                  </a:schemeClr>
                </a:solidFill>
                <a:latin typeface="方正粗黑宋简体" panose="02000000000000000000" charset="-122"/>
                <a:ea typeface="方正大黑体_GBK" panose="02010600010101010101" charset="-122"/>
                <a:cs typeface="汉仪屏黑 简" panose="00020600040101010101" charset="-122"/>
              </a:rPr>
              <a:t>1.3</a:t>
            </a:r>
            <a:r>
              <a:rPr lang="zh-CN" altLang="en-US" sz="2400" dirty="0">
                <a:solidFill>
                  <a:schemeClr val="dk1">
                    <a:lumMod val="85000"/>
                    <a:lumOff val="15000"/>
                  </a:schemeClr>
                </a:solidFill>
                <a:latin typeface="方正粗黑宋简体" panose="02000000000000000000" charset="-122"/>
                <a:ea typeface="方正大黑体_GBK" panose="02010600010101010101" charset="-122"/>
                <a:cs typeface="汉仪屏黑 简" panose="00020600040101010101" charset="-122"/>
              </a:rPr>
              <a:t>万 车辆购置税</a:t>
            </a:r>
            <a:r>
              <a:rPr lang="en-US" altLang="zh-CN" sz="2400" dirty="0">
                <a:solidFill>
                  <a:schemeClr val="dk1">
                    <a:lumMod val="85000"/>
                    <a:lumOff val="15000"/>
                  </a:schemeClr>
                </a:solidFill>
                <a:latin typeface="方正粗黑宋简体" panose="02000000000000000000" charset="-122"/>
                <a:ea typeface="方正大黑体_GBK" panose="02010600010101010101" charset="-122"/>
                <a:cs typeface="汉仪屏黑 简" panose="00020600040101010101" charset="-122"/>
              </a:rPr>
              <a:t>1</a:t>
            </a:r>
            <a:r>
              <a:rPr lang="zh-CN" altLang="en-US" sz="2400" dirty="0">
                <a:solidFill>
                  <a:schemeClr val="dk1">
                    <a:lumMod val="85000"/>
                    <a:lumOff val="15000"/>
                  </a:schemeClr>
                </a:solidFill>
                <a:latin typeface="方正粗黑宋简体" panose="02000000000000000000" charset="-122"/>
                <a:ea typeface="方正大黑体_GBK" panose="02010600010101010101" charset="-122"/>
                <a:cs typeface="汉仪屏黑 简" panose="00020600040101010101" charset="-122"/>
              </a:rPr>
              <a:t>万</a:t>
            </a:r>
            <a:endParaRPr lang="zh-CN" altLang="en-US" sz="2400" dirty="0">
              <a:solidFill>
                <a:schemeClr val="dk1">
                  <a:lumMod val="85000"/>
                  <a:lumOff val="15000"/>
                </a:schemeClr>
              </a:solidFill>
              <a:latin typeface="方正粗黑宋简体" panose="02000000000000000000" charset="-122"/>
              <a:ea typeface="方正大黑体_GBK" panose="02010600010101010101" charset="-122"/>
              <a:cs typeface="汉仪屏黑 简" panose="00020600040101010101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v"/>
  <p:tag name="KSO_WM_UNIT_TYPE" val="i"/>
  <p:tag name="KSO_WM_UNIT_INDEX" val="1"/>
  <p:tag name="KSO_WM_UNIT_ID" val="chip20205652_1*i*1"/>
  <p:tag name="KSO_WM_TEMPLATE_CATEGORY" val="chip"/>
  <p:tag name="KSO_WM_TEMPLATE_INDEX" val="20205652"/>
  <p:tag name="KSO_WM_UNIT_LAYERLEVEL" val="1"/>
  <p:tag name="KSO_WM_TAG_VERSION" val="1.0"/>
  <p:tag name="KSO_WM_BEAUTIFY_FLAG" val="#wm#"/>
  <p:tag name="KSO_WM_CHIP_GROUPID" val="5f705a48747e3ea6e292a0fe"/>
  <p:tag name="KSO_WM_CHIP_XID" val="5f705a48747e3ea6e292a0ff"/>
  <p:tag name="KSO_WM_UNIT_DEC_AREA_ID" val="8926793f9c19467c88ac4afc762d63b8"/>
  <p:tag name="KSO_WM_UNIT_DECORATE_INFO" val=""/>
  <p:tag name="KSO_WM_UNIT_SM_LIMIT_TYPE" val="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dfbb89d07534c7ea5dfbd01a9e00eda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652_3*i*1"/>
  <p:tag name="KSO_WM_TEMPLATE_CATEGORY" val="chip"/>
  <p:tag name="KSO_WM_TEMPLATE_INDEX" val="20205652"/>
  <p:tag name="KSO_WM_UNIT_LAYERLEVEL" val="1"/>
  <p:tag name="KSO_WM_TAG_VERSION" val="1.0"/>
  <p:tag name="KSO_WM_BEAUTIFY_FLAG" val="#wm#"/>
  <p:tag name="KSO_WM_CHIP_GROUPID" val="5f705a48747e3ea6e292a0fe"/>
  <p:tag name="KSO_WM_CHIP_XID" val="5f705a48747e3ea6e292a101"/>
  <p:tag name="KSO_WM_UNIT_DEC_AREA_ID" val="c85b7cd8bc0d493992e567f418bf09f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72b56dcd5e8a43f39ab6d2778ea62d39"/>
</p:tagLst>
</file>

<file path=ppt/tags/tag100.xml><?xml version="1.0" encoding="utf-8"?>
<p:tagLst xmlns:p="http://schemas.openxmlformats.org/presentationml/2006/main">
  <p:tag name="KSO_WM_UNIT_SUBTYPE" val="v"/>
  <p:tag name="KSO_WM_TEMPLATE_CATEGORY" val="chip"/>
  <p:tag name="KSO_WM_TEMPLATE_INDEX" val="20220976"/>
  <p:tag name="KSO_WM_UNIT_TYPE" val="i"/>
  <p:tag name="KSO_WM_UNIT_INDEX" val="1"/>
  <p:tag name="KSO_WM_UNIT_ID" val="chip20220976_6*i*1"/>
  <p:tag name="KSO_WM_BEAUTIFY_FLAG" val="#wm#"/>
  <p:tag name="KSO_WM_TAG_VERSION" val="1.0"/>
  <p:tag name="KSO_WM_CHIP_GROUPID" val="618ddf349d7b144ec989f16d"/>
  <p:tag name="KSO_WM_CHIP_XID" val="618e0a8a5268663be886272c"/>
  <p:tag name="KSO_WM_UNIT_DEC_AREA_ID" val="210b30472de0459c851f294778e0f8d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e3658d4bc30046209e6ca1cfb2bb9bc7"/>
</p:tagLst>
</file>

<file path=ppt/tags/tag101.xml><?xml version="1.0" encoding="utf-8"?>
<p:tagLst xmlns:p="http://schemas.openxmlformats.org/presentationml/2006/main">
  <p:tag name="KSO_WM_UNIT_DEFAULT_FONT" val="96;115;2"/>
  <p:tag name="KSO_WM_UNIT_BLOCK" val="0"/>
  <p:tag name="KSO_WM_UNIT_DEC_AREA_ID" val="3ed7c36fd18e47a3a4329426efd546df"/>
  <p:tag name="KSO_WM_UNIT_ISCONTENTSTITLE" val="0"/>
  <p:tag name="KSO_WM_UNIT_ISNUMDGMTITLE" val="0"/>
  <p:tag name="KSO_WM_UNIT_PRESET_TEXT" val="THANKS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0976_1*a*1"/>
  <p:tag name="KSO_WM_TEMPLATE_CATEGORY" val="custom"/>
  <p:tag name="KSO_WM_TEMPLATE_INDEX" val="20220976"/>
  <p:tag name="KSO_WM_UNIT_LAYERLEVEL" val="1"/>
  <p:tag name="KSO_WM_TAG_VERSION" val="1.0"/>
  <p:tag name="KSO_WM_BEAUTIFY_FLAG" val="#wm#"/>
  <p:tag name="KSO_WM_UNIT_VALUE" val="7"/>
  <p:tag name="KSO_WM_CHIP_GROUPID" val="6167d2a06603f1460a45585d"/>
  <p:tag name="KSO_WM_CHIP_XID" val="6167d2a06603f1460a45585a"/>
  <p:tag name="KSO_WM_CHIP_FILLAREA_FILL_RULE" val="{&quot;fill_align&quot;:&quot;lm&quot;,&quot;fill_mode&quot;:&quot;adaptive&quot;,&quot;sacle_strategy&quot;:&quot;smart&quot;}"/>
  <p:tag name="KSO_WM_ASSEMBLE_CHIP_INDEX" val="5a39035896644801aabb055ec3d70f4c"/>
  <p:tag name="KSO_WM_TEMPLATE_ASSEMBLE_XID" val="61974b7d78bf544979703f82"/>
  <p:tag name="KSO_WM_TEMPLATE_ASSEMBLE_GROUPID" val="618ddf349d7b144ec989f16d"/>
</p:tagLst>
</file>

<file path=ppt/tags/tag102.xml><?xml version="1.0" encoding="utf-8"?>
<p:tagLst xmlns:p="http://schemas.openxmlformats.org/presentationml/2006/main">
  <p:tag name="KSO_WM_UNIT_DEFAULT_FONT" val="24;32;2"/>
  <p:tag name="KSO_WM_UNIT_BLOCK" val="0"/>
  <p:tag name="KSO_WM_UNIT_DEC_AREA_ID" val="d56b4ff2f35f4bfc992f38a31030da29"/>
  <p:tag name="KSO_WM_UNIT_ISCONTENTSTITLE" val="0"/>
  <p:tag name="KSO_WM_UNIT_ISNUMDGMTITLE" val="0"/>
  <p:tag name="KSO_WM_UNIT_PRESET_TEXT" val="添加副标题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20976_1*b*1"/>
  <p:tag name="KSO_WM_TEMPLATE_CATEGORY" val="custom"/>
  <p:tag name="KSO_WM_TEMPLATE_INDEX" val="20220976"/>
  <p:tag name="KSO_WM_UNIT_LAYERLEVEL" val="1"/>
  <p:tag name="KSO_WM_TAG_VERSION" val="1.0"/>
  <p:tag name="KSO_WM_BEAUTIFY_FLAG" val="#wm#"/>
  <p:tag name="KSO_WM_CHIP_GROUPID" val="6167d2a06603f1460a45585d"/>
  <p:tag name="KSO_WM_CHIP_XID" val="6167d2a06603f1460a45585a"/>
  <p:tag name="KSO_WM_CHIP_FILLAREA_FILL_RULE" val="{&quot;fill_align&quot;:&quot;lm&quot;,&quot;fill_mode&quot;:&quot;adaptive&quot;,&quot;sacle_strategy&quot;:&quot;smart&quot;}"/>
  <p:tag name="KSO_WM_ASSEMBLE_CHIP_INDEX" val="5a39035896644801aabb055ec3d70f4c"/>
  <p:tag name="KSO_WM_UNIT_TEXT_FILL_FORE_SCHEMECOLOR_INDEX_BRIGHTNESS" val="0.15"/>
  <p:tag name="KSO_WM_UNIT_TEXT_FILL_FORE_SCHEMECOLOR_INDEX" val="13"/>
  <p:tag name="KSO_WM_UNIT_TEXT_FILL_TYPE" val="1"/>
  <p:tag name="KSO_WM_TEMPLATE_ASSEMBLE_XID" val="61974b7d78bf544979703f82"/>
  <p:tag name="KSO_WM_TEMPLATE_ASSEMBLE_GROUPID" val="618ddf349d7b144ec989f16d"/>
</p:tagLst>
</file>

<file path=ppt/tags/tag103.xml><?xml version="1.0" encoding="utf-8"?>
<p:tagLst xmlns:p="http://schemas.openxmlformats.org/presentationml/2006/main">
  <p:tag name="KSO_WM_UNIT_SUBTYPE" val="v"/>
  <p:tag name="KSO_WM_TEMPLATE_CATEGORY" val="chip"/>
  <p:tag name="KSO_WM_TEMPLATE_INDEX" val="20220976"/>
  <p:tag name="KSO_WM_UNIT_TYPE" val="i"/>
  <p:tag name="KSO_WM_UNIT_INDEX" val="1"/>
  <p:tag name="KSO_WM_UNIT_ID" val="chip20220976_10*i*1"/>
  <p:tag name="KSO_WM_BEAUTIFY_FLAG" val="#wm#"/>
  <p:tag name="KSO_WM_TAG_VERSION" val="1.0"/>
  <p:tag name="KSO_WM_CHIP_GROUPID" val="618ddf349d7b144ec989f16d"/>
  <p:tag name="KSO_WM_CHIP_XID" val="618e0a8a5268663be886272e"/>
  <p:tag name="KSO_WM_UNIT_DEC_AREA_ID" val="d9eae15fe76b40e6984debcabf97c03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a0294ecdd6df492db45eee51a79bb287"/>
  <p:tag name="KSO_WM_SLIDE_BACKGROUND_TYPE" val="general"/>
</p:tagLst>
</file>

<file path=ppt/tags/tag104.xml><?xml version="1.0" encoding="utf-8"?>
<p:tagLst xmlns:p="http://schemas.openxmlformats.org/presentationml/2006/main">
  <p:tag name="KSO_WM_SLIDE_BACKGROUND_TYPE" val="general"/>
</p:tagLst>
</file>

<file path=ppt/tags/tag105.xml><?xml version="1.0" encoding="utf-8"?>
<p:tagLst xmlns:p="http://schemas.openxmlformats.org/presentationml/2006/main">
  <p:tag name="KSO_WM_SLIDE_BACKGROUND_TYPE" val="general"/>
</p:tagLst>
</file>

<file path=ppt/tags/tag106.xml><?xml version="1.0" encoding="utf-8"?>
<p:tagLst xmlns:p="http://schemas.openxmlformats.org/presentationml/2006/main">
  <p:tag name="KSO_WM_SLIDE_BACKGROUND_TYPE" val="general"/>
</p:tagLst>
</file>

<file path=ppt/tags/tag107.xml><?xml version="1.0" encoding="utf-8"?>
<p:tagLst xmlns:p="http://schemas.openxmlformats.org/presentationml/2006/main">
  <p:tag name="KSO_WM_SLIDE_BACKGROUND_TYPE" val="general"/>
</p:tagLst>
</file>

<file path=ppt/tags/tag108.xml><?xml version="1.0" encoding="utf-8"?>
<p:tagLst xmlns:p="http://schemas.openxmlformats.org/presentationml/2006/main">
  <p:tag name="KSO_WM_UNIT_SUBTYPE" val="v"/>
  <p:tag name="KSO_WM_TEMPLATE_CATEGORY" val="chip"/>
  <p:tag name="KSO_WM_TEMPLATE_INDEX" val="20220976"/>
  <p:tag name="KSO_WM_UNIT_TYPE" val="i"/>
  <p:tag name="KSO_WM_UNIT_INDEX" val="1"/>
  <p:tag name="KSO_WM_UNIT_ID" val="chip20220976_10*i*1"/>
  <p:tag name="KSO_WM_BEAUTIFY_FLAG" val="#wm#"/>
  <p:tag name="KSO_WM_TAG_VERSION" val="1.0"/>
  <p:tag name="KSO_WM_CHIP_GROUPID" val="618ddf349d7b144ec989f16d"/>
  <p:tag name="KSO_WM_CHIP_XID" val="618e0a8a5268663be886272e"/>
  <p:tag name="KSO_WM_UNIT_DEC_AREA_ID" val="76f8f10462254f6f8881797f3c492e25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dbcc8e6bbe1240f7b30dd5aa33163fb4"/>
  <p:tag name="KSO_WM_SLIDE_BACKGROUND_TYPE" val="frame"/>
</p:tagLst>
</file>

<file path=ppt/tags/tag109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286_2*i*1"/>
  <p:tag name="KSO_WM_UNIT_LAYERLEVEL" val="1"/>
  <p:tag name="KSO_WM_TAG_VERSION" val="1.0"/>
  <p:tag name="KSO_WM_BEAUTIFY_FLAG" val="#wm#"/>
  <p:tag name="KSO_WM_UNIT_BK_DARK_LIGHT" val="2"/>
  <p:tag name="KSO_WM_UNIT_SUBTYPE" val="h"/>
  <p:tag name="KSO_WM_UNIT_TYPE" val="i"/>
  <p:tag name="KSO_WM_UNIT_INDEX" val="1"/>
  <p:tag name="KSO_WM_TEMPLATE_CATEGORY" val="bg"/>
  <p:tag name="KSO_WM_TEMPLATE_INDEX" val="20220286"/>
  <p:tag name="KSO_WM_CHIP_GROUPID" val="612f6a61c37455bdf62a9584"/>
  <p:tag name="KSO_WM_CHIP_XID" val="612f6a61c37455bdf62a9586"/>
  <p:tag name="KSO_WM_UNIT_FILL_FORE_SCHEMECOLOR_INDEX_BRIGHTNESS" val="0"/>
  <p:tag name="KSO_WM_UNIT_FILL_FORE_SCHEMECOLOR_INDEX" val="16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652_3*i*1"/>
  <p:tag name="KSO_WM_TEMPLATE_CATEGORY" val="chip"/>
  <p:tag name="KSO_WM_TEMPLATE_INDEX" val="20205652"/>
  <p:tag name="KSO_WM_UNIT_LAYERLEVEL" val="1"/>
  <p:tag name="KSO_WM_TAG_VERSION" val="1.0"/>
  <p:tag name="KSO_WM_BEAUTIFY_FLAG" val="#wm#"/>
  <p:tag name="KSO_WM_CHIP_GROUPID" val="5f705a48747e3ea6e292a0fe"/>
  <p:tag name="KSO_WM_CHIP_XID" val="5f705a48747e3ea6e292a101"/>
  <p:tag name="KSO_WM_UNIT_DEC_AREA_ID" val="b7017c88f6694edfa4bbed462cd773b5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66ac452e02f84160a7bd31246d8577ea"/>
</p:tagLst>
</file>

<file path=ppt/tags/tag110.xml><?xml version="1.0" encoding="utf-8"?>
<p:tagLst xmlns:p="http://schemas.openxmlformats.org/presentationml/2006/main">
  <p:tag name="KSO_WM_SLIDE_BACKGROUND_TYPE" val="frame"/>
</p:tagLst>
</file>

<file path=ppt/tags/tag111.xml><?xml version="1.0" encoding="utf-8"?>
<p:tagLst xmlns:p="http://schemas.openxmlformats.org/presentationml/2006/main">
  <p:tag name="KSO_WM_SLIDE_BACKGROUND_TYPE" val="frame"/>
</p:tagLst>
</file>

<file path=ppt/tags/tag112.xml><?xml version="1.0" encoding="utf-8"?>
<p:tagLst xmlns:p="http://schemas.openxmlformats.org/presentationml/2006/main">
  <p:tag name="KSO_WM_SLIDE_BACKGROUND_TYPE" val="frame"/>
</p:tagLst>
</file>

<file path=ppt/tags/tag113.xml><?xml version="1.0" encoding="utf-8"?>
<p:tagLst xmlns:p="http://schemas.openxmlformats.org/presentationml/2006/main">
  <p:tag name="KSO_WM_SLIDE_BACKGROUND_TYPE" val="frame"/>
</p:tagLst>
</file>

<file path=ppt/tags/tag114.xml><?xml version="1.0" encoding="utf-8"?>
<p:tagLst xmlns:p="http://schemas.openxmlformats.org/presentationml/2006/main">
  <p:tag name="KSO_WM_SLIDE_BACKGROUND_TYPE" val="frame"/>
</p:tagLst>
</file>

<file path=ppt/tags/tag115.xml><?xml version="1.0" encoding="utf-8"?>
<p:tagLst xmlns:p="http://schemas.openxmlformats.org/presentationml/2006/main">
  <p:tag name="KSO_WM_UNIT_SUBTYPE" val="v"/>
  <p:tag name="KSO_WM_TEMPLATE_CATEGORY" val="chip"/>
  <p:tag name="KSO_WM_TEMPLATE_INDEX" val="20220976"/>
  <p:tag name="KSO_WM_UNIT_TYPE" val="i"/>
  <p:tag name="KSO_WM_UNIT_INDEX" val="1"/>
  <p:tag name="KSO_WM_UNIT_ID" val="chip20220976_10*i*1"/>
  <p:tag name="KSO_WM_BEAUTIFY_FLAG" val="#wm#"/>
  <p:tag name="KSO_WM_TAG_VERSION" val="1.0"/>
  <p:tag name="KSO_WM_CHIP_GROUPID" val="618ddf349d7b144ec989f16d"/>
  <p:tag name="KSO_WM_CHIP_XID" val="618e0a8a5268663be886272e"/>
  <p:tag name="KSO_WM_UNIT_DEC_AREA_ID" val="963cb5ec94ab498e9f9e8337d5e84f0b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b3c4a1e3b97447cf9b7152e6d5c5179c"/>
  <p:tag name="KSO_WM_SLIDE_BACKGROUND_TYPE" val="leftRight"/>
</p:tagLst>
</file>

<file path=ppt/tags/tag116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286_3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286"/>
  <p:tag name="KSO_WM_CHIP_GROUPID" val="612f6a61c37455bdf62a9584"/>
  <p:tag name="KSO_WM_CHIP_XID" val="612f6a61c37455bdf62a9587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17.xml><?xml version="1.0" encoding="utf-8"?>
<p:tagLst xmlns:p="http://schemas.openxmlformats.org/presentationml/2006/main">
  <p:tag name="KSO_WM_SLIDE_BACKGROUND_TYPE" val="leftRight"/>
</p:tagLst>
</file>

<file path=ppt/tags/tag118.xml><?xml version="1.0" encoding="utf-8"?>
<p:tagLst xmlns:p="http://schemas.openxmlformats.org/presentationml/2006/main">
  <p:tag name="KSO_WM_SLIDE_BACKGROUND_TYPE" val="leftRight"/>
</p:tagLst>
</file>

<file path=ppt/tags/tag119.xml><?xml version="1.0" encoding="utf-8"?>
<p:tagLst xmlns:p="http://schemas.openxmlformats.org/presentationml/2006/main">
  <p:tag name="KSO_WM_SLIDE_BACKGROUND_TYPE" val="leftRight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652_3*i*1"/>
  <p:tag name="KSO_WM_TEMPLATE_CATEGORY" val="chip"/>
  <p:tag name="KSO_WM_TEMPLATE_INDEX" val="20205652"/>
  <p:tag name="KSO_WM_UNIT_LAYERLEVEL" val="1"/>
  <p:tag name="KSO_WM_TAG_VERSION" val="1.0"/>
  <p:tag name="KSO_WM_BEAUTIFY_FLAG" val="#wm#"/>
  <p:tag name="KSO_WM_CHIP_GROUPID" val="5f705a48747e3ea6e292a0fe"/>
  <p:tag name="KSO_WM_CHIP_XID" val="5f705a48747e3ea6e292a101"/>
  <p:tag name="KSO_WM_UNIT_DEC_AREA_ID" val="c85b7cd8bc0d493992e567f418bf09f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72b56dcd5e8a43f39ab6d2778ea62d39"/>
</p:tagLst>
</file>

<file path=ppt/tags/tag120.xml><?xml version="1.0" encoding="utf-8"?>
<p:tagLst xmlns:p="http://schemas.openxmlformats.org/presentationml/2006/main">
  <p:tag name="KSO_WM_SLIDE_BACKGROUND_TYPE" val="leftRight"/>
</p:tagLst>
</file>

<file path=ppt/tags/tag121.xml><?xml version="1.0" encoding="utf-8"?>
<p:tagLst xmlns:p="http://schemas.openxmlformats.org/presentationml/2006/main">
  <p:tag name="KSO_WM_SLIDE_BACKGROUND_TYPE" val="leftRight"/>
</p:tagLst>
</file>

<file path=ppt/tags/tag122.xml><?xml version="1.0" encoding="utf-8"?>
<p:tagLst xmlns:p="http://schemas.openxmlformats.org/presentationml/2006/main">
  <p:tag name="KSO_WM_SLIDE_BACKGROUND_TYPE" val="leftRight"/>
</p:tagLst>
</file>

<file path=ppt/tags/tag123.xml><?xml version="1.0" encoding="utf-8"?>
<p:tagLst xmlns:p="http://schemas.openxmlformats.org/presentationml/2006/main">
  <p:tag name="KSO_WM_UNIT_SUBTYPE" val="v"/>
  <p:tag name="KSO_WM_TEMPLATE_CATEGORY" val="chip"/>
  <p:tag name="KSO_WM_TEMPLATE_INDEX" val="20220976"/>
  <p:tag name="KSO_WM_UNIT_TYPE" val="i"/>
  <p:tag name="KSO_WM_UNIT_INDEX" val="1"/>
  <p:tag name="KSO_WM_UNIT_ID" val="chip20220976_10*i*1"/>
  <p:tag name="KSO_WM_BEAUTIFY_FLAG" val="#wm#"/>
  <p:tag name="KSO_WM_TAG_VERSION" val="1.0"/>
  <p:tag name="KSO_WM_CHIP_GROUPID" val="618ddf349d7b144ec989f16d"/>
  <p:tag name="KSO_WM_CHIP_XID" val="618e0a8a5268663be886272e"/>
  <p:tag name="KSO_WM_UNIT_DEC_AREA_ID" val="007db961dfcd4242a4045471f991b0c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7a83887a12814146b22bf3b8fd287c2c"/>
  <p:tag name="KSO_WM_SLIDE_BACKGROUND_TYPE" val="topBottom"/>
</p:tagLst>
</file>

<file path=ppt/tags/tag124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286_4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286"/>
  <p:tag name="KSO_WM_CHIP_GROUPID" val="612f6a61c37455bdf62a9584"/>
  <p:tag name="KSO_WM_CHIP_XID" val="612f6a61c37455bdf62a9588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25.xml><?xml version="1.0" encoding="utf-8"?>
<p:tagLst xmlns:p="http://schemas.openxmlformats.org/presentationml/2006/main">
  <p:tag name="KSO_WM_SLIDE_BACKGROUND_TYPE" val="topBottom"/>
</p:tagLst>
</file>

<file path=ppt/tags/tag126.xml><?xml version="1.0" encoding="utf-8"?>
<p:tagLst xmlns:p="http://schemas.openxmlformats.org/presentationml/2006/main">
  <p:tag name="KSO_WM_SLIDE_BACKGROUND_TYPE" val="topBottom"/>
</p:tagLst>
</file>

<file path=ppt/tags/tag127.xml><?xml version="1.0" encoding="utf-8"?>
<p:tagLst xmlns:p="http://schemas.openxmlformats.org/presentationml/2006/main">
  <p:tag name="KSO_WM_SLIDE_BACKGROUND_TYPE" val="topBottom"/>
</p:tagLst>
</file>

<file path=ppt/tags/tag128.xml><?xml version="1.0" encoding="utf-8"?>
<p:tagLst xmlns:p="http://schemas.openxmlformats.org/presentationml/2006/main">
  <p:tag name="KSO_WM_SLIDE_BACKGROUND_TYPE" val="topBottom"/>
</p:tagLst>
</file>

<file path=ppt/tags/tag129.xml><?xml version="1.0" encoding="utf-8"?>
<p:tagLst xmlns:p="http://schemas.openxmlformats.org/presentationml/2006/main">
  <p:tag name="KSO_WM_SLIDE_BACKGROUND_TYPE" val="topBottom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652_3*i*1"/>
  <p:tag name="KSO_WM_TEMPLATE_CATEGORY" val="chip"/>
  <p:tag name="KSO_WM_TEMPLATE_INDEX" val="20205652"/>
  <p:tag name="KSO_WM_UNIT_LAYERLEVEL" val="1"/>
  <p:tag name="KSO_WM_TAG_VERSION" val="1.0"/>
  <p:tag name="KSO_WM_BEAUTIFY_FLAG" val="#wm#"/>
  <p:tag name="KSO_WM_CHIP_GROUPID" val="5f705a48747e3ea6e292a0fe"/>
  <p:tag name="KSO_WM_CHIP_XID" val="5f705a48747e3ea6e292a101"/>
  <p:tag name="KSO_WM_UNIT_DEC_AREA_ID" val="b7017c88f6694edfa4bbed462cd773b5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66ac452e02f84160a7bd31246d8577ea"/>
</p:tagLst>
</file>

<file path=ppt/tags/tag130.xml><?xml version="1.0" encoding="utf-8"?>
<p:tagLst xmlns:p="http://schemas.openxmlformats.org/presentationml/2006/main">
  <p:tag name="KSO_WM_SLIDE_BACKGROUND_TYPE" val="topBottom"/>
</p:tagLst>
</file>

<file path=ppt/tags/tag131.xml><?xml version="1.0" encoding="utf-8"?>
<p:tagLst xmlns:p="http://schemas.openxmlformats.org/presentationml/2006/main">
  <p:tag name="KSO_WM_UNIT_SUBTYPE" val="v"/>
  <p:tag name="KSO_WM_TEMPLATE_CATEGORY" val="chip"/>
  <p:tag name="KSO_WM_TEMPLATE_INDEX" val="20220976"/>
  <p:tag name="KSO_WM_UNIT_TYPE" val="i"/>
  <p:tag name="KSO_WM_UNIT_INDEX" val="1"/>
  <p:tag name="KSO_WM_UNIT_ID" val="chip20220976_10*i*1"/>
  <p:tag name="KSO_WM_BEAUTIFY_FLAG" val="#wm#"/>
  <p:tag name="KSO_WM_TAG_VERSION" val="1.0"/>
  <p:tag name="KSO_WM_CHIP_GROUPID" val="618ddf349d7b144ec989f16d"/>
  <p:tag name="KSO_WM_CHIP_XID" val="618e0a8a5268663be886272e"/>
  <p:tag name="KSO_WM_UNIT_DEC_AREA_ID" val="7368434fbe67438f89a9e78cc1ca5881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d2e1df574bc34b5fb51e432ce3c4373b"/>
  <p:tag name="KSO_WM_SLIDE_BACKGROUND_TYPE" val="bottomTop"/>
</p:tagLst>
</file>

<file path=ppt/tags/tag132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286_5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286"/>
  <p:tag name="KSO_WM_CHIP_GROUPID" val="612f6a61c37455bdf62a9584"/>
  <p:tag name="KSO_WM_CHIP_XID" val="612f6a61c37455bdf62a9589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33.xml><?xml version="1.0" encoding="utf-8"?>
<p:tagLst xmlns:p="http://schemas.openxmlformats.org/presentationml/2006/main">
  <p:tag name="KSO_WM_SLIDE_BACKGROUND_TYPE" val="bottomTop"/>
</p:tagLst>
</file>

<file path=ppt/tags/tag134.xml><?xml version="1.0" encoding="utf-8"?>
<p:tagLst xmlns:p="http://schemas.openxmlformats.org/presentationml/2006/main">
  <p:tag name="KSO_WM_SLIDE_BACKGROUND_TYPE" val="bottomTop"/>
</p:tagLst>
</file>

<file path=ppt/tags/tag135.xml><?xml version="1.0" encoding="utf-8"?>
<p:tagLst xmlns:p="http://schemas.openxmlformats.org/presentationml/2006/main">
  <p:tag name="KSO_WM_SLIDE_BACKGROUND_TYPE" val="bottomTop"/>
</p:tagLst>
</file>

<file path=ppt/tags/tag136.xml><?xml version="1.0" encoding="utf-8"?>
<p:tagLst xmlns:p="http://schemas.openxmlformats.org/presentationml/2006/main">
  <p:tag name="KSO_WM_SLIDE_BACKGROUND_TYPE" val="bottomTop"/>
</p:tagLst>
</file>

<file path=ppt/tags/tag137.xml><?xml version="1.0" encoding="utf-8"?>
<p:tagLst xmlns:p="http://schemas.openxmlformats.org/presentationml/2006/main">
  <p:tag name="KSO_WM_SLIDE_BACKGROUND_TYPE" val="bottomTop"/>
</p:tagLst>
</file>

<file path=ppt/tags/tag138.xml><?xml version="1.0" encoding="utf-8"?>
<p:tagLst xmlns:p="http://schemas.openxmlformats.org/presentationml/2006/main">
  <p:tag name="KSO_WM_SLIDE_BACKGROUND_TYPE" val="bottomTop"/>
</p:tagLst>
</file>

<file path=ppt/tags/tag139.xml><?xml version="1.0" encoding="utf-8"?>
<p:tagLst xmlns:p="http://schemas.openxmlformats.org/presentationml/2006/main">
  <p:tag name="KSO_WM_UNIT_SUBTYPE" val="v"/>
  <p:tag name="KSO_WM_TEMPLATE_CATEGORY" val="chip"/>
  <p:tag name="KSO_WM_TEMPLATE_INDEX" val="20220976"/>
  <p:tag name="KSO_WM_UNIT_TYPE" val="i"/>
  <p:tag name="KSO_WM_UNIT_INDEX" val="1"/>
  <p:tag name="KSO_WM_UNIT_ID" val="chip20220976_10*i*1"/>
  <p:tag name="KSO_WM_BEAUTIFY_FLAG" val="#wm#"/>
  <p:tag name="KSO_WM_TAG_VERSION" val="1.0"/>
  <p:tag name="KSO_WM_CHIP_GROUPID" val="618ddf349d7b144ec989f16d"/>
  <p:tag name="KSO_WM_CHIP_XID" val="618e0a8a5268663be886272e"/>
  <p:tag name="KSO_WM_UNIT_DEC_AREA_ID" val="97ed20fbe6d643bd96b892ea0f4fa9b9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1041d7cd2774f92a0f27d1e081f1964"/>
  <p:tag name="KSO_WM_SLIDE_BACKGROUND_TYPE" val="navigation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u"/>
  <p:tag name="KSO_WM_UNIT_TYPE" val="i"/>
  <p:tag name="KSO_WM_UNIT_INDEX" val="1"/>
  <p:tag name="KSO_WM_UNIT_ID" val="chip20205652_2*i*1"/>
  <p:tag name="KSO_WM_TEMPLATE_CATEGORY" val="chip"/>
  <p:tag name="KSO_WM_TEMPLATE_INDEX" val="20205652"/>
  <p:tag name="KSO_WM_UNIT_LAYERLEVEL" val="1"/>
  <p:tag name="KSO_WM_TAG_VERSION" val="1.0"/>
  <p:tag name="KSO_WM_BEAUTIFY_FLAG" val="#wm#"/>
  <p:tag name="KSO_WM_CHIP_GROUPID" val="5f705a48747e3ea6e292a0fe"/>
  <p:tag name="KSO_WM_CHIP_XID" val="5f705a48747e3ea6e292a100"/>
  <p:tag name="KSO_WM_UNIT_DEC_AREA_ID" val="fa9f61b6f7e34404b73e2a4f772f9cf3"/>
  <p:tag name="KSO_WM_UNIT_DECORATE_INFO" val=""/>
  <p:tag name="KSO_WM_UNIT_SM_LIMIT_TYPE" val=""/>
  <p:tag name="KSO_WM_CHIP_FILLAREA_FILL_RULE" val="{&quot;fill_align&quot;:&quot;rm&quot;,&quot;fill_effect&quot;:[],&quot;fill_mode&quot;:&quot;adaptive&quot;,&quot;sacle_strategy&quot;:&quot;stretch&quot;}"/>
  <p:tag name="KSO_WM_ASSEMBLE_CHIP_INDEX" val="25201dc2baed4b7c85b307cac3949a3b"/>
</p:tagLst>
</file>

<file path=ppt/tags/tag140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286_6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286"/>
  <p:tag name="KSO_WM_CHIP_GROUPID" val="612f6a61c37455bdf62a9584"/>
  <p:tag name="KSO_WM_CHIP_XID" val="612f6a61c37455bdf62a958a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41.xml><?xml version="1.0" encoding="utf-8"?>
<p:tagLst xmlns:p="http://schemas.openxmlformats.org/presentationml/2006/main">
  <p:tag name="KSO_WM_SLIDE_BACKGROUND_TYPE" val="navigation"/>
</p:tagLst>
</file>

<file path=ppt/tags/tag142.xml><?xml version="1.0" encoding="utf-8"?>
<p:tagLst xmlns:p="http://schemas.openxmlformats.org/presentationml/2006/main">
  <p:tag name="KSO_WM_SLIDE_BACKGROUND_TYPE" val="navigation"/>
</p:tagLst>
</file>

<file path=ppt/tags/tag143.xml><?xml version="1.0" encoding="utf-8"?>
<p:tagLst xmlns:p="http://schemas.openxmlformats.org/presentationml/2006/main">
  <p:tag name="KSO_WM_SLIDE_BACKGROUND_TYPE" val="navigation"/>
</p:tagLst>
</file>

<file path=ppt/tags/tag144.xml><?xml version="1.0" encoding="utf-8"?>
<p:tagLst xmlns:p="http://schemas.openxmlformats.org/presentationml/2006/main">
  <p:tag name="KSO_WM_SLIDE_BACKGROUND_TYPE" val="navigation"/>
</p:tagLst>
</file>

<file path=ppt/tags/tag145.xml><?xml version="1.0" encoding="utf-8"?>
<p:tagLst xmlns:p="http://schemas.openxmlformats.org/presentationml/2006/main">
  <p:tag name="KSO_WM_SLIDE_BACKGROUND_TYPE" val="navigation"/>
</p:tagLst>
</file>

<file path=ppt/tags/tag146.xml><?xml version="1.0" encoding="utf-8"?>
<p:tagLst xmlns:p="http://schemas.openxmlformats.org/presentationml/2006/main">
  <p:tag name="KSO_WM_SLIDE_BACKGROUND_TYPE" val="navigation"/>
</p:tagLst>
</file>

<file path=ppt/tags/tag147.xml><?xml version="1.0" encoding="utf-8"?>
<p:tagLst xmlns:p="http://schemas.openxmlformats.org/presentationml/2006/main">
  <p:tag name="KSO_WM_SLIDE_BACKGROUND_TYPE" val="navigation"/>
</p:tagLst>
</file>

<file path=ppt/tags/tag148.xml><?xml version="1.0" encoding="utf-8"?>
<p:tagLst xmlns:p="http://schemas.openxmlformats.org/presentationml/2006/main">
  <p:tag name="KSO_WM_SLIDE_BACKGROUND_TYPE" val="navigation"/>
</p:tagLst>
</file>

<file path=ppt/tags/tag149.xml><?xml version="1.0" encoding="utf-8"?>
<p:tagLst xmlns:p="http://schemas.openxmlformats.org/presentationml/2006/main">
  <p:tag name="KSO_WM_UNIT_SUBTYPE" val="v"/>
  <p:tag name="KSO_WM_TEMPLATE_CATEGORY" val="chip"/>
  <p:tag name="KSO_WM_TEMPLATE_INDEX" val="20220976"/>
  <p:tag name="KSO_WM_UNIT_TYPE" val="i"/>
  <p:tag name="KSO_WM_UNIT_INDEX" val="1"/>
  <p:tag name="KSO_WM_UNIT_ID" val="chip20220976_10*i*1"/>
  <p:tag name="KSO_WM_BEAUTIFY_FLAG" val="#wm#"/>
  <p:tag name="KSO_WM_TAG_VERSION" val="1.0"/>
  <p:tag name="KSO_WM_CHIP_GROUPID" val="618ddf349d7b144ec989f16d"/>
  <p:tag name="KSO_WM_CHIP_XID" val="618e0a8a5268663be886272e"/>
  <p:tag name="KSO_WM_UNIT_DEC_AREA_ID" val="5204f60c3e7a4f8aa855587def23fc8e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eae68a695aaa4a4d847d2f465c3d4f69"/>
  <p:tag name="KSO_WM_SLIDE_BACKGROUND_TYPE" val="belt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652_3*i*1"/>
  <p:tag name="KSO_WM_TEMPLATE_CATEGORY" val="chip"/>
  <p:tag name="KSO_WM_TEMPLATE_INDEX" val="20205652"/>
  <p:tag name="KSO_WM_UNIT_LAYERLEVEL" val="1"/>
  <p:tag name="KSO_WM_TAG_VERSION" val="1.0"/>
  <p:tag name="KSO_WM_BEAUTIFY_FLAG" val="#wm#"/>
  <p:tag name="KSO_WM_CHIP_GROUPID" val="5f705a48747e3ea6e292a0fe"/>
  <p:tag name="KSO_WM_CHIP_XID" val="5f705a48747e3ea6e292a101"/>
  <p:tag name="KSO_WM_UNIT_DEC_AREA_ID" val="2152d86948b343d49d63f478e31677a7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f1f2191e90de48e78f74e3708a5267a5"/>
</p:tagLst>
</file>

<file path=ppt/tags/tag150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286_7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286"/>
  <p:tag name="KSO_WM_CHIP_GROUPID" val="612f6a61c37455bdf62a9584"/>
  <p:tag name="KSO_WM_CHIP_XID" val="612f6a61c37455bdf62a958b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51.xml><?xml version="1.0" encoding="utf-8"?>
<p:tagLst xmlns:p="http://schemas.openxmlformats.org/presentationml/2006/main">
  <p:tag name="KSO_WM_SLIDE_BACKGROUND_TYPE" val="belt"/>
</p:tagLst>
</file>

<file path=ppt/tags/tag152.xml><?xml version="1.0" encoding="utf-8"?>
<p:tagLst xmlns:p="http://schemas.openxmlformats.org/presentationml/2006/main">
  <p:tag name="KSO_WM_SLIDE_BACKGROUND_TYPE" val="belt"/>
</p:tagLst>
</file>

<file path=ppt/tags/tag153.xml><?xml version="1.0" encoding="utf-8"?>
<p:tagLst xmlns:p="http://schemas.openxmlformats.org/presentationml/2006/main">
  <p:tag name="KSO_WM_SLIDE_BACKGROUND_TYPE" val="belt"/>
</p:tagLst>
</file>

<file path=ppt/tags/tag154.xml><?xml version="1.0" encoding="utf-8"?>
<p:tagLst xmlns:p="http://schemas.openxmlformats.org/presentationml/2006/main">
  <p:tag name="KSO_WM_SLIDE_BACKGROUND_TYPE" val="belt"/>
</p:tagLst>
</file>

<file path=ppt/tags/tag155.xml><?xml version="1.0" encoding="utf-8"?>
<p:tagLst xmlns:p="http://schemas.openxmlformats.org/presentationml/2006/main">
  <p:tag name="KSO_WM_SLIDE_BACKGROUND_TYPE" val="belt"/>
</p:tagLst>
</file>

<file path=ppt/tags/tag156.xml><?xml version="1.0" encoding="utf-8"?>
<p:tagLst xmlns:p="http://schemas.openxmlformats.org/presentationml/2006/main">
  <p:tag name="KSO_WM_TEMPLATE_CATEGORY" val="custom"/>
  <p:tag name="KSO_WM_TEMPLATE_INDEX" val="20220976"/>
</p:tagLst>
</file>

<file path=ppt/tags/tag157.xml><?xml version="1.0" encoding="utf-8"?>
<p:tagLst xmlns:p="http://schemas.openxmlformats.org/presentationml/2006/main">
  <p:tag name="KSO_WM_TEMPLATE_CATEGORY" val="custom"/>
  <p:tag name="KSO_WM_TEMPLATE_INDEX" val="20220976"/>
</p:tagLst>
</file>

<file path=ppt/tags/tag1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20976"/>
  <p:tag name="KSO_WM_CHIP_COLORING" val="3"/>
</p:tagLst>
</file>

<file path=ppt/tags/tag159.xml><?xml version="1.0" encoding="utf-8"?>
<p:tagLst xmlns:p="http://schemas.openxmlformats.org/presentationml/2006/main">
  <p:tag name="KSO_WM_UNIT_SUBTYPE" val="v"/>
  <p:tag name="KSO_WM_TEMPLATE_CATEGORY" val="chip"/>
  <p:tag name="KSO_WM_TEMPLATE_INDEX" val="20221202"/>
  <p:tag name="KSO_WM_UNIT_TYPE" val="i"/>
  <p:tag name="KSO_WM_UNIT_INDEX" val="1"/>
  <p:tag name="KSO_WM_UNIT_ID" val="chip20221202_3*i*1"/>
  <p:tag name="KSO_WM_BEAUTIFY_FLAG" val="#wm#"/>
  <p:tag name="KSO_WM_TAG_VERSION" val="1.0"/>
  <p:tag name="KSO_WM_CHIP_GROUPID" val="61b079fbec6ac7255f421500"/>
  <p:tag name="KSO_WM_CHIP_XID" val="61ba9ee47d221a2e4b616938"/>
  <p:tag name="KSO_WM_UNIT_DEC_AREA_ID" val="7e550972d482498fb12626ea2f5e647f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faf690fb7f241758a68f8b52fe898ec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652_3*i*1"/>
  <p:tag name="KSO_WM_TEMPLATE_CATEGORY" val="chip"/>
  <p:tag name="KSO_WM_TEMPLATE_INDEX" val="20205652"/>
  <p:tag name="KSO_WM_UNIT_LAYERLEVEL" val="1"/>
  <p:tag name="KSO_WM_TAG_VERSION" val="1.0"/>
  <p:tag name="KSO_WM_BEAUTIFY_FLAG" val="#wm#"/>
  <p:tag name="KSO_WM_CHIP_GROUPID" val="5f705a48747e3ea6e292a0fe"/>
  <p:tag name="KSO_WM_CHIP_XID" val="5f705a48747e3ea6e292a101"/>
  <p:tag name="KSO_WM_UNIT_DEC_AREA_ID" val="c85b7cd8bc0d493992e567f418bf09f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72b56dcd5e8a43f39ab6d2778ea62d39"/>
</p:tagLst>
</file>

<file path=ppt/tags/tag160.xml><?xml version="1.0" encoding="utf-8"?>
<p:tagLst xmlns:p="http://schemas.openxmlformats.org/presentationml/2006/main">
  <p:tag name="KSO_WM_UNIT_ISCONTENTSTITLE" val="0"/>
  <p:tag name="KSO_WM_UNIT_ISNUMDGMTITLE" val="0"/>
  <p:tag name="KSO_WM_UNIT_PRESET_TEXT" val="销售年终工作总结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1202_1*a*1"/>
  <p:tag name="KSO_WM_TEMPLATE_CATEGORY" val="custom"/>
  <p:tag name="KSO_WM_TEMPLATE_INDEX" val="20221202"/>
  <p:tag name="KSO_WM_UNIT_LAYERLEVEL" val="1"/>
  <p:tag name="KSO_WM_TAG_VERSION" val="1.0"/>
  <p:tag name="KSO_WM_BEAUTIFY_FLAG" val="#wm#"/>
  <p:tag name="KSO_WM_UNIT_DEFAULT_FONT" val="56;58;2"/>
  <p:tag name="KSO_WM_UNIT_BLOCK" val="0"/>
  <p:tag name="KSO_WM_UNIT_DEC_AREA_ID" val="e159a490889a4089abe8e354d6741b8f"/>
  <p:tag name="KSO_WM_CHIP_GROUPID" val="61512f1ed3dcef8fee32c219"/>
  <p:tag name="KSO_WM_CHIP_XID" val="61512f1ed3dcef8fee32c21a"/>
  <p:tag name="KSO_WM_CHIP_FILLAREA_FILL_RULE" val="{&quot;fill_align&quot;:&quot;lm&quot;,&quot;fill_mode&quot;:&quot;adaptive&quot;,&quot;sacle_strategy&quot;:&quot;smart&quot;}"/>
  <p:tag name="KSO_WM_ASSEMBLE_CHIP_INDEX" val="3725af9dd47d40bb8d9d9646fbde2227"/>
  <p:tag name="KSO_WM_UNIT_TEXT_FILL_FORE_SCHEMECOLOR_INDEX_BRIGHTNESS" val="0"/>
  <p:tag name="KSO_WM_UNIT_TEXT_FILL_FORE_SCHEMECOLOR_INDEX" val="13"/>
  <p:tag name="KSO_WM_UNIT_TEXT_FILL_TYPE" val="1"/>
  <p:tag name="KSO_WM_TEMPLATE_ASSEMBLE_XID" val="61bab7aac9524cd5e8be58ef"/>
  <p:tag name="KSO_WM_TEMPLATE_ASSEMBLE_GROUPID" val="61b079fbec6ac7255f421500"/>
</p:tagLst>
</file>

<file path=ppt/tags/tag161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副标题"/>
  <p:tag name="KSO_WM_UNIT_NOCLEAR" val="0"/>
  <p:tag name="KSO_WM_UNIT_VALUE" val="52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21202_1*b*1"/>
  <p:tag name="KSO_WM_TEMPLATE_CATEGORY" val="custom"/>
  <p:tag name="KSO_WM_TEMPLATE_INDEX" val="20221202"/>
  <p:tag name="KSO_WM_UNIT_LAYERLEVEL" val="1"/>
  <p:tag name="KSO_WM_TAG_VERSION" val="1.0"/>
  <p:tag name="KSO_WM_BEAUTIFY_FLAG" val="#wm#"/>
  <p:tag name="KSO_WM_UNIT_DEFAULT_FONT" val="16;24;2"/>
  <p:tag name="KSO_WM_UNIT_BLOCK" val="0"/>
  <p:tag name="KSO_WM_UNIT_DEC_AREA_ID" val="eb0762eb085d4c4eb65177f8626abb5f"/>
  <p:tag name="KSO_WM_CHIP_GROUPID" val="61512f1ed3dcef8fee32c219"/>
  <p:tag name="KSO_WM_CHIP_XID" val="61512f1ed3dcef8fee32c21a"/>
  <p:tag name="KSO_WM_CHIP_FILLAREA_FILL_RULE" val="{&quot;fill_align&quot;:&quot;lm&quot;,&quot;fill_mode&quot;:&quot;adaptive&quot;,&quot;sacle_strategy&quot;:&quot;smart&quot;}"/>
  <p:tag name="KSO_WM_ASSEMBLE_CHIP_INDEX" val="3725af9dd47d40bb8d9d9646fbde2227"/>
  <p:tag name="KSO_WM_UNIT_TEXT_FILL_FORE_SCHEMECOLOR_INDEX_BRIGHTNESS" val="0"/>
  <p:tag name="KSO_WM_UNIT_TEXT_FILL_FORE_SCHEMECOLOR_INDEX" val="13"/>
  <p:tag name="KSO_WM_UNIT_TEXT_FILL_TYPE" val="1"/>
  <p:tag name="KSO_WM_TEMPLATE_ASSEMBLE_XID" val="61bab7aac9524cd5e8be58ef"/>
  <p:tag name="KSO_WM_TEMPLATE_ASSEMBLE_GROUPID" val="61b079fbec6ac7255f421500"/>
</p:tagLst>
</file>

<file path=ppt/tags/tag162.xml><?xml version="1.0" encoding="utf-8"?>
<p:tagLst xmlns:p="http://schemas.openxmlformats.org/presentationml/2006/main">
  <p:tag name="KSO_WM_UNIT_SUBTYPE" val="v"/>
  <p:tag name="KSO_WM_TEMPLATE_CATEGORY" val="chip"/>
  <p:tag name="KSO_WM_TEMPLATE_INDEX" val="20221202"/>
  <p:tag name="KSO_WM_UNIT_TYPE" val="i"/>
  <p:tag name="KSO_WM_UNIT_INDEX" val="1"/>
  <p:tag name="KSO_WM_UNIT_ID" val="chip20221202_2*i*1"/>
  <p:tag name="KSO_WM_BEAUTIFY_FLAG" val="#wm#"/>
  <p:tag name="KSO_WM_TAG_VERSION" val="1.0"/>
  <p:tag name="KSO_WM_CHIP_GROUPID" val="61b079fbec6ac7255f421500"/>
  <p:tag name="KSO_WM_CHIP_XID" val="61ba9ee47d221a2e4b616937"/>
  <p:tag name="KSO_WM_UNIT_DEC_AREA_ID" val="748fd228c0cb4a6093c3a1d6b1f7890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1e8a7d2e3f004cd6af923e039d2a18ab"/>
</p:tagLst>
</file>

<file path=ppt/tags/tag163.xml><?xml version="1.0" encoding="utf-8"?>
<p:tagLst xmlns:p="http://schemas.openxmlformats.org/presentationml/2006/main">
  <p:tag name="KSO_WM_UNIT_SUBTYPE" val="v"/>
  <p:tag name="KSO_WM_TEMPLATE_CATEGORY" val="chip"/>
  <p:tag name="KSO_WM_TEMPLATE_INDEX" val="20221202"/>
  <p:tag name="KSO_WM_UNIT_TYPE" val="i"/>
  <p:tag name="KSO_WM_UNIT_INDEX" val="1"/>
  <p:tag name="KSO_WM_UNIT_ID" val="chip20221202_1*i*1"/>
  <p:tag name="KSO_WM_BEAUTIFY_FLAG" val="#wm#"/>
  <p:tag name="KSO_WM_TAG_VERSION" val="1.0"/>
  <p:tag name="KSO_WM_CHIP_GROUPID" val="61b079fbec6ac7255f421500"/>
  <p:tag name="KSO_WM_CHIP_XID" val="61ba9ee47d221a2e4b616936"/>
  <p:tag name="KSO_WM_UNIT_DEC_AREA_ID" val="6027ff8d091748a888d8de26b33f10bb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5d6ed59088464dfd8fbee815e0e470e4"/>
</p:tagLst>
</file>

<file path=ppt/tags/tag164.xml><?xml version="1.0" encoding="utf-8"?>
<p:tagLst xmlns:p="http://schemas.openxmlformats.org/presentationml/2006/main">
  <p:tag name="KSO_WM_UNIT_BLOCK" val="0"/>
  <p:tag name="KSO_WM_UNIT_DEC_AREA_ID" val="d6c1cbe5f41c4ea1a94bfe3adb98fcea"/>
  <p:tag name="KSO_WM_UNIT_DEFAULT_FONT" val="40;44;2"/>
  <p:tag name="KSO_WM_UNIT_ISCONTENTSTITLE" val="0"/>
  <p:tag name="KSO_WM_UNIT_ISNUMDGMTITLE" val="0"/>
  <p:tag name="KSO_WM_UNIT_PRESET_TEXT" val="单击此处添加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1202_1*a*1"/>
  <p:tag name="KSO_WM_TEMPLATE_CATEGORY" val="custom"/>
  <p:tag name="KSO_WM_TEMPLATE_INDEX" val="20221202"/>
  <p:tag name="KSO_WM_UNIT_LAYERLEVEL" val="1"/>
  <p:tag name="KSO_WM_TAG_VERSION" val="1.0"/>
  <p:tag name="KSO_WM_BEAUTIFY_FLAG" val="#wm#"/>
  <p:tag name="KSO_WM_CHIP_GROUPID" val="614435551e630cfd8f114045"/>
  <p:tag name="KSO_WM_CHIP_XID" val="614435551e630cfd8f114046"/>
  <p:tag name="KSO_WM_CHIP_FILLAREA_FILL_RULE" val="{&quot;fill_align&quot;:&quot;cm&quot;,&quot;fill_mode&quot;:&quot;adaptive&quot;,&quot;sacle_strategy&quot;:&quot;smart&quot;}"/>
  <p:tag name="KSO_WM_ASSEMBLE_CHIP_INDEX" val="16f07085366f4fd28e0c8a97d8b82541"/>
  <p:tag name="KSO_WM_UNIT_TEXT_FILL_FORE_SCHEMECOLOR_INDEX_BRIGHTNESS" val="0"/>
  <p:tag name="KSO_WM_UNIT_TEXT_FILL_FORE_SCHEMECOLOR_INDEX" val="13"/>
  <p:tag name="KSO_WM_UNIT_TEXT_FILL_TYPE" val="1"/>
  <p:tag name="KSO_WM_TEMPLATE_ASSEMBLE_XID" val="61bab7aac9524cd5e8be5887"/>
  <p:tag name="KSO_WM_TEMPLATE_ASSEMBLE_GROUPID" val="61b079fbec6ac7255f421500"/>
</p:tagLst>
</file>

<file path=ppt/tags/tag165.xml><?xml version="1.0" encoding="utf-8"?>
<p:tagLst xmlns:p="http://schemas.openxmlformats.org/presentationml/2006/main">
  <p:tag name="KSO_WM_UNIT_SUBTYPE" val="v"/>
  <p:tag name="KSO_WM_TEMPLATE_CATEGORY" val="chip"/>
  <p:tag name="KSO_WM_TEMPLATE_INDEX" val="20221202"/>
  <p:tag name="KSO_WM_UNIT_TYPE" val="i"/>
  <p:tag name="KSO_WM_UNIT_INDEX" val="1"/>
  <p:tag name="KSO_WM_UNIT_ID" val="chip20221202_2*i*1"/>
  <p:tag name="KSO_WM_BEAUTIFY_FLAG" val="#wm#"/>
  <p:tag name="KSO_WM_TAG_VERSION" val="1.0"/>
  <p:tag name="KSO_WM_CHIP_GROUPID" val="61b079fbec6ac7255f421500"/>
  <p:tag name="KSO_WM_CHIP_XID" val="61ba9ee47d221a2e4b616937"/>
  <p:tag name="KSO_WM_UNIT_DEC_AREA_ID" val="748fd228c0cb4a6093c3a1d6b1f7890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1e8a7d2e3f004cd6af923e039d2a18ab"/>
</p:tagLst>
</file>

<file path=ppt/tags/tag166.xml><?xml version="1.0" encoding="utf-8"?>
<p:tagLst xmlns:p="http://schemas.openxmlformats.org/presentationml/2006/main">
  <p:tag name="KSO_WM_UNIT_SUBTYPE" val="v"/>
  <p:tag name="KSO_WM_TEMPLATE_CATEGORY" val="chip"/>
  <p:tag name="KSO_WM_TEMPLATE_INDEX" val="20221202"/>
  <p:tag name="KSO_WM_UNIT_TYPE" val="i"/>
  <p:tag name="KSO_WM_UNIT_INDEX" val="1"/>
  <p:tag name="KSO_WM_UNIT_ID" val="chip20221202_2*i*1"/>
  <p:tag name="KSO_WM_BEAUTIFY_FLAG" val="#wm#"/>
  <p:tag name="KSO_WM_TAG_VERSION" val="1.0"/>
  <p:tag name="KSO_WM_CHIP_GROUPID" val="61b079fbec6ac7255f421500"/>
  <p:tag name="KSO_WM_CHIP_XID" val="61ba9ee47d221a2e4b616937"/>
  <p:tag name="KSO_WM_UNIT_DEC_AREA_ID" val="748fd228c0cb4a6093c3a1d6b1f7890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1e8a7d2e3f004cd6af923e039d2a18ab"/>
</p:tagLst>
</file>

<file path=ppt/tags/tag167.xml><?xml version="1.0" encoding="utf-8"?>
<p:tagLst xmlns:p="http://schemas.openxmlformats.org/presentationml/2006/main">
  <p:tag name="KSO_WM_UNIT_SUBTYPE" val="v"/>
  <p:tag name="KSO_WM_TEMPLATE_CATEGORY" val="chip"/>
  <p:tag name="KSO_WM_TEMPLATE_INDEX" val="20221202"/>
  <p:tag name="KSO_WM_UNIT_TYPE" val="i"/>
  <p:tag name="KSO_WM_UNIT_INDEX" val="1"/>
  <p:tag name="KSO_WM_UNIT_ID" val="chip20221202_4*i*1"/>
  <p:tag name="KSO_WM_BEAUTIFY_FLAG" val="#wm#"/>
  <p:tag name="KSO_WM_TAG_VERSION" val="1.0"/>
  <p:tag name="KSO_WM_CHIP_GROUPID" val="61b079fbec6ac7255f421500"/>
  <p:tag name="KSO_WM_CHIP_XID" val="61ba9ee47d221a2e4b616934"/>
  <p:tag name="KSO_WM_UNIT_DEC_AREA_ID" val="b39958a2a4f24f64afb5f0635558f74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9625828449f742fca68904e5c379cf71"/>
</p:tagLst>
</file>

<file path=ppt/tags/tag168.xml><?xml version="1.0" encoding="utf-8"?>
<p:tagLst xmlns:p="http://schemas.openxmlformats.org/presentationml/2006/main">
  <p:tag name="KSO_WM_UNIT_SUBTYPE" val="v"/>
  <p:tag name="KSO_WM_TEMPLATE_CATEGORY" val="chip"/>
  <p:tag name="KSO_WM_TEMPLATE_INDEX" val="20221202"/>
  <p:tag name="KSO_WM_UNIT_TYPE" val="i"/>
  <p:tag name="KSO_WM_UNIT_INDEX" val="1"/>
  <p:tag name="KSO_WM_UNIT_ID" val="chip20221202_2*i*1"/>
  <p:tag name="KSO_WM_BEAUTIFY_FLAG" val="#wm#"/>
  <p:tag name="KSO_WM_TAG_VERSION" val="1.0"/>
  <p:tag name="KSO_WM_CHIP_GROUPID" val="61b079fbec6ac7255f421500"/>
  <p:tag name="KSO_WM_CHIP_XID" val="61ba9ee47d221a2e4b616937"/>
  <p:tag name="KSO_WM_UNIT_DEC_AREA_ID" val="748fd228c0cb4a6093c3a1d6b1f7890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1e8a7d2e3f004cd6af923e039d2a18ab"/>
</p:tagLst>
</file>

<file path=ppt/tags/tag169.xml><?xml version="1.0" encoding="utf-8"?>
<p:tagLst xmlns:p="http://schemas.openxmlformats.org/presentationml/2006/main">
  <p:tag name="KSO_WM_UNIT_SUBTYPE" val="v"/>
  <p:tag name="KSO_WM_TEMPLATE_CATEGORY" val="chip"/>
  <p:tag name="KSO_WM_TEMPLATE_INDEX" val="20221202"/>
  <p:tag name="KSO_WM_UNIT_TYPE" val="i"/>
  <p:tag name="KSO_WM_UNIT_INDEX" val="1"/>
  <p:tag name="KSO_WM_UNIT_ID" val="chip20221202_2*i*1"/>
  <p:tag name="KSO_WM_BEAUTIFY_FLAG" val="#wm#"/>
  <p:tag name="KSO_WM_TAG_VERSION" val="1.0"/>
  <p:tag name="KSO_WM_CHIP_GROUPID" val="61b079fbec6ac7255f421500"/>
  <p:tag name="KSO_WM_CHIP_XID" val="61ba9ee47d221a2e4b616937"/>
  <p:tag name="KSO_WM_UNIT_DEC_AREA_ID" val="748fd228c0cb4a6093c3a1d6b1f7890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1e8a7d2e3f004cd6af923e039d2a18ab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652_3*i*1"/>
  <p:tag name="KSO_WM_TEMPLATE_CATEGORY" val="chip"/>
  <p:tag name="KSO_WM_TEMPLATE_INDEX" val="20205652"/>
  <p:tag name="KSO_WM_UNIT_LAYERLEVEL" val="1"/>
  <p:tag name="KSO_WM_TAG_VERSION" val="1.0"/>
  <p:tag name="KSO_WM_BEAUTIFY_FLAG" val="#wm#"/>
  <p:tag name="KSO_WM_CHIP_GROUPID" val="5f705a48747e3ea6e292a0fe"/>
  <p:tag name="KSO_WM_CHIP_XID" val="5f705a48747e3ea6e292a101"/>
  <p:tag name="KSO_WM_UNIT_DEC_AREA_ID" val="b7017c88f6694edfa4bbed462cd773b5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66ac452e02f84160a7bd31246d8577ea"/>
</p:tagLst>
</file>

<file path=ppt/tags/tag170.xml><?xml version="1.0" encoding="utf-8"?>
<p:tagLst xmlns:p="http://schemas.openxmlformats.org/presentationml/2006/main">
  <p:tag name="KSO_WM_UNIT_SUBTYPE" val="v"/>
  <p:tag name="KSO_WM_TEMPLATE_CATEGORY" val="chip"/>
  <p:tag name="KSO_WM_TEMPLATE_INDEX" val="20221202"/>
  <p:tag name="KSO_WM_UNIT_TYPE" val="i"/>
  <p:tag name="KSO_WM_UNIT_INDEX" val="1"/>
  <p:tag name="KSO_WM_UNIT_ID" val="chip20221202_2*i*1"/>
  <p:tag name="KSO_WM_BEAUTIFY_FLAG" val="#wm#"/>
  <p:tag name="KSO_WM_TAG_VERSION" val="1.0"/>
  <p:tag name="KSO_WM_CHIP_GROUPID" val="61b079fbec6ac7255f421500"/>
  <p:tag name="KSO_WM_CHIP_XID" val="61ba9ee47d221a2e4b616937"/>
  <p:tag name="KSO_WM_UNIT_DEC_AREA_ID" val="748fd228c0cb4a6093c3a1d6b1f7890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1e8a7d2e3f004cd6af923e039d2a18ab"/>
</p:tagLst>
</file>

<file path=ppt/tags/tag171.xml><?xml version="1.0" encoding="utf-8"?>
<p:tagLst xmlns:p="http://schemas.openxmlformats.org/presentationml/2006/main">
  <p:tag name="KSO_WM_UNIT_SUBTYPE" val="v"/>
  <p:tag name="KSO_WM_TEMPLATE_CATEGORY" val="chip"/>
  <p:tag name="KSO_WM_TEMPLATE_INDEX" val="20221202"/>
  <p:tag name="KSO_WM_UNIT_TYPE" val="i"/>
  <p:tag name="KSO_WM_UNIT_INDEX" val="1"/>
  <p:tag name="KSO_WM_UNIT_ID" val="chip20221202_5*i*1"/>
  <p:tag name="KSO_WM_BEAUTIFY_FLAG" val="#wm#"/>
  <p:tag name="KSO_WM_TAG_VERSION" val="1.0"/>
  <p:tag name="KSO_WM_CHIP_GROUPID" val="61b079fbec6ac7255f421500"/>
  <p:tag name="KSO_WM_CHIP_XID" val="61ba9ee47d221a2e4b616935"/>
  <p:tag name="KSO_WM_UNIT_DEC_AREA_ID" val="2b2603a37d8d40d78893e128f64373cc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3e3a66f5efa4bd48903f51f6a98b798"/>
</p:tagLst>
</file>

<file path=ppt/tags/tag172.xml><?xml version="1.0" encoding="utf-8"?>
<p:tagLst xmlns:p="http://schemas.openxmlformats.org/presentationml/2006/main">
  <p:tag name="KSO_WM_UNIT_ISCONTENTSTITLE" val="0"/>
  <p:tag name="KSO_WM_UNIT_ISNUMDGMTITLE" val="0"/>
  <p:tag name="KSO_WM_UNIT_PRESET_TEXT" val="感谢各位的观看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1202_1*a*1"/>
  <p:tag name="KSO_WM_TEMPLATE_CATEGORY" val="custom"/>
  <p:tag name="KSO_WM_TEMPLATE_INDEX" val="20221202"/>
  <p:tag name="KSO_WM_UNIT_LAYERLEVEL" val="1"/>
  <p:tag name="KSO_WM_TAG_VERSION" val="1.0"/>
  <p:tag name="KSO_WM_BEAUTIFY_FLAG" val="#wm#"/>
  <p:tag name="KSO_WM_UNIT_DEFAULT_FONT" val="56;58;2"/>
  <p:tag name="KSO_WM_UNIT_BLOCK" val="0"/>
  <p:tag name="KSO_WM_UNIT_DEC_AREA_ID" val="c42a40fb47d04d349b086e7b42765597"/>
  <p:tag name="KSO_WM_CHIP_GROUPID" val="61512f1ed3dcef8fee32c219"/>
  <p:tag name="KSO_WM_CHIP_XID" val="61512f1ed3dcef8fee32c21a"/>
  <p:tag name="KSO_WM_CHIP_FILLAREA_FILL_RULE" val="{&quot;fill_align&quot;:&quot;lm&quot;,&quot;fill_mode&quot;:&quot;adaptive&quot;,&quot;sacle_strategy&quot;:&quot;smart&quot;}"/>
  <p:tag name="KSO_WM_ASSEMBLE_CHIP_INDEX" val="5cc3061f8c874789be28969aa7c19bf1"/>
  <p:tag name="KSO_WM_UNIT_TEXT_FILL_FORE_SCHEMECOLOR_INDEX_BRIGHTNESS" val="0"/>
  <p:tag name="KSO_WM_UNIT_TEXT_FILL_FORE_SCHEMECOLOR_INDEX" val="13"/>
  <p:tag name="KSO_WM_UNIT_TEXT_FILL_TYPE" val="1"/>
  <p:tag name="KSO_WM_TEMPLATE_ASSEMBLE_XID" val="61bab7aa7d221a2e4b6180c5"/>
  <p:tag name="KSO_WM_TEMPLATE_ASSEMBLE_GROUPID" val="61b079fbec6ac7255f421500"/>
</p:tagLst>
</file>

<file path=ppt/tags/tag173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副标题"/>
  <p:tag name="KSO_WM_UNIT_NOCLEAR" val="0"/>
  <p:tag name="KSO_WM_UNIT_VALUE" val="52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21202_1*b*1"/>
  <p:tag name="KSO_WM_TEMPLATE_CATEGORY" val="custom"/>
  <p:tag name="KSO_WM_TEMPLATE_INDEX" val="20221202"/>
  <p:tag name="KSO_WM_UNIT_LAYERLEVEL" val="1"/>
  <p:tag name="KSO_WM_TAG_VERSION" val="1.0"/>
  <p:tag name="KSO_WM_BEAUTIFY_FLAG" val="#wm#"/>
  <p:tag name="KSO_WM_UNIT_DEFAULT_FONT" val="16;24;2"/>
  <p:tag name="KSO_WM_UNIT_BLOCK" val="0"/>
  <p:tag name="KSO_WM_UNIT_DEC_AREA_ID" val="378a19ccb2a74e299944799af3d33bd8"/>
  <p:tag name="KSO_WM_CHIP_GROUPID" val="61512f1ed3dcef8fee32c219"/>
  <p:tag name="KSO_WM_CHIP_XID" val="61512f1ed3dcef8fee32c21a"/>
  <p:tag name="KSO_WM_CHIP_FILLAREA_FILL_RULE" val="{&quot;fill_align&quot;:&quot;lm&quot;,&quot;fill_mode&quot;:&quot;adaptive&quot;,&quot;sacle_strategy&quot;:&quot;smart&quot;}"/>
  <p:tag name="KSO_WM_ASSEMBLE_CHIP_INDEX" val="5cc3061f8c874789be28969aa7c19bf1"/>
  <p:tag name="KSO_WM_UNIT_TEXT_FILL_FORE_SCHEMECOLOR_INDEX_BRIGHTNESS" val="0"/>
  <p:tag name="KSO_WM_UNIT_TEXT_FILL_FORE_SCHEMECOLOR_INDEX" val="13"/>
  <p:tag name="KSO_WM_UNIT_TEXT_FILL_TYPE" val="1"/>
  <p:tag name="KSO_WM_TEMPLATE_ASSEMBLE_XID" val="61bab7aa7d221a2e4b6180c5"/>
  <p:tag name="KSO_WM_TEMPLATE_ASSEMBLE_GROUPID" val="61b079fbec6ac7255f421500"/>
</p:tagLst>
</file>

<file path=ppt/tags/tag174.xml><?xml version="1.0" encoding="utf-8"?>
<p:tagLst xmlns:p="http://schemas.openxmlformats.org/presentationml/2006/main">
  <p:tag name="KSO_WM_UNIT_SUBTYPE" val="v"/>
  <p:tag name="KSO_WM_TEMPLATE_CATEGORY" val="chip"/>
  <p:tag name="KSO_WM_TEMPLATE_INDEX" val="20221202"/>
  <p:tag name="KSO_WM_UNIT_TYPE" val="i"/>
  <p:tag name="KSO_WM_UNIT_INDEX" val="1"/>
  <p:tag name="KSO_WM_UNIT_ID" val="chip20221202_2*i*1"/>
  <p:tag name="KSO_WM_BEAUTIFY_FLAG" val="#wm#"/>
  <p:tag name="KSO_WM_TAG_VERSION" val="1.0"/>
  <p:tag name="KSO_WM_CHIP_GROUPID" val="61b079fbec6ac7255f421500"/>
  <p:tag name="KSO_WM_CHIP_XID" val="61ba9ee47d221a2e4b616937"/>
  <p:tag name="KSO_WM_UNIT_DEC_AREA_ID" val="748fd228c0cb4a6093c3a1d6b1f7890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1e8a7d2e3f004cd6af923e039d2a18ab"/>
  <p:tag name="KSO_WM_SLIDE_BACKGROUND_TYPE" val="general"/>
</p:tagLst>
</file>

<file path=ppt/tags/tag175.xml><?xml version="1.0" encoding="utf-8"?>
<p:tagLst xmlns:p="http://schemas.openxmlformats.org/presentationml/2006/main">
  <p:tag name="KSO_WM_SLIDE_BACKGROUND_TYPE" val="general"/>
</p:tagLst>
</file>

<file path=ppt/tags/tag176.xml><?xml version="1.0" encoding="utf-8"?>
<p:tagLst xmlns:p="http://schemas.openxmlformats.org/presentationml/2006/main">
  <p:tag name="KSO_WM_SLIDE_BACKGROUND_TYPE" val="general"/>
</p:tagLst>
</file>

<file path=ppt/tags/tag177.xml><?xml version="1.0" encoding="utf-8"?>
<p:tagLst xmlns:p="http://schemas.openxmlformats.org/presentationml/2006/main">
  <p:tag name="KSO_WM_SLIDE_BACKGROUND_TYPE" val="general"/>
</p:tagLst>
</file>

<file path=ppt/tags/tag178.xml><?xml version="1.0" encoding="utf-8"?>
<p:tagLst xmlns:p="http://schemas.openxmlformats.org/presentationml/2006/main">
  <p:tag name="KSO_WM_SLIDE_BACKGROUND_TYPE" val="general"/>
</p:tagLst>
</file>

<file path=ppt/tags/tag179.xml><?xml version="1.0" encoding="utf-8"?>
<p:tagLst xmlns:p="http://schemas.openxmlformats.org/presentationml/2006/main">
  <p:tag name="KSO_WM_UNIT_SUBTYPE" val="v"/>
  <p:tag name="KSO_WM_TEMPLATE_CATEGORY" val="chip"/>
  <p:tag name="KSO_WM_TEMPLATE_INDEX" val="20221202"/>
  <p:tag name="KSO_WM_UNIT_TYPE" val="i"/>
  <p:tag name="KSO_WM_UNIT_INDEX" val="1"/>
  <p:tag name="KSO_WM_UNIT_ID" val="chip20221202_2*i*1"/>
  <p:tag name="KSO_WM_BEAUTIFY_FLAG" val="#wm#"/>
  <p:tag name="KSO_WM_TAG_VERSION" val="1.0"/>
  <p:tag name="KSO_WM_CHIP_GROUPID" val="61b079fbec6ac7255f421500"/>
  <p:tag name="KSO_WM_CHIP_XID" val="61ba9ee47d221a2e4b616937"/>
  <p:tag name="KSO_WM_UNIT_DEC_AREA_ID" val="23598bdd8a32420399a5241b48c005b7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fb5be1b558ab4c81b13cd6805591a8d4"/>
  <p:tag name="KSO_WM_SLIDE_BACKGROUND_TYPE" val="frame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652_3*i*1"/>
  <p:tag name="KSO_WM_TEMPLATE_CATEGORY" val="chip"/>
  <p:tag name="KSO_WM_TEMPLATE_INDEX" val="20205652"/>
  <p:tag name="KSO_WM_UNIT_LAYERLEVEL" val="1"/>
  <p:tag name="KSO_WM_TAG_VERSION" val="1.0"/>
  <p:tag name="KSO_WM_BEAUTIFY_FLAG" val="#wm#"/>
  <p:tag name="KSO_WM_CHIP_GROUPID" val="5f705a48747e3ea6e292a0fe"/>
  <p:tag name="KSO_WM_CHIP_XID" val="5f705a48747e3ea6e292a101"/>
  <p:tag name="KSO_WM_UNIT_DEC_AREA_ID" val="c85b7cd8bc0d493992e567f418bf09f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72b56dcd5e8a43f39ab6d2778ea62d39"/>
</p:tagLst>
</file>

<file path=ppt/tags/tag180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286_2*i*1"/>
  <p:tag name="KSO_WM_UNIT_LAYERLEVEL" val="1"/>
  <p:tag name="KSO_WM_TAG_VERSION" val="1.0"/>
  <p:tag name="KSO_WM_BEAUTIFY_FLAG" val="#wm#"/>
  <p:tag name="KSO_WM_UNIT_BK_DARK_LIGHT" val="2"/>
  <p:tag name="KSO_WM_UNIT_SUBTYPE" val="h"/>
  <p:tag name="KSO_WM_UNIT_TYPE" val="i"/>
  <p:tag name="KSO_WM_UNIT_INDEX" val="1"/>
  <p:tag name="KSO_WM_TEMPLATE_CATEGORY" val="bg"/>
  <p:tag name="KSO_WM_TEMPLATE_INDEX" val="20220286"/>
  <p:tag name="KSO_WM_CHIP_GROUPID" val="612f6a61c37455bdf62a9584"/>
  <p:tag name="KSO_WM_CHIP_XID" val="612f6a61c37455bdf62a9586"/>
  <p:tag name="KSO_WM_UNIT_FILL_FORE_SCHEMECOLOR_INDEX_BRIGHTNESS" val="0"/>
  <p:tag name="KSO_WM_UNIT_FILL_FORE_SCHEMECOLOR_INDEX" val="16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81.xml><?xml version="1.0" encoding="utf-8"?>
<p:tagLst xmlns:p="http://schemas.openxmlformats.org/presentationml/2006/main">
  <p:tag name="KSO_WM_SLIDE_BACKGROUND_TYPE" val="frame"/>
</p:tagLst>
</file>

<file path=ppt/tags/tag182.xml><?xml version="1.0" encoding="utf-8"?>
<p:tagLst xmlns:p="http://schemas.openxmlformats.org/presentationml/2006/main">
  <p:tag name="KSO_WM_SLIDE_BACKGROUND_TYPE" val="frame"/>
</p:tagLst>
</file>

<file path=ppt/tags/tag183.xml><?xml version="1.0" encoding="utf-8"?>
<p:tagLst xmlns:p="http://schemas.openxmlformats.org/presentationml/2006/main">
  <p:tag name="KSO_WM_SLIDE_BACKGROUND_TYPE" val="frame"/>
</p:tagLst>
</file>

<file path=ppt/tags/tag184.xml><?xml version="1.0" encoding="utf-8"?>
<p:tagLst xmlns:p="http://schemas.openxmlformats.org/presentationml/2006/main">
  <p:tag name="KSO_WM_SLIDE_BACKGROUND_TYPE" val="frame"/>
</p:tagLst>
</file>

<file path=ppt/tags/tag185.xml><?xml version="1.0" encoding="utf-8"?>
<p:tagLst xmlns:p="http://schemas.openxmlformats.org/presentationml/2006/main">
  <p:tag name="KSO_WM_SLIDE_BACKGROUND_TYPE" val="frame"/>
</p:tagLst>
</file>

<file path=ppt/tags/tag186.xml><?xml version="1.0" encoding="utf-8"?>
<p:tagLst xmlns:p="http://schemas.openxmlformats.org/presentationml/2006/main">
  <p:tag name="KSO_WM_UNIT_SUBTYPE" val="v"/>
  <p:tag name="KSO_WM_TEMPLATE_CATEGORY" val="chip"/>
  <p:tag name="KSO_WM_TEMPLATE_INDEX" val="20221202"/>
  <p:tag name="KSO_WM_UNIT_TYPE" val="i"/>
  <p:tag name="KSO_WM_UNIT_INDEX" val="1"/>
  <p:tag name="KSO_WM_UNIT_ID" val="chip20221202_2*i*1"/>
  <p:tag name="KSO_WM_BEAUTIFY_FLAG" val="#wm#"/>
  <p:tag name="KSO_WM_TAG_VERSION" val="1.0"/>
  <p:tag name="KSO_WM_CHIP_GROUPID" val="61b079fbec6ac7255f421500"/>
  <p:tag name="KSO_WM_CHIP_XID" val="61ba9ee47d221a2e4b616937"/>
  <p:tag name="KSO_WM_UNIT_DEC_AREA_ID" val="c6eb757d209c4730ba28dc16645bbdcd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af8c46adc7154167bfcfa444659c1794"/>
  <p:tag name="KSO_WM_SLIDE_BACKGROUND_TYPE" val="leftRight"/>
</p:tagLst>
</file>

<file path=ppt/tags/tag187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286_3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286"/>
  <p:tag name="KSO_WM_CHIP_GROUPID" val="612f6a61c37455bdf62a9584"/>
  <p:tag name="KSO_WM_CHIP_XID" val="612f6a61c37455bdf62a9587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88.xml><?xml version="1.0" encoding="utf-8"?>
<p:tagLst xmlns:p="http://schemas.openxmlformats.org/presentationml/2006/main">
  <p:tag name="KSO_WM_SLIDE_BACKGROUND_TYPE" val="leftRight"/>
</p:tagLst>
</file>

<file path=ppt/tags/tag189.xml><?xml version="1.0" encoding="utf-8"?>
<p:tagLst xmlns:p="http://schemas.openxmlformats.org/presentationml/2006/main">
  <p:tag name="KSO_WM_SLIDE_BACKGROUND_TYPE" val="leftRight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652_3*i*1"/>
  <p:tag name="KSO_WM_TEMPLATE_CATEGORY" val="chip"/>
  <p:tag name="KSO_WM_TEMPLATE_INDEX" val="20205652"/>
  <p:tag name="KSO_WM_UNIT_LAYERLEVEL" val="1"/>
  <p:tag name="KSO_WM_TAG_VERSION" val="1.0"/>
  <p:tag name="KSO_WM_BEAUTIFY_FLAG" val="#wm#"/>
  <p:tag name="KSO_WM_CHIP_GROUPID" val="5f705a48747e3ea6e292a0fe"/>
  <p:tag name="KSO_WM_CHIP_XID" val="5f705a48747e3ea6e292a101"/>
  <p:tag name="KSO_WM_UNIT_DEC_AREA_ID" val="b7017c88f6694edfa4bbed462cd773b5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66ac452e02f84160a7bd31246d8577ea"/>
</p:tagLst>
</file>

<file path=ppt/tags/tag190.xml><?xml version="1.0" encoding="utf-8"?>
<p:tagLst xmlns:p="http://schemas.openxmlformats.org/presentationml/2006/main">
  <p:tag name="KSO_WM_SLIDE_BACKGROUND_TYPE" val="leftRight"/>
</p:tagLst>
</file>

<file path=ppt/tags/tag191.xml><?xml version="1.0" encoding="utf-8"?>
<p:tagLst xmlns:p="http://schemas.openxmlformats.org/presentationml/2006/main">
  <p:tag name="KSO_WM_SLIDE_BACKGROUND_TYPE" val="leftRight"/>
</p:tagLst>
</file>

<file path=ppt/tags/tag192.xml><?xml version="1.0" encoding="utf-8"?>
<p:tagLst xmlns:p="http://schemas.openxmlformats.org/presentationml/2006/main">
  <p:tag name="KSO_WM_SLIDE_BACKGROUND_TYPE" val="leftRight"/>
</p:tagLst>
</file>

<file path=ppt/tags/tag193.xml><?xml version="1.0" encoding="utf-8"?>
<p:tagLst xmlns:p="http://schemas.openxmlformats.org/presentationml/2006/main">
  <p:tag name="KSO_WM_SLIDE_BACKGROUND_TYPE" val="leftRight"/>
</p:tagLst>
</file>

<file path=ppt/tags/tag194.xml><?xml version="1.0" encoding="utf-8"?>
<p:tagLst xmlns:p="http://schemas.openxmlformats.org/presentationml/2006/main">
  <p:tag name="KSO_WM_UNIT_SUBTYPE" val="v"/>
  <p:tag name="KSO_WM_TEMPLATE_CATEGORY" val="chip"/>
  <p:tag name="KSO_WM_TEMPLATE_INDEX" val="20221202"/>
  <p:tag name="KSO_WM_UNIT_TYPE" val="i"/>
  <p:tag name="KSO_WM_UNIT_INDEX" val="1"/>
  <p:tag name="KSO_WM_UNIT_ID" val="chip20221202_2*i*1"/>
  <p:tag name="KSO_WM_BEAUTIFY_FLAG" val="#wm#"/>
  <p:tag name="KSO_WM_TAG_VERSION" val="1.0"/>
  <p:tag name="KSO_WM_CHIP_GROUPID" val="61b079fbec6ac7255f421500"/>
  <p:tag name="KSO_WM_CHIP_XID" val="61ba9ee47d221a2e4b616937"/>
  <p:tag name="KSO_WM_UNIT_DEC_AREA_ID" val="02898e75b5d1406ebddb91e8697fe96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dbbc72e1dacd4fe6b78f65ac0945d518"/>
  <p:tag name="KSO_WM_SLIDE_BACKGROUND_TYPE" val="topBottom"/>
</p:tagLst>
</file>

<file path=ppt/tags/tag195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286_4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286"/>
  <p:tag name="KSO_WM_CHIP_GROUPID" val="612f6a61c37455bdf62a9584"/>
  <p:tag name="KSO_WM_CHIP_XID" val="612f6a61c37455bdf62a9588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96.xml><?xml version="1.0" encoding="utf-8"?>
<p:tagLst xmlns:p="http://schemas.openxmlformats.org/presentationml/2006/main">
  <p:tag name="KSO_WM_SLIDE_BACKGROUND_TYPE" val="topBottom"/>
</p:tagLst>
</file>

<file path=ppt/tags/tag197.xml><?xml version="1.0" encoding="utf-8"?>
<p:tagLst xmlns:p="http://schemas.openxmlformats.org/presentationml/2006/main">
  <p:tag name="KSO_WM_SLIDE_BACKGROUND_TYPE" val="topBottom"/>
</p:tagLst>
</file>

<file path=ppt/tags/tag198.xml><?xml version="1.0" encoding="utf-8"?>
<p:tagLst xmlns:p="http://schemas.openxmlformats.org/presentationml/2006/main">
  <p:tag name="KSO_WM_SLIDE_BACKGROUND_TYPE" val="topBottom"/>
</p:tagLst>
</file>

<file path=ppt/tags/tag199.xml><?xml version="1.0" encoding="utf-8"?>
<p:tagLst xmlns:p="http://schemas.openxmlformats.org/presentationml/2006/main">
  <p:tag name="KSO_WM_SLIDE_BACKGROUND_TYPE" val="topBottom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652_1*a*1"/>
  <p:tag name="KSO_WM_TEMPLATE_CATEGORY" val="custom"/>
  <p:tag name="KSO_WM_TEMPLATE_INDEX" val="20205652"/>
  <p:tag name="KSO_WM_UNIT_LAYERLEVEL" val="1"/>
  <p:tag name="KSO_WM_TAG_VERSION" val="1.0"/>
  <p:tag name="KSO_WM_BEAUTIFY_FLAG" val="#wm#"/>
  <p:tag name="KSO_WM_UNIT_ISCONTENTSTITLE" val="0"/>
  <p:tag name="KSO_WM_UNIT_NOCLEAR" val="0"/>
  <p:tag name="KSO_WM_UNIT_VALUE" val="14"/>
  <p:tag name="KSO_WM_UNIT_TYPE" val="a"/>
  <p:tag name="KSO_WM_UNIT_INDEX" val="1"/>
  <p:tag name="KSO_WM_UNIT_ISNUMDGMTITLE" val="0"/>
  <p:tag name="KSO_WM_UNIT_PRESET_TEXT" val="中小学教育公开课"/>
  <p:tag name="KSO_WM_UNIT_BLOCK" val="0"/>
  <p:tag name="KSO_WM_UNIT_DEC_AREA_ID" val="f51d1e61327e4c0bb30a83cf5d07b90b"/>
  <p:tag name="KSO_WM_UNIT_DEFAULT_FONT" val="24;60;4"/>
  <p:tag name="KSO_WM_CHIP_GROUPID" val="5f2a1e1e45e1f15ec24fe435"/>
  <p:tag name="KSO_WM_CHIP_XID" val="5f2a1e1e45e1f15ec24fe436"/>
  <p:tag name="KSO_WM_CHIP_FILLAREA_FILL_RULE" val="{&quot;fill_align&quot;:&quot;cm&quot;,&quot;fill_mode&quot;:&quot;adaptive&quot;,&quot;sacle_strategy&quot;:&quot;smart&quot;}"/>
  <p:tag name="KSO_WM_ASSEMBLE_CHIP_INDEX" val="1a3ce81746114574b9981781ab12a618"/>
  <p:tag name="KSO_WM_UNIT_TEXT_FILL_FORE_SCHEMECOLOR_INDEX_BRIGHTNESS" val="0.15"/>
  <p:tag name="KSO_WM_UNIT_TEXT_FILL_FORE_SCHEMECOLOR_INDEX" val="13"/>
  <p:tag name="KSO_WM_UNIT_TEXT_FILL_TYPE" val="1"/>
  <p:tag name="KSO_WM_TEMPLATE_ASSEMBLE_XID" val="5f744c9d815d30e31aa387bb"/>
  <p:tag name="KSO_WM_TEMPLATE_ASSEMBLE_GROUPID" val="5f705a48747e3ea6e292a0fe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652_3*i*1"/>
  <p:tag name="KSO_WM_TEMPLATE_CATEGORY" val="chip"/>
  <p:tag name="KSO_WM_TEMPLATE_INDEX" val="20205652"/>
  <p:tag name="KSO_WM_UNIT_LAYERLEVEL" val="1"/>
  <p:tag name="KSO_WM_TAG_VERSION" val="1.0"/>
  <p:tag name="KSO_WM_BEAUTIFY_FLAG" val="#wm#"/>
  <p:tag name="KSO_WM_CHIP_GROUPID" val="5f705a48747e3ea6e292a0fe"/>
  <p:tag name="KSO_WM_CHIP_XID" val="5f705a48747e3ea6e292a101"/>
  <p:tag name="KSO_WM_UNIT_DEC_AREA_ID" val="c85b7cd8bc0d493992e567f418bf09f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72b56dcd5e8a43f39ab6d2778ea62d39"/>
</p:tagLst>
</file>

<file path=ppt/tags/tag200.xml><?xml version="1.0" encoding="utf-8"?>
<p:tagLst xmlns:p="http://schemas.openxmlformats.org/presentationml/2006/main">
  <p:tag name="KSO_WM_SLIDE_BACKGROUND_TYPE" val="topBottom"/>
</p:tagLst>
</file>

<file path=ppt/tags/tag201.xml><?xml version="1.0" encoding="utf-8"?>
<p:tagLst xmlns:p="http://schemas.openxmlformats.org/presentationml/2006/main">
  <p:tag name="KSO_WM_SLIDE_BACKGROUND_TYPE" val="topBottom"/>
</p:tagLst>
</file>

<file path=ppt/tags/tag202.xml><?xml version="1.0" encoding="utf-8"?>
<p:tagLst xmlns:p="http://schemas.openxmlformats.org/presentationml/2006/main">
  <p:tag name="KSO_WM_UNIT_SUBTYPE" val="v"/>
  <p:tag name="KSO_WM_TEMPLATE_CATEGORY" val="chip"/>
  <p:tag name="KSO_WM_TEMPLATE_INDEX" val="20221202"/>
  <p:tag name="KSO_WM_UNIT_TYPE" val="i"/>
  <p:tag name="KSO_WM_UNIT_INDEX" val="1"/>
  <p:tag name="KSO_WM_UNIT_ID" val="chip20221202_2*i*1"/>
  <p:tag name="KSO_WM_BEAUTIFY_FLAG" val="#wm#"/>
  <p:tag name="KSO_WM_TAG_VERSION" val="1.0"/>
  <p:tag name="KSO_WM_CHIP_GROUPID" val="61b079fbec6ac7255f421500"/>
  <p:tag name="KSO_WM_CHIP_XID" val="61ba9ee47d221a2e4b616937"/>
  <p:tag name="KSO_WM_UNIT_DEC_AREA_ID" val="a988939e208949c586a0c567f707a53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35ebe9314cc2433ebd305d66a435c850"/>
  <p:tag name="KSO_WM_SLIDE_BACKGROUND_TYPE" val="bottomTop"/>
</p:tagLst>
</file>

<file path=ppt/tags/tag203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286_5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286"/>
  <p:tag name="KSO_WM_CHIP_GROUPID" val="612f6a61c37455bdf62a9584"/>
  <p:tag name="KSO_WM_CHIP_XID" val="612f6a61c37455bdf62a9589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04.xml><?xml version="1.0" encoding="utf-8"?>
<p:tagLst xmlns:p="http://schemas.openxmlformats.org/presentationml/2006/main">
  <p:tag name="KSO_WM_SLIDE_BACKGROUND_TYPE" val="bottomTop"/>
</p:tagLst>
</file>

<file path=ppt/tags/tag205.xml><?xml version="1.0" encoding="utf-8"?>
<p:tagLst xmlns:p="http://schemas.openxmlformats.org/presentationml/2006/main">
  <p:tag name="KSO_WM_SLIDE_BACKGROUND_TYPE" val="bottomTop"/>
</p:tagLst>
</file>

<file path=ppt/tags/tag206.xml><?xml version="1.0" encoding="utf-8"?>
<p:tagLst xmlns:p="http://schemas.openxmlformats.org/presentationml/2006/main">
  <p:tag name="KSO_WM_SLIDE_BACKGROUND_TYPE" val="bottomTop"/>
</p:tagLst>
</file>

<file path=ppt/tags/tag207.xml><?xml version="1.0" encoding="utf-8"?>
<p:tagLst xmlns:p="http://schemas.openxmlformats.org/presentationml/2006/main">
  <p:tag name="KSO_WM_SLIDE_BACKGROUND_TYPE" val="bottomTop"/>
</p:tagLst>
</file>

<file path=ppt/tags/tag208.xml><?xml version="1.0" encoding="utf-8"?>
<p:tagLst xmlns:p="http://schemas.openxmlformats.org/presentationml/2006/main">
  <p:tag name="KSO_WM_SLIDE_BACKGROUND_TYPE" val="bottomTop"/>
</p:tagLst>
</file>

<file path=ppt/tags/tag209.xml><?xml version="1.0" encoding="utf-8"?>
<p:tagLst xmlns:p="http://schemas.openxmlformats.org/presentationml/2006/main">
  <p:tag name="KSO_WM_SLIDE_BACKGROUND_TYPE" val="bottomTop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652_3*i*1"/>
  <p:tag name="KSO_WM_TEMPLATE_CATEGORY" val="chip"/>
  <p:tag name="KSO_WM_TEMPLATE_INDEX" val="20205652"/>
  <p:tag name="KSO_WM_UNIT_LAYERLEVEL" val="1"/>
  <p:tag name="KSO_WM_TAG_VERSION" val="1.0"/>
  <p:tag name="KSO_WM_BEAUTIFY_FLAG" val="#wm#"/>
  <p:tag name="KSO_WM_CHIP_GROUPID" val="5f705a48747e3ea6e292a0fe"/>
  <p:tag name="KSO_WM_CHIP_XID" val="5f705a48747e3ea6e292a101"/>
  <p:tag name="KSO_WM_UNIT_DEC_AREA_ID" val="b7017c88f6694edfa4bbed462cd773b5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66ac452e02f84160a7bd31246d8577ea"/>
</p:tagLst>
</file>

<file path=ppt/tags/tag210.xml><?xml version="1.0" encoding="utf-8"?>
<p:tagLst xmlns:p="http://schemas.openxmlformats.org/presentationml/2006/main">
  <p:tag name="KSO_WM_UNIT_SUBTYPE" val="v"/>
  <p:tag name="KSO_WM_TEMPLATE_CATEGORY" val="chip"/>
  <p:tag name="KSO_WM_TEMPLATE_INDEX" val="20221202"/>
  <p:tag name="KSO_WM_UNIT_TYPE" val="i"/>
  <p:tag name="KSO_WM_UNIT_INDEX" val="1"/>
  <p:tag name="KSO_WM_UNIT_ID" val="chip20221202_2*i*1"/>
  <p:tag name="KSO_WM_BEAUTIFY_FLAG" val="#wm#"/>
  <p:tag name="KSO_WM_TAG_VERSION" val="1.0"/>
  <p:tag name="KSO_WM_CHIP_GROUPID" val="61b079fbec6ac7255f421500"/>
  <p:tag name="KSO_WM_CHIP_XID" val="61ba9ee47d221a2e4b616937"/>
  <p:tag name="KSO_WM_UNIT_DEC_AREA_ID" val="83d3c6e03ff44aa2838efa0d9437b87d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5ecd514bd41d4e2dbd9b42541943c638"/>
  <p:tag name="KSO_WM_SLIDE_BACKGROUND_TYPE" val="navigation"/>
</p:tagLst>
</file>

<file path=ppt/tags/tag21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286_6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286"/>
  <p:tag name="KSO_WM_CHIP_GROUPID" val="612f6a61c37455bdf62a9584"/>
  <p:tag name="KSO_WM_CHIP_XID" val="612f6a61c37455bdf62a958a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12.xml><?xml version="1.0" encoding="utf-8"?>
<p:tagLst xmlns:p="http://schemas.openxmlformats.org/presentationml/2006/main">
  <p:tag name="KSO_WM_SLIDE_BACKGROUND_TYPE" val="navigation"/>
</p:tagLst>
</file>

<file path=ppt/tags/tag213.xml><?xml version="1.0" encoding="utf-8"?>
<p:tagLst xmlns:p="http://schemas.openxmlformats.org/presentationml/2006/main">
  <p:tag name="KSO_WM_SLIDE_BACKGROUND_TYPE" val="navigation"/>
</p:tagLst>
</file>

<file path=ppt/tags/tag214.xml><?xml version="1.0" encoding="utf-8"?>
<p:tagLst xmlns:p="http://schemas.openxmlformats.org/presentationml/2006/main">
  <p:tag name="KSO_WM_SLIDE_BACKGROUND_TYPE" val="navigation"/>
</p:tagLst>
</file>

<file path=ppt/tags/tag215.xml><?xml version="1.0" encoding="utf-8"?>
<p:tagLst xmlns:p="http://schemas.openxmlformats.org/presentationml/2006/main">
  <p:tag name="KSO_WM_SLIDE_BACKGROUND_TYPE" val="navigation"/>
</p:tagLst>
</file>

<file path=ppt/tags/tag216.xml><?xml version="1.0" encoding="utf-8"?>
<p:tagLst xmlns:p="http://schemas.openxmlformats.org/presentationml/2006/main">
  <p:tag name="KSO_WM_SLIDE_BACKGROUND_TYPE" val="navigation"/>
</p:tagLst>
</file>

<file path=ppt/tags/tag217.xml><?xml version="1.0" encoding="utf-8"?>
<p:tagLst xmlns:p="http://schemas.openxmlformats.org/presentationml/2006/main">
  <p:tag name="KSO_WM_SLIDE_BACKGROUND_TYPE" val="navigation"/>
</p:tagLst>
</file>

<file path=ppt/tags/tag218.xml><?xml version="1.0" encoding="utf-8"?>
<p:tagLst xmlns:p="http://schemas.openxmlformats.org/presentationml/2006/main">
  <p:tag name="KSO_WM_SLIDE_BACKGROUND_TYPE" val="navigation"/>
</p:tagLst>
</file>

<file path=ppt/tags/tag219.xml><?xml version="1.0" encoding="utf-8"?>
<p:tagLst xmlns:p="http://schemas.openxmlformats.org/presentationml/2006/main">
  <p:tag name="KSO_WM_SLIDE_BACKGROUND_TYPE" val="navigation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v"/>
  <p:tag name="KSO_WM_UNIT_TYPE" val="i"/>
  <p:tag name="KSO_WM_UNIT_INDEX" val="1"/>
  <p:tag name="KSO_WM_UNIT_ID" val="chip20205652_1*i*1"/>
  <p:tag name="KSO_WM_TEMPLATE_CATEGORY" val="chip"/>
  <p:tag name="KSO_WM_TEMPLATE_INDEX" val="20205652"/>
  <p:tag name="KSO_WM_UNIT_LAYERLEVEL" val="1"/>
  <p:tag name="KSO_WM_TAG_VERSION" val="1.0"/>
  <p:tag name="KSO_WM_BEAUTIFY_FLAG" val="#wm#"/>
  <p:tag name="KSO_WM_CHIP_GROUPID" val="5f705a48747e3ea6e292a0fe"/>
  <p:tag name="KSO_WM_CHIP_XID" val="5f705a48747e3ea6e292a0ff"/>
  <p:tag name="KSO_WM_UNIT_DEC_AREA_ID" val="8926793f9c19467c88ac4afc762d63b8"/>
  <p:tag name="KSO_WM_UNIT_DECORATE_INFO" val=""/>
  <p:tag name="KSO_WM_UNIT_SM_LIMIT_TYPE" val="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dfbb89d07534c7ea5dfbd01a9e00eda"/>
</p:tagLst>
</file>

<file path=ppt/tags/tag220.xml><?xml version="1.0" encoding="utf-8"?>
<p:tagLst xmlns:p="http://schemas.openxmlformats.org/presentationml/2006/main">
  <p:tag name="KSO_WM_UNIT_SUBTYPE" val="v"/>
  <p:tag name="KSO_WM_TEMPLATE_CATEGORY" val="chip"/>
  <p:tag name="KSO_WM_TEMPLATE_INDEX" val="20221202"/>
  <p:tag name="KSO_WM_UNIT_TYPE" val="i"/>
  <p:tag name="KSO_WM_UNIT_INDEX" val="1"/>
  <p:tag name="KSO_WM_UNIT_ID" val="chip20221202_2*i*1"/>
  <p:tag name="KSO_WM_BEAUTIFY_FLAG" val="#wm#"/>
  <p:tag name="KSO_WM_TAG_VERSION" val="1.0"/>
  <p:tag name="KSO_WM_CHIP_GROUPID" val="61b079fbec6ac7255f421500"/>
  <p:tag name="KSO_WM_CHIP_XID" val="61ba9ee47d221a2e4b616937"/>
  <p:tag name="KSO_WM_UNIT_DEC_AREA_ID" val="f9020a1b42e54a6aa01027dcbe82dc6d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9824e01d241844ac9581cffc807aea02"/>
  <p:tag name="KSO_WM_SLIDE_BACKGROUND_TYPE" val="belt"/>
</p:tagLst>
</file>

<file path=ppt/tags/tag221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286_7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286"/>
  <p:tag name="KSO_WM_CHIP_GROUPID" val="612f6a61c37455bdf62a9584"/>
  <p:tag name="KSO_WM_CHIP_XID" val="612f6a61c37455bdf62a958b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2.xml><?xml version="1.0" encoding="utf-8"?>
<p:tagLst xmlns:p="http://schemas.openxmlformats.org/presentationml/2006/main">
  <p:tag name="KSO_WM_SLIDE_BACKGROUND_TYPE" val="belt"/>
</p:tagLst>
</file>

<file path=ppt/tags/tag223.xml><?xml version="1.0" encoding="utf-8"?>
<p:tagLst xmlns:p="http://schemas.openxmlformats.org/presentationml/2006/main">
  <p:tag name="KSO_WM_SLIDE_BACKGROUND_TYPE" val="belt"/>
</p:tagLst>
</file>

<file path=ppt/tags/tag224.xml><?xml version="1.0" encoding="utf-8"?>
<p:tagLst xmlns:p="http://schemas.openxmlformats.org/presentationml/2006/main">
  <p:tag name="KSO_WM_SLIDE_BACKGROUND_TYPE" val="belt"/>
</p:tagLst>
</file>

<file path=ppt/tags/tag225.xml><?xml version="1.0" encoding="utf-8"?>
<p:tagLst xmlns:p="http://schemas.openxmlformats.org/presentationml/2006/main">
  <p:tag name="KSO_WM_SLIDE_BACKGROUND_TYPE" val="belt"/>
</p:tagLst>
</file>

<file path=ppt/tags/tag226.xml><?xml version="1.0" encoding="utf-8"?>
<p:tagLst xmlns:p="http://schemas.openxmlformats.org/presentationml/2006/main">
  <p:tag name="KSO_WM_SLIDE_BACKGROUND_TYPE" val="belt"/>
</p:tagLst>
</file>

<file path=ppt/tags/tag227.xml><?xml version="1.0" encoding="utf-8"?>
<p:tagLst xmlns:p="http://schemas.openxmlformats.org/presentationml/2006/main">
  <p:tag name="KSO_WM_TEMPLATE_CATEGORY" val="custom"/>
  <p:tag name="KSO_WM_TEMPLATE_INDEX" val="20221202"/>
</p:tagLst>
</file>

<file path=ppt/tags/tag228.xml><?xml version="1.0" encoding="utf-8"?>
<p:tagLst xmlns:p="http://schemas.openxmlformats.org/presentationml/2006/main">
  <p:tag name="KSO_WM_TEMPLATE_CATEGORY" val="custom"/>
  <p:tag name="KSO_WM_TEMPLATE_INDEX" val="20221202"/>
</p:tagLst>
</file>

<file path=ppt/tags/tag22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21202"/>
  <p:tag name="KSO_WM_CHIP_COLORING" val="3"/>
</p:tagLst>
</file>

<file path=ppt/tags/tag2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652_1*b*1"/>
  <p:tag name="KSO_WM_TEMPLATE_CATEGORY" val="custom"/>
  <p:tag name="KSO_WM_TEMPLATE_INDEX" val="20205652"/>
  <p:tag name="KSO_WM_UNIT_LAYERLEVEL" val="1"/>
  <p:tag name="KSO_WM_TAG_VERSION" val="1.0"/>
  <p:tag name="KSO_WM_BEAUTIFY_FLAG" val="#wm#"/>
  <p:tag name="KSO_WM_UNIT_PRESET_TEXT" val="单击此处添加副标题内容"/>
  <p:tag name="KSO_WM_UNIT_DEFAULT_FONT" val="18;24;2"/>
  <p:tag name="KSO_WM_UNIT_BLOCK" val="0"/>
  <p:tag name="KSO_WM_UNIT_DEC_AREA_ID" val="35e45a02ba1047a085ec78c2734320fe"/>
  <p:tag name="KSO_WM_CHIP_GROUPID" val="5ebe4d230ac41c4a0a525649"/>
  <p:tag name="KSO_WM_CHIP_XID" val="5ebe4d230ac41c4a0a52564a"/>
  <p:tag name="KSO_WM_CHIP_FILLAREA_FILL_RULE" val="{&quot;fill_align&quot;:&quot;cm&quot;,&quot;fill_mode&quot;:&quot;adaptive&quot;,&quot;sacle_strategy&quot;:&quot;smart&quot;}"/>
  <p:tag name="KSO_WM_ASSEMBLE_CHIP_INDEX" val="3d51c0a45ade4903b3dd6d9aaf9f87d2"/>
  <p:tag name="KSO_WM_UNIT_TEXT_FILL_FORE_SCHEMECOLOR_INDEX_BRIGHTNESS" val="0.35"/>
  <p:tag name="KSO_WM_UNIT_TEXT_FILL_FORE_SCHEMECOLOR_INDEX" val="13"/>
  <p:tag name="KSO_WM_UNIT_TEXT_FILL_TYPE" val="1"/>
  <p:tag name="KSO_WM_TEMPLATE_ASSEMBLE_XID" val="5f744c9d815d30e31aa387d3"/>
  <p:tag name="KSO_WM_TEMPLATE_ASSEMBLE_GROUPID" val="5f705a48747e3ea6e292a0fe"/>
</p:tagLst>
</file>

<file path=ppt/tags/tag230.xml><?xml version="1.0" encoding="utf-8"?>
<p:tagLst xmlns:p="http://schemas.openxmlformats.org/presentationml/2006/main">
  <p:tag name="KSO_WM_UNIT_SUBTYPE" val="v"/>
  <p:tag name="KSO_WM_TEMPLATE_CATEGORY" val="chip"/>
  <p:tag name="KSO_WM_TEMPLATE_INDEX" val="20226976"/>
  <p:tag name="KSO_WM_UNIT_TYPE" val="i"/>
  <p:tag name="KSO_WM_UNIT_INDEX" val="1"/>
  <p:tag name="KSO_WM_UNIT_ID" val="chip20226976_14*i*1"/>
  <p:tag name="KSO_WM_BEAUTIFY_FLAG" val="#wm#"/>
  <p:tag name="KSO_WM_TAG_VERSION" val="1.0"/>
  <p:tag name="KSO_WM_CHIP_GROUPID" val="6302e68da35593066dca5044"/>
  <p:tag name="KSO_WM_CHIP_XID" val="6302e6aca35593066dca52ad"/>
  <p:tag name="KSO_WM_UNIT_DEC_AREA_ID" val="54daf2bc30004e52b0ce511e2ddd6941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27ddf5071cc749708e3ca107e150e840"/>
</p:tagLst>
</file>

<file path=ppt/tags/tag231.xml><?xml version="1.0" encoding="utf-8"?>
<p:tagLst xmlns:p="http://schemas.openxmlformats.org/presentationml/2006/main">
  <p:tag name="KSO_WM_UNIT_SUBTYPE" val="t"/>
  <p:tag name="KSO_WM_TEMPLATE_CATEGORY" val="chip"/>
  <p:tag name="KSO_WM_TEMPLATE_INDEX" val="20226976"/>
  <p:tag name="KSO_WM_UNIT_TYPE" val="i"/>
  <p:tag name="KSO_WM_UNIT_INDEX" val="1"/>
  <p:tag name="KSO_WM_UNIT_ID" val="chip20226976_16*i*1"/>
  <p:tag name="KSO_WM_BEAUTIFY_FLAG" val="#wm#"/>
  <p:tag name="KSO_WM_TAG_VERSION" val="1.0"/>
  <p:tag name="KSO_WM_CHIP_GROUPID" val="6302e68da35593066dca5044"/>
  <p:tag name="KSO_WM_CHIP_XID" val="6302e6aca35593066dca52aa"/>
  <p:tag name="KSO_WM_UNIT_DEC_AREA_ID" val="896a39c0a50c4a30a8053d240ed49c42"/>
  <p:tag name="KSO_WM_CHIP_FILLAREA_FILL_RULE" val="{&quot;fill_align&quot;:&quot;l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e49c28909ec4475485d9fc9f252a4b50"/>
</p:tagLst>
</file>

<file path=ppt/tags/tag232.xml><?xml version="1.0" encoding="utf-8"?>
<p:tagLst xmlns:p="http://schemas.openxmlformats.org/presentationml/2006/main">
  <p:tag name="KSO_WM_UNIT_SUBTYPE" val="t"/>
  <p:tag name="KSO_WM_TEMPLATE_CATEGORY" val="chip"/>
  <p:tag name="KSO_WM_TEMPLATE_INDEX" val="20226976"/>
  <p:tag name="KSO_WM_UNIT_TYPE" val="i"/>
  <p:tag name="KSO_WM_UNIT_INDEX" val="1"/>
  <p:tag name="KSO_WM_UNIT_ID" val="chip20226976_17*i*1"/>
  <p:tag name="KSO_WM_BEAUTIFY_FLAG" val="#wm#"/>
  <p:tag name="KSO_WM_TAG_VERSION" val="1.0"/>
  <p:tag name="KSO_WM_CHIP_GROUPID" val="6302e68da35593066dca5044"/>
  <p:tag name="KSO_WM_CHIP_XID" val="6302e6aca35593066dca52ab"/>
  <p:tag name="KSO_WM_UNIT_DEC_AREA_ID" val="fe1a27cf9a1a43588a2c179813d2479d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a2d0328221aa4f92bea33beb2250de78"/>
</p:tagLst>
</file>

<file path=ppt/tags/tag233.xml><?xml version="1.0" encoding="utf-8"?>
<p:tagLst xmlns:p="http://schemas.openxmlformats.org/presentationml/2006/main">
  <p:tag name="KSO_WM_UNIT_SUBTYPE" val="u"/>
  <p:tag name="KSO_WM_TEMPLATE_CATEGORY" val="chip"/>
  <p:tag name="KSO_WM_TEMPLATE_INDEX" val="20226976"/>
  <p:tag name="KSO_WM_UNIT_TYPE" val="i"/>
  <p:tag name="KSO_WM_UNIT_INDEX" val="1"/>
  <p:tag name="KSO_WM_UNIT_ID" val="chip20226976_15*i*1"/>
  <p:tag name="KSO_WM_BEAUTIFY_FLAG" val="#wm#"/>
  <p:tag name="KSO_WM_TAG_VERSION" val="1.0"/>
  <p:tag name="KSO_WM_CHIP_GROUPID" val="6302e68da35593066dca5044"/>
  <p:tag name="KSO_WM_CHIP_XID" val="6302e6aca35593066dca52ac"/>
  <p:tag name="KSO_WM_UNIT_DEC_AREA_ID" val="743a8ecd19624767b4c379d85e5350dc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ae9568a30e6499b9c5f08fc4a62913c"/>
</p:tagLst>
</file>

<file path=ppt/tags/tag234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235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236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237.xml><?xml version="1.0" encoding="utf-8"?>
<p:tagLst xmlns:p="http://schemas.openxmlformats.org/presentationml/2006/main">
  <p:tag name="KSO_WM_UNIT_DEFAULT_FONT" val="56;60;2"/>
  <p:tag name="KSO_WM_UNIT_BLOCK" val="0"/>
  <p:tag name="KSO_WM_UNIT_DEC_AREA_ID" val="1e55a242a52e436c96b80e0562ad4a3c"/>
  <p:tag name="KSO_WM_UNIT_ISCONTENTSTITLE" val="0"/>
  <p:tag name="KSO_WM_UNIT_ISNUMDGMTITLE" val="0"/>
  <p:tag name="KSO_WM_UNIT_PRESET_TEXT" val="简约工作总结汇报通用模版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6976_1*a*1"/>
  <p:tag name="KSO_WM_TEMPLATE_CATEGORY" val="custom"/>
  <p:tag name="KSO_WM_TEMPLATE_INDEX" val="20226976"/>
  <p:tag name="KSO_WM_UNIT_LAYERLEVEL" val="1"/>
  <p:tag name="KSO_WM_TAG_VERSION" val="1.0"/>
  <p:tag name="KSO_WM_BEAUTIFY_FLAG" val="#wm#"/>
  <p:tag name="KSO_WM_CHIP_GROUPID" val="6192042818adb49c6c1f3bc3"/>
  <p:tag name="KSO_WM_CHIP_XID" val="6192042818adb49c6c1f3bc0"/>
  <p:tag name="KSO_WM_CHIP_FILLAREA_FILL_RULE" val="{&quot;fill_align&quot;:&quot;lm&quot;,&quot;fill_mode&quot;:&quot;adaptive&quot;,&quot;sacle_strategy&quot;:&quot;smart&quot;}"/>
  <p:tag name="KSO_WM_ASSEMBLE_CHIP_INDEX" val="42d31b7243d942d9a2fa1ff961f12aa4"/>
  <p:tag name="KSO_WM_UNIT_TEXT_FILL_FORE_SCHEMECOLOR_INDEX_BRIGHTNESS" val="0"/>
  <p:tag name="KSO_WM_UNIT_TEXT_FILL_FORE_SCHEMECOLOR_INDEX" val="5"/>
  <p:tag name="KSO_WM_UNIT_TEXT_FILL_TYPE" val="1"/>
  <p:tag name="KSO_WM_TEMPLATE_ASSEMBLE_XID" val="63116a23a35593066d075cb8"/>
  <p:tag name="KSO_WM_TEMPLATE_ASSEMBLE_GROUPID" val="6302e68da35593066dca5044"/>
</p:tagLst>
</file>

<file path=ppt/tags/tag238.xml><?xml version="1.0" encoding="utf-8"?>
<p:tagLst xmlns:p="http://schemas.openxmlformats.org/presentationml/2006/main">
  <p:tag name="KSO_WM_UNIT_DEFAULT_FONT" val="24;30;2"/>
  <p:tag name="KSO_WM_UNIT_BLOCK" val="0"/>
  <p:tag name="KSO_WM_UNIT_DEC_AREA_ID" val="3c9b322c93ff44f9b7c3be0287efe597"/>
  <p:tag name="KSO_WM_UNIT_ISCONTENTSTITLE" val="0"/>
  <p:tag name="KSO_WM_UNIT_ISNUMDGMTITLE" val="0"/>
  <p:tag name="KSO_WM_UNIT_PRESET_TEXT" val="单击此处添加副标题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26976_1*b*1"/>
  <p:tag name="KSO_WM_TEMPLATE_CATEGORY" val="custom"/>
  <p:tag name="KSO_WM_TEMPLATE_INDEX" val="20226976"/>
  <p:tag name="KSO_WM_UNIT_LAYERLEVEL" val="1"/>
  <p:tag name="KSO_WM_TAG_VERSION" val="1.0"/>
  <p:tag name="KSO_WM_BEAUTIFY_FLAG" val="#wm#"/>
  <p:tag name="KSO_WM_CHIP_GROUPID" val="6192042818adb49c6c1f3bc3"/>
  <p:tag name="KSO_WM_CHIP_XID" val="6192042818adb49c6c1f3bc0"/>
  <p:tag name="KSO_WM_CHIP_FILLAREA_FILL_RULE" val="{&quot;fill_align&quot;:&quot;lm&quot;,&quot;fill_mode&quot;:&quot;adaptive&quot;,&quot;sacle_strategy&quot;:&quot;smart&quot;}"/>
  <p:tag name="KSO_WM_ASSEMBLE_CHIP_INDEX" val="42d31b7243d942d9a2fa1ff961f12aa4"/>
  <p:tag name="KSO_WM_UNIT_TEXT_FILL_FORE_SCHEMECOLOR_INDEX_BRIGHTNESS" val="0"/>
  <p:tag name="KSO_WM_UNIT_TEXT_FILL_FORE_SCHEMECOLOR_INDEX" val="5"/>
  <p:tag name="KSO_WM_UNIT_TEXT_FILL_TYPE" val="1"/>
  <p:tag name="KSO_WM_TEMPLATE_ASSEMBLE_XID" val="63116a23a35593066d075cb8"/>
  <p:tag name="KSO_WM_TEMPLATE_ASSEMBLE_GROUPID" val="6302e68da35593066dca5044"/>
</p:tagLst>
</file>

<file path=ppt/tags/tag239.xml><?xml version="1.0" encoding="utf-8"?>
<p:tagLst xmlns:p="http://schemas.openxmlformats.org/presentationml/2006/main">
  <p:tag name="KSO_WM_UNIT_SUBTYPE" val="v"/>
  <p:tag name="KSO_WM_TEMPLATE_CATEGORY" val="chip"/>
  <p:tag name="KSO_WM_TEMPLATE_INDEX" val="20226976"/>
  <p:tag name="KSO_WM_UNIT_TYPE" val="i"/>
  <p:tag name="KSO_WM_UNIT_INDEX" val="1"/>
  <p:tag name="KSO_WM_UNIT_ID" val="chip20226976_2*i*1"/>
  <p:tag name="KSO_WM_BEAUTIFY_FLAG" val="#wm#"/>
  <p:tag name="KSO_WM_TAG_VERSION" val="1.0"/>
  <p:tag name="KSO_WM_CHIP_GROUPID" val="6302e68da35593066dca5044"/>
  <p:tag name="KSO_WM_CHIP_XID" val="6302e6aca35593066dca52a9"/>
  <p:tag name="KSO_WM_UNIT_DEC_AREA_ID" val="eb43557faabd4c2c9a72040b43d81a89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f8668ee6159a481e9d6d8673b963dde4"/>
</p:tagLst>
</file>

<file path=ppt/tags/tag24.xml><?xml version="1.0" encoding="utf-8"?>
<p:tagLst xmlns:p="http://schemas.openxmlformats.org/presentationml/2006/main">
  <p:tag name="KSO_WM_UNIT_ISCONTENTSTITLE" val="0"/>
  <p:tag name="KSO_WM_UNIT_ISNUMDGMTITLE" val="0"/>
  <p:tag name="KSO_WM_UNIT_NOCLEAR" val="1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652_1*a*1"/>
  <p:tag name="KSO_WM_TEMPLATE_CATEGORY" val="custom"/>
  <p:tag name="KSO_WM_TEMPLATE_INDEX" val="20205652"/>
  <p:tag name="KSO_WM_UNIT_LAYERLEVEL" val="1"/>
  <p:tag name="KSO_WM_TAG_VERSION" val="1.0"/>
  <p:tag name="KSO_WM_BEAUTIFY_FLAG" val="#wm#"/>
  <p:tag name="KSO_WM_UNIT_PRESET_TEXT" val="谢谢观看"/>
  <p:tag name="KSO_WM_UNIT_DEFAULT_FONT" val="60;74;4"/>
  <p:tag name="KSO_WM_UNIT_BLOCK" val="0"/>
  <p:tag name="KSO_WM_UNIT_DEC_AREA_ID" val="f43aad75f4884ddea22ec1101b57cc94"/>
  <p:tag name="KSO_WM_CHIP_GROUPID" val="5ebe4d230ac41c4a0a525649"/>
  <p:tag name="KSO_WM_CHIP_XID" val="5ebe4d230ac41c4a0a52564a"/>
  <p:tag name="KSO_WM_CHIP_FILLAREA_FILL_RULE" val="{&quot;fill_align&quot;:&quot;cm&quot;,&quot;fill_mode&quot;:&quot;adaptive&quot;,&quot;sacle_strategy&quot;:&quot;smart&quot;}"/>
  <p:tag name="KSO_WM_ASSEMBLE_CHIP_INDEX" val="3d51c0a45ade4903b3dd6d9aaf9f87d2"/>
  <p:tag name="KSO_WM_UNIT_TEXT_FILL_FORE_SCHEMECOLOR_INDEX_BRIGHTNESS" val="0.15"/>
  <p:tag name="KSO_WM_UNIT_TEXT_FILL_FORE_SCHEMECOLOR_INDEX" val="13"/>
  <p:tag name="KSO_WM_UNIT_TEXT_FILL_TYPE" val="1"/>
  <p:tag name="KSO_WM_TEMPLATE_ASSEMBLE_XID" val="5f744c9d815d30e31aa387d3"/>
  <p:tag name="KSO_WM_TEMPLATE_ASSEMBLE_GROUPID" val="5f705a48747e3ea6e292a0fe"/>
</p:tagLst>
</file>

<file path=ppt/tags/tag240.xml><?xml version="1.0" encoding="utf-8"?>
<p:tagLst xmlns:p="http://schemas.openxmlformats.org/presentationml/2006/main">
  <p:tag name="KSO_WM_UNIT_SUBTYPE" val="t"/>
  <p:tag name="KSO_WM_TEMPLATE_CATEGORY" val="chip"/>
  <p:tag name="KSO_WM_TEMPLATE_INDEX" val="20226976"/>
  <p:tag name="KSO_WM_UNIT_TYPE" val="i"/>
  <p:tag name="KSO_WM_UNIT_INDEX" val="1"/>
  <p:tag name="KSO_WM_UNIT_ID" val="chip20226976_4*i*1"/>
  <p:tag name="KSO_WM_BEAUTIFY_FLAG" val="#wm#"/>
  <p:tag name="KSO_WM_TAG_VERSION" val="1.0"/>
  <p:tag name="KSO_WM_CHIP_GROUPID" val="6302e68da35593066dca5044"/>
  <p:tag name="KSO_WM_CHIP_XID" val="6302e6aca35593066dca52a8"/>
  <p:tag name="KSO_WM_UNIT_DEC_AREA_ID" val="6c0de64a43dd4f8db6d23b46d3830332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3fc7cef5e144637bd2af0f416846f5d"/>
</p:tagLst>
</file>

<file path=ppt/tags/tag241.xml><?xml version="1.0" encoding="utf-8"?>
<p:tagLst xmlns:p="http://schemas.openxmlformats.org/presentationml/2006/main">
  <p:tag name="KSO_WM_UNIT_SUBTYPE" val="t"/>
  <p:tag name="KSO_WM_TEMPLATE_CATEGORY" val="chip"/>
  <p:tag name="KSO_WM_TEMPLATE_INDEX" val="20226976"/>
  <p:tag name="KSO_WM_UNIT_TYPE" val="i"/>
  <p:tag name="KSO_WM_UNIT_INDEX" val="1"/>
  <p:tag name="KSO_WM_UNIT_ID" val="chip20226976_3*i*1"/>
  <p:tag name="KSO_WM_BEAUTIFY_FLAG" val="#wm#"/>
  <p:tag name="KSO_WM_TAG_VERSION" val="1.0"/>
  <p:tag name="KSO_WM_CHIP_GROUPID" val="6302e68da35593066dca5044"/>
  <p:tag name="KSO_WM_CHIP_XID" val="6302e6aca35593066dca52a7"/>
  <p:tag name="KSO_WM_UNIT_DEC_AREA_ID" val="2fe26d66afe44b11acc6f82a0a5d7fda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aefee7861a048dfa6fc8cbd12b0c1bb"/>
</p:tagLst>
</file>

<file path=ppt/tags/tag24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4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44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245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246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247.xml><?xml version="1.0" encoding="utf-8"?>
<p:tagLst xmlns:p="http://schemas.openxmlformats.org/presentationml/2006/main">
  <p:tag name="KSO_WM_UNIT_SUBTYPE" val="v"/>
  <p:tag name="KSO_WM_TEMPLATE_CATEGORY" val="chip"/>
  <p:tag name="KSO_WM_TEMPLATE_INDEX" val="20226976"/>
  <p:tag name="KSO_WM_UNIT_TYPE" val="i"/>
  <p:tag name="KSO_WM_UNIT_INDEX" val="1"/>
  <p:tag name="KSO_WM_UNIT_ID" val="chip20226976_6*i*1"/>
  <p:tag name="KSO_WM_BEAUTIFY_FLAG" val="#wm#"/>
  <p:tag name="KSO_WM_TAG_VERSION" val="1.0"/>
  <p:tag name="KSO_WM_CHIP_GROUPID" val="6302e68da35593066dca5044"/>
  <p:tag name="KSO_WM_CHIP_XID" val="6302e6aca35593066dca52a6"/>
  <p:tag name="KSO_WM_UNIT_DEC_AREA_ID" val="602fad70f82c4b1684d2967c10c4203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ac3c9b482de148c29ae9595b7701e705"/>
</p:tagLst>
</file>

<file path=ppt/tags/tag248.xml><?xml version="1.0" encoding="utf-8"?>
<p:tagLst xmlns:p="http://schemas.openxmlformats.org/presentationml/2006/main">
  <p:tag name="KSO_WM_UNIT_SUBTYPE" val="u"/>
  <p:tag name="KSO_WM_TEMPLATE_CATEGORY" val="chip"/>
  <p:tag name="KSO_WM_TEMPLATE_INDEX" val="20226976"/>
  <p:tag name="KSO_WM_UNIT_TYPE" val="i"/>
  <p:tag name="KSO_WM_UNIT_INDEX" val="1"/>
  <p:tag name="KSO_WM_UNIT_ID" val="chip20226976_7*i*1"/>
  <p:tag name="KSO_WM_BEAUTIFY_FLAG" val="#wm#"/>
  <p:tag name="KSO_WM_TAG_VERSION" val="1.0"/>
  <p:tag name="KSO_WM_CHIP_GROUPID" val="6302e68da35593066dca5044"/>
  <p:tag name="KSO_WM_CHIP_XID" val="6302e6aca35593066dca52a5"/>
  <p:tag name="KSO_WM_UNIT_DEC_AREA_ID" val="2dc40ebf46b14ba38f28eb22fd84d4fe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bb2e39974c04a55b5a2a621a5c75123"/>
</p:tagLst>
</file>

<file path=ppt/tags/tag249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652_3*i*1"/>
  <p:tag name="KSO_WM_TEMPLATE_CATEGORY" val="chip"/>
  <p:tag name="KSO_WM_TEMPLATE_INDEX" val="20205652"/>
  <p:tag name="KSO_WM_UNIT_LAYERLEVEL" val="1"/>
  <p:tag name="KSO_WM_TAG_VERSION" val="1.0"/>
  <p:tag name="KSO_WM_BEAUTIFY_FLAG" val="#wm#"/>
  <p:tag name="KSO_WM_CHIP_GROUPID" val="5f705a48747e3ea6e292a0fe"/>
  <p:tag name="KSO_WM_CHIP_XID" val="5f705a48747e3ea6e292a101"/>
  <p:tag name="KSO_WM_UNIT_DEC_AREA_ID" val="c85b7cd8bc0d493992e567f418bf09f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72b56dcd5e8a43f39ab6d2778ea62d39"/>
  <p:tag name="KSO_WM_SLIDE_BACKGROUND_TYPE" val="general"/>
</p:tagLst>
</file>

<file path=ppt/tags/tag250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251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2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26976_1*i*1"/>
  <p:tag name="KSO_WM_TEMPLATE_CATEGORY" val="custom"/>
  <p:tag name="KSO_WM_TEMPLATE_INDEX" val="20226976"/>
  <p:tag name="KSO_WM_UNIT_LAYERLEVEL" val="1"/>
  <p:tag name="KSO_WM_TAG_VERSION" val="1.0"/>
  <p:tag name="KSO_WM_BEAUTIFY_FLAG" val="#wm#"/>
  <p:tag name="KSO_WM_UNIT_BLOCK" val="0"/>
  <p:tag name="KSO_WM_UNIT_SM_LIMIT_TYPE" val="3"/>
  <p:tag name="KSO_WM_UNIT_DEC_AREA_ID" val="43028f386fd949e4b429b68ade55b0dd"/>
  <p:tag name="KSO_WM_UNIT_DECORATE_INFO" val="{&quot;DecorateInfoH&quot;:{&quot;IsAbs&quot;:true},&quot;DecorateInfoW&quot;:{&quot;IsAbs&quot;:false},&quot;DecorateInfoX&quot;:{&quot;IsAbs&quot;:true,&quot;Pos&quot;:1},&quot;DecorateInfoY&quot;:{&quot;IsAbs&quot;:true,&quot;Pos&quot;:0},&quot;ReferentInfo&quot;:{&quot;Id&quot;:&quot;b62f5527fd6d46aa99f020962995553c&quot;,&quot;X&quot;:{&quot;Pos&quot;:1},&quot;Y&quot;:{&quot;Pos&quot;:2}},&quot;whChangeMode&quot;:0}"/>
  <p:tag name="KSO_WM_CHIP_GROUPID" val="6184fb2204b8904ebc644da0"/>
  <p:tag name="KSO_WM_CHIP_XID" val="6184fb2204b8904ebc644d9d"/>
  <p:tag name="KSO_WM_CHIP_FILLAREA_FILL_RULE" val="{&quot;fill_align&quot;:&quot;cb&quot;,&quot;fill_mode&quot;:&quot;adaptive&quot;,&quot;sacle_strategy&quot;:&quot;smart&quot;}"/>
  <p:tag name="KSO_WM_UNIT_DEC_SUPPORTCHANGEPIC" val="0"/>
  <p:tag name="KSO_WM_UNIT_DEC_CHANGEPICRESERVED" val="0"/>
  <p:tag name="KSO_WM_ASSEMBLE_CHIP_INDEX" val="648f7b663cc74b9ba59620c21eecf623"/>
  <p:tag name="KSO_WM_UNIT_LINE_FORE_SCHEMECOLOR_INDEX_BRIGHTNESS" val="0"/>
  <p:tag name="KSO_WM_UNIT_LINE_FORE_SCHEMECOLOR_INDEX" val="5"/>
  <p:tag name="KSO_WM_UNIT_LINE_FILL_TYPE" val="2"/>
  <p:tag name="KSO_WM_TEMPLATE_ASSEMBLE_XID" val="63116a24a35593066d075d78"/>
  <p:tag name="KSO_WM_TEMPLATE_ASSEMBLE_GROUPID" val="6302e68da35593066dca5044"/>
</p:tagLst>
</file>

<file path=ppt/tags/tag253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6976_1*a*1"/>
  <p:tag name="KSO_WM_TEMPLATE_CATEGORY" val="custom"/>
  <p:tag name="KSO_WM_TEMPLATE_INDEX" val="20226976"/>
  <p:tag name="KSO_WM_UNIT_LAYERLEVEL" val="1"/>
  <p:tag name="KSO_WM_TAG_VERSION" val="1.0"/>
  <p:tag name="KSO_WM_BEAUTIFY_FLAG" val="#wm#"/>
  <p:tag name="KSO_WM_UNIT_DEFAULT_FONT" val="44;48;2"/>
  <p:tag name="KSO_WM_UNIT_BLOCK" val="0"/>
  <p:tag name="KSO_WM_UNIT_DEC_AREA_ID" val="808d710445e94ed3906ade802f4e082f"/>
  <p:tag name="KSO_WM_CHIP_GROUPID" val="6184fb2204b8904ebc644da0"/>
  <p:tag name="KSO_WM_CHIP_XID" val="6184fb2204b8904ebc644d9d"/>
  <p:tag name="KSO_WM_CHIP_FILLAREA_FILL_RULE" val="{&quot;fill_align&quot;:&quot;cb&quot;,&quot;fill_mode&quot;:&quot;adaptive&quot;,&quot;sacle_strategy&quot;:&quot;smart&quot;}"/>
  <p:tag name="KSO_WM_ASSEMBLE_CHIP_INDEX" val="648f7b663cc74b9ba59620c21eecf623"/>
  <p:tag name="KSO_WM_UNIT_TEXT_FILL_FORE_SCHEMECOLOR_INDEX_BRIGHTNESS" val="0.15"/>
  <p:tag name="KSO_WM_UNIT_TEXT_FILL_FORE_SCHEMECOLOR_INDEX" val="13"/>
  <p:tag name="KSO_WM_UNIT_TEXT_FILL_TYPE" val="1"/>
  <p:tag name="KSO_WM_TEMPLATE_ASSEMBLE_XID" val="63116a24a35593066d075d78"/>
  <p:tag name="KSO_WM_TEMPLATE_ASSEMBLE_GROUPID" val="6302e68da35593066dca5044"/>
</p:tagLst>
</file>

<file path=ppt/tags/tag254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副标题"/>
  <p:tag name="KSO_WM_UNIT_NOCLEAR" val="0"/>
  <p:tag name="KSO_WM_UNIT_VALUE" val="24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26976_1*b*1"/>
  <p:tag name="KSO_WM_TEMPLATE_CATEGORY" val="custom"/>
  <p:tag name="KSO_WM_TEMPLATE_INDEX" val="20226976"/>
  <p:tag name="KSO_WM_UNIT_LAYERLEVEL" val="1"/>
  <p:tag name="KSO_WM_TAG_VERSION" val="1.0"/>
  <p:tag name="KSO_WM_BEAUTIFY_FLAG" val="#wm#"/>
  <p:tag name="KSO_WM_UNIT_DEFAULT_FONT" val="14;16;2"/>
  <p:tag name="KSO_WM_UNIT_BLOCK" val="0"/>
  <p:tag name="KSO_WM_UNIT_DEC_AREA_ID" val="b62f5527fd6d46aa99f020962995553c"/>
  <p:tag name="KSO_WM_CHIP_GROUPID" val="6184fb2204b8904ebc644da0"/>
  <p:tag name="KSO_WM_CHIP_XID" val="6184fb2204b8904ebc644d9d"/>
  <p:tag name="KSO_WM_CHIP_FILLAREA_FILL_RULE" val="{&quot;fill_align&quot;:&quot;cb&quot;,&quot;fill_mode&quot;:&quot;adaptive&quot;,&quot;sacle_strategy&quot;:&quot;smart&quot;}"/>
  <p:tag name="KSO_WM_ASSEMBLE_CHIP_INDEX" val="648f7b663cc74b9ba59620c21eecf623"/>
  <p:tag name="KSO_WM_UNIT_TEXT_FILL_FORE_SCHEMECOLOR_INDEX_BRIGHTNESS" val="0.15"/>
  <p:tag name="KSO_WM_UNIT_TEXT_FILL_FORE_SCHEMECOLOR_INDEX" val="13"/>
  <p:tag name="KSO_WM_UNIT_TEXT_FILL_TYPE" val="1"/>
  <p:tag name="KSO_WM_TEMPLATE_ASSEMBLE_XID" val="63116a24a35593066d075d78"/>
  <p:tag name="KSO_WM_TEMPLATE_ASSEMBLE_GROUPID" val="6302e68da35593066dca5044"/>
</p:tagLst>
</file>

<file path=ppt/tags/tag255.xml><?xml version="1.0" encoding="utf-8"?>
<p:tagLst xmlns:p="http://schemas.openxmlformats.org/presentationml/2006/main">
  <p:tag name="KSO_WM_UNIT_SUBTYPE" val="a"/>
  <p:tag name="KSO_WM_UNIT_PRESET_TEXT" val="单击此处添加文本具体内容"/>
  <p:tag name="KSO_WM_UNIT_NOCLEAR" val="0"/>
  <p:tag name="KSO_WM_UNIT_VALUE" val="24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6976_1*f*1"/>
  <p:tag name="KSO_WM_TEMPLATE_CATEGORY" val="custom"/>
  <p:tag name="KSO_WM_TEMPLATE_INDEX" val="20226976"/>
  <p:tag name="KSO_WM_UNIT_LAYERLEVEL" val="1"/>
  <p:tag name="KSO_WM_TAG_VERSION" val="1.0"/>
  <p:tag name="KSO_WM_BEAUTIFY_FLAG" val="#wm#"/>
  <p:tag name="KSO_WM_UNIT_DEFAULT_FONT" val="14;16;2"/>
  <p:tag name="KSO_WM_UNIT_BLOCK" val="0"/>
  <p:tag name="KSO_WM_UNIT_DEC_AREA_ID" val="5fe2869bd6ec495cad127214300cef59"/>
  <p:tag name="KSO_WM_CHIP_GROUPID" val="6184fb2204b8904ebc644da0"/>
  <p:tag name="KSO_WM_CHIP_XID" val="6184fb2204b8904ebc644d9d"/>
  <p:tag name="KSO_WM_CHIP_FILLAREA_FILL_RULE" val="{&quot;fill_align&quot;:&quot;cb&quot;,&quot;fill_mode&quot;:&quot;adaptive&quot;,&quot;sacle_strategy&quot;:&quot;smart&quot;}"/>
  <p:tag name="KSO_WM_ASSEMBLE_CHIP_INDEX" val="648f7b663cc74b9ba59620c21eecf623"/>
  <p:tag name="KSO_WM_UNIT_TEXT_FILL_FORE_SCHEMECOLOR_INDEX_BRIGHTNESS" val="0.15"/>
  <p:tag name="KSO_WM_UNIT_TEXT_FILL_FORE_SCHEMECOLOR_INDEX" val="13"/>
  <p:tag name="KSO_WM_UNIT_TEXT_FILL_TYPE" val="1"/>
  <p:tag name="KSO_WM_TEMPLATE_ASSEMBLE_XID" val="63116a24a35593066d075d78"/>
  <p:tag name="KSO_WM_TEMPLATE_ASSEMBLE_GROUPID" val="6302e68da35593066dca5044"/>
</p:tagLst>
</file>

<file path=ppt/tags/tag256.xml><?xml version="1.0" encoding="utf-8"?>
<p:tagLst xmlns:p="http://schemas.openxmlformats.org/presentationml/2006/main">
  <p:tag name="KSO_WM_UNIT_SUBTYPE" val="v"/>
  <p:tag name="KSO_WM_TEMPLATE_CATEGORY" val="chip"/>
  <p:tag name="KSO_WM_TEMPLATE_INDEX" val="20226976"/>
  <p:tag name="KSO_WM_UNIT_TYPE" val="i"/>
  <p:tag name="KSO_WM_UNIT_INDEX" val="1"/>
  <p:tag name="KSO_WM_UNIT_ID" val="chip20226976_2*i*1"/>
  <p:tag name="KSO_WM_BEAUTIFY_FLAG" val="#wm#"/>
  <p:tag name="KSO_WM_TAG_VERSION" val="1.0"/>
  <p:tag name="KSO_WM_CHIP_GROUPID" val="6302e68da35593066dca5044"/>
  <p:tag name="KSO_WM_CHIP_XID" val="6302e6aca35593066dca52a9"/>
  <p:tag name="KSO_WM_UNIT_DEC_AREA_ID" val="eb43557faabd4c2c9a72040b43d81a89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f8668ee6159a481e9d6d8673b963dde4"/>
</p:tagLst>
</file>

<file path=ppt/tags/tag257.xml><?xml version="1.0" encoding="utf-8"?>
<p:tagLst xmlns:p="http://schemas.openxmlformats.org/presentationml/2006/main">
  <p:tag name="KSO_WM_UNIT_SUBTYPE" val="t"/>
  <p:tag name="KSO_WM_TEMPLATE_CATEGORY" val="chip"/>
  <p:tag name="KSO_WM_TEMPLATE_INDEX" val="20226976"/>
  <p:tag name="KSO_WM_UNIT_TYPE" val="i"/>
  <p:tag name="KSO_WM_UNIT_INDEX" val="1"/>
  <p:tag name="KSO_WM_UNIT_ID" val="chip20226976_4*i*1"/>
  <p:tag name="KSO_WM_BEAUTIFY_FLAG" val="#wm#"/>
  <p:tag name="KSO_WM_TAG_VERSION" val="1.0"/>
  <p:tag name="KSO_WM_CHIP_GROUPID" val="6302e68da35593066dca5044"/>
  <p:tag name="KSO_WM_CHIP_XID" val="6302e6aca35593066dca52a8"/>
  <p:tag name="KSO_WM_UNIT_DEC_AREA_ID" val="6c0de64a43dd4f8db6d23b46d3830332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3fc7cef5e144637bd2af0f416846f5d"/>
</p:tagLst>
</file>

<file path=ppt/tags/tag258.xml><?xml version="1.0" encoding="utf-8"?>
<p:tagLst xmlns:p="http://schemas.openxmlformats.org/presentationml/2006/main">
  <p:tag name="KSO_WM_UNIT_SUBTYPE" val="t"/>
  <p:tag name="KSO_WM_TEMPLATE_CATEGORY" val="chip"/>
  <p:tag name="KSO_WM_TEMPLATE_INDEX" val="20226976"/>
  <p:tag name="KSO_WM_UNIT_TYPE" val="i"/>
  <p:tag name="KSO_WM_UNIT_INDEX" val="1"/>
  <p:tag name="KSO_WM_UNIT_ID" val="chip20226976_3*i*1"/>
  <p:tag name="KSO_WM_BEAUTIFY_FLAG" val="#wm#"/>
  <p:tag name="KSO_WM_TAG_VERSION" val="1.0"/>
  <p:tag name="KSO_WM_CHIP_GROUPID" val="6302e68da35593066dca5044"/>
  <p:tag name="KSO_WM_CHIP_XID" val="6302e6aca35593066dca52a7"/>
  <p:tag name="KSO_WM_UNIT_DEC_AREA_ID" val="2fe26d66afe44b11acc6f82a0a5d7fda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aefee7861a048dfa6fc8cbd12b0c1bb"/>
</p:tagLst>
</file>

<file path=ppt/tags/tag25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652_3*i*1"/>
  <p:tag name="KSO_WM_TEMPLATE_CATEGORY" val="chip"/>
  <p:tag name="KSO_WM_TEMPLATE_INDEX" val="20205652"/>
  <p:tag name="KSO_WM_UNIT_LAYERLEVEL" val="1"/>
  <p:tag name="KSO_WM_TAG_VERSION" val="1.0"/>
  <p:tag name="KSO_WM_BEAUTIFY_FLAG" val="#wm#"/>
  <p:tag name="KSO_WM_CHIP_GROUPID" val="5f705a48747e3ea6e292a0fe"/>
  <p:tag name="KSO_WM_CHIP_XID" val="5f705a48747e3ea6e292a101"/>
  <p:tag name="KSO_WM_UNIT_DEC_AREA_ID" val="b7017c88f6694edfa4bbed462cd773b5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66ac452e02f84160a7bd31246d8577ea"/>
  <p:tag name="KSO_WM_SLIDE_BACKGROUND_TYPE" val="general"/>
</p:tagLst>
</file>

<file path=ppt/tags/tag26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6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62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263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264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265.xml><?xml version="1.0" encoding="utf-8"?>
<p:tagLst xmlns:p="http://schemas.openxmlformats.org/presentationml/2006/main">
  <p:tag name="KSO_WM_UNIT_SUBTYPE" val="v"/>
  <p:tag name="KSO_WM_TEMPLATE_CATEGORY" val="chip"/>
  <p:tag name="KSO_WM_TEMPLATE_INDEX" val="20226976"/>
  <p:tag name="KSO_WM_UNIT_TYPE" val="i"/>
  <p:tag name="KSO_WM_UNIT_INDEX" val="1"/>
  <p:tag name="KSO_WM_UNIT_ID" val="chip20226976_2*i*1"/>
  <p:tag name="KSO_WM_BEAUTIFY_FLAG" val="#wm#"/>
  <p:tag name="KSO_WM_TAG_VERSION" val="1.0"/>
  <p:tag name="KSO_WM_CHIP_GROUPID" val="6302e68da35593066dca5044"/>
  <p:tag name="KSO_WM_CHIP_XID" val="6302e6aca35593066dca52a9"/>
  <p:tag name="KSO_WM_UNIT_DEC_AREA_ID" val="eb43557faabd4c2c9a72040b43d81a89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f8668ee6159a481e9d6d8673b963dde4"/>
</p:tagLst>
</file>

<file path=ppt/tags/tag266.xml><?xml version="1.0" encoding="utf-8"?>
<p:tagLst xmlns:p="http://schemas.openxmlformats.org/presentationml/2006/main">
  <p:tag name="KSO_WM_UNIT_SUBTYPE" val="t"/>
  <p:tag name="KSO_WM_TEMPLATE_CATEGORY" val="chip"/>
  <p:tag name="KSO_WM_TEMPLATE_INDEX" val="20226976"/>
  <p:tag name="KSO_WM_UNIT_TYPE" val="i"/>
  <p:tag name="KSO_WM_UNIT_INDEX" val="1"/>
  <p:tag name="KSO_WM_UNIT_ID" val="chip20226976_4*i*1"/>
  <p:tag name="KSO_WM_BEAUTIFY_FLAG" val="#wm#"/>
  <p:tag name="KSO_WM_TAG_VERSION" val="1.0"/>
  <p:tag name="KSO_WM_CHIP_GROUPID" val="6302e68da35593066dca5044"/>
  <p:tag name="KSO_WM_CHIP_XID" val="6302e6aca35593066dca52a8"/>
  <p:tag name="KSO_WM_UNIT_DEC_AREA_ID" val="6c0de64a43dd4f8db6d23b46d3830332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3fc7cef5e144637bd2af0f416846f5d"/>
</p:tagLst>
</file>

<file path=ppt/tags/tag267.xml><?xml version="1.0" encoding="utf-8"?>
<p:tagLst xmlns:p="http://schemas.openxmlformats.org/presentationml/2006/main">
  <p:tag name="KSO_WM_UNIT_SUBTYPE" val="t"/>
  <p:tag name="KSO_WM_TEMPLATE_CATEGORY" val="chip"/>
  <p:tag name="KSO_WM_TEMPLATE_INDEX" val="20226976"/>
  <p:tag name="KSO_WM_UNIT_TYPE" val="i"/>
  <p:tag name="KSO_WM_UNIT_INDEX" val="1"/>
  <p:tag name="KSO_WM_UNIT_ID" val="chip20226976_3*i*1"/>
  <p:tag name="KSO_WM_BEAUTIFY_FLAG" val="#wm#"/>
  <p:tag name="KSO_WM_TAG_VERSION" val="1.0"/>
  <p:tag name="KSO_WM_CHIP_GROUPID" val="6302e68da35593066dca5044"/>
  <p:tag name="KSO_WM_CHIP_XID" val="6302e6aca35593066dca52a7"/>
  <p:tag name="KSO_WM_UNIT_DEC_AREA_ID" val="2fe26d66afe44b11acc6f82a0a5d7fda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aefee7861a048dfa6fc8cbd12b0c1bb"/>
</p:tagLst>
</file>

<file path=ppt/tags/tag26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6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7.xml><?xml version="1.0" encoding="utf-8"?>
<p:tagLst xmlns:p="http://schemas.openxmlformats.org/presentationml/2006/main">
  <p:tag name="KSO_WM_SLIDE_BACKGROUND_TYPE" val="general"/>
</p:tagLst>
</file>

<file path=ppt/tags/tag27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7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7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73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274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275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276.xml><?xml version="1.0" encoding="utf-8"?>
<p:tagLst xmlns:p="http://schemas.openxmlformats.org/presentationml/2006/main">
  <p:tag name="KSO_WM_UNIT_SUBTYPE" val="v"/>
  <p:tag name="KSO_WM_TEMPLATE_CATEGORY" val="chip"/>
  <p:tag name="KSO_WM_TEMPLATE_INDEX" val="20226976"/>
  <p:tag name="KSO_WM_UNIT_TYPE" val="i"/>
  <p:tag name="KSO_WM_UNIT_INDEX" val="1"/>
  <p:tag name="KSO_WM_UNIT_ID" val="chip20226976_19*i*1"/>
  <p:tag name="KSO_WM_BEAUTIFY_FLAG" val="#wm#"/>
  <p:tag name="KSO_WM_TAG_VERSION" val="1.0"/>
  <p:tag name="KSO_WM_CHIP_GROUPID" val="6302e68da35593066dca5044"/>
  <p:tag name="KSO_WM_CHIP_XID" val="6302e6aca35593066dca52a0"/>
  <p:tag name="KSO_WM_UNIT_DEC_AREA_ID" val="5cadb1ef40d642e4849146832c3f51d9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a323cc22e785491288f14ba9d0cff7df"/>
</p:tagLst>
</file>

<file path=ppt/tags/tag277.xml><?xml version="1.0" encoding="utf-8"?>
<p:tagLst xmlns:p="http://schemas.openxmlformats.org/presentationml/2006/main">
  <p:tag name="KSO_WM_UNIT_SUBTYPE" val="t"/>
  <p:tag name="KSO_WM_TEMPLATE_CATEGORY" val="chip"/>
  <p:tag name="KSO_WM_TEMPLATE_INDEX" val="20226976"/>
  <p:tag name="KSO_WM_UNIT_TYPE" val="i"/>
  <p:tag name="KSO_WM_UNIT_INDEX" val="1"/>
  <p:tag name="KSO_WM_UNIT_ID" val="chip20226976_21*i*1"/>
  <p:tag name="KSO_WM_BEAUTIFY_FLAG" val="#wm#"/>
  <p:tag name="KSO_WM_TAG_VERSION" val="1.0"/>
  <p:tag name="KSO_WM_CHIP_GROUPID" val="6302e68da35593066dca5044"/>
  <p:tag name="KSO_WM_CHIP_XID" val="6302e6aca35593066dca529e"/>
  <p:tag name="KSO_WM_UNIT_DEC_AREA_ID" val="ea118c3822d74545a8869aaa50f20e7f"/>
  <p:tag name="KSO_WM_CHIP_FILLAREA_FILL_RULE" val="{&quot;fill_align&quot;:&quot;l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8faf635dd2b24162b7f189cc3fcc9574"/>
</p:tagLst>
</file>

<file path=ppt/tags/tag278.xml><?xml version="1.0" encoding="utf-8"?>
<p:tagLst xmlns:p="http://schemas.openxmlformats.org/presentationml/2006/main">
  <p:tag name="KSO_WM_UNIT_SUBTYPE" val="u"/>
  <p:tag name="KSO_WM_TEMPLATE_CATEGORY" val="chip"/>
  <p:tag name="KSO_WM_TEMPLATE_INDEX" val="20226976"/>
  <p:tag name="KSO_WM_UNIT_TYPE" val="i"/>
  <p:tag name="KSO_WM_UNIT_INDEX" val="1"/>
  <p:tag name="KSO_WM_UNIT_ID" val="chip20226976_20*i*1"/>
  <p:tag name="KSO_WM_BEAUTIFY_FLAG" val="#wm#"/>
  <p:tag name="KSO_WM_TAG_VERSION" val="1.0"/>
  <p:tag name="KSO_WM_CHIP_GROUPID" val="6302e68da35593066dca5044"/>
  <p:tag name="KSO_WM_CHIP_XID" val="6302e6aca35593066dca529f"/>
  <p:tag name="KSO_WM_UNIT_DEC_AREA_ID" val="e771667635734e1ca03771f243210845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1e95fa3b06f422fa25a5c2a2a3ca502"/>
</p:tagLst>
</file>

<file path=ppt/tags/tag27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8.xml><?xml version="1.0" encoding="utf-8"?>
<p:tagLst xmlns:p="http://schemas.openxmlformats.org/presentationml/2006/main">
  <p:tag name="KSO_WM_SLIDE_BACKGROUND_TYPE" val="general"/>
</p:tagLst>
</file>

<file path=ppt/tags/tag280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281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282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283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284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285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286.xml><?xml version="1.0" encoding="utf-8"?>
<p:tagLst xmlns:p="http://schemas.openxmlformats.org/presentationml/2006/main">
  <p:tag name="KSO_WM_UNIT_SUBTYPE" val="v"/>
  <p:tag name="KSO_WM_TEMPLATE_CATEGORY" val="chip"/>
  <p:tag name="KSO_WM_TEMPLATE_INDEX" val="20226976"/>
  <p:tag name="KSO_WM_UNIT_TYPE" val="i"/>
  <p:tag name="KSO_WM_UNIT_INDEX" val="1"/>
  <p:tag name="KSO_WM_UNIT_ID" val="chip20226976_2*i*1"/>
  <p:tag name="KSO_WM_BEAUTIFY_FLAG" val="#wm#"/>
  <p:tag name="KSO_WM_TAG_VERSION" val="1.0"/>
  <p:tag name="KSO_WM_CHIP_GROUPID" val="6302e68da35593066dca5044"/>
  <p:tag name="KSO_WM_CHIP_XID" val="6302e6aca35593066dca52a9"/>
  <p:tag name="KSO_WM_UNIT_DEC_AREA_ID" val="eb43557faabd4c2c9a72040b43d81a89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f8668ee6159a481e9d6d8673b963dde4"/>
</p:tagLst>
</file>

<file path=ppt/tags/tag287.xml><?xml version="1.0" encoding="utf-8"?>
<p:tagLst xmlns:p="http://schemas.openxmlformats.org/presentationml/2006/main">
  <p:tag name="KSO_WM_UNIT_SUBTYPE" val="t"/>
  <p:tag name="KSO_WM_TEMPLATE_CATEGORY" val="chip"/>
  <p:tag name="KSO_WM_TEMPLATE_INDEX" val="20226976"/>
  <p:tag name="KSO_WM_UNIT_TYPE" val="i"/>
  <p:tag name="KSO_WM_UNIT_INDEX" val="1"/>
  <p:tag name="KSO_WM_UNIT_ID" val="chip20226976_4*i*1"/>
  <p:tag name="KSO_WM_BEAUTIFY_FLAG" val="#wm#"/>
  <p:tag name="KSO_WM_TAG_VERSION" val="1.0"/>
  <p:tag name="KSO_WM_CHIP_GROUPID" val="6302e68da35593066dca5044"/>
  <p:tag name="KSO_WM_CHIP_XID" val="6302e6aca35593066dca52a8"/>
  <p:tag name="KSO_WM_UNIT_DEC_AREA_ID" val="6c0de64a43dd4f8db6d23b46d3830332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3fc7cef5e144637bd2af0f416846f5d"/>
</p:tagLst>
</file>

<file path=ppt/tags/tag288.xml><?xml version="1.0" encoding="utf-8"?>
<p:tagLst xmlns:p="http://schemas.openxmlformats.org/presentationml/2006/main">
  <p:tag name="KSO_WM_UNIT_SUBTYPE" val="t"/>
  <p:tag name="KSO_WM_TEMPLATE_CATEGORY" val="chip"/>
  <p:tag name="KSO_WM_TEMPLATE_INDEX" val="20226976"/>
  <p:tag name="KSO_WM_UNIT_TYPE" val="i"/>
  <p:tag name="KSO_WM_UNIT_INDEX" val="1"/>
  <p:tag name="KSO_WM_UNIT_ID" val="chip20226976_3*i*1"/>
  <p:tag name="KSO_WM_BEAUTIFY_FLAG" val="#wm#"/>
  <p:tag name="KSO_WM_TAG_VERSION" val="1.0"/>
  <p:tag name="KSO_WM_CHIP_GROUPID" val="6302e68da35593066dca5044"/>
  <p:tag name="KSO_WM_CHIP_XID" val="6302e6aca35593066dca52a7"/>
  <p:tag name="KSO_WM_UNIT_DEC_AREA_ID" val="2fe26d66afe44b11acc6f82a0a5d7fda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aefee7861a048dfa6fc8cbd12b0c1bb"/>
</p:tagLst>
</file>

<file path=ppt/tags/tag28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9.xml><?xml version="1.0" encoding="utf-8"?>
<p:tagLst xmlns:p="http://schemas.openxmlformats.org/presentationml/2006/main">
  <p:tag name="KSO_WM_SLIDE_BACKGROUND_TYPE" val="general"/>
</p:tagLst>
</file>

<file path=ppt/tags/tag29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9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92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293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294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295.xml><?xml version="1.0" encoding="utf-8"?>
<p:tagLst xmlns:p="http://schemas.openxmlformats.org/presentationml/2006/main">
  <p:tag name="KSO_WM_UNIT_SUBTYPE" val="v"/>
  <p:tag name="KSO_WM_TEMPLATE_CATEGORY" val="chip"/>
  <p:tag name="KSO_WM_TEMPLATE_INDEX" val="20226976"/>
  <p:tag name="KSO_WM_UNIT_TYPE" val="i"/>
  <p:tag name="KSO_WM_UNIT_INDEX" val="1"/>
  <p:tag name="KSO_WM_UNIT_ID" val="chip20226976_2*i*1"/>
  <p:tag name="KSO_WM_BEAUTIFY_FLAG" val="#wm#"/>
  <p:tag name="KSO_WM_TAG_VERSION" val="1.0"/>
  <p:tag name="KSO_WM_CHIP_GROUPID" val="6302e68da35593066dca5044"/>
  <p:tag name="KSO_WM_CHIP_XID" val="6302e6aca35593066dca52a9"/>
  <p:tag name="KSO_WM_UNIT_DEC_AREA_ID" val="eb43557faabd4c2c9a72040b43d81a89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f8668ee6159a481e9d6d8673b963dde4"/>
</p:tagLst>
</file>

<file path=ppt/tags/tag296.xml><?xml version="1.0" encoding="utf-8"?>
<p:tagLst xmlns:p="http://schemas.openxmlformats.org/presentationml/2006/main">
  <p:tag name="KSO_WM_UNIT_SUBTYPE" val="t"/>
  <p:tag name="KSO_WM_TEMPLATE_CATEGORY" val="chip"/>
  <p:tag name="KSO_WM_TEMPLATE_INDEX" val="20226976"/>
  <p:tag name="KSO_WM_UNIT_TYPE" val="i"/>
  <p:tag name="KSO_WM_UNIT_INDEX" val="1"/>
  <p:tag name="KSO_WM_UNIT_ID" val="chip20226976_4*i*1"/>
  <p:tag name="KSO_WM_BEAUTIFY_FLAG" val="#wm#"/>
  <p:tag name="KSO_WM_TAG_VERSION" val="1.0"/>
  <p:tag name="KSO_WM_CHIP_GROUPID" val="6302e68da35593066dca5044"/>
  <p:tag name="KSO_WM_CHIP_XID" val="6302e6aca35593066dca52a8"/>
  <p:tag name="KSO_WM_UNIT_DEC_AREA_ID" val="6c0de64a43dd4f8db6d23b46d3830332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3fc7cef5e144637bd2af0f416846f5d"/>
</p:tagLst>
</file>

<file path=ppt/tags/tag297.xml><?xml version="1.0" encoding="utf-8"?>
<p:tagLst xmlns:p="http://schemas.openxmlformats.org/presentationml/2006/main">
  <p:tag name="KSO_WM_UNIT_SUBTYPE" val="t"/>
  <p:tag name="KSO_WM_TEMPLATE_CATEGORY" val="chip"/>
  <p:tag name="KSO_WM_TEMPLATE_INDEX" val="20226976"/>
  <p:tag name="KSO_WM_UNIT_TYPE" val="i"/>
  <p:tag name="KSO_WM_UNIT_INDEX" val="1"/>
  <p:tag name="KSO_WM_UNIT_ID" val="chip20226976_3*i*1"/>
  <p:tag name="KSO_WM_BEAUTIFY_FLAG" val="#wm#"/>
  <p:tag name="KSO_WM_TAG_VERSION" val="1.0"/>
  <p:tag name="KSO_WM_CHIP_GROUPID" val="6302e68da35593066dca5044"/>
  <p:tag name="KSO_WM_CHIP_XID" val="6302e6aca35593066dca52a7"/>
  <p:tag name="KSO_WM_UNIT_DEC_AREA_ID" val="2fe26d66afe44b11acc6f82a0a5d7fda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aefee7861a048dfa6fc8cbd12b0c1bb"/>
</p:tagLst>
</file>

<file path=ppt/tags/tag29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9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652_3*i*1"/>
  <p:tag name="KSO_WM_TEMPLATE_CATEGORY" val="chip"/>
  <p:tag name="KSO_WM_TEMPLATE_INDEX" val="20205652"/>
  <p:tag name="KSO_WM_UNIT_LAYERLEVEL" val="1"/>
  <p:tag name="KSO_WM_TAG_VERSION" val="1.0"/>
  <p:tag name="KSO_WM_BEAUTIFY_FLAG" val="#wm#"/>
  <p:tag name="KSO_WM_CHIP_GROUPID" val="5f705a48747e3ea6e292a0fe"/>
  <p:tag name="KSO_WM_CHIP_XID" val="5f705a48747e3ea6e292a101"/>
  <p:tag name="KSO_WM_UNIT_DEC_AREA_ID" val="c85b7cd8bc0d493992e567f418bf09f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72b56dcd5e8a43f39ab6d2778ea62d39"/>
</p:tagLst>
</file>

<file path=ppt/tags/tag30.xml><?xml version="1.0" encoding="utf-8"?>
<p:tagLst xmlns:p="http://schemas.openxmlformats.org/presentationml/2006/main">
  <p:tag name="KSO_WM_SLIDE_BACKGROUND_TYPE" val="general"/>
</p:tagLst>
</file>

<file path=ppt/tags/tag300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301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302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303.xml><?xml version="1.0" encoding="utf-8"?>
<p:tagLst xmlns:p="http://schemas.openxmlformats.org/presentationml/2006/main">
  <p:tag name="KSO_WM_UNIT_SUBTYPE" val="v"/>
  <p:tag name="KSO_WM_TEMPLATE_CATEGORY" val="chip"/>
  <p:tag name="KSO_WM_TEMPLATE_INDEX" val="20226976"/>
  <p:tag name="KSO_WM_UNIT_TYPE" val="i"/>
  <p:tag name="KSO_WM_UNIT_INDEX" val="1"/>
  <p:tag name="KSO_WM_UNIT_ID" val="chip20226976_2*i*1"/>
  <p:tag name="KSO_WM_BEAUTIFY_FLAG" val="#wm#"/>
  <p:tag name="KSO_WM_TAG_VERSION" val="1.0"/>
  <p:tag name="KSO_WM_CHIP_GROUPID" val="6302e68da35593066dca5044"/>
  <p:tag name="KSO_WM_CHIP_XID" val="6302e6aca35593066dca52a9"/>
  <p:tag name="KSO_WM_UNIT_DEC_AREA_ID" val="eb43557faabd4c2c9a72040b43d81a89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f8668ee6159a481e9d6d8673b963dde4"/>
</p:tagLst>
</file>

<file path=ppt/tags/tag304.xml><?xml version="1.0" encoding="utf-8"?>
<p:tagLst xmlns:p="http://schemas.openxmlformats.org/presentationml/2006/main">
  <p:tag name="KSO_WM_UNIT_SUBTYPE" val="t"/>
  <p:tag name="KSO_WM_TEMPLATE_CATEGORY" val="chip"/>
  <p:tag name="KSO_WM_TEMPLATE_INDEX" val="20226976"/>
  <p:tag name="KSO_WM_UNIT_TYPE" val="i"/>
  <p:tag name="KSO_WM_UNIT_INDEX" val="1"/>
  <p:tag name="KSO_WM_UNIT_ID" val="chip20226976_4*i*1"/>
  <p:tag name="KSO_WM_BEAUTIFY_FLAG" val="#wm#"/>
  <p:tag name="KSO_WM_TAG_VERSION" val="1.0"/>
  <p:tag name="KSO_WM_CHIP_GROUPID" val="6302e68da35593066dca5044"/>
  <p:tag name="KSO_WM_CHIP_XID" val="6302e6aca35593066dca52a8"/>
  <p:tag name="KSO_WM_UNIT_DEC_AREA_ID" val="6c0de64a43dd4f8db6d23b46d3830332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3fc7cef5e144637bd2af0f416846f5d"/>
</p:tagLst>
</file>

<file path=ppt/tags/tag305.xml><?xml version="1.0" encoding="utf-8"?>
<p:tagLst xmlns:p="http://schemas.openxmlformats.org/presentationml/2006/main">
  <p:tag name="KSO_WM_UNIT_SUBTYPE" val="t"/>
  <p:tag name="KSO_WM_TEMPLATE_CATEGORY" val="chip"/>
  <p:tag name="KSO_WM_TEMPLATE_INDEX" val="20226976"/>
  <p:tag name="KSO_WM_UNIT_TYPE" val="i"/>
  <p:tag name="KSO_WM_UNIT_INDEX" val="1"/>
  <p:tag name="KSO_WM_UNIT_ID" val="chip20226976_3*i*1"/>
  <p:tag name="KSO_WM_BEAUTIFY_FLAG" val="#wm#"/>
  <p:tag name="KSO_WM_TAG_VERSION" val="1.0"/>
  <p:tag name="KSO_WM_CHIP_GROUPID" val="6302e68da35593066dca5044"/>
  <p:tag name="KSO_WM_CHIP_XID" val="6302e6aca35593066dca52a7"/>
  <p:tag name="KSO_WM_UNIT_DEC_AREA_ID" val="2fe26d66afe44b11acc6f82a0a5d7fda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aefee7861a048dfa6fc8cbd12b0c1bb"/>
</p:tagLst>
</file>

<file path=ppt/tags/tag306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307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308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30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chip20205652_5*i*1"/>
  <p:tag name="KSO_WM_TEMPLATE_CATEGORY" val="chip"/>
  <p:tag name="KSO_WM_TEMPLATE_INDEX" val="20205652"/>
  <p:tag name="KSO_WM_UNIT_LAYERLEVEL" val="1"/>
  <p:tag name="KSO_WM_TAG_VERSION" val="1.0"/>
  <p:tag name="KSO_WM_BEAUTIFY_FLAG" val="#wm#"/>
  <p:tag name="KSO_WM_CHIP_GROUPID" val="5f705a48747e3ea6e292a0fe"/>
  <p:tag name="KSO_WM_CHIP_XID" val="5f705a48747e3ea6e292a103"/>
  <p:tag name="KSO_WM_UNIT_DEC_AREA_ID" val="1ceb136fd7814dee81d80ff8c69aa3e6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32d12be9d89c44b4b5d05d788856f639"/>
  <p:tag name="KSO_WM_SLIDE_BACKGROUND_TYPE" val="frame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10.xml><?xml version="1.0" encoding="utf-8"?>
<p:tagLst xmlns:p="http://schemas.openxmlformats.org/presentationml/2006/main">
  <p:tag name="KSO_WM_UNIT_SUBTYPE" val="v"/>
  <p:tag name="KSO_WM_TEMPLATE_CATEGORY" val="chip"/>
  <p:tag name="KSO_WM_TEMPLATE_INDEX" val="20226976"/>
  <p:tag name="KSO_WM_UNIT_TYPE" val="i"/>
  <p:tag name="KSO_WM_UNIT_INDEX" val="1"/>
  <p:tag name="KSO_WM_UNIT_ID" val="chip20226976_9*i*1"/>
  <p:tag name="KSO_WM_BEAUTIFY_FLAG" val="#wm#"/>
  <p:tag name="KSO_WM_TAG_VERSION" val="1.0"/>
  <p:tag name="KSO_WM_CHIP_GROUPID" val="6302e68da35593066dca5044"/>
  <p:tag name="KSO_WM_CHIP_XID" val="6302e6aca35593066dca52a4"/>
  <p:tag name="KSO_WM_UNIT_DEC_AREA_ID" val="8c32472c1b244eb29e476527d5d0ba3b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3d96a7d529ad41e286e22f830e2d8416"/>
</p:tagLst>
</file>

<file path=ppt/tags/tag311.xml><?xml version="1.0" encoding="utf-8"?>
<p:tagLst xmlns:p="http://schemas.openxmlformats.org/presentationml/2006/main">
  <p:tag name="KSO_WM_UNIT_SUBTYPE" val="t"/>
  <p:tag name="KSO_WM_TEMPLATE_CATEGORY" val="chip"/>
  <p:tag name="KSO_WM_TEMPLATE_INDEX" val="20226976"/>
  <p:tag name="KSO_WM_UNIT_TYPE" val="i"/>
  <p:tag name="KSO_WM_UNIT_INDEX" val="1"/>
  <p:tag name="KSO_WM_UNIT_ID" val="chip20226976_11*i*1"/>
  <p:tag name="KSO_WM_BEAUTIFY_FLAG" val="#wm#"/>
  <p:tag name="KSO_WM_TAG_VERSION" val="1.0"/>
  <p:tag name="KSO_WM_CHIP_GROUPID" val="6302e68da35593066dca5044"/>
  <p:tag name="KSO_WM_CHIP_XID" val="6302e6aca35593066dca52a1"/>
  <p:tag name="KSO_WM_UNIT_DEC_AREA_ID" val="6e34c749e96d44ee91a631bac0e8f823"/>
  <p:tag name="KSO_WM_CHIP_FILLAREA_FILL_RULE" val="{&quot;fill_align&quot;:&quot;l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7b733b6f50a4bca87e4d391b779e8b2"/>
</p:tagLst>
</file>

<file path=ppt/tags/tag312.xml><?xml version="1.0" encoding="utf-8"?>
<p:tagLst xmlns:p="http://schemas.openxmlformats.org/presentationml/2006/main">
  <p:tag name="KSO_WM_UNIT_SUBTYPE" val="t"/>
  <p:tag name="KSO_WM_TEMPLATE_CATEGORY" val="chip"/>
  <p:tag name="KSO_WM_TEMPLATE_INDEX" val="20226976"/>
  <p:tag name="KSO_WM_UNIT_TYPE" val="i"/>
  <p:tag name="KSO_WM_UNIT_INDEX" val="1"/>
  <p:tag name="KSO_WM_UNIT_ID" val="chip20226976_12*i*1"/>
  <p:tag name="KSO_WM_BEAUTIFY_FLAG" val="#wm#"/>
  <p:tag name="KSO_WM_TAG_VERSION" val="1.0"/>
  <p:tag name="KSO_WM_CHIP_GROUPID" val="6302e68da35593066dca5044"/>
  <p:tag name="KSO_WM_CHIP_XID" val="6302e6aca35593066dca52a2"/>
  <p:tag name="KSO_WM_UNIT_DEC_AREA_ID" val="ddb9d22d76454f1d8a6846027e6ac87b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4903a30582eb463c9b2337c1ded6cc6d"/>
</p:tagLst>
</file>

<file path=ppt/tags/tag313.xml><?xml version="1.0" encoding="utf-8"?>
<p:tagLst xmlns:p="http://schemas.openxmlformats.org/presentationml/2006/main">
  <p:tag name="KSO_WM_UNIT_SUBTYPE" val="u"/>
  <p:tag name="KSO_WM_TEMPLATE_CATEGORY" val="chip"/>
  <p:tag name="KSO_WM_TEMPLATE_INDEX" val="20226976"/>
  <p:tag name="KSO_WM_UNIT_TYPE" val="i"/>
  <p:tag name="KSO_WM_UNIT_INDEX" val="1"/>
  <p:tag name="KSO_WM_UNIT_ID" val="chip20226976_10*i*1"/>
  <p:tag name="KSO_WM_BEAUTIFY_FLAG" val="#wm#"/>
  <p:tag name="KSO_WM_TAG_VERSION" val="1.0"/>
  <p:tag name="KSO_WM_CHIP_GROUPID" val="6302e68da35593066dca5044"/>
  <p:tag name="KSO_WM_CHIP_XID" val="6302e6aca35593066dca52a3"/>
  <p:tag name="KSO_WM_UNIT_DEC_AREA_ID" val="97b16c5a786b4a9780432d6d5e60bf73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49d9ee5cfb14c7fa3db9b15c82b7b51"/>
</p:tagLst>
</file>

<file path=ppt/tags/tag314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315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316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317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副标题"/>
  <p:tag name="KSO_WM_UNIT_NOCLEAR" val="0"/>
  <p:tag name="KSO_WM_UNIT_VALUE" val="52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26976_1*b*1"/>
  <p:tag name="KSO_WM_TEMPLATE_CATEGORY" val="custom"/>
  <p:tag name="KSO_WM_TEMPLATE_INDEX" val="20226976"/>
  <p:tag name="KSO_WM_UNIT_LAYERLEVEL" val="1"/>
  <p:tag name="KSO_WM_TAG_VERSION" val="1.0"/>
  <p:tag name="KSO_WM_BEAUTIFY_FLAG" val="#wm#"/>
  <p:tag name="KSO_WM_UNIT_DEFAULT_FONT" val="20;24;2"/>
  <p:tag name="KSO_WM_UNIT_BLOCK" val="0"/>
  <p:tag name="KSO_WM_UNIT_DEC_AREA_ID" val="b54e4077e04e4c61927852e50fbd5329"/>
  <p:tag name="KSO_WM_CHIP_GROUPID" val="612dfa25eaa89fd2fb383638"/>
  <p:tag name="KSO_WM_CHIP_XID" val="612dfa25eaa89fd2fb383639"/>
  <p:tag name="KSO_WM_CHIP_FILLAREA_FILL_RULE" val="{&quot;fill_align&quot;:&quot;cm&quot;,&quot;fill_mode&quot;:&quot;adaptive&quot;,&quot;sacle_strategy&quot;:&quot;smart&quot;}"/>
  <p:tag name="KSO_WM_ASSEMBLE_CHIP_INDEX" val="e53fbf45a6674c76954d66f5924fbe55"/>
  <p:tag name="KSO_WM_UNIT_TEXT_FILL_FORE_SCHEMECOLOR_INDEX_BRIGHTNESS" val="0"/>
  <p:tag name="KSO_WM_UNIT_TEXT_FILL_FORE_SCHEMECOLOR_INDEX" val="5"/>
  <p:tag name="KSO_WM_UNIT_TEXT_FILL_TYPE" val="1"/>
  <p:tag name="KSO_WM_TEMPLATE_ASSEMBLE_XID" val="63116a23a35593066d075d0b"/>
  <p:tag name="KSO_WM_TEMPLATE_ASSEMBLE_GROUPID" val="6302e68da35593066dca5044"/>
</p:tagLst>
</file>

<file path=ppt/tags/tag318.xml><?xml version="1.0" encoding="utf-8"?>
<p:tagLst xmlns:p="http://schemas.openxmlformats.org/presentationml/2006/main">
  <p:tag name="KSO_WM_UNIT_ISCONTENTSTITLE" val="0"/>
  <p:tag name="KSO_WM_UNIT_ISNUMDGMTITLE" val="0"/>
  <p:tag name="KSO_WM_UNIT_PRESET_TEXT" val="感谢观看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6976_1*a*1"/>
  <p:tag name="KSO_WM_TEMPLATE_CATEGORY" val="custom"/>
  <p:tag name="KSO_WM_TEMPLATE_INDEX" val="20226976"/>
  <p:tag name="KSO_WM_UNIT_LAYERLEVEL" val="1"/>
  <p:tag name="KSO_WM_TAG_VERSION" val="1.0"/>
  <p:tag name="KSO_WM_BEAUTIFY_FLAG" val="#wm#"/>
  <p:tag name="KSO_WM_UNIT_DEFAULT_FONT" val="66;96;2"/>
  <p:tag name="KSO_WM_UNIT_BLOCK" val="0"/>
  <p:tag name="KSO_WM_UNIT_DEC_AREA_ID" val="b53bf3bb63734612864e08179901ae0e"/>
  <p:tag name="KSO_WM_CHIP_GROUPID" val="612dfa25eaa89fd2fb383638"/>
  <p:tag name="KSO_WM_CHIP_XID" val="612dfa25eaa89fd2fb383639"/>
  <p:tag name="KSO_WM_CHIP_FILLAREA_FILL_RULE" val="{&quot;fill_align&quot;:&quot;cm&quot;,&quot;fill_mode&quot;:&quot;adaptive&quot;,&quot;sacle_strategy&quot;:&quot;smart&quot;}"/>
  <p:tag name="KSO_WM_ASSEMBLE_CHIP_INDEX" val="e53fbf45a6674c76954d66f5924fbe55"/>
  <p:tag name="KSO_WM_UNIT_TEXT_FILL_FORE_SCHEMECOLOR_INDEX_BRIGHTNESS" val="0"/>
  <p:tag name="KSO_WM_UNIT_TEXT_FILL_FORE_SCHEMECOLOR_INDEX" val="5"/>
  <p:tag name="KSO_WM_UNIT_TEXT_FILL_TYPE" val="1"/>
  <p:tag name="KSO_WM_TEMPLATE_ASSEMBLE_XID" val="63116a23a35593066d075d0b"/>
  <p:tag name="KSO_WM_TEMPLATE_ASSEMBLE_GROUPID" val="6302e68da35593066dca5044"/>
</p:tagLst>
</file>

<file path=ppt/tags/tag319.xml><?xml version="1.0" encoding="utf-8"?>
<p:tagLst xmlns:p="http://schemas.openxmlformats.org/presentationml/2006/main">
  <p:tag name="KSO_WM_UNIT_SUBTYPE" val="b"/>
  <p:tag name="KSO_WM_UNIT_PRESET_TEXT" val="演讲人姓名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6976_1*f*1"/>
  <p:tag name="KSO_WM_TEMPLATE_CATEGORY" val="custom"/>
  <p:tag name="KSO_WM_TEMPLATE_INDEX" val="20226976"/>
  <p:tag name="KSO_WM_UNIT_LAYERLEVEL" val="1"/>
  <p:tag name="KSO_WM_TAG_VERSION" val="1.0"/>
  <p:tag name="KSO_WM_BEAUTIFY_FLAG" val="#wm#"/>
  <p:tag name="KSO_WM_UNIT_DEFAULT_FONT" val="20;24;2"/>
  <p:tag name="KSO_WM_UNIT_BLOCK" val="0"/>
  <p:tag name="KSO_WM_UNIT_DEC_AREA_ID" val="49f09a200b59485b9a935efae3d7fa97"/>
  <p:tag name="KSO_WM_CHIP_GROUPID" val="612dfa25eaa89fd2fb383638"/>
  <p:tag name="KSO_WM_CHIP_XID" val="612dfa25eaa89fd2fb383639"/>
  <p:tag name="KSO_WM_CHIP_FILLAREA_FILL_RULE" val="{&quot;fill_align&quot;:&quot;cm&quot;,&quot;fill_mode&quot;:&quot;adaptive&quot;,&quot;sacle_strategy&quot;:&quot;smart&quot;}"/>
  <p:tag name="KSO_WM_ASSEMBLE_CHIP_INDEX" val="e53fbf45a6674c76954d66f5924fbe55"/>
  <p:tag name="KSO_WM_UNIT_TEXT_FILL_FORE_SCHEMECOLOR_INDEX_BRIGHTNESS" val="0"/>
  <p:tag name="KSO_WM_UNIT_TEXT_FILL_FORE_SCHEMECOLOR_INDEX" val="5"/>
  <p:tag name="KSO_WM_UNIT_TEXT_FILL_TYPE" val="1"/>
  <p:tag name="KSO_WM_TEMPLATE_ASSEMBLE_XID" val="63116a23a35593066d075d0b"/>
  <p:tag name="KSO_WM_TEMPLATE_ASSEMBLE_GROUPID" val="6302e68da35593066dca5044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652_3*i*1"/>
  <p:tag name="KSO_WM_TEMPLATE_CATEGORY" val="chip"/>
  <p:tag name="KSO_WM_TEMPLATE_INDEX" val="20205652"/>
  <p:tag name="KSO_WM_UNIT_LAYERLEVEL" val="1"/>
  <p:tag name="KSO_WM_TAG_VERSION" val="1.0"/>
  <p:tag name="KSO_WM_BEAUTIFY_FLAG" val="#wm#"/>
  <p:tag name="KSO_WM_CHIP_GROUPID" val="5f705a48747e3ea6e292a0fe"/>
  <p:tag name="KSO_WM_CHIP_XID" val="5f705a48747e3ea6e292a101"/>
  <p:tag name="KSO_WM_UNIT_DEC_AREA_ID" val="21a8947eaad74c949e1498be2543d593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d9e70b1134c9460ab015b33ed6a45597"/>
  <p:tag name="KSO_WM_SLIDE_BACKGROUND_TYPE" val="frame"/>
</p:tagLst>
</file>

<file path=ppt/tags/tag320.xml><?xml version="1.0" encoding="utf-8"?>
<p:tagLst xmlns:p="http://schemas.openxmlformats.org/presentationml/2006/main">
  <p:tag name="KSO_WM_UNIT_SUBTYPE" val="v"/>
  <p:tag name="KSO_WM_TEMPLATE_CATEGORY" val="chip"/>
  <p:tag name="KSO_WM_TEMPLATE_INDEX" val="20226976"/>
  <p:tag name="KSO_WM_UNIT_TYPE" val="i"/>
  <p:tag name="KSO_WM_UNIT_INDEX" val="1"/>
  <p:tag name="KSO_WM_UNIT_ID" val="chip20226976_2*i*1"/>
  <p:tag name="KSO_WM_BEAUTIFY_FLAG" val="#wm#"/>
  <p:tag name="KSO_WM_TAG_VERSION" val="1.0"/>
  <p:tag name="KSO_WM_CHIP_GROUPID" val="6302e68da35593066dca5044"/>
  <p:tag name="KSO_WM_CHIP_XID" val="6302e6aca35593066dca52a9"/>
  <p:tag name="KSO_WM_UNIT_DEC_AREA_ID" val="eb43557faabd4c2c9a72040b43d81a89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f8668ee6159a481e9d6d8673b963dde4"/>
  <p:tag name="KSO_WM_SLIDE_BACKGROUND_TYPE" val="general"/>
</p:tagLst>
</file>

<file path=ppt/tags/tag321.xml><?xml version="1.0" encoding="utf-8"?>
<p:tagLst xmlns:p="http://schemas.openxmlformats.org/presentationml/2006/main">
  <p:tag name="KSO_WM_UNIT_SUBTYPE" val="t"/>
  <p:tag name="KSO_WM_TEMPLATE_CATEGORY" val="chip"/>
  <p:tag name="KSO_WM_TEMPLATE_INDEX" val="20226976"/>
  <p:tag name="KSO_WM_UNIT_TYPE" val="i"/>
  <p:tag name="KSO_WM_UNIT_INDEX" val="1"/>
  <p:tag name="KSO_WM_UNIT_ID" val="chip20226976_4*i*1"/>
  <p:tag name="KSO_WM_BEAUTIFY_FLAG" val="#wm#"/>
  <p:tag name="KSO_WM_TAG_VERSION" val="1.0"/>
  <p:tag name="KSO_WM_CHIP_GROUPID" val="6302e68da35593066dca5044"/>
  <p:tag name="KSO_WM_CHIP_XID" val="6302e6aca35593066dca52a8"/>
  <p:tag name="KSO_WM_UNIT_DEC_AREA_ID" val="6c0de64a43dd4f8db6d23b46d3830332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3fc7cef5e144637bd2af0f416846f5d"/>
  <p:tag name="KSO_WM_SLIDE_BACKGROUND_TYPE" val="general"/>
</p:tagLst>
</file>

<file path=ppt/tags/tag322.xml><?xml version="1.0" encoding="utf-8"?>
<p:tagLst xmlns:p="http://schemas.openxmlformats.org/presentationml/2006/main">
  <p:tag name="KSO_WM_UNIT_SUBTYPE" val="t"/>
  <p:tag name="KSO_WM_TEMPLATE_CATEGORY" val="chip"/>
  <p:tag name="KSO_WM_TEMPLATE_INDEX" val="20226976"/>
  <p:tag name="KSO_WM_UNIT_TYPE" val="i"/>
  <p:tag name="KSO_WM_UNIT_INDEX" val="1"/>
  <p:tag name="KSO_WM_UNIT_ID" val="chip20226976_3*i*1"/>
  <p:tag name="KSO_WM_BEAUTIFY_FLAG" val="#wm#"/>
  <p:tag name="KSO_WM_TAG_VERSION" val="1.0"/>
  <p:tag name="KSO_WM_CHIP_GROUPID" val="6302e68da35593066dca5044"/>
  <p:tag name="KSO_WM_CHIP_XID" val="6302e6aca35593066dca52a7"/>
  <p:tag name="KSO_WM_UNIT_DEC_AREA_ID" val="2fe26d66afe44b11acc6f82a0a5d7fda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aefee7861a048dfa6fc8cbd12b0c1bb"/>
  <p:tag name="KSO_WM_SLIDE_BACKGROUND_TYPE" val="general"/>
</p:tagLst>
</file>

<file path=ppt/tags/tag323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324.xml><?xml version="1.0" encoding="utf-8"?>
<p:tagLst xmlns:p="http://schemas.openxmlformats.org/presentationml/2006/main">
  <p:tag name="KSO_WM_SLIDE_BACKGROUND_TYPE" val="general"/>
  <p:tag name="KSO_WM_UNIT_TEXT_FILL_FORE_SCHEMECOLOR_INDEX_BRIGHTNESS" val="0.15"/>
  <p:tag name="KSO_WM_UNIT_TEXT_FILL_FORE_SCHEMECOLOR_INDEX" val="1"/>
  <p:tag name="KSO_WM_UNIT_TEXT_FILL_TYPE" val="1"/>
</p:tagLst>
</file>

<file path=ppt/tags/tag325.xml><?xml version="1.0" encoding="utf-8"?>
<p:tagLst xmlns:p="http://schemas.openxmlformats.org/presentationml/2006/main">
  <p:tag name="KSO_WM_SLIDE_BACKGROUND_TYPE" val="general"/>
  <p:tag name="KSO_WM_UNIT_TEXT_FILL_FORE_SCHEMECOLOR_INDEX_BRIGHTNESS" val="0.15"/>
  <p:tag name="KSO_WM_UNIT_TEXT_FILL_FORE_SCHEMECOLOR_INDEX" val="1"/>
  <p:tag name="KSO_WM_UNIT_TEXT_FILL_TYPE" val="1"/>
</p:tagLst>
</file>

<file path=ppt/tags/tag326.xml><?xml version="1.0" encoding="utf-8"?>
<p:tagLst xmlns:p="http://schemas.openxmlformats.org/presentationml/2006/main">
  <p:tag name="KSO_WM_SLIDE_BACKGROUND_TYPE" val="general"/>
  <p:tag name="KSO_WM_UNIT_TEXT_FILL_FORE_SCHEMECOLOR_INDEX_BRIGHTNESS" val="0.15"/>
  <p:tag name="KSO_WM_UNIT_TEXT_FILL_FORE_SCHEMECOLOR_INDEX" val="1"/>
  <p:tag name="KSO_WM_UNIT_TEXT_FILL_TYPE" val="1"/>
</p:tagLst>
</file>

<file path=ppt/tags/tag327.xml><?xml version="1.0" encoding="utf-8"?>
<p:tagLst xmlns:p="http://schemas.openxmlformats.org/presentationml/2006/main">
  <p:tag name="KSO_WM_UNIT_SUBTYPE" val="v"/>
  <p:tag name="KSO_WM_TEMPLATE_CATEGORY" val="chip"/>
  <p:tag name="KSO_WM_TEMPLATE_INDEX" val="20226976"/>
  <p:tag name="KSO_WM_UNIT_TYPE" val="i"/>
  <p:tag name="KSO_WM_UNIT_INDEX" val="1"/>
  <p:tag name="KSO_WM_UNIT_ID" val="chip20226976_2*i*1"/>
  <p:tag name="KSO_WM_BEAUTIFY_FLAG" val="#wm#"/>
  <p:tag name="KSO_WM_TAG_VERSION" val="1.0"/>
  <p:tag name="KSO_WM_CHIP_GROUPID" val="6302e68da35593066dca5044"/>
  <p:tag name="KSO_WM_CHIP_XID" val="6302e6aca35593066dca52a9"/>
  <p:tag name="KSO_WM_UNIT_DEC_AREA_ID" val="f08886b0042248769ea1fb1dcaed497c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62bfd9b0701a435ebdd388084de34010"/>
  <p:tag name="KSO_WM_SLIDE_BACKGROUND_TYPE" val="frame"/>
</p:tagLst>
</file>

<file path=ppt/tags/tag328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673_2*i*1"/>
  <p:tag name="KSO_WM_UNIT_LAYERLEVEL" val="1"/>
  <p:tag name="KSO_WM_TAG_VERSION" val="1.0"/>
  <p:tag name="KSO_WM_BEAUTIFY_FLAG" val="#wm#"/>
  <p:tag name="KSO_WM_UNIT_BK_DARK_LIGHT" val="2"/>
  <p:tag name="KSO_WM_UNIT_SUBTYPE" val="h"/>
  <p:tag name="KSO_WM_UNIT_TYPE" val="i"/>
  <p:tag name="KSO_WM_UNIT_INDEX" val="1"/>
  <p:tag name="KSO_WM_TEMPLATE_CATEGORY" val="bg"/>
  <p:tag name="KSO_WM_TEMPLATE_INDEX" val="20220673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e08a6a891b1f9db06c4"/>
  <p:tag name="KSO_WM_CHIP_XID" val="618b7c5318adb49c6c1f29b3"/>
</p:tagLst>
</file>

<file path=ppt/tags/tag329.xml><?xml version="1.0" encoding="utf-8"?>
<p:tagLst xmlns:p="http://schemas.openxmlformats.org/presentationml/2006/main">
  <p:tag name="KSO_WM_UNIT_SUBTYPE" val="t"/>
  <p:tag name="KSO_WM_TEMPLATE_CATEGORY" val="chip"/>
  <p:tag name="KSO_WM_TEMPLATE_INDEX" val="20226976"/>
  <p:tag name="KSO_WM_UNIT_TYPE" val="i"/>
  <p:tag name="KSO_WM_UNIT_INDEX" val="1"/>
  <p:tag name="KSO_WM_UNIT_ID" val="chip20226976_3*i*1"/>
  <p:tag name="KSO_WM_BEAUTIFY_FLAG" val="#wm#"/>
  <p:tag name="KSO_WM_TAG_VERSION" val="1.0"/>
  <p:tag name="KSO_WM_CHIP_GROUPID" val="6302e68da35593066dca5044"/>
  <p:tag name="KSO_WM_CHIP_XID" val="6302e6aca35593066dca52a7"/>
  <p:tag name="KSO_WM_UNIT_DEC_AREA_ID" val="9572a5497edc413f9101641b1143ddae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e03ac48de138460593c963e3abcee293"/>
  <p:tag name="KSO_WM_SLIDE_BACKGROUND_TYPE" val="frame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652_3*i*1"/>
  <p:tag name="KSO_WM_TEMPLATE_CATEGORY" val="chip"/>
  <p:tag name="KSO_WM_TEMPLATE_INDEX" val="20205652"/>
  <p:tag name="KSO_WM_UNIT_LAYERLEVEL" val="1"/>
  <p:tag name="KSO_WM_TAG_VERSION" val="1.0"/>
  <p:tag name="KSO_WM_BEAUTIFY_FLAG" val="#wm#"/>
  <p:tag name="KSO_WM_CHIP_GROUPID" val="5f705a48747e3ea6e292a0fe"/>
  <p:tag name="KSO_WM_CHIP_XID" val="5f705a48747e3ea6e292a101"/>
  <p:tag name="KSO_WM_UNIT_DEC_AREA_ID" val="0b8a3a14dbf3451e89c29cb826d37dcb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b0a19e3cec8c4361af83fe1201f9ba9e"/>
  <p:tag name="KSO_WM_SLIDE_BACKGROUND_TYPE" val="frame"/>
</p:tagLst>
</file>

<file path=ppt/tags/tag330.xml><?xml version="1.0" encoding="utf-8"?>
<p:tagLst xmlns:p="http://schemas.openxmlformats.org/presentationml/2006/main">
  <p:tag name="KSO_WM_UNIT_SUBTYPE" val="t"/>
  <p:tag name="KSO_WM_TEMPLATE_CATEGORY" val="chip"/>
  <p:tag name="KSO_WM_TEMPLATE_INDEX" val="20226976"/>
  <p:tag name="KSO_WM_UNIT_TYPE" val="i"/>
  <p:tag name="KSO_WM_UNIT_INDEX" val="1"/>
  <p:tag name="KSO_WM_UNIT_ID" val="chip20226976_4*i*1"/>
  <p:tag name="KSO_WM_BEAUTIFY_FLAG" val="#wm#"/>
  <p:tag name="KSO_WM_TAG_VERSION" val="1.0"/>
  <p:tag name="KSO_WM_CHIP_GROUPID" val="6302e68da35593066dca5044"/>
  <p:tag name="KSO_WM_CHIP_XID" val="6302e6aca35593066dca52a8"/>
  <p:tag name="KSO_WM_UNIT_DEC_AREA_ID" val="c01ff040319c40bd9e07e152818b23d6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4ad42fb2638486eb2a0ed4a3b0a0161"/>
  <p:tag name="KSO_WM_SLIDE_BACKGROUND_TYPE" val="frame"/>
</p:tagLst>
</file>

<file path=ppt/tags/tag331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332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333.xml><?xml version="1.0" encoding="utf-8"?>
<p:tagLst xmlns:p="http://schemas.openxmlformats.org/presentationml/2006/main">
  <p:tag name="KSO_WM_SLIDE_BACKGROUND_TYPE" val="frame"/>
  <p:tag name="KSO_WM_UNIT_TEXT_FILL_FORE_SCHEMECOLOR_INDEX_BRIGHTNESS" val="0.15"/>
  <p:tag name="KSO_WM_UNIT_TEXT_FILL_FORE_SCHEMECOLOR_INDEX" val="1"/>
  <p:tag name="KSO_WM_UNIT_TEXT_FILL_TYPE" val="1"/>
</p:tagLst>
</file>

<file path=ppt/tags/tag334.xml><?xml version="1.0" encoding="utf-8"?>
<p:tagLst xmlns:p="http://schemas.openxmlformats.org/presentationml/2006/main">
  <p:tag name="KSO_WM_SLIDE_BACKGROUND_TYPE" val="frame"/>
  <p:tag name="KSO_WM_UNIT_TEXT_FILL_FORE_SCHEMECOLOR_INDEX_BRIGHTNESS" val="0.15"/>
  <p:tag name="KSO_WM_UNIT_TEXT_FILL_FORE_SCHEMECOLOR_INDEX" val="1"/>
  <p:tag name="KSO_WM_UNIT_TEXT_FILL_TYPE" val="1"/>
</p:tagLst>
</file>

<file path=ppt/tags/tag335.xml><?xml version="1.0" encoding="utf-8"?>
<p:tagLst xmlns:p="http://schemas.openxmlformats.org/presentationml/2006/main">
  <p:tag name="KSO_WM_SLIDE_BACKGROUND_TYPE" val="frame"/>
  <p:tag name="KSO_WM_UNIT_TEXT_FILL_FORE_SCHEMECOLOR_INDEX_BRIGHTNESS" val="0.15"/>
  <p:tag name="KSO_WM_UNIT_TEXT_FILL_FORE_SCHEMECOLOR_INDEX" val="1"/>
  <p:tag name="KSO_WM_UNIT_TEXT_FILL_TYPE" val="1"/>
</p:tagLst>
</file>

<file path=ppt/tags/tag336.xml><?xml version="1.0" encoding="utf-8"?>
<p:tagLst xmlns:p="http://schemas.openxmlformats.org/presentationml/2006/main">
  <p:tag name="KSO_WM_UNIT_SUBTYPE" val="v"/>
  <p:tag name="KSO_WM_TEMPLATE_CATEGORY" val="chip"/>
  <p:tag name="KSO_WM_TEMPLATE_INDEX" val="20226976"/>
  <p:tag name="KSO_WM_UNIT_TYPE" val="i"/>
  <p:tag name="KSO_WM_UNIT_INDEX" val="1"/>
  <p:tag name="KSO_WM_UNIT_ID" val="chip20226976_2*i*1"/>
  <p:tag name="KSO_WM_BEAUTIFY_FLAG" val="#wm#"/>
  <p:tag name="KSO_WM_TAG_VERSION" val="1.0"/>
  <p:tag name="KSO_WM_CHIP_GROUPID" val="6302e68da35593066dca5044"/>
  <p:tag name="KSO_WM_CHIP_XID" val="6302e6aca35593066dca52a9"/>
  <p:tag name="KSO_WM_UNIT_DEC_AREA_ID" val="65b1c0685f6a45aca9d2a6890e4293c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15c46edcfb294d65a08f108d1333c96b"/>
  <p:tag name="KSO_WM_SLIDE_BACKGROUND_TYPE" val="leftRight"/>
</p:tagLst>
</file>

<file path=ppt/tags/tag337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673_3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673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e08a6a891b1f9db06c4"/>
  <p:tag name="KSO_WM_CHIP_XID" val="618b7c5318adb49c6c1f29b4"/>
</p:tagLst>
</file>

<file path=ppt/tags/tag338.xml><?xml version="1.0" encoding="utf-8"?>
<p:tagLst xmlns:p="http://schemas.openxmlformats.org/presentationml/2006/main">
  <p:tag name="KSO_WM_UNIT_SUBTYPE" val="t"/>
  <p:tag name="KSO_WM_TEMPLATE_CATEGORY" val="chip"/>
  <p:tag name="KSO_WM_TEMPLATE_INDEX" val="20226976"/>
  <p:tag name="KSO_WM_UNIT_TYPE" val="i"/>
  <p:tag name="KSO_WM_UNIT_INDEX" val="1"/>
  <p:tag name="KSO_WM_UNIT_ID" val="chip20226976_4*i*1"/>
  <p:tag name="KSO_WM_BEAUTIFY_FLAG" val="#wm#"/>
  <p:tag name="KSO_WM_TAG_VERSION" val="1.0"/>
  <p:tag name="KSO_WM_CHIP_GROUPID" val="6302e68da35593066dca5044"/>
  <p:tag name="KSO_WM_CHIP_XID" val="6302e6aca35593066dca52a8"/>
  <p:tag name="KSO_WM_UNIT_DEC_AREA_ID" val="335ffc73d10b4157ad173b6e7025beea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42c64d1d238486cb4102bbcb12d73ce"/>
  <p:tag name="KSO_WM_SLIDE_BACKGROUND_TYPE" val="leftRight"/>
</p:tagLst>
</file>

<file path=ppt/tags/tag339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34.xml><?xml version="1.0" encoding="utf-8"?>
<p:tagLst xmlns:p="http://schemas.openxmlformats.org/presentationml/2006/main">
  <p:tag name="KSO_WM_SLIDE_BACKGROUND_TYPE" val="frame"/>
</p:tagLst>
</file>

<file path=ppt/tags/tag340.xml><?xml version="1.0" encoding="utf-8"?>
<p:tagLst xmlns:p="http://schemas.openxmlformats.org/presentationml/2006/main">
  <p:tag name="KSO_WM_SLIDE_BACKGROUND_TYPE" val="leftRight"/>
  <p:tag name="KSO_WM_UNIT_TEXT_FILL_FORE_SCHEMECOLOR_INDEX_BRIGHTNESS" val="0.15"/>
  <p:tag name="KSO_WM_UNIT_TEXT_FILL_FORE_SCHEMECOLOR_INDEX" val="1"/>
  <p:tag name="KSO_WM_UNIT_TEXT_FILL_TYPE" val="1"/>
</p:tagLst>
</file>

<file path=ppt/tags/tag341.xml><?xml version="1.0" encoding="utf-8"?>
<p:tagLst xmlns:p="http://schemas.openxmlformats.org/presentationml/2006/main">
  <p:tag name="KSO_WM_SLIDE_BACKGROUND_TYPE" val="leftRight"/>
  <p:tag name="KSO_WM_UNIT_TEXT_FILL_FORE_SCHEMECOLOR_INDEX_BRIGHTNESS" val="0.15"/>
  <p:tag name="KSO_WM_UNIT_TEXT_FILL_FORE_SCHEMECOLOR_INDEX" val="1"/>
  <p:tag name="KSO_WM_UNIT_TEXT_FILL_TYPE" val="1"/>
</p:tagLst>
</file>

<file path=ppt/tags/tag342.xml><?xml version="1.0" encoding="utf-8"?>
<p:tagLst xmlns:p="http://schemas.openxmlformats.org/presentationml/2006/main">
  <p:tag name="KSO_WM_SLIDE_BACKGROUND_TYPE" val="leftRight"/>
  <p:tag name="KSO_WM_UNIT_TEXT_FILL_FORE_SCHEMECOLOR_INDEX_BRIGHTNESS" val="0.15"/>
  <p:tag name="KSO_WM_UNIT_TEXT_FILL_FORE_SCHEMECOLOR_INDEX" val="1"/>
  <p:tag name="KSO_WM_UNIT_TEXT_FILL_TYPE" val="1"/>
</p:tagLst>
</file>

<file path=ppt/tags/tag343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344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345.xml><?xml version="1.0" encoding="utf-8"?>
<p:tagLst xmlns:p="http://schemas.openxmlformats.org/presentationml/2006/main">
  <p:tag name="KSO_WM_UNIT_SUBTYPE" val="v"/>
  <p:tag name="KSO_WM_TEMPLATE_CATEGORY" val="chip"/>
  <p:tag name="KSO_WM_TEMPLATE_INDEX" val="20226976"/>
  <p:tag name="KSO_WM_UNIT_TYPE" val="i"/>
  <p:tag name="KSO_WM_UNIT_INDEX" val="1"/>
  <p:tag name="KSO_WM_UNIT_ID" val="chip20226976_2*i*1"/>
  <p:tag name="KSO_WM_BEAUTIFY_FLAG" val="#wm#"/>
  <p:tag name="KSO_WM_TAG_VERSION" val="1.0"/>
  <p:tag name="KSO_WM_CHIP_GROUPID" val="6302e68da35593066dca5044"/>
  <p:tag name="KSO_WM_CHIP_XID" val="6302e6aca35593066dca52a9"/>
  <p:tag name="KSO_WM_UNIT_DEC_AREA_ID" val="d8cb1d473cc2451b98cf7439feb5d1f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2e96aa9c3764d06ba46ef105afc0e2a"/>
  <p:tag name="KSO_WM_SLIDE_BACKGROUND_TYPE" val="topBottom"/>
</p:tagLst>
</file>

<file path=ppt/tags/tag346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673_4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673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e08a6a891b1f9db06c4"/>
  <p:tag name="KSO_WM_CHIP_XID" val="618b7c5318adb49c6c1f29b5"/>
</p:tagLst>
</file>

<file path=ppt/tags/tag347.xml><?xml version="1.0" encoding="utf-8"?>
<p:tagLst xmlns:p="http://schemas.openxmlformats.org/presentationml/2006/main">
  <p:tag name="KSO_WM_UNIT_SUBTYPE" val="t"/>
  <p:tag name="KSO_WM_TEMPLATE_CATEGORY" val="chip"/>
  <p:tag name="KSO_WM_TEMPLATE_INDEX" val="20226976"/>
  <p:tag name="KSO_WM_UNIT_TYPE" val="i"/>
  <p:tag name="KSO_WM_UNIT_INDEX" val="1"/>
  <p:tag name="KSO_WM_UNIT_ID" val="chip20226976_3*i*1"/>
  <p:tag name="KSO_WM_BEAUTIFY_FLAG" val="#wm#"/>
  <p:tag name="KSO_WM_TAG_VERSION" val="1.0"/>
  <p:tag name="KSO_WM_CHIP_GROUPID" val="6302e68da35593066dca5044"/>
  <p:tag name="KSO_WM_CHIP_XID" val="6302e6aca35593066dca52a7"/>
  <p:tag name="KSO_WM_UNIT_DEC_AREA_ID" val="7661eb8a4cf8487b8fbae5df0c53fd8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df97e0c538b49dda7f99b02334a44dc"/>
  <p:tag name="KSO_WM_SLIDE_BACKGROUND_TYPE" val="topBottom"/>
</p:tagLst>
</file>

<file path=ppt/tags/tag348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349.xml><?xml version="1.0" encoding="utf-8"?>
<p:tagLst xmlns:p="http://schemas.openxmlformats.org/presentationml/2006/main">
  <p:tag name="KSO_WM_SLIDE_BACKGROUND_TYPE" val="topBottom"/>
  <p:tag name="KSO_WM_UNIT_TEXT_FILL_FORE_SCHEMECOLOR_INDEX_BRIGHTNESS" val="0.15"/>
  <p:tag name="KSO_WM_UNIT_TEXT_FILL_FORE_SCHEMECOLOR_INDEX" val="1"/>
  <p:tag name="KSO_WM_UNIT_TEXT_FILL_TYPE" val="1"/>
</p:tagLst>
</file>

<file path=ppt/tags/tag35.xml><?xml version="1.0" encoding="utf-8"?>
<p:tagLst xmlns:p="http://schemas.openxmlformats.org/presentationml/2006/main">
  <p:tag name="KSO_WM_SLIDE_BACKGROUND_TYPE" val="frame"/>
</p:tagLst>
</file>

<file path=ppt/tags/tag350.xml><?xml version="1.0" encoding="utf-8"?>
<p:tagLst xmlns:p="http://schemas.openxmlformats.org/presentationml/2006/main">
  <p:tag name="KSO_WM_SLIDE_BACKGROUND_TYPE" val="topBottom"/>
  <p:tag name="KSO_WM_UNIT_TEXT_FILL_FORE_SCHEMECOLOR_INDEX_BRIGHTNESS" val="0.15"/>
  <p:tag name="KSO_WM_UNIT_TEXT_FILL_FORE_SCHEMECOLOR_INDEX" val="1"/>
  <p:tag name="KSO_WM_UNIT_TEXT_FILL_TYPE" val="1"/>
</p:tagLst>
</file>

<file path=ppt/tags/tag351.xml><?xml version="1.0" encoding="utf-8"?>
<p:tagLst xmlns:p="http://schemas.openxmlformats.org/presentationml/2006/main">
  <p:tag name="KSO_WM_SLIDE_BACKGROUND_TYPE" val="topBottom"/>
  <p:tag name="KSO_WM_UNIT_TEXT_FILL_FORE_SCHEMECOLOR_INDEX_BRIGHTNESS" val="0.15"/>
  <p:tag name="KSO_WM_UNIT_TEXT_FILL_FORE_SCHEMECOLOR_INDEX" val="1"/>
  <p:tag name="KSO_WM_UNIT_TEXT_FILL_TYPE" val="1"/>
</p:tagLst>
</file>

<file path=ppt/tags/tag352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353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354.xml><?xml version="1.0" encoding="utf-8"?>
<p:tagLst xmlns:p="http://schemas.openxmlformats.org/presentationml/2006/main">
  <p:tag name="KSO_WM_UNIT_SUBTYPE" val="v"/>
  <p:tag name="KSO_WM_TEMPLATE_CATEGORY" val="chip"/>
  <p:tag name="KSO_WM_TEMPLATE_INDEX" val="20226976"/>
  <p:tag name="KSO_WM_UNIT_TYPE" val="i"/>
  <p:tag name="KSO_WM_UNIT_INDEX" val="1"/>
  <p:tag name="KSO_WM_UNIT_ID" val="chip20226976_2*i*1"/>
  <p:tag name="KSO_WM_BEAUTIFY_FLAG" val="#wm#"/>
  <p:tag name="KSO_WM_TAG_VERSION" val="1.0"/>
  <p:tag name="KSO_WM_CHIP_GROUPID" val="6302e68da35593066dca5044"/>
  <p:tag name="KSO_WM_CHIP_XID" val="6302e6aca35593066dca52a9"/>
  <p:tag name="KSO_WM_UNIT_DEC_AREA_ID" val="5dfb0a7322ba4b47a6828503e218aadb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af351b5aa9be45079e2a10f5deaef498"/>
  <p:tag name="KSO_WM_SLIDE_BACKGROUND_TYPE" val="bottomTop"/>
</p:tagLst>
</file>

<file path=ppt/tags/tag355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673_5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673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e08a6a891b1f9db06c4"/>
  <p:tag name="KSO_WM_CHIP_XID" val="618b7c5318adb49c6c1f29b6"/>
</p:tagLst>
</file>

<file path=ppt/tags/tag356.xml><?xml version="1.0" encoding="utf-8"?>
<p:tagLst xmlns:p="http://schemas.openxmlformats.org/presentationml/2006/main">
  <p:tag name="KSO_WM_UNIT_SUBTYPE" val="t"/>
  <p:tag name="KSO_WM_TEMPLATE_CATEGORY" val="chip"/>
  <p:tag name="KSO_WM_TEMPLATE_INDEX" val="20226976"/>
  <p:tag name="KSO_WM_UNIT_TYPE" val="i"/>
  <p:tag name="KSO_WM_UNIT_INDEX" val="1"/>
  <p:tag name="KSO_WM_UNIT_ID" val="chip20226976_4*i*1"/>
  <p:tag name="KSO_WM_BEAUTIFY_FLAG" val="#wm#"/>
  <p:tag name="KSO_WM_TAG_VERSION" val="1.0"/>
  <p:tag name="KSO_WM_CHIP_GROUPID" val="6302e68da35593066dca5044"/>
  <p:tag name="KSO_WM_CHIP_XID" val="6302e6aca35593066dca52a8"/>
  <p:tag name="KSO_WM_UNIT_DEC_AREA_ID" val="9da65956cba04c0e8c7f19f470eea3dd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a2133d3300ac4acc8e6a5b0065d636f2"/>
  <p:tag name="KSO_WM_SLIDE_BACKGROUND_TYPE" val="bottomTop"/>
</p:tagLst>
</file>

<file path=ppt/tags/tag357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358.xml><?xml version="1.0" encoding="utf-8"?>
<p:tagLst xmlns:p="http://schemas.openxmlformats.org/presentationml/2006/main">
  <p:tag name="KSO_WM_SLIDE_BACKGROUND_TYPE" val="bottomTop"/>
  <p:tag name="KSO_WM_UNIT_TEXT_FILL_FORE_SCHEMECOLOR_INDEX_BRIGHTNESS" val="0.15"/>
  <p:tag name="KSO_WM_UNIT_TEXT_FILL_FORE_SCHEMECOLOR_INDEX" val="1"/>
  <p:tag name="KSO_WM_UNIT_TEXT_FILL_TYPE" val="1"/>
</p:tagLst>
</file>

<file path=ppt/tags/tag359.xml><?xml version="1.0" encoding="utf-8"?>
<p:tagLst xmlns:p="http://schemas.openxmlformats.org/presentationml/2006/main">
  <p:tag name="KSO_WM_SLIDE_BACKGROUND_TYPE" val="bottomTop"/>
  <p:tag name="KSO_WM_UNIT_TEXT_FILL_FORE_SCHEMECOLOR_INDEX_BRIGHTNESS" val="0.15"/>
  <p:tag name="KSO_WM_UNIT_TEXT_FILL_FORE_SCHEMECOLOR_INDEX" val="1"/>
  <p:tag name="KSO_WM_UNIT_TEXT_FILL_TYPE" val="1"/>
</p:tagLst>
</file>

<file path=ppt/tags/tag36.xml><?xml version="1.0" encoding="utf-8"?>
<p:tagLst xmlns:p="http://schemas.openxmlformats.org/presentationml/2006/main">
  <p:tag name="KSO_WM_SLIDE_BACKGROUND_TYPE" val="frame"/>
</p:tagLst>
</file>

<file path=ppt/tags/tag360.xml><?xml version="1.0" encoding="utf-8"?>
<p:tagLst xmlns:p="http://schemas.openxmlformats.org/presentationml/2006/main">
  <p:tag name="KSO_WM_SLIDE_BACKGROUND_TYPE" val="bottomTop"/>
  <p:tag name="KSO_WM_UNIT_TEXT_FILL_FORE_SCHEMECOLOR_INDEX_BRIGHTNESS" val="0.15"/>
  <p:tag name="KSO_WM_UNIT_TEXT_FILL_FORE_SCHEMECOLOR_INDEX" val="1"/>
  <p:tag name="KSO_WM_UNIT_TEXT_FILL_TYPE" val="1"/>
</p:tagLst>
</file>

<file path=ppt/tags/tag361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362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363.xml><?xml version="1.0" encoding="utf-8"?>
<p:tagLst xmlns:p="http://schemas.openxmlformats.org/presentationml/2006/main">
  <p:tag name="KSO_WM_UNIT_SUBTYPE" val="v"/>
  <p:tag name="KSO_WM_TEMPLATE_CATEGORY" val="chip"/>
  <p:tag name="KSO_WM_TEMPLATE_INDEX" val="20226976"/>
  <p:tag name="KSO_WM_UNIT_TYPE" val="i"/>
  <p:tag name="KSO_WM_UNIT_INDEX" val="1"/>
  <p:tag name="KSO_WM_UNIT_ID" val="chip20226976_2*i*1"/>
  <p:tag name="KSO_WM_BEAUTIFY_FLAG" val="#wm#"/>
  <p:tag name="KSO_WM_TAG_VERSION" val="1.0"/>
  <p:tag name="KSO_WM_CHIP_GROUPID" val="6302e68da35593066dca5044"/>
  <p:tag name="KSO_WM_CHIP_XID" val="6302e6aca35593066dca52a9"/>
  <p:tag name="KSO_WM_UNIT_DEC_AREA_ID" val="7ca4b5ad4c7a413e8aaf7dd8162ad8e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dc216bf166fc4c0a96505be7f3afa4c9"/>
  <p:tag name="KSO_WM_SLIDE_BACKGROUND_TYPE" val="navigation"/>
</p:tagLst>
</file>

<file path=ppt/tags/tag364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673_6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673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e08a6a891b1f9db06c4"/>
  <p:tag name="KSO_WM_CHIP_XID" val="618b7c5318adb49c6c1f29b7"/>
</p:tagLst>
</file>

<file path=ppt/tags/tag365.xml><?xml version="1.0" encoding="utf-8"?>
<p:tagLst xmlns:p="http://schemas.openxmlformats.org/presentationml/2006/main">
  <p:tag name="KSO_WM_UNIT_SUBTYPE" val="t"/>
  <p:tag name="KSO_WM_TEMPLATE_CATEGORY" val="chip"/>
  <p:tag name="KSO_WM_TEMPLATE_INDEX" val="20226976"/>
  <p:tag name="KSO_WM_UNIT_TYPE" val="i"/>
  <p:tag name="KSO_WM_UNIT_INDEX" val="1"/>
  <p:tag name="KSO_WM_UNIT_ID" val="chip20226976_3*i*1"/>
  <p:tag name="KSO_WM_BEAUTIFY_FLAG" val="#wm#"/>
  <p:tag name="KSO_WM_TAG_VERSION" val="1.0"/>
  <p:tag name="KSO_WM_CHIP_GROUPID" val="6302e68da35593066dca5044"/>
  <p:tag name="KSO_WM_CHIP_XID" val="6302e6aca35593066dca52a7"/>
  <p:tag name="KSO_WM_UNIT_DEC_AREA_ID" val="21a22efdefb34605aa12f2dc2fa9506e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4f2f37e00e3f4c86b17ba4a4e36b2df0"/>
  <p:tag name="KSO_WM_SLIDE_BACKGROUND_TYPE" val="navigation"/>
</p:tagLst>
</file>

<file path=ppt/tags/tag366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367.xml><?xml version="1.0" encoding="utf-8"?>
<p:tagLst xmlns:p="http://schemas.openxmlformats.org/presentationml/2006/main">
  <p:tag name="KSO_WM_SLIDE_BACKGROUND_TYPE" val="navigation"/>
  <p:tag name="KSO_WM_UNIT_TEXT_FILL_FORE_SCHEMECOLOR_INDEX_BRIGHTNESS" val="0.15"/>
  <p:tag name="KSO_WM_UNIT_TEXT_FILL_FORE_SCHEMECOLOR_INDEX" val="1"/>
  <p:tag name="KSO_WM_UNIT_TEXT_FILL_TYPE" val="1"/>
</p:tagLst>
</file>

<file path=ppt/tags/tag368.xml><?xml version="1.0" encoding="utf-8"?>
<p:tagLst xmlns:p="http://schemas.openxmlformats.org/presentationml/2006/main">
  <p:tag name="KSO_WM_SLIDE_BACKGROUND_TYPE" val="navigation"/>
  <p:tag name="KSO_WM_UNIT_TEXT_FILL_FORE_SCHEMECOLOR_INDEX_BRIGHTNESS" val="0.15"/>
  <p:tag name="KSO_WM_UNIT_TEXT_FILL_FORE_SCHEMECOLOR_INDEX" val="1"/>
  <p:tag name="KSO_WM_UNIT_TEXT_FILL_TYPE" val="1"/>
</p:tagLst>
</file>

<file path=ppt/tags/tag369.xml><?xml version="1.0" encoding="utf-8"?>
<p:tagLst xmlns:p="http://schemas.openxmlformats.org/presentationml/2006/main">
  <p:tag name="KSO_WM_SLIDE_BACKGROUND_TYPE" val="navigation"/>
  <p:tag name="KSO_WM_UNIT_TEXT_FILL_FORE_SCHEMECOLOR_INDEX_BRIGHTNESS" val="0.15"/>
  <p:tag name="KSO_WM_UNIT_TEXT_FILL_FORE_SCHEMECOLOR_INDEX" val="1"/>
  <p:tag name="KSO_WM_UNIT_TEXT_FILL_TYPE" val="1"/>
</p:tagLst>
</file>

<file path=ppt/tags/tag37.xml><?xml version="1.0" encoding="utf-8"?>
<p:tagLst xmlns:p="http://schemas.openxmlformats.org/presentationml/2006/main">
  <p:tag name="KSO_WM_SLIDE_BACKGROUND_TYPE" val="frame"/>
</p:tagLst>
</file>

<file path=ppt/tags/tag370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371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372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373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374.xml><?xml version="1.0" encoding="utf-8"?>
<p:tagLst xmlns:p="http://schemas.openxmlformats.org/presentationml/2006/main">
  <p:tag name="KSO_WM_UNIT_SUBTYPE" val="v"/>
  <p:tag name="KSO_WM_TEMPLATE_CATEGORY" val="chip"/>
  <p:tag name="KSO_WM_TEMPLATE_INDEX" val="20226976"/>
  <p:tag name="KSO_WM_UNIT_TYPE" val="i"/>
  <p:tag name="KSO_WM_UNIT_INDEX" val="1"/>
  <p:tag name="KSO_WM_UNIT_ID" val="chip20226976_2*i*1"/>
  <p:tag name="KSO_WM_BEAUTIFY_FLAG" val="#wm#"/>
  <p:tag name="KSO_WM_TAG_VERSION" val="1.0"/>
  <p:tag name="KSO_WM_CHIP_GROUPID" val="6302e68da35593066dca5044"/>
  <p:tag name="KSO_WM_CHIP_XID" val="6302e6aca35593066dca52a9"/>
  <p:tag name="KSO_WM_UNIT_DEC_AREA_ID" val="1bf18c1d183f47a18825817ea493d61c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bdc04f1561a7474c9dd8f5737e87374d"/>
  <p:tag name="KSO_WM_SLIDE_BACKGROUND_TYPE" val="belt"/>
</p:tagLst>
</file>

<file path=ppt/tags/tag375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673_7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673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7e08a6a891b1f9db06c4"/>
  <p:tag name="KSO_WM_CHIP_XID" val="618b7c5318adb49c6c1f29b8"/>
</p:tagLst>
</file>

<file path=ppt/tags/tag376.xml><?xml version="1.0" encoding="utf-8"?>
<p:tagLst xmlns:p="http://schemas.openxmlformats.org/presentationml/2006/main">
  <p:tag name="KSO_WM_UNIT_SUBTYPE" val="t"/>
  <p:tag name="KSO_WM_TEMPLATE_CATEGORY" val="chip"/>
  <p:tag name="KSO_WM_TEMPLATE_INDEX" val="20226976"/>
  <p:tag name="KSO_WM_UNIT_TYPE" val="i"/>
  <p:tag name="KSO_WM_UNIT_INDEX" val="1"/>
  <p:tag name="KSO_WM_UNIT_ID" val="chip20226976_3*i*1"/>
  <p:tag name="KSO_WM_BEAUTIFY_FLAG" val="#wm#"/>
  <p:tag name="KSO_WM_TAG_VERSION" val="1.0"/>
  <p:tag name="KSO_WM_CHIP_GROUPID" val="6302e68da35593066dca5044"/>
  <p:tag name="KSO_WM_CHIP_XID" val="6302e6aca35593066dca52a7"/>
  <p:tag name="KSO_WM_UNIT_DEC_AREA_ID" val="da602bd1e7a240d2864cbccb1710cc2d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91d53fba0e546df986496babb6fc11f"/>
  <p:tag name="KSO_WM_SLIDE_BACKGROUND_TYPE" val="belt"/>
</p:tagLst>
</file>

<file path=ppt/tags/tag377.xml><?xml version="1.0" encoding="utf-8"?>
<p:tagLst xmlns:p="http://schemas.openxmlformats.org/presentationml/2006/main">
  <p:tag name="KSO_WM_UNIT_SUBTYPE" val="t"/>
  <p:tag name="KSO_WM_TEMPLATE_CATEGORY" val="chip"/>
  <p:tag name="KSO_WM_TEMPLATE_INDEX" val="20226976"/>
  <p:tag name="KSO_WM_UNIT_TYPE" val="i"/>
  <p:tag name="KSO_WM_UNIT_INDEX" val="1"/>
  <p:tag name="KSO_WM_UNIT_ID" val="chip20226976_4*i*1"/>
  <p:tag name="KSO_WM_BEAUTIFY_FLAG" val="#wm#"/>
  <p:tag name="KSO_WM_TAG_VERSION" val="1.0"/>
  <p:tag name="KSO_WM_CHIP_GROUPID" val="6302e68da35593066dca5044"/>
  <p:tag name="KSO_WM_CHIP_XID" val="6302e6aca35593066dca52a8"/>
  <p:tag name="KSO_WM_UNIT_DEC_AREA_ID" val="cce7dc85f6e54f8792e939f7b65576ed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202f4793e9143aeaa7e32acd0b39a2e"/>
  <p:tag name="KSO_WM_SLIDE_BACKGROUND_TYPE" val="belt"/>
</p:tagLst>
</file>

<file path=ppt/tags/tag378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379.xml><?xml version="1.0" encoding="utf-8"?>
<p:tagLst xmlns:p="http://schemas.openxmlformats.org/presentationml/2006/main">
  <p:tag name="KSO_WM_SLIDE_BACKGROUND_TYPE" val="belt"/>
  <p:tag name="KSO_WM_UNIT_TEXT_FILL_FORE_SCHEMECOLOR_INDEX_BRIGHTNESS" val="0.15"/>
  <p:tag name="KSO_WM_UNIT_TEXT_FILL_FORE_SCHEMECOLOR_INDEX" val="1"/>
  <p:tag name="KSO_WM_UNIT_TEXT_FILL_TYPE" val="1"/>
</p:tagLst>
</file>

<file path=ppt/tags/tag38.xml><?xml version="1.0" encoding="utf-8"?>
<p:tagLst xmlns:p="http://schemas.openxmlformats.org/presentationml/2006/main">
  <p:tag name="KSO_WM_SLIDE_BACKGROUND_TYPE" val="frame"/>
</p:tagLst>
</file>

<file path=ppt/tags/tag380.xml><?xml version="1.0" encoding="utf-8"?>
<p:tagLst xmlns:p="http://schemas.openxmlformats.org/presentationml/2006/main">
  <p:tag name="KSO_WM_SLIDE_BACKGROUND_TYPE" val="belt"/>
  <p:tag name="KSO_WM_UNIT_TEXT_FILL_FORE_SCHEMECOLOR_INDEX_BRIGHTNESS" val="0.15"/>
  <p:tag name="KSO_WM_UNIT_TEXT_FILL_FORE_SCHEMECOLOR_INDEX" val="1"/>
  <p:tag name="KSO_WM_UNIT_TEXT_FILL_TYPE" val="1"/>
</p:tagLst>
</file>

<file path=ppt/tags/tag381.xml><?xml version="1.0" encoding="utf-8"?>
<p:tagLst xmlns:p="http://schemas.openxmlformats.org/presentationml/2006/main">
  <p:tag name="KSO_WM_SLIDE_BACKGROUND_TYPE" val="belt"/>
  <p:tag name="KSO_WM_UNIT_TEXT_FILL_FORE_SCHEMECOLOR_INDEX_BRIGHTNESS" val="0.15"/>
  <p:tag name="KSO_WM_UNIT_TEXT_FILL_FORE_SCHEMECOLOR_INDEX" val="1"/>
  <p:tag name="KSO_WM_UNIT_TEXT_FILL_TYPE" val="1"/>
</p:tagLst>
</file>

<file path=ppt/tags/tag382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38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6976"/>
</p:tagLst>
</file>

<file path=ppt/tags/tag38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6976"/>
</p:tagLst>
</file>

<file path=ppt/tags/tag38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8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8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8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26976"/>
  <p:tag name="KSO_WM_CHIP_COLORING" val="1"/>
</p:tagLst>
</file>

<file path=ppt/tags/tag389.xml><?xml version="1.0" encoding="utf-8"?>
<p:tagLst xmlns:p="http://schemas.openxmlformats.org/presentationml/2006/main">
  <p:tag name="KSO_WM_UNIT_PLACING_PICTURE_USER_VIEWPORT" val="{&quot;height&quot;:10800,&quot;width&quot;:19200}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chip20205652_5*i*1"/>
  <p:tag name="KSO_WM_TEMPLATE_CATEGORY" val="chip"/>
  <p:tag name="KSO_WM_TEMPLATE_INDEX" val="20205652"/>
  <p:tag name="KSO_WM_UNIT_LAYERLEVEL" val="1"/>
  <p:tag name="KSO_WM_TAG_VERSION" val="1.0"/>
  <p:tag name="KSO_WM_BEAUTIFY_FLAG" val="#wm#"/>
  <p:tag name="KSO_WM_CHIP_GROUPID" val="5f705a48747e3ea6e292a0fe"/>
  <p:tag name="KSO_WM_CHIP_XID" val="5f705a48747e3ea6e292a103"/>
  <p:tag name="KSO_WM_UNIT_DEC_AREA_ID" val="40573bd2cbf545dc8ac96ba24edb8f0c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5254b75e9a36420eb87e53db8a9313a3"/>
  <p:tag name="KSO_WM_SLIDE_BACKGROUND_TYPE" val="leftRight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1"/>
  <p:tag name="KSO_WM_UNIT_ID" val="diagram20170323_2*l_i*1_1"/>
  <p:tag name="KSO_WM_TEMPLATE_CATEGORY" val="diagram"/>
  <p:tag name="KSO_WM_TEMPLATE_INDEX" val="20170323"/>
  <p:tag name="KSO_WM_UNIT_LAYERLEVEL" val="1_1"/>
  <p:tag name="KSO_WM_TAG_VERSION" val="1.0"/>
  <p:tag name="KSO_WM_BEAUTIFY_FLAG" val="#wm#"/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USE_COLOR_VALUE" val="{&quot;color_scheme&quot;:1,&quot;theme_color_indexes&quot;:[5,6,5,6,5,6]}"/>
  <p:tag name="KSO_WM_DIAGRAM_VIRTUALLY_FRAME" val="{&quot;height&quot;:372.28641270116776,&quot;left&quot;:69.80141732283464,&quot;top&quot;:114.09188976377952,&quot;width&quot;:833.3813385826772}"/>
</p:tagLst>
</file>

<file path=ppt/tags/tag3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3"/>
  <p:tag name="KSO_WM_UNIT_ID" val="diagram20170323_2*l_i*1_3"/>
  <p:tag name="KSO_WM_TEMPLATE_CATEGORY" val="diagram"/>
  <p:tag name="KSO_WM_TEMPLATE_INDEX" val="20170323"/>
  <p:tag name="KSO_WM_UNIT_LAYERLEVEL" val="1_1"/>
  <p:tag name="KSO_WM_TAG_VERSION" val="1.0"/>
  <p:tag name="KSO_WM_BEAUTIFY_FLAG" val="#wm#"/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USE_COLOR_VALUE" val="{&quot;color_scheme&quot;:1,&quot;theme_color_indexes&quot;:[5,6,5,6,5,6]}"/>
  <p:tag name="KSO_WM_DIAGRAM_VIRTUALLY_FRAME" val="{&quot;height&quot;:372.28641270116776,&quot;left&quot;:69.80141732283464,&quot;top&quot;:114.09188976377952,&quot;width&quot;:833.3813385826772}"/>
</p:tagLst>
</file>

<file path=ppt/tags/tag3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6"/>
  <p:tag name="KSO_WM_UNIT_ID" val="diagram20170323_2*l_i*1_6"/>
  <p:tag name="KSO_WM_TEMPLATE_CATEGORY" val="diagram"/>
  <p:tag name="KSO_WM_TEMPLATE_INDEX" val="20170323"/>
  <p:tag name="KSO_WM_UNIT_LAYERLEVEL" val="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USE_COLOR_VALUE" val="{&quot;color_scheme&quot;:1,&quot;theme_color_indexes&quot;:[5,6,5,6,5,6]}"/>
  <p:tag name="KSO_WM_DIAGRAM_VIRTUALLY_FRAME" val="{&quot;height&quot;:372.28641270116776,&quot;left&quot;:69.80141732283464,&quot;top&quot;:114.09188976377952,&quot;width&quot;:833.3813385826772}"/>
</p:tagLst>
</file>

<file path=ppt/tags/tag3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7"/>
  <p:tag name="KSO_WM_UNIT_ID" val="diagram20170323_2*l_i*1_7"/>
  <p:tag name="KSO_WM_TEMPLATE_CATEGORY" val="diagram"/>
  <p:tag name="KSO_WM_TEMPLATE_INDEX" val="20170323"/>
  <p:tag name="KSO_WM_UNIT_LAYERLEVEL" val="1_1"/>
  <p:tag name="KSO_WM_TAG_VERSION" val="1.0"/>
  <p:tag name="KSO_WM_BEAUTIFY_FLAG" val="#wm#"/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USE_COLOR_VALUE" val="{&quot;color_scheme&quot;:1,&quot;theme_color_indexes&quot;:[5,6,5,6,5,6]}"/>
  <p:tag name="KSO_WM_DIAGRAM_VIRTUALLY_FRAME" val="{&quot;height&quot;:372.28641270116776,&quot;left&quot;:69.80141732283464,&quot;top&quot;:114.09188976377952,&quot;width&quot;:833.3813385826772}"/>
</p:tagLst>
</file>

<file path=ppt/tags/tag3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5"/>
  <p:tag name="KSO_WM_UNIT_ID" val="diagram20170323_2*l_i*1_5"/>
  <p:tag name="KSO_WM_TEMPLATE_CATEGORY" val="diagram"/>
  <p:tag name="KSO_WM_TEMPLATE_INDEX" val="20170323"/>
  <p:tag name="KSO_WM_UNIT_LAYERLEVEL" val="1_1"/>
  <p:tag name="KSO_WM_TAG_VERSION" val="1.0"/>
  <p:tag name="KSO_WM_BEAUTIFY_FLAG" val="#wm#"/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USE_COLOR_VALUE" val="{&quot;color_scheme&quot;:1,&quot;theme_color_indexes&quot;:[5,6,5,6,5,6]}"/>
  <p:tag name="KSO_WM_DIAGRAM_VIRTUALLY_FRAME" val="{&quot;height&quot;:372.28641270116776,&quot;left&quot;:69.80141732283464,&quot;top&quot;:114.09188976377952,&quot;width&quot;:833.3813385826772}"/>
</p:tagLst>
</file>

<file path=ppt/tags/tag3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8"/>
  <p:tag name="KSO_WM_UNIT_ID" val="diagram20170323_2*l_i*1_8"/>
  <p:tag name="KSO_WM_TEMPLATE_CATEGORY" val="diagram"/>
  <p:tag name="KSO_WM_TEMPLATE_INDEX" val="20170323"/>
  <p:tag name="KSO_WM_UNIT_LAYERLEVEL" val="1_1"/>
  <p:tag name="KSO_WM_TAG_VERSION" val="1.0"/>
  <p:tag name="KSO_WM_BEAUTIFY_FLAG" val="#wm#"/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USE_COLOR_VALUE" val="{&quot;color_scheme&quot;:1,&quot;theme_color_indexes&quot;:[5,6,5,6,5,6]}"/>
  <p:tag name="KSO_WM_DIAGRAM_VIRTUALLY_FRAME" val="{&quot;height&quot;:372.28641270116776,&quot;left&quot;:69.80141732283464,&quot;top&quot;:114.09188976377952,&quot;width&quot;:833.3813385826772}"/>
</p:tagLst>
</file>

<file path=ppt/tags/tag3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2"/>
  <p:tag name="KSO_WM_UNIT_ID" val="diagram20170323_2*l_i*1_2"/>
  <p:tag name="KSO_WM_TEMPLATE_CATEGORY" val="diagram"/>
  <p:tag name="KSO_WM_TEMPLATE_INDEX" val="20170323"/>
  <p:tag name="KSO_WM_UNIT_LAYERLEVEL" val="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USE_COLOR_VALUE" val="{&quot;color_scheme&quot;:1,&quot;theme_color_indexes&quot;:[5,6,5,6,5,6]}"/>
  <p:tag name="KSO_WM_DIAGRAM_VIRTUALLY_FRAME" val="{&quot;height&quot;:372.28641270116776,&quot;left&quot;:69.80141732283464,&quot;top&quot;:114.09188976377952,&quot;width&quot;:833.3813385826772}"/>
</p:tagLst>
</file>

<file path=ppt/tags/tag3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4"/>
  <p:tag name="KSO_WM_UNIT_ID" val="diagram20170323_2*l_i*1_4"/>
  <p:tag name="KSO_WM_TEMPLATE_CATEGORY" val="diagram"/>
  <p:tag name="KSO_WM_TEMPLATE_INDEX" val="20170323"/>
  <p:tag name="KSO_WM_UNIT_LAYERLEVEL" val="1_1"/>
  <p:tag name="KSO_WM_TAG_VERSION" val="1.0"/>
  <p:tag name="KSO_WM_BEAUTIFY_FLAG" val="#wm#"/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USE_COLOR_VALUE" val="{&quot;color_scheme&quot;:1,&quot;theme_color_indexes&quot;:[5,6,5,6,5,6]}"/>
  <p:tag name="KSO_WM_DIAGRAM_VIRTUALLY_FRAME" val="{&quot;height&quot;:372.28641270116776,&quot;left&quot;:69.80141732283464,&quot;top&quot;:114.09188976377952,&quot;width&quot;:833.3813385826772}"/>
</p:tagLst>
</file>

<file path=ppt/tags/tag398.xml><?xml version="1.0" encoding="utf-8"?>
<p:tagLst xmlns:p="http://schemas.openxmlformats.org/presentationml/2006/main">
  <p:tag name="KSO_WM_UNIT_VALUE" val="179*23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x"/>
  <p:tag name="KSO_WM_UNIT_INDEX" val="1_1"/>
  <p:tag name="KSO_WM_UNIT_ID" val="diagram20170323_2*l_x*1_1"/>
  <p:tag name="KSO_WM_TEMPLATE_CATEGORY" val="diagram"/>
  <p:tag name="KSO_WM_TEMPLATE_INDEX" val="20170323"/>
  <p:tag name="KSO_WM_UNIT_LAYERLEVEL" val="1_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USE_COLOR_VALUE" val="{&quot;color_scheme&quot;:1,&quot;theme_color_indexes&quot;:[5,6,5,6,5,6]}"/>
  <p:tag name="KSO_WM_DIAGRAM_VIRTUALLY_FRAME" val="{&quot;height&quot;:372.28641270116776,&quot;left&quot;:69.80141732283464,&quot;top&quot;:114.09188976377952,&quot;width&quot;:833.3813385826772}"/>
</p:tagLst>
</file>

<file path=ppt/tags/tag3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ID" val="diagram20170323_2*l_h_i*1_3_1"/>
  <p:tag name="KSO_WM_TEMPLATE_CATEGORY" val="diagram"/>
  <p:tag name="KSO_WM_TEMPLATE_INDEX" val="20170323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USE_COLOR_VALUE" val="{&quot;color_scheme&quot;:1,&quot;theme_color_indexes&quot;:[5,6,5,6,5,6]}"/>
  <p:tag name="KSO_WM_DIAGRAM_VIRTUALLY_FRAME" val="{&quot;height&quot;:372.28641270116776,&quot;left&quot;:69.80141732283464,&quot;top&quot;:114.09188976377952,&quot;width&quot;:833.3813385826772}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652_3*i*1"/>
  <p:tag name="KSO_WM_TEMPLATE_CATEGORY" val="chip"/>
  <p:tag name="KSO_WM_TEMPLATE_INDEX" val="20205652"/>
  <p:tag name="KSO_WM_UNIT_LAYERLEVEL" val="1"/>
  <p:tag name="KSO_WM_TAG_VERSION" val="1.0"/>
  <p:tag name="KSO_WM_BEAUTIFY_FLAG" val="#wm#"/>
  <p:tag name="KSO_WM_CHIP_GROUPID" val="5f705a48747e3ea6e292a0fe"/>
  <p:tag name="KSO_WM_CHIP_XID" val="5f705a48747e3ea6e292a101"/>
  <p:tag name="KSO_WM_UNIT_DEC_AREA_ID" val="b7017c88f6694edfa4bbed462cd773b5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66ac452e02f84160a7bd31246d8577ea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652_3*i*1"/>
  <p:tag name="KSO_WM_TEMPLATE_CATEGORY" val="chip"/>
  <p:tag name="KSO_WM_TEMPLATE_INDEX" val="20205652"/>
  <p:tag name="KSO_WM_UNIT_LAYERLEVEL" val="1"/>
  <p:tag name="KSO_WM_TAG_VERSION" val="1.0"/>
  <p:tag name="KSO_WM_BEAUTIFY_FLAG" val="#wm#"/>
  <p:tag name="KSO_WM_CHIP_GROUPID" val="5f705a48747e3ea6e292a0fe"/>
  <p:tag name="KSO_WM_CHIP_XID" val="5f705a48747e3ea6e292a101"/>
  <p:tag name="KSO_WM_UNIT_DEC_AREA_ID" val="413127964046495293466bd0b6c6087e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41799a8f905447dca4359bcb93d03119"/>
  <p:tag name="KSO_WM_SLIDE_BACKGROUND_TYPE" val="leftRight"/>
</p:tagLst>
</file>

<file path=ppt/tags/tag400.xml><?xml version="1.0" encoding="utf-8"?>
<p:tagLst xmlns:p="http://schemas.openxmlformats.org/presentationml/2006/main">
  <p:tag name="KSO_WM_UNIT_SUBTYPE" val="a"/>
  <p:tag name="KSO_WM_UNIT_PRESET_TEXT" val="单击此处添加文本具体内容，简明扼要地阐述你的观点。"/>
  <p:tag name="KSO_WM_UNIT_NOCLEAR" val="0"/>
  <p:tag name="KSO_WM_UNIT_VALUE" val="4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170323_2*l_h_f*1_2_1"/>
  <p:tag name="KSO_WM_TEMPLATE_CATEGORY" val="diagram"/>
  <p:tag name="KSO_WM_TEMPLATE_INDEX" val="20170323"/>
  <p:tag name="KSO_WM_UNIT_LAYERLEVEL" val="1_1_1"/>
  <p:tag name="KSO_WM_TAG_VERSION" val="1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USESOURCEFORMAT_APPLY" val="1"/>
  <p:tag name="KSO_WM_DIAGRAM_USE_COLOR_VALUE" val="{&quot;color_scheme&quot;:1,&quot;theme_color_indexes&quot;:[5,6,5,6,5,6]}"/>
  <p:tag name="KSO_WM_DIAGRAM_VIRTUALLY_FRAME" val="{&quot;height&quot;:372.28641270116776,&quot;left&quot;:69.80141732283464,&quot;top&quot;:114.09188976377952,&quot;width&quot;:833.3813385826772}"/>
</p:tagLst>
</file>

<file path=ppt/tags/tag4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20170323_2*l_h_i*1_2_1"/>
  <p:tag name="KSO_WM_TEMPLATE_CATEGORY" val="diagram"/>
  <p:tag name="KSO_WM_TEMPLATE_INDEX" val="20170323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USE_COLOR_VALUE" val="{&quot;color_scheme&quot;:1,&quot;theme_color_indexes&quot;:[5,6,5,6,5,6]}"/>
  <p:tag name="KSO_WM_DIAGRAM_VIRTUALLY_FRAME" val="{&quot;height&quot;:372.28641270116776,&quot;left&quot;:69.80141732283464,&quot;top&quot;:114.09188976377952,&quot;width&quot;:833.3813385826772}"/>
</p:tagLst>
</file>

<file path=ppt/tags/tag402.xml><?xml version="1.0" encoding="utf-8"?>
<p:tagLst xmlns:p="http://schemas.openxmlformats.org/presentationml/2006/main">
  <p:tag name="KSO_WM_UNIT_SUBTYPE" val="a"/>
  <p:tag name="KSO_WM_UNIT_PRESET_TEXT" val="单击此处添加文本具体内容，简明扼要地阐述你的观点。"/>
  <p:tag name="KSO_WM_UNIT_NOCLEAR" val="0"/>
  <p:tag name="KSO_WM_UNIT_VALUE" val="4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170323_2*l_h_f*1_1_1"/>
  <p:tag name="KSO_WM_TEMPLATE_CATEGORY" val="diagram"/>
  <p:tag name="KSO_WM_TEMPLATE_INDEX" val="20170323"/>
  <p:tag name="KSO_WM_UNIT_LAYERLEVEL" val="1_1_1"/>
  <p:tag name="KSO_WM_TAG_VERSION" val="1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USESOURCEFORMAT_APPLY" val="1"/>
  <p:tag name="KSO_WM_DIAGRAM_USE_COLOR_VALUE" val="{&quot;color_scheme&quot;:1,&quot;theme_color_indexes&quot;:[5,6,5,6,5,6]}"/>
  <p:tag name="KSO_WM_DIAGRAM_VIRTUALLY_FRAME" val="{&quot;height&quot;:372.28641270116776,&quot;left&quot;:69.80141732283464,&quot;top&quot;:114.09188976377952,&quot;width&quot;:833.3813385826772}"/>
</p:tagLst>
</file>

<file path=ppt/tags/tag4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170323_2*l_h_i*1_1_1"/>
  <p:tag name="KSO_WM_TEMPLATE_CATEGORY" val="diagram"/>
  <p:tag name="KSO_WM_TEMPLATE_INDEX" val="20170323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USE_COLOR_VALUE" val="{&quot;color_scheme&quot;:1,&quot;theme_color_indexes&quot;:[5,6,5,6,5,6]}"/>
  <p:tag name="KSO_WM_DIAGRAM_VIRTUALLY_FRAME" val="{&quot;height&quot;:372.28641270116776,&quot;left&quot;:69.80141732283464,&quot;top&quot;:114.09188976377952,&quot;width&quot;:833.3813385826772}"/>
</p:tagLst>
</file>

<file path=ppt/tags/tag404.xml><?xml version="1.0" encoding="utf-8"?>
<p:tagLst xmlns:p="http://schemas.openxmlformats.org/presentationml/2006/main">
  <p:tag name="KSO_WM_UNIT_VALUE" val="182*11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x"/>
  <p:tag name="KSO_WM_UNIT_INDEX" val="1_2"/>
  <p:tag name="KSO_WM_UNIT_ID" val="diagram20170323_2*l_x*1_2"/>
  <p:tag name="KSO_WM_TEMPLATE_CATEGORY" val="diagram"/>
  <p:tag name="KSO_WM_TEMPLATE_INDEX" val="20170323"/>
  <p:tag name="KSO_WM_UNIT_LAYERLEVEL" val="1_1"/>
  <p:tag name="KSO_WM_TAG_VERSION" val="1.0"/>
  <p:tag name="KSO_WM_BEAUTIFY_FLAG" val="#wm#"/>
  <p:tag name="KSO_WM_UNIT_USESOURCEFORMAT_APPLY" val="1"/>
  <p:tag name="KSO_WM_DIAGRAM_USE_COLOR_VALUE" val="{&quot;color_scheme&quot;:1,&quot;theme_color_indexes&quot;:[5,6,5,6,5,6]}"/>
  <p:tag name="KSO_WM_DIAGRAM_VIRTUALLY_FRAME" val="{&quot;height&quot;:372.28641270116776,&quot;left&quot;:69.80141732283464,&quot;top&quot;:114.09188976377952,&quot;width&quot;:833.3813385826772}"/>
</p:tagLst>
</file>

<file path=ppt/tags/tag405.xml><?xml version="1.0" encoding="utf-8"?>
<p:tagLst xmlns:p="http://schemas.openxmlformats.org/presentationml/2006/main">
  <p:tag name="KSO_WM_UNIT_VALUE" val="148*15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x"/>
  <p:tag name="KSO_WM_UNIT_INDEX" val="1_3"/>
  <p:tag name="KSO_WM_UNIT_ID" val="diagram20170323_2*l_x*1_3"/>
  <p:tag name="KSO_WM_TEMPLATE_CATEGORY" val="diagram"/>
  <p:tag name="KSO_WM_TEMPLATE_INDEX" val="20170323"/>
  <p:tag name="KSO_WM_UNIT_LAYERLEVEL" val="1_1"/>
  <p:tag name="KSO_WM_TAG_VERSION" val="1.0"/>
  <p:tag name="KSO_WM_BEAUTIFY_FLAG" val="#wm#"/>
  <p:tag name="KSO_WM_UNIT_USESOURCEFORMAT_APPLY" val="1"/>
  <p:tag name="KSO_WM_DIAGRAM_USE_COLOR_VALUE" val="{&quot;color_scheme&quot;:1,&quot;theme_color_indexes&quot;:[5,6,5,6,5,6]}"/>
  <p:tag name="KSO_WM_DIAGRAM_VIRTUALLY_FRAME" val="{&quot;height&quot;:372.28641270116776,&quot;left&quot;:69.80141732283464,&quot;top&quot;:114.09188976377952,&quot;width&quot;:833.3813385826772}"/>
</p:tagLst>
</file>

<file path=ppt/tags/tag406.xml><?xml version="1.0" encoding="utf-8"?>
<p:tagLst xmlns:p="http://schemas.openxmlformats.org/presentationml/2006/main">
  <p:tag name="KSO_WM_UNIT_SUBTYPE" val="a"/>
  <p:tag name="KSO_WM_UNIT_PRESET_TEXT" val="单击此处添加文本具体内容，简明扼要地阐述你的观点。"/>
  <p:tag name="KSO_WM_UNIT_NOCLEAR" val="0"/>
  <p:tag name="KSO_WM_UNIT_VALUE" val="4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170323_2*l_h_f*1_2_1"/>
  <p:tag name="KSO_WM_TEMPLATE_CATEGORY" val="diagram"/>
  <p:tag name="KSO_WM_TEMPLATE_INDEX" val="20170323"/>
  <p:tag name="KSO_WM_UNIT_LAYERLEVEL" val="1_1_1"/>
  <p:tag name="KSO_WM_TAG_VERSION" val="1.0"/>
  <p:tag name="KSO_WM_UNIT_TEXT_FILL_FORE_SCHEMECOLOR_INDEX_BRIGHTNESS" val="0.25"/>
  <p:tag name="KSO_WM_UNIT_TEXT_FILL_FORE_SCHEMECOLOR_INDEX" val="13"/>
  <p:tag name="KSO_WM_UNIT_TEXT_FILL_TYPE" val="1"/>
  <p:tag name="KSO_WM_UNIT_USESOURCEFORMAT_APPLY" val="1"/>
  <p:tag name="KSO_WM_DIAGRAM_USE_COLOR_VALUE" val="{&quot;color_scheme&quot;:1,&quot;theme_color_indexes&quot;:[5,6,5,6,5,6]}"/>
  <p:tag name="KSO_WM_DIAGRAM_VIRTUALLY_FRAME" val="{&quot;height&quot;:372.28641270116776,&quot;left&quot;:69.80141732283464,&quot;top&quot;:114.09188976377952,&quot;width&quot;:833.3813385826772}"/>
</p:tagLst>
</file>

<file path=ppt/tags/tag407.xml><?xml version="1.0" encoding="utf-8"?>
<p:tagLst xmlns:p="http://schemas.openxmlformats.org/presentationml/2006/main">
  <p:tag name="KSO_WM_SLIDE_ITEM_CNT" val="3"/>
  <p:tag name="KSO_WM_SPECIAL_SOURCE" val="bdnull"/>
</p:tagLst>
</file>

<file path=ppt/tags/tag408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添加标题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0976_7*a*1"/>
  <p:tag name="KSO_WM_TEMPLATE_CATEGORY" val="custom"/>
  <p:tag name="KSO_WM_TEMPLATE_INDEX" val="20220976"/>
  <p:tag name="KSO_WM_UNIT_LAYERLEVEL" val="1"/>
  <p:tag name="KSO_WM_TAG_VERSION" val="1.0"/>
  <p:tag name="KSO_WM_BEAUTIFY_FLAG" val="#wm#"/>
  <p:tag name="KSO_WM_UNIT_DEFAULT_FONT" val="36;44;2"/>
  <p:tag name="KSO_WM_UNIT_BLOCK" val="0"/>
  <p:tag name="KSO_WM_UNIT_DEC_AREA_ID" val="ad58175166bc4f63b70744db7376c287"/>
  <p:tag name="KSO_WM_CHIP_GROUPID" val="617275e954cda7cf43af418d"/>
  <p:tag name="KSO_WM_CHIP_XID" val="617275e954cda7cf43af418b"/>
  <p:tag name="KSO_WM_CHIP_FILLAREA_FILL_RULE" val="{&quot;fill_align&quot;:&quot;cm&quot;,&quot;fill_mode&quot;:&quot;adaptive&quot;,&quot;sacle_strategy&quot;:&quot;smart&quot;}"/>
  <p:tag name="KSO_WM_ASSEMBLE_CHIP_INDEX" val="fc45748d90fe4c90af8e23d583b1e882"/>
  <p:tag name="KSO_WM_UNIT_TEXT_FILL_FORE_SCHEMECOLOR_INDEX_BRIGHTNESS" val="0"/>
  <p:tag name="KSO_WM_UNIT_TEXT_FILL_FORE_SCHEMECOLOR_INDEX" val="14"/>
  <p:tag name="KSO_WM_UNIT_TEXT_FILL_TYPE" val="1"/>
</p:tagLst>
</file>

<file path=ppt/tags/tag409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20976_7*e*1"/>
  <p:tag name="KSO_WM_TEMPLATE_CATEGORY" val="custom"/>
  <p:tag name="KSO_WM_TEMPLATE_INDEX" val="20220976"/>
  <p:tag name="KSO_WM_UNIT_LAYERLEVEL" val="1"/>
  <p:tag name="KSO_WM_TAG_VERSION" val="1.0"/>
  <p:tag name="KSO_WM_BEAUTIFY_FLAG" val="#wm#"/>
  <p:tag name="KSO_WM_UNIT_BLOCK" val="0"/>
  <p:tag name="KSO_WM_UNIT_DEC_AREA_ID" val="74b9cdbc4d024d1abe191c54e1e59268"/>
  <p:tag name="KSO_WM_UNIT_DEFAULT_FONT" val="118;142;2"/>
  <p:tag name="KSO_WM_UNIT_PRESET_TEXT" val="01"/>
  <p:tag name="KSO_WM_UNIT_NOCLEAR" val="0"/>
  <p:tag name="KSO_WM_UNIT_VALUE" val="2"/>
  <p:tag name="KSO_WM_CHIP_GROUPID" val="617275e954cda7cf43af418d"/>
  <p:tag name="KSO_WM_CHIP_XID" val="617275e954cda7cf43af418b"/>
  <p:tag name="KSO_WM_CHIP_FILLAREA_FILL_RULE" val="{&quot;fill_align&quot;:&quot;cm&quot;,&quot;fill_mode&quot;:&quot;adaptive&quot;,&quot;sacle_strategy&quot;:&quot;smart&quot;}"/>
  <p:tag name="KSO_WM_ASSEMBLE_CHIP_INDEX" val="fc45748d90fe4c90af8e23d583b1e882"/>
  <p:tag name="KSO_WM_UNIT_TEXT_FILL_FORE_SCHEMECOLOR_INDEX_BRIGHTNESS" val="0"/>
  <p:tag name="KSO_WM_UNIT_TEXT_FILL_FORE_SCHEMECOLOR_INDEX" val="5"/>
  <p:tag name="KSO_WM_UNIT_TEXT_FILL_TYPE" val="1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652_3*i*1"/>
  <p:tag name="KSO_WM_TEMPLATE_CATEGORY" val="chip"/>
  <p:tag name="KSO_WM_TEMPLATE_INDEX" val="20205652"/>
  <p:tag name="KSO_WM_UNIT_LAYERLEVEL" val="1"/>
  <p:tag name="KSO_WM_TAG_VERSION" val="1.0"/>
  <p:tag name="KSO_WM_BEAUTIFY_FLAG" val="#wm#"/>
  <p:tag name="KSO_WM_CHIP_GROUPID" val="5f705a48747e3ea6e292a0fe"/>
  <p:tag name="KSO_WM_CHIP_XID" val="5f705a48747e3ea6e292a101"/>
  <p:tag name="KSO_WM_UNIT_DEC_AREA_ID" val="6a9f084216b342059aa039aa73363dea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ee41c457aa0f4f598e6c5eff3d4293b7"/>
  <p:tag name="KSO_WM_SLIDE_BACKGROUND_TYPE" val="leftRight"/>
</p:tagLst>
</file>

<file path=ppt/tags/tag4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20976_7*i*1"/>
  <p:tag name="KSO_WM_TEMPLATE_CATEGORY" val="custom"/>
  <p:tag name="KSO_WM_TEMPLATE_INDEX" val="20220976"/>
  <p:tag name="KSO_WM_UNIT_LAYERLEVEL" val="1"/>
  <p:tag name="KSO_WM_TAG_VERSION" val="1.0"/>
  <p:tag name="KSO_WM_BEAUTIFY_FLAG" val="#wm#"/>
  <p:tag name="KSO_WM_UNIT_BLOCK" val="0"/>
  <p:tag name="KSO_WM_UNIT_SM_LIMIT_TYPE" val="4"/>
  <p:tag name="KSO_WM_UNIT_DEC_AREA_ID" val="35fe247a8f8b4ba9bce86f1ca7fdb11e"/>
  <p:tag name="KSO_WM_UNIT_DECORATE_INFO" val="{&quot;DecorateInfoH&quot;:{&quot;IsAbs&quot;:false},&quot;DecorateInfoW&quot;:{&quot;IsAbs&quot;:true},&quot;DecorateInfoX&quot;:{&quot;IsAbs&quot;:true,&quot;Pos&quot;:2},&quot;DecorateInfoY&quot;:{&quot;IsAbs&quot;:true,&quot;Pos&quot;:1},&quot;ReferentInfo&quot;:{&quot;Id&quot;:&quot;ad58175166bc4f63b70744db7376c287;cbebdb3316df4acebb25aebf772e514d&quot;,&quot;X&quot;:{&quot;Pos&quot;:0},&quot;Y&quot;:{&quot;Pos&quot;:1}},&quot;whChangeMode&quot;:0}"/>
  <p:tag name="KSO_WM_CHIP_GROUPID" val="617275e954cda7cf43af418d"/>
  <p:tag name="KSO_WM_CHIP_XID" val="617275e954cda7cf43af418b"/>
  <p:tag name="KSO_WM_CHIP_FILLAREA_FILL_RULE" val="{&quot;fill_align&quot;:&quot;cm&quot;,&quot;fill_mode&quot;:&quot;adaptive&quot;,&quot;sacle_strategy&quot;:&quot;smart&quot;}"/>
  <p:tag name="KSO_WM_UNIT_DEC_SUPPORTCHANGEPIC" val="0"/>
  <p:tag name="KSO_WM_UNIT_DEC_CHANGEPICRESERVED" val="0"/>
  <p:tag name="KSO_WM_ASSEMBLE_CHIP_INDEX" val="fc45748d90fe4c90af8e23d583b1e882"/>
  <p:tag name="KSO_WM_UNIT_LINE_FORE_SCHEMECOLOR_INDEX_BRIGHTNESS" val="0"/>
  <p:tag name="KSO_WM_UNIT_LINE_FORE_SCHEMECOLOR_INDEX" val="5"/>
  <p:tag name="KSO_WM_UNIT_LINE_FILL_TYPE" val="2"/>
</p:tagLst>
</file>

<file path=ppt/tags/tag411.xml><?xml version="1.0" encoding="utf-8"?>
<p:tagLst xmlns:p="http://schemas.openxmlformats.org/presentationml/2006/main">
  <p:tag name="KSO_WM_BEAUTIFY_FLAG" val="#wm#"/>
  <p:tag name="KSO_WM_TEMPLATE_CATEGORY" val="custom"/>
  <p:tag name="KSO_WM_TEMPLATE_INDEX" val="20220976"/>
  <p:tag name="KSO_WM_SLIDE_ID" val="custom20220976_7"/>
  <p:tag name="KSO_WM_TEMPLATE_SUBCATEGORY" val="21"/>
  <p:tag name="KSO_WM_TEMPLATE_MASTER_TYPE" val="1"/>
  <p:tag name="KSO_WM_TEMPLATE_COLOR_TYPE" val="1"/>
  <p:tag name="KSO_WM_SLIDE_ITEM_CNT" val="0"/>
  <p:tag name="KSO_WM_SLIDE_INDEX" val="7"/>
  <p:tag name="KSO_WM_TAG_VERSION" val="1.0"/>
  <p:tag name="KSO_WM_SLIDE_LAYOUT" val="a_e_f"/>
  <p:tag name="KSO_WM_SLIDE_LAYOUT_CNT" val="1_1_1"/>
  <p:tag name="KSO_WM_CHIP_INFOS" val="{&quot;type&quot;:0,&quot;layout_type&quot;:&quot;1_NF_C_3&quot;,&quot;layout_feature&quot;:1,&quot;aspect_ratio&quot;:&quot;16:9&quot;,&quot;same_font_size&quot;:false,&quot;diagram&quot;:{&quot;type&quot;:[],&quot;direction&quot;:0,&quot;isSupportDecBetweenItems&quot;:false},&quot;tags&quot;:{&quot;style&quot;:[&quot;全选&quot;,&quot;商务&quot;,&quot;简约&quot;,&quot;文艺清新&quot;,&quot;中国风&quot;,&quot;卡通&quot;,&quot;欧美风&quot;,&quot;黑板风&quot;,&quot;渐变风&quot;,&quot;党政风&quot;]},&quot;slide_type&quot;:[&quot;sectionTitle&quot;],&quot;useType&quot;:[&quot;ppt&quot;]}"/>
  <p:tag name="KSO_WM_CHIP_FILLPROP" val="[[{&quot;text_align&quot;:&quot;cm&quot;,&quot;text_direction&quot;:&quot;horizontal&quot;,&quot;support_big_font&quot;:false,&quot;picture_toward&quot;:0,&quot;picture_dockside&quot;:[],&quot;fill_id&quot;:&quot;96eefa8a9f884552bce8fe8b1f51256e&quot;,&quot;fill_align&quot;:&quot;cm&quot;,&quot;chip_types&quot;:[&quot;header&quot;,&quot;wordpuzzle&quot;]}]]"/>
  <p:tag name="KSO_WM_CHIP_DECFILLPROP" val="[]"/>
  <p:tag name="KSO_WM_CHIP_XID" val="61309648c37455bdf62aa28e"/>
  <p:tag name="KSO_WM_CHIP_GROUPID" val="61309648c37455bdf62aa28d"/>
  <p:tag name="KSO_WM_SLIDE_LAYOUT_INFO" val="{&quot;id&quot;:&quot;2021-11-19T15:00:17&quot;,&quot;margin&quot;:{&quot;bottom&quot;:6.4267454147338867,&quot;left&quot;:5.5209722518920898,&quot;right&quot;:5.5209722518920898,&quot;top&quot;:6.4284734725952148},&quot;type&quot;:0}"/>
  <p:tag name="KSO_WM_SLIDE_BK_DARK_LIGHT" val="2"/>
  <p:tag name="KSO_WM_SLIDE_BACKGROUND_TYPE" val="general"/>
  <p:tag name="KSO_WM_SLIDE_SUPPORT_FEATURE_TYPE" val="0"/>
  <p:tag name="KSO_WM_SLIDE_TYPE" val="sectionTitle"/>
  <p:tag name="KSO_WM_CHIP_COLORING" val="3"/>
  <p:tag name="KSO_WM_SLIDE_SUBTYPE" val="pureTxt"/>
  <p:tag name="KSO_WM_TEMPLATE_ASSEMBLE_XID" val="61974b7dc75558f33bc3a6e7"/>
  <p:tag name="KSO_WM_TEMPLATE_ASSEMBLE_GROUPID" val="618ddf349d7b144ec989f16d"/>
</p:tagLst>
</file>

<file path=ppt/tags/tag412.xml><?xml version="1.0" encoding="utf-8"?>
<p:tagLst xmlns:p="http://schemas.openxmlformats.org/presentationml/2006/main">
  <p:tag name="KSO_WM_UNIT_SUBTYPE" val="v"/>
  <p:tag name="KSO_WM_TEMPLATE_CATEGORY" val="chip"/>
  <p:tag name="KSO_WM_TEMPLATE_INDEX" val="20221202"/>
  <p:tag name="KSO_WM_UNIT_TYPE" val="i"/>
  <p:tag name="KSO_WM_UNIT_INDEX" val="1"/>
  <p:tag name="KSO_WM_UNIT_ID" val="chip20221202_2*i*1"/>
  <p:tag name="KSO_WM_BEAUTIFY_FLAG" val="#wm#"/>
  <p:tag name="KSO_WM_TAG_VERSION" val="1.0"/>
  <p:tag name="KSO_WM_CHIP_GROUPID" val="61b079fbec6ac7255f421500"/>
  <p:tag name="KSO_WM_CHIP_XID" val="61ba9ee47d221a2e4b616937"/>
  <p:tag name="KSO_WM_UNIT_DEC_AREA_ID" val="748fd228c0cb4a6093c3a1d6b1f7890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1e8a7d2e3f004cd6af923e039d2a18ab"/>
  <p:tag name="KSO_WM_SLIDE_BACKGROUND_TYPE" val="general"/>
  <p:tag name="WM_BEAUTIFY_SHAPE_IDENTITY" val="{e889d953-0aa1-480d-a7dc-4dfd2da8b30d}"/>
</p:tagLst>
</file>

<file path=ppt/tags/tag413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ORE_SCHEMECOLOR_INDEX_BRIGHTNESS" val="0"/>
  <p:tag name="KSO_WM_UNIT_TEXT_FORE_SCHEMECOLOR_INDEX" val="8"/>
  <p:tag name="KSO_WM_UNIT_TEXT_LINE_FILL_TYPE" val="2"/>
</p:tagLst>
</file>

<file path=ppt/tags/tag414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ORE_SCHEMECOLOR_INDEX_BRIGHTNESS" val="0"/>
  <p:tag name="KSO_WM_UNIT_TEXT_FORE_SCHEMECOLOR_INDEX" val="8"/>
  <p:tag name="KSO_WM_UNIT_TEXT_LINE_FILL_TYPE" val="2"/>
</p:tagLst>
</file>

<file path=ppt/tags/tag415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ORE_SCHEMECOLOR_INDEX_BRIGHTNESS" val="0"/>
  <p:tag name="KSO_WM_UNIT_TEXT_FORE_SCHEMECOLOR_INDEX" val="8"/>
  <p:tag name="KSO_WM_UNIT_TEXT_LINE_FILL_TYPE" val="2"/>
</p:tagLst>
</file>

<file path=ppt/tags/tag416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ORE_SCHEMECOLOR_INDEX_BRIGHTNESS" val="0"/>
  <p:tag name="KSO_WM_UNIT_TEXT_FORE_SCHEMECOLOR_INDEX" val="6"/>
  <p:tag name="KSO_WM_UNIT_TEXT_LINE_FILL_TYPE" val="2"/>
</p:tagLst>
</file>

<file path=ppt/tags/tag41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1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1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2.xml><?xml version="1.0" encoding="utf-8"?>
<p:tagLst xmlns:p="http://schemas.openxmlformats.org/presentationml/2006/main">
  <p:tag name="KSO_WM_SLIDE_BACKGROUND_TYPE" val="leftRight"/>
</p:tagLst>
</file>

<file path=ppt/tags/tag42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2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2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2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2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2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2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2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2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2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3.xml><?xml version="1.0" encoding="utf-8"?>
<p:tagLst xmlns:p="http://schemas.openxmlformats.org/presentationml/2006/main">
  <p:tag name="KSO_WM_SLIDE_BACKGROUND_TYPE" val="leftRight"/>
</p:tagLst>
</file>

<file path=ppt/tags/tag43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3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3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3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3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3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3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3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3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39.xml><?xml version="1.0" encoding="utf-8"?>
<p:tagLst xmlns:p="http://schemas.openxmlformats.org/presentationml/2006/main">
  <p:tag name="KSO_WM_UNIT_FILL_FORE_SCHEMECOLOR_INDEX_BRIGHTNESS" val="0"/>
  <p:tag name="KSO_WM_UNIT_FILL_FORE_SCHEMECOLOR_INDEX" val="9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4.xml><?xml version="1.0" encoding="utf-8"?>
<p:tagLst xmlns:p="http://schemas.openxmlformats.org/presentationml/2006/main">
  <p:tag name="KSO_WM_SLIDE_BACKGROUND_TYPE" val="leftRight"/>
</p:tagLst>
</file>

<file path=ppt/tags/tag44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4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4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4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4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4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4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4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4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4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5.xml><?xml version="1.0" encoding="utf-8"?>
<p:tagLst xmlns:p="http://schemas.openxmlformats.org/presentationml/2006/main">
  <p:tag name="KSO_WM_SLIDE_BACKGROUND_TYPE" val="leftRight"/>
</p:tagLst>
</file>

<file path=ppt/tags/tag45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5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5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5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5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5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5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5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5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5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6.xml><?xml version="1.0" encoding="utf-8"?>
<p:tagLst xmlns:p="http://schemas.openxmlformats.org/presentationml/2006/main">
  <p:tag name="KSO_WM_SLIDE_BACKGROUND_TYPE" val="leftRight"/>
</p:tagLst>
</file>

<file path=ppt/tags/tag46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6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6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6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6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6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6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6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6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6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7.xml><?xml version="1.0" encoding="utf-8"?>
<p:tagLst xmlns:p="http://schemas.openxmlformats.org/presentationml/2006/main">
  <p:tag name="KSO_WM_SLIDE_BACKGROUND_TYPE" val="leftRight"/>
</p:tagLst>
</file>

<file path=ppt/tags/tag47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7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7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7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7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7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7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7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7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7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chip20205652_5*i*1"/>
  <p:tag name="KSO_WM_TEMPLATE_CATEGORY" val="chip"/>
  <p:tag name="KSO_WM_TEMPLATE_INDEX" val="20205652"/>
  <p:tag name="KSO_WM_UNIT_LAYERLEVEL" val="1"/>
  <p:tag name="KSO_WM_TAG_VERSION" val="1.0"/>
  <p:tag name="KSO_WM_BEAUTIFY_FLAG" val="#wm#"/>
  <p:tag name="KSO_WM_CHIP_GROUPID" val="5f705a48747e3ea6e292a0fe"/>
  <p:tag name="KSO_WM_CHIP_XID" val="5f705a48747e3ea6e292a103"/>
  <p:tag name="KSO_WM_UNIT_DEC_AREA_ID" val="0eb783d0ac854034b09d7c8abe924c7a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a85aacbd89f5498183f1fc1a07558706"/>
  <p:tag name="KSO_WM_SLIDE_BACKGROUND_TYPE" val="topBottom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8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8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8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8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8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8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8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8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8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8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652_3*i*1"/>
  <p:tag name="KSO_WM_TEMPLATE_CATEGORY" val="chip"/>
  <p:tag name="KSO_WM_TEMPLATE_INDEX" val="20205652"/>
  <p:tag name="KSO_WM_UNIT_LAYERLEVEL" val="1"/>
  <p:tag name="KSO_WM_TAG_VERSION" val="1.0"/>
  <p:tag name="KSO_WM_BEAUTIFY_FLAG" val="#wm#"/>
  <p:tag name="KSO_WM_CHIP_GROUPID" val="5f705a48747e3ea6e292a0fe"/>
  <p:tag name="KSO_WM_CHIP_XID" val="5f705a48747e3ea6e292a101"/>
  <p:tag name="KSO_WM_UNIT_DEC_AREA_ID" val="787a664756ac4607a506a369e9e2c58f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ece5b34b26f64db49f6c078a081c5efd"/>
  <p:tag name="KSO_WM_SLIDE_BACKGROUND_TYPE" val="topBottom"/>
</p:tagLst>
</file>

<file path=ppt/tags/tag49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9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9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9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9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9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9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9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9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9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u"/>
  <p:tag name="KSO_WM_UNIT_TYPE" val="i"/>
  <p:tag name="KSO_WM_UNIT_INDEX" val="1"/>
  <p:tag name="KSO_WM_UNIT_ID" val="chip20205652_2*i*1"/>
  <p:tag name="KSO_WM_TEMPLATE_CATEGORY" val="chip"/>
  <p:tag name="KSO_WM_TEMPLATE_INDEX" val="20205652"/>
  <p:tag name="KSO_WM_UNIT_LAYERLEVEL" val="1"/>
  <p:tag name="KSO_WM_TAG_VERSION" val="1.0"/>
  <p:tag name="KSO_WM_BEAUTIFY_FLAG" val="#wm#"/>
  <p:tag name="KSO_WM_CHIP_GROUPID" val="5f705a48747e3ea6e292a0fe"/>
  <p:tag name="KSO_WM_CHIP_XID" val="5f705a48747e3ea6e292a100"/>
  <p:tag name="KSO_WM_UNIT_DEC_AREA_ID" val="c9232dba19de4713a3efaf1f102a4d26"/>
  <p:tag name="KSO_WM_UNIT_DECORATE_INFO" val=""/>
  <p:tag name="KSO_WM_UNIT_SM_LIMIT_TYPE" val=""/>
  <p:tag name="KSO_WM_CHIP_FILLAREA_FILL_RULE" val="{&quot;fill_align&quot;:&quot;lm&quot;,&quot;fill_effect&quot;:[],&quot;fill_mode&quot;:&quot;adaptive&quot;,&quot;sacle_strategy&quot;:&quot;stretch&quot;}"/>
  <p:tag name="KSO_WM_ASSEMBLE_CHIP_INDEX" val="20a51f7d307f4fcaa05d96d48c998c1e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652_3*i*1"/>
  <p:tag name="KSO_WM_TEMPLATE_CATEGORY" val="chip"/>
  <p:tag name="KSO_WM_TEMPLATE_INDEX" val="20205652"/>
  <p:tag name="KSO_WM_UNIT_LAYERLEVEL" val="1"/>
  <p:tag name="KSO_WM_TAG_VERSION" val="1.0"/>
  <p:tag name="KSO_WM_BEAUTIFY_FLAG" val="#wm#"/>
  <p:tag name="KSO_WM_CHIP_GROUPID" val="5f705a48747e3ea6e292a0fe"/>
  <p:tag name="KSO_WM_CHIP_XID" val="5f705a48747e3ea6e292a101"/>
  <p:tag name="KSO_WM_UNIT_DEC_AREA_ID" val="a8abfefe1b874c518b80a5529b82747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985864ebd5c14826b56fbe1d2a0164f9"/>
  <p:tag name="KSO_WM_SLIDE_BACKGROUND_TYPE" val="topBottom"/>
</p:tagLst>
</file>

<file path=ppt/tags/tag50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0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0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0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0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0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0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0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0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0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1.xml><?xml version="1.0" encoding="utf-8"?>
<p:tagLst xmlns:p="http://schemas.openxmlformats.org/presentationml/2006/main">
  <p:tag name="KSO_WM_SLIDE_BACKGROUND_TYPE" val="topBottom"/>
</p:tagLst>
</file>

<file path=ppt/tags/tag51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1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1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1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1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1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1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1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1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1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2.xml><?xml version="1.0" encoding="utf-8"?>
<p:tagLst xmlns:p="http://schemas.openxmlformats.org/presentationml/2006/main">
  <p:tag name="KSO_WM_SLIDE_BACKGROUND_TYPE" val="topBottom"/>
</p:tagLst>
</file>

<file path=ppt/tags/tag52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2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2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2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2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2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2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2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2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2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3.xml><?xml version="1.0" encoding="utf-8"?>
<p:tagLst xmlns:p="http://schemas.openxmlformats.org/presentationml/2006/main">
  <p:tag name="KSO_WM_SLIDE_BACKGROUND_TYPE" val="topBottom"/>
</p:tagLst>
</file>

<file path=ppt/tags/tag53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3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3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3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3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3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3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3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3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3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4.xml><?xml version="1.0" encoding="utf-8"?>
<p:tagLst xmlns:p="http://schemas.openxmlformats.org/presentationml/2006/main">
  <p:tag name="KSO_WM_SLIDE_BACKGROUND_TYPE" val="topBottom"/>
</p:tagLst>
</file>

<file path=ppt/tags/tag54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4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4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4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4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4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4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4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4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4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5.xml><?xml version="1.0" encoding="utf-8"?>
<p:tagLst xmlns:p="http://schemas.openxmlformats.org/presentationml/2006/main">
  <p:tag name="KSO_WM_SLIDE_BACKGROUND_TYPE" val="topBottom"/>
</p:tagLst>
</file>

<file path=ppt/tags/tag55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5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5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5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5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5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5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5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5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5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6.xml><?xml version="1.0" encoding="utf-8"?>
<p:tagLst xmlns:p="http://schemas.openxmlformats.org/presentationml/2006/main">
  <p:tag name="KSO_WM_SLIDE_BACKGROUND_TYPE" val="topBottom"/>
</p:tagLst>
</file>

<file path=ppt/tags/tag56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6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62.xml><?xml version="1.0" encoding="utf-8"?>
<p:tagLst xmlns:p="http://schemas.openxmlformats.org/presentationml/2006/main">
  <p:tag name="KSO_WM_UNIT_FILL_FORE_SCHEMECOLOR_INDEX_BRIGHTNESS" val="0"/>
  <p:tag name="KSO_WM_UNIT_FILL_FORE_SCHEMECOLOR_INDEX" val="9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63.xml><?xml version="1.0" encoding="utf-8"?>
<p:tagLst xmlns:p="http://schemas.openxmlformats.org/presentationml/2006/main">
  <p:tag name="KSO_WM_UNIT_FILL_FORE_SCHEMECOLOR_INDEX_BRIGHTNESS" val="0"/>
  <p:tag name="KSO_WM_UNIT_FILL_FORE_SCHEMECOLOR_INDEX" val="9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64.xml><?xml version="1.0" encoding="utf-8"?>
<p:tagLst xmlns:p="http://schemas.openxmlformats.org/presentationml/2006/main">
  <p:tag name="KSO_WM_UNIT_FILL_FORE_SCHEMECOLOR_INDEX_BRIGHTNESS" val="0"/>
  <p:tag name="KSO_WM_UNIT_FILL_FORE_SCHEMECOLOR_INDEX" val="9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65.xml><?xml version="1.0" encoding="utf-8"?>
<p:tagLst xmlns:p="http://schemas.openxmlformats.org/presentationml/2006/main">
  <p:tag name="KSO_WM_UNIT_FILL_FORE_SCHEMECOLOR_INDEX_BRIGHTNESS" val="0"/>
  <p:tag name="KSO_WM_UNIT_FILL_FORE_SCHEMECOLOR_INDEX" val="9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66.xml><?xml version="1.0" encoding="utf-8"?>
<p:tagLst xmlns:p="http://schemas.openxmlformats.org/presentationml/2006/main">
  <p:tag name="KSO_WM_UNIT_FILL_FORE_SCHEMECOLOR_INDEX_BRIGHTNESS" val="0"/>
  <p:tag name="KSO_WM_UNIT_FILL_FORE_SCHEMECOLOR_INDEX" val="9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67.xml><?xml version="1.0" encoding="utf-8"?>
<p:tagLst xmlns:p="http://schemas.openxmlformats.org/presentationml/2006/main">
  <p:tag name="KSO_WM_UNIT_FILL_FORE_SCHEMECOLOR_INDEX_BRIGHTNESS" val="0"/>
  <p:tag name="KSO_WM_UNIT_FILL_FORE_SCHEMECOLOR_INDEX" val="9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68.xml><?xml version="1.0" encoding="utf-8"?>
<p:tagLst xmlns:p="http://schemas.openxmlformats.org/presentationml/2006/main">
  <p:tag name="KSO_WM_UNIT_FILL_FORE_SCHEMECOLOR_INDEX_BRIGHTNESS" val="0"/>
  <p:tag name="KSO_WM_UNIT_FILL_FORE_SCHEMECOLOR_INDEX" val="9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69.xml><?xml version="1.0" encoding="utf-8"?>
<p:tagLst xmlns:p="http://schemas.openxmlformats.org/presentationml/2006/main">
  <p:tag name="KSO_WM_UNIT_FILL_FORE_SCHEMECOLOR_INDEX_BRIGHTNESS" val="0"/>
  <p:tag name="KSO_WM_UNIT_FILL_FORE_SCHEMECOLOR_INDEX" val="9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chip20205652_5*i*1"/>
  <p:tag name="KSO_WM_TEMPLATE_CATEGORY" val="chip"/>
  <p:tag name="KSO_WM_TEMPLATE_INDEX" val="20205652"/>
  <p:tag name="KSO_WM_UNIT_LAYERLEVEL" val="1"/>
  <p:tag name="KSO_WM_TAG_VERSION" val="1.0"/>
  <p:tag name="KSO_WM_BEAUTIFY_FLAG" val="#wm#"/>
  <p:tag name="KSO_WM_CHIP_GROUPID" val="5f705a48747e3ea6e292a0fe"/>
  <p:tag name="KSO_WM_CHIP_XID" val="5f705a48747e3ea6e292a103"/>
  <p:tag name="KSO_WM_UNIT_DEC_AREA_ID" val="401f204dd17f4556a80bfc7bbf4c18f6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06c3936f868940209e577eb06c6097b5"/>
  <p:tag name="KSO_WM_SLIDE_BACKGROUND_TYPE" val="bottomTop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70.xml><?xml version="1.0" encoding="utf-8"?>
<p:tagLst xmlns:p="http://schemas.openxmlformats.org/presentationml/2006/main">
  <p:tag name="KSO_WM_UNIT_FILL_FORE_SCHEMECOLOR_INDEX_BRIGHTNESS" val="0"/>
  <p:tag name="KSO_WM_UNIT_FILL_FORE_SCHEMECOLOR_INDEX" val="9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71.xml><?xml version="1.0" encoding="utf-8"?>
<p:tagLst xmlns:p="http://schemas.openxmlformats.org/presentationml/2006/main">
  <p:tag name="KSO_WM_UNIT_FILL_FORE_SCHEMECOLOR_INDEX_BRIGHTNESS" val="0"/>
  <p:tag name="KSO_WM_UNIT_FILL_FORE_SCHEMECOLOR_INDEX" val="9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72.xml><?xml version="1.0" encoding="utf-8"?>
<p:tagLst xmlns:p="http://schemas.openxmlformats.org/presentationml/2006/main">
  <p:tag name="KSO_WM_UNIT_FILL_FORE_SCHEMECOLOR_INDEX_BRIGHTNESS" val="0"/>
  <p:tag name="KSO_WM_UNIT_FILL_FORE_SCHEMECOLOR_INDEX" val="9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73.xml><?xml version="1.0" encoding="utf-8"?>
<p:tagLst xmlns:p="http://schemas.openxmlformats.org/presentationml/2006/main">
  <p:tag name="KSO_WM_UNIT_FILL_FORE_SCHEMECOLOR_INDEX_BRIGHTNESS" val="0"/>
  <p:tag name="KSO_WM_UNIT_FILL_FORE_SCHEMECOLOR_INDEX" val="9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74.xml><?xml version="1.0" encoding="utf-8"?>
<p:tagLst xmlns:p="http://schemas.openxmlformats.org/presentationml/2006/main">
  <p:tag name="KSO_WM_UNIT_FILL_FORE_SCHEMECOLOR_INDEX_BRIGHTNESS" val="0"/>
  <p:tag name="KSO_WM_UNIT_FILL_FORE_SCHEMECOLOR_INDEX" val="9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75.xml><?xml version="1.0" encoding="utf-8"?>
<p:tagLst xmlns:p="http://schemas.openxmlformats.org/presentationml/2006/main">
  <p:tag name="KSO_WM_UNIT_FILL_FORE_SCHEMECOLOR_INDEX_BRIGHTNESS" val="0"/>
  <p:tag name="KSO_WM_UNIT_FILL_FORE_SCHEMECOLOR_INDEX" val="9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76.xml><?xml version="1.0" encoding="utf-8"?>
<p:tagLst xmlns:p="http://schemas.openxmlformats.org/presentationml/2006/main">
  <p:tag name="KSO_WM_UNIT_FILL_FORE_SCHEMECOLOR_INDEX_BRIGHTNESS" val="0"/>
  <p:tag name="KSO_WM_UNIT_FILL_FORE_SCHEMECOLOR_INDEX" val="9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77.xml><?xml version="1.0" encoding="utf-8"?>
<p:tagLst xmlns:p="http://schemas.openxmlformats.org/presentationml/2006/main">
  <p:tag name="KSO_WM_UNIT_FILL_FORE_SCHEMECOLOR_INDEX_BRIGHTNESS" val="0"/>
  <p:tag name="KSO_WM_UNIT_FILL_FORE_SCHEMECOLOR_INDEX" val="9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78.xml><?xml version="1.0" encoding="utf-8"?>
<p:tagLst xmlns:p="http://schemas.openxmlformats.org/presentationml/2006/main">
  <p:tag name="KSO_WM_UNIT_FILL_FORE_SCHEMECOLOR_INDEX_BRIGHTNESS" val="0"/>
  <p:tag name="KSO_WM_UNIT_FILL_FORE_SCHEMECOLOR_INDEX" val="9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79.xml><?xml version="1.0" encoding="utf-8"?>
<p:tagLst xmlns:p="http://schemas.openxmlformats.org/presentationml/2006/main">
  <p:tag name="KSO_WM_UNIT_FILL_FORE_SCHEMECOLOR_INDEX_BRIGHTNESS" val="0"/>
  <p:tag name="KSO_WM_UNIT_FILL_FORE_SCHEMECOLOR_INDEX" val="9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652_3*i*1"/>
  <p:tag name="KSO_WM_TEMPLATE_CATEGORY" val="chip"/>
  <p:tag name="KSO_WM_TEMPLATE_INDEX" val="20205652"/>
  <p:tag name="KSO_WM_UNIT_LAYERLEVEL" val="1"/>
  <p:tag name="KSO_WM_TAG_VERSION" val="1.0"/>
  <p:tag name="KSO_WM_BEAUTIFY_FLAG" val="#wm#"/>
  <p:tag name="KSO_WM_CHIP_GROUPID" val="5f705a48747e3ea6e292a0fe"/>
  <p:tag name="KSO_WM_CHIP_XID" val="5f705a48747e3ea6e292a101"/>
  <p:tag name="KSO_WM_UNIT_DEC_AREA_ID" val="a679f8eb839e48dd8346bddd2b69b0d2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a10093c358ae48a483749d6bc7010b0e"/>
  <p:tag name="KSO_WM_SLIDE_BACKGROUND_TYPE" val="bottomTop"/>
</p:tagLst>
</file>

<file path=ppt/tags/tag580.xml><?xml version="1.0" encoding="utf-8"?>
<p:tagLst xmlns:p="http://schemas.openxmlformats.org/presentationml/2006/main">
  <p:tag name="KSO_WM_UNIT_FILL_FORE_SCHEMECOLOR_INDEX_BRIGHTNESS" val="0"/>
  <p:tag name="KSO_WM_UNIT_FILL_FORE_SCHEMECOLOR_INDEX" val="9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81.xml><?xml version="1.0" encoding="utf-8"?>
<p:tagLst xmlns:p="http://schemas.openxmlformats.org/presentationml/2006/main">
  <p:tag name="KSO_WM_UNIT_FILL_FORE_SCHEMECOLOR_INDEX_BRIGHTNESS" val="0"/>
  <p:tag name="KSO_WM_UNIT_FILL_FORE_SCHEMECOLOR_INDEX" val="9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82.xml><?xml version="1.0" encoding="utf-8"?>
<p:tagLst xmlns:p="http://schemas.openxmlformats.org/presentationml/2006/main">
  <p:tag name="KSO_WM_UNIT_FILL_FORE_SCHEMECOLOR_INDEX_BRIGHTNESS" val="0"/>
  <p:tag name="KSO_WM_UNIT_FILL_FORE_SCHEMECOLOR_INDEX" val="9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8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84.xml><?xml version="1.0" encoding="utf-8"?>
<p:tagLst xmlns:p="http://schemas.openxmlformats.org/presentationml/2006/main">
  <p:tag name="KSO_WM_UNIT_LINE_FORE_SCHEMECOLOR_INDEX_BRIGHTNESS" val="0"/>
  <p:tag name="KSO_WM_UNIT_LINE_FORE_SCHEMECOLOR_INDEX" val="9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585.xml><?xml version="1.0" encoding="utf-8"?>
<p:tagLst xmlns:p="http://schemas.openxmlformats.org/presentationml/2006/main">
  <p:tag name="KSO_WM_SLIDE_BK_DARK_LIGHT" val=""/>
  <p:tag name="KSO_WM_SLIDE_BACKGROUND_TYPE" val="general"/>
</p:tagLst>
</file>

<file path=ppt/tags/tag586.xml><?xml version="1.0" encoding="utf-8"?>
<p:tagLst xmlns:p="http://schemas.openxmlformats.org/presentationml/2006/main">
  <p:tag name="KSO_WM_UNIT_SUBTYPE" val="v"/>
  <p:tag name="KSO_WM_TEMPLATE_CATEGORY" val="chip"/>
  <p:tag name="KSO_WM_TEMPLATE_INDEX" val="20221202"/>
  <p:tag name="KSO_WM_UNIT_TYPE" val="i"/>
  <p:tag name="KSO_WM_UNIT_INDEX" val="1"/>
  <p:tag name="KSO_WM_UNIT_ID" val="chip20221202_2*i*1"/>
  <p:tag name="KSO_WM_BEAUTIFY_FLAG" val="#wm#"/>
  <p:tag name="KSO_WM_TAG_VERSION" val="1.0"/>
  <p:tag name="KSO_WM_CHIP_GROUPID" val="61b079fbec6ac7255f421500"/>
  <p:tag name="KSO_WM_CHIP_XID" val="61ba9ee47d221a2e4b616937"/>
  <p:tag name="KSO_WM_UNIT_DEC_AREA_ID" val="748fd228c0cb4a6093c3a1d6b1f7890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1e8a7d2e3f004cd6af923e039d2a18ab"/>
  <p:tag name="KSO_WM_SLIDE_BACKGROUND_TYPE" val="general"/>
  <p:tag name="WM_BEAUTIFY_SHAPE_IDENTITY" val="{e889d953-0aa1-480d-a7dc-4dfd2da8b30d}"/>
</p:tagLst>
</file>

<file path=ppt/tags/tag587.xml><?xml version="1.0" encoding="utf-8"?>
<p:tagLst xmlns:p="http://schemas.openxmlformats.org/presentationml/2006/main">
  <p:tag name="KSO_WM_UNIT_FILL_FORE_SCHEMECOLOR_INDEX_BRIGHTNESS" val="0"/>
  <p:tag name="KSO_WM_UNIT_FILL_FORE_SCHEMECOLOR_INDEX" val="2"/>
  <p:tag name="KSO_WM_UNIT_FILL_TYPE" val="1"/>
  <p:tag name="KSO_WM_UNIT_TEXT_FILL_FORE_SCHEMECOLOR_INDEX_BRIGHTNESS" val="0"/>
  <p:tag name="KSO_WM_UNIT_TEXT_FILL_FORE_SCHEMECOLOR_INDEX" val="1"/>
  <p:tag name="KSO_WM_UNIT_TEXT_FILL_TYPE" val="1"/>
</p:tagLst>
</file>

<file path=ppt/tags/tag588.xml><?xml version="1.0" encoding="utf-8"?>
<p:tagLst xmlns:p="http://schemas.openxmlformats.org/presentationml/2006/main">
  <p:tag name="KSO_WM_SLIDE_BK_DARK_LIGHT" val=""/>
  <p:tag name="KSO_WM_SLIDE_BACKGROUND_TYPE" val="general"/>
</p:tagLst>
</file>

<file path=ppt/tags/tag589.xml><?xml version="1.0" encoding="utf-8"?>
<p:tagLst xmlns:p="http://schemas.openxmlformats.org/presentationml/2006/main">
  <p:tag name="KSO_WM_UNIT_SUBTYPE" val="v"/>
  <p:tag name="KSO_WM_TEMPLATE_CATEGORY" val="chip"/>
  <p:tag name="KSO_WM_TEMPLATE_INDEX" val="20221202"/>
  <p:tag name="KSO_WM_UNIT_TYPE" val="i"/>
  <p:tag name="KSO_WM_UNIT_INDEX" val="1"/>
  <p:tag name="KSO_WM_UNIT_ID" val="chip20221202_2*i*1"/>
  <p:tag name="KSO_WM_BEAUTIFY_FLAG" val="#wm#"/>
  <p:tag name="KSO_WM_TAG_VERSION" val="1.0"/>
  <p:tag name="KSO_WM_CHIP_GROUPID" val="61b079fbec6ac7255f421500"/>
  <p:tag name="KSO_WM_CHIP_XID" val="61ba9ee47d221a2e4b616937"/>
  <p:tag name="KSO_WM_UNIT_DEC_AREA_ID" val="748fd228c0cb4a6093c3a1d6b1f7890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1e8a7d2e3f004cd6af923e039d2a18ab"/>
  <p:tag name="KSO_WM_SLIDE_BACKGROUND_TYPE" val="general"/>
  <p:tag name="WM_BEAUTIFY_SHAPE_IDENTITY" val="{e889d953-0aa1-480d-a7dc-4dfd2da8b30d}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652_3*i*1"/>
  <p:tag name="KSO_WM_TEMPLATE_CATEGORY" val="chip"/>
  <p:tag name="KSO_WM_TEMPLATE_INDEX" val="20205652"/>
  <p:tag name="KSO_WM_UNIT_LAYERLEVEL" val="1"/>
  <p:tag name="KSO_WM_TAG_VERSION" val="1.0"/>
  <p:tag name="KSO_WM_BEAUTIFY_FLAG" val="#wm#"/>
  <p:tag name="KSO_WM_CHIP_GROUPID" val="5f705a48747e3ea6e292a0fe"/>
  <p:tag name="KSO_WM_CHIP_XID" val="5f705a48747e3ea6e292a101"/>
  <p:tag name="KSO_WM_UNIT_DEC_AREA_ID" val="3d6b47402e5f4a84ab6948e0b2ba2b9a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ff85eba5a584445398e832763610f7c3"/>
  <p:tag name="KSO_WM_SLIDE_BACKGROUND_TYPE" val="bottomTop"/>
</p:tagLst>
</file>

<file path=ppt/tags/tag590.xml><?xml version="1.0" encoding="utf-8"?>
<p:tagLst xmlns:p="http://schemas.openxmlformats.org/presentationml/2006/main">
  <p:tag name="KSO_WM_SLIDE_BK_DARK_LIGHT" val=""/>
  <p:tag name="KSO_WM_SLIDE_BACKGROUND_TYPE" val="general"/>
</p:tagLst>
</file>

<file path=ppt/tags/tag591.xml><?xml version="1.0" encoding="utf-8"?>
<p:tagLst xmlns:p="http://schemas.openxmlformats.org/presentationml/2006/main">
  <p:tag name="KSO_WM_UNIT_SUBTYPE" val="v"/>
  <p:tag name="KSO_WM_TEMPLATE_CATEGORY" val="chip"/>
  <p:tag name="KSO_WM_TEMPLATE_INDEX" val="20221202"/>
  <p:tag name="KSO_WM_UNIT_TYPE" val="i"/>
  <p:tag name="KSO_WM_UNIT_INDEX" val="1"/>
  <p:tag name="KSO_WM_UNIT_ID" val="chip20221202_2*i*1"/>
  <p:tag name="KSO_WM_BEAUTIFY_FLAG" val="#wm#"/>
  <p:tag name="KSO_WM_TAG_VERSION" val="1.0"/>
  <p:tag name="KSO_WM_CHIP_GROUPID" val="61b079fbec6ac7255f421500"/>
  <p:tag name="KSO_WM_CHIP_XID" val="61ba9ee47d221a2e4b616937"/>
  <p:tag name="KSO_WM_UNIT_DEC_AREA_ID" val="748fd228c0cb4a6093c3a1d6b1f7890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1e8a7d2e3f004cd6af923e039d2a18ab"/>
  <p:tag name="KSO_WM_SLIDE_BACKGROUND_TYPE" val="general"/>
  <p:tag name="WM_BEAUTIFY_SHAPE_IDENTITY" val="{e889d953-0aa1-480d-a7dc-4dfd2da8b30d}"/>
</p:tagLst>
</file>

<file path=ppt/tags/tag592.xml><?xml version="1.0" encoding="utf-8"?>
<p:tagLst xmlns:p="http://schemas.openxmlformats.org/presentationml/2006/main">
  <p:tag name="KSO_WM_SLIDE_BK_DARK_LIGHT" val=""/>
  <p:tag name="KSO_WM_SLIDE_BACKGROUND_TYPE" val="general"/>
</p:tagLst>
</file>

<file path=ppt/tags/tag593.xml><?xml version="1.0" encoding="utf-8"?>
<p:tagLst xmlns:p="http://schemas.openxmlformats.org/presentationml/2006/main">
  <p:tag name="KSO_WM_UNIT_SUBTYPE" val="v"/>
  <p:tag name="KSO_WM_TEMPLATE_CATEGORY" val="chip"/>
  <p:tag name="KSO_WM_TEMPLATE_INDEX" val="20221202"/>
  <p:tag name="KSO_WM_UNIT_TYPE" val="i"/>
  <p:tag name="KSO_WM_UNIT_INDEX" val="1"/>
  <p:tag name="KSO_WM_UNIT_ID" val="chip20221202_2*i*1"/>
  <p:tag name="KSO_WM_BEAUTIFY_FLAG" val="#wm#"/>
  <p:tag name="KSO_WM_TAG_VERSION" val="1.0"/>
  <p:tag name="KSO_WM_CHIP_GROUPID" val="61b079fbec6ac7255f421500"/>
  <p:tag name="KSO_WM_CHIP_XID" val="61ba9ee47d221a2e4b616937"/>
  <p:tag name="KSO_WM_UNIT_DEC_AREA_ID" val="748fd228c0cb4a6093c3a1d6b1f7890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1e8a7d2e3f004cd6af923e039d2a18ab"/>
  <p:tag name="KSO_WM_SLIDE_BACKGROUND_TYPE" val="general"/>
  <p:tag name="WM_BEAUTIFY_SHAPE_IDENTITY" val="{e889d953-0aa1-480d-a7dc-4dfd2da8b30d}"/>
</p:tagLst>
</file>

<file path=ppt/tags/tag594.xml><?xml version="1.0" encoding="utf-8"?>
<p:tagLst xmlns:p="http://schemas.openxmlformats.org/presentationml/2006/main">
  <p:tag name="KSO_WM_UNIT_FILL_FORE_SCHEMECOLOR_INDEX_BRIGHTNESS" val="0"/>
  <p:tag name="KSO_WM_UNIT_FILL_FORE_SCHEMECOLOR_INDEX" val="2"/>
  <p:tag name="KSO_WM_UNIT_FILL_TYPE" val="1"/>
  <p:tag name="KSO_WM_UNIT_TEXT_FILL_FORE_SCHEMECOLOR_INDEX_BRIGHTNESS" val="0"/>
  <p:tag name="KSO_WM_UNIT_TEXT_FILL_FORE_SCHEMECOLOR_INDEX" val="1"/>
  <p:tag name="KSO_WM_UNIT_TEXT_FILL_TYPE" val="1"/>
</p:tagLst>
</file>

<file path=ppt/tags/tag595.xml><?xml version="1.0" encoding="utf-8"?>
<p:tagLst xmlns:p="http://schemas.openxmlformats.org/presentationml/2006/main">
  <p:tag name="KSO_WM_SLIDE_BK_DARK_LIGHT" val=""/>
  <p:tag name="KSO_WM_SLIDE_BACKGROUND_TYPE" val="general"/>
</p:tagLst>
</file>

<file path=ppt/tags/tag5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652_3*i*1"/>
  <p:tag name="KSO_WM_TEMPLATE_CATEGORY" val="chip"/>
  <p:tag name="KSO_WM_TEMPLATE_INDEX" val="20205652"/>
  <p:tag name="KSO_WM_UNIT_LAYERLEVEL" val="1"/>
  <p:tag name="KSO_WM_TAG_VERSION" val="1.0"/>
  <p:tag name="KSO_WM_BEAUTIFY_FLAG" val="#wm#"/>
  <p:tag name="KSO_WM_CHIP_GROUPID" val="5f705a48747e3ea6e292a0fe"/>
  <p:tag name="KSO_WM_CHIP_XID" val="5f705a48747e3ea6e292a101"/>
  <p:tag name="KSO_WM_UNIT_DEC_AREA_ID" val="c85b7cd8bc0d493992e567f418bf09f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72b56dcd5e8a43f39ab6d2778ea62d39"/>
  <p:tag name="KSO_WM_SLIDE_BACKGROUND_TYPE" val="general"/>
  <p:tag name="WM_BEAUTIFY_SHAPE_IDENTITY" val="{17832f25-b2e6-4108-9b73-b085b0030b60}"/>
</p:tagLst>
</file>

<file path=ppt/tags/tag5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652_3*i*1"/>
  <p:tag name="KSO_WM_TEMPLATE_CATEGORY" val="chip"/>
  <p:tag name="KSO_WM_TEMPLATE_INDEX" val="20205652"/>
  <p:tag name="KSO_WM_UNIT_LAYERLEVEL" val="1"/>
  <p:tag name="KSO_WM_TAG_VERSION" val="1.0"/>
  <p:tag name="KSO_WM_BEAUTIFY_FLAG" val="#wm#"/>
  <p:tag name="KSO_WM_CHIP_GROUPID" val="5f705a48747e3ea6e292a0fe"/>
  <p:tag name="KSO_WM_CHIP_XID" val="5f705a48747e3ea6e292a101"/>
  <p:tag name="KSO_WM_UNIT_DEC_AREA_ID" val="b7017c88f6694edfa4bbed462cd773b5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66ac452e02f84160a7bd31246d8577ea"/>
  <p:tag name="KSO_WM_SLIDE_BACKGROUND_TYPE" val="general"/>
  <p:tag name="WM_BEAUTIFY_SHAPE_IDENTITY" val="{87046414-cea9-4ac7-bc4e-142fe4fe0188}"/>
</p:tagLst>
</file>

<file path=ppt/tags/tag598.xml><?xml version="1.0" encoding="utf-8"?>
<p:tagLst xmlns:p="http://schemas.openxmlformats.org/presentationml/2006/main">
  <p:tag name="KSO_WM_UNIT_TEXT_FILL_FORE_SCHEMECOLOR_INDEX_BRIGHTNESS" val="0"/>
  <p:tag name="KSO_WM_UNIT_TEXT_FILL_FORE_SCHEMECOLOR_INDEX" val="8"/>
  <p:tag name="KSO_WM_UNIT_TEXT_FILL_TYPE" val="1"/>
</p:tagLst>
</file>

<file path=ppt/tags/tag599.xml><?xml version="1.0" encoding="utf-8"?>
<p:tagLst xmlns:p="http://schemas.openxmlformats.org/presentationml/2006/main">
  <p:tag name="KSO_WM_SLIDE_BK_DARK_LIGHT" val=""/>
  <p:tag name="KSO_WM_SLIDE_BACKGROUND_TYPE" val="general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652_3*i*1"/>
  <p:tag name="KSO_WM_TEMPLATE_CATEGORY" val="chip"/>
  <p:tag name="KSO_WM_TEMPLATE_INDEX" val="20205652"/>
  <p:tag name="KSO_WM_UNIT_LAYERLEVEL" val="1"/>
  <p:tag name="KSO_WM_TAG_VERSION" val="1.0"/>
  <p:tag name="KSO_WM_BEAUTIFY_FLAG" val="#wm#"/>
  <p:tag name="KSO_WM_CHIP_GROUPID" val="5f705a48747e3ea6e292a0fe"/>
  <p:tag name="KSO_WM_CHIP_XID" val="5f705a48747e3ea6e292a101"/>
  <p:tag name="KSO_WM_UNIT_DEC_AREA_ID" val="2aa20832ccc4436d846477a1b1f6339f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0acb2f735e8e45d4914e368dadf76cde"/>
</p:tagLst>
</file>

<file path=ppt/tags/tag60.xml><?xml version="1.0" encoding="utf-8"?>
<p:tagLst xmlns:p="http://schemas.openxmlformats.org/presentationml/2006/main">
  <p:tag name="KSO_WM_SLIDE_BACKGROUND_TYPE" val="bottomTop"/>
</p:tagLst>
</file>

<file path=ppt/tags/tag6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652_3*i*1"/>
  <p:tag name="KSO_WM_TEMPLATE_CATEGORY" val="chip"/>
  <p:tag name="KSO_WM_TEMPLATE_INDEX" val="20205652"/>
  <p:tag name="KSO_WM_UNIT_LAYERLEVEL" val="1"/>
  <p:tag name="KSO_WM_TAG_VERSION" val="1.0"/>
  <p:tag name="KSO_WM_BEAUTIFY_FLAG" val="#wm#"/>
  <p:tag name="KSO_WM_CHIP_GROUPID" val="5f705a48747e3ea6e292a0fe"/>
  <p:tag name="KSO_WM_CHIP_XID" val="5f705a48747e3ea6e292a101"/>
  <p:tag name="KSO_WM_UNIT_DEC_AREA_ID" val="c85b7cd8bc0d493992e567f418bf09fd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72b56dcd5e8a43f39ab6d2778ea62d39"/>
  <p:tag name="KSO_WM_SLIDE_BACKGROUND_TYPE" val="general"/>
  <p:tag name="WM_BEAUTIFY_SHAPE_IDENTITY" val="{17832f25-b2e6-4108-9b73-b085b0030b60}"/>
</p:tagLst>
</file>

<file path=ppt/tags/tag6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652_3*i*1"/>
  <p:tag name="KSO_WM_TEMPLATE_CATEGORY" val="chip"/>
  <p:tag name="KSO_WM_TEMPLATE_INDEX" val="20205652"/>
  <p:tag name="KSO_WM_UNIT_LAYERLEVEL" val="1"/>
  <p:tag name="KSO_WM_TAG_VERSION" val="1.0"/>
  <p:tag name="KSO_WM_BEAUTIFY_FLAG" val="#wm#"/>
  <p:tag name="KSO_WM_CHIP_GROUPID" val="5f705a48747e3ea6e292a0fe"/>
  <p:tag name="KSO_WM_CHIP_XID" val="5f705a48747e3ea6e292a101"/>
  <p:tag name="KSO_WM_UNIT_DEC_AREA_ID" val="b7017c88f6694edfa4bbed462cd773b5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66ac452e02f84160a7bd31246d8577ea"/>
  <p:tag name="KSO_WM_SLIDE_BACKGROUND_TYPE" val="general"/>
  <p:tag name="WM_BEAUTIFY_SHAPE_IDENTITY" val="{87046414-cea9-4ac7-bc4e-142fe4fe0188}"/>
</p:tagLst>
</file>

<file path=ppt/tags/tag602.xml><?xml version="1.0" encoding="utf-8"?>
<p:tagLst xmlns:p="http://schemas.openxmlformats.org/presentationml/2006/main">
  <p:tag name="KSO_WM_UNIT_FILL_FORE_SCHEMECOLOR_INDEX_BRIGHTNESS" val="0"/>
  <p:tag name="KSO_WM_UNIT_FILL_FORE_SCHEMECOLOR_INDEX" val="10"/>
  <p:tag name="KSO_WM_UNIT_FILL_TYPE" val="1"/>
  <p:tag name="KSO_WM_UNIT_LINE_FORE_SCHEMECOLOR_INDEX_BRIGHTNESS" val="0"/>
  <p:tag name="KSO_WM_UNIT_LINE_FORE_SCHEMECOLOR_INDEX" val="8"/>
  <p:tag name="KSO_WM_UNIT_LINE_FILL_TYPE" val="2"/>
</p:tagLst>
</file>

<file path=ppt/tags/tag603.xml><?xml version="1.0" encoding="utf-8"?>
<p:tagLst xmlns:p="http://schemas.openxmlformats.org/presentationml/2006/main">
  <p:tag name="KSO_WM_SLIDE_BK_DARK_LIGHT" val=""/>
  <p:tag name="KSO_WM_SLIDE_BACKGROUND_TYPE" val="general"/>
</p:tagLst>
</file>

<file path=ppt/tags/tag604.xml><?xml version="1.0" encoding="utf-8"?>
<p:tagLst xmlns:p="http://schemas.openxmlformats.org/presentationml/2006/main">
  <p:tag name="KSO_WM_BEAUTIFY_FLAG" val="#wm#"/>
  <p:tag name="KSO_WM_TEMPLATE_CATEGORY" val="custom"/>
  <p:tag name="KSO_WM_TEMPLATE_INDEX" val="20220976"/>
</p:tagLst>
</file>

<file path=ppt/tags/tag605.xml><?xml version="1.0" encoding="utf-8"?>
<p:tagLst xmlns:p="http://schemas.openxmlformats.org/presentationml/2006/main">
  <p:tag name="KSO_WM_BEAUTIFY_FLAG" val="#wm#"/>
  <p:tag name="KSO_WM_TEMPLATE_CATEGORY" val="custom"/>
  <p:tag name="KSO_WM_TEMPLATE_INDEX" val="20220976"/>
</p:tagLst>
</file>

<file path=ppt/tags/tag606.xml><?xml version="1.0" encoding="utf-8"?>
<p:tagLst xmlns:p="http://schemas.openxmlformats.org/presentationml/2006/main">
  <p:tag name="KSO_WM_BEAUTIFY_FLAG" val="#wm#"/>
  <p:tag name="KSO_WM_TEMPLATE_CATEGORY" val="custom"/>
  <p:tag name="KSO_WM_TEMPLATE_INDEX" val="20220976"/>
</p:tagLst>
</file>

<file path=ppt/tags/tag607.xml><?xml version="1.0" encoding="utf-8"?>
<p:tagLst xmlns:p="http://schemas.openxmlformats.org/presentationml/2006/main">
  <p:tag name="KSO_WM_BEAUTIFY_FLAG" val="#wm#"/>
  <p:tag name="KSO_WM_TEMPLATE_CATEGORY" val="custom"/>
  <p:tag name="KSO_WM_TEMPLATE_INDEX" val="20220976"/>
</p:tagLst>
</file>

<file path=ppt/tags/tag608.xml><?xml version="1.0" encoding="utf-8"?>
<p:tagLst xmlns:p="http://schemas.openxmlformats.org/presentationml/2006/main">
  <p:tag name="KSO_WM_BEAUTIFY_FLAG" val="#wm#"/>
  <p:tag name="KSO_WM_TEMPLATE_CATEGORY" val="custom"/>
  <p:tag name="KSO_WM_TEMPLATE_INDEX" val="20220976"/>
</p:tagLst>
</file>

<file path=ppt/tags/tag609.xml><?xml version="1.0" encoding="utf-8"?>
<p:tagLst xmlns:p="http://schemas.openxmlformats.org/presentationml/2006/main">
  <p:tag name="KSO_WM_BEAUTIFY_FLAG" val="#wm#"/>
  <p:tag name="KSO_WM_TEMPLATE_CATEGORY" val="custom"/>
  <p:tag name="KSO_WM_TEMPLATE_INDEX" val="20220976"/>
</p:tagLst>
</file>

<file path=ppt/tags/tag61.xml><?xml version="1.0" encoding="utf-8"?>
<p:tagLst xmlns:p="http://schemas.openxmlformats.org/presentationml/2006/main">
  <p:tag name="KSO_WM_SLIDE_BACKGROUND_TYPE" val="bottomTop"/>
</p:tagLst>
</file>

<file path=ppt/tags/tag610.xml><?xml version="1.0" encoding="utf-8"?>
<p:tagLst xmlns:p="http://schemas.openxmlformats.org/presentationml/2006/main">
  <p:tag name="KSO_WM_BEAUTIFY_FLAG" val="#wm#"/>
  <p:tag name="KSO_WM_TEMPLATE_CATEGORY" val="custom"/>
  <p:tag name="KSO_WM_TEMPLATE_INDEX" val="20220976"/>
</p:tagLst>
</file>

<file path=ppt/tags/tag611.xml><?xml version="1.0" encoding="utf-8"?>
<p:tagLst xmlns:p="http://schemas.openxmlformats.org/presentationml/2006/main">
  <p:tag name="KSO_WM_UNIT_SUBTYPE" val="v"/>
  <p:tag name="KSO_WM_TEMPLATE_CATEGORY" val="chip"/>
  <p:tag name="KSO_WM_TEMPLATE_INDEX" val="20221202"/>
  <p:tag name="KSO_WM_UNIT_TYPE" val="i"/>
  <p:tag name="KSO_WM_UNIT_INDEX" val="1"/>
  <p:tag name="KSO_WM_UNIT_ID" val="chip20221202_2*i*1"/>
  <p:tag name="KSO_WM_BEAUTIFY_FLAG" val="#wm#"/>
  <p:tag name="KSO_WM_TAG_VERSION" val="1.0"/>
  <p:tag name="KSO_WM_CHIP_GROUPID" val="61b079fbec6ac7255f421500"/>
  <p:tag name="KSO_WM_CHIP_XID" val="61ba9ee47d221a2e4b616937"/>
  <p:tag name="KSO_WM_UNIT_DEC_AREA_ID" val="748fd228c0cb4a6093c3a1d6b1f7890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1e8a7d2e3f004cd6af923e039d2a18ab"/>
  <p:tag name="KSO_WM_SLIDE_BACKGROUND_TYPE" val="general"/>
  <p:tag name="WM_BEAUTIFY_SHAPE_IDENTITY" val="{e889d953-0aa1-480d-a7dc-4dfd2da8b30d}"/>
</p:tagLst>
</file>

<file path=ppt/tags/tag612.xml><?xml version="1.0" encoding="utf-8"?>
<p:tagLst xmlns:p="http://schemas.openxmlformats.org/presentationml/2006/main">
  <p:tag name="KSO_WM_UNIT_TEXT_FILL_FORE_SCHEMECOLOR_INDEX_BRIGHTNESS" val="0"/>
  <p:tag name="KSO_WM_UNIT_TEXT_FILL_FORE_SCHEMECOLOR_INDEX" val="15"/>
  <p:tag name="KSO_WM_UNIT_TEXT_FILL_TYPE" val="1"/>
</p:tagLst>
</file>

<file path=ppt/tags/tag61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14.xml><?xml version="1.0" encoding="utf-8"?>
<p:tagLst xmlns:p="http://schemas.openxmlformats.org/presentationml/2006/main">
  <p:tag name="KSO_WM_SLIDE_BK_DARK_LIGHT" val=""/>
  <p:tag name="KSO_WM_SLIDE_BACKGROUND_TYPE" val="general"/>
</p:tagLst>
</file>

<file path=ppt/tags/tag615.xml><?xml version="1.0" encoding="utf-8"?>
<p:tagLst xmlns:p="http://schemas.openxmlformats.org/presentationml/2006/main">
  <p:tag name="KSO_WM_SLIDE_MODEL_TYPE" val="numdgm"/>
</p:tagLst>
</file>

<file path=ppt/tags/tag616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添加标题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0976_7*a*1"/>
  <p:tag name="KSO_WM_TEMPLATE_CATEGORY" val="custom"/>
  <p:tag name="KSO_WM_TEMPLATE_INDEX" val="20220976"/>
  <p:tag name="KSO_WM_UNIT_LAYERLEVEL" val="1"/>
  <p:tag name="KSO_WM_TAG_VERSION" val="1.0"/>
  <p:tag name="KSO_WM_BEAUTIFY_FLAG" val="#wm#"/>
  <p:tag name="KSO_WM_UNIT_DEFAULT_FONT" val="36;44;2"/>
  <p:tag name="KSO_WM_UNIT_BLOCK" val="0"/>
  <p:tag name="KSO_WM_UNIT_DEC_AREA_ID" val="ad58175166bc4f63b70744db7376c287"/>
  <p:tag name="KSO_WM_CHIP_GROUPID" val="617275e954cda7cf43af418d"/>
  <p:tag name="KSO_WM_CHIP_XID" val="617275e954cda7cf43af418b"/>
  <p:tag name="KSO_WM_CHIP_FILLAREA_FILL_RULE" val="{&quot;fill_align&quot;:&quot;cm&quot;,&quot;fill_mode&quot;:&quot;adaptive&quot;,&quot;sacle_strategy&quot;:&quot;smart&quot;}"/>
  <p:tag name="KSO_WM_ASSEMBLE_CHIP_INDEX" val="fc45748d90fe4c90af8e23d583b1e882"/>
  <p:tag name="KSO_WM_UNIT_TEXT_FILL_FORE_SCHEMECOLOR_INDEX_BRIGHTNESS" val="0"/>
  <p:tag name="KSO_WM_UNIT_TEXT_FILL_FORE_SCHEMECOLOR_INDEX" val="14"/>
  <p:tag name="KSO_WM_UNIT_TEXT_FILL_TYPE" val="1"/>
</p:tagLst>
</file>

<file path=ppt/tags/tag617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20976_7*e*1"/>
  <p:tag name="KSO_WM_TEMPLATE_CATEGORY" val="custom"/>
  <p:tag name="KSO_WM_TEMPLATE_INDEX" val="20220976"/>
  <p:tag name="KSO_WM_UNIT_LAYERLEVEL" val="1"/>
  <p:tag name="KSO_WM_TAG_VERSION" val="1.0"/>
  <p:tag name="KSO_WM_BEAUTIFY_FLAG" val="#wm#"/>
  <p:tag name="KSO_WM_UNIT_BLOCK" val="0"/>
  <p:tag name="KSO_WM_UNIT_DEC_AREA_ID" val="74b9cdbc4d024d1abe191c54e1e59268"/>
  <p:tag name="KSO_WM_UNIT_DEFAULT_FONT" val="118;142;2"/>
  <p:tag name="KSO_WM_UNIT_PRESET_TEXT" val="01"/>
  <p:tag name="KSO_WM_UNIT_NOCLEAR" val="0"/>
  <p:tag name="KSO_WM_UNIT_VALUE" val="2"/>
  <p:tag name="KSO_WM_CHIP_GROUPID" val="617275e954cda7cf43af418d"/>
  <p:tag name="KSO_WM_CHIP_XID" val="617275e954cda7cf43af418b"/>
  <p:tag name="KSO_WM_CHIP_FILLAREA_FILL_RULE" val="{&quot;fill_align&quot;:&quot;cm&quot;,&quot;fill_mode&quot;:&quot;adaptive&quot;,&quot;sacle_strategy&quot;:&quot;smart&quot;}"/>
  <p:tag name="KSO_WM_ASSEMBLE_CHIP_INDEX" val="fc45748d90fe4c90af8e23d583b1e882"/>
  <p:tag name="KSO_WM_UNIT_TEXT_FILL_FORE_SCHEMECOLOR_INDEX_BRIGHTNESS" val="0"/>
  <p:tag name="KSO_WM_UNIT_TEXT_FILL_FORE_SCHEMECOLOR_INDEX" val="5"/>
  <p:tag name="KSO_WM_UNIT_TEXT_FILL_TYPE" val="1"/>
</p:tagLst>
</file>

<file path=ppt/tags/tag6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20976_7*i*1"/>
  <p:tag name="KSO_WM_TEMPLATE_CATEGORY" val="custom"/>
  <p:tag name="KSO_WM_TEMPLATE_INDEX" val="20220976"/>
  <p:tag name="KSO_WM_UNIT_LAYERLEVEL" val="1"/>
  <p:tag name="KSO_WM_TAG_VERSION" val="1.0"/>
  <p:tag name="KSO_WM_BEAUTIFY_FLAG" val="#wm#"/>
  <p:tag name="KSO_WM_UNIT_BLOCK" val="0"/>
  <p:tag name="KSO_WM_UNIT_SM_LIMIT_TYPE" val="4"/>
  <p:tag name="KSO_WM_UNIT_DEC_AREA_ID" val="35fe247a8f8b4ba9bce86f1ca7fdb11e"/>
  <p:tag name="KSO_WM_UNIT_DECORATE_INFO" val="{&quot;DecorateInfoH&quot;:{&quot;IsAbs&quot;:false},&quot;DecorateInfoW&quot;:{&quot;IsAbs&quot;:true},&quot;DecorateInfoX&quot;:{&quot;IsAbs&quot;:true,&quot;Pos&quot;:2},&quot;DecorateInfoY&quot;:{&quot;IsAbs&quot;:true,&quot;Pos&quot;:1},&quot;ReferentInfo&quot;:{&quot;Id&quot;:&quot;ad58175166bc4f63b70744db7376c287;cbebdb3316df4acebb25aebf772e514d&quot;,&quot;X&quot;:{&quot;Pos&quot;:0},&quot;Y&quot;:{&quot;Pos&quot;:1}},&quot;whChangeMode&quot;:0}"/>
  <p:tag name="KSO_WM_CHIP_GROUPID" val="617275e954cda7cf43af418d"/>
  <p:tag name="KSO_WM_CHIP_XID" val="617275e954cda7cf43af418b"/>
  <p:tag name="KSO_WM_CHIP_FILLAREA_FILL_RULE" val="{&quot;fill_align&quot;:&quot;cm&quot;,&quot;fill_mode&quot;:&quot;adaptive&quot;,&quot;sacle_strategy&quot;:&quot;smart&quot;}"/>
  <p:tag name="KSO_WM_UNIT_DEC_SUPPORTCHANGEPIC" val="0"/>
  <p:tag name="KSO_WM_UNIT_DEC_CHANGEPICRESERVED" val="0"/>
  <p:tag name="KSO_WM_ASSEMBLE_CHIP_INDEX" val="fc45748d90fe4c90af8e23d583b1e882"/>
  <p:tag name="KSO_WM_UNIT_LINE_FORE_SCHEMECOLOR_INDEX_BRIGHTNESS" val="0"/>
  <p:tag name="KSO_WM_UNIT_LINE_FORE_SCHEMECOLOR_INDEX" val="5"/>
  <p:tag name="KSO_WM_UNIT_LINE_FILL_TYPE" val="2"/>
</p:tagLst>
</file>

<file path=ppt/tags/tag619.xml><?xml version="1.0" encoding="utf-8"?>
<p:tagLst xmlns:p="http://schemas.openxmlformats.org/presentationml/2006/main">
  <p:tag name="KSO_WM_BEAUTIFY_FLAG" val="#wm#"/>
  <p:tag name="KSO_WM_TEMPLATE_CATEGORY" val="custom"/>
  <p:tag name="KSO_WM_TEMPLATE_INDEX" val="20220976"/>
  <p:tag name="KSO_WM_SLIDE_ID" val="custom20220976_7"/>
  <p:tag name="KSO_WM_TEMPLATE_SUBCATEGORY" val="21"/>
  <p:tag name="KSO_WM_TEMPLATE_MASTER_TYPE" val="1"/>
  <p:tag name="KSO_WM_TEMPLATE_COLOR_TYPE" val="1"/>
  <p:tag name="KSO_WM_SLIDE_ITEM_CNT" val="0"/>
  <p:tag name="KSO_WM_SLIDE_INDEX" val="7"/>
  <p:tag name="KSO_WM_TAG_VERSION" val="1.0"/>
  <p:tag name="KSO_WM_SLIDE_LAYOUT" val="a_e_f"/>
  <p:tag name="KSO_WM_SLIDE_LAYOUT_CNT" val="1_1_1"/>
  <p:tag name="KSO_WM_CHIP_INFOS" val="{&quot;type&quot;:0,&quot;layout_type&quot;:&quot;1_NF_C_3&quot;,&quot;layout_feature&quot;:1,&quot;aspect_ratio&quot;:&quot;16:9&quot;,&quot;same_font_size&quot;:false,&quot;diagram&quot;:{&quot;type&quot;:[],&quot;direction&quot;:0,&quot;isSupportDecBetweenItems&quot;:false},&quot;tags&quot;:{&quot;style&quot;:[&quot;全选&quot;,&quot;商务&quot;,&quot;简约&quot;,&quot;文艺清新&quot;,&quot;中国风&quot;,&quot;卡通&quot;,&quot;欧美风&quot;,&quot;黑板风&quot;,&quot;渐变风&quot;,&quot;党政风&quot;]},&quot;slide_type&quot;:[&quot;sectionTitle&quot;],&quot;useType&quot;:[&quot;ppt&quot;]}"/>
  <p:tag name="KSO_WM_CHIP_FILLPROP" val="[[{&quot;text_align&quot;:&quot;cm&quot;,&quot;text_direction&quot;:&quot;horizontal&quot;,&quot;support_big_font&quot;:false,&quot;picture_toward&quot;:0,&quot;picture_dockside&quot;:[],&quot;fill_id&quot;:&quot;96eefa8a9f884552bce8fe8b1f51256e&quot;,&quot;fill_align&quot;:&quot;cm&quot;,&quot;chip_types&quot;:[&quot;header&quot;,&quot;wordpuzzle&quot;]}]]"/>
  <p:tag name="KSO_WM_CHIP_DECFILLPROP" val="[]"/>
  <p:tag name="KSO_WM_CHIP_XID" val="61309648c37455bdf62aa28e"/>
  <p:tag name="KSO_WM_CHIP_GROUPID" val="61309648c37455bdf62aa28d"/>
  <p:tag name="KSO_WM_SLIDE_LAYOUT_INFO" val="{&quot;id&quot;:&quot;2021-11-19T15:00:17&quot;,&quot;margin&quot;:{&quot;bottom&quot;:6.4267454147338867,&quot;left&quot;:5.5209722518920898,&quot;right&quot;:5.5209722518920898,&quot;top&quot;:6.4284734725952148},&quot;type&quot;:0}"/>
  <p:tag name="KSO_WM_SLIDE_BK_DARK_LIGHT" val="2"/>
  <p:tag name="KSO_WM_SLIDE_BACKGROUND_TYPE" val="general"/>
  <p:tag name="KSO_WM_SLIDE_SUPPORT_FEATURE_TYPE" val="0"/>
  <p:tag name="KSO_WM_SLIDE_TYPE" val="sectionTitle"/>
  <p:tag name="KSO_WM_CHIP_COLORING" val="3"/>
  <p:tag name="KSO_WM_SLIDE_SUBTYPE" val="pureTxt"/>
  <p:tag name="KSO_WM_TEMPLATE_ASSEMBLE_XID" val="61974b7dc75558f33bc3a6e7"/>
  <p:tag name="KSO_WM_TEMPLATE_ASSEMBLE_GROUPID" val="618ddf349d7b144ec989f16d"/>
</p:tagLst>
</file>

<file path=ppt/tags/tag62.xml><?xml version="1.0" encoding="utf-8"?>
<p:tagLst xmlns:p="http://schemas.openxmlformats.org/presentationml/2006/main">
  <p:tag name="KSO_WM_SLIDE_BACKGROUND_TYPE" val="bottomTop"/>
</p:tagLst>
</file>

<file path=ppt/tags/tag620.xml><?xml version="1.0" encoding="utf-8"?>
<p:tagLst xmlns:p="http://schemas.openxmlformats.org/presentationml/2006/main">
  <p:tag name="KSO_WM_SPECIAL_SOURCE" val="bdnull"/>
</p:tagLst>
</file>

<file path=ppt/tags/tag621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添加标题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0976_7*a*1"/>
  <p:tag name="KSO_WM_TEMPLATE_CATEGORY" val="custom"/>
  <p:tag name="KSO_WM_TEMPLATE_INDEX" val="20220976"/>
  <p:tag name="KSO_WM_UNIT_LAYERLEVEL" val="1"/>
  <p:tag name="KSO_WM_TAG_VERSION" val="1.0"/>
  <p:tag name="KSO_WM_BEAUTIFY_FLAG" val="#wm#"/>
  <p:tag name="KSO_WM_UNIT_DEFAULT_FONT" val="36;44;2"/>
  <p:tag name="KSO_WM_UNIT_BLOCK" val="0"/>
  <p:tag name="KSO_WM_UNIT_DEC_AREA_ID" val="ad58175166bc4f63b70744db7376c287"/>
  <p:tag name="KSO_WM_CHIP_GROUPID" val="617275e954cda7cf43af418d"/>
  <p:tag name="KSO_WM_CHIP_XID" val="617275e954cda7cf43af418b"/>
  <p:tag name="KSO_WM_CHIP_FILLAREA_FILL_RULE" val="{&quot;fill_align&quot;:&quot;cm&quot;,&quot;fill_mode&quot;:&quot;adaptive&quot;,&quot;sacle_strategy&quot;:&quot;smart&quot;}"/>
  <p:tag name="KSO_WM_ASSEMBLE_CHIP_INDEX" val="fc45748d90fe4c90af8e23d583b1e882"/>
  <p:tag name="KSO_WM_UNIT_TEXT_FILL_FORE_SCHEMECOLOR_INDEX_BRIGHTNESS" val="0"/>
  <p:tag name="KSO_WM_UNIT_TEXT_FILL_FORE_SCHEMECOLOR_INDEX" val="14"/>
  <p:tag name="KSO_WM_UNIT_TEXT_FILL_TYPE" val="1"/>
</p:tagLst>
</file>

<file path=ppt/tags/tag622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20976_7*e*1"/>
  <p:tag name="KSO_WM_TEMPLATE_CATEGORY" val="custom"/>
  <p:tag name="KSO_WM_TEMPLATE_INDEX" val="20220976"/>
  <p:tag name="KSO_WM_UNIT_LAYERLEVEL" val="1"/>
  <p:tag name="KSO_WM_TAG_VERSION" val="1.0"/>
  <p:tag name="KSO_WM_BEAUTIFY_FLAG" val="#wm#"/>
  <p:tag name="KSO_WM_UNIT_BLOCK" val="0"/>
  <p:tag name="KSO_WM_UNIT_DEC_AREA_ID" val="74b9cdbc4d024d1abe191c54e1e59268"/>
  <p:tag name="KSO_WM_UNIT_DEFAULT_FONT" val="118;142;2"/>
  <p:tag name="KSO_WM_UNIT_PRESET_TEXT" val="01"/>
  <p:tag name="KSO_WM_UNIT_NOCLEAR" val="0"/>
  <p:tag name="KSO_WM_UNIT_VALUE" val="2"/>
  <p:tag name="KSO_WM_CHIP_GROUPID" val="617275e954cda7cf43af418d"/>
  <p:tag name="KSO_WM_CHIP_XID" val="617275e954cda7cf43af418b"/>
  <p:tag name="KSO_WM_CHIP_FILLAREA_FILL_RULE" val="{&quot;fill_align&quot;:&quot;cm&quot;,&quot;fill_mode&quot;:&quot;adaptive&quot;,&quot;sacle_strategy&quot;:&quot;smart&quot;}"/>
  <p:tag name="KSO_WM_ASSEMBLE_CHIP_INDEX" val="fc45748d90fe4c90af8e23d583b1e882"/>
  <p:tag name="KSO_WM_UNIT_TEXT_FILL_FORE_SCHEMECOLOR_INDEX_BRIGHTNESS" val="0"/>
  <p:tag name="KSO_WM_UNIT_TEXT_FILL_FORE_SCHEMECOLOR_INDEX" val="5"/>
  <p:tag name="KSO_WM_UNIT_TEXT_FILL_TYPE" val="1"/>
</p:tagLst>
</file>

<file path=ppt/tags/tag6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20976_7*i*1"/>
  <p:tag name="KSO_WM_TEMPLATE_CATEGORY" val="custom"/>
  <p:tag name="KSO_WM_TEMPLATE_INDEX" val="20220976"/>
  <p:tag name="KSO_WM_UNIT_LAYERLEVEL" val="1"/>
  <p:tag name="KSO_WM_TAG_VERSION" val="1.0"/>
  <p:tag name="KSO_WM_BEAUTIFY_FLAG" val="#wm#"/>
  <p:tag name="KSO_WM_UNIT_BLOCK" val="0"/>
  <p:tag name="KSO_WM_UNIT_SM_LIMIT_TYPE" val="4"/>
  <p:tag name="KSO_WM_UNIT_DEC_AREA_ID" val="35fe247a8f8b4ba9bce86f1ca7fdb11e"/>
  <p:tag name="KSO_WM_UNIT_DECORATE_INFO" val="{&quot;DecorateInfoH&quot;:{&quot;IsAbs&quot;:false},&quot;DecorateInfoW&quot;:{&quot;IsAbs&quot;:true},&quot;DecorateInfoX&quot;:{&quot;IsAbs&quot;:true,&quot;Pos&quot;:2},&quot;DecorateInfoY&quot;:{&quot;IsAbs&quot;:true,&quot;Pos&quot;:1},&quot;ReferentInfo&quot;:{&quot;Id&quot;:&quot;ad58175166bc4f63b70744db7376c287;cbebdb3316df4acebb25aebf772e514d&quot;,&quot;X&quot;:{&quot;Pos&quot;:0},&quot;Y&quot;:{&quot;Pos&quot;:1}},&quot;whChangeMode&quot;:0}"/>
  <p:tag name="KSO_WM_CHIP_GROUPID" val="617275e954cda7cf43af418d"/>
  <p:tag name="KSO_WM_CHIP_XID" val="617275e954cda7cf43af418b"/>
  <p:tag name="KSO_WM_CHIP_FILLAREA_FILL_RULE" val="{&quot;fill_align&quot;:&quot;cm&quot;,&quot;fill_mode&quot;:&quot;adaptive&quot;,&quot;sacle_strategy&quot;:&quot;smart&quot;}"/>
  <p:tag name="KSO_WM_UNIT_DEC_SUPPORTCHANGEPIC" val="0"/>
  <p:tag name="KSO_WM_UNIT_DEC_CHANGEPICRESERVED" val="0"/>
  <p:tag name="KSO_WM_ASSEMBLE_CHIP_INDEX" val="fc45748d90fe4c90af8e23d583b1e882"/>
  <p:tag name="KSO_WM_UNIT_LINE_FORE_SCHEMECOLOR_INDEX_BRIGHTNESS" val="0"/>
  <p:tag name="KSO_WM_UNIT_LINE_FORE_SCHEMECOLOR_INDEX" val="5"/>
  <p:tag name="KSO_WM_UNIT_LINE_FILL_TYPE" val="2"/>
</p:tagLst>
</file>

<file path=ppt/tags/tag624.xml><?xml version="1.0" encoding="utf-8"?>
<p:tagLst xmlns:p="http://schemas.openxmlformats.org/presentationml/2006/main">
  <p:tag name="KSO_WM_BEAUTIFY_FLAG" val="#wm#"/>
  <p:tag name="KSO_WM_TEMPLATE_CATEGORY" val="custom"/>
  <p:tag name="KSO_WM_TEMPLATE_INDEX" val="20220976"/>
  <p:tag name="KSO_WM_SLIDE_ID" val="custom20220976_7"/>
  <p:tag name="KSO_WM_TEMPLATE_SUBCATEGORY" val="21"/>
  <p:tag name="KSO_WM_TEMPLATE_MASTER_TYPE" val="1"/>
  <p:tag name="KSO_WM_TEMPLATE_COLOR_TYPE" val="1"/>
  <p:tag name="KSO_WM_SLIDE_ITEM_CNT" val="0"/>
  <p:tag name="KSO_WM_SLIDE_INDEX" val="7"/>
  <p:tag name="KSO_WM_TAG_VERSION" val="1.0"/>
  <p:tag name="KSO_WM_SLIDE_LAYOUT" val="a_e_f"/>
  <p:tag name="KSO_WM_SLIDE_LAYOUT_CNT" val="1_1_1"/>
  <p:tag name="KSO_WM_CHIP_INFOS" val="{&quot;type&quot;:0,&quot;layout_type&quot;:&quot;1_NF_C_3&quot;,&quot;layout_feature&quot;:1,&quot;aspect_ratio&quot;:&quot;16:9&quot;,&quot;same_font_size&quot;:false,&quot;diagram&quot;:{&quot;type&quot;:[],&quot;direction&quot;:0,&quot;isSupportDecBetweenItems&quot;:false},&quot;tags&quot;:{&quot;style&quot;:[&quot;全选&quot;,&quot;商务&quot;,&quot;简约&quot;,&quot;文艺清新&quot;,&quot;中国风&quot;,&quot;卡通&quot;,&quot;欧美风&quot;,&quot;黑板风&quot;,&quot;渐变风&quot;,&quot;党政风&quot;]},&quot;slide_type&quot;:[&quot;sectionTitle&quot;],&quot;useType&quot;:[&quot;ppt&quot;]}"/>
  <p:tag name="KSO_WM_CHIP_FILLPROP" val="[[{&quot;text_align&quot;:&quot;cm&quot;,&quot;text_direction&quot;:&quot;horizontal&quot;,&quot;support_big_font&quot;:false,&quot;picture_toward&quot;:0,&quot;picture_dockside&quot;:[],&quot;fill_id&quot;:&quot;96eefa8a9f884552bce8fe8b1f51256e&quot;,&quot;fill_align&quot;:&quot;cm&quot;,&quot;chip_types&quot;:[&quot;header&quot;,&quot;wordpuzzle&quot;]}]]"/>
  <p:tag name="KSO_WM_CHIP_DECFILLPROP" val="[]"/>
  <p:tag name="KSO_WM_CHIP_XID" val="61309648c37455bdf62aa28e"/>
  <p:tag name="KSO_WM_CHIP_GROUPID" val="61309648c37455bdf62aa28d"/>
  <p:tag name="KSO_WM_SLIDE_LAYOUT_INFO" val="{&quot;id&quot;:&quot;2021-11-19T15:00:17&quot;,&quot;margin&quot;:{&quot;bottom&quot;:6.4267454147338867,&quot;left&quot;:5.5209722518920898,&quot;right&quot;:5.5209722518920898,&quot;top&quot;:6.4284734725952148},&quot;type&quot;:0}"/>
  <p:tag name="KSO_WM_SLIDE_BK_DARK_LIGHT" val="2"/>
  <p:tag name="KSO_WM_SLIDE_BACKGROUND_TYPE" val="general"/>
  <p:tag name="KSO_WM_SLIDE_SUPPORT_FEATURE_TYPE" val="0"/>
  <p:tag name="KSO_WM_SLIDE_TYPE" val="sectionTitle"/>
  <p:tag name="KSO_WM_CHIP_COLORING" val="3"/>
  <p:tag name="KSO_WM_SLIDE_SUBTYPE" val="pureTxt"/>
  <p:tag name="KSO_WM_TEMPLATE_ASSEMBLE_XID" val="61974b7dc75558f33bc3a6e7"/>
  <p:tag name="KSO_WM_TEMPLATE_ASSEMBLE_GROUPID" val="618ddf349d7b144ec989f16d"/>
</p:tagLst>
</file>

<file path=ppt/tags/tag625.xml><?xml version="1.0" encoding="utf-8"?>
<p:tagLst xmlns:p="http://schemas.openxmlformats.org/presentationml/2006/main">
  <p:tag name="KSO_WM_SPECIAL_SOURCE" val="bdnull"/>
</p:tagLst>
</file>

<file path=ppt/tags/tag626.xml><?xml version="1.0" encoding="utf-8"?>
<p:tagLst xmlns:p="http://schemas.openxmlformats.org/presentationml/2006/main">
  <p:tag name="KSO_WM_SPECIAL_SOURCE" val="bdnull"/>
</p:tagLst>
</file>

<file path=ppt/tags/tag627.xml><?xml version="1.0" encoding="utf-8"?>
<p:tagLst xmlns:p="http://schemas.openxmlformats.org/presentationml/2006/main">
  <p:tag name="KSO_WM_SPECIAL_SOURCE" val="bdnull"/>
</p:tagLst>
</file>

<file path=ppt/tags/tag628.xml><?xml version="1.0" encoding="utf-8"?>
<p:tagLst xmlns:p="http://schemas.openxmlformats.org/presentationml/2006/main">
  <p:tag name="KSO_WM_SPECIAL_SOURCE" val="bdnull"/>
</p:tagLst>
</file>

<file path=ppt/tags/tag629.xml><?xml version="1.0" encoding="utf-8"?>
<p:tagLst xmlns:p="http://schemas.openxmlformats.org/presentationml/2006/main">
  <p:tag name="COMMONDATA" val="eyJoZGlkIjoiNzlmYzVmYWI0MTMwNGYyMzAwMDg1ZmUyMmUxOTQyODcifQ=="/>
</p:tagLst>
</file>

<file path=ppt/tags/tag63.xml><?xml version="1.0" encoding="utf-8"?>
<p:tagLst xmlns:p="http://schemas.openxmlformats.org/presentationml/2006/main">
  <p:tag name="KSO_WM_SLIDE_BACKGROUND_TYPE" val="bottomTop"/>
</p:tagLst>
</file>

<file path=ppt/tags/tag64.xml><?xml version="1.0" encoding="utf-8"?>
<p:tagLst xmlns:p="http://schemas.openxmlformats.org/presentationml/2006/main">
  <p:tag name="KSO_WM_SLIDE_BACKGROUND_TYPE" val="bottomTop"/>
</p:tagLst>
</file>

<file path=ppt/tags/tag65.xml><?xml version="1.0" encoding="utf-8"?>
<p:tagLst xmlns:p="http://schemas.openxmlformats.org/presentationml/2006/main">
  <p:tag name="KSO_WM_SLIDE_BACKGROUND_TYPE" val="bottomTop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chip20205652_5*i*1"/>
  <p:tag name="KSO_WM_TEMPLATE_CATEGORY" val="chip"/>
  <p:tag name="KSO_WM_TEMPLATE_INDEX" val="20205652"/>
  <p:tag name="KSO_WM_UNIT_LAYERLEVEL" val="1"/>
  <p:tag name="KSO_WM_TAG_VERSION" val="1.0"/>
  <p:tag name="KSO_WM_BEAUTIFY_FLAG" val="#wm#"/>
  <p:tag name="KSO_WM_CHIP_GROUPID" val="5f705a48747e3ea6e292a0fe"/>
  <p:tag name="KSO_WM_CHIP_XID" val="5f705a48747e3ea6e292a103"/>
  <p:tag name="KSO_WM_UNIT_DEC_AREA_ID" val="f915787f8a0346ae9a178cfeec91be26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a3fd91837ce248b38e241bcb0013ec5e"/>
  <p:tag name="KSO_WM_SLIDE_BACKGROUND_TYPE" val="navigation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652_3*i*1"/>
  <p:tag name="KSO_WM_TEMPLATE_CATEGORY" val="chip"/>
  <p:tag name="KSO_WM_TEMPLATE_INDEX" val="20205652"/>
  <p:tag name="KSO_WM_UNIT_LAYERLEVEL" val="1"/>
  <p:tag name="KSO_WM_TAG_VERSION" val="1.0"/>
  <p:tag name="KSO_WM_BEAUTIFY_FLAG" val="#wm#"/>
  <p:tag name="KSO_WM_CHIP_GROUPID" val="5f705a48747e3ea6e292a0fe"/>
  <p:tag name="KSO_WM_CHIP_XID" val="5f705a48747e3ea6e292a101"/>
  <p:tag name="KSO_WM_UNIT_DEC_AREA_ID" val="dc998bbaabc7457594b0a08d00352cdb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ef61284d263e4e06a88586ecc822f953"/>
  <p:tag name="KSO_WM_SLIDE_BACKGROUND_TYPE" val="navigation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652_3*i*1"/>
  <p:tag name="KSO_WM_TEMPLATE_CATEGORY" val="chip"/>
  <p:tag name="KSO_WM_TEMPLATE_INDEX" val="20205652"/>
  <p:tag name="KSO_WM_UNIT_LAYERLEVEL" val="1"/>
  <p:tag name="KSO_WM_TAG_VERSION" val="1.0"/>
  <p:tag name="KSO_WM_BEAUTIFY_FLAG" val="#wm#"/>
  <p:tag name="KSO_WM_CHIP_GROUPID" val="5f705a48747e3ea6e292a0fe"/>
  <p:tag name="KSO_WM_CHIP_XID" val="5f705a48747e3ea6e292a101"/>
  <p:tag name="KSO_WM_UNIT_DEC_AREA_ID" val="cdbbead724444985a789338a02e5aa39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1e56bb31b3db446dbd1bb2da1b0170a6"/>
  <p:tag name="KSO_WM_SLIDE_BACKGROUND_TYPE" val="navigation"/>
</p:tagLst>
</file>

<file path=ppt/tags/tag69.xml><?xml version="1.0" encoding="utf-8"?>
<p:tagLst xmlns:p="http://schemas.openxmlformats.org/presentationml/2006/main">
  <p:tag name="KSO_WM_SLIDE_BACKGROUND_TYPE" val="navigation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652_3*i*1"/>
  <p:tag name="KSO_WM_TEMPLATE_CATEGORY" val="chip"/>
  <p:tag name="KSO_WM_TEMPLATE_INDEX" val="20205652"/>
  <p:tag name="KSO_WM_UNIT_LAYERLEVEL" val="1"/>
  <p:tag name="KSO_WM_TAG_VERSION" val="1.0"/>
  <p:tag name="KSO_WM_BEAUTIFY_FLAG" val="#wm#"/>
  <p:tag name="KSO_WM_CHIP_GROUPID" val="5f705a48747e3ea6e292a0fe"/>
  <p:tag name="KSO_WM_CHIP_XID" val="5f705a48747e3ea6e292a101"/>
  <p:tag name="KSO_WM_UNIT_DEC_AREA_ID" val="fe7b8c874c2144deb3c8bfdee2fd990a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071ad297c36f4dfb9d45591a6f18b566"/>
</p:tagLst>
</file>

<file path=ppt/tags/tag70.xml><?xml version="1.0" encoding="utf-8"?>
<p:tagLst xmlns:p="http://schemas.openxmlformats.org/presentationml/2006/main">
  <p:tag name="KSO_WM_SLIDE_BACKGROUND_TYPE" val="navigation"/>
</p:tagLst>
</file>

<file path=ppt/tags/tag71.xml><?xml version="1.0" encoding="utf-8"?>
<p:tagLst xmlns:p="http://schemas.openxmlformats.org/presentationml/2006/main">
  <p:tag name="KSO_WM_SLIDE_BACKGROUND_TYPE" val="navigation"/>
</p:tagLst>
</file>

<file path=ppt/tags/tag72.xml><?xml version="1.0" encoding="utf-8"?>
<p:tagLst xmlns:p="http://schemas.openxmlformats.org/presentationml/2006/main">
  <p:tag name="KSO_WM_SLIDE_BACKGROUND_TYPE" val="navigation"/>
</p:tagLst>
</file>

<file path=ppt/tags/tag73.xml><?xml version="1.0" encoding="utf-8"?>
<p:tagLst xmlns:p="http://schemas.openxmlformats.org/presentationml/2006/main">
  <p:tag name="KSO_WM_SLIDE_BACKGROUND_TYPE" val="navigation"/>
</p:tagLst>
</file>

<file path=ppt/tags/tag74.xml><?xml version="1.0" encoding="utf-8"?>
<p:tagLst xmlns:p="http://schemas.openxmlformats.org/presentationml/2006/main">
  <p:tag name="KSO_WM_SLIDE_BACKGROUND_TYPE" val="navigation"/>
</p:tagLst>
</file>

<file path=ppt/tags/tag75.xml><?xml version="1.0" encoding="utf-8"?>
<p:tagLst xmlns:p="http://schemas.openxmlformats.org/presentationml/2006/main">
  <p:tag name="KSO_WM_SLIDE_BACKGROUND_TYPE" val="navigation"/>
</p:tagLst>
</file>

<file path=ppt/tags/tag76.xml><?xml version="1.0" encoding="utf-8"?>
<p:tagLst xmlns:p="http://schemas.openxmlformats.org/presentationml/2006/main">
  <p:tag name="KSO_WM_SLIDE_BACKGROUND_TYPE" val="navigation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chip20205652_5*i*1"/>
  <p:tag name="KSO_WM_TEMPLATE_CATEGORY" val="chip"/>
  <p:tag name="KSO_WM_TEMPLATE_INDEX" val="20205652"/>
  <p:tag name="KSO_WM_UNIT_LAYERLEVEL" val="1"/>
  <p:tag name="KSO_WM_TAG_VERSION" val="1.0"/>
  <p:tag name="KSO_WM_BEAUTIFY_FLAG" val="#wm#"/>
  <p:tag name="KSO_WM_CHIP_GROUPID" val="5f705a48747e3ea6e292a0fe"/>
  <p:tag name="KSO_WM_CHIP_XID" val="5f705a48747e3ea6e292a103"/>
  <p:tag name="KSO_WM_UNIT_DEC_AREA_ID" val="3d637cda8c7441eca91948815bbf8820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b63d52498fa74c079a64b056284a9a74"/>
  <p:tag name="KSO_WM_SLIDE_BACKGROUND_TYPE" val="belt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652_3*i*1"/>
  <p:tag name="KSO_WM_TEMPLATE_CATEGORY" val="chip"/>
  <p:tag name="KSO_WM_TEMPLATE_INDEX" val="20205652"/>
  <p:tag name="KSO_WM_UNIT_LAYERLEVEL" val="1"/>
  <p:tag name="KSO_WM_TAG_VERSION" val="1.0"/>
  <p:tag name="KSO_WM_BEAUTIFY_FLAG" val="#wm#"/>
  <p:tag name="KSO_WM_CHIP_GROUPID" val="5f705a48747e3ea6e292a0fe"/>
  <p:tag name="KSO_WM_CHIP_XID" val="5f705a48747e3ea6e292a101"/>
  <p:tag name="KSO_WM_UNIT_DEC_AREA_ID" val="e78dac0d160c48a499ca6018e7fd8177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f9e41c081b5f4f809d60c2bb9747ac38"/>
  <p:tag name="KSO_WM_SLIDE_BACKGROUND_TYPE" val="belt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5652_3*i*1"/>
  <p:tag name="KSO_WM_TEMPLATE_CATEGORY" val="chip"/>
  <p:tag name="KSO_WM_TEMPLATE_INDEX" val="20205652"/>
  <p:tag name="KSO_WM_UNIT_LAYERLEVEL" val="1"/>
  <p:tag name="KSO_WM_TAG_VERSION" val="1.0"/>
  <p:tag name="KSO_WM_BEAUTIFY_FLAG" val="#wm#"/>
  <p:tag name="KSO_WM_CHIP_GROUPID" val="5f705a48747e3ea6e292a0fe"/>
  <p:tag name="KSO_WM_CHIP_XID" val="5f705a48747e3ea6e292a101"/>
  <p:tag name="KSO_WM_UNIT_DEC_AREA_ID" val="22324e4f09ff4dd895790a24c75f2577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78d3acd36c5b43568cd29d2be44430e1"/>
  <p:tag name="KSO_WM_SLIDE_BACKGROUND_TYPE" val="belt"/>
</p:tagLst>
</file>

<file path=ppt/tags/tag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652_1*a*1"/>
  <p:tag name="KSO_WM_TEMPLATE_CATEGORY" val="custom"/>
  <p:tag name="KSO_WM_TEMPLATE_INDEX" val="20205652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32;2"/>
  <p:tag name="KSO_WM_UNIT_BLOCK" val="0"/>
  <p:tag name="KSO_WM_UNIT_DEC_AREA_ID" val="9da9ac09c74f4b538b505abc97688079"/>
  <p:tag name="KSO_WM_CHIP_GROUPID" val="5ebe41950ac41c4a0a525618"/>
  <p:tag name="KSO_WM_CHIP_XID" val="5ebe41950ac41c4a0a525619"/>
  <p:tag name="KSO_WM_CHIP_FILLAREA_FILL_RULE" val="{&quot;fill_align&quot;:&quot;cm&quot;,&quot;fill_mode&quot;:&quot;adaptive&quot;,&quot;sacle_strategy&quot;:&quot;smart&quot;}"/>
  <p:tag name="KSO_WM_ASSEMBLE_CHIP_INDEX" val="6b13e0799a9c4719b2e4e4b505f7370f"/>
  <p:tag name="KSO_WM_UNIT_TEXT_FILL_FORE_SCHEMECOLOR_INDEX_BRIGHTNESS" val="0.15"/>
  <p:tag name="KSO_WM_UNIT_TEXT_FILL_FORE_SCHEMECOLOR_INDEX" val="13"/>
  <p:tag name="KSO_WM_UNIT_TEXT_FILL_TYPE" val="1"/>
  <p:tag name="KSO_WM_TEMPLATE_ASSEMBLE_XID" val="5f744c9d815d30e31aa387b7"/>
  <p:tag name="KSO_WM_TEMPLATE_ASSEMBLE_GROUPID" val="5f705a48747e3ea6e292a0fe"/>
</p:tagLst>
</file>

<file path=ppt/tags/tag80.xml><?xml version="1.0" encoding="utf-8"?>
<p:tagLst xmlns:p="http://schemas.openxmlformats.org/presentationml/2006/main">
  <p:tag name="KSO_WM_SLIDE_BACKGROUND_TYPE" val="belt"/>
</p:tagLst>
</file>

<file path=ppt/tags/tag81.xml><?xml version="1.0" encoding="utf-8"?>
<p:tagLst xmlns:p="http://schemas.openxmlformats.org/presentationml/2006/main">
  <p:tag name="KSO_WM_SLIDE_BACKGROUND_TYPE" val="belt"/>
</p:tagLst>
</file>

<file path=ppt/tags/tag82.xml><?xml version="1.0" encoding="utf-8"?>
<p:tagLst xmlns:p="http://schemas.openxmlformats.org/presentationml/2006/main">
  <p:tag name="KSO_WM_SLIDE_BACKGROUND_TYPE" val="belt"/>
</p:tagLst>
</file>

<file path=ppt/tags/tag83.xml><?xml version="1.0" encoding="utf-8"?>
<p:tagLst xmlns:p="http://schemas.openxmlformats.org/presentationml/2006/main">
  <p:tag name="KSO_WM_SLIDE_BACKGROUND_TYPE" val="belt"/>
</p:tagLst>
</file>

<file path=ppt/tags/tag84.xml><?xml version="1.0" encoding="utf-8"?>
<p:tagLst xmlns:p="http://schemas.openxmlformats.org/presentationml/2006/main">
  <p:tag name="KSO_WM_SLIDE_BACKGROUND_TYPE" val="belt"/>
</p:tagLst>
</file>

<file path=ppt/tags/tag85.xml><?xml version="1.0" encoding="utf-8"?>
<p:tagLst xmlns:p="http://schemas.openxmlformats.org/presentationml/2006/main">
  <p:tag name="KSO_WM_TEMPLATE_CATEGORY" val="custom"/>
  <p:tag name="KSO_WM_TEMPLATE_INDEX" val="20205652"/>
</p:tagLst>
</file>

<file path=ppt/tags/tag86.xml><?xml version="1.0" encoding="utf-8"?>
<p:tagLst xmlns:p="http://schemas.openxmlformats.org/presentationml/2006/main">
  <p:tag name="KSO_WM_TEMPLATE_CATEGORY" val="custom"/>
  <p:tag name="KSO_WM_TEMPLATE_INDEX" val="20205652"/>
</p:tagLst>
</file>

<file path=ppt/tags/tag8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652"/>
</p:tagLst>
</file>

<file path=ppt/tags/tag88.xml><?xml version="1.0" encoding="utf-8"?>
<p:tagLst xmlns:p="http://schemas.openxmlformats.org/presentationml/2006/main">
  <p:tag name="KSO_WM_UNIT_SUBTYPE" val="v"/>
  <p:tag name="KSO_WM_TEMPLATE_CATEGORY" val="chip"/>
  <p:tag name="KSO_WM_TEMPLATE_INDEX" val="20220976"/>
  <p:tag name="KSO_WM_UNIT_TYPE" val="i"/>
  <p:tag name="KSO_WM_UNIT_INDEX" val="1"/>
  <p:tag name="KSO_WM_UNIT_ID" val="chip20220976_2*i*1"/>
  <p:tag name="KSO_WM_BEAUTIFY_FLAG" val="#wm#"/>
  <p:tag name="KSO_WM_TAG_VERSION" val="1.0"/>
  <p:tag name="KSO_WM_CHIP_GROUPID" val="618ddf349d7b144ec989f16d"/>
  <p:tag name="KSO_WM_CHIP_XID" val="618e0a8a5268663be886272f"/>
  <p:tag name="KSO_WM_UNIT_DEC_AREA_ID" val="cff9e974689741f99837ddeb0f1bc4ef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75e01884e4fe4ed6be163493da3e0ec6"/>
</p:tagLst>
</file>

<file path=ppt/tags/tag89.xml><?xml version="1.0" encoding="utf-8"?>
<p:tagLst xmlns:p="http://schemas.openxmlformats.org/presentationml/2006/main">
  <p:tag name="KSO_WM_UNIT_DEFAULT_FONT" val="96;115;2"/>
  <p:tag name="KSO_WM_UNIT_BLOCK" val="0"/>
  <p:tag name="KSO_WM_UNIT_DEC_AREA_ID" val="82349d52c26f4e668adc14352c969815"/>
  <p:tag name="KSO_WM_UNIT_ISCONTENTSTITLE" val="0"/>
  <p:tag name="KSO_WM_UNIT_ISNUMDGMTITLE" val="0"/>
  <p:tag name="KSO_WM_UNIT_PRESET_TEXT" val="工作总结汇报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0976_1*a*1"/>
  <p:tag name="KSO_WM_TEMPLATE_CATEGORY" val="custom"/>
  <p:tag name="KSO_WM_TEMPLATE_INDEX" val="20220976"/>
  <p:tag name="KSO_WM_UNIT_LAYERLEVEL" val="1"/>
  <p:tag name="KSO_WM_TAG_VERSION" val="1.0"/>
  <p:tag name="KSO_WM_BEAUTIFY_FLAG" val="#wm#"/>
  <p:tag name="KSO_WM_UNIT_VALUE" val="7"/>
  <p:tag name="KSO_WM_CHIP_GROUPID" val="6167d2a06603f1460a45585d"/>
  <p:tag name="KSO_WM_CHIP_XID" val="6167d2a06603f1460a45585a"/>
  <p:tag name="KSO_WM_CHIP_FILLAREA_FILL_RULE" val="{&quot;fill_align&quot;:&quot;lm&quot;,&quot;fill_mode&quot;:&quot;adaptive&quot;,&quot;sacle_strategy&quot;:&quot;smart&quot;}"/>
  <p:tag name="KSO_WM_ASSEMBLE_CHIP_INDEX" val="90e9af761bb14550bc92a7e5306b40a0"/>
  <p:tag name="KSO_WM_TEMPLATE_ASSEMBLE_XID" val="61974b81c75558f33bc3a755"/>
  <p:tag name="KSO_WM_TEMPLATE_ASSEMBLE_GROUPID" val="618ddf349d7b144ec989f16d"/>
</p:tagLst>
</file>

<file path=ppt/tags/tag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65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652_1*b*1"/>
  <p:tag name="KSO_WM_TEMPLATE_CATEGORY" val="custom"/>
  <p:tag name="KSO_WM_TEMPLATE_INDEX" val="20205652"/>
  <p:tag name="KSO_WM_UNIT_LAYERLEVEL" val="1"/>
  <p:tag name="KSO_WM_TAG_VERSION" val="1.0"/>
  <p:tag name="KSO_WM_BEAUTIFY_FLAG" val="#wm#"/>
  <p:tag name="KSO_WM_UNIT_PRESET_TEXT" val="单击此处输入你的正文，文字是您思想的提炼，为了最终演示发布的良好效果。"/>
  <p:tag name="KSO_WM_UNIT_DEFAULT_FONT" val="14;16;2"/>
  <p:tag name="KSO_WM_UNIT_BLOCK" val="0"/>
  <p:tag name="KSO_WM_UNIT_DEC_AREA_ID" val="12c245a42c694377b489b1af51e132ba"/>
  <p:tag name="KSO_WM_CHIP_GROUPID" val="5ebe41950ac41c4a0a525618"/>
  <p:tag name="KSO_WM_CHIP_XID" val="5ebe41950ac41c4a0a525619"/>
  <p:tag name="KSO_WM_CHIP_FILLAREA_FILL_RULE" val="{&quot;fill_align&quot;:&quot;cm&quot;,&quot;fill_mode&quot;:&quot;adaptive&quot;,&quot;sacle_strategy&quot;:&quot;smart&quot;}"/>
  <p:tag name="KSO_WM_ASSEMBLE_CHIP_INDEX" val="6b13e0799a9c4719b2e4e4b505f7370f"/>
  <p:tag name="KSO_WM_UNIT_TEXT_FILL_FORE_SCHEMECOLOR_INDEX_BRIGHTNESS" val="0.35"/>
  <p:tag name="KSO_WM_UNIT_TEXT_FILL_FORE_SCHEMECOLOR_INDEX" val="13"/>
  <p:tag name="KSO_WM_UNIT_TEXT_FILL_TYPE" val="1"/>
  <p:tag name="KSO_WM_TEMPLATE_ASSEMBLE_XID" val="5f744c9d815d30e31aa387b7"/>
  <p:tag name="KSO_WM_TEMPLATE_ASSEMBLE_GROUPID" val="5f705a48747e3ea6e292a0fe"/>
</p:tagLst>
</file>

<file path=ppt/tags/tag90.xml><?xml version="1.0" encoding="utf-8"?>
<p:tagLst xmlns:p="http://schemas.openxmlformats.org/presentationml/2006/main">
  <p:tag name="KSO_WM_UNIT_DEFAULT_FONT" val="24;32;2"/>
  <p:tag name="KSO_WM_UNIT_BLOCK" val="0"/>
  <p:tag name="KSO_WM_UNIT_DEC_AREA_ID" val="86eadf05607c4199b7e8ad016304e549"/>
  <p:tag name="KSO_WM_UNIT_ISCONTENTSTITLE" val="0"/>
  <p:tag name="KSO_WM_UNIT_ISNUMDGMTITLE" val="0"/>
  <p:tag name="KSO_WM_UNIT_PRESET_TEXT" val="添加副标题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20976_1*b*1"/>
  <p:tag name="KSO_WM_TEMPLATE_CATEGORY" val="custom"/>
  <p:tag name="KSO_WM_TEMPLATE_INDEX" val="20220976"/>
  <p:tag name="KSO_WM_UNIT_LAYERLEVEL" val="1"/>
  <p:tag name="KSO_WM_TAG_VERSION" val="1.0"/>
  <p:tag name="KSO_WM_BEAUTIFY_FLAG" val="#wm#"/>
  <p:tag name="KSO_WM_CHIP_GROUPID" val="6167d2a06603f1460a45585d"/>
  <p:tag name="KSO_WM_CHIP_XID" val="6167d2a06603f1460a45585a"/>
  <p:tag name="KSO_WM_CHIP_FILLAREA_FILL_RULE" val="{&quot;fill_align&quot;:&quot;lm&quot;,&quot;fill_mode&quot;:&quot;adaptive&quot;,&quot;sacle_strategy&quot;:&quot;smart&quot;}"/>
  <p:tag name="KSO_WM_ASSEMBLE_CHIP_INDEX" val="90e9af761bb14550bc92a7e5306b40a0"/>
  <p:tag name="KSO_WM_UNIT_TEXT_FILL_FORE_SCHEMECOLOR_INDEX_BRIGHTNESS" val="0.15"/>
  <p:tag name="KSO_WM_UNIT_TEXT_FILL_FORE_SCHEMECOLOR_INDEX" val="13"/>
  <p:tag name="KSO_WM_UNIT_TEXT_FILL_TYPE" val="1"/>
  <p:tag name="KSO_WM_TEMPLATE_ASSEMBLE_XID" val="61974b81c75558f33bc3a755"/>
  <p:tag name="KSO_WM_TEMPLATE_ASSEMBLE_GROUPID" val="618ddf349d7b144ec989f16d"/>
</p:tagLst>
</file>

<file path=ppt/tags/tag91.xml><?xml version="1.0" encoding="utf-8"?>
<p:tagLst xmlns:p="http://schemas.openxmlformats.org/presentationml/2006/main">
  <p:tag name="KSO_WM_UNIT_SUBTYPE" val="v"/>
  <p:tag name="KSO_WM_TEMPLATE_CATEGORY" val="chip"/>
  <p:tag name="KSO_WM_TEMPLATE_INDEX" val="20220976"/>
  <p:tag name="KSO_WM_UNIT_TYPE" val="i"/>
  <p:tag name="KSO_WM_UNIT_INDEX" val="1"/>
  <p:tag name="KSO_WM_UNIT_ID" val="chip20220976_10*i*1"/>
  <p:tag name="KSO_WM_BEAUTIFY_FLAG" val="#wm#"/>
  <p:tag name="KSO_WM_TAG_VERSION" val="1.0"/>
  <p:tag name="KSO_WM_CHIP_GROUPID" val="618ddf349d7b144ec989f16d"/>
  <p:tag name="KSO_WM_CHIP_XID" val="618e0a8a5268663be886272e"/>
  <p:tag name="KSO_WM_UNIT_DEC_AREA_ID" val="d9eae15fe76b40e6984debcabf97c03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a0294ecdd6df492db45eee51a79bb287"/>
</p:tagLst>
</file>

<file path=ppt/tags/tag92.xml><?xml version="1.0" encoding="utf-8"?>
<p:tagLst xmlns:p="http://schemas.openxmlformats.org/presentationml/2006/main">
  <p:tag name="KSO_WM_UNIT_SUBTYPE" val="v"/>
  <p:tag name="KSO_WM_TEMPLATE_CATEGORY" val="chip"/>
  <p:tag name="KSO_WM_TEMPLATE_INDEX" val="20220976"/>
  <p:tag name="KSO_WM_UNIT_TYPE" val="i"/>
  <p:tag name="KSO_WM_UNIT_INDEX" val="1"/>
  <p:tag name="KSO_WM_UNIT_ID" val="chip20220976_8*i*1"/>
  <p:tag name="KSO_WM_BEAUTIFY_FLAG" val="#wm#"/>
  <p:tag name="KSO_WM_TAG_VERSION" val="1.0"/>
  <p:tag name="KSO_WM_CHIP_GROUPID" val="618ddf349d7b144ec989f16d"/>
  <p:tag name="KSO_WM_CHIP_XID" val="618e0a8a5268663be886272d"/>
  <p:tag name="KSO_WM_UNIT_DEC_AREA_ID" val="2850b00a92994cada9960f2f9453e239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8c77583e52184d24be6be1e6c99f150d"/>
</p:tagLst>
</file>

<file path=ppt/tags/tag93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添加标题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0976_1*a*1"/>
  <p:tag name="KSO_WM_TEMPLATE_CATEGORY" val="custom"/>
  <p:tag name="KSO_WM_TEMPLATE_INDEX" val="20220976"/>
  <p:tag name="KSO_WM_UNIT_LAYERLEVEL" val="1"/>
  <p:tag name="KSO_WM_TAG_VERSION" val="1.0"/>
  <p:tag name="KSO_WM_BEAUTIFY_FLAG" val="#wm#"/>
  <p:tag name="KSO_WM_UNIT_DEFAULT_FONT" val="36;44;2"/>
  <p:tag name="KSO_WM_UNIT_BLOCK" val="0"/>
  <p:tag name="KSO_WM_UNIT_DEC_AREA_ID" val="ad58175166bc4f63b70744db7376c287"/>
  <p:tag name="KSO_WM_CHIP_GROUPID" val="617275e954cda7cf43af418d"/>
  <p:tag name="KSO_WM_CHIP_XID" val="617275e954cda7cf43af418b"/>
  <p:tag name="KSO_WM_CHIP_FILLAREA_FILL_RULE" val="{&quot;fill_align&quot;:&quot;cm&quot;,&quot;fill_mode&quot;:&quot;adaptive&quot;,&quot;sacle_strategy&quot;:&quot;smart&quot;}"/>
  <p:tag name="KSO_WM_ASSEMBLE_CHIP_INDEX" val="fc45748d90fe4c90af8e23d583b1e882"/>
  <p:tag name="KSO_WM_UNIT_TEXT_FILL_FORE_SCHEMECOLOR_INDEX_BRIGHTNESS" val="0"/>
  <p:tag name="KSO_WM_UNIT_TEXT_FILL_FORE_SCHEMECOLOR_INDEX" val="14"/>
  <p:tag name="KSO_WM_UNIT_TEXT_FILL_TYPE" val="1"/>
  <p:tag name="KSO_WM_TEMPLATE_ASSEMBLE_XID" val="61974b7dc75558f33bc3a6e7"/>
  <p:tag name="KSO_WM_TEMPLATE_ASSEMBLE_GROUPID" val="618ddf349d7b144ec989f16d"/>
</p:tagLst>
</file>

<file path=ppt/tags/tag94.xml><?xml version="1.0" encoding="utf-8"?>
<p:tagLst xmlns:p="http://schemas.openxmlformats.org/presentationml/2006/main">
  <p:tag name="KSO_WM_UNIT_SUBTYPE" val="v"/>
  <p:tag name="KSO_WM_TEMPLATE_CATEGORY" val="chip"/>
  <p:tag name="KSO_WM_TEMPLATE_INDEX" val="20220976"/>
  <p:tag name="KSO_WM_UNIT_TYPE" val="i"/>
  <p:tag name="KSO_WM_UNIT_INDEX" val="1"/>
  <p:tag name="KSO_WM_UNIT_ID" val="chip20220976_10*i*1"/>
  <p:tag name="KSO_WM_BEAUTIFY_FLAG" val="#wm#"/>
  <p:tag name="KSO_WM_TAG_VERSION" val="1.0"/>
  <p:tag name="KSO_WM_CHIP_GROUPID" val="618ddf349d7b144ec989f16d"/>
  <p:tag name="KSO_WM_CHIP_XID" val="618e0a8a5268663be886272e"/>
  <p:tag name="KSO_WM_UNIT_DEC_AREA_ID" val="d9eae15fe76b40e6984debcabf97c03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a0294ecdd6df492db45eee51a79bb287"/>
</p:tagLst>
</file>

<file path=ppt/tags/tag95.xml><?xml version="1.0" encoding="utf-8"?>
<p:tagLst xmlns:p="http://schemas.openxmlformats.org/presentationml/2006/main">
  <p:tag name="KSO_WM_UNIT_SUBTYPE" val="v"/>
  <p:tag name="KSO_WM_TEMPLATE_CATEGORY" val="chip"/>
  <p:tag name="KSO_WM_TEMPLATE_INDEX" val="20220976"/>
  <p:tag name="KSO_WM_UNIT_TYPE" val="i"/>
  <p:tag name="KSO_WM_UNIT_INDEX" val="1"/>
  <p:tag name="KSO_WM_UNIT_ID" val="chip20220976_10*i*1"/>
  <p:tag name="KSO_WM_BEAUTIFY_FLAG" val="#wm#"/>
  <p:tag name="KSO_WM_TAG_VERSION" val="1.0"/>
  <p:tag name="KSO_WM_CHIP_GROUPID" val="618ddf349d7b144ec989f16d"/>
  <p:tag name="KSO_WM_CHIP_XID" val="618e0a8a5268663be886272e"/>
  <p:tag name="KSO_WM_UNIT_DEC_AREA_ID" val="d9eae15fe76b40e6984debcabf97c03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a0294ecdd6df492db45eee51a79bb287"/>
</p:tagLst>
</file>

<file path=ppt/tags/tag96.xml><?xml version="1.0" encoding="utf-8"?>
<p:tagLst xmlns:p="http://schemas.openxmlformats.org/presentationml/2006/main">
  <p:tag name="KSO_WM_UNIT_SUBTYPE" val="v"/>
  <p:tag name="KSO_WM_TEMPLATE_CATEGORY" val="chip"/>
  <p:tag name="KSO_WM_TEMPLATE_INDEX" val="20220976"/>
  <p:tag name="KSO_WM_UNIT_TYPE" val="i"/>
  <p:tag name="KSO_WM_UNIT_INDEX" val="1"/>
  <p:tag name="KSO_WM_UNIT_ID" val="chip20220976_4*i*1"/>
  <p:tag name="KSO_WM_BEAUTIFY_FLAG" val="#wm#"/>
  <p:tag name="KSO_WM_TAG_VERSION" val="1.0"/>
  <p:tag name="KSO_WM_CHIP_GROUPID" val="618ddf349d7b144ec989f16d"/>
  <p:tag name="KSO_WM_CHIP_XID" val="618e0a8a5268663be886272b"/>
  <p:tag name="KSO_WM_UNIT_DEC_AREA_ID" val="b416cad6b7b8407e99777828daa408b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b7836373fa634112980723e294d2d5ad"/>
</p:tagLst>
</file>

<file path=ppt/tags/tag97.xml><?xml version="1.0" encoding="utf-8"?>
<p:tagLst xmlns:p="http://schemas.openxmlformats.org/presentationml/2006/main">
  <p:tag name="KSO_WM_UNIT_SUBTYPE" val="v"/>
  <p:tag name="KSO_WM_TEMPLATE_CATEGORY" val="chip"/>
  <p:tag name="KSO_WM_TEMPLATE_INDEX" val="20220976"/>
  <p:tag name="KSO_WM_UNIT_TYPE" val="i"/>
  <p:tag name="KSO_WM_UNIT_INDEX" val="1"/>
  <p:tag name="KSO_WM_UNIT_ID" val="chip20220976_10*i*1"/>
  <p:tag name="KSO_WM_BEAUTIFY_FLAG" val="#wm#"/>
  <p:tag name="KSO_WM_TAG_VERSION" val="1.0"/>
  <p:tag name="KSO_WM_CHIP_GROUPID" val="618ddf349d7b144ec989f16d"/>
  <p:tag name="KSO_WM_CHIP_XID" val="618e0a8a5268663be886272e"/>
  <p:tag name="KSO_WM_UNIT_DEC_AREA_ID" val="d9eae15fe76b40e6984debcabf97c03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a0294ecdd6df492db45eee51a79bb287"/>
</p:tagLst>
</file>

<file path=ppt/tags/tag98.xml><?xml version="1.0" encoding="utf-8"?>
<p:tagLst xmlns:p="http://schemas.openxmlformats.org/presentationml/2006/main">
  <p:tag name="KSO_WM_UNIT_SUBTYPE" val="v"/>
  <p:tag name="KSO_WM_TEMPLATE_CATEGORY" val="chip"/>
  <p:tag name="KSO_WM_TEMPLATE_INDEX" val="20220976"/>
  <p:tag name="KSO_WM_UNIT_TYPE" val="i"/>
  <p:tag name="KSO_WM_UNIT_INDEX" val="1"/>
  <p:tag name="KSO_WM_UNIT_ID" val="chip20220976_10*i*1"/>
  <p:tag name="KSO_WM_BEAUTIFY_FLAG" val="#wm#"/>
  <p:tag name="KSO_WM_TAG_VERSION" val="1.0"/>
  <p:tag name="KSO_WM_CHIP_GROUPID" val="618ddf349d7b144ec989f16d"/>
  <p:tag name="KSO_WM_CHIP_XID" val="618e0a8a5268663be886272e"/>
  <p:tag name="KSO_WM_UNIT_DEC_AREA_ID" val="d9eae15fe76b40e6984debcabf97c03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a0294ecdd6df492db45eee51a79bb287"/>
</p:tagLst>
</file>

<file path=ppt/tags/tag99.xml><?xml version="1.0" encoding="utf-8"?>
<p:tagLst xmlns:p="http://schemas.openxmlformats.org/presentationml/2006/main">
  <p:tag name="KSO_WM_UNIT_SUBTYPE" val="v"/>
  <p:tag name="KSO_WM_TEMPLATE_CATEGORY" val="chip"/>
  <p:tag name="KSO_WM_TEMPLATE_INDEX" val="20220976"/>
  <p:tag name="KSO_WM_UNIT_TYPE" val="i"/>
  <p:tag name="KSO_WM_UNIT_INDEX" val="1"/>
  <p:tag name="KSO_WM_UNIT_ID" val="chip20220976_10*i*1"/>
  <p:tag name="KSO_WM_BEAUTIFY_FLAG" val="#wm#"/>
  <p:tag name="KSO_WM_TAG_VERSION" val="1.0"/>
  <p:tag name="KSO_WM_CHIP_GROUPID" val="618ddf349d7b144ec989f16d"/>
  <p:tag name="KSO_WM_CHIP_XID" val="618e0a8a5268663be886272e"/>
  <p:tag name="KSO_WM_UNIT_DEC_AREA_ID" val="d9eae15fe76b40e6984debcabf97c03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a0294ecdd6df492db45eee51a79bb287"/>
</p:tagLst>
</file>

<file path=ppt/theme/theme1.xml><?xml version="1.0" encoding="utf-8"?>
<a:theme xmlns:a="http://schemas.openxmlformats.org/drawingml/2006/main" name="3_Office 主题​​">
  <a:themeElements>
    <a:clrScheme name="">
      <a:dk1>
        <a:srgbClr val="000000"/>
      </a:dk1>
      <a:lt1>
        <a:srgbClr val="FFFFFF"/>
      </a:lt1>
      <a:dk2>
        <a:srgbClr val="FAFAFA"/>
      </a:dk2>
      <a:lt2>
        <a:srgbClr val="FFFFFF"/>
      </a:lt2>
      <a:accent1>
        <a:srgbClr val="007ADD"/>
      </a:accent1>
      <a:accent2>
        <a:srgbClr val="3B3E4D"/>
      </a:accent2>
      <a:accent3>
        <a:srgbClr val="007ADD"/>
      </a:accent3>
      <a:accent4>
        <a:srgbClr val="3B3E4D"/>
      </a:accent4>
      <a:accent5>
        <a:srgbClr val="007ADD"/>
      </a:accent5>
      <a:accent6>
        <a:srgbClr val="3B3E4D"/>
      </a:accent6>
      <a:hlink>
        <a:srgbClr val="5FCBFB"/>
      </a:hlink>
      <a:folHlink>
        <a:srgbClr val="B759BC"/>
      </a:folHlink>
    </a:clrScheme>
    <a:fontScheme name="">
      <a:majorFont>
        <a:latin typeface="方正粗黑宋简体"/>
        <a:ea typeface="方正大黑体_GBK"/>
        <a:cs typeface=""/>
      </a:majorFont>
      <a:minorFont>
        <a:latin typeface="方正粗黑宋简体"/>
        <a:ea typeface="方正大黑体_GBK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5_Office 主题​​">
  <a:themeElements>
    <a:clrScheme name="Office 主题​​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">
      <a:majorFont>
        <a:latin typeface="方正粗黑宋简体"/>
        <a:ea typeface="方正大黑体_GBK"/>
        <a:cs typeface=""/>
      </a:majorFont>
      <a:minorFont>
        <a:latin typeface="方正粗黑宋简体"/>
        <a:ea typeface="方正大黑体_GBK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91440" tIns="45720" rIns="91440" bIns="45720" numCol="1" rtlCol="0" anchor="t" anchorCtr="0" compatLnSpc="1"/>
      <a:lstStyle>
        <a:defPPr>
          <a:defRPr kumimoji="0" sz="24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  <a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a: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8_Office 主题​​">
  <a:themeElements>
    <a:clrScheme name="Adjacency">
      <a:dk1>
        <a:srgbClr val="000000"/>
      </a:dk1>
      <a:lt1>
        <a:srgbClr val="FFFFFF"/>
      </a:lt1>
      <a:dk2>
        <a:srgbClr val="ECEEF3"/>
      </a:dk2>
      <a:lt2>
        <a:srgbClr val="FFFFFF"/>
      </a:lt2>
      <a:accent1>
        <a:srgbClr val="4674EB"/>
      </a:accent1>
      <a:accent2>
        <a:srgbClr val="8E66DB"/>
      </a:accent2>
      <a:accent3>
        <a:srgbClr val="B956C3"/>
      </a:accent3>
      <a:accent4>
        <a:srgbClr val="D647A6"/>
      </a:accent4>
      <a:accent5>
        <a:srgbClr val="E54086"/>
      </a:accent5>
      <a:accent6>
        <a:srgbClr val="EA4566"/>
      </a:accent6>
      <a:hlink>
        <a:srgbClr val="0563C1"/>
      </a:hlink>
      <a:folHlink>
        <a:srgbClr val="954F72"/>
      </a:folHlink>
    </a:clrScheme>
    <a:fontScheme name="">
      <a:majorFont>
        <a:latin typeface="方正粗黑宋简体"/>
        <a:ea typeface="方正大黑体_GBK"/>
        <a:cs typeface=""/>
      </a:majorFont>
      <a:minorFont>
        <a:latin typeface="方正粗黑宋简体"/>
        <a:ea typeface="方正大黑体_GBK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6_Office 主题​​">
  <a:themeElements>
    <a:clrScheme name="Office 主题​​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">
      <a:majorFont>
        <a:latin typeface="方正粗黑宋简体"/>
        <a:ea typeface="方正大黑体_GBK"/>
        <a:cs typeface=""/>
      </a:majorFont>
      <a:minorFont>
        <a:latin typeface="方正粗黑宋简体"/>
        <a:ea typeface="方正大黑体_GBK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91440" tIns="45720" rIns="91440" bIns="45720" numCol="1" rtlCol="0" anchor="t" anchorCtr="0" compatLnSpc="1"/>
      <a:lstStyle>
        <a:defPPr>
          <a:defRPr kumimoji="0" sz="24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  <a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a: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rgbClr val="1F1F1F"/>
      </a:dk1>
      <a:lt1>
        <a:srgbClr val="FFFFFF"/>
      </a:lt1>
      <a:dk2>
        <a:srgbClr val="1F1F1F"/>
      </a:dk2>
      <a:lt2>
        <a:srgbClr val="CFCEEE"/>
      </a:lt2>
      <a:accent1>
        <a:srgbClr val="4F5088"/>
      </a:accent1>
      <a:accent2>
        <a:srgbClr val="4F5088"/>
      </a:accent2>
      <a:accent3>
        <a:srgbClr val="7173B7"/>
      </a:accent3>
      <a:accent4>
        <a:srgbClr val="8587C1"/>
      </a:accent4>
      <a:accent5>
        <a:srgbClr val="92B9E5"/>
      </a:accent5>
      <a:accent6>
        <a:srgbClr val="7CAEE8"/>
      </a:accent6>
      <a:hlink>
        <a:srgbClr val="0000FF"/>
      </a:hlink>
      <a:folHlink>
        <a:srgbClr val="800080"/>
      </a:folHlink>
    </a:clrScheme>
    <a:fontScheme name="">
      <a:majorFont>
        <a:latin typeface="方正粗黑宋简体"/>
        <a:ea typeface="方正大黑体_GBK"/>
        <a:cs typeface=""/>
      </a:majorFont>
      <a:minorFont>
        <a:latin typeface="方正粗黑宋简体"/>
        <a:ea typeface="方正大黑体_GBK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FAFAFA"/>
      </a:dk2>
      <a:lt2>
        <a:srgbClr val="FFFFFF"/>
      </a:lt2>
      <a:accent1>
        <a:srgbClr val="007ADD"/>
      </a:accent1>
      <a:accent2>
        <a:srgbClr val="3B3E4D"/>
      </a:accent2>
      <a:accent3>
        <a:srgbClr val="007ADD"/>
      </a:accent3>
      <a:accent4>
        <a:srgbClr val="3B3E4D"/>
      </a:accent4>
      <a:accent5>
        <a:srgbClr val="007ADD"/>
      </a:accent5>
      <a:accent6>
        <a:srgbClr val="3B3E4D"/>
      </a:accent6>
      <a:hlink>
        <a:srgbClr val="5FCBFB"/>
      </a:hlink>
      <a:folHlink>
        <a:srgbClr val="B759BC"/>
      </a:folHlink>
    </a:clrScheme>
    <a:fontScheme name="">
      <a:majorFont>
        <a:latin typeface="方正粗黑宋简体"/>
        <a:ea typeface="方正大黑体_GBK"/>
        <a:cs typeface=""/>
      </a:majorFont>
      <a:minorFont>
        <a:latin typeface="方正粗黑宋简体"/>
        <a:ea typeface="方正大黑体_GBK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2_Office 主题​​">
  <a:themeElements>
    <a:clrScheme name="Adjacency">
      <a:dk1>
        <a:srgbClr val="000000"/>
      </a:dk1>
      <a:lt1>
        <a:srgbClr val="FFFFFF"/>
      </a:lt1>
      <a:dk2>
        <a:srgbClr val="AEC7E5"/>
      </a:dk2>
      <a:lt2>
        <a:srgbClr val="D5E1F0"/>
      </a:lt2>
      <a:accent1>
        <a:srgbClr val="6F68C5"/>
      </a:accent1>
      <a:accent2>
        <a:srgbClr val="A261B0"/>
      </a:accent2>
      <a:accent3>
        <a:srgbClr val="BE6197"/>
      </a:accent3>
      <a:accent4>
        <a:srgbClr val="CA6880"/>
      </a:accent4>
      <a:accent5>
        <a:srgbClr val="CB756F"/>
      </a:accent5>
      <a:accent6>
        <a:srgbClr val="C48567"/>
      </a:accent6>
      <a:hlink>
        <a:srgbClr val="0563C1"/>
      </a:hlink>
      <a:folHlink>
        <a:srgbClr val="954F72"/>
      </a:folHlink>
    </a:clrScheme>
    <a:fontScheme name="">
      <a:majorFont>
        <a:latin typeface="方正粗黑宋简体"/>
        <a:ea typeface="方正大黑体_GBK"/>
        <a:cs typeface=""/>
      </a:majorFont>
      <a:minorFont>
        <a:latin typeface="方正粗黑宋简体"/>
        <a:ea typeface="方正大黑体_GBK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7_Office 主题​​">
  <a:themeElements>
    <a:clrScheme name="Office 主题​​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91440" tIns="45720" rIns="91440" bIns="45720" numCol="1" rtlCol="0" anchor="t" anchorCtr="0" compatLnSpc="1"/>
      <a:lstStyle>
        <a:defPPr>
          <a:defRPr kumimoji="0" sz="24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  <a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a: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3629</Words>
  <Application>WPS 演示</Application>
  <PresentationFormat>宽屏</PresentationFormat>
  <Paragraphs>388</Paragraphs>
  <Slides>36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8</vt:i4>
      </vt:variant>
      <vt:variant>
        <vt:lpstr>幻灯片标题</vt:lpstr>
      </vt:variant>
      <vt:variant>
        <vt:i4>36</vt:i4>
      </vt:variant>
    </vt:vector>
  </HeadingPairs>
  <TitlesOfParts>
    <vt:vector size="67" baseType="lpstr">
      <vt:lpstr>Arial</vt:lpstr>
      <vt:lpstr>宋体</vt:lpstr>
      <vt:lpstr>Wingdings</vt:lpstr>
      <vt:lpstr>幼圆</vt:lpstr>
      <vt:lpstr>汉仪乐喵体W</vt:lpstr>
      <vt:lpstr>微软雅黑</vt:lpstr>
      <vt:lpstr>汉仪粗简黑简</vt:lpstr>
      <vt:lpstr>汉仪粗黑 简</vt:lpstr>
      <vt:lpstr>汉仪屏黑 简</vt:lpstr>
      <vt:lpstr>汉仪旗黑-75S</vt:lpstr>
      <vt:lpstr>汉仪旗黑-55简</vt:lpstr>
      <vt:lpstr>汉仪雅酷黑简</vt:lpstr>
      <vt:lpstr>等线</vt:lpstr>
      <vt:lpstr>YouSheBiaoTiHei</vt:lpstr>
      <vt:lpstr>OPPOSans-R</vt:lpstr>
      <vt:lpstr>Times New Roman</vt:lpstr>
      <vt:lpstr>方正大黑体_GBK</vt:lpstr>
      <vt:lpstr>方正粗黑宋简体</vt:lpstr>
      <vt:lpstr>Garamond</vt:lpstr>
      <vt:lpstr>Comic Sans MS</vt:lpstr>
      <vt:lpstr>Arial Unicode MS</vt:lpstr>
      <vt:lpstr>Calibri</vt:lpstr>
      <vt:lpstr>黑体</vt:lpstr>
      <vt:lpstr>3_Office 主题​​</vt:lpstr>
      <vt:lpstr>5_Office 主题​​</vt:lpstr>
      <vt:lpstr>8_Office 主题​​</vt:lpstr>
      <vt:lpstr>6_Office 主题​​</vt:lpstr>
      <vt:lpstr>Office Theme</vt:lpstr>
      <vt:lpstr>1_Office 主题​​</vt:lpstr>
      <vt:lpstr>2_Office 主题​​</vt:lpstr>
      <vt:lpstr>7_Office 主题​​</vt:lpstr>
      <vt:lpstr>PowerPoint 演示文稿</vt:lpstr>
      <vt:lpstr>任务二   采购供应业务的核算 </vt:lpstr>
      <vt:lpstr>核算内容</vt:lpstr>
      <vt:lpstr>制造业企业生产经营过程</vt:lpstr>
      <vt:lpstr>PowerPoint 演示文稿</vt:lpstr>
      <vt:lpstr>PowerPoint 演示文稿</vt:lpstr>
      <vt:lpstr>PowerPoint 演示文稿</vt:lpstr>
      <vt:lpstr>外购固定资产的入账成本</vt:lpstr>
      <vt:lpstr>PowerPoint 演示文稿</vt:lpstr>
      <vt:lpstr>PowerPoint 演示文稿</vt:lpstr>
      <vt:lpstr>PowerPoint 演示文稿</vt:lpstr>
      <vt:lpstr>（二）材料采购业务</vt:lpstr>
      <vt:lpstr>（二）材料采购业务</vt:lpstr>
      <vt:lpstr>PowerPoint 演示文稿</vt:lpstr>
      <vt:lpstr>在途物资</vt:lpstr>
      <vt:lpstr>原材料</vt:lpstr>
      <vt:lpstr>周转材料</vt:lpstr>
      <vt:lpstr>应付账款</vt:lpstr>
      <vt:lpstr>应付票据</vt:lpstr>
      <vt:lpstr>应交税费</vt:lpstr>
      <vt:lpstr>预付账款</vt:lpstr>
      <vt:lpstr>PowerPoint 演示文稿</vt:lpstr>
      <vt:lpstr>PowerPoint 演示文稿</vt:lpstr>
      <vt:lpstr>PowerPoint 演示文稿</vt:lpstr>
      <vt:lpstr>实际成本法下原材料取得的核算</vt:lpstr>
      <vt:lpstr>实际成本法下原材料取得的核算</vt:lpstr>
      <vt:lpstr>实际成本法下原材料取得的核算</vt:lpstr>
      <vt:lpstr>实际成本法下原材料取得的核算</vt:lpstr>
      <vt:lpstr>材料未入库，已收到采购发票，款已付</vt:lpstr>
      <vt:lpstr>PowerPoint 演示文稿</vt:lpstr>
      <vt:lpstr>材料入库，已收到采购发票，款未付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Alice</cp:lastModifiedBy>
  <cp:revision>8</cp:revision>
  <dcterms:created xsi:type="dcterms:W3CDTF">2006-08-16T00:00:00Z</dcterms:created>
  <dcterms:modified xsi:type="dcterms:W3CDTF">2025-06-09T13:58:41Z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4C0998C0C3EE4CCDB410A054D67EABDF_13</vt:lpwstr>
  </property>
  <property fmtid="{D5CDD505-2E9C-101B-9397-08002B2CF9AE}" pid="3" name="KSOProductBuildVer">
    <vt:lpwstr>2052-12.1.0.21171</vt:lpwstr>
  </property>
</Properties>
</file>