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0.svg" ContentType="image/svg+xml"/>
  <Override PartName="/ppt/media/image12.svg" ContentType="image/svg+xml"/>
  <Override PartName="/ppt/media/image2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 id="2147483680" r:id="rId4"/>
    <p:sldMasterId id="2147483683" r:id="rId5"/>
    <p:sldMasterId id="2147483697" r:id="rId6"/>
  </p:sldMasterIdLst>
  <p:notesMasterIdLst>
    <p:notesMasterId r:id="rId20"/>
  </p:notesMasterIdLst>
  <p:handoutMasterIdLst>
    <p:handoutMasterId r:id="rId74"/>
  </p:handoutMasterIdLst>
  <p:sldIdLst>
    <p:sldId id="446" r:id="rId7"/>
    <p:sldId id="447" r:id="rId8"/>
    <p:sldId id="448" r:id="rId9"/>
    <p:sldId id="449" r:id="rId10"/>
    <p:sldId id="450" r:id="rId11"/>
    <p:sldId id="451" r:id="rId12"/>
    <p:sldId id="452" r:id="rId13"/>
    <p:sldId id="453" r:id="rId14"/>
    <p:sldId id="492" r:id="rId15"/>
    <p:sldId id="681" r:id="rId16"/>
    <p:sldId id="682" r:id="rId17"/>
    <p:sldId id="683" r:id="rId18"/>
    <p:sldId id="493" r:id="rId19"/>
    <p:sldId id="494" r:id="rId21"/>
    <p:sldId id="497" r:id="rId22"/>
    <p:sldId id="498" r:id="rId23"/>
    <p:sldId id="631" r:id="rId24"/>
    <p:sldId id="455" r:id="rId25"/>
    <p:sldId id="499" r:id="rId26"/>
    <p:sldId id="500" r:id="rId27"/>
    <p:sldId id="501" r:id="rId28"/>
    <p:sldId id="502" r:id="rId29"/>
    <p:sldId id="738" r:id="rId30"/>
    <p:sldId id="503" r:id="rId31"/>
    <p:sldId id="505" r:id="rId32"/>
    <p:sldId id="504" r:id="rId33"/>
    <p:sldId id="545" r:id="rId34"/>
    <p:sldId id="544" r:id="rId35"/>
    <p:sldId id="549" r:id="rId36"/>
    <p:sldId id="546" r:id="rId37"/>
    <p:sldId id="588" r:id="rId38"/>
    <p:sldId id="632" r:id="rId39"/>
    <p:sldId id="458" r:id="rId40"/>
    <p:sldId id="459" r:id="rId41"/>
    <p:sldId id="460" r:id="rId42"/>
    <p:sldId id="461" r:id="rId43"/>
    <p:sldId id="462" r:id="rId44"/>
    <p:sldId id="463" r:id="rId45"/>
    <p:sldId id="464" r:id="rId46"/>
    <p:sldId id="465" r:id="rId47"/>
    <p:sldId id="466" r:id="rId48"/>
    <p:sldId id="467" r:id="rId49"/>
    <p:sldId id="468" r:id="rId50"/>
    <p:sldId id="469" r:id="rId51"/>
    <p:sldId id="470" r:id="rId52"/>
    <p:sldId id="471" r:id="rId53"/>
    <p:sldId id="472" r:id="rId54"/>
    <p:sldId id="473" r:id="rId55"/>
    <p:sldId id="474" r:id="rId56"/>
    <p:sldId id="475" r:id="rId57"/>
    <p:sldId id="476" r:id="rId58"/>
    <p:sldId id="477" r:id="rId59"/>
    <p:sldId id="478" r:id="rId60"/>
    <p:sldId id="479" r:id="rId61"/>
    <p:sldId id="480" r:id="rId62"/>
    <p:sldId id="481" r:id="rId63"/>
    <p:sldId id="482" r:id="rId64"/>
    <p:sldId id="483" r:id="rId65"/>
    <p:sldId id="484" r:id="rId66"/>
    <p:sldId id="485" r:id="rId67"/>
    <p:sldId id="486" r:id="rId68"/>
    <p:sldId id="487" r:id="rId69"/>
    <p:sldId id="488" r:id="rId70"/>
    <p:sldId id="489" r:id="rId71"/>
    <p:sldId id="490" r:id="rId72"/>
    <p:sldId id="739" r:id="rId73"/>
  </p:sldIdLst>
  <p:sldSz cx="12192000" cy="6858000"/>
  <p:notesSz cx="6858000" cy="9144000"/>
  <p:custDataLst>
    <p:tags r:id="rId7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8"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999宝藏网" initials="9"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08"/>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9" Type="http://schemas.openxmlformats.org/officeDocument/2006/relationships/tags" Target="tags/tag280.xml"/><Relationship Id="rId78" Type="http://schemas.openxmlformats.org/officeDocument/2006/relationships/commentAuthors" Target="commentAuthors.xml"/><Relationship Id="rId77" Type="http://schemas.openxmlformats.org/officeDocument/2006/relationships/tableStyles" Target="tableStyles.xml"/><Relationship Id="rId76" Type="http://schemas.openxmlformats.org/officeDocument/2006/relationships/viewProps" Target="viewProps.xml"/><Relationship Id="rId75" Type="http://schemas.openxmlformats.org/officeDocument/2006/relationships/presProps" Target="presProps.xml"/><Relationship Id="rId74" Type="http://schemas.openxmlformats.org/officeDocument/2006/relationships/handoutMaster" Target="handoutMasters/handoutMaster1.xml"/><Relationship Id="rId73" Type="http://schemas.openxmlformats.org/officeDocument/2006/relationships/slide" Target="slides/slide66.xml"/><Relationship Id="rId72" Type="http://schemas.openxmlformats.org/officeDocument/2006/relationships/slide" Target="slides/slide65.xml"/><Relationship Id="rId71" Type="http://schemas.openxmlformats.org/officeDocument/2006/relationships/slide" Target="slides/slide64.xml"/><Relationship Id="rId70" Type="http://schemas.openxmlformats.org/officeDocument/2006/relationships/slide" Target="slides/slide63.xml"/><Relationship Id="rId7" Type="http://schemas.openxmlformats.org/officeDocument/2006/relationships/slide" Target="slides/slide1.xml"/><Relationship Id="rId69" Type="http://schemas.openxmlformats.org/officeDocument/2006/relationships/slide" Target="slides/slide62.xml"/><Relationship Id="rId68" Type="http://schemas.openxmlformats.org/officeDocument/2006/relationships/slide" Target="slides/slide61.xml"/><Relationship Id="rId67" Type="http://schemas.openxmlformats.org/officeDocument/2006/relationships/slide" Target="slides/slide60.xml"/><Relationship Id="rId66" Type="http://schemas.openxmlformats.org/officeDocument/2006/relationships/slide" Target="slides/slide59.xml"/><Relationship Id="rId65" Type="http://schemas.openxmlformats.org/officeDocument/2006/relationships/slide" Target="slides/slide58.xml"/><Relationship Id="rId64" Type="http://schemas.openxmlformats.org/officeDocument/2006/relationships/slide" Target="slides/slide57.xml"/><Relationship Id="rId63" Type="http://schemas.openxmlformats.org/officeDocument/2006/relationships/slide" Target="slides/slide56.xml"/><Relationship Id="rId62" Type="http://schemas.openxmlformats.org/officeDocument/2006/relationships/slide" Target="slides/slide55.xml"/><Relationship Id="rId61" Type="http://schemas.openxmlformats.org/officeDocument/2006/relationships/slide" Target="slides/slide54.xml"/><Relationship Id="rId60" Type="http://schemas.openxmlformats.org/officeDocument/2006/relationships/slide" Target="slides/slide53.xml"/><Relationship Id="rId6" Type="http://schemas.openxmlformats.org/officeDocument/2006/relationships/slideMaster" Target="slideMasters/slideMaster5.xml"/><Relationship Id="rId59" Type="http://schemas.openxmlformats.org/officeDocument/2006/relationships/slide" Target="slides/slide52.xml"/><Relationship Id="rId58" Type="http://schemas.openxmlformats.org/officeDocument/2006/relationships/slide" Target="slides/slide51.xml"/><Relationship Id="rId57" Type="http://schemas.openxmlformats.org/officeDocument/2006/relationships/slide" Target="slides/slide50.xml"/><Relationship Id="rId56" Type="http://schemas.openxmlformats.org/officeDocument/2006/relationships/slide" Target="slides/slide49.xml"/><Relationship Id="rId55" Type="http://schemas.openxmlformats.org/officeDocument/2006/relationships/slide" Target="slides/slide48.xml"/><Relationship Id="rId54" Type="http://schemas.openxmlformats.org/officeDocument/2006/relationships/slide" Target="slides/slide47.xml"/><Relationship Id="rId53" Type="http://schemas.openxmlformats.org/officeDocument/2006/relationships/slide" Target="slides/slide46.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20483" name="Rectangle 2"/>
          <p:cNvSpPr>
            <a:spLocks noRot="1" noTextEdit="1"/>
          </p:cNvSpPr>
          <p:nvPr>
            <p:ph type="sldImg"/>
          </p:nvPr>
        </p:nvSpPr>
        <p:spPr/>
      </p:sp>
      <p:sp>
        <p:nvSpPr>
          <p:cNvPr id="20484"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20483" name="Rectangle 2"/>
          <p:cNvSpPr>
            <a:spLocks noRot="1" noTextEdit="1"/>
          </p:cNvSpPr>
          <p:nvPr>
            <p:ph type="sldImg"/>
          </p:nvPr>
        </p:nvSpPr>
        <p:spPr/>
      </p:sp>
      <p:sp>
        <p:nvSpPr>
          <p:cNvPr id="20484"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19459" name="Rectangle 2"/>
          <p:cNvSpPr>
            <a:spLocks noRot="1" noTextEdit="1"/>
          </p:cNvSpPr>
          <p:nvPr>
            <p:ph type="sldImg"/>
          </p:nvPr>
        </p:nvSpPr>
        <p:spPr/>
      </p:sp>
      <p:sp>
        <p:nvSpPr>
          <p:cNvPr id="19460"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
        <p:nvSpPr>
          <p:cNvPr id="20483" name="Rectangle 2"/>
          <p:cNvSpPr>
            <a:spLocks noRot="1" noTextEdit="1"/>
          </p:cNvSpPr>
          <p:nvPr>
            <p:ph type="sldImg"/>
          </p:nvPr>
        </p:nvSpPr>
        <p:spPr/>
      </p:sp>
      <p:sp>
        <p:nvSpPr>
          <p:cNvPr id="20484" name="Rectangle 3"/>
          <p:cNvSpPr>
            <a:spLocks noGrp="1"/>
          </p:cNvSpPr>
          <p:nvPr>
            <p:ph type="body" idx="1"/>
          </p:nvPr>
        </p:nvSpPr>
        <p:spPr/>
        <p:txBody>
          <a:bodyPr wrap="square" lIns="91440" tIns="45720" rIns="91440" bIns="45720" anchor="t" anchorCtr="0"/>
          <a:p>
            <a:pPr lvl="0" eaLnBrk="1" hangingPunct="1"/>
            <a:endParaRPr lang="zh-CN" altLang="zh-CN" dirty="0"/>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ags" Target="../tags/tag12.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image" Target="../media/image5.jpeg"/><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image" Target="../media/image2.jpeg"/><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image" Target="../media/image2.jpeg"/><Relationship Id="rId2" Type="http://schemas.openxmlformats.org/officeDocument/2006/relationships/tags" Target="../tags/tag2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image" Target="../media/image2.jpeg"/><Relationship Id="rId2" Type="http://schemas.openxmlformats.org/officeDocument/2006/relationships/tags" Target="../tags/tag28.xml"/><Relationship Id="rId10" Type="http://schemas.openxmlformats.org/officeDocument/2006/relationships/tags" Target="../tags/tag35.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image" Target="../media/image2.jpeg"/><Relationship Id="rId2" Type="http://schemas.openxmlformats.org/officeDocument/2006/relationships/tags" Target="../tags/tag36.xml"/><Relationship Id="rId10" Type="http://schemas.openxmlformats.org/officeDocument/2006/relationships/tags" Target="../tags/tag43.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image" Target="../media/image2.jpeg"/><Relationship Id="rId2" Type="http://schemas.openxmlformats.org/officeDocument/2006/relationships/tags" Target="../tags/tag44.xml"/><Relationship Id="rId10" Type="http://schemas.openxmlformats.org/officeDocument/2006/relationships/tags" Target="../tags/tag51.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image" Target="../media/image2.jpeg"/><Relationship Id="rId2" Type="http://schemas.openxmlformats.org/officeDocument/2006/relationships/tags" Target="../tags/tag5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image" Target="../media/image2.jpeg"/><Relationship Id="rId2" Type="http://schemas.openxmlformats.org/officeDocument/2006/relationships/tags" Target="../tags/tag62.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image" Target="../media/image3.jpeg"/><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ags" Target="../tags/tag8.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ags" Target="../tags/tag1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背景图案&#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dirty="0"/>
          </a:p>
        </p:txBody>
      </p:sp>
      <p:sp>
        <p:nvSpPr>
          <p:cNvPr id="2" name="标题 2"/>
          <p:cNvSpPr/>
          <p:nvPr>
            <p:ph type="ctrTitle" idx="1" hasCustomPrompt="1"/>
            <p:custDataLst>
              <p:tags r:id="rId4"/>
            </p:custDataLst>
          </p:nvPr>
        </p:nvSpPr>
        <p:spPr>
          <a:xfrm>
            <a:off x="2153285" y="2343451"/>
            <a:ext cx="7885836" cy="1626893"/>
          </a:xfrm>
          <a:noFill/>
        </p:spPr>
        <p:txBody>
          <a:bodyPr vert="horz" wrap="square" lIns="0" tIns="0" rIns="0" bIns="0" rtlCol="0" anchor="ctr" anchorCtr="0">
            <a:normAutofit/>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9800" b="0" i="0" u="none" strike="noStrike" kern="0" cap="none" spc="0" normalizeH="0" baseline="0" noProof="1" dirty="0">
                <a:ln>
                  <a:noFill/>
                </a:ln>
                <a:solidFill>
                  <a:srgbClr val="000000"/>
                </a:solidFill>
                <a:effectLst/>
                <a:uFillTx/>
                <a:latin typeface="Arial" panose="020B0604020202020204" pitchFamily="34" charset="0"/>
                <a:ea typeface="汉仪粗黑 简" panose="00020600040101010101" charset="-122"/>
                <a:cs typeface="+mj-cs"/>
              </a:defRPr>
            </a:lvl1pPr>
          </a:lstStyle>
          <a:p>
            <a:pPr lvl="0"/>
            <a:r>
              <a:rPr>
                <a:sym typeface="+mn-ea"/>
              </a:rPr>
              <a:t>编辑标题</a:t>
            </a:r>
            <a:endParaRPr>
              <a:sym typeface="+mn-ea"/>
            </a:endParaRPr>
          </a:p>
        </p:txBody>
      </p:sp>
      <p:sp>
        <p:nvSpPr>
          <p:cNvPr id="4" name="副标题 3"/>
          <p:cNvSpPr/>
          <p:nvPr>
            <p:ph type="subTitle" idx="2" hasCustomPrompt="1"/>
            <p:custDataLst>
              <p:tags r:id="rId5"/>
            </p:custDataLst>
          </p:nvPr>
        </p:nvSpPr>
        <p:spPr>
          <a:xfrm>
            <a:off x="7181131" y="3994323"/>
            <a:ext cx="2222121" cy="489613"/>
          </a:xfrm>
          <a:noFill/>
        </p:spPr>
        <p:txBody>
          <a:bodyPr vert="horz" wrap="square" lIns="0" tIns="0" rIns="0" bIns="0" rtlCol="0" anchor="ctr">
            <a:normAutofit/>
          </a:bodyPr>
          <a:lstStyle>
            <a:lvl1pPr marL="0" marR="0" indent="-228600" algn="ctr" defTabSz="914400" rtl="0" eaLnBrk="1" fontAlgn="auto" latinLnBrk="0" hangingPunct="0">
              <a:lnSpc>
                <a:spcPct val="100000"/>
              </a:lnSpc>
              <a:spcBef>
                <a:spcPts val="0"/>
              </a:spcBef>
              <a:spcAft>
                <a:spcPts val="0"/>
              </a:spcAft>
              <a:buClrTx/>
              <a:buSzTx/>
              <a:buFontTx/>
              <a:buNone/>
              <a:defRPr kumimoji="0" lang="zh-CN" altLang="en-US" sz="3100" b="0" i="0" u="none" strike="noStrike" kern="0" cap="none" spc="300" normalizeH="0" baseline="0" noProof="1" dirty="0">
                <a:ln>
                  <a:noFill/>
                </a:ln>
                <a:solidFill>
                  <a:schemeClr val="dk1">
                    <a:lumMod val="85000"/>
                    <a:lumOff val="15000"/>
                  </a:schemeClr>
                </a:solidFill>
                <a:effectLst/>
                <a:uFillTx/>
                <a:latin typeface="Arial" panose="020B0604020202020204" pitchFamily="34" charset="0"/>
                <a:ea typeface="汉仪粗简黑简" panose="00020600040101010101" charset="-122"/>
                <a:cs typeface="+mj-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汉仪粗简黑简" panose="00020600040101010101" charset="-122"/>
              </a:defRPr>
            </a:lvl1pPr>
            <a:lvl2pPr>
              <a:defRPr>
                <a:solidFill>
                  <a:schemeClr val="tx1"/>
                </a:solidFill>
                <a:latin typeface="Arial" panose="020B0604020202020204" pitchFamily="34" charset="0"/>
                <a:ea typeface="汉仪粗简黑简" panose="00020600040101010101" charset="-122"/>
              </a:defRPr>
            </a:lvl2pPr>
            <a:lvl3pPr>
              <a:defRPr>
                <a:solidFill>
                  <a:schemeClr val="tx1"/>
                </a:solidFill>
                <a:latin typeface="Arial" panose="020B0604020202020204" pitchFamily="34" charset="0"/>
                <a:ea typeface="汉仪粗简黑简" panose="00020600040101010101" charset="-122"/>
              </a:defRPr>
            </a:lvl3pPr>
            <a:lvl4pPr>
              <a:defRPr>
                <a:solidFill>
                  <a:schemeClr val="tx1"/>
                </a:solidFill>
                <a:latin typeface="Arial" panose="020B0604020202020204" pitchFamily="34" charset="0"/>
                <a:ea typeface="汉仪粗简黑简" panose="00020600040101010101" charset="-122"/>
              </a:defRPr>
            </a:lvl4pPr>
            <a:lvl5pPr>
              <a:defRPr>
                <a:solidFill>
                  <a:schemeClr val="tx1"/>
                </a:solidFill>
                <a:latin typeface="Arial" panose="020B0604020202020204" pitchFamily="34" charset="0"/>
                <a:ea typeface="汉仪粗简黑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descr="背景图案&#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a:p>
        </p:txBody>
      </p:sp>
      <p:sp>
        <p:nvSpPr>
          <p:cNvPr id="6" name="标题 2"/>
          <p:cNvSpPr/>
          <p:nvPr>
            <p:ph type="title" idx="1" hasCustomPrompt="1"/>
            <p:custDataLst>
              <p:tags r:id="rId4"/>
            </p:custDataLst>
          </p:nvPr>
        </p:nvSpPr>
        <p:spPr>
          <a:xfrm>
            <a:off x="2153285" y="2343451"/>
            <a:ext cx="7885836" cy="1626893"/>
          </a:xfrm>
          <a:noFill/>
        </p:spPr>
        <p:txBody>
          <a:bodyPr vert="horz" wrap="square" lIns="0" tIns="0" rIns="0" bIns="0" rtlCol="0" anchor="ctr" anchorCtr="0">
            <a:normAutofit/>
          </a:bodyPr>
          <a:lstStyle>
            <a:lvl1pPr marL="0" marR="0" algn="ctr" defTabSz="914400" rtl="0" eaLnBrk="1" fontAlgn="auto" latinLnBrk="0" hangingPunct="0">
              <a:lnSpc>
                <a:spcPct val="100000"/>
              </a:lnSpc>
              <a:spcBef>
                <a:spcPts val="0"/>
              </a:spcBef>
              <a:spcAft>
                <a:spcPts val="0"/>
              </a:spcAft>
              <a:buClrTx/>
              <a:buSzTx/>
              <a:buFontTx/>
              <a:buNone/>
              <a:defRPr kumimoji="0" lang="zh-CN" altLang="en-US" sz="9800" b="0" i="0" u="none" strike="noStrike" kern="0" cap="none" spc="0" normalizeH="0" baseline="0" noProof="1" dirty="0">
                <a:ln>
                  <a:noFill/>
                </a:ln>
                <a:solidFill>
                  <a:srgbClr val="000000"/>
                </a:solidFill>
                <a:effectLst/>
                <a:uFillTx/>
                <a:latin typeface="Arial" panose="020B0604020202020204" pitchFamily="34" charset="0"/>
                <a:ea typeface="汉仪粗黑 简" panose="00020600040101010101" charset="-122"/>
                <a:cs typeface="汉仪粗黑 简" panose="00020600040101010101" charset="-122"/>
              </a:defRPr>
            </a:lvl1pPr>
          </a:lstStyle>
          <a:p>
            <a:pPr lvl="0"/>
            <a:r>
              <a:rPr>
                <a:sym typeface="+mn-ea"/>
              </a:rPr>
              <a:t>编辑标题</a:t>
            </a:r>
            <a:endParaRPr>
              <a:sym typeface="+mn-ea"/>
            </a:endParaRPr>
          </a:p>
        </p:txBody>
      </p:sp>
      <p:sp>
        <p:nvSpPr>
          <p:cNvPr id="7" name="文本占位符 3"/>
          <p:cNvSpPr/>
          <p:nvPr>
            <p:ph type="body" idx="2" hasCustomPrompt="1"/>
            <p:custDataLst>
              <p:tags r:id="rId5"/>
            </p:custDataLst>
          </p:nvPr>
        </p:nvSpPr>
        <p:spPr>
          <a:xfrm>
            <a:off x="7181131" y="3994323"/>
            <a:ext cx="2222121" cy="489613"/>
          </a:xfrm>
          <a:noFill/>
        </p:spPr>
        <p:txBody>
          <a:bodyPr vert="horz" wrap="square" lIns="0" tIns="0" rIns="0" bIns="0" rtlCol="0" anchor="ctr">
            <a:normAutofit/>
          </a:bodyPr>
          <a:lstStyle>
            <a:lvl1pPr marL="0" marR="0" indent="-228600" algn="ctr" defTabSz="914400" rtl="0" eaLnBrk="1" fontAlgn="auto" latinLnBrk="0" hangingPunct="0">
              <a:lnSpc>
                <a:spcPct val="100000"/>
              </a:lnSpc>
              <a:spcBef>
                <a:spcPts val="0"/>
              </a:spcBef>
              <a:spcAft>
                <a:spcPts val="0"/>
              </a:spcAft>
              <a:buClrTx/>
              <a:buSzTx/>
              <a:buFontTx/>
              <a:buNone/>
              <a:defRPr kumimoji="0" lang="zh-CN" altLang="en-US" sz="3100" b="0" i="0" u="none" strike="noStrike" kern="0" cap="none" spc="300" normalizeH="0" baseline="0" noProof="1" dirty="0">
                <a:ln>
                  <a:noFill/>
                </a:ln>
                <a:solidFill>
                  <a:schemeClr val="dk1">
                    <a:lumMod val="85000"/>
                    <a:lumOff val="15000"/>
                  </a:schemeClr>
                </a:solidFill>
                <a:effectLst/>
                <a:uFillTx/>
                <a:latin typeface="Arial" panose="020B0604020202020204" pitchFamily="34" charset="0"/>
                <a:ea typeface="汉仪粗简黑简" panose="00020600040101010101" charset="-122"/>
                <a:cs typeface="+mj-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片 5"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tx1"/>
                </a:solidFill>
                <a:latin typeface="Arial" panose="020B0604020202020204" pitchFamily="34" charset="0"/>
                <a:ea typeface="汉仪粗简黑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粗简黑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粗简黑简" panose="00020600040101010101" charset="-122"/>
              </a:defRPr>
            </a:lvl1pPr>
            <a:lvl2pPr>
              <a:defRPr baseline="0">
                <a:solidFill>
                  <a:schemeClr val="tx1"/>
                </a:solidFill>
                <a:latin typeface="Arial" panose="020B0604020202020204" pitchFamily="34" charset="0"/>
                <a:ea typeface="汉仪粗简黑简" panose="00020600040101010101" charset="-122"/>
              </a:defRPr>
            </a:lvl2pPr>
            <a:lvl3pPr>
              <a:defRPr baseline="0">
                <a:solidFill>
                  <a:schemeClr val="tx1"/>
                </a:solidFill>
                <a:latin typeface="Arial" panose="020B0604020202020204" pitchFamily="34" charset="0"/>
                <a:ea typeface="汉仪粗简黑简" panose="00020600040101010101" charset="-122"/>
              </a:defRPr>
            </a:lvl3pPr>
            <a:lvl4pPr>
              <a:defRPr baseline="0">
                <a:solidFill>
                  <a:schemeClr val="tx1"/>
                </a:solidFill>
                <a:latin typeface="Arial" panose="020B0604020202020204" pitchFamily="34" charset="0"/>
                <a:ea typeface="汉仪粗简黑简" panose="00020600040101010101" charset="-122"/>
              </a:defRPr>
            </a:lvl4pPr>
            <a:lvl5pPr>
              <a:defRPr baseline="0">
                <a:solidFill>
                  <a:schemeClr val="tx1"/>
                </a:solidFill>
                <a:latin typeface="Arial" panose="020B0604020202020204" pitchFamily="34" charset="0"/>
                <a:ea typeface="汉仪粗简黑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6" name="矩形 5"/>
          <p:cNvSpPr/>
          <p:nvPr>
            <p:custDataLst>
              <p:tags r:id="rId4"/>
            </p:custDataLst>
          </p:nvPr>
        </p:nvSpPr>
        <p:spPr>
          <a:xfrm>
            <a:off x="0" y="0"/>
            <a:ext cx="4823460" cy="686625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粗简黑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粗简黑简" panose="00020600040101010101" charset="-122"/>
              </a:defRPr>
            </a:lvl1pPr>
            <a:lvl2pPr>
              <a:defRPr baseline="0">
                <a:solidFill>
                  <a:schemeClr val="tx1"/>
                </a:solidFill>
                <a:latin typeface="Arial" panose="020B0604020202020204" pitchFamily="34" charset="0"/>
                <a:ea typeface="汉仪粗简黑简" panose="00020600040101010101" charset="-122"/>
              </a:defRPr>
            </a:lvl2pPr>
            <a:lvl3pPr>
              <a:defRPr baseline="0">
                <a:solidFill>
                  <a:schemeClr val="tx1"/>
                </a:solidFill>
                <a:latin typeface="Arial" panose="020B0604020202020204" pitchFamily="34" charset="0"/>
                <a:ea typeface="汉仪粗简黑简" panose="00020600040101010101" charset="-122"/>
              </a:defRPr>
            </a:lvl3pPr>
            <a:lvl4pPr>
              <a:defRPr baseline="0">
                <a:solidFill>
                  <a:schemeClr val="tx1"/>
                </a:solidFill>
                <a:latin typeface="Arial" panose="020B0604020202020204" pitchFamily="34" charset="0"/>
                <a:ea typeface="汉仪粗简黑简" panose="00020600040101010101" charset="-122"/>
              </a:defRPr>
            </a:lvl4pPr>
            <a:lvl5pPr>
              <a:defRPr baseline="0">
                <a:solidFill>
                  <a:schemeClr val="tx1"/>
                </a:solidFill>
                <a:latin typeface="Arial" panose="020B0604020202020204" pitchFamily="34" charset="0"/>
                <a:ea typeface="汉仪粗简黑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粗简黑简" panose="00020600040101010101" charset="-122"/>
              </a:defRPr>
            </a:lvl1pPr>
            <a:lvl2pPr>
              <a:defRPr baseline="0">
                <a:solidFill>
                  <a:schemeClr val="tx1"/>
                </a:solidFill>
                <a:latin typeface="Arial" panose="020B0604020202020204" pitchFamily="34" charset="0"/>
                <a:ea typeface="汉仪粗简黑简" panose="00020600040101010101" charset="-122"/>
              </a:defRPr>
            </a:lvl2pPr>
            <a:lvl3pPr>
              <a:defRPr baseline="0">
                <a:solidFill>
                  <a:schemeClr val="tx1"/>
                </a:solidFill>
                <a:latin typeface="Arial" panose="020B0604020202020204" pitchFamily="34" charset="0"/>
                <a:ea typeface="汉仪粗简黑简" panose="00020600040101010101" charset="-122"/>
              </a:defRPr>
            </a:lvl3pPr>
            <a:lvl4pPr>
              <a:defRPr baseline="0">
                <a:solidFill>
                  <a:schemeClr val="tx1"/>
                </a:solidFill>
                <a:latin typeface="Arial" panose="020B0604020202020204" pitchFamily="34" charset="0"/>
                <a:ea typeface="汉仪粗简黑简" panose="00020600040101010101" charset="-122"/>
              </a:defRPr>
            </a:lvl4pPr>
            <a:lvl5pPr>
              <a:defRPr baseline="0">
                <a:solidFill>
                  <a:schemeClr val="tx1"/>
                </a:solidFill>
                <a:latin typeface="Arial" panose="020B0604020202020204" pitchFamily="34" charset="0"/>
                <a:ea typeface="汉仪粗简黑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6" name="矩形 5"/>
          <p:cNvSpPr/>
          <p:nvPr>
            <p:custDataLst>
              <p:tags r:id="rId4"/>
            </p:custDataLst>
          </p:nvPr>
        </p:nvSpPr>
        <p:spPr>
          <a:xfrm>
            <a:off x="0" y="0"/>
            <a:ext cx="12192000" cy="2664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粗简黑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粗简黑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粗简黑简" panose="00020600040101010101" charset="-122"/>
              </a:defRPr>
            </a:lvl1pPr>
            <a:lvl2pPr>
              <a:defRPr baseline="0">
                <a:solidFill>
                  <a:schemeClr val="tx1"/>
                </a:solidFill>
                <a:latin typeface="Arial" panose="020B0604020202020204" pitchFamily="34" charset="0"/>
                <a:ea typeface="汉仪粗简黑简" panose="00020600040101010101" charset="-122"/>
              </a:defRPr>
            </a:lvl2pPr>
            <a:lvl3pPr>
              <a:defRPr baseline="0">
                <a:solidFill>
                  <a:schemeClr val="tx1"/>
                </a:solidFill>
                <a:latin typeface="Arial" panose="020B0604020202020204" pitchFamily="34" charset="0"/>
                <a:ea typeface="汉仪粗简黑简" panose="00020600040101010101" charset="-122"/>
              </a:defRPr>
            </a:lvl3pPr>
            <a:lvl4pPr>
              <a:defRPr baseline="0">
                <a:solidFill>
                  <a:schemeClr val="tx1"/>
                </a:solidFill>
                <a:latin typeface="Arial" panose="020B0604020202020204" pitchFamily="34" charset="0"/>
                <a:ea typeface="汉仪粗简黑简" panose="00020600040101010101" charset="-122"/>
              </a:defRPr>
            </a:lvl4pPr>
            <a:lvl5pPr>
              <a:defRPr baseline="0">
                <a:solidFill>
                  <a:schemeClr val="tx1"/>
                </a:solidFill>
                <a:latin typeface="Arial" panose="020B0604020202020204" pitchFamily="34" charset="0"/>
                <a:ea typeface="汉仪粗简黑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6" name="矩形 5"/>
          <p:cNvSpPr/>
          <p:nvPr>
            <p:custDataLst>
              <p:tags r:id="rId4"/>
            </p:custDataLst>
          </p:nvPr>
        </p:nvSpPr>
        <p:spPr>
          <a:xfrm>
            <a:off x="0" y="5029201"/>
            <a:ext cx="12192000" cy="1828799"/>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粗简黑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粗简黑简" panose="00020600040101010101" charset="-122"/>
              </a:defRPr>
            </a:lvl1pPr>
            <a:lvl2pPr>
              <a:defRPr baseline="0">
                <a:solidFill>
                  <a:schemeClr val="tx1"/>
                </a:solidFill>
                <a:latin typeface="Arial" panose="020B0604020202020204" pitchFamily="34" charset="0"/>
                <a:ea typeface="汉仪粗简黑简" panose="00020600040101010101" charset="-122"/>
              </a:defRPr>
            </a:lvl2pPr>
            <a:lvl3pPr>
              <a:defRPr baseline="0">
                <a:solidFill>
                  <a:schemeClr val="tx1"/>
                </a:solidFill>
                <a:latin typeface="Arial" panose="020B0604020202020204" pitchFamily="34" charset="0"/>
                <a:ea typeface="汉仪粗简黑简" panose="00020600040101010101" charset="-122"/>
              </a:defRPr>
            </a:lvl3pPr>
            <a:lvl4pPr>
              <a:defRPr baseline="0">
                <a:solidFill>
                  <a:schemeClr val="tx1"/>
                </a:solidFill>
                <a:latin typeface="Arial" panose="020B0604020202020204" pitchFamily="34" charset="0"/>
                <a:ea typeface="汉仪粗简黑简" panose="00020600040101010101" charset="-122"/>
              </a:defRPr>
            </a:lvl4pPr>
            <a:lvl5pPr>
              <a:defRPr baseline="0">
                <a:solidFill>
                  <a:schemeClr val="tx1"/>
                </a:solidFill>
                <a:latin typeface="Arial" panose="020B0604020202020204" pitchFamily="34" charset="0"/>
                <a:ea typeface="汉仪粗简黑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粗简黑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6" name="矩形 5"/>
          <p:cNvSpPr/>
          <p:nvPr>
            <p:custDataLst>
              <p:tags r:id="rId4"/>
            </p:custDataLst>
          </p:nvPr>
        </p:nvSpPr>
        <p:spPr>
          <a:xfrm>
            <a:off x="0" y="0"/>
            <a:ext cx="12192000" cy="9144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粗简黑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粗简黑简" panose="00020600040101010101" charset="-122"/>
              </a:defRPr>
            </a:lvl1pPr>
            <a:lvl2pPr>
              <a:defRPr baseline="0">
                <a:solidFill>
                  <a:schemeClr val="tx1"/>
                </a:solidFill>
                <a:latin typeface="Arial" panose="020B0604020202020204" pitchFamily="34" charset="0"/>
                <a:ea typeface="汉仪粗简黑简" panose="00020600040101010101" charset="-122"/>
              </a:defRPr>
            </a:lvl2pPr>
            <a:lvl3pPr>
              <a:defRPr baseline="0">
                <a:solidFill>
                  <a:schemeClr val="tx1"/>
                </a:solidFill>
                <a:latin typeface="Arial" panose="020B0604020202020204" pitchFamily="34" charset="0"/>
                <a:ea typeface="汉仪粗简黑简" panose="00020600040101010101" charset="-122"/>
              </a:defRPr>
            </a:lvl3pPr>
            <a:lvl4pPr>
              <a:defRPr baseline="0">
                <a:solidFill>
                  <a:schemeClr val="tx1"/>
                </a:solidFill>
                <a:latin typeface="Arial" panose="020B0604020202020204" pitchFamily="34" charset="0"/>
                <a:ea typeface="汉仪粗简黑简" panose="00020600040101010101" charset="-122"/>
              </a:defRPr>
            </a:lvl4pPr>
            <a:lvl5pPr>
              <a:defRPr baseline="0">
                <a:solidFill>
                  <a:schemeClr val="tx1"/>
                </a:solidFill>
                <a:latin typeface="Arial" panose="020B0604020202020204" pitchFamily="34" charset="0"/>
                <a:ea typeface="汉仪粗简黑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粗简黑简" panose="00020600040101010101" charset="-122"/>
              </a:defRPr>
            </a:lvl1pPr>
            <a:lvl2pPr>
              <a:defRPr baseline="0">
                <a:solidFill>
                  <a:schemeClr val="tx1"/>
                </a:solidFill>
                <a:latin typeface="Arial" panose="020B0604020202020204" pitchFamily="34" charset="0"/>
                <a:ea typeface="汉仪粗简黑简" panose="00020600040101010101" charset="-122"/>
              </a:defRPr>
            </a:lvl2pPr>
            <a:lvl3pPr>
              <a:defRPr baseline="0">
                <a:solidFill>
                  <a:schemeClr val="tx1"/>
                </a:solidFill>
                <a:latin typeface="Arial" panose="020B0604020202020204" pitchFamily="34" charset="0"/>
                <a:ea typeface="汉仪粗简黑简" panose="00020600040101010101" charset="-122"/>
              </a:defRPr>
            </a:lvl3pPr>
            <a:lvl4pPr>
              <a:defRPr baseline="0">
                <a:solidFill>
                  <a:schemeClr val="tx1"/>
                </a:solidFill>
                <a:latin typeface="Arial" panose="020B0604020202020204" pitchFamily="34" charset="0"/>
                <a:ea typeface="汉仪粗简黑简" panose="00020600040101010101" charset="-122"/>
              </a:defRPr>
            </a:lvl4pPr>
            <a:lvl5pPr>
              <a:defRPr baseline="0">
                <a:solidFill>
                  <a:schemeClr val="tx1"/>
                </a:solidFill>
                <a:latin typeface="Arial" panose="020B0604020202020204" pitchFamily="34" charset="0"/>
                <a:ea typeface="汉仪粗简黑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粗简黑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粗简黑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粗简黑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粗简黑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1" y="3886201"/>
            <a:ext cx="8534400" cy="175260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24E92C63-36C9-49EE-831B-57A07AFB0E62}" type="slidenum">
              <a:rPr lang="en-US" altLang="zh-CN"/>
            </a:fld>
            <a:endParaRPr lang="en-US" altLang="zh-CN"/>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粗简黑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8E1AF596-A69B-4D8E-961C-126F085342F3}" type="slidenum">
              <a:rPr lang="en-US" altLang="zh-CN"/>
            </a:fld>
            <a:endParaRPr lang="en-US" altLang="zh-CN"/>
          </a:p>
        </p:txBody>
      </p:sp>
    </p:spTree>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1" cy="136207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1"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E473EE7C-6245-4EE4-89E3-CCF4F7078C59}" type="slidenum">
              <a:rPr lang="en-US" altLang="zh-CN"/>
            </a:fld>
            <a:endParaRPr lang="en-US" altLang="zh-CN"/>
          </a:p>
        </p:txBody>
      </p:sp>
    </p:spTree>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1" y="1600201"/>
            <a:ext cx="5384800" cy="452596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B84CB3E7-37F4-4500-A394-91CD1BFA7574}" type="slidenum">
              <a:rPr lang="en-US" altLang="zh-CN"/>
            </a:fld>
            <a:endParaRPr lang="en-US" altLang="zh-CN"/>
          </a:p>
        </p:txBody>
      </p:sp>
    </p:spTree>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1" y="1535113"/>
            <a:ext cx="5386916"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1" y="2174874"/>
            <a:ext cx="5386916" cy="3951289"/>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2"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8" y="2174874"/>
            <a:ext cx="5389032" cy="3951289"/>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p:txBody>
          <a:bodyPr/>
          <a:lstStyle>
            <a:lvl1pPr>
              <a:defRPr/>
            </a:lvl1pPr>
          </a:lstStyle>
          <a:p>
            <a:fld id="{7A3BCF27-CA14-456C-B1D0-1AC9EEAE164E}" type="slidenum">
              <a:rPr lang="en-US" altLang="zh-CN"/>
            </a:fld>
            <a:endParaRPr lang="en-US" altLang="zh-CN"/>
          </a:p>
        </p:txBody>
      </p:sp>
    </p:spTree>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p:txBody>
          <a:bodyPr/>
          <a:lstStyle>
            <a:lvl1pPr>
              <a:defRPr/>
            </a:lvl1pPr>
          </a:lstStyle>
          <a:p>
            <a:fld id="{A6D38E9A-054F-4F1E-AB92-AEF1E6744E98}" type="slidenum">
              <a:rPr lang="en-US" altLang="zh-CN"/>
            </a:fld>
            <a:endParaRPr lang="en-US" altLang="zh-CN"/>
          </a:p>
        </p:txBody>
      </p:sp>
    </p:spTree>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p:txBody>
          <a:bodyPr/>
          <a:lstStyle>
            <a:lvl1pPr>
              <a:defRPr/>
            </a:lvl1pPr>
          </a:lstStyle>
          <a:p>
            <a:fld id="{C175F6EC-24C9-4142-8432-4B6BED71C21E}" type="slidenum">
              <a:rPr lang="en-US" altLang="zh-CN"/>
            </a:fld>
            <a:endParaRPr lang="en-US" altLang="zh-CN"/>
          </a:p>
        </p:txBody>
      </p:sp>
    </p:spTree>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2" y="273051"/>
            <a:ext cx="6815667" cy="585311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1" y="1435100"/>
            <a:ext cx="4011084"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84C51661-FC83-4940-B916-01A6C7B4986B}" type="slidenum">
              <a:rPr lang="en-US" altLang="zh-CN"/>
            </a:fld>
            <a:endParaRPr lang="en-US" altLang="zh-CN"/>
          </a:p>
        </p:txBody>
      </p:sp>
    </p:spTree>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1"/>
            <a:ext cx="7315200" cy="566738"/>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4"/>
            <a:ext cx="73152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2389717" y="5367337"/>
            <a:ext cx="73152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6BFC16B0-EF7D-4861-B1C5-76D7059EB29E}" type="slidenum">
              <a:rPr lang="en-US" altLang="zh-CN"/>
            </a:fld>
            <a:endParaRPr lang="en-US" altLang="zh-CN"/>
          </a:p>
        </p:txBody>
      </p:sp>
    </p:spTree>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5047E3E3-82F7-4C11-AA71-4A5A6426CE92}" type="slidenum">
              <a:rPr lang="en-US" altLang="zh-CN"/>
            </a:fld>
            <a:endParaRPr lang="en-US" altLang="zh-CN"/>
          </a:p>
        </p:txBody>
      </p:sp>
    </p:spTree>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1" y="274640"/>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F23EC10D-552B-46B0-A455-22C95DE542E2}" type="slidenum">
              <a:rPr lang="en-US" altLang="zh-CN"/>
            </a:fld>
            <a:endParaRPr lang="en-US" altLang="zh-CN"/>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图形用户界面, 文本, 应用程序, 聊天或短信&#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a:p>
        </p:txBody>
      </p:sp>
      <p:sp>
        <p:nvSpPr>
          <p:cNvPr id="2" name="标题 1"/>
          <p:cNvSpPr/>
          <p:nvPr>
            <p:ph type="ctrTitle" idx="1" hasCustomPrompt="1"/>
            <p:custDataLst>
              <p:tags r:id="rId4"/>
            </p:custDataLst>
          </p:nvPr>
        </p:nvSpPr>
        <p:spPr>
          <a:xfrm>
            <a:off x="4845585" y="2717106"/>
            <a:ext cx="3898366" cy="836235"/>
          </a:xfrm>
          <a:noFill/>
        </p:spPr>
        <p:txBody>
          <a:bodyPr vert="horz" wrap="square" lIns="101600" tIns="38100" rIns="76200" bIns="38100" rtlCol="0" anchor="b" anchorCtr="0">
            <a:normAutofit/>
          </a:bodyPr>
          <a:lstStyle>
            <a:lvl1pPr marL="0" marR="0" algn="l" defTabSz="914400" rtl="0" eaLnBrk="1" fontAlgn="auto" latinLnBrk="0" hangingPunct="1">
              <a:lnSpc>
                <a:spcPct val="100000"/>
              </a:lnSpc>
              <a:spcBef>
                <a:spcPct val="0"/>
              </a:spcBef>
              <a:buClrTx/>
              <a:buSzTx/>
              <a:buFontTx/>
              <a:buNone/>
              <a:defRPr kumimoji="0" lang="zh-CN" altLang="en-US" sz="4400" b="1" i="0" u="none" strike="noStrike" kern="1200" cap="none" spc="0" normalizeH="0" baseline="0" noProof="1" dirty="0">
                <a:solidFill>
                  <a:schemeClr val="dk1"/>
                </a:solidFill>
                <a:uFillTx/>
                <a:latin typeface="Arial" panose="020B0604020202020204" pitchFamily="34" charset="0"/>
                <a:ea typeface="汉仪粗黑 简" panose="0002060004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1" y="357166"/>
            <a:ext cx="10972800" cy="5650125"/>
          </a:xfrm>
        </p:spPr>
        <p:txBody>
          <a:body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a:p>
        </p:txBody>
      </p:sp>
      <p:sp>
        <p:nvSpPr>
          <p:cNvPr id="4" name="Date Placeholder 9"/>
          <p:cNvSpPr>
            <a:spLocks noGrp="1"/>
          </p:cNvSpPr>
          <p:nvPr>
            <p:ph type="dt" sz="half" idx="10"/>
          </p:nvPr>
        </p:nvSpPr>
        <p:spPr/>
        <p:txBody>
          <a:bodyPr/>
          <a:lstStyle>
            <a:lvl1pPr>
              <a:defRPr>
                <a:solidFill>
                  <a:srgbClr val="000000"/>
                </a:solidFill>
              </a:defRPr>
            </a:lvl1pPr>
          </a:lstStyle>
          <a:p>
            <a:pPr>
              <a:defRPr/>
            </a:pPr>
            <a:fld id="{93C2A46E-6276-4619-9934-E6CEDC89E9CE}" type="datetimeFigureOut">
              <a:rPr lang="zh-CN" altLang="en-US"/>
            </a:fld>
            <a:endParaRPr lang="zh-CN" altLang="en-US"/>
          </a:p>
        </p:txBody>
      </p:sp>
      <p:sp>
        <p:nvSpPr>
          <p:cNvPr id="5" name="Footer Placeholder 21"/>
          <p:cNvSpPr>
            <a:spLocks noGrp="1"/>
          </p:cNvSpPr>
          <p:nvPr>
            <p:ph type="ftr" sz="quarter" idx="11"/>
          </p:nvPr>
        </p:nvSpPr>
        <p:spPr/>
        <p:txBody>
          <a:bodyPr/>
          <a:lstStyle>
            <a:lvl1pPr>
              <a:defRPr>
                <a:solidFill>
                  <a:srgbClr val="000000"/>
                </a:solidFill>
              </a:defRPr>
            </a:lvl1pPr>
          </a:lstStyle>
          <a:p>
            <a:pPr>
              <a:defRPr/>
            </a:pPr>
            <a:endParaRPr lang="zh-CN" altLang="en-US"/>
          </a:p>
        </p:txBody>
      </p:sp>
      <p:sp>
        <p:nvSpPr>
          <p:cNvPr id="6" name="Slide Number Placeholder 17"/>
          <p:cNvSpPr>
            <a:spLocks noGrp="1"/>
          </p:cNvSpPr>
          <p:nvPr>
            <p:ph type="sldNum" sz="quarter" idx="12"/>
          </p:nvPr>
        </p:nvSpPr>
        <p:spPr/>
        <p:txBody>
          <a:bodyPr/>
          <a:lstStyle>
            <a:lvl1pPr>
              <a:defRPr>
                <a:solidFill>
                  <a:srgbClr val="000000"/>
                </a:solidFill>
              </a:defRPr>
            </a:lvl1pPr>
          </a:lstStyle>
          <a:p>
            <a:fld id="{C57F4ADF-7398-45BF-865B-2F31B264A5F5}" type="slidenum">
              <a:rPr lang="zh-CN" altLang="en-US"/>
            </a:fld>
            <a:endParaRPr lang="zh-CN" altLang="en-US"/>
          </a:p>
        </p:txBody>
      </p:sp>
    </p:spTree>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endParaRPr lang="zh-CN" altLang="en-US"/>
          </a:p>
        </p:txBody>
      </p:sp>
      <p:sp>
        <p:nvSpPr>
          <p:cNvPr id="5" name="Rectangle 5"/>
          <p:cNvSpPr>
            <a:spLocks noGrp="1" noChangeArrowheads="1"/>
          </p:cNvSpPr>
          <p:nvPr>
            <p:ph type="ftr" sz="quarter" idx="11"/>
          </p:nvPr>
        </p:nvSpPr>
        <p:spPr/>
        <p:txBody>
          <a:bodyPr/>
          <a:lstStyle>
            <a:lvl1pPr>
              <a:defRPr/>
            </a:lvl1pPr>
          </a:lstStyle>
          <a:p>
            <a:endParaRPr lang="zh-CN" altLang="en-US"/>
          </a:p>
        </p:txBody>
      </p:sp>
      <p:sp>
        <p:nvSpPr>
          <p:cNvPr id="6" name="Rectangle 6"/>
          <p:cNvSpPr>
            <a:spLocks noGrp="1" noChangeArrowheads="1"/>
          </p:cNvSpPr>
          <p:nvPr>
            <p:ph type="sldNum" sz="quarter" idx="12"/>
          </p:nvPr>
        </p:nvSpPr>
        <p:spPr/>
        <p:txBody>
          <a:bodyPr/>
          <a:lstStyle>
            <a:lvl1pPr>
              <a:defRPr/>
            </a:lvl1pPr>
          </a:lstStyle>
          <a:p>
            <a:fld id="{8E1AF596-A69B-4D8E-961C-126F085342F3}" type="slidenum">
              <a:rPr lang="en-US" altLang="zh-CN"/>
            </a:fld>
            <a:endParaRPr lang="en-US" altLang="zh-CN"/>
          </a:p>
        </p:txBody>
      </p:sp>
    </p:spTree>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257175" indent="0" algn="ctr">
              <a:buNone/>
              <a:defRPr/>
            </a:lvl2pPr>
            <a:lvl3pPr marL="514350" indent="0" algn="ctr">
              <a:buNone/>
              <a:defRPr/>
            </a:lvl3pPr>
            <a:lvl4pPr marL="771525" indent="0" algn="ctr">
              <a:buNone/>
              <a:defRPr/>
            </a:lvl4pPr>
            <a:lvl5pPr marL="1028700" indent="0" algn="ctr">
              <a:buNone/>
              <a:defRPr/>
            </a:lvl5pPr>
            <a:lvl6pPr marL="1285875" indent="0" algn="ctr">
              <a:buNone/>
              <a:defRPr/>
            </a:lvl6pPr>
            <a:lvl7pPr marL="1543050" indent="0" algn="ctr">
              <a:buNone/>
              <a:defRPr/>
            </a:lvl7pPr>
            <a:lvl8pPr marL="1800225" indent="0" algn="ctr">
              <a:buNone/>
              <a:defRPr/>
            </a:lvl8pPr>
            <a:lvl9pPr marL="20574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24E92C63-36C9-49EE-831B-57A07AFB0E62}" type="slidenum">
              <a:rPr lang="en-US" altLang="zh-CN"/>
            </a:fld>
            <a:endParaRPr lang="en-US" altLang="zh-CN"/>
          </a:p>
        </p:txBody>
      </p:sp>
    </p:spTree>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8E1AF596-A69B-4D8E-961C-126F085342F3}" type="slidenum">
              <a:rPr lang="en-US" altLang="zh-CN"/>
            </a:fld>
            <a:endParaRPr lang="en-US" altLang="zh-CN"/>
          </a:p>
        </p:txBody>
      </p:sp>
    </p:spTree>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225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1125"/>
            </a:lvl1pPr>
            <a:lvl2pPr marL="257175" indent="0">
              <a:buNone/>
              <a:defRPr sz="1015"/>
            </a:lvl2pPr>
            <a:lvl3pPr marL="514350" indent="0">
              <a:buNone/>
              <a:defRPr sz="900"/>
            </a:lvl3pPr>
            <a:lvl4pPr marL="771525" indent="0">
              <a:buNone/>
              <a:defRPr sz="790"/>
            </a:lvl4pPr>
            <a:lvl5pPr marL="1028700" indent="0">
              <a:buNone/>
              <a:defRPr sz="790"/>
            </a:lvl5pPr>
            <a:lvl6pPr marL="1285875" indent="0">
              <a:buNone/>
              <a:defRPr sz="790"/>
            </a:lvl6pPr>
            <a:lvl7pPr marL="1543050" indent="0">
              <a:buNone/>
              <a:defRPr sz="790"/>
            </a:lvl7pPr>
            <a:lvl8pPr marL="1800225" indent="0">
              <a:buNone/>
              <a:defRPr sz="790"/>
            </a:lvl8pPr>
            <a:lvl9pPr marL="2057400" indent="0">
              <a:buNone/>
              <a:defRPr sz="79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E473EE7C-6245-4EE4-89E3-CCF4F7078C59}" type="slidenum">
              <a:rPr lang="en-US" altLang="zh-CN"/>
            </a:fld>
            <a:endParaRPr lang="en-US" altLang="zh-CN"/>
          </a:p>
        </p:txBody>
      </p:sp>
    </p:spTree>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1575"/>
            </a:lvl1pPr>
            <a:lvl2pPr>
              <a:defRPr sz="1350"/>
            </a:lvl2pPr>
            <a:lvl3pPr>
              <a:defRPr sz="1125"/>
            </a:lvl3pPr>
            <a:lvl4pPr>
              <a:defRPr sz="1015"/>
            </a:lvl4pPr>
            <a:lvl5pPr>
              <a:defRPr sz="1015"/>
            </a:lvl5pPr>
            <a:lvl6pPr>
              <a:defRPr sz="1015"/>
            </a:lvl6pPr>
            <a:lvl7pPr>
              <a:defRPr sz="1015"/>
            </a:lvl7pPr>
            <a:lvl8pPr>
              <a:defRPr sz="1015"/>
            </a:lvl8pPr>
            <a:lvl9pPr>
              <a:defRPr sz="101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1575"/>
            </a:lvl1pPr>
            <a:lvl2pPr>
              <a:defRPr sz="1350"/>
            </a:lvl2pPr>
            <a:lvl3pPr>
              <a:defRPr sz="1125"/>
            </a:lvl3pPr>
            <a:lvl4pPr>
              <a:defRPr sz="1015"/>
            </a:lvl4pPr>
            <a:lvl5pPr>
              <a:defRPr sz="1015"/>
            </a:lvl5pPr>
            <a:lvl6pPr>
              <a:defRPr sz="1015"/>
            </a:lvl6pPr>
            <a:lvl7pPr>
              <a:defRPr sz="1015"/>
            </a:lvl7pPr>
            <a:lvl8pPr>
              <a:defRPr sz="1015"/>
            </a:lvl8pPr>
            <a:lvl9pPr>
              <a:defRPr sz="101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B84CB3E7-37F4-4500-A394-91CD1BFA7574}" type="slidenum">
              <a:rPr lang="en-US" altLang="zh-CN"/>
            </a:fld>
            <a:endParaRPr lang="en-US" altLang="zh-CN"/>
          </a:p>
        </p:txBody>
      </p:sp>
    </p:spTree>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1350" b="1"/>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1350"/>
            </a:lvl1pPr>
            <a:lvl2pPr>
              <a:defRPr sz="1125"/>
            </a:lvl2pPr>
            <a:lvl3pPr>
              <a:defRPr sz="1015"/>
            </a:lvl3pPr>
            <a:lvl4pPr>
              <a:defRPr sz="900"/>
            </a:lvl4pPr>
            <a:lvl5pPr>
              <a:defRPr sz="900"/>
            </a:lvl5pPr>
            <a:lvl6pPr>
              <a:defRPr sz="900"/>
            </a:lvl6pPr>
            <a:lvl7pPr>
              <a:defRPr sz="900"/>
            </a:lvl7pPr>
            <a:lvl8pPr>
              <a:defRPr sz="900"/>
            </a:lvl8pPr>
            <a:lvl9pPr>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1350" b="1"/>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8" y="2174875"/>
            <a:ext cx="5389033" cy="3951288"/>
          </a:xfrm>
        </p:spPr>
        <p:txBody>
          <a:bodyPr/>
          <a:lstStyle>
            <a:lvl1pPr>
              <a:defRPr sz="1350"/>
            </a:lvl1pPr>
            <a:lvl2pPr>
              <a:defRPr sz="1125"/>
            </a:lvl2pPr>
            <a:lvl3pPr>
              <a:defRPr sz="1015"/>
            </a:lvl3pPr>
            <a:lvl4pPr>
              <a:defRPr sz="900"/>
            </a:lvl4pPr>
            <a:lvl5pPr>
              <a:defRPr sz="900"/>
            </a:lvl5pPr>
            <a:lvl6pPr>
              <a:defRPr sz="900"/>
            </a:lvl6pPr>
            <a:lvl7pPr>
              <a:defRPr sz="900"/>
            </a:lvl7pPr>
            <a:lvl8pPr>
              <a:defRPr sz="900"/>
            </a:lvl8pPr>
            <a:lvl9pPr>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p:txBody>
          <a:bodyPr/>
          <a:lstStyle>
            <a:lvl1pPr>
              <a:defRPr/>
            </a:lvl1pPr>
          </a:lstStyle>
          <a:p>
            <a:fld id="{7A3BCF27-CA14-456C-B1D0-1AC9EEAE164E}" type="slidenum">
              <a:rPr lang="en-US" altLang="zh-CN"/>
            </a:fld>
            <a:endParaRPr lang="en-US" altLang="zh-CN"/>
          </a:p>
        </p:txBody>
      </p:sp>
    </p:spTree>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p:txBody>
          <a:bodyPr/>
          <a:lstStyle>
            <a:lvl1pPr>
              <a:defRPr/>
            </a:lvl1pPr>
          </a:lstStyle>
          <a:p>
            <a:fld id="{A6D38E9A-054F-4F1E-AB92-AEF1E6744E98}" type="slidenum">
              <a:rPr lang="en-US" altLang="zh-CN"/>
            </a:fld>
            <a:endParaRPr lang="en-US" altLang="zh-CN"/>
          </a:p>
        </p:txBody>
      </p:sp>
    </p:spTree>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p:txBody>
          <a:bodyPr/>
          <a:lstStyle>
            <a:lvl1pPr>
              <a:defRPr/>
            </a:lvl1pPr>
          </a:lstStyle>
          <a:p>
            <a:fld id="{C175F6EC-24C9-4142-8432-4B6BED71C21E}" type="slidenum">
              <a:rPr lang="en-US" altLang="zh-CN"/>
            </a:fld>
            <a:endParaRPr lang="en-US" altLang="zh-CN"/>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粗简黑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粗简黑简" panose="00020600040101010101" charset="-122"/>
              </a:defRPr>
            </a:lvl1pPr>
            <a:lvl2pPr eaLnBrk="1" fontAlgn="auto" latinLnBrk="0" hangingPunct="1">
              <a:defRPr sz="1600">
                <a:solidFill>
                  <a:schemeClr val="tx1"/>
                </a:solidFill>
                <a:latin typeface="Arial" panose="020B0604020202020204" pitchFamily="34" charset="0"/>
                <a:ea typeface="汉仪粗简黑简" panose="00020600040101010101" charset="-122"/>
              </a:defRPr>
            </a:lvl2pPr>
            <a:lvl3pPr eaLnBrk="1" fontAlgn="auto" latinLnBrk="0" hangingPunct="1">
              <a:defRPr sz="1600">
                <a:solidFill>
                  <a:schemeClr val="tx1"/>
                </a:solidFill>
                <a:latin typeface="Arial" panose="020B0604020202020204" pitchFamily="34" charset="0"/>
                <a:ea typeface="汉仪粗简黑简" panose="00020600040101010101" charset="-122"/>
              </a:defRPr>
            </a:lvl3pPr>
            <a:lvl4pPr eaLnBrk="1" fontAlgn="auto" latinLnBrk="0" hangingPunct="1">
              <a:defRPr sz="1600">
                <a:solidFill>
                  <a:schemeClr val="tx1"/>
                </a:solidFill>
                <a:latin typeface="Arial" panose="020B0604020202020204" pitchFamily="34" charset="0"/>
                <a:ea typeface="汉仪粗简黑简" panose="00020600040101010101" charset="-122"/>
              </a:defRPr>
            </a:lvl4pPr>
            <a:lvl5pPr eaLnBrk="1" fontAlgn="auto" latinLnBrk="0" hangingPunct="1">
              <a:defRPr sz="1600">
                <a:solidFill>
                  <a:schemeClr val="tx1"/>
                </a:solidFill>
                <a:latin typeface="Arial" panose="020B0604020202020204" pitchFamily="34" charset="0"/>
                <a:ea typeface="汉仪粗简黑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1125"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790"/>
            </a:lvl1pPr>
            <a:lvl2pPr marL="257175" indent="0">
              <a:buNone/>
              <a:defRPr sz="675"/>
            </a:lvl2pPr>
            <a:lvl3pPr marL="514350" indent="0">
              <a:buNone/>
              <a:defRPr sz="565"/>
            </a:lvl3pPr>
            <a:lvl4pPr marL="771525" indent="0">
              <a:buNone/>
              <a:defRPr sz="505"/>
            </a:lvl4pPr>
            <a:lvl5pPr marL="1028700" indent="0">
              <a:buNone/>
              <a:defRPr sz="505"/>
            </a:lvl5pPr>
            <a:lvl6pPr marL="1285875" indent="0">
              <a:buNone/>
              <a:defRPr sz="505"/>
            </a:lvl6pPr>
            <a:lvl7pPr marL="1543050" indent="0">
              <a:buNone/>
              <a:defRPr sz="505"/>
            </a:lvl7pPr>
            <a:lvl8pPr marL="1800225" indent="0">
              <a:buNone/>
              <a:defRPr sz="505"/>
            </a:lvl8pPr>
            <a:lvl9pPr marL="2057400" indent="0">
              <a:buNone/>
              <a:defRPr sz="505"/>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84C51661-FC83-4940-B916-01A6C7B4986B}" type="slidenum">
              <a:rPr lang="en-US" altLang="zh-CN"/>
            </a:fld>
            <a:endParaRPr lang="en-US" altLang="zh-CN"/>
          </a:p>
        </p:txBody>
      </p:sp>
    </p:spTree>
  </p:cSld>
  <p:clrMapOvr>
    <a:masterClrMapping/>
  </p:clrMapOvr>
  <p:transition spd="med">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1125"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790"/>
            </a:lvl1pPr>
            <a:lvl2pPr marL="257175" indent="0">
              <a:buNone/>
              <a:defRPr sz="675"/>
            </a:lvl2pPr>
            <a:lvl3pPr marL="514350" indent="0">
              <a:buNone/>
              <a:defRPr sz="565"/>
            </a:lvl3pPr>
            <a:lvl4pPr marL="771525" indent="0">
              <a:buNone/>
              <a:defRPr sz="505"/>
            </a:lvl4pPr>
            <a:lvl5pPr marL="1028700" indent="0">
              <a:buNone/>
              <a:defRPr sz="505"/>
            </a:lvl5pPr>
            <a:lvl6pPr marL="1285875" indent="0">
              <a:buNone/>
              <a:defRPr sz="505"/>
            </a:lvl6pPr>
            <a:lvl7pPr marL="1543050" indent="0">
              <a:buNone/>
              <a:defRPr sz="505"/>
            </a:lvl7pPr>
            <a:lvl8pPr marL="1800225" indent="0">
              <a:buNone/>
              <a:defRPr sz="505"/>
            </a:lvl8pPr>
            <a:lvl9pPr marL="2057400" indent="0">
              <a:buNone/>
              <a:defRPr sz="505"/>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6BFC16B0-EF7D-4861-B1C5-76D7059EB29E}" type="slidenum">
              <a:rPr lang="en-US" altLang="zh-CN"/>
            </a:fld>
            <a:endParaRPr lang="en-US" altLang="zh-CN"/>
          </a:p>
        </p:txBody>
      </p:sp>
    </p:spTree>
  </p:cSld>
  <p:clrMapOvr>
    <a:masterClrMapping/>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5047E3E3-82F7-4C11-AA71-4A5A6426CE92}" type="slidenum">
              <a:rPr lang="en-US" altLang="zh-CN"/>
            </a:fld>
            <a:endParaRPr lang="en-US" altLang="zh-CN"/>
          </a:p>
        </p:txBody>
      </p:sp>
    </p:spTree>
  </p:cSld>
  <p:clrMapOvr>
    <a:masterClrMapping/>
  </p:clrMapOvr>
  <p:transition spd="med">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F23EC10D-552B-46B0-A455-22C95DE542E2}" type="slidenum">
              <a:rPr lang="en-US" altLang="zh-CN"/>
            </a:fld>
            <a:endParaRPr lang="en-US" altLang="zh-CN"/>
          </a:p>
        </p:txBody>
      </p:sp>
    </p:spTree>
  </p:cSld>
  <p:clrMapOvr>
    <a:masterClrMapping/>
  </p:clrMapOvr>
  <p:transition spd="med">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357167"/>
            <a:ext cx="10972800" cy="5650125"/>
          </a:xfrm>
        </p:spPr>
        <p:txBody>
          <a:body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a:p>
        </p:txBody>
      </p:sp>
      <p:sp>
        <p:nvSpPr>
          <p:cNvPr id="4" name="Date Placeholder 9"/>
          <p:cNvSpPr>
            <a:spLocks noGrp="1"/>
          </p:cNvSpPr>
          <p:nvPr>
            <p:ph type="dt" sz="half" idx="10"/>
          </p:nvPr>
        </p:nvSpPr>
        <p:spPr/>
        <p:txBody>
          <a:bodyPr/>
          <a:lstStyle>
            <a:lvl1pPr>
              <a:defRPr>
                <a:solidFill>
                  <a:srgbClr val="000000"/>
                </a:solidFill>
              </a:defRPr>
            </a:lvl1pPr>
          </a:lstStyle>
          <a:p>
            <a:pPr>
              <a:defRPr/>
            </a:pPr>
            <a:fld id="{93C2A46E-6276-4619-9934-E6CEDC89E9CE}" type="datetimeFigureOut">
              <a:rPr lang="zh-CN" altLang="en-US"/>
            </a:fld>
            <a:endParaRPr lang="zh-CN" altLang="en-US"/>
          </a:p>
        </p:txBody>
      </p:sp>
      <p:sp>
        <p:nvSpPr>
          <p:cNvPr id="5" name="Footer Placeholder 21"/>
          <p:cNvSpPr>
            <a:spLocks noGrp="1"/>
          </p:cNvSpPr>
          <p:nvPr>
            <p:ph type="ftr" sz="quarter" idx="11"/>
          </p:nvPr>
        </p:nvSpPr>
        <p:spPr/>
        <p:txBody>
          <a:bodyPr/>
          <a:lstStyle>
            <a:lvl1pPr>
              <a:defRPr>
                <a:solidFill>
                  <a:srgbClr val="000000"/>
                </a:solidFill>
              </a:defRPr>
            </a:lvl1pPr>
          </a:lstStyle>
          <a:p>
            <a:pPr>
              <a:defRPr/>
            </a:pPr>
            <a:endParaRPr lang="zh-CN" altLang="en-US"/>
          </a:p>
        </p:txBody>
      </p:sp>
      <p:sp>
        <p:nvSpPr>
          <p:cNvPr id="6" name="Slide Number Placeholder 17"/>
          <p:cNvSpPr>
            <a:spLocks noGrp="1"/>
          </p:cNvSpPr>
          <p:nvPr>
            <p:ph type="sldNum" sz="quarter" idx="12"/>
          </p:nvPr>
        </p:nvSpPr>
        <p:spPr/>
        <p:txBody>
          <a:bodyPr/>
          <a:lstStyle>
            <a:lvl1pPr>
              <a:defRPr>
                <a:solidFill>
                  <a:srgbClr val="000000"/>
                </a:solidFill>
              </a:defRPr>
            </a:lvl1pPr>
          </a:lstStyle>
          <a:p>
            <a:fld id="{C57F4ADF-7398-45BF-865B-2F31B264A5F5}" type="slidenum">
              <a:rPr lang="zh-CN" altLang="en-US"/>
            </a:fld>
            <a:endParaRPr lang="zh-CN" altLang="en-US"/>
          </a:p>
        </p:txBody>
      </p:sp>
    </p:spTree>
  </p:cSld>
  <p:clrMapOvr>
    <a:masterClrMapping/>
  </p:clrMapOvr>
  <p:transition spd="med">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C9B16E9F-38D6-4064-937D-2E89280974E6}" type="slidenum">
              <a:rPr lang="en-US" altLang="zh-CN"/>
            </a:fld>
            <a:endParaRPr lang="en-US" altLang="zh-CN"/>
          </a:p>
        </p:txBody>
      </p:sp>
    </p:spTree>
  </p:cSld>
  <p:clrMapOvr>
    <a:masterClrMapping/>
  </p:clrMapOvr>
  <p:transition spd="med">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257175" indent="0" algn="ctr">
              <a:buNone/>
              <a:defRPr/>
            </a:lvl2pPr>
            <a:lvl3pPr marL="514350" indent="0" algn="ctr">
              <a:buNone/>
              <a:defRPr/>
            </a:lvl3pPr>
            <a:lvl4pPr marL="771525" indent="0" algn="ctr">
              <a:buNone/>
              <a:defRPr/>
            </a:lvl4pPr>
            <a:lvl5pPr marL="1028700" indent="0" algn="ctr">
              <a:buNone/>
              <a:defRPr/>
            </a:lvl5pPr>
            <a:lvl6pPr marL="1285875" indent="0" algn="ctr">
              <a:buNone/>
              <a:defRPr/>
            </a:lvl6pPr>
            <a:lvl7pPr marL="1543050" indent="0" algn="ctr">
              <a:buNone/>
              <a:defRPr/>
            </a:lvl7pPr>
            <a:lvl8pPr marL="1800225" indent="0" algn="ctr">
              <a:buNone/>
              <a:defRPr/>
            </a:lvl8pPr>
            <a:lvl9pPr marL="20574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24E92C63-36C9-49EE-831B-57A07AFB0E62}" type="slidenum">
              <a:rPr lang="en-US" altLang="zh-CN"/>
            </a:fld>
            <a:endParaRPr lang="en-US" altLang="zh-CN"/>
          </a:p>
        </p:txBody>
      </p:sp>
    </p:spTree>
  </p:cSld>
  <p:clrMapOvr>
    <a:masterClrMapping/>
  </p:clrMapOvr>
  <p:transition spd="med">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8E1AF596-A69B-4D8E-961C-126F085342F3}" type="slidenum">
              <a:rPr lang="en-US" altLang="zh-CN"/>
            </a:fld>
            <a:endParaRPr lang="en-US" altLang="zh-CN"/>
          </a:p>
        </p:txBody>
      </p:sp>
    </p:spTree>
  </p:cSld>
  <p:clrMapOvr>
    <a:masterClrMapping/>
  </p:clrMapOvr>
  <p:transition spd="med">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225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1125"/>
            </a:lvl1pPr>
            <a:lvl2pPr marL="257175" indent="0">
              <a:buNone/>
              <a:defRPr sz="1015"/>
            </a:lvl2pPr>
            <a:lvl3pPr marL="514350" indent="0">
              <a:buNone/>
              <a:defRPr sz="900"/>
            </a:lvl3pPr>
            <a:lvl4pPr marL="771525" indent="0">
              <a:buNone/>
              <a:defRPr sz="790"/>
            </a:lvl4pPr>
            <a:lvl5pPr marL="1028700" indent="0">
              <a:buNone/>
              <a:defRPr sz="790"/>
            </a:lvl5pPr>
            <a:lvl6pPr marL="1285875" indent="0">
              <a:buNone/>
              <a:defRPr sz="790"/>
            </a:lvl6pPr>
            <a:lvl7pPr marL="1543050" indent="0">
              <a:buNone/>
              <a:defRPr sz="790"/>
            </a:lvl7pPr>
            <a:lvl8pPr marL="1800225" indent="0">
              <a:buNone/>
              <a:defRPr sz="790"/>
            </a:lvl8pPr>
            <a:lvl9pPr marL="2057400" indent="0">
              <a:buNone/>
              <a:defRPr sz="79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E473EE7C-6245-4EE4-89E3-CCF4F7078C59}" type="slidenum">
              <a:rPr lang="en-US" altLang="zh-CN"/>
            </a:fld>
            <a:endParaRPr lang="en-US" altLang="zh-CN"/>
          </a:p>
        </p:txBody>
      </p:sp>
    </p:spTree>
  </p:cSld>
  <p:clrMapOvr>
    <a:masterClrMapping/>
  </p:clrMapOvr>
  <p:transition spd="med">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1575"/>
            </a:lvl1pPr>
            <a:lvl2pPr>
              <a:defRPr sz="1350"/>
            </a:lvl2pPr>
            <a:lvl3pPr>
              <a:defRPr sz="1125"/>
            </a:lvl3pPr>
            <a:lvl4pPr>
              <a:defRPr sz="1015"/>
            </a:lvl4pPr>
            <a:lvl5pPr>
              <a:defRPr sz="1015"/>
            </a:lvl5pPr>
            <a:lvl6pPr>
              <a:defRPr sz="1015"/>
            </a:lvl6pPr>
            <a:lvl7pPr>
              <a:defRPr sz="1015"/>
            </a:lvl7pPr>
            <a:lvl8pPr>
              <a:defRPr sz="1015"/>
            </a:lvl8pPr>
            <a:lvl9pPr>
              <a:defRPr sz="101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1575"/>
            </a:lvl1pPr>
            <a:lvl2pPr>
              <a:defRPr sz="1350"/>
            </a:lvl2pPr>
            <a:lvl3pPr>
              <a:defRPr sz="1125"/>
            </a:lvl3pPr>
            <a:lvl4pPr>
              <a:defRPr sz="1015"/>
            </a:lvl4pPr>
            <a:lvl5pPr>
              <a:defRPr sz="1015"/>
            </a:lvl5pPr>
            <a:lvl6pPr>
              <a:defRPr sz="1015"/>
            </a:lvl6pPr>
            <a:lvl7pPr>
              <a:defRPr sz="1015"/>
            </a:lvl7pPr>
            <a:lvl8pPr>
              <a:defRPr sz="1015"/>
            </a:lvl8pPr>
            <a:lvl9pPr>
              <a:defRPr sz="101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B84CB3E7-37F4-4500-A394-91CD1BFA7574}" type="slidenum">
              <a:rPr lang="en-US" altLang="zh-CN"/>
            </a:fld>
            <a:endParaRPr lang="en-US" altLang="zh-CN"/>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粗简黑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粗简黑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粗简黑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1350" b="1"/>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1350"/>
            </a:lvl1pPr>
            <a:lvl2pPr>
              <a:defRPr sz="1125"/>
            </a:lvl2pPr>
            <a:lvl3pPr>
              <a:defRPr sz="1015"/>
            </a:lvl3pPr>
            <a:lvl4pPr>
              <a:defRPr sz="900"/>
            </a:lvl4pPr>
            <a:lvl5pPr>
              <a:defRPr sz="900"/>
            </a:lvl5pPr>
            <a:lvl6pPr>
              <a:defRPr sz="900"/>
            </a:lvl6pPr>
            <a:lvl7pPr>
              <a:defRPr sz="900"/>
            </a:lvl7pPr>
            <a:lvl8pPr>
              <a:defRPr sz="900"/>
            </a:lvl8pPr>
            <a:lvl9pPr>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1350" b="1"/>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8" y="2174875"/>
            <a:ext cx="5389033" cy="3951288"/>
          </a:xfrm>
        </p:spPr>
        <p:txBody>
          <a:bodyPr/>
          <a:lstStyle>
            <a:lvl1pPr>
              <a:defRPr sz="1350"/>
            </a:lvl1pPr>
            <a:lvl2pPr>
              <a:defRPr sz="1125"/>
            </a:lvl2pPr>
            <a:lvl3pPr>
              <a:defRPr sz="1015"/>
            </a:lvl3pPr>
            <a:lvl4pPr>
              <a:defRPr sz="900"/>
            </a:lvl4pPr>
            <a:lvl5pPr>
              <a:defRPr sz="900"/>
            </a:lvl5pPr>
            <a:lvl6pPr>
              <a:defRPr sz="900"/>
            </a:lvl6pPr>
            <a:lvl7pPr>
              <a:defRPr sz="900"/>
            </a:lvl7pPr>
            <a:lvl8pPr>
              <a:defRPr sz="900"/>
            </a:lvl8pPr>
            <a:lvl9pPr>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p:txBody>
          <a:bodyPr/>
          <a:lstStyle>
            <a:lvl1pPr>
              <a:defRPr/>
            </a:lvl1pPr>
          </a:lstStyle>
          <a:p>
            <a:fld id="{7A3BCF27-CA14-456C-B1D0-1AC9EEAE164E}" type="slidenum">
              <a:rPr lang="en-US" altLang="zh-CN"/>
            </a:fld>
            <a:endParaRPr lang="en-US" altLang="zh-CN"/>
          </a:p>
        </p:txBody>
      </p:sp>
    </p:spTree>
  </p:cSld>
  <p:clrMapOvr>
    <a:masterClrMapping/>
  </p:clrMapOvr>
  <p:transition spd="med">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p:txBody>
          <a:bodyPr/>
          <a:lstStyle>
            <a:lvl1pPr>
              <a:defRPr/>
            </a:lvl1pPr>
          </a:lstStyle>
          <a:p>
            <a:fld id="{A6D38E9A-054F-4F1E-AB92-AEF1E6744E98}" type="slidenum">
              <a:rPr lang="en-US" altLang="zh-CN"/>
            </a:fld>
            <a:endParaRPr lang="en-US" altLang="zh-CN"/>
          </a:p>
        </p:txBody>
      </p:sp>
    </p:spTree>
  </p:cSld>
  <p:clrMapOvr>
    <a:masterClrMapping/>
  </p:clrMapOvr>
  <p:transition spd="med">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p:txBody>
          <a:bodyPr/>
          <a:lstStyle>
            <a:lvl1pPr>
              <a:defRPr/>
            </a:lvl1pPr>
          </a:lstStyle>
          <a:p>
            <a:fld id="{C175F6EC-24C9-4142-8432-4B6BED71C21E}" type="slidenum">
              <a:rPr lang="en-US" altLang="zh-CN"/>
            </a:fld>
            <a:endParaRPr lang="en-US" altLang="zh-CN"/>
          </a:p>
        </p:txBody>
      </p:sp>
    </p:spTree>
  </p:cSld>
  <p:clrMapOvr>
    <a:masterClrMapping/>
  </p:clrMapOvr>
  <p:transition spd="med">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1125"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790"/>
            </a:lvl1pPr>
            <a:lvl2pPr marL="257175" indent="0">
              <a:buNone/>
              <a:defRPr sz="675"/>
            </a:lvl2pPr>
            <a:lvl3pPr marL="514350" indent="0">
              <a:buNone/>
              <a:defRPr sz="565"/>
            </a:lvl3pPr>
            <a:lvl4pPr marL="771525" indent="0">
              <a:buNone/>
              <a:defRPr sz="505"/>
            </a:lvl4pPr>
            <a:lvl5pPr marL="1028700" indent="0">
              <a:buNone/>
              <a:defRPr sz="505"/>
            </a:lvl5pPr>
            <a:lvl6pPr marL="1285875" indent="0">
              <a:buNone/>
              <a:defRPr sz="505"/>
            </a:lvl6pPr>
            <a:lvl7pPr marL="1543050" indent="0">
              <a:buNone/>
              <a:defRPr sz="505"/>
            </a:lvl7pPr>
            <a:lvl8pPr marL="1800225" indent="0">
              <a:buNone/>
              <a:defRPr sz="505"/>
            </a:lvl8pPr>
            <a:lvl9pPr marL="2057400" indent="0">
              <a:buNone/>
              <a:defRPr sz="505"/>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84C51661-FC83-4940-B916-01A6C7B4986B}" type="slidenum">
              <a:rPr lang="en-US" altLang="zh-CN"/>
            </a:fld>
            <a:endParaRPr lang="en-US" altLang="zh-CN"/>
          </a:p>
        </p:txBody>
      </p:sp>
    </p:spTree>
  </p:cSld>
  <p:clrMapOvr>
    <a:masterClrMapping/>
  </p:clrMapOvr>
  <p:transition spd="med">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1125"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790"/>
            </a:lvl1pPr>
            <a:lvl2pPr marL="257175" indent="0">
              <a:buNone/>
              <a:defRPr sz="675"/>
            </a:lvl2pPr>
            <a:lvl3pPr marL="514350" indent="0">
              <a:buNone/>
              <a:defRPr sz="565"/>
            </a:lvl3pPr>
            <a:lvl4pPr marL="771525" indent="0">
              <a:buNone/>
              <a:defRPr sz="505"/>
            </a:lvl4pPr>
            <a:lvl5pPr marL="1028700" indent="0">
              <a:buNone/>
              <a:defRPr sz="505"/>
            </a:lvl5pPr>
            <a:lvl6pPr marL="1285875" indent="0">
              <a:buNone/>
              <a:defRPr sz="505"/>
            </a:lvl6pPr>
            <a:lvl7pPr marL="1543050" indent="0">
              <a:buNone/>
              <a:defRPr sz="505"/>
            </a:lvl7pPr>
            <a:lvl8pPr marL="1800225" indent="0">
              <a:buNone/>
              <a:defRPr sz="505"/>
            </a:lvl8pPr>
            <a:lvl9pPr marL="2057400" indent="0">
              <a:buNone/>
              <a:defRPr sz="505"/>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6BFC16B0-EF7D-4861-B1C5-76D7059EB29E}" type="slidenum">
              <a:rPr lang="en-US" altLang="zh-CN"/>
            </a:fld>
            <a:endParaRPr lang="en-US" altLang="zh-CN"/>
          </a:p>
        </p:txBody>
      </p:sp>
    </p:spTree>
  </p:cSld>
  <p:clrMapOvr>
    <a:masterClrMapping/>
  </p:clrMapOvr>
  <p:transition spd="med">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5047E3E3-82F7-4C11-AA71-4A5A6426CE92}" type="slidenum">
              <a:rPr lang="en-US" altLang="zh-CN"/>
            </a:fld>
            <a:endParaRPr lang="en-US" altLang="zh-CN"/>
          </a:p>
        </p:txBody>
      </p:sp>
    </p:spTree>
  </p:cSld>
  <p:clrMapOvr>
    <a:masterClrMapping/>
  </p:clrMapOvr>
  <p:transition spd="med">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F23EC10D-552B-46B0-A455-22C95DE542E2}" type="slidenum">
              <a:rPr lang="en-US" altLang="zh-CN"/>
            </a:fld>
            <a:endParaRPr lang="en-US" altLang="zh-CN"/>
          </a:p>
        </p:txBody>
      </p:sp>
    </p:spTree>
  </p:cSld>
  <p:clrMapOvr>
    <a:masterClrMapping/>
  </p:clrMapOvr>
  <p:transition spd="med">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357167"/>
            <a:ext cx="10972800" cy="5650125"/>
          </a:xfrm>
        </p:spPr>
        <p:txBody>
          <a:bodyPr/>
          <a:lstStyle/>
          <a:p>
            <a:pPr lvl="0"/>
            <a:r>
              <a:rPr lang="en-US" altLang="zh-CN" smtClean="0"/>
              <a:t>Click to 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a:p>
        </p:txBody>
      </p:sp>
      <p:sp>
        <p:nvSpPr>
          <p:cNvPr id="4" name="Date Placeholder 9"/>
          <p:cNvSpPr>
            <a:spLocks noGrp="1"/>
          </p:cNvSpPr>
          <p:nvPr>
            <p:ph type="dt" sz="half" idx="10"/>
          </p:nvPr>
        </p:nvSpPr>
        <p:spPr/>
        <p:txBody>
          <a:bodyPr/>
          <a:lstStyle>
            <a:lvl1pPr>
              <a:defRPr>
                <a:solidFill>
                  <a:srgbClr val="000000"/>
                </a:solidFill>
              </a:defRPr>
            </a:lvl1pPr>
          </a:lstStyle>
          <a:p>
            <a:pPr>
              <a:defRPr/>
            </a:pPr>
            <a:fld id="{93C2A46E-6276-4619-9934-E6CEDC89E9CE}" type="datetimeFigureOut">
              <a:rPr lang="zh-CN" altLang="en-US"/>
            </a:fld>
            <a:endParaRPr lang="zh-CN" altLang="en-US"/>
          </a:p>
        </p:txBody>
      </p:sp>
      <p:sp>
        <p:nvSpPr>
          <p:cNvPr id="5" name="Footer Placeholder 21"/>
          <p:cNvSpPr>
            <a:spLocks noGrp="1"/>
          </p:cNvSpPr>
          <p:nvPr>
            <p:ph type="ftr" sz="quarter" idx="11"/>
          </p:nvPr>
        </p:nvSpPr>
        <p:spPr/>
        <p:txBody>
          <a:bodyPr/>
          <a:lstStyle>
            <a:lvl1pPr>
              <a:defRPr>
                <a:solidFill>
                  <a:srgbClr val="000000"/>
                </a:solidFill>
              </a:defRPr>
            </a:lvl1pPr>
          </a:lstStyle>
          <a:p>
            <a:pPr>
              <a:defRPr/>
            </a:pPr>
            <a:endParaRPr lang="zh-CN" altLang="en-US"/>
          </a:p>
        </p:txBody>
      </p:sp>
      <p:sp>
        <p:nvSpPr>
          <p:cNvPr id="6" name="Slide Number Placeholder 17"/>
          <p:cNvSpPr>
            <a:spLocks noGrp="1"/>
          </p:cNvSpPr>
          <p:nvPr>
            <p:ph type="sldNum" sz="quarter" idx="12"/>
          </p:nvPr>
        </p:nvSpPr>
        <p:spPr/>
        <p:txBody>
          <a:bodyPr/>
          <a:lstStyle>
            <a:lvl1pPr>
              <a:defRPr>
                <a:solidFill>
                  <a:srgbClr val="000000"/>
                </a:solidFill>
              </a:defRPr>
            </a:lvl1pPr>
          </a:lstStyle>
          <a:p>
            <a:fld id="{C57F4ADF-7398-45BF-865B-2F31B264A5F5}" type="slidenum">
              <a:rPr lang="zh-CN" altLang="en-US"/>
            </a:fld>
            <a:endParaRPr lang="zh-CN" altLang="en-US"/>
          </a:p>
        </p:txBody>
      </p:sp>
    </p:spTree>
  </p:cSld>
  <p:clrMapOvr>
    <a:masterClrMapping/>
  </p:clrMapOvr>
  <p:transition spd="med">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C9B16E9F-38D6-4064-937D-2E89280974E6}" type="slidenum">
              <a:rPr lang="en-US" altLang="zh-CN"/>
            </a:fld>
            <a:endParaRPr lang="en-US" altLang="zh-CN"/>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descr="图表&#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粗简黑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粗简黑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汉仪粗简黑简" panose="00020600040101010101"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粗简黑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descr="图形用户界面, 文本, 应用程序&#10;&#10;描述已自动生成"/>
          <p:cNvPicPr>
            <a:picLocks noChangeAspect="1"/>
          </p:cNvPicPr>
          <p:nvPr>
            <p:custDataLst>
              <p:tags r:id="rId2"/>
            </p:custDataLst>
          </p:nvPr>
        </p:nvPicPr>
        <p:blipFill>
          <a:blip r:embed="rId3"/>
          <a:stretch>
            <a:fillRect/>
          </a:stretch>
        </p:blipFill>
        <p:spPr>
          <a:xfrm>
            <a:off x="-37" y="0"/>
            <a:ext cx="12192075" cy="685800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粗简黑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粗简黑简" panose="00020600040101010101" charset="-122"/>
              </a:defRPr>
            </a:lvl1pPr>
            <a:lvl2pPr indent="0" eaLnBrk="1" fontAlgn="auto" latinLnBrk="0" hangingPunct="1">
              <a:defRPr>
                <a:solidFill>
                  <a:schemeClr val="tx1"/>
                </a:solidFill>
                <a:latin typeface="Arial" panose="020B0604020202020204" pitchFamily="34" charset="0"/>
                <a:ea typeface="汉仪粗简黑简" panose="00020600040101010101" charset="-122"/>
              </a:defRPr>
            </a:lvl2pPr>
            <a:lvl3pPr indent="0" eaLnBrk="1" fontAlgn="auto" latinLnBrk="0" hangingPunct="1">
              <a:defRPr>
                <a:solidFill>
                  <a:schemeClr val="tx1"/>
                </a:solidFill>
                <a:latin typeface="Arial" panose="020B0604020202020204" pitchFamily="34" charset="0"/>
                <a:ea typeface="汉仪粗简黑简" panose="00020600040101010101" charset="-122"/>
              </a:defRPr>
            </a:lvl3pPr>
            <a:lvl4pPr indent="0" eaLnBrk="1" fontAlgn="auto" latinLnBrk="0" hangingPunct="1">
              <a:defRPr>
                <a:solidFill>
                  <a:schemeClr val="tx1"/>
                </a:solidFill>
                <a:latin typeface="Arial" panose="020B0604020202020204" pitchFamily="34" charset="0"/>
                <a:ea typeface="汉仪粗简黑简" panose="00020600040101010101" charset="-122"/>
              </a:defRPr>
            </a:lvl4pPr>
            <a:lvl5pPr indent="0" eaLnBrk="1" fontAlgn="auto" latinLnBrk="0" hangingPunct="1">
              <a:defRPr>
                <a:solidFill>
                  <a:schemeClr val="tx1"/>
                </a:solidFill>
                <a:latin typeface="Arial" panose="020B0604020202020204" pitchFamily="34" charset="0"/>
                <a:ea typeface="汉仪粗简黑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tags" Target="../tags/tag71.xml"/><Relationship Id="rId20" Type="http://schemas.openxmlformats.org/officeDocument/2006/relationships/tags" Target="../tags/tag70.xml"/><Relationship Id="rId2" Type="http://schemas.openxmlformats.org/officeDocument/2006/relationships/slideLayout" Target="../slideLayouts/slideLayout2.xml"/><Relationship Id="rId19" Type="http://schemas.openxmlformats.org/officeDocument/2006/relationships/tags" Target="../tags/tag6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 Type="http://schemas.openxmlformats.org/officeDocument/2006/relationships/slideLayout" Target="../slideLayouts/slideLayout20.xml"/><Relationship Id="rId14" Type="http://schemas.openxmlformats.org/officeDocument/2006/relationships/theme" Target="../theme/theme2.xml"/><Relationship Id="rId13" Type="http://schemas.openxmlformats.org/officeDocument/2006/relationships/image" Target="../media/image6.jpeg"/><Relationship Id="rId12" Type="http://schemas.openxmlformats.org/officeDocument/2006/relationships/slideLayout" Target="../slideLayouts/slideLayout30.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4" Type="http://schemas.openxmlformats.org/officeDocument/2006/relationships/theme" Target="../theme/theme3.xml"/><Relationship Id="rId3" Type="http://schemas.openxmlformats.org/officeDocument/2006/relationships/image" Target="../media/image7.jpeg"/><Relationship Id="rId2" Type="http://schemas.openxmlformats.org/officeDocument/2006/relationships/slideLayout" Target="../slideLayouts/slideLayout32.xml"/><Relationship Id="rId1"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slideLayout" Target="../slideLayouts/slideLayout40.xml"/><Relationship Id="rId7" Type="http://schemas.openxmlformats.org/officeDocument/2006/relationships/slideLayout" Target="../slideLayouts/slideLayout39.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3" Type="http://schemas.openxmlformats.org/officeDocument/2006/relationships/slideLayout" Target="../slideLayouts/slideLayout35.xml"/><Relationship Id="rId2" Type="http://schemas.openxmlformats.org/officeDocument/2006/relationships/slideLayout" Target="../slideLayouts/slideLayout34.xml"/><Relationship Id="rId15" Type="http://schemas.openxmlformats.org/officeDocument/2006/relationships/theme" Target="../theme/theme4.xml"/><Relationship Id="rId14" Type="http://schemas.openxmlformats.org/officeDocument/2006/relationships/image" Target="../media/image6.jpeg"/><Relationship Id="rId13" Type="http://schemas.openxmlformats.org/officeDocument/2006/relationships/slideLayout" Target="../slideLayouts/slideLayout45.xml"/><Relationship Id="rId12" Type="http://schemas.openxmlformats.org/officeDocument/2006/relationships/slideLayout" Target="../slideLayouts/slideLayout44.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1" Type="http://schemas.openxmlformats.org/officeDocument/2006/relationships/slideLayout" Target="../slideLayouts/slideLayout33.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4.xml"/><Relationship Id="rId8" Type="http://schemas.openxmlformats.org/officeDocument/2006/relationships/slideLayout" Target="../slideLayouts/slideLayout53.xml"/><Relationship Id="rId7" Type="http://schemas.openxmlformats.org/officeDocument/2006/relationships/slideLayout" Target="../slideLayouts/slideLayout52.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 Id="rId3" Type="http://schemas.openxmlformats.org/officeDocument/2006/relationships/slideLayout" Target="../slideLayouts/slideLayout48.xml"/><Relationship Id="rId2" Type="http://schemas.openxmlformats.org/officeDocument/2006/relationships/slideLayout" Target="../slideLayouts/slideLayout47.xml"/><Relationship Id="rId15" Type="http://schemas.openxmlformats.org/officeDocument/2006/relationships/theme" Target="../theme/theme5.xml"/><Relationship Id="rId14" Type="http://schemas.openxmlformats.org/officeDocument/2006/relationships/image" Target="../media/image6.jpeg"/><Relationship Id="rId13" Type="http://schemas.openxmlformats.org/officeDocument/2006/relationships/slideLayout" Target="../slideLayouts/slideLayout58.xml"/><Relationship Id="rId12" Type="http://schemas.openxmlformats.org/officeDocument/2006/relationships/slideLayout" Target="../slideLayouts/slideLayout57.xml"/><Relationship Id="rId11" Type="http://schemas.openxmlformats.org/officeDocument/2006/relationships/slideLayout" Target="../slideLayouts/slideLayout56.xml"/><Relationship Id="rId10" Type="http://schemas.openxmlformats.org/officeDocument/2006/relationships/slideLayout" Target="../slideLayouts/slideLayout55.xml"/><Relationship Id="rId1"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粗简黑简" panose="00020600040101010101" charset="-122"/>
                <a:cs typeface="汉仪粗简黑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粗简黑简" panose="00020600040101010101" charset="-122"/>
                <a:cs typeface="汉仪粗简黑简" panose="00020600040101010101" charset="-122"/>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粗简黑简" panose="00020600040101010101" charset="-122"/>
                <a:cs typeface="汉仪粗简黑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粗简黑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粗简黑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粗简黑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粗简黑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粗简黑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粗简黑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1" y="274638"/>
            <a:ext cx="10972800" cy="1143001"/>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601" y="1600201"/>
            <a:ext cx="10972800" cy="4525962"/>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601" y="6245226"/>
            <a:ext cx="2844800" cy="476250"/>
          </a:xfrm>
          <a:prstGeom prst="rect">
            <a:avLst/>
          </a:prstGeom>
          <a:noFill/>
          <a:ln>
            <a:noFill/>
          </a:ln>
          <a:effectLst/>
        </p:spPr>
        <p:txBody>
          <a:bodyPr vert="horz" wrap="square" lIns="91440" tIns="45720" rIns="91440" bIns="45720" numCol="1" anchor="t" anchorCtr="0" compatLnSpc="1"/>
          <a:lstStyle>
            <a:lvl1pPr eaLnBrk="1" hangingPunct="1">
              <a:defRPr sz="1050">
                <a:latin typeface="Arial" panose="020B0604020202020204" pitchFamily="34" charset="0"/>
                <a:ea typeface="宋体" panose="02010600030101010101" pitchFamily="2" charset="-122"/>
              </a:defRPr>
            </a:lvl1pPr>
          </a:lstStyle>
          <a:p>
            <a:pPr>
              <a:defRPr/>
            </a:pPr>
            <a:endParaRPr lang="zh-CN" altLang="en-US"/>
          </a:p>
        </p:txBody>
      </p:sp>
      <p:sp>
        <p:nvSpPr>
          <p:cNvPr id="1029" name="Rectangle 5"/>
          <p:cNvSpPr>
            <a:spLocks noGrp="1" noChangeArrowheads="1"/>
          </p:cNvSpPr>
          <p:nvPr>
            <p:ph type="ftr" sz="quarter" idx="3"/>
          </p:nvPr>
        </p:nvSpPr>
        <p:spPr bwMode="auto">
          <a:xfrm>
            <a:off x="4165600" y="6245226"/>
            <a:ext cx="3860801" cy="476250"/>
          </a:xfrm>
          <a:prstGeom prst="rect">
            <a:avLst/>
          </a:prstGeom>
          <a:noFill/>
          <a:ln>
            <a:noFill/>
          </a:ln>
          <a:effectLst/>
        </p:spPr>
        <p:txBody>
          <a:bodyPr vert="horz" wrap="square" lIns="91440" tIns="45720" rIns="91440" bIns="45720" numCol="1" anchor="t" anchorCtr="0" compatLnSpc="1"/>
          <a:lstStyle>
            <a:lvl1pPr algn="ctr" eaLnBrk="1" hangingPunct="1">
              <a:defRPr sz="1050">
                <a:latin typeface="Arial" panose="020B0604020202020204" pitchFamily="34" charset="0"/>
                <a:ea typeface="宋体" panose="02010600030101010101" pitchFamily="2" charset="-122"/>
              </a:defRPr>
            </a:lvl1pPr>
          </a:lstStyle>
          <a:p>
            <a:pPr>
              <a:defRPr/>
            </a:pPr>
            <a:endParaRPr lang="zh-CN" altLang="en-US"/>
          </a:p>
        </p:txBody>
      </p:sp>
      <p:sp>
        <p:nvSpPr>
          <p:cNvPr id="1030" name="Rectangle 6"/>
          <p:cNvSpPr>
            <a:spLocks noGrp="1" noChangeArrowheads="1"/>
          </p:cNvSpPr>
          <p:nvPr>
            <p:ph type="sldNum" sz="quarter" idx="4"/>
          </p:nvPr>
        </p:nvSpPr>
        <p:spPr bwMode="auto">
          <a:xfrm>
            <a:off x="8737601" y="6245226"/>
            <a:ext cx="2844800" cy="476250"/>
          </a:xfrm>
          <a:prstGeom prst="rect">
            <a:avLst/>
          </a:prstGeom>
          <a:noFill/>
          <a:ln>
            <a:noFill/>
          </a:ln>
          <a:effectLst/>
        </p:spPr>
        <p:txBody>
          <a:bodyPr vert="horz" wrap="square" lIns="91440" tIns="45720" rIns="91440" bIns="45720" numCol="1" anchor="t" anchorCtr="0" compatLnSpc="1"/>
          <a:lstStyle>
            <a:lvl1pPr algn="r" eaLnBrk="1" hangingPunct="1">
              <a:defRPr sz="1050"/>
            </a:lvl1pPr>
          </a:lstStyle>
          <a:p>
            <a:fld id="{C9B16E9F-38D6-4064-937D-2E89280974E6}"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transition spd="med">
    <p:fade/>
  </p:transition>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p:titleStyle>
    <p:bodyStyle>
      <a:lvl1pPr marL="257175" indent="-257175" algn="l" rtl="0" eaLnBrk="0" fontAlgn="base" hangingPunct="0">
        <a:spcBef>
          <a:spcPts val="70"/>
        </a:spcBef>
        <a:spcAft>
          <a:spcPct val="0"/>
        </a:spcAft>
        <a:buChar char="•"/>
        <a:defRPr sz="2400">
          <a:solidFill>
            <a:schemeClr val="tx1"/>
          </a:solidFill>
          <a:latin typeface="+mn-lt"/>
          <a:ea typeface="+mn-ea"/>
          <a:cs typeface="+mn-cs"/>
        </a:defRPr>
      </a:lvl1pPr>
      <a:lvl2pPr marL="556895" indent="-214630" algn="l" rtl="0" eaLnBrk="0" fontAlgn="base" hangingPunct="0">
        <a:spcBef>
          <a:spcPts val="70"/>
        </a:spcBef>
        <a:spcAft>
          <a:spcPct val="0"/>
        </a:spcAft>
        <a:buChar char="–"/>
        <a:defRPr sz="2100">
          <a:solidFill>
            <a:schemeClr val="tx1"/>
          </a:solidFill>
          <a:latin typeface="+mn-lt"/>
        </a:defRPr>
      </a:lvl2pPr>
      <a:lvl3pPr marL="857250" indent="-171450" algn="l" rtl="0" eaLnBrk="0" fontAlgn="base" hangingPunct="0">
        <a:spcBef>
          <a:spcPts val="70"/>
        </a:spcBef>
        <a:spcAft>
          <a:spcPct val="0"/>
        </a:spcAft>
        <a:buChar char="•"/>
        <a:defRPr sz="1800">
          <a:solidFill>
            <a:schemeClr val="tx1"/>
          </a:solidFill>
          <a:latin typeface="+mn-lt"/>
        </a:defRPr>
      </a:lvl3pPr>
      <a:lvl4pPr marL="1200150" indent="-171450" algn="l" rtl="0" eaLnBrk="0" fontAlgn="base" hangingPunct="0">
        <a:spcBef>
          <a:spcPts val="70"/>
        </a:spcBef>
        <a:spcAft>
          <a:spcPct val="0"/>
        </a:spcAft>
        <a:buChar char="–"/>
        <a:defRPr sz="1500">
          <a:solidFill>
            <a:schemeClr val="tx1"/>
          </a:solidFill>
          <a:latin typeface="+mn-lt"/>
        </a:defRPr>
      </a:lvl4pPr>
      <a:lvl5pPr marL="1543050" indent="-171450" algn="l" rtl="0" eaLnBrk="0" fontAlgn="base" hangingPunct="0">
        <a:spcBef>
          <a:spcPts val="70"/>
        </a:spcBef>
        <a:spcAft>
          <a:spcPct val="0"/>
        </a:spcAft>
        <a:buChar char="»"/>
        <a:defRPr sz="1500">
          <a:solidFill>
            <a:schemeClr val="tx1"/>
          </a:solidFill>
          <a:latin typeface="+mn-lt"/>
        </a:defRPr>
      </a:lvl5pPr>
      <a:lvl6pPr marL="1885950" indent="-171450" algn="l" rtl="0" eaLnBrk="1" fontAlgn="base" hangingPunct="1">
        <a:spcBef>
          <a:spcPts val="70"/>
        </a:spcBef>
        <a:spcAft>
          <a:spcPct val="0"/>
        </a:spcAft>
        <a:buChar char="»"/>
        <a:defRPr sz="1500">
          <a:solidFill>
            <a:schemeClr val="tx1"/>
          </a:solidFill>
          <a:latin typeface="+mn-lt"/>
        </a:defRPr>
      </a:lvl6pPr>
      <a:lvl7pPr marL="2228850" indent="-171450" algn="l" rtl="0" eaLnBrk="1" fontAlgn="base" hangingPunct="1">
        <a:spcBef>
          <a:spcPts val="70"/>
        </a:spcBef>
        <a:spcAft>
          <a:spcPct val="0"/>
        </a:spcAft>
        <a:buChar char="»"/>
        <a:defRPr sz="1500">
          <a:solidFill>
            <a:schemeClr val="tx1"/>
          </a:solidFill>
          <a:latin typeface="+mn-lt"/>
        </a:defRPr>
      </a:lvl7pPr>
      <a:lvl8pPr marL="2571750" indent="-171450" algn="l" rtl="0" eaLnBrk="1" fontAlgn="base" hangingPunct="1">
        <a:spcBef>
          <a:spcPts val="70"/>
        </a:spcBef>
        <a:spcAft>
          <a:spcPct val="0"/>
        </a:spcAft>
        <a:buChar char="»"/>
        <a:defRPr sz="1500">
          <a:solidFill>
            <a:schemeClr val="tx1"/>
          </a:solidFill>
          <a:latin typeface="+mn-lt"/>
        </a:defRPr>
      </a:lvl8pPr>
      <a:lvl9pPr marL="2914650" indent="-171450" algn="l" rtl="0" eaLnBrk="1" fontAlgn="base" hangingPunct="1">
        <a:spcBef>
          <a:spcPts val="70"/>
        </a:spcBef>
        <a:spcAft>
          <a:spcPct val="0"/>
        </a:spcAft>
        <a:buChar char="»"/>
        <a:defRPr sz="1500">
          <a:solidFill>
            <a:schemeClr val="tx1"/>
          </a:solidFill>
          <a:latin typeface="+mn-lt"/>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lstStyle>
            <a:lvl1pPr eaLnBrk="1" hangingPunct="1">
              <a:defRPr sz="790">
                <a:latin typeface="Arial" panose="020B0604020202020204" pitchFamily="34" charset="0"/>
                <a:ea typeface="宋体" panose="02010600030101010101" pitchFamily="2" charset="-122"/>
              </a:defRPr>
            </a:lvl1pPr>
          </a:lstStyle>
          <a:p>
            <a:endParaRPr lang="zh-CN" altLang="en-US"/>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eaLnBrk="1" hangingPunct="1">
              <a:defRPr sz="790">
                <a:latin typeface="Arial" panose="020B0604020202020204" pitchFamily="34" charset="0"/>
                <a:ea typeface="宋体" panose="02010600030101010101" pitchFamily="2" charset="-122"/>
              </a:defRPr>
            </a:lvl1pPr>
          </a:lstStyle>
          <a:p>
            <a:endParaRPr lang="zh-CN" altLang="en-U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lstStyle>
            <a:lvl1pPr algn="r" eaLnBrk="1" hangingPunct="1">
              <a:defRPr sz="790"/>
            </a:lvl1pPr>
          </a:lstStyle>
          <a:p>
            <a:fld id="{C9B16E9F-38D6-4064-937D-2E89280974E6}"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Lst>
  <p:transition spd="med">
    <p:fade/>
  </p:transition>
  <p:txStyles>
    <p:titleStyle>
      <a:lvl1pPr algn="ctr" rtl="0" eaLnBrk="0" fontAlgn="base" hangingPunct="0">
        <a:spcBef>
          <a:spcPct val="0"/>
        </a:spcBef>
        <a:spcAft>
          <a:spcPct val="0"/>
        </a:spcAft>
        <a:defRPr sz="2475">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p:titleStyle>
    <p:bodyStyle>
      <a:lvl1pPr marL="193040" indent="-193040" algn="l" rtl="0" eaLnBrk="0" fontAlgn="base" hangingPunct="0">
        <a:spcBef>
          <a:spcPct val="11000"/>
        </a:spcBef>
        <a:spcAft>
          <a:spcPct val="0"/>
        </a:spcAft>
        <a:buChar char="•"/>
        <a:defRPr sz="1800">
          <a:solidFill>
            <a:schemeClr val="tx1"/>
          </a:solidFill>
          <a:latin typeface="+mn-lt"/>
          <a:ea typeface="+mn-ea"/>
          <a:cs typeface="+mn-cs"/>
        </a:defRPr>
      </a:lvl1pPr>
      <a:lvl2pPr marL="418465" indent="-160655" algn="l" rtl="0" eaLnBrk="0" fontAlgn="base" hangingPunct="0">
        <a:spcBef>
          <a:spcPct val="11000"/>
        </a:spcBef>
        <a:spcAft>
          <a:spcPct val="0"/>
        </a:spcAft>
        <a:buChar char="–"/>
        <a:defRPr sz="1575">
          <a:solidFill>
            <a:schemeClr val="tx1"/>
          </a:solidFill>
          <a:latin typeface="+mn-lt"/>
        </a:defRPr>
      </a:lvl2pPr>
      <a:lvl3pPr marL="643255" indent="-128270" algn="l" rtl="0" eaLnBrk="0" fontAlgn="base" hangingPunct="0">
        <a:spcBef>
          <a:spcPct val="11000"/>
        </a:spcBef>
        <a:spcAft>
          <a:spcPct val="0"/>
        </a:spcAft>
        <a:buChar char="•"/>
        <a:defRPr sz="1350">
          <a:solidFill>
            <a:schemeClr val="tx1"/>
          </a:solidFill>
          <a:latin typeface="+mn-lt"/>
        </a:defRPr>
      </a:lvl3pPr>
      <a:lvl4pPr marL="900430" indent="-128270" algn="l" rtl="0" eaLnBrk="0" fontAlgn="base" hangingPunct="0">
        <a:spcBef>
          <a:spcPct val="11000"/>
        </a:spcBef>
        <a:spcAft>
          <a:spcPct val="0"/>
        </a:spcAft>
        <a:buChar char="–"/>
        <a:defRPr sz="1125">
          <a:solidFill>
            <a:schemeClr val="tx1"/>
          </a:solidFill>
          <a:latin typeface="+mn-lt"/>
        </a:defRPr>
      </a:lvl4pPr>
      <a:lvl5pPr marL="1157605" indent="-128270" algn="l" rtl="0" eaLnBrk="0" fontAlgn="base" hangingPunct="0">
        <a:spcBef>
          <a:spcPct val="11000"/>
        </a:spcBef>
        <a:spcAft>
          <a:spcPct val="0"/>
        </a:spcAft>
        <a:buChar char="»"/>
        <a:defRPr sz="1125">
          <a:solidFill>
            <a:schemeClr val="tx1"/>
          </a:solidFill>
          <a:latin typeface="+mn-lt"/>
        </a:defRPr>
      </a:lvl5pPr>
      <a:lvl6pPr marL="1414780" indent="-128270" algn="l" rtl="0" eaLnBrk="1" fontAlgn="base" hangingPunct="1">
        <a:spcBef>
          <a:spcPct val="11000"/>
        </a:spcBef>
        <a:spcAft>
          <a:spcPct val="0"/>
        </a:spcAft>
        <a:buChar char="»"/>
        <a:defRPr sz="1125">
          <a:solidFill>
            <a:schemeClr val="tx1"/>
          </a:solidFill>
          <a:latin typeface="+mn-lt"/>
        </a:defRPr>
      </a:lvl6pPr>
      <a:lvl7pPr marL="1671955" indent="-128270" algn="l" rtl="0" eaLnBrk="1" fontAlgn="base" hangingPunct="1">
        <a:spcBef>
          <a:spcPct val="11000"/>
        </a:spcBef>
        <a:spcAft>
          <a:spcPct val="0"/>
        </a:spcAft>
        <a:buChar char="»"/>
        <a:defRPr sz="1125">
          <a:solidFill>
            <a:schemeClr val="tx1"/>
          </a:solidFill>
          <a:latin typeface="+mn-lt"/>
        </a:defRPr>
      </a:lvl7pPr>
      <a:lvl8pPr marL="1929130" indent="-128270" algn="l" rtl="0" eaLnBrk="1" fontAlgn="base" hangingPunct="1">
        <a:spcBef>
          <a:spcPct val="11000"/>
        </a:spcBef>
        <a:spcAft>
          <a:spcPct val="0"/>
        </a:spcAft>
        <a:buChar char="»"/>
        <a:defRPr sz="1125">
          <a:solidFill>
            <a:schemeClr val="tx1"/>
          </a:solidFill>
          <a:latin typeface="+mn-lt"/>
        </a:defRPr>
      </a:lvl8pPr>
      <a:lvl9pPr marL="2186305" indent="-128270" algn="l" rtl="0" eaLnBrk="1" fontAlgn="base" hangingPunct="1">
        <a:spcBef>
          <a:spcPct val="11000"/>
        </a:spcBef>
        <a:spcAft>
          <a:spcPct val="0"/>
        </a:spcAft>
        <a:buChar char="»"/>
        <a:defRPr sz="1125">
          <a:solidFill>
            <a:schemeClr val="tx1"/>
          </a:solidFill>
          <a:latin typeface="+mn-lt"/>
        </a:defRPr>
      </a:lvl9pPr>
    </p:bodyStyle>
    <p:otherStyle>
      <a:defPPr>
        <a:defRPr lang="zh-CN"/>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lstStyle>
            <a:lvl1pPr eaLnBrk="1" hangingPunct="1">
              <a:defRPr sz="790">
                <a:latin typeface="Arial" panose="020B0604020202020204" pitchFamily="34" charset="0"/>
                <a:ea typeface="宋体" panose="02010600030101010101" pitchFamily="2" charset="-122"/>
              </a:defRPr>
            </a:lvl1pPr>
          </a:lstStyle>
          <a:p>
            <a:pPr>
              <a:defRPr/>
            </a:pPr>
            <a:endParaRPr lang="zh-CN" altLang="en-US"/>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eaLnBrk="1" hangingPunct="1">
              <a:defRPr sz="790">
                <a:latin typeface="Arial" panose="020B0604020202020204" pitchFamily="34" charset="0"/>
                <a:ea typeface="宋体" panose="02010600030101010101" pitchFamily="2" charset="-122"/>
              </a:defRPr>
            </a:lvl1pPr>
          </a:lstStyle>
          <a:p>
            <a:pPr>
              <a:defRPr/>
            </a:pPr>
            <a:endParaRPr lang="zh-CN" altLang="en-U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lstStyle>
            <a:lvl1pPr algn="r" eaLnBrk="1" hangingPunct="1">
              <a:defRPr sz="790"/>
            </a:lvl1pPr>
          </a:lstStyle>
          <a:p>
            <a:fld id="{C9B16E9F-38D6-4064-937D-2E89280974E6}"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Lst>
  <p:transition spd="med">
    <p:fade/>
  </p:transition>
  <p:txStyles>
    <p:titleStyle>
      <a:lvl1pPr algn="ctr" rtl="0" eaLnBrk="0" fontAlgn="base" hangingPunct="0">
        <a:spcBef>
          <a:spcPct val="0"/>
        </a:spcBef>
        <a:spcAft>
          <a:spcPct val="0"/>
        </a:spcAft>
        <a:defRPr sz="2475">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p:titleStyle>
    <p:bodyStyle>
      <a:lvl1pPr marL="193040" indent="-193040" algn="l" rtl="0" eaLnBrk="0" fontAlgn="base" hangingPunct="0">
        <a:spcBef>
          <a:spcPct val="11000"/>
        </a:spcBef>
        <a:spcAft>
          <a:spcPct val="0"/>
        </a:spcAft>
        <a:buChar char="•"/>
        <a:defRPr sz="1800">
          <a:solidFill>
            <a:schemeClr val="tx1"/>
          </a:solidFill>
          <a:latin typeface="+mn-lt"/>
          <a:ea typeface="+mn-ea"/>
          <a:cs typeface="+mn-cs"/>
        </a:defRPr>
      </a:lvl1pPr>
      <a:lvl2pPr marL="418465" indent="-160655" algn="l" rtl="0" eaLnBrk="0" fontAlgn="base" hangingPunct="0">
        <a:spcBef>
          <a:spcPct val="11000"/>
        </a:spcBef>
        <a:spcAft>
          <a:spcPct val="0"/>
        </a:spcAft>
        <a:buChar char="–"/>
        <a:defRPr sz="1575">
          <a:solidFill>
            <a:schemeClr val="tx1"/>
          </a:solidFill>
          <a:latin typeface="+mn-lt"/>
        </a:defRPr>
      </a:lvl2pPr>
      <a:lvl3pPr marL="643255" indent="-128270" algn="l" rtl="0" eaLnBrk="0" fontAlgn="base" hangingPunct="0">
        <a:spcBef>
          <a:spcPct val="11000"/>
        </a:spcBef>
        <a:spcAft>
          <a:spcPct val="0"/>
        </a:spcAft>
        <a:buChar char="•"/>
        <a:defRPr sz="1350">
          <a:solidFill>
            <a:schemeClr val="tx1"/>
          </a:solidFill>
          <a:latin typeface="+mn-lt"/>
        </a:defRPr>
      </a:lvl3pPr>
      <a:lvl4pPr marL="900430" indent="-128270" algn="l" rtl="0" eaLnBrk="0" fontAlgn="base" hangingPunct="0">
        <a:spcBef>
          <a:spcPct val="11000"/>
        </a:spcBef>
        <a:spcAft>
          <a:spcPct val="0"/>
        </a:spcAft>
        <a:buChar char="–"/>
        <a:defRPr sz="1125">
          <a:solidFill>
            <a:schemeClr val="tx1"/>
          </a:solidFill>
          <a:latin typeface="+mn-lt"/>
        </a:defRPr>
      </a:lvl4pPr>
      <a:lvl5pPr marL="1157605" indent="-128270" algn="l" rtl="0" eaLnBrk="0" fontAlgn="base" hangingPunct="0">
        <a:spcBef>
          <a:spcPct val="11000"/>
        </a:spcBef>
        <a:spcAft>
          <a:spcPct val="0"/>
        </a:spcAft>
        <a:buChar char="»"/>
        <a:defRPr sz="1125">
          <a:solidFill>
            <a:schemeClr val="tx1"/>
          </a:solidFill>
          <a:latin typeface="+mn-lt"/>
        </a:defRPr>
      </a:lvl5pPr>
      <a:lvl6pPr marL="1414780" indent="-128270" algn="l" rtl="0" eaLnBrk="1" fontAlgn="base" hangingPunct="1">
        <a:spcBef>
          <a:spcPct val="11000"/>
        </a:spcBef>
        <a:spcAft>
          <a:spcPct val="0"/>
        </a:spcAft>
        <a:buChar char="»"/>
        <a:defRPr sz="1125">
          <a:solidFill>
            <a:schemeClr val="tx1"/>
          </a:solidFill>
          <a:latin typeface="+mn-lt"/>
        </a:defRPr>
      </a:lvl6pPr>
      <a:lvl7pPr marL="1671955" indent="-128270" algn="l" rtl="0" eaLnBrk="1" fontAlgn="base" hangingPunct="1">
        <a:spcBef>
          <a:spcPct val="11000"/>
        </a:spcBef>
        <a:spcAft>
          <a:spcPct val="0"/>
        </a:spcAft>
        <a:buChar char="»"/>
        <a:defRPr sz="1125">
          <a:solidFill>
            <a:schemeClr val="tx1"/>
          </a:solidFill>
          <a:latin typeface="+mn-lt"/>
        </a:defRPr>
      </a:lvl7pPr>
      <a:lvl8pPr marL="1929130" indent="-128270" algn="l" rtl="0" eaLnBrk="1" fontAlgn="base" hangingPunct="1">
        <a:spcBef>
          <a:spcPct val="11000"/>
        </a:spcBef>
        <a:spcAft>
          <a:spcPct val="0"/>
        </a:spcAft>
        <a:buChar char="»"/>
        <a:defRPr sz="1125">
          <a:solidFill>
            <a:schemeClr val="tx1"/>
          </a:solidFill>
          <a:latin typeface="+mn-lt"/>
        </a:defRPr>
      </a:lvl8pPr>
      <a:lvl9pPr marL="2186305" indent="-128270" algn="l" rtl="0" eaLnBrk="1" fontAlgn="base" hangingPunct="1">
        <a:spcBef>
          <a:spcPct val="11000"/>
        </a:spcBef>
        <a:spcAft>
          <a:spcPct val="0"/>
        </a:spcAft>
        <a:buChar char="»"/>
        <a:defRPr sz="1125">
          <a:solidFill>
            <a:schemeClr val="tx1"/>
          </a:solidFill>
          <a:latin typeface="+mn-lt"/>
        </a:defRPr>
      </a:lvl9pPr>
    </p:bodyStyle>
    <p:otherStyle>
      <a:defPPr>
        <a:defRPr lang="zh-CN"/>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lstStyle>
            <a:lvl1pPr eaLnBrk="1" hangingPunct="1">
              <a:defRPr sz="790">
                <a:latin typeface="Arial" panose="020B0604020202020204" pitchFamily="34" charset="0"/>
                <a:ea typeface="宋体" panose="02010600030101010101" pitchFamily="2" charset="-122"/>
              </a:defRPr>
            </a:lvl1pPr>
          </a:lstStyle>
          <a:p>
            <a:pPr>
              <a:defRPr/>
            </a:pPr>
            <a:endParaRPr lang="zh-CN" altLang="en-US"/>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eaLnBrk="1" hangingPunct="1">
              <a:defRPr sz="790">
                <a:latin typeface="Arial" panose="020B0604020202020204" pitchFamily="34" charset="0"/>
                <a:ea typeface="宋体" panose="02010600030101010101" pitchFamily="2" charset="-122"/>
              </a:defRPr>
            </a:lvl1pPr>
          </a:lstStyle>
          <a:p>
            <a:pPr>
              <a:defRPr/>
            </a:pPr>
            <a:endParaRPr lang="zh-CN" altLang="en-U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lstStyle>
            <a:lvl1pPr algn="r" eaLnBrk="1" hangingPunct="1">
              <a:defRPr sz="790"/>
            </a:lvl1pPr>
          </a:lstStyle>
          <a:p>
            <a:fld id="{C9B16E9F-38D6-4064-937D-2E89280974E6}"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Lst>
  <p:transition spd="med">
    <p:fade/>
  </p:transition>
  <p:txStyles>
    <p:titleStyle>
      <a:lvl1pPr algn="ctr" rtl="0" eaLnBrk="0" fontAlgn="base" hangingPunct="0">
        <a:spcBef>
          <a:spcPct val="0"/>
        </a:spcBef>
        <a:spcAft>
          <a:spcPct val="0"/>
        </a:spcAft>
        <a:defRPr sz="2475">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p:titleStyle>
    <p:bodyStyle>
      <a:lvl1pPr marL="193040" indent="-193040" algn="l" rtl="0" eaLnBrk="0" fontAlgn="base" hangingPunct="0">
        <a:spcBef>
          <a:spcPct val="11000"/>
        </a:spcBef>
        <a:spcAft>
          <a:spcPct val="0"/>
        </a:spcAft>
        <a:buChar char="•"/>
        <a:defRPr sz="1800">
          <a:solidFill>
            <a:schemeClr val="tx1"/>
          </a:solidFill>
          <a:latin typeface="+mn-lt"/>
          <a:ea typeface="+mn-ea"/>
          <a:cs typeface="+mn-cs"/>
        </a:defRPr>
      </a:lvl1pPr>
      <a:lvl2pPr marL="418465" indent="-160655" algn="l" rtl="0" eaLnBrk="0" fontAlgn="base" hangingPunct="0">
        <a:spcBef>
          <a:spcPct val="11000"/>
        </a:spcBef>
        <a:spcAft>
          <a:spcPct val="0"/>
        </a:spcAft>
        <a:buChar char="–"/>
        <a:defRPr sz="1575">
          <a:solidFill>
            <a:schemeClr val="tx1"/>
          </a:solidFill>
          <a:latin typeface="+mn-lt"/>
        </a:defRPr>
      </a:lvl2pPr>
      <a:lvl3pPr marL="643255" indent="-128270" algn="l" rtl="0" eaLnBrk="0" fontAlgn="base" hangingPunct="0">
        <a:spcBef>
          <a:spcPct val="11000"/>
        </a:spcBef>
        <a:spcAft>
          <a:spcPct val="0"/>
        </a:spcAft>
        <a:buChar char="•"/>
        <a:defRPr sz="1350">
          <a:solidFill>
            <a:schemeClr val="tx1"/>
          </a:solidFill>
          <a:latin typeface="+mn-lt"/>
        </a:defRPr>
      </a:lvl3pPr>
      <a:lvl4pPr marL="900430" indent="-128270" algn="l" rtl="0" eaLnBrk="0" fontAlgn="base" hangingPunct="0">
        <a:spcBef>
          <a:spcPct val="11000"/>
        </a:spcBef>
        <a:spcAft>
          <a:spcPct val="0"/>
        </a:spcAft>
        <a:buChar char="–"/>
        <a:defRPr sz="1125">
          <a:solidFill>
            <a:schemeClr val="tx1"/>
          </a:solidFill>
          <a:latin typeface="+mn-lt"/>
        </a:defRPr>
      </a:lvl4pPr>
      <a:lvl5pPr marL="1157605" indent="-128270" algn="l" rtl="0" eaLnBrk="0" fontAlgn="base" hangingPunct="0">
        <a:spcBef>
          <a:spcPct val="11000"/>
        </a:spcBef>
        <a:spcAft>
          <a:spcPct val="0"/>
        </a:spcAft>
        <a:buChar char="»"/>
        <a:defRPr sz="1125">
          <a:solidFill>
            <a:schemeClr val="tx1"/>
          </a:solidFill>
          <a:latin typeface="+mn-lt"/>
        </a:defRPr>
      </a:lvl5pPr>
      <a:lvl6pPr marL="1414780" indent="-128270" algn="l" rtl="0" eaLnBrk="1" fontAlgn="base" hangingPunct="1">
        <a:spcBef>
          <a:spcPct val="11000"/>
        </a:spcBef>
        <a:spcAft>
          <a:spcPct val="0"/>
        </a:spcAft>
        <a:buChar char="»"/>
        <a:defRPr sz="1125">
          <a:solidFill>
            <a:schemeClr val="tx1"/>
          </a:solidFill>
          <a:latin typeface="+mn-lt"/>
        </a:defRPr>
      </a:lvl6pPr>
      <a:lvl7pPr marL="1671955" indent="-128270" algn="l" rtl="0" eaLnBrk="1" fontAlgn="base" hangingPunct="1">
        <a:spcBef>
          <a:spcPct val="11000"/>
        </a:spcBef>
        <a:spcAft>
          <a:spcPct val="0"/>
        </a:spcAft>
        <a:buChar char="»"/>
        <a:defRPr sz="1125">
          <a:solidFill>
            <a:schemeClr val="tx1"/>
          </a:solidFill>
          <a:latin typeface="+mn-lt"/>
        </a:defRPr>
      </a:lvl7pPr>
      <a:lvl8pPr marL="1929130" indent="-128270" algn="l" rtl="0" eaLnBrk="1" fontAlgn="base" hangingPunct="1">
        <a:spcBef>
          <a:spcPct val="11000"/>
        </a:spcBef>
        <a:spcAft>
          <a:spcPct val="0"/>
        </a:spcAft>
        <a:buChar char="»"/>
        <a:defRPr sz="1125">
          <a:solidFill>
            <a:schemeClr val="tx1"/>
          </a:solidFill>
          <a:latin typeface="+mn-lt"/>
        </a:defRPr>
      </a:lvl8pPr>
      <a:lvl9pPr marL="2186305" indent="-128270" algn="l" rtl="0" eaLnBrk="1" fontAlgn="base" hangingPunct="1">
        <a:spcBef>
          <a:spcPct val="11000"/>
        </a:spcBef>
        <a:spcAft>
          <a:spcPct val="0"/>
        </a:spcAft>
        <a:buChar char="»"/>
        <a:defRPr sz="1125">
          <a:solidFill>
            <a:schemeClr val="tx1"/>
          </a:solidFill>
          <a:latin typeface="+mn-lt"/>
        </a:defRPr>
      </a:lvl9pPr>
    </p:bodyStyle>
    <p:otherStyle>
      <a:defPPr>
        <a:defRPr lang="zh-CN"/>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image" Target="../media/image8.jpeg"/><Relationship Id="rId1" Type="http://schemas.openxmlformats.org/officeDocument/2006/relationships/tags" Target="../tags/tag75.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38.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1.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tags" Target="../tags/tag111.xml"/><Relationship Id="rId7" Type="http://schemas.openxmlformats.org/officeDocument/2006/relationships/image" Target="../media/image20.png"/><Relationship Id="rId6" Type="http://schemas.openxmlformats.org/officeDocument/2006/relationships/tags" Target="../tags/tag110.xml"/><Relationship Id="rId5" Type="http://schemas.openxmlformats.org/officeDocument/2006/relationships/image" Target="../media/image28.png"/><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6" Type="http://schemas.openxmlformats.org/officeDocument/2006/relationships/slideLayout" Target="../slideLayouts/slideLayout38.xml"/><Relationship Id="rId15" Type="http://schemas.openxmlformats.org/officeDocument/2006/relationships/image" Target="../media/image30.png"/><Relationship Id="rId14" Type="http://schemas.openxmlformats.org/officeDocument/2006/relationships/tags" Target="../tags/tag117.xml"/><Relationship Id="rId13" Type="http://schemas.openxmlformats.org/officeDocument/2006/relationships/tags" Target="../tags/tag116.xml"/><Relationship Id="rId12" Type="http://schemas.openxmlformats.org/officeDocument/2006/relationships/tags" Target="../tags/tag115.xml"/><Relationship Id="rId11" Type="http://schemas.openxmlformats.org/officeDocument/2006/relationships/tags" Target="../tags/tag114.xml"/><Relationship Id="rId10" Type="http://schemas.openxmlformats.org/officeDocument/2006/relationships/tags" Target="../tags/tag113.xml"/><Relationship Id="rId1" Type="http://schemas.openxmlformats.org/officeDocument/2006/relationships/tags" Target="../tags/tag106.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38.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tags" Target="../tags/tag118.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9.xml"/><Relationship Id="rId2" Type="http://schemas.openxmlformats.org/officeDocument/2006/relationships/image" Target="../media/image14.png"/><Relationship Id="rId1" Type="http://schemas.openxmlformats.org/officeDocument/2006/relationships/image" Target="../media/image36.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9.xml"/><Relationship Id="rId2" Type="http://schemas.openxmlformats.org/officeDocument/2006/relationships/image" Target="../media/image14.png"/><Relationship Id="rId1" Type="http://schemas.openxmlformats.org/officeDocument/2006/relationships/image" Target="../media/image36.jpeg"/></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39.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39.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43.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s>
</file>

<file path=ppt/slides/_rels/slide18.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image" Target="../media/image13.png"/><Relationship Id="rId19" Type="http://schemas.openxmlformats.org/officeDocument/2006/relationships/slideLayout" Target="../slideLayouts/slideLayout7.xml"/><Relationship Id="rId18" Type="http://schemas.openxmlformats.org/officeDocument/2006/relationships/tags" Target="../tags/tag139.xml"/><Relationship Id="rId17" Type="http://schemas.openxmlformats.org/officeDocument/2006/relationships/tags" Target="../tags/tag138.xml"/><Relationship Id="rId16" Type="http://schemas.openxmlformats.org/officeDocument/2006/relationships/tags" Target="../tags/tag137.xml"/><Relationship Id="rId15" Type="http://schemas.openxmlformats.org/officeDocument/2006/relationships/tags" Target="../tags/tag136.xml"/><Relationship Id="rId14" Type="http://schemas.openxmlformats.org/officeDocument/2006/relationships/tags" Target="../tags/tag135.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tags" Target="../tags/tag123.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41.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tags" Target="../tags/tag140.xml"/></Relationships>
</file>

<file path=ppt/slides/_rels/slide2.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1" Type="http://schemas.openxmlformats.org/officeDocument/2006/relationships/slideLayout" Target="../slideLayouts/slideLayout31.xml"/><Relationship Id="rId20" Type="http://schemas.openxmlformats.org/officeDocument/2006/relationships/tags" Target="../tags/tag91.xml"/><Relationship Id="rId2" Type="http://schemas.openxmlformats.org/officeDocument/2006/relationships/tags" Target="../tags/tag77.xml"/><Relationship Id="rId19" Type="http://schemas.openxmlformats.org/officeDocument/2006/relationships/image" Target="../media/image12.svg"/><Relationship Id="rId18" Type="http://schemas.openxmlformats.org/officeDocument/2006/relationships/image" Target="../media/image11.png"/><Relationship Id="rId17" Type="http://schemas.openxmlformats.org/officeDocument/2006/relationships/tags" Target="../tags/tag90.xml"/><Relationship Id="rId16" Type="http://schemas.openxmlformats.org/officeDocument/2006/relationships/image" Target="../media/image10.svg"/><Relationship Id="rId15" Type="http://schemas.openxmlformats.org/officeDocument/2006/relationships/image" Target="../media/image9.png"/><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tags" Target="../tags/tag7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43.xml"/><Relationship Id="rId5" Type="http://schemas.openxmlformats.org/officeDocument/2006/relationships/image" Target="../media/image50.png"/><Relationship Id="rId4" Type="http://schemas.openxmlformats.org/officeDocument/2006/relationships/image" Target="../media/image49.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tags" Target="../tags/tag142.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39.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3.png"/><Relationship Id="rId1" Type="http://schemas.openxmlformats.org/officeDocument/2006/relationships/image" Target="../media/image39.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45.xml"/><Relationship Id="rId2" Type="http://schemas.openxmlformats.org/officeDocument/2006/relationships/image" Target="../media/image13.png"/><Relationship Id="rId1" Type="http://schemas.openxmlformats.org/officeDocument/2006/relationships/tags" Target="../tags/tag14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1.png"/></Relationships>
</file>

<file path=ppt/slides/_rels/slide27.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image" Target="../media/image54.png"/><Relationship Id="rId4" Type="http://schemas.openxmlformats.org/officeDocument/2006/relationships/image" Target="../media/image53.png"/><Relationship Id="rId3" Type="http://schemas.openxmlformats.org/officeDocument/2006/relationships/image" Target="../media/image52.png"/><Relationship Id="rId2" Type="http://schemas.openxmlformats.org/officeDocument/2006/relationships/image" Target="../media/image13.png"/><Relationship Id="rId16" Type="http://schemas.openxmlformats.org/officeDocument/2006/relationships/slideLayout" Target="../slideLayouts/slideLayout7.xml"/><Relationship Id="rId15" Type="http://schemas.openxmlformats.org/officeDocument/2006/relationships/tags" Target="../tags/tag156.xml"/><Relationship Id="rId14" Type="http://schemas.openxmlformats.org/officeDocument/2006/relationships/tags" Target="../tags/tag155.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tags" Target="../tags/tag146.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9.xml"/><Relationship Id="rId2" Type="http://schemas.openxmlformats.org/officeDocument/2006/relationships/image" Target="../media/image14.png"/><Relationship Id="rId1" Type="http://schemas.openxmlformats.org/officeDocument/2006/relationships/image" Target="../media/image36.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image" Target="../media/image55.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image" Target="../media/image56.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image" Target="../media/image57.png"/></Relationships>
</file>

<file path=ppt/slides/_rels/slide32.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2" Type="http://schemas.openxmlformats.org/officeDocument/2006/relationships/slideLayout" Target="../slideLayouts/slideLayout7.xml"/><Relationship Id="rId21" Type="http://schemas.openxmlformats.org/officeDocument/2006/relationships/tags" Target="../tags/tag176.xml"/><Relationship Id="rId20" Type="http://schemas.openxmlformats.org/officeDocument/2006/relationships/tags" Target="../tags/tag175.xml"/><Relationship Id="rId2" Type="http://schemas.openxmlformats.org/officeDocument/2006/relationships/image" Target="../media/image13.png"/><Relationship Id="rId19" Type="http://schemas.openxmlformats.org/officeDocument/2006/relationships/tags" Target="../tags/tag174.xml"/><Relationship Id="rId18" Type="http://schemas.openxmlformats.org/officeDocument/2006/relationships/tags" Target="../tags/tag173.xml"/><Relationship Id="rId17" Type="http://schemas.openxmlformats.org/officeDocument/2006/relationships/tags" Target="../tags/tag172.xml"/><Relationship Id="rId16" Type="http://schemas.openxmlformats.org/officeDocument/2006/relationships/tags" Target="../tags/tag171.xml"/><Relationship Id="rId15" Type="http://schemas.openxmlformats.org/officeDocument/2006/relationships/tags" Target="../tags/tag170.xml"/><Relationship Id="rId14" Type="http://schemas.openxmlformats.org/officeDocument/2006/relationships/tags" Target="../tags/tag169.xml"/><Relationship Id="rId13" Type="http://schemas.openxmlformats.org/officeDocument/2006/relationships/tags" Target="../tags/tag168.xml"/><Relationship Id="rId12" Type="http://schemas.openxmlformats.org/officeDocument/2006/relationships/tags" Target="../tags/tag167.xml"/><Relationship Id="rId11" Type="http://schemas.openxmlformats.org/officeDocument/2006/relationships/tags" Target="../tags/tag166.xml"/><Relationship Id="rId10" Type="http://schemas.openxmlformats.org/officeDocument/2006/relationships/tags" Target="../tags/tag165.xml"/><Relationship Id="rId1" Type="http://schemas.openxmlformats.org/officeDocument/2006/relationships/tags" Target="../tags/tag157.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83.xml"/><Relationship Id="rId4" Type="http://schemas.openxmlformats.org/officeDocument/2006/relationships/image" Target="../media/image58.png"/><Relationship Id="rId3" Type="http://schemas.openxmlformats.org/officeDocument/2006/relationships/tags" Target="../tags/tag182.xml"/><Relationship Id="rId2" Type="http://schemas.openxmlformats.org/officeDocument/2006/relationships/image" Target="../media/image13.png"/><Relationship Id="rId1" Type="http://schemas.openxmlformats.org/officeDocument/2006/relationships/tags" Target="../tags/tag181.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86.xml"/><Relationship Id="rId3" Type="http://schemas.openxmlformats.org/officeDocument/2006/relationships/tags" Target="../tags/tag185.xml"/><Relationship Id="rId2" Type="http://schemas.openxmlformats.org/officeDocument/2006/relationships/image" Target="../media/image13.png"/><Relationship Id="rId1" Type="http://schemas.openxmlformats.org/officeDocument/2006/relationships/tags" Target="../tags/tag184.xml"/></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image" Target="../media/image13.png"/><Relationship Id="rId1" Type="http://schemas.openxmlformats.org/officeDocument/2006/relationships/tags" Target="../tags/tag187.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image" Target="../media/image13.png"/><Relationship Id="rId1" Type="http://schemas.openxmlformats.org/officeDocument/2006/relationships/tags" Target="../tags/tag19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tags" Target="../tags/tag197.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image" Target="../media/image7.jpeg"/><Relationship Id="rId2" Type="http://schemas.openxmlformats.org/officeDocument/2006/relationships/image" Target="../media/image13.png"/><Relationship Id="rId19" Type="http://schemas.openxmlformats.org/officeDocument/2006/relationships/slideLayout" Target="../slideLayouts/slideLayout7.xml"/><Relationship Id="rId18" Type="http://schemas.openxmlformats.org/officeDocument/2006/relationships/tags" Target="../tags/tag208.xml"/><Relationship Id="rId17" Type="http://schemas.openxmlformats.org/officeDocument/2006/relationships/tags" Target="../tags/tag207.xml"/><Relationship Id="rId16" Type="http://schemas.openxmlformats.org/officeDocument/2006/relationships/tags" Target="../tags/tag206.xml"/><Relationship Id="rId15" Type="http://schemas.openxmlformats.org/officeDocument/2006/relationships/tags" Target="../tags/tag205.xml"/><Relationship Id="rId14" Type="http://schemas.openxmlformats.org/officeDocument/2006/relationships/tags" Target="../tags/tag204.xml"/><Relationship Id="rId13" Type="http://schemas.openxmlformats.org/officeDocument/2006/relationships/tags" Target="../tags/tag203.xml"/><Relationship Id="rId12" Type="http://schemas.openxmlformats.org/officeDocument/2006/relationships/tags" Target="../tags/tag202.xml"/><Relationship Id="rId11" Type="http://schemas.openxmlformats.org/officeDocument/2006/relationships/tags" Target="../tags/tag201.xml"/><Relationship Id="rId10" Type="http://schemas.openxmlformats.org/officeDocument/2006/relationships/tags" Target="../tags/tag200.xml"/><Relationship Id="rId1" Type="http://schemas.openxmlformats.org/officeDocument/2006/relationships/tags" Target="../tags/tag193.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97.xml"/><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tags" Target="../tags/tag96.xml"/></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image" Target="../media/image13.png"/><Relationship Id="rId1" Type="http://schemas.openxmlformats.org/officeDocument/2006/relationships/tags" Target="../tags/tag209.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image" Target="../media/image13.png"/><Relationship Id="rId1" Type="http://schemas.openxmlformats.org/officeDocument/2006/relationships/tags" Target="../tags/tag212.xml"/></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image" Target="../media/image13.png"/><Relationship Id="rId1" Type="http://schemas.openxmlformats.org/officeDocument/2006/relationships/tags" Target="../tags/tag215.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20.xml"/><Relationship Id="rId3" Type="http://schemas.openxmlformats.org/officeDocument/2006/relationships/tags" Target="../tags/tag219.xml"/><Relationship Id="rId2" Type="http://schemas.openxmlformats.org/officeDocument/2006/relationships/image" Target="../media/image13.png"/><Relationship Id="rId1" Type="http://schemas.openxmlformats.org/officeDocument/2006/relationships/tags" Target="../tags/tag218.xml"/></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22.xml"/><Relationship Id="rId3" Type="http://schemas.openxmlformats.org/officeDocument/2006/relationships/image" Target="../media/image7.jpeg"/><Relationship Id="rId2" Type="http://schemas.openxmlformats.org/officeDocument/2006/relationships/image" Target="../media/image13.png"/><Relationship Id="rId1" Type="http://schemas.openxmlformats.org/officeDocument/2006/relationships/tags" Target="../tags/tag221.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28.xml"/><Relationship Id="rId2" Type="http://schemas.openxmlformats.org/officeDocument/2006/relationships/image" Target="../media/image13.png"/><Relationship Id="rId1" Type="http://schemas.openxmlformats.org/officeDocument/2006/relationships/tags" Target="../tags/tag227.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30.xml"/><Relationship Id="rId3" Type="http://schemas.openxmlformats.org/officeDocument/2006/relationships/image" Target="../media/image7.jpeg"/><Relationship Id="rId2" Type="http://schemas.openxmlformats.org/officeDocument/2006/relationships/image" Target="../media/image13.png"/><Relationship Id="rId1" Type="http://schemas.openxmlformats.org/officeDocument/2006/relationships/tags" Target="../tags/tag229.xml"/></Relationships>
</file>

<file path=ppt/slides/_rels/slide4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image" Target="../media/image7.jpeg"/><Relationship Id="rId2" Type="http://schemas.openxmlformats.org/officeDocument/2006/relationships/image" Target="../media/image13.png"/><Relationship Id="rId1" Type="http://schemas.openxmlformats.org/officeDocument/2006/relationships/tags" Target="../tags/tag231.xml"/></Relationships>
</file>

<file path=ppt/slides/_rels/slide4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image" Target="../media/image7.jpeg"/><Relationship Id="rId2" Type="http://schemas.openxmlformats.org/officeDocument/2006/relationships/image" Target="../media/image13.png"/><Relationship Id="rId1" Type="http://schemas.openxmlformats.org/officeDocument/2006/relationships/tags" Target="../tags/tag235.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image" Target="../media/image17.png"/></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40.xml"/><Relationship Id="rId3" Type="http://schemas.openxmlformats.org/officeDocument/2006/relationships/tags" Target="../tags/tag239.xml"/><Relationship Id="rId2" Type="http://schemas.openxmlformats.org/officeDocument/2006/relationships/image" Target="../media/image13.png"/><Relationship Id="rId1" Type="http://schemas.openxmlformats.org/officeDocument/2006/relationships/tags" Target="../tags/tag238.xml"/></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42.xml"/><Relationship Id="rId3" Type="http://schemas.openxmlformats.org/officeDocument/2006/relationships/image" Target="../media/image7.jpeg"/><Relationship Id="rId2" Type="http://schemas.openxmlformats.org/officeDocument/2006/relationships/image" Target="../media/image13.png"/><Relationship Id="rId1" Type="http://schemas.openxmlformats.org/officeDocument/2006/relationships/tags" Target="../tags/tag241.xml"/></Relationships>
</file>

<file path=ppt/slides/_rels/slide5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45.xml"/><Relationship Id="rId4" Type="http://schemas.openxmlformats.org/officeDocument/2006/relationships/image" Target="../media/image7.jpeg"/><Relationship Id="rId3" Type="http://schemas.openxmlformats.org/officeDocument/2006/relationships/tags" Target="../tags/tag244.xml"/><Relationship Id="rId2" Type="http://schemas.openxmlformats.org/officeDocument/2006/relationships/image" Target="../media/image13.png"/><Relationship Id="rId1" Type="http://schemas.openxmlformats.org/officeDocument/2006/relationships/tags" Target="../tags/tag243.xml"/></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47.xml"/><Relationship Id="rId3" Type="http://schemas.openxmlformats.org/officeDocument/2006/relationships/image" Target="../media/image7.jpeg"/><Relationship Id="rId2" Type="http://schemas.openxmlformats.org/officeDocument/2006/relationships/image" Target="../media/image13.png"/><Relationship Id="rId1" Type="http://schemas.openxmlformats.org/officeDocument/2006/relationships/tags" Target="../tags/tag246.xml"/></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49.xml"/><Relationship Id="rId3" Type="http://schemas.openxmlformats.org/officeDocument/2006/relationships/image" Target="../media/image7.jpeg"/><Relationship Id="rId2" Type="http://schemas.openxmlformats.org/officeDocument/2006/relationships/image" Target="../media/image13.png"/><Relationship Id="rId1" Type="http://schemas.openxmlformats.org/officeDocument/2006/relationships/tags" Target="../tags/tag248.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51.xml"/><Relationship Id="rId3" Type="http://schemas.openxmlformats.org/officeDocument/2006/relationships/image" Target="../media/image7.jpeg"/><Relationship Id="rId2" Type="http://schemas.openxmlformats.org/officeDocument/2006/relationships/image" Target="../media/image13.png"/><Relationship Id="rId1" Type="http://schemas.openxmlformats.org/officeDocument/2006/relationships/tags" Target="../tags/tag250.xml"/></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53.xml"/><Relationship Id="rId3" Type="http://schemas.openxmlformats.org/officeDocument/2006/relationships/image" Target="../media/image7.jpeg"/><Relationship Id="rId2" Type="http://schemas.openxmlformats.org/officeDocument/2006/relationships/image" Target="../media/image13.png"/><Relationship Id="rId1" Type="http://schemas.openxmlformats.org/officeDocument/2006/relationships/tags" Target="../tags/tag252.xml"/></Relationships>
</file>

<file path=ppt/slides/_rels/slide5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56.xml"/><Relationship Id="rId4" Type="http://schemas.openxmlformats.org/officeDocument/2006/relationships/image" Target="../media/image7.jpeg"/><Relationship Id="rId3" Type="http://schemas.openxmlformats.org/officeDocument/2006/relationships/tags" Target="../tags/tag255.xml"/><Relationship Id="rId2" Type="http://schemas.openxmlformats.org/officeDocument/2006/relationships/image" Target="../media/image13.png"/><Relationship Id="rId1" Type="http://schemas.openxmlformats.org/officeDocument/2006/relationships/tags" Target="../tags/tag254.xml"/></Relationships>
</file>

<file path=ppt/slides/_rels/slide5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59.xml"/><Relationship Id="rId4" Type="http://schemas.openxmlformats.org/officeDocument/2006/relationships/image" Target="../media/image7.jpeg"/><Relationship Id="rId3" Type="http://schemas.openxmlformats.org/officeDocument/2006/relationships/tags" Target="../tags/tag258.xml"/><Relationship Id="rId2" Type="http://schemas.openxmlformats.org/officeDocument/2006/relationships/image" Target="../media/image13.png"/><Relationship Id="rId1" Type="http://schemas.openxmlformats.org/officeDocument/2006/relationships/tags" Target="../tags/tag257.xml"/></Relationships>
</file>

<file path=ppt/slides/_rels/slide5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62.xml"/><Relationship Id="rId3" Type="http://schemas.openxmlformats.org/officeDocument/2006/relationships/tags" Target="../tags/tag261.xml"/><Relationship Id="rId2" Type="http://schemas.openxmlformats.org/officeDocument/2006/relationships/image" Target="../media/image13.png"/><Relationship Id="rId1" Type="http://schemas.openxmlformats.org/officeDocument/2006/relationships/tags" Target="../tags/tag26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65.xml"/><Relationship Id="rId4" Type="http://schemas.openxmlformats.org/officeDocument/2006/relationships/image" Target="../media/image7.jpeg"/><Relationship Id="rId3" Type="http://schemas.openxmlformats.org/officeDocument/2006/relationships/tags" Target="../tags/tag264.xml"/><Relationship Id="rId2" Type="http://schemas.openxmlformats.org/officeDocument/2006/relationships/image" Target="../media/image13.png"/><Relationship Id="rId1" Type="http://schemas.openxmlformats.org/officeDocument/2006/relationships/tags" Target="../tags/tag263.xml"/></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67.xml"/><Relationship Id="rId2" Type="http://schemas.openxmlformats.org/officeDocument/2006/relationships/image" Target="../media/image13.png"/><Relationship Id="rId1" Type="http://schemas.openxmlformats.org/officeDocument/2006/relationships/tags" Target="../tags/tag266.xml"/></Relationships>
</file>

<file path=ppt/slides/_rels/slide6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image" Target="../media/image13.png"/><Relationship Id="rId1" Type="http://schemas.openxmlformats.org/officeDocument/2006/relationships/tags" Target="../tags/tag268.xml"/></Relationships>
</file>

<file path=ppt/slides/_rels/slide6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73.xml"/><Relationship Id="rId3" Type="http://schemas.openxmlformats.org/officeDocument/2006/relationships/tags" Target="../tags/tag272.xml"/><Relationship Id="rId2" Type="http://schemas.openxmlformats.org/officeDocument/2006/relationships/image" Target="../media/image13.png"/><Relationship Id="rId1" Type="http://schemas.openxmlformats.org/officeDocument/2006/relationships/tags" Target="../tags/tag271.xml"/></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image" Target="../media/image13.png"/><Relationship Id="rId1" Type="http://schemas.openxmlformats.org/officeDocument/2006/relationships/tags" Target="../tags/tag274.xml"/></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image" Target="../media/image13.png"/><Relationship Id="rId1" Type="http://schemas.openxmlformats.org/officeDocument/2006/relationships/tags" Target="../tags/tag27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38.xml"/><Relationship Id="rId7" Type="http://schemas.openxmlformats.org/officeDocument/2006/relationships/tags" Target="../tags/tag98.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27.png"/><Relationship Id="rId1"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38.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image" Target="../media/image29.png"/><Relationship Id="rId4" Type="http://schemas.openxmlformats.org/officeDocument/2006/relationships/image" Target="../media/image20.png"/><Relationship Id="rId3" Type="http://schemas.openxmlformats.org/officeDocument/2006/relationships/image" Target="../media/image28.png"/><Relationship Id="rId2" Type="http://schemas.openxmlformats.org/officeDocument/2006/relationships/tags" Target="../tags/tag100.xml"/><Relationship Id="rId1" Type="http://schemas.openxmlformats.org/officeDocument/2006/relationships/tags" Target="../tags/tag9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p>
            <a:endParaRPr lang="zh-CN" altLang="en-US"/>
          </a:p>
        </p:txBody>
      </p:sp>
      <p:sp>
        <p:nvSpPr>
          <p:cNvPr id="7" name="副标题 6"/>
          <p:cNvSpPr>
            <a:spLocks noGrp="1"/>
          </p:cNvSpPr>
          <p:nvPr>
            <p:ph type="subTitle" idx="1"/>
          </p:nvPr>
        </p:nvSpPr>
        <p:spPr/>
        <p:txBody>
          <a:bodyPr/>
          <a:p>
            <a:endParaRPr lang="zh-CN" altLang="en-US"/>
          </a:p>
        </p:txBody>
      </p:sp>
      <p:pic>
        <p:nvPicPr>
          <p:cNvPr id="6" name="图片 5" descr="871034fed03bb21fc2263f051e81530d.jpg"/>
          <p:cNvPicPr>
            <a:picLocks noChangeAspect="1"/>
          </p:cNvPicPr>
          <p:nvPr>
            <p:custDataLst>
              <p:tags r:id="rId1"/>
            </p:custDataLst>
          </p:nvPr>
        </p:nvPicPr>
        <p:blipFill>
          <a:blip r:embed="rId2" cstate="print"/>
          <a:stretch>
            <a:fillRect/>
          </a:stretch>
        </p:blipFill>
        <p:spPr>
          <a:xfrm>
            <a:off x="0" y="0"/>
            <a:ext cx="12192000" cy="6858000"/>
          </a:xfrm>
          <a:prstGeom prst="rect">
            <a:avLst/>
          </a:prstGeom>
        </p:spPr>
      </p:pic>
      <p:sp>
        <p:nvSpPr>
          <p:cNvPr id="2050" name="TextBox 3"/>
          <p:cNvSpPr txBox="1">
            <a:spLocks noChangeArrowheads="1"/>
          </p:cNvSpPr>
          <p:nvPr/>
        </p:nvSpPr>
        <p:spPr bwMode="auto">
          <a:xfrm>
            <a:off x="1828800" y="1948180"/>
            <a:ext cx="8733155" cy="21837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lnSpc>
                <a:spcPct val="200000"/>
              </a:lnSpc>
              <a:buClrTx/>
              <a:buSzTx/>
              <a:buFontTx/>
              <a:defRPr/>
            </a:pPr>
            <a:r>
              <a:rPr lang="zh-CN" altLang="en-US" sz="3600" smtClean="0">
                <a:solidFill>
                  <a:schemeClr val="accent2"/>
                </a:solidFill>
                <a:effectLst>
                  <a:outerShdw blurRad="38100" dist="19050" dir="2700000" algn="tl" rotWithShape="0">
                    <a:schemeClr val="dk1">
                      <a:alpha val="40000"/>
                    </a:schemeClr>
                  </a:outerShdw>
                </a:effectLst>
                <a:latin typeface="方正大黑体_GBK" panose="02010600010101010101" charset="-122"/>
                <a:ea typeface="方正大黑体_GBK" panose="02010600010101010101" charset="-122"/>
                <a:cs typeface="方正大黑体_GBK" panose="02010600010101010101" charset="-122"/>
                <a:sym typeface="+mn-ea"/>
              </a:rPr>
              <a:t>项目八  会计账簿</a:t>
            </a:r>
            <a:endParaRPr lang="zh-CN" altLang="en-US" sz="3600" smtClean="0">
              <a:solidFill>
                <a:schemeClr val="accent2"/>
              </a:solidFill>
              <a:effectLst>
                <a:outerShdw blurRad="38100" dist="19050" dir="2700000" algn="tl" rotWithShape="0">
                  <a:schemeClr val="dk1">
                    <a:alpha val="40000"/>
                  </a:schemeClr>
                </a:outerShdw>
              </a:effectLst>
              <a:latin typeface="方正大黑体_GBK" panose="02010600010101010101" charset="-122"/>
              <a:ea typeface="方正大黑体_GBK" panose="02010600010101010101" charset="-122"/>
              <a:cs typeface="方正大黑体_GBK" panose="02010600010101010101" charset="-122"/>
              <a:sym typeface="+mn-ea"/>
            </a:endParaRPr>
          </a:p>
          <a:p>
            <a:pPr algn="ctr" fontAlgn="auto">
              <a:lnSpc>
                <a:spcPct val="200000"/>
              </a:lnSpc>
              <a:buClrTx/>
              <a:buSzTx/>
              <a:buFontTx/>
              <a:defRPr/>
            </a:pPr>
            <a:r>
              <a:rPr lang="zh-CN" altLang="en-US" sz="3200" smtClean="0">
                <a:solidFill>
                  <a:schemeClr val="accent2"/>
                </a:solidFill>
                <a:effectLst>
                  <a:outerShdw blurRad="38100" dist="19050" dir="2700000" algn="tl" rotWithShape="0">
                    <a:schemeClr val="dk1">
                      <a:alpha val="40000"/>
                    </a:schemeClr>
                  </a:outerShdw>
                </a:effectLst>
                <a:latin typeface="方正大黑体_GBK" panose="02010600010101010101" charset="-122"/>
                <a:ea typeface="方正大黑体_GBK" panose="02010600010101010101" charset="-122"/>
                <a:cs typeface="方正大黑体_GBK" panose="02010600010101010101" charset="-122"/>
                <a:sym typeface="+mn-ea"/>
              </a:rPr>
              <a:t>任务一 会计账簿的概念及分类</a:t>
            </a:r>
            <a:endParaRPr lang="zh-CN" altLang="en-US" sz="3200" smtClean="0">
              <a:solidFill>
                <a:schemeClr val="accent2"/>
              </a:solidFill>
              <a:effectLst>
                <a:outerShdw blurRad="38100" dist="19050" dir="2700000" algn="tl" rotWithShape="0">
                  <a:schemeClr val="dk1">
                    <a:alpha val="40000"/>
                  </a:schemeClr>
                </a:outerShdw>
              </a:effectLst>
              <a:latin typeface="方正大黑体_GBK" panose="02010600010101010101" charset="-122"/>
              <a:ea typeface="方正大黑体_GBK" panose="02010600010101010101" charset="-122"/>
              <a:cs typeface="方正大黑体_GBK" panose="02010600010101010101" charset="-122"/>
              <a:sym typeface="+mn-ea"/>
            </a:endParaRP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rcRect l="20205" t="31532" r="39434" b="32520"/>
          <a:stretch>
            <a:fillRect/>
          </a:stretch>
        </p:blipFill>
        <p:spPr>
          <a:xfrm>
            <a:off x="3562350" y="2390775"/>
            <a:ext cx="900000" cy="450680"/>
          </a:xfrm>
          <a:prstGeom prst="rect">
            <a:avLst/>
          </a:prstGeom>
        </p:spPr>
      </p:pic>
      <p:pic>
        <p:nvPicPr>
          <p:cNvPr id="20" name="图片 19"/>
          <p:cNvPicPr>
            <a:picLocks noChangeAspect="1"/>
          </p:cNvPicPr>
          <p:nvPr/>
        </p:nvPicPr>
        <p:blipFill>
          <a:blip r:embed="rId2"/>
          <a:srcRect l="25140" t="31141" r="45364" b="17752"/>
          <a:stretch>
            <a:fillRect/>
          </a:stretch>
        </p:blipFill>
        <p:spPr>
          <a:xfrm>
            <a:off x="2462530" y="1992630"/>
            <a:ext cx="1008000" cy="955779"/>
          </a:xfrm>
          <a:prstGeom prst="rect">
            <a:avLst/>
          </a:prstGeom>
        </p:spPr>
      </p:pic>
      <p:pic>
        <p:nvPicPr>
          <p:cNvPr id="22" name="图片 21"/>
          <p:cNvPicPr>
            <a:picLocks noChangeAspect="1"/>
          </p:cNvPicPr>
          <p:nvPr/>
        </p:nvPicPr>
        <p:blipFill>
          <a:blip r:embed="rId3"/>
          <a:srcRect l="27928" t="34722" r="47767" b="35645"/>
          <a:stretch>
            <a:fillRect/>
          </a:stretch>
        </p:blipFill>
        <p:spPr>
          <a:xfrm>
            <a:off x="1454785" y="1885315"/>
            <a:ext cx="1008000" cy="956015"/>
          </a:xfrm>
          <a:prstGeom prst="rect">
            <a:avLst/>
          </a:prstGeom>
        </p:spPr>
      </p:pic>
      <p:sp>
        <p:nvSpPr>
          <p:cNvPr id="25" name="文本框 24"/>
          <p:cNvSpPr txBox="1"/>
          <p:nvPr/>
        </p:nvSpPr>
        <p:spPr>
          <a:xfrm>
            <a:off x="2922270" y="2948305"/>
            <a:ext cx="640080" cy="275590"/>
          </a:xfrm>
          <a:prstGeom prst="rect">
            <a:avLst/>
          </a:prstGeom>
          <a:noFill/>
        </p:spPr>
        <p:txBody>
          <a:bodyPr wrap="none" rtlCol="0" anchor="t">
            <a:spAutoFit/>
          </a:bodyPr>
          <a:p>
            <a:r>
              <a:rPr lang="zh-CN" sz="1200" b="0">
                <a:solidFill>
                  <a:schemeClr val="accent2"/>
                </a:solidFill>
                <a:effectLst>
                  <a:outerShdw blurRad="38100" dist="19050" dir="2700000" algn="tl" rotWithShape="0">
                    <a:schemeClr val="dk1">
                      <a:alpha val="40000"/>
                    </a:schemeClr>
                  </a:outerShdw>
                </a:effectLst>
                <a:latin typeface="方正粗黑宋简体" panose="02000000000000000000" charset="-122"/>
                <a:ea typeface="方正大黑体_GBK" panose="02010600010101010101" charset="-122"/>
                <a:cs typeface="方正大黑体_GBK" panose="02010600010101010101" charset="-122"/>
                <a:sym typeface="+mn-ea"/>
              </a:rPr>
              <a:t>采购员</a:t>
            </a:r>
            <a:endParaRPr lang="zh-CN" altLang="en-US" sz="1200" b="0">
              <a:solidFill>
                <a:schemeClr val="accent2"/>
              </a:solidFill>
              <a:effectLst>
                <a:outerShdw blurRad="38100" dist="19050" dir="2700000" algn="tl" rotWithShape="0">
                  <a:schemeClr val="dk1">
                    <a:alpha val="40000"/>
                  </a:schemeClr>
                </a:outerShdw>
              </a:effectLst>
              <a:latin typeface="方正粗黑宋简体" panose="02000000000000000000" charset="-122"/>
              <a:ea typeface="方正大黑体_GBK" panose="02010600010101010101" charset="-122"/>
              <a:cs typeface="方正大黑体_GBK" panose="02010600010101010101" charset="-122"/>
              <a:sym typeface="+mn-ea"/>
            </a:endParaRPr>
          </a:p>
        </p:txBody>
      </p:sp>
      <p:sp>
        <p:nvSpPr>
          <p:cNvPr id="26" name="文本框 25"/>
          <p:cNvSpPr txBox="1"/>
          <p:nvPr/>
        </p:nvSpPr>
        <p:spPr>
          <a:xfrm>
            <a:off x="2363470" y="2948305"/>
            <a:ext cx="708025" cy="287020"/>
          </a:xfrm>
          <a:prstGeom prst="rect">
            <a:avLst/>
          </a:prstGeom>
          <a:noFill/>
        </p:spPr>
        <p:txBody>
          <a:bodyPr wrap="square" rtlCol="0" anchor="t">
            <a:noAutofit/>
          </a:bodyPr>
          <a:p>
            <a:r>
              <a:rPr lang="zh-CN" altLang="en-US" sz="1200">
                <a:latin typeface="方正粗黑宋简体" panose="02000000000000000000" charset="-122"/>
                <a:ea typeface="方正大黑体_GBK" panose="02010600010101010101" charset="-122"/>
              </a:rPr>
              <a:t>销售方</a:t>
            </a:r>
            <a:endParaRPr lang="zh-CN" altLang="en-US" sz="1200">
              <a:latin typeface="方正粗黑宋简体" panose="02000000000000000000" charset="-122"/>
              <a:ea typeface="方正大黑体_GBK" panose="02010600010101010101" charset="-122"/>
            </a:endParaRPr>
          </a:p>
        </p:txBody>
      </p:sp>
      <p:pic>
        <p:nvPicPr>
          <p:cNvPr id="5" name="图片 4"/>
          <p:cNvPicPr>
            <a:picLocks noChangeAspect="1"/>
          </p:cNvPicPr>
          <p:nvPr/>
        </p:nvPicPr>
        <p:blipFill>
          <a:blip r:embed="rId4"/>
          <a:srcRect l="27562" t="27832" r="47224" b="27572"/>
          <a:stretch>
            <a:fillRect/>
          </a:stretch>
        </p:blipFill>
        <p:spPr>
          <a:xfrm>
            <a:off x="1575435" y="3626485"/>
            <a:ext cx="1346835" cy="1386840"/>
          </a:xfrm>
          <a:prstGeom prst="rect">
            <a:avLst/>
          </a:prstGeom>
        </p:spPr>
      </p:pic>
      <p:pic>
        <p:nvPicPr>
          <p:cNvPr id="10" name="图片 9"/>
          <p:cNvPicPr>
            <a:picLocks noChangeAspect="1"/>
          </p:cNvPicPr>
          <p:nvPr/>
        </p:nvPicPr>
        <p:blipFill>
          <a:blip r:embed="rId1"/>
          <a:srcRect l="20205" t="31532" r="39434" b="32520"/>
          <a:stretch>
            <a:fillRect/>
          </a:stretch>
        </p:blipFill>
        <p:spPr>
          <a:xfrm>
            <a:off x="3360420" y="2497455"/>
            <a:ext cx="900000" cy="450680"/>
          </a:xfrm>
          <a:prstGeom prst="rect">
            <a:avLst/>
          </a:prstGeom>
        </p:spPr>
      </p:pic>
      <p:pic>
        <p:nvPicPr>
          <p:cNvPr id="11" name="图片 10"/>
          <p:cNvPicPr>
            <a:picLocks noChangeAspect="1"/>
          </p:cNvPicPr>
          <p:nvPr/>
        </p:nvPicPr>
        <p:blipFill>
          <a:blip r:embed="rId1"/>
          <a:srcRect l="20205" t="31532" r="39434" b="32520"/>
          <a:stretch>
            <a:fillRect/>
          </a:stretch>
        </p:blipFill>
        <p:spPr>
          <a:xfrm>
            <a:off x="3470275" y="2468880"/>
            <a:ext cx="900000" cy="450680"/>
          </a:xfrm>
          <a:prstGeom prst="rect">
            <a:avLst/>
          </a:prstGeom>
        </p:spPr>
      </p:pic>
      <p:sp>
        <p:nvSpPr>
          <p:cNvPr id="7170" name="Rectangle 2"/>
          <p:cNvSpPr>
            <a:spLocks noGrp="1"/>
          </p:cNvSpPr>
          <p:nvPr/>
        </p:nvSpPr>
        <p:spPr>
          <a:xfrm>
            <a:off x="1238250" y="381000"/>
            <a:ext cx="7086600" cy="631825"/>
          </a:xfrm>
          <a:prstGeom prst="rect">
            <a:avLst/>
          </a:prstGeom>
          <a:noFill/>
          <a:ln w="9525">
            <a:noFill/>
          </a:ln>
        </p:spPr>
        <p:txBody>
          <a:bodyPr vert="horz" wrap="square" lIns="91440" tIns="45720" rIns="91440" bIns="45720" rtlCol="0" anchor="ctr" anchorCtr="0">
            <a:noAutofit/>
          </a:bodyPr>
          <a:lstStyle>
            <a:lvl1pPr algn="l" rtl="0" fontAlgn="base">
              <a:spcBef>
                <a:spcPct val="0"/>
              </a:spcBef>
              <a:spcAft>
                <a:spcPct val="0"/>
              </a:spcAft>
              <a:defRPr sz="3200" kern="1200">
                <a:solidFill>
                  <a:srgbClr val="FFFFFF"/>
                </a:solidFill>
                <a:latin typeface="方正粗黑宋简体" panose="02000000000000000000" charset="-122"/>
                <a:ea typeface="方正大黑体_GBK" panose="02010600010101010101" charset="-122"/>
                <a:cs typeface="+mn-ea"/>
              </a:defRPr>
            </a:lvl1pPr>
            <a:lvl2pPr algn="l" rtl="0" fontAlgn="base">
              <a:spcBef>
                <a:spcPct val="0"/>
              </a:spcBef>
              <a:spcAft>
                <a:spcPct val="0"/>
              </a:spcAft>
              <a:defRPr sz="3200">
                <a:solidFill>
                  <a:srgbClr val="FFFFFF"/>
                </a:solidFill>
                <a:latin typeface="黑体" panose="02010609060101010101" charset="-122"/>
                <a:ea typeface="黑体" panose="02010609060101010101" charset="-122"/>
              </a:defRPr>
            </a:lvl2pPr>
            <a:lvl3pPr algn="l" rtl="0" fontAlgn="base">
              <a:spcBef>
                <a:spcPct val="0"/>
              </a:spcBef>
              <a:spcAft>
                <a:spcPct val="0"/>
              </a:spcAft>
              <a:defRPr sz="3200">
                <a:solidFill>
                  <a:srgbClr val="FFFFFF"/>
                </a:solidFill>
                <a:latin typeface="黑体" panose="02010609060101010101" charset="-122"/>
                <a:ea typeface="黑体" panose="02010609060101010101" charset="-122"/>
              </a:defRPr>
            </a:lvl3pPr>
            <a:lvl4pPr algn="l" rtl="0" fontAlgn="base">
              <a:spcBef>
                <a:spcPct val="0"/>
              </a:spcBef>
              <a:spcAft>
                <a:spcPct val="0"/>
              </a:spcAft>
              <a:defRPr sz="3200">
                <a:solidFill>
                  <a:srgbClr val="FFFFFF"/>
                </a:solidFill>
                <a:latin typeface="黑体" panose="02010609060101010101" charset="-122"/>
                <a:ea typeface="黑体" panose="02010609060101010101" charset="-122"/>
              </a:defRPr>
            </a:lvl4pPr>
            <a:lvl5pPr algn="l" rtl="0" fontAlgn="base">
              <a:spcBef>
                <a:spcPct val="0"/>
              </a:spcBef>
              <a:spcAft>
                <a:spcPct val="0"/>
              </a:spcAft>
              <a:defRPr sz="3200">
                <a:solidFill>
                  <a:srgbClr val="FFFFFF"/>
                </a:solidFill>
                <a:latin typeface="黑体" panose="02010609060101010101" charset="-122"/>
                <a:ea typeface="黑体" panose="02010609060101010101" charset="-122"/>
              </a:defRPr>
            </a:lvl5pPr>
            <a:lvl6pPr marL="457200" algn="l" rtl="0" fontAlgn="base">
              <a:spcBef>
                <a:spcPct val="0"/>
              </a:spcBef>
              <a:spcAft>
                <a:spcPct val="0"/>
              </a:spcAft>
              <a:defRPr sz="3200">
                <a:solidFill>
                  <a:srgbClr val="FFFFFF"/>
                </a:solidFill>
                <a:latin typeface="黑体" panose="02010609060101010101" charset="-122"/>
                <a:ea typeface="黑体" panose="02010609060101010101" charset="-122"/>
              </a:defRPr>
            </a:lvl6pPr>
            <a:lvl7pPr marL="914400" algn="l" rtl="0" fontAlgn="base">
              <a:spcBef>
                <a:spcPct val="0"/>
              </a:spcBef>
              <a:spcAft>
                <a:spcPct val="0"/>
              </a:spcAft>
              <a:defRPr sz="3200">
                <a:solidFill>
                  <a:srgbClr val="FFFFFF"/>
                </a:solidFill>
                <a:latin typeface="黑体" panose="02010609060101010101" charset="-122"/>
                <a:ea typeface="黑体" panose="02010609060101010101" charset="-122"/>
              </a:defRPr>
            </a:lvl7pPr>
            <a:lvl8pPr marL="1371600" algn="l" rtl="0" fontAlgn="base">
              <a:spcBef>
                <a:spcPct val="0"/>
              </a:spcBef>
              <a:spcAft>
                <a:spcPct val="0"/>
              </a:spcAft>
              <a:defRPr sz="3200">
                <a:solidFill>
                  <a:srgbClr val="FFFFFF"/>
                </a:solidFill>
                <a:latin typeface="黑体" panose="02010609060101010101" charset="-122"/>
                <a:ea typeface="黑体" panose="02010609060101010101" charset="-122"/>
              </a:defRPr>
            </a:lvl8pPr>
            <a:lvl9pPr marL="1828800" algn="l" rtl="0" fontAlgn="base">
              <a:spcBef>
                <a:spcPct val="0"/>
              </a:spcBef>
              <a:spcAft>
                <a:spcPct val="0"/>
              </a:spcAft>
              <a:defRPr sz="3200">
                <a:solidFill>
                  <a:srgbClr val="FFFFFF"/>
                </a:solidFill>
                <a:latin typeface="黑体" panose="02010609060101010101" charset="-122"/>
                <a:ea typeface="黑体" panose="02010609060101010101" charset="-122"/>
              </a:defRPr>
            </a:lvl9pPr>
          </a:lstStyle>
          <a:p>
            <a:pPr lvl="0" algn="l" defTabSz="914400">
              <a:buClrTx/>
              <a:buSzTx/>
              <a:buFontTx/>
            </a:pPr>
            <a:r>
              <a:rPr lang="zh-CN" altLang="en-US" sz="2800" b="0" dirty="0">
                <a:solidFill>
                  <a:srgbClr val="000080"/>
                </a:solidFill>
                <a:sym typeface="方正大黑体_GBK" panose="02010600010101010101" charset="-122"/>
              </a:rPr>
              <a:t>（一）账簿的概念</a:t>
            </a:r>
            <a:endParaRPr lang="zh-CN" altLang="en-US" sz="2800" b="0" dirty="0">
              <a:solidFill>
                <a:srgbClr val="000080"/>
              </a:solidFill>
              <a:sym typeface="方正大黑体_GBK" panose="02010600010101010101" charset="-122"/>
            </a:endParaRPr>
          </a:p>
        </p:txBody>
      </p:sp>
      <p:sp>
        <p:nvSpPr>
          <p:cNvPr id="4" name="圆角矩形标注 3"/>
          <p:cNvSpPr/>
          <p:nvPr/>
        </p:nvSpPr>
        <p:spPr>
          <a:xfrm>
            <a:off x="3157855" y="1298575"/>
            <a:ext cx="1304925" cy="514985"/>
          </a:xfrm>
          <a:prstGeom prst="wedgeRoundRectCallout">
            <a:avLst>
              <a:gd name="adj1" fmla="val -69172"/>
              <a:gd name="adj2" fmla="val 69975"/>
              <a:gd name="adj3" fmla="val 16667"/>
            </a:avLst>
          </a:prstGeom>
          <a:ln>
            <a:headEnd type="none" w="med" len="med"/>
            <a:tailEnd type="none" w="med" len="med"/>
          </a:ln>
        </p:spPr>
        <p:style>
          <a:lnRef idx="2">
            <a:schemeClr val="accent2"/>
          </a:lnRef>
          <a:fillRef idx="0">
            <a:srgbClr val="FFFFFF"/>
          </a:fillRef>
          <a:effectRef idx="0">
            <a:srgbClr val="FFFFFF"/>
          </a:effectRef>
          <a:fontRef idx="minor">
            <a:schemeClr val="tx1"/>
          </a:fontRef>
        </p:style>
        <p:txBody>
          <a:bodyPr vert="horz" wrap="square" lIns="91440" tIns="45720" rIns="91440" bIns="45720" numCol="1" rtlCol="0" anchor="t" anchorCtr="0" compatLnSpc="1"/>
          <a:p>
            <a:r>
              <a:rPr kumimoji="0" lang="zh-CN" altLang="en-US" sz="2400" b="0" i="0" u="none" strike="noStrike" cap="none" normalizeH="0" baseline="0" dirty="0" smtClean="0">
                <a:ln>
                  <a:noFill/>
                </a:ln>
                <a:solidFill>
                  <a:schemeClr val="tx1"/>
                </a:solidFill>
                <a:effectLst/>
                <a:latin typeface="Arial" panose="020B0604020202020204" pitchFamily="34" charset="0"/>
              </a:rPr>
              <a:t>买材料</a:t>
            </a:r>
            <a:endParaRPr kumimoji="0" lang="zh-CN" altLang="en-US" sz="2400" b="0" i="0" u="none" strike="noStrike" cap="none" normalizeH="0" baseline="0" dirty="0" smtClean="0">
              <a:ln>
                <a:noFill/>
              </a:ln>
              <a:solidFill>
                <a:schemeClr val="tx1"/>
              </a:solidFill>
              <a:effectLst/>
              <a:latin typeface="Arial" panose="020B0604020202020204" pitchFamily="34" charset="0"/>
            </a:endParaRPr>
          </a:p>
        </p:txBody>
      </p:sp>
      <p:sp>
        <p:nvSpPr>
          <p:cNvPr id="7" name="圆角矩形标注 6"/>
          <p:cNvSpPr/>
          <p:nvPr/>
        </p:nvSpPr>
        <p:spPr>
          <a:xfrm>
            <a:off x="2945130" y="3418840"/>
            <a:ext cx="1517650" cy="514985"/>
          </a:xfrm>
          <a:prstGeom prst="wedgeRoundRectCallout">
            <a:avLst>
              <a:gd name="adj1" fmla="val -53389"/>
              <a:gd name="adj2" fmla="val 89087"/>
              <a:gd name="adj3" fmla="val 16667"/>
            </a:avLst>
          </a:prstGeom>
          <a:noFill/>
          <a:ln w="25400" cap="flat" cmpd="sng" algn="ctr">
            <a:solidFill>
              <a:srgbClr val="333399"/>
            </a:solidFill>
            <a:prstDash val="solid"/>
            <a:headEnd type="none" w="med" len="med"/>
            <a:tailEnd type="none" w="med" len="med"/>
          </a:ln>
          <a:effectLst/>
        </p:spPr>
        <p:style>
          <a:lnRef idx="2">
            <a:schemeClr val="accent2"/>
          </a:lnRef>
          <a:fillRef idx="0">
            <a:srgbClr val="FFFFFF"/>
          </a:fillRef>
          <a:effectRef idx="0">
            <a:srgbClr val="FFFFFF"/>
          </a:effectRef>
          <a:fontRef idx="minor">
            <a:schemeClr val="tx1"/>
          </a:fontRef>
        </p:style>
        <p:txBody>
          <a:bodyPr vert="horz" wrap="square" lIns="91440" tIns="45720" rIns="91440" bIns="45720" numCol="1" rtlCol="0" anchor="t" anchorCtr="0" compatLnSpc="1"/>
          <a:p>
            <a:r>
              <a:rPr kumimoji="0" lang="zh-CN" altLang="en-US" sz="2400" b="0" i="0" u="none" strike="noStrike" cap="none" normalizeH="0" baseline="0" dirty="0" smtClean="0">
                <a:ln>
                  <a:noFill/>
                </a:ln>
                <a:solidFill>
                  <a:schemeClr val="tx1"/>
                </a:solidFill>
                <a:effectLst/>
                <a:latin typeface="Arial" panose="020B0604020202020204" pitchFamily="34" charset="0"/>
              </a:rPr>
              <a:t>销售产品</a:t>
            </a:r>
            <a:endParaRPr kumimoji="0" lang="zh-CN" altLang="en-US" sz="2400" b="0" i="0" u="none" strike="noStrike" cap="none" normalizeH="0" baseline="0" dirty="0" smtClean="0">
              <a:ln>
                <a:noFill/>
              </a:ln>
              <a:solidFill>
                <a:schemeClr val="tx1"/>
              </a:solidFill>
              <a:effectLst/>
              <a:latin typeface="Arial" panose="020B0604020202020204" pitchFamily="34" charset="0"/>
            </a:endParaRPr>
          </a:p>
        </p:txBody>
      </p:sp>
      <p:sp>
        <p:nvSpPr>
          <p:cNvPr id="19" name="圆角矩形 18"/>
          <p:cNvSpPr/>
          <p:nvPr>
            <p:custDataLst>
              <p:tags r:id="rId5"/>
            </p:custDataLst>
          </p:nvPr>
        </p:nvSpPr>
        <p:spPr>
          <a:xfrm>
            <a:off x="4817745" y="1496695"/>
            <a:ext cx="5909310" cy="1532890"/>
          </a:xfrm>
          <a:prstGeom prst="roundRect">
            <a:avLst/>
          </a:prstGeom>
          <a:noFill/>
          <a:ln w="25400" cap="flat" cmpd="sng" algn="ctr">
            <a:solidFill>
              <a:srgbClr val="333399"/>
            </a:solidFill>
            <a:prstDash val="solid"/>
          </a:ln>
          <a:effectLst/>
        </p:spPr>
        <p:style>
          <a:lnRef idx="2">
            <a:schemeClr val="accent2"/>
          </a:lnRef>
          <a:fillRef idx="0">
            <a:srgbClr val="FFFFFF"/>
          </a:fillRef>
          <a:effectRef idx="0">
            <a:srgbClr val="FFFFFF"/>
          </a:effectRef>
          <a:fontRef idx="minor">
            <a:schemeClr val="tx1"/>
          </a:fontRef>
        </p:style>
        <p:txBody>
          <a:bodyPr rtlCol="0" anchor="ctr"/>
          <a:p>
            <a:pPr algn="ctr">
              <a:lnSpc>
                <a:spcPct val="120000"/>
              </a:lnSpc>
              <a:spcBef>
                <a:spcPts val="0"/>
              </a:spcBef>
              <a:spcAft>
                <a:spcPts val="0"/>
              </a:spcAft>
            </a:pPr>
            <a:endPar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endParaRPr>
          </a:p>
          <a:p>
            <a:pPr algn="l">
              <a:lnSpc>
                <a:spcPct val="120000"/>
              </a:lnSpc>
              <a:spcBef>
                <a:spcPts val="0"/>
              </a:spcBef>
              <a:spcAft>
                <a:spcPts val="0"/>
              </a:spcAft>
            </a:pP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摘要：购买材料</a:t>
            </a:r>
            <a:endPar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endParaRPr>
          </a:p>
          <a:p>
            <a:pPr algn="l">
              <a:lnSpc>
                <a:spcPct val="120000"/>
              </a:lnSpc>
              <a:spcBef>
                <a:spcPts val="0"/>
              </a:spcBef>
              <a:spcAft>
                <a:spcPts val="0"/>
              </a:spcAft>
            </a:pP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借：原材料</a:t>
            </a: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  1000</a:t>
            </a:r>
            <a:endPar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endParaRPr>
          </a:p>
          <a:p>
            <a:pPr algn="l">
              <a:lnSpc>
                <a:spcPct val="120000"/>
              </a:lnSpc>
              <a:spcBef>
                <a:spcPts val="0"/>
              </a:spcBef>
              <a:spcAft>
                <a:spcPts val="0"/>
              </a:spcAft>
            </a:pP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       </a:t>
            </a: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应交税费</a:t>
            </a: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a:t>
            </a: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应交增值税（进项税额）</a:t>
            </a: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130</a:t>
            </a:r>
            <a:endPar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endParaRPr>
          </a:p>
          <a:p>
            <a:pPr algn="l">
              <a:lnSpc>
                <a:spcPct val="120000"/>
              </a:lnSpc>
              <a:spcBef>
                <a:spcPts val="0"/>
              </a:spcBef>
              <a:spcAft>
                <a:spcPts val="0"/>
              </a:spcAft>
            </a:pP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      </a:t>
            </a: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贷：</a:t>
            </a:r>
            <a:r>
              <a:rPr lang="zh-CN" sz="2000">
                <a:solidFill>
                  <a:srgbClr val="002060"/>
                </a:solidFill>
                <a:latin typeface="方正粗黑宋简体" panose="02000000000000000000" charset="-122"/>
                <a:ea typeface="方正大黑体_GBK" panose="02010600010101010101" charset="-122"/>
                <a:cs typeface="方正大黑体_GBK" panose="02010600010101010101" charset="-122"/>
              </a:rPr>
              <a:t>银行存款</a:t>
            </a: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                                  1130</a:t>
            </a:r>
            <a:endParaRPr lang="zh-CN" altLang="en-US" sz="2000">
              <a:solidFill>
                <a:srgbClr val="002060"/>
              </a:solidFill>
              <a:latin typeface="方正粗黑宋简体" panose="02000000000000000000" charset="-122"/>
              <a:ea typeface="方正大黑体_GBK" panose="02010600010101010101" charset="-122"/>
            </a:endParaRPr>
          </a:p>
          <a:p>
            <a:pPr algn="ctr"/>
            <a:endParaRPr lang="zh-CN" altLang="en-US" sz="2000">
              <a:solidFill>
                <a:srgbClr val="002060"/>
              </a:solidFill>
              <a:latin typeface="方正粗黑宋简体" panose="02000000000000000000" charset="-122"/>
              <a:ea typeface="方正大黑体_GBK" panose="02010600010101010101" charset="-122"/>
            </a:endParaRPr>
          </a:p>
        </p:txBody>
      </p:sp>
      <p:sp>
        <p:nvSpPr>
          <p:cNvPr id="9" name="圆角矩形 8"/>
          <p:cNvSpPr/>
          <p:nvPr>
            <p:custDataLst>
              <p:tags r:id="rId6"/>
            </p:custDataLst>
          </p:nvPr>
        </p:nvSpPr>
        <p:spPr>
          <a:xfrm>
            <a:off x="4817745" y="3470275"/>
            <a:ext cx="5940425" cy="1627505"/>
          </a:xfrm>
          <a:prstGeom prst="roundRect">
            <a:avLst/>
          </a:prstGeom>
          <a:noFill/>
          <a:ln w="25400" cap="flat" cmpd="sng" algn="ctr">
            <a:solidFill>
              <a:srgbClr val="333399"/>
            </a:solidFill>
            <a:prstDash val="solid"/>
          </a:ln>
          <a:effectLst/>
        </p:spPr>
        <p:style>
          <a:lnRef idx="2">
            <a:schemeClr val="accent2"/>
          </a:lnRef>
          <a:fillRef idx="0">
            <a:srgbClr val="FFFFFF"/>
          </a:fillRef>
          <a:effectRef idx="0">
            <a:srgbClr val="FFFFFF"/>
          </a:effectRef>
          <a:fontRef idx="minor">
            <a:schemeClr val="tx1"/>
          </a:fontRef>
        </p:style>
        <p:txBody>
          <a:bodyPr rtlCol="0" anchor="ctr"/>
          <a:p>
            <a:pPr algn="l">
              <a:lnSpc>
                <a:spcPct val="120000"/>
              </a:lnSpc>
              <a:spcBef>
                <a:spcPts val="0"/>
              </a:spcBef>
              <a:spcAft>
                <a:spcPts val="0"/>
              </a:spcAft>
            </a:pP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摘要：销售商品</a:t>
            </a:r>
            <a:endPar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endParaRPr>
          </a:p>
          <a:p>
            <a:pPr algn="l">
              <a:lnSpc>
                <a:spcPct val="120000"/>
              </a:lnSpc>
              <a:spcBef>
                <a:spcPts val="0"/>
              </a:spcBef>
              <a:spcAft>
                <a:spcPts val="0"/>
              </a:spcAft>
            </a:pP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借：银行存款</a:t>
            </a: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  11300</a:t>
            </a:r>
            <a:endPar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endParaRPr>
          </a:p>
          <a:p>
            <a:pPr algn="l">
              <a:lnSpc>
                <a:spcPct val="120000"/>
              </a:lnSpc>
              <a:spcBef>
                <a:spcPts val="0"/>
              </a:spcBef>
              <a:spcAft>
                <a:spcPts val="0"/>
              </a:spcAft>
            </a:pP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      </a:t>
            </a: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贷：主营业务收入</a:t>
            </a: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  10000</a:t>
            </a:r>
            <a:endPar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endParaRPr>
          </a:p>
          <a:p>
            <a:pPr algn="l">
              <a:lnSpc>
                <a:spcPct val="120000"/>
              </a:lnSpc>
              <a:spcBef>
                <a:spcPts val="0"/>
              </a:spcBef>
              <a:spcAft>
                <a:spcPts val="0"/>
              </a:spcAft>
            </a:pP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             </a:t>
            </a: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应交税费</a:t>
            </a: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a:t>
            </a: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应交增值税（销项税额）</a:t>
            </a: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1300</a:t>
            </a:r>
            <a:endPar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endParaRPr>
          </a:p>
        </p:txBody>
      </p:sp>
    </p:spTree>
    <p:custDataLst>
      <p:tags r:id="rId7"/>
    </p:custData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fill="hold"/>
                                        <p:tgtEl>
                                          <p:spTgt spid="5"/>
                                        </p:tgtEl>
                                        <p:attrNameLst>
                                          <p:attrName>ppt_x</p:attrName>
                                        </p:attrNameLst>
                                      </p:cBhvr>
                                      <p:tavLst>
                                        <p:tav tm="0">
                                          <p:val>
                                            <p:strVal val="#ppt_x"/>
                                          </p:val>
                                        </p:tav>
                                        <p:tav tm="100000">
                                          <p:val>
                                            <p:strVal val="#ppt_x"/>
                                          </p:val>
                                        </p:tav>
                                      </p:tavLst>
                                    </p:anim>
                                    <p:anim calcmode="lin" valueType="num">
                                      <p:cBhvr additive="base">
                                        <p:cTn id="42" dur="500" fill="hold"/>
                                        <p:tgtEl>
                                          <p:spTgt spid="5"/>
                                        </p:tgtEl>
                                        <p:attrNameLst>
                                          <p:attrName>ppt_y</p:attrName>
                                        </p:attrNameLst>
                                      </p:cBhvr>
                                      <p:tavLst>
                                        <p:tav tm="0">
                                          <p:val>
                                            <p:strVal val="1+#ppt_h/2"/>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5" grpId="0"/>
      <p:bldP spid="26" grpId="1"/>
      <p:bldP spid="25" grpId="1"/>
      <p:bldP spid="19" grpId="0" bldLvl="0" animBg="1"/>
      <p:bldP spid="9" grpId="0" bldLvl="0" animBg="1"/>
      <p:bldP spid="4"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右箭头 7"/>
          <p:cNvSpPr/>
          <p:nvPr>
            <p:custDataLst>
              <p:tags r:id="rId1"/>
            </p:custDataLst>
          </p:nvPr>
        </p:nvSpPr>
        <p:spPr>
          <a:xfrm>
            <a:off x="4957445" y="2388870"/>
            <a:ext cx="1143000" cy="408305"/>
          </a:xfrm>
          <a:prstGeom prst="rightArrow">
            <a:avLst/>
          </a:prstGeom>
          <a:solidFill>
            <a:schemeClr val="accent2"/>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
            <a:endParaRPr kumimoji="0" lang="zh-CN" altLang="en-US" sz="2400" b="0" i="0" u="none" strike="noStrike" cap="none" normalizeH="0" baseline="0" dirty="0" smtClean="0">
              <a:ln>
                <a:noFill/>
              </a:ln>
              <a:solidFill>
                <a:schemeClr val="tx1"/>
              </a:solidFill>
              <a:effectLst/>
              <a:latin typeface="Arial" panose="020B0604020202020204" pitchFamily="34" charset="0"/>
            </a:endParaRPr>
          </a:p>
        </p:txBody>
      </p:sp>
      <p:sp>
        <p:nvSpPr>
          <p:cNvPr id="9" name="圆角矩形 8"/>
          <p:cNvSpPr/>
          <p:nvPr>
            <p:custDataLst>
              <p:tags r:id="rId2"/>
            </p:custDataLst>
          </p:nvPr>
        </p:nvSpPr>
        <p:spPr>
          <a:xfrm>
            <a:off x="7550150" y="1146175"/>
            <a:ext cx="1798955" cy="526415"/>
          </a:xfrm>
          <a:prstGeom prst="roundRect">
            <a:avLst/>
          </a:prstGeom>
          <a:noFill/>
          <a:ln w="25400" cap="flat" cmpd="sng" algn="ctr">
            <a:solidFill>
              <a:srgbClr val="333399"/>
            </a:solidFill>
            <a:prstDash val="solid"/>
          </a:ln>
          <a:effectLst/>
        </p:spPr>
        <p:style>
          <a:lnRef idx="2">
            <a:schemeClr val="accent2"/>
          </a:lnRef>
          <a:fillRef idx="0">
            <a:srgbClr val="FFFFFF"/>
          </a:fillRef>
          <a:effectRef idx="0">
            <a:srgbClr val="FFFFFF"/>
          </a:effectRef>
          <a:fontRef idx="minor">
            <a:schemeClr val="tx1"/>
          </a:fontRef>
        </p:style>
        <p:txBody>
          <a:bodyPr rtlCol="0" anchor="ctr"/>
          <a:p>
            <a:pPr algn="ctr"/>
            <a:r>
              <a:rPr lang="zh-CN" altLang="en-US" sz="2800">
                <a:solidFill>
                  <a:srgbClr val="002060"/>
                </a:solidFill>
              </a:rPr>
              <a:t>记账凭证</a:t>
            </a:r>
            <a:endParaRPr lang="zh-CN" altLang="en-US" sz="2800">
              <a:solidFill>
                <a:srgbClr val="002060"/>
              </a:solidFill>
            </a:endParaRPr>
          </a:p>
        </p:txBody>
      </p:sp>
      <p:sp>
        <p:nvSpPr>
          <p:cNvPr id="11" name="圆角矩形 10"/>
          <p:cNvSpPr/>
          <p:nvPr>
            <p:custDataLst>
              <p:tags r:id="rId3"/>
            </p:custDataLst>
          </p:nvPr>
        </p:nvSpPr>
        <p:spPr>
          <a:xfrm>
            <a:off x="6332855" y="1796415"/>
            <a:ext cx="4429125" cy="1451610"/>
          </a:xfrm>
          <a:prstGeom prst="roundRect">
            <a:avLst/>
          </a:prstGeom>
          <a:noFill/>
          <a:ln w="25400" cap="flat" cmpd="sng" algn="ctr">
            <a:solidFill>
              <a:srgbClr val="333399"/>
            </a:solidFill>
            <a:prstDash val="solid"/>
          </a:ln>
          <a:effectLst/>
        </p:spPr>
        <p:style>
          <a:lnRef idx="2">
            <a:schemeClr val="accent2"/>
          </a:lnRef>
          <a:fillRef idx="0">
            <a:srgbClr val="FFFFFF"/>
          </a:fillRef>
          <a:effectRef idx="0">
            <a:srgbClr val="FFFFFF"/>
          </a:effectRef>
          <a:fontRef idx="minor">
            <a:schemeClr val="tx1"/>
          </a:fontRef>
        </p:style>
        <p:txBody>
          <a:bodyPr rtlCol="0" anchor="ctr"/>
          <a:p>
            <a:pPr algn="ctr">
              <a:lnSpc>
                <a:spcPct val="120000"/>
              </a:lnSpc>
              <a:spcBef>
                <a:spcPts val="0"/>
              </a:spcBef>
              <a:spcAft>
                <a:spcPts val="0"/>
              </a:spcAft>
            </a:pPr>
            <a:endPar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endParaRPr>
          </a:p>
          <a:p>
            <a:pPr algn="l">
              <a:lnSpc>
                <a:spcPct val="120000"/>
              </a:lnSpc>
              <a:spcBef>
                <a:spcPts val="0"/>
              </a:spcBef>
              <a:spcAft>
                <a:spcPts val="0"/>
              </a:spcAft>
            </a:pP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摘要：提现</a:t>
            </a:r>
            <a:endPar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endParaRPr>
          </a:p>
          <a:p>
            <a:pPr algn="l">
              <a:lnSpc>
                <a:spcPct val="120000"/>
              </a:lnSpc>
              <a:spcBef>
                <a:spcPts val="0"/>
              </a:spcBef>
              <a:spcAft>
                <a:spcPts val="0"/>
              </a:spcAft>
            </a:pP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借：库存现金</a:t>
            </a: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  2000</a:t>
            </a:r>
            <a:endPar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endParaRPr>
          </a:p>
          <a:p>
            <a:pPr algn="l">
              <a:lnSpc>
                <a:spcPct val="120000"/>
              </a:lnSpc>
              <a:spcBef>
                <a:spcPts val="0"/>
              </a:spcBef>
              <a:spcAft>
                <a:spcPts val="0"/>
              </a:spcAft>
            </a:pP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      </a:t>
            </a: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贷：</a:t>
            </a:r>
            <a:r>
              <a:rPr lang="zh-CN" sz="2000">
                <a:solidFill>
                  <a:srgbClr val="002060"/>
                </a:solidFill>
                <a:latin typeface="方正粗黑宋简体" panose="02000000000000000000" charset="-122"/>
                <a:ea typeface="方正大黑体_GBK" panose="02010600010101010101" charset="-122"/>
                <a:cs typeface="方正大黑体_GBK" panose="02010600010101010101" charset="-122"/>
              </a:rPr>
              <a:t>银行存款</a:t>
            </a: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    2000</a:t>
            </a:r>
            <a:endParaRPr lang="zh-CN" altLang="en-US" sz="2000">
              <a:solidFill>
                <a:srgbClr val="002060"/>
              </a:solidFill>
              <a:latin typeface="方正粗黑宋简体" panose="02000000000000000000" charset="-122"/>
              <a:ea typeface="方正大黑体_GBK" panose="02010600010101010101" charset="-122"/>
            </a:endParaRPr>
          </a:p>
          <a:p>
            <a:pPr algn="ctr"/>
            <a:endParaRPr lang="zh-CN" altLang="en-US" sz="2000">
              <a:solidFill>
                <a:srgbClr val="002060"/>
              </a:solidFill>
              <a:latin typeface="方正粗黑宋简体" panose="02000000000000000000" charset="-122"/>
              <a:ea typeface="方正大黑体_GBK" panose="02010600010101010101" charset="-122"/>
            </a:endParaRPr>
          </a:p>
        </p:txBody>
      </p:sp>
      <p:sp>
        <p:nvSpPr>
          <p:cNvPr id="7170" name="Rectangle 2"/>
          <p:cNvSpPr>
            <a:spLocks noGrp="1"/>
          </p:cNvSpPr>
          <p:nvPr/>
        </p:nvSpPr>
        <p:spPr>
          <a:xfrm>
            <a:off x="1238250" y="381000"/>
            <a:ext cx="7086600" cy="631825"/>
          </a:xfrm>
          <a:prstGeom prst="rect">
            <a:avLst/>
          </a:prstGeom>
          <a:noFill/>
          <a:ln w="9525">
            <a:noFill/>
          </a:ln>
        </p:spPr>
        <p:txBody>
          <a:bodyPr vert="horz" wrap="square" lIns="91440" tIns="45720" rIns="91440" bIns="45720" rtlCol="0" anchor="ctr" anchorCtr="0">
            <a:noAutofit/>
          </a:bodyPr>
          <a:lstStyle>
            <a:lvl1pPr algn="l" rtl="0" fontAlgn="base">
              <a:spcBef>
                <a:spcPct val="0"/>
              </a:spcBef>
              <a:spcAft>
                <a:spcPct val="0"/>
              </a:spcAft>
              <a:defRPr sz="3200" kern="1200">
                <a:solidFill>
                  <a:srgbClr val="FFFFFF"/>
                </a:solidFill>
                <a:latin typeface="方正粗黑宋简体" panose="02000000000000000000" charset="-122"/>
                <a:ea typeface="方正大黑体_GBK" panose="02010600010101010101" charset="-122"/>
                <a:cs typeface="+mn-ea"/>
              </a:defRPr>
            </a:lvl1pPr>
            <a:lvl2pPr algn="l" rtl="0" fontAlgn="base">
              <a:spcBef>
                <a:spcPct val="0"/>
              </a:spcBef>
              <a:spcAft>
                <a:spcPct val="0"/>
              </a:spcAft>
              <a:defRPr sz="3200">
                <a:solidFill>
                  <a:srgbClr val="FFFFFF"/>
                </a:solidFill>
                <a:latin typeface="黑体" panose="02010609060101010101" charset="-122"/>
                <a:ea typeface="黑体" panose="02010609060101010101" charset="-122"/>
              </a:defRPr>
            </a:lvl2pPr>
            <a:lvl3pPr algn="l" rtl="0" fontAlgn="base">
              <a:spcBef>
                <a:spcPct val="0"/>
              </a:spcBef>
              <a:spcAft>
                <a:spcPct val="0"/>
              </a:spcAft>
              <a:defRPr sz="3200">
                <a:solidFill>
                  <a:srgbClr val="FFFFFF"/>
                </a:solidFill>
                <a:latin typeface="黑体" panose="02010609060101010101" charset="-122"/>
                <a:ea typeface="黑体" panose="02010609060101010101" charset="-122"/>
              </a:defRPr>
            </a:lvl3pPr>
            <a:lvl4pPr algn="l" rtl="0" fontAlgn="base">
              <a:spcBef>
                <a:spcPct val="0"/>
              </a:spcBef>
              <a:spcAft>
                <a:spcPct val="0"/>
              </a:spcAft>
              <a:defRPr sz="3200">
                <a:solidFill>
                  <a:srgbClr val="FFFFFF"/>
                </a:solidFill>
                <a:latin typeface="黑体" panose="02010609060101010101" charset="-122"/>
                <a:ea typeface="黑体" panose="02010609060101010101" charset="-122"/>
              </a:defRPr>
            </a:lvl4pPr>
            <a:lvl5pPr algn="l" rtl="0" fontAlgn="base">
              <a:spcBef>
                <a:spcPct val="0"/>
              </a:spcBef>
              <a:spcAft>
                <a:spcPct val="0"/>
              </a:spcAft>
              <a:defRPr sz="3200">
                <a:solidFill>
                  <a:srgbClr val="FFFFFF"/>
                </a:solidFill>
                <a:latin typeface="黑体" panose="02010609060101010101" charset="-122"/>
                <a:ea typeface="黑体" panose="02010609060101010101" charset="-122"/>
              </a:defRPr>
            </a:lvl5pPr>
            <a:lvl6pPr marL="457200" algn="l" rtl="0" fontAlgn="base">
              <a:spcBef>
                <a:spcPct val="0"/>
              </a:spcBef>
              <a:spcAft>
                <a:spcPct val="0"/>
              </a:spcAft>
              <a:defRPr sz="3200">
                <a:solidFill>
                  <a:srgbClr val="FFFFFF"/>
                </a:solidFill>
                <a:latin typeface="黑体" panose="02010609060101010101" charset="-122"/>
                <a:ea typeface="黑体" panose="02010609060101010101" charset="-122"/>
              </a:defRPr>
            </a:lvl6pPr>
            <a:lvl7pPr marL="914400" algn="l" rtl="0" fontAlgn="base">
              <a:spcBef>
                <a:spcPct val="0"/>
              </a:spcBef>
              <a:spcAft>
                <a:spcPct val="0"/>
              </a:spcAft>
              <a:defRPr sz="3200">
                <a:solidFill>
                  <a:srgbClr val="FFFFFF"/>
                </a:solidFill>
                <a:latin typeface="黑体" panose="02010609060101010101" charset="-122"/>
                <a:ea typeface="黑体" panose="02010609060101010101" charset="-122"/>
              </a:defRPr>
            </a:lvl7pPr>
            <a:lvl8pPr marL="1371600" algn="l" rtl="0" fontAlgn="base">
              <a:spcBef>
                <a:spcPct val="0"/>
              </a:spcBef>
              <a:spcAft>
                <a:spcPct val="0"/>
              </a:spcAft>
              <a:defRPr sz="3200">
                <a:solidFill>
                  <a:srgbClr val="FFFFFF"/>
                </a:solidFill>
                <a:latin typeface="黑体" panose="02010609060101010101" charset="-122"/>
                <a:ea typeface="黑体" panose="02010609060101010101" charset="-122"/>
              </a:defRPr>
            </a:lvl8pPr>
            <a:lvl9pPr marL="1828800" algn="l" rtl="0" fontAlgn="base">
              <a:spcBef>
                <a:spcPct val="0"/>
              </a:spcBef>
              <a:spcAft>
                <a:spcPct val="0"/>
              </a:spcAft>
              <a:defRPr sz="3200">
                <a:solidFill>
                  <a:srgbClr val="FFFFFF"/>
                </a:solidFill>
                <a:latin typeface="黑体" panose="02010609060101010101" charset="-122"/>
                <a:ea typeface="黑体" panose="02010609060101010101" charset="-122"/>
              </a:defRPr>
            </a:lvl9pPr>
          </a:lstStyle>
          <a:p>
            <a:pPr lvl="0" algn="l" defTabSz="914400">
              <a:buClrTx/>
              <a:buSzTx/>
              <a:buFontTx/>
            </a:pPr>
            <a:r>
              <a:rPr lang="zh-CN" altLang="en-US" sz="2800" b="0" dirty="0">
                <a:solidFill>
                  <a:srgbClr val="000080"/>
                </a:solidFill>
                <a:sym typeface="方正大黑体_GBK" panose="02010600010101010101" charset="-122"/>
              </a:rPr>
              <a:t>（一）账簿的概念</a:t>
            </a:r>
            <a:endParaRPr lang="zh-CN" altLang="en-US" sz="2800" b="0" dirty="0">
              <a:solidFill>
                <a:srgbClr val="000080"/>
              </a:solidFill>
              <a:sym typeface="方正大黑体_GBK" panose="02010600010101010101" charset="-122"/>
            </a:endParaRPr>
          </a:p>
        </p:txBody>
      </p:sp>
      <p:sp>
        <p:nvSpPr>
          <p:cNvPr id="2" name="文本框 1"/>
          <p:cNvSpPr txBox="1"/>
          <p:nvPr/>
        </p:nvSpPr>
        <p:spPr>
          <a:xfrm>
            <a:off x="2268855" y="1672590"/>
            <a:ext cx="4064000" cy="368300"/>
          </a:xfrm>
          <a:prstGeom prst="rect">
            <a:avLst/>
          </a:prstGeom>
          <a:noFill/>
        </p:spPr>
        <p:txBody>
          <a:bodyPr wrap="square" rtlCol="0">
            <a:spAutoFit/>
          </a:bodyPr>
          <a:p>
            <a:endParaRPr lang="zh-CN" altLang="en-US"/>
          </a:p>
        </p:txBody>
      </p:sp>
      <p:pic>
        <p:nvPicPr>
          <p:cNvPr id="4" name="图片 3"/>
          <p:cNvPicPr>
            <a:picLocks noChangeAspect="1"/>
          </p:cNvPicPr>
          <p:nvPr>
            <p:custDataLst>
              <p:tags r:id="rId4"/>
            </p:custDataLst>
          </p:nvPr>
        </p:nvPicPr>
        <p:blipFill>
          <a:blip r:embed="rId5"/>
          <a:stretch>
            <a:fillRect/>
          </a:stretch>
        </p:blipFill>
        <p:spPr>
          <a:xfrm>
            <a:off x="1790065" y="1469390"/>
            <a:ext cx="1962150" cy="1670050"/>
          </a:xfrm>
          <a:prstGeom prst="rect">
            <a:avLst/>
          </a:prstGeom>
        </p:spPr>
      </p:pic>
      <p:pic>
        <p:nvPicPr>
          <p:cNvPr id="5" name="图片 4"/>
          <p:cNvPicPr>
            <a:picLocks noChangeAspect="1"/>
          </p:cNvPicPr>
          <p:nvPr>
            <p:custDataLst>
              <p:tags r:id="rId6"/>
            </p:custDataLst>
          </p:nvPr>
        </p:nvPicPr>
        <p:blipFill>
          <a:blip r:embed="rId7"/>
          <a:srcRect l="20205" t="31532" r="39434" b="32520"/>
          <a:stretch>
            <a:fillRect/>
          </a:stretch>
        </p:blipFill>
        <p:spPr>
          <a:xfrm>
            <a:off x="3412490" y="2508885"/>
            <a:ext cx="900000" cy="450680"/>
          </a:xfrm>
          <a:prstGeom prst="rect">
            <a:avLst/>
          </a:prstGeom>
        </p:spPr>
      </p:pic>
      <p:pic>
        <p:nvPicPr>
          <p:cNvPr id="12" name="图片 11"/>
          <p:cNvPicPr>
            <a:picLocks noChangeAspect="1"/>
          </p:cNvPicPr>
          <p:nvPr>
            <p:custDataLst>
              <p:tags r:id="rId8"/>
            </p:custDataLst>
          </p:nvPr>
        </p:nvPicPr>
        <p:blipFill>
          <a:blip r:embed="rId7"/>
          <a:srcRect l="20205" t="31532" r="39434" b="32520"/>
          <a:stretch>
            <a:fillRect/>
          </a:stretch>
        </p:blipFill>
        <p:spPr>
          <a:xfrm>
            <a:off x="3475990" y="2654935"/>
            <a:ext cx="900000" cy="450680"/>
          </a:xfrm>
          <a:prstGeom prst="rect">
            <a:avLst/>
          </a:prstGeom>
        </p:spPr>
      </p:pic>
      <p:pic>
        <p:nvPicPr>
          <p:cNvPr id="13" name="图片 12"/>
          <p:cNvPicPr>
            <a:picLocks noChangeAspect="1"/>
          </p:cNvPicPr>
          <p:nvPr>
            <p:custDataLst>
              <p:tags r:id="rId9"/>
            </p:custDataLst>
          </p:nvPr>
        </p:nvPicPr>
        <p:blipFill>
          <a:blip r:embed="rId7"/>
          <a:srcRect l="20205" t="31532" r="39434" b="32520"/>
          <a:stretch>
            <a:fillRect/>
          </a:stretch>
        </p:blipFill>
        <p:spPr>
          <a:xfrm>
            <a:off x="3575050" y="2797175"/>
            <a:ext cx="900000" cy="450680"/>
          </a:xfrm>
          <a:prstGeom prst="rect">
            <a:avLst/>
          </a:prstGeom>
        </p:spPr>
      </p:pic>
      <p:sp>
        <p:nvSpPr>
          <p:cNvPr id="14" name="文本框 13"/>
          <p:cNvSpPr txBox="1"/>
          <p:nvPr>
            <p:custDataLst>
              <p:tags r:id="rId10"/>
            </p:custDataLst>
          </p:nvPr>
        </p:nvSpPr>
        <p:spPr>
          <a:xfrm>
            <a:off x="1635125" y="1231265"/>
            <a:ext cx="3237230" cy="398780"/>
          </a:xfrm>
          <a:prstGeom prst="rect">
            <a:avLst/>
          </a:prstGeom>
          <a:noFill/>
        </p:spPr>
        <p:txBody>
          <a:bodyPr wrap="square" rtlCol="0">
            <a:spAutoFit/>
          </a:bodyPr>
          <a:p>
            <a:r>
              <a:rPr lang="zh-CN" altLang="en-US" sz="2000">
                <a:solidFill>
                  <a:srgbClr val="002060"/>
                </a:solidFill>
              </a:rPr>
              <a:t>去银行提现金</a:t>
            </a:r>
            <a:r>
              <a:rPr lang="en-US" altLang="zh-CN" sz="2000">
                <a:solidFill>
                  <a:srgbClr val="002060"/>
                </a:solidFill>
              </a:rPr>
              <a:t>2000</a:t>
            </a:r>
            <a:r>
              <a:rPr lang="zh-CN" altLang="en-US" sz="2000">
                <a:solidFill>
                  <a:srgbClr val="002060"/>
                </a:solidFill>
              </a:rPr>
              <a:t>元</a:t>
            </a:r>
            <a:endParaRPr lang="zh-CN" altLang="en-US" sz="2000">
              <a:solidFill>
                <a:srgbClr val="002060"/>
              </a:solidFill>
            </a:endParaRPr>
          </a:p>
        </p:txBody>
      </p:sp>
      <p:sp>
        <p:nvSpPr>
          <p:cNvPr id="16" name="文本框 15"/>
          <p:cNvSpPr txBox="1"/>
          <p:nvPr>
            <p:custDataLst>
              <p:tags r:id="rId11"/>
            </p:custDataLst>
          </p:nvPr>
        </p:nvSpPr>
        <p:spPr>
          <a:xfrm>
            <a:off x="1720215" y="3596005"/>
            <a:ext cx="3237230" cy="398780"/>
          </a:xfrm>
          <a:prstGeom prst="rect">
            <a:avLst/>
          </a:prstGeom>
          <a:noFill/>
        </p:spPr>
        <p:txBody>
          <a:bodyPr wrap="square" rtlCol="0">
            <a:spAutoFit/>
          </a:bodyPr>
          <a:p>
            <a:r>
              <a:rPr lang="zh-CN" sz="2000">
                <a:solidFill>
                  <a:srgbClr val="002060"/>
                </a:solidFill>
              </a:rPr>
              <a:t>发放职工薪酬</a:t>
            </a:r>
            <a:r>
              <a:rPr lang="en-US" altLang="zh-CN" sz="2000">
                <a:solidFill>
                  <a:srgbClr val="002060"/>
                </a:solidFill>
              </a:rPr>
              <a:t>80000</a:t>
            </a:r>
            <a:r>
              <a:rPr lang="zh-CN" altLang="en-US" sz="2000">
                <a:solidFill>
                  <a:srgbClr val="002060"/>
                </a:solidFill>
              </a:rPr>
              <a:t>元</a:t>
            </a:r>
            <a:endParaRPr lang="zh-CN" altLang="en-US" sz="2000">
              <a:solidFill>
                <a:srgbClr val="002060"/>
              </a:solidFill>
            </a:endParaRPr>
          </a:p>
        </p:txBody>
      </p:sp>
      <p:sp>
        <p:nvSpPr>
          <p:cNvPr id="17" name="右箭头 16"/>
          <p:cNvSpPr/>
          <p:nvPr>
            <p:custDataLst>
              <p:tags r:id="rId12"/>
            </p:custDataLst>
          </p:nvPr>
        </p:nvSpPr>
        <p:spPr>
          <a:xfrm>
            <a:off x="4957445" y="5013325"/>
            <a:ext cx="1143000" cy="408305"/>
          </a:xfrm>
          <a:prstGeom prst="rightArrow">
            <a:avLst/>
          </a:prstGeom>
          <a:solidFill>
            <a:schemeClr val="accent2"/>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
            <a:endParaRPr kumimoji="0" lang="zh-CN" altLang="en-US" sz="2400" b="0" i="0" u="none" strike="noStrike" cap="none" normalizeH="0" baseline="0" dirty="0" smtClean="0">
              <a:ln>
                <a:noFill/>
              </a:ln>
              <a:solidFill>
                <a:schemeClr val="tx1"/>
              </a:solidFill>
              <a:effectLst/>
              <a:latin typeface="Arial" panose="020B0604020202020204" pitchFamily="34" charset="0"/>
            </a:endParaRPr>
          </a:p>
        </p:txBody>
      </p:sp>
      <p:sp>
        <p:nvSpPr>
          <p:cNvPr id="18" name="圆角矩形 17"/>
          <p:cNvSpPr/>
          <p:nvPr>
            <p:custDataLst>
              <p:tags r:id="rId13"/>
            </p:custDataLst>
          </p:nvPr>
        </p:nvSpPr>
        <p:spPr>
          <a:xfrm>
            <a:off x="7550150" y="3819525"/>
            <a:ext cx="1798955" cy="526415"/>
          </a:xfrm>
          <a:prstGeom prst="roundRect">
            <a:avLst/>
          </a:prstGeom>
          <a:noFill/>
          <a:ln w="25400" cap="flat" cmpd="sng" algn="ctr">
            <a:solidFill>
              <a:srgbClr val="333399"/>
            </a:solidFill>
            <a:prstDash val="solid"/>
          </a:ln>
          <a:effectLst/>
        </p:spPr>
        <p:style>
          <a:lnRef idx="2">
            <a:schemeClr val="accent2"/>
          </a:lnRef>
          <a:fillRef idx="0">
            <a:srgbClr val="FFFFFF"/>
          </a:fillRef>
          <a:effectRef idx="0">
            <a:srgbClr val="FFFFFF"/>
          </a:effectRef>
          <a:fontRef idx="minor">
            <a:schemeClr val="tx1"/>
          </a:fontRef>
        </p:style>
        <p:txBody>
          <a:bodyPr rtlCol="0" anchor="ctr"/>
          <a:p>
            <a:pPr algn="ctr"/>
            <a:r>
              <a:rPr lang="zh-CN" altLang="en-US" sz="2800">
                <a:solidFill>
                  <a:srgbClr val="002060"/>
                </a:solidFill>
              </a:rPr>
              <a:t>记账凭证</a:t>
            </a:r>
            <a:endParaRPr lang="zh-CN" altLang="en-US" sz="2800">
              <a:solidFill>
                <a:srgbClr val="002060"/>
              </a:solidFill>
            </a:endParaRPr>
          </a:p>
        </p:txBody>
      </p:sp>
      <p:sp>
        <p:nvSpPr>
          <p:cNvPr id="19" name="圆角矩形 18"/>
          <p:cNvSpPr/>
          <p:nvPr>
            <p:custDataLst>
              <p:tags r:id="rId14"/>
            </p:custDataLst>
          </p:nvPr>
        </p:nvSpPr>
        <p:spPr>
          <a:xfrm>
            <a:off x="6332855" y="4491355"/>
            <a:ext cx="4429125" cy="1451610"/>
          </a:xfrm>
          <a:prstGeom prst="roundRect">
            <a:avLst/>
          </a:prstGeom>
          <a:noFill/>
          <a:ln w="25400" cap="flat" cmpd="sng" algn="ctr">
            <a:solidFill>
              <a:srgbClr val="333399"/>
            </a:solidFill>
            <a:prstDash val="solid"/>
          </a:ln>
          <a:effectLst/>
        </p:spPr>
        <p:style>
          <a:lnRef idx="2">
            <a:schemeClr val="accent2"/>
          </a:lnRef>
          <a:fillRef idx="0">
            <a:srgbClr val="FFFFFF"/>
          </a:fillRef>
          <a:effectRef idx="0">
            <a:srgbClr val="FFFFFF"/>
          </a:effectRef>
          <a:fontRef idx="minor">
            <a:schemeClr val="tx1"/>
          </a:fontRef>
        </p:style>
        <p:txBody>
          <a:bodyPr rtlCol="0" anchor="ctr"/>
          <a:p>
            <a:pPr algn="ctr">
              <a:lnSpc>
                <a:spcPct val="120000"/>
              </a:lnSpc>
              <a:spcBef>
                <a:spcPts val="0"/>
              </a:spcBef>
              <a:spcAft>
                <a:spcPts val="0"/>
              </a:spcAft>
            </a:pPr>
            <a:endPar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endParaRPr>
          </a:p>
          <a:p>
            <a:pPr algn="l">
              <a:lnSpc>
                <a:spcPct val="120000"/>
              </a:lnSpc>
              <a:spcBef>
                <a:spcPts val="0"/>
              </a:spcBef>
              <a:spcAft>
                <a:spcPts val="0"/>
              </a:spcAft>
            </a:pP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摘要：发放职工薪酬</a:t>
            </a:r>
            <a:endPar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endParaRPr>
          </a:p>
          <a:p>
            <a:pPr algn="l">
              <a:lnSpc>
                <a:spcPct val="120000"/>
              </a:lnSpc>
              <a:spcBef>
                <a:spcPts val="0"/>
              </a:spcBef>
              <a:spcAft>
                <a:spcPts val="0"/>
              </a:spcAft>
            </a:pP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借：应付职工薪酬</a:t>
            </a: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  80000</a:t>
            </a:r>
            <a:endPar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endParaRPr>
          </a:p>
          <a:p>
            <a:pPr algn="l">
              <a:lnSpc>
                <a:spcPct val="120000"/>
              </a:lnSpc>
              <a:spcBef>
                <a:spcPts val="0"/>
              </a:spcBef>
              <a:spcAft>
                <a:spcPts val="0"/>
              </a:spcAft>
            </a:pP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      </a:t>
            </a: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贷：</a:t>
            </a:r>
            <a:r>
              <a:rPr lang="zh-CN" sz="2000">
                <a:solidFill>
                  <a:srgbClr val="002060"/>
                </a:solidFill>
                <a:latin typeface="方正粗黑宋简体" panose="02000000000000000000" charset="-122"/>
                <a:ea typeface="方正大黑体_GBK" panose="02010600010101010101" charset="-122"/>
                <a:cs typeface="方正大黑体_GBK" panose="02010600010101010101" charset="-122"/>
              </a:rPr>
              <a:t>银行存款</a:t>
            </a: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       80000</a:t>
            </a:r>
            <a:endParaRPr lang="zh-CN" altLang="en-US" sz="2000">
              <a:solidFill>
                <a:srgbClr val="002060"/>
              </a:solidFill>
              <a:latin typeface="方正粗黑宋简体" panose="02000000000000000000" charset="-122"/>
              <a:ea typeface="方正大黑体_GBK" panose="02010600010101010101" charset="-122"/>
            </a:endParaRPr>
          </a:p>
          <a:p>
            <a:pPr algn="ctr"/>
            <a:endParaRPr lang="zh-CN" altLang="en-US" sz="2000">
              <a:solidFill>
                <a:srgbClr val="002060"/>
              </a:solidFill>
              <a:latin typeface="方正粗黑宋简体" panose="02000000000000000000" charset="-122"/>
              <a:ea typeface="方正大黑体_GBK" panose="02010600010101010101" charset="-122"/>
            </a:endParaRPr>
          </a:p>
        </p:txBody>
      </p:sp>
      <p:pic>
        <p:nvPicPr>
          <p:cNvPr id="3" name="图片 2"/>
          <p:cNvPicPr>
            <a:picLocks noChangeAspect="1"/>
          </p:cNvPicPr>
          <p:nvPr/>
        </p:nvPicPr>
        <p:blipFill>
          <a:blip r:embed="rId15"/>
          <a:stretch>
            <a:fillRect/>
          </a:stretch>
        </p:blipFill>
        <p:spPr>
          <a:xfrm>
            <a:off x="2108835" y="4130675"/>
            <a:ext cx="1729740" cy="1765935"/>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8" grpId="0" bldLvl="0" animBg="1"/>
      <p:bldP spid="11" grpId="0" bldLvl="0" animBg="1"/>
      <p:bldP spid="17" grpId="0" bldLvl="0" animBg="1"/>
      <p:bldP spid="18" grpId="0" bldLvl="0" animBg="1"/>
      <p:bldP spid="19" grpId="0" bldLvl="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Rectangle 2"/>
          <p:cNvSpPr>
            <a:spLocks noGrp="1"/>
          </p:cNvSpPr>
          <p:nvPr/>
        </p:nvSpPr>
        <p:spPr>
          <a:xfrm>
            <a:off x="1238250" y="381000"/>
            <a:ext cx="7086600" cy="631825"/>
          </a:xfrm>
          <a:prstGeom prst="rect">
            <a:avLst/>
          </a:prstGeom>
          <a:noFill/>
          <a:ln w="9525">
            <a:noFill/>
          </a:ln>
        </p:spPr>
        <p:txBody>
          <a:bodyPr vert="horz" wrap="square" lIns="91440" tIns="45720" rIns="91440" bIns="45720" rtlCol="0" anchor="ctr" anchorCtr="0">
            <a:noAutofit/>
          </a:bodyPr>
          <a:lstStyle>
            <a:lvl1pPr algn="l" rtl="0" fontAlgn="base">
              <a:spcBef>
                <a:spcPct val="0"/>
              </a:spcBef>
              <a:spcAft>
                <a:spcPct val="0"/>
              </a:spcAft>
              <a:defRPr sz="3200" kern="1200">
                <a:solidFill>
                  <a:srgbClr val="FFFFFF"/>
                </a:solidFill>
                <a:latin typeface="方正粗黑宋简体" panose="02000000000000000000" charset="-122"/>
                <a:ea typeface="方正大黑体_GBK" panose="02010600010101010101" charset="-122"/>
                <a:cs typeface="+mn-ea"/>
              </a:defRPr>
            </a:lvl1pPr>
            <a:lvl2pPr algn="l" rtl="0" fontAlgn="base">
              <a:spcBef>
                <a:spcPct val="0"/>
              </a:spcBef>
              <a:spcAft>
                <a:spcPct val="0"/>
              </a:spcAft>
              <a:defRPr sz="3200">
                <a:solidFill>
                  <a:srgbClr val="FFFFFF"/>
                </a:solidFill>
                <a:latin typeface="黑体" panose="02010609060101010101" charset="-122"/>
                <a:ea typeface="黑体" panose="02010609060101010101" charset="-122"/>
              </a:defRPr>
            </a:lvl2pPr>
            <a:lvl3pPr algn="l" rtl="0" fontAlgn="base">
              <a:spcBef>
                <a:spcPct val="0"/>
              </a:spcBef>
              <a:spcAft>
                <a:spcPct val="0"/>
              </a:spcAft>
              <a:defRPr sz="3200">
                <a:solidFill>
                  <a:srgbClr val="FFFFFF"/>
                </a:solidFill>
                <a:latin typeface="黑体" panose="02010609060101010101" charset="-122"/>
                <a:ea typeface="黑体" panose="02010609060101010101" charset="-122"/>
              </a:defRPr>
            </a:lvl3pPr>
            <a:lvl4pPr algn="l" rtl="0" fontAlgn="base">
              <a:spcBef>
                <a:spcPct val="0"/>
              </a:spcBef>
              <a:spcAft>
                <a:spcPct val="0"/>
              </a:spcAft>
              <a:defRPr sz="3200">
                <a:solidFill>
                  <a:srgbClr val="FFFFFF"/>
                </a:solidFill>
                <a:latin typeface="黑体" panose="02010609060101010101" charset="-122"/>
                <a:ea typeface="黑体" panose="02010609060101010101" charset="-122"/>
              </a:defRPr>
            </a:lvl4pPr>
            <a:lvl5pPr algn="l" rtl="0" fontAlgn="base">
              <a:spcBef>
                <a:spcPct val="0"/>
              </a:spcBef>
              <a:spcAft>
                <a:spcPct val="0"/>
              </a:spcAft>
              <a:defRPr sz="3200">
                <a:solidFill>
                  <a:srgbClr val="FFFFFF"/>
                </a:solidFill>
                <a:latin typeface="黑体" panose="02010609060101010101" charset="-122"/>
                <a:ea typeface="黑体" panose="02010609060101010101" charset="-122"/>
              </a:defRPr>
            </a:lvl5pPr>
            <a:lvl6pPr marL="457200" algn="l" rtl="0" fontAlgn="base">
              <a:spcBef>
                <a:spcPct val="0"/>
              </a:spcBef>
              <a:spcAft>
                <a:spcPct val="0"/>
              </a:spcAft>
              <a:defRPr sz="3200">
                <a:solidFill>
                  <a:srgbClr val="FFFFFF"/>
                </a:solidFill>
                <a:latin typeface="黑体" panose="02010609060101010101" charset="-122"/>
                <a:ea typeface="黑体" panose="02010609060101010101" charset="-122"/>
              </a:defRPr>
            </a:lvl6pPr>
            <a:lvl7pPr marL="914400" algn="l" rtl="0" fontAlgn="base">
              <a:spcBef>
                <a:spcPct val="0"/>
              </a:spcBef>
              <a:spcAft>
                <a:spcPct val="0"/>
              </a:spcAft>
              <a:defRPr sz="3200">
                <a:solidFill>
                  <a:srgbClr val="FFFFFF"/>
                </a:solidFill>
                <a:latin typeface="黑体" panose="02010609060101010101" charset="-122"/>
                <a:ea typeface="黑体" panose="02010609060101010101" charset="-122"/>
              </a:defRPr>
            </a:lvl7pPr>
            <a:lvl8pPr marL="1371600" algn="l" rtl="0" fontAlgn="base">
              <a:spcBef>
                <a:spcPct val="0"/>
              </a:spcBef>
              <a:spcAft>
                <a:spcPct val="0"/>
              </a:spcAft>
              <a:defRPr sz="3200">
                <a:solidFill>
                  <a:srgbClr val="FFFFFF"/>
                </a:solidFill>
                <a:latin typeface="黑体" panose="02010609060101010101" charset="-122"/>
                <a:ea typeface="黑体" panose="02010609060101010101" charset="-122"/>
              </a:defRPr>
            </a:lvl8pPr>
            <a:lvl9pPr marL="1828800" algn="l" rtl="0" fontAlgn="base">
              <a:spcBef>
                <a:spcPct val="0"/>
              </a:spcBef>
              <a:spcAft>
                <a:spcPct val="0"/>
              </a:spcAft>
              <a:defRPr sz="3200">
                <a:solidFill>
                  <a:srgbClr val="FFFFFF"/>
                </a:solidFill>
                <a:latin typeface="黑体" panose="02010609060101010101" charset="-122"/>
                <a:ea typeface="黑体" panose="02010609060101010101" charset="-122"/>
              </a:defRPr>
            </a:lvl9pPr>
          </a:lstStyle>
          <a:p>
            <a:pPr lvl="0" algn="l" defTabSz="914400">
              <a:buClrTx/>
              <a:buSzTx/>
              <a:buFontTx/>
            </a:pPr>
            <a:r>
              <a:rPr lang="zh-CN" altLang="en-US" sz="2800" b="0" dirty="0">
                <a:solidFill>
                  <a:srgbClr val="000080"/>
                </a:solidFill>
                <a:sym typeface="方正大黑体_GBK" panose="02010600010101010101" charset="-122"/>
              </a:rPr>
              <a:t>（一）账簿的概念</a:t>
            </a:r>
            <a:endParaRPr lang="zh-CN" altLang="en-US" sz="2800" b="0" dirty="0">
              <a:solidFill>
                <a:srgbClr val="000080"/>
              </a:solidFill>
              <a:sym typeface="方正大黑体_GBK" panose="02010600010101010101" charset="-122"/>
            </a:endParaRPr>
          </a:p>
        </p:txBody>
      </p:sp>
      <p:sp>
        <p:nvSpPr>
          <p:cNvPr id="2" name="文本框 1"/>
          <p:cNvSpPr txBox="1"/>
          <p:nvPr/>
        </p:nvSpPr>
        <p:spPr>
          <a:xfrm>
            <a:off x="2268855" y="1672590"/>
            <a:ext cx="4064000" cy="368300"/>
          </a:xfrm>
          <a:prstGeom prst="rect">
            <a:avLst/>
          </a:prstGeom>
          <a:noFill/>
        </p:spPr>
        <p:txBody>
          <a:bodyPr wrap="square" rtlCol="0">
            <a:spAutoFit/>
          </a:bodyPr>
          <a:p>
            <a:endParaRPr lang="zh-CN" altLang="en-US"/>
          </a:p>
        </p:txBody>
      </p:sp>
      <p:sp>
        <p:nvSpPr>
          <p:cNvPr id="14" name="文本框 13"/>
          <p:cNvSpPr txBox="1"/>
          <p:nvPr>
            <p:custDataLst>
              <p:tags r:id="rId1"/>
            </p:custDataLst>
          </p:nvPr>
        </p:nvSpPr>
        <p:spPr>
          <a:xfrm>
            <a:off x="928370" y="1102360"/>
            <a:ext cx="3383280" cy="812165"/>
          </a:xfrm>
          <a:prstGeom prst="rect">
            <a:avLst/>
          </a:prstGeom>
          <a:noFill/>
        </p:spPr>
        <p:txBody>
          <a:bodyPr wrap="square" rtlCol="0">
            <a:noAutofit/>
          </a:bodyPr>
          <a:p>
            <a:r>
              <a:rPr lang="zh-CN" sz="2000">
                <a:solidFill>
                  <a:srgbClr val="002060"/>
                </a:solidFill>
              </a:rPr>
              <a:t>领导问：本月一共付出了多少银行存款？</a:t>
            </a:r>
            <a:endParaRPr lang="zh-CN" sz="2000">
              <a:solidFill>
                <a:srgbClr val="002060"/>
              </a:solidFill>
            </a:endParaRPr>
          </a:p>
        </p:txBody>
      </p:sp>
      <p:pic>
        <p:nvPicPr>
          <p:cNvPr id="6" name="图片 5"/>
          <p:cNvPicPr>
            <a:picLocks noChangeAspect="1"/>
          </p:cNvPicPr>
          <p:nvPr/>
        </p:nvPicPr>
        <p:blipFill>
          <a:blip r:embed="rId2"/>
          <a:stretch>
            <a:fillRect/>
          </a:stretch>
        </p:blipFill>
        <p:spPr>
          <a:xfrm>
            <a:off x="1157605" y="1783715"/>
            <a:ext cx="1934845" cy="1605915"/>
          </a:xfrm>
          <a:prstGeom prst="rect">
            <a:avLst/>
          </a:prstGeom>
        </p:spPr>
      </p:pic>
      <p:pic>
        <p:nvPicPr>
          <p:cNvPr id="7" name="图片 6"/>
          <p:cNvPicPr>
            <a:picLocks noChangeAspect="1"/>
          </p:cNvPicPr>
          <p:nvPr/>
        </p:nvPicPr>
        <p:blipFill>
          <a:blip r:embed="rId3"/>
          <a:stretch>
            <a:fillRect/>
          </a:stretch>
        </p:blipFill>
        <p:spPr>
          <a:xfrm>
            <a:off x="701040" y="3510915"/>
            <a:ext cx="4210685" cy="1330960"/>
          </a:xfrm>
          <a:prstGeom prst="rect">
            <a:avLst/>
          </a:prstGeom>
        </p:spPr>
      </p:pic>
      <p:pic>
        <p:nvPicPr>
          <p:cNvPr id="10" name="图片 9"/>
          <p:cNvPicPr>
            <a:picLocks noChangeAspect="1"/>
          </p:cNvPicPr>
          <p:nvPr/>
        </p:nvPicPr>
        <p:blipFill>
          <a:blip r:embed="rId4"/>
          <a:stretch>
            <a:fillRect/>
          </a:stretch>
        </p:blipFill>
        <p:spPr>
          <a:xfrm>
            <a:off x="670560" y="4962525"/>
            <a:ext cx="4241165" cy="1342390"/>
          </a:xfrm>
          <a:prstGeom prst="rect">
            <a:avLst/>
          </a:prstGeom>
        </p:spPr>
      </p:pic>
      <p:pic>
        <p:nvPicPr>
          <p:cNvPr id="15" name="图片 14"/>
          <p:cNvPicPr>
            <a:picLocks noChangeAspect="1"/>
          </p:cNvPicPr>
          <p:nvPr/>
        </p:nvPicPr>
        <p:blipFill>
          <a:blip r:embed="rId5"/>
          <a:stretch>
            <a:fillRect/>
          </a:stretch>
        </p:blipFill>
        <p:spPr>
          <a:xfrm>
            <a:off x="5206365" y="1012825"/>
            <a:ext cx="3592830" cy="1182370"/>
          </a:xfrm>
          <a:prstGeom prst="rect">
            <a:avLst/>
          </a:prstGeom>
        </p:spPr>
      </p:pic>
      <p:pic>
        <p:nvPicPr>
          <p:cNvPr id="20" name="图片 19"/>
          <p:cNvPicPr>
            <a:picLocks noChangeAspect="1"/>
          </p:cNvPicPr>
          <p:nvPr/>
        </p:nvPicPr>
        <p:blipFill>
          <a:blip r:embed="rId6"/>
          <a:stretch>
            <a:fillRect/>
          </a:stretch>
        </p:blipFill>
        <p:spPr>
          <a:xfrm>
            <a:off x="5206365" y="2195195"/>
            <a:ext cx="3592830" cy="1238250"/>
          </a:xfrm>
          <a:prstGeom prst="rect">
            <a:avLst/>
          </a:prstGeom>
        </p:spPr>
      </p:pic>
      <p:cxnSp>
        <p:nvCxnSpPr>
          <p:cNvPr id="21" name="直接连接符 20"/>
          <p:cNvCxnSpPr/>
          <p:nvPr/>
        </p:nvCxnSpPr>
        <p:spPr>
          <a:xfrm>
            <a:off x="1389380" y="4759325"/>
            <a:ext cx="3039110" cy="11430"/>
          </a:xfrm>
          <a:prstGeom prst="line">
            <a:avLst/>
          </a:prstGeom>
          <a:solidFill>
            <a:schemeClr val="accent1"/>
          </a:solidFill>
          <a:ln w="28575" cap="flat" cmpd="sng" algn="ctr">
            <a:solidFill>
              <a:srgbClr val="C00000"/>
            </a:solidFill>
            <a:prstDash val="solid"/>
            <a:round/>
            <a:headEnd type="none" w="med" len="med"/>
            <a:tailEnd type="none" w="med" len="med"/>
          </a:ln>
        </p:spPr>
      </p:cxnSp>
      <p:cxnSp>
        <p:nvCxnSpPr>
          <p:cNvPr id="22" name="直接连接符 21"/>
          <p:cNvCxnSpPr/>
          <p:nvPr/>
        </p:nvCxnSpPr>
        <p:spPr>
          <a:xfrm>
            <a:off x="844550" y="5628005"/>
            <a:ext cx="3039110" cy="11430"/>
          </a:xfrm>
          <a:prstGeom prst="line">
            <a:avLst/>
          </a:prstGeom>
          <a:solidFill>
            <a:schemeClr val="accent1"/>
          </a:solidFill>
          <a:ln w="28575" cap="flat" cmpd="sng" algn="ctr">
            <a:solidFill>
              <a:srgbClr val="C00000"/>
            </a:solidFill>
            <a:prstDash val="solid"/>
            <a:round/>
            <a:headEnd type="none" w="med" len="med"/>
            <a:tailEnd type="none" w="med" len="med"/>
          </a:ln>
        </p:spPr>
      </p:cxnSp>
      <p:cxnSp>
        <p:nvCxnSpPr>
          <p:cNvPr id="23" name="直接连接符 22"/>
          <p:cNvCxnSpPr/>
          <p:nvPr/>
        </p:nvCxnSpPr>
        <p:spPr>
          <a:xfrm>
            <a:off x="5483225" y="2040890"/>
            <a:ext cx="3039110" cy="11430"/>
          </a:xfrm>
          <a:prstGeom prst="line">
            <a:avLst/>
          </a:prstGeom>
          <a:solidFill>
            <a:schemeClr val="accent1"/>
          </a:solidFill>
          <a:ln w="28575" cap="flat" cmpd="sng" algn="ctr">
            <a:solidFill>
              <a:srgbClr val="C00000"/>
            </a:solidFill>
            <a:prstDash val="solid"/>
            <a:round/>
            <a:headEnd type="none" w="med" len="med"/>
            <a:tailEnd type="none" w="med" len="med"/>
          </a:ln>
        </p:spPr>
      </p:cxnSp>
      <p:cxnSp>
        <p:nvCxnSpPr>
          <p:cNvPr id="24" name="直接连接符 23"/>
          <p:cNvCxnSpPr/>
          <p:nvPr/>
        </p:nvCxnSpPr>
        <p:spPr>
          <a:xfrm>
            <a:off x="5483225" y="3304540"/>
            <a:ext cx="3039110" cy="11430"/>
          </a:xfrm>
          <a:prstGeom prst="line">
            <a:avLst/>
          </a:prstGeom>
          <a:solidFill>
            <a:schemeClr val="accent1"/>
          </a:solidFill>
          <a:ln w="28575" cap="flat" cmpd="sng" algn="ctr">
            <a:solidFill>
              <a:srgbClr val="C00000"/>
            </a:solidFill>
            <a:prstDash val="solid"/>
            <a:round/>
            <a:headEnd type="none" w="med" len="med"/>
            <a:tailEnd type="none" w="med" len="med"/>
          </a:ln>
        </p:spPr>
      </p:cxnSp>
      <p:cxnSp>
        <p:nvCxnSpPr>
          <p:cNvPr id="26" name="直接连接符 25"/>
          <p:cNvCxnSpPr/>
          <p:nvPr/>
        </p:nvCxnSpPr>
        <p:spPr>
          <a:xfrm flipV="1">
            <a:off x="5700395" y="4276090"/>
            <a:ext cx="4818380" cy="12065"/>
          </a:xfrm>
          <a:prstGeom prst="line">
            <a:avLst/>
          </a:prstGeom>
          <a:solidFill>
            <a:schemeClr val="accent1"/>
          </a:solidFill>
          <a:ln w="28575" cap="flat" cmpd="sng" algn="ctr">
            <a:solidFill>
              <a:srgbClr val="002060"/>
            </a:solidFill>
            <a:prstDash val="solid"/>
            <a:round/>
            <a:headEnd type="none" w="med" len="med"/>
            <a:tailEnd type="none" w="med" len="med"/>
          </a:ln>
        </p:spPr>
      </p:cxnSp>
      <p:sp>
        <p:nvSpPr>
          <p:cNvPr id="27" name="文本框 26"/>
          <p:cNvSpPr txBox="1"/>
          <p:nvPr/>
        </p:nvSpPr>
        <p:spPr>
          <a:xfrm>
            <a:off x="5352415" y="3884930"/>
            <a:ext cx="5299710" cy="398780"/>
          </a:xfrm>
          <a:prstGeom prst="rect">
            <a:avLst/>
          </a:prstGeom>
          <a:noFill/>
        </p:spPr>
        <p:txBody>
          <a:bodyPr wrap="square" rtlCol="0">
            <a:spAutoFit/>
          </a:bodyPr>
          <a:p>
            <a:pPr algn="ctr"/>
            <a:r>
              <a:rPr lang="zh-CN" altLang="en-US" sz="2000">
                <a:solidFill>
                  <a:srgbClr val="002060"/>
                </a:solidFill>
              </a:rPr>
              <a:t>借</a:t>
            </a:r>
            <a:r>
              <a:rPr lang="en-US" altLang="zh-CN" sz="2000">
                <a:solidFill>
                  <a:srgbClr val="002060"/>
                </a:solidFill>
              </a:rPr>
              <a:t>                    </a:t>
            </a:r>
            <a:r>
              <a:rPr lang="zh-CN" altLang="en-US" sz="2000">
                <a:solidFill>
                  <a:srgbClr val="002060"/>
                </a:solidFill>
              </a:rPr>
              <a:t>银行存款</a:t>
            </a:r>
            <a:r>
              <a:rPr lang="en-US" altLang="zh-CN" sz="2000">
                <a:solidFill>
                  <a:srgbClr val="002060"/>
                </a:solidFill>
              </a:rPr>
              <a:t>                     </a:t>
            </a:r>
            <a:r>
              <a:rPr lang="zh-CN" altLang="en-US" sz="2000">
                <a:solidFill>
                  <a:srgbClr val="002060"/>
                </a:solidFill>
              </a:rPr>
              <a:t>贷</a:t>
            </a:r>
            <a:endParaRPr lang="zh-CN" altLang="en-US" sz="2000">
              <a:solidFill>
                <a:srgbClr val="002060"/>
              </a:solidFill>
            </a:endParaRPr>
          </a:p>
        </p:txBody>
      </p:sp>
      <p:cxnSp>
        <p:nvCxnSpPr>
          <p:cNvPr id="28" name="直接连接符 27"/>
          <p:cNvCxnSpPr/>
          <p:nvPr/>
        </p:nvCxnSpPr>
        <p:spPr>
          <a:xfrm>
            <a:off x="5653405" y="5536565"/>
            <a:ext cx="4841240" cy="12065"/>
          </a:xfrm>
          <a:prstGeom prst="line">
            <a:avLst/>
          </a:prstGeom>
          <a:solidFill>
            <a:schemeClr val="accent1"/>
          </a:solidFill>
          <a:ln w="28575" cap="flat" cmpd="sng" algn="ctr">
            <a:solidFill>
              <a:srgbClr val="002060"/>
            </a:solidFill>
            <a:prstDash val="solid"/>
            <a:round/>
            <a:headEnd type="none" w="med" len="med"/>
            <a:tailEnd type="none" w="med" len="med"/>
          </a:ln>
        </p:spPr>
      </p:cxnSp>
      <p:cxnSp>
        <p:nvCxnSpPr>
          <p:cNvPr id="29" name="直接连接符 28"/>
          <p:cNvCxnSpPr/>
          <p:nvPr/>
        </p:nvCxnSpPr>
        <p:spPr>
          <a:xfrm>
            <a:off x="8009255" y="4288155"/>
            <a:ext cx="23495" cy="1967230"/>
          </a:xfrm>
          <a:prstGeom prst="line">
            <a:avLst/>
          </a:prstGeom>
          <a:solidFill>
            <a:schemeClr val="accent1"/>
          </a:solidFill>
          <a:ln w="9525" cap="flat" cmpd="sng" algn="ctr">
            <a:solidFill>
              <a:srgbClr val="002060"/>
            </a:solidFill>
            <a:prstDash val="solid"/>
            <a:round/>
            <a:headEnd type="none" w="med" len="med"/>
            <a:tailEnd type="none" w="med" len="med"/>
          </a:ln>
        </p:spPr>
      </p:cxnSp>
      <p:sp>
        <p:nvSpPr>
          <p:cNvPr id="30" name="文本框 29"/>
          <p:cNvSpPr txBox="1"/>
          <p:nvPr/>
        </p:nvSpPr>
        <p:spPr>
          <a:xfrm>
            <a:off x="5594350" y="4452620"/>
            <a:ext cx="2515870" cy="398780"/>
          </a:xfrm>
          <a:prstGeom prst="rect">
            <a:avLst/>
          </a:prstGeom>
          <a:noFill/>
        </p:spPr>
        <p:txBody>
          <a:bodyPr wrap="square" rtlCol="0">
            <a:spAutoFit/>
          </a:bodyPr>
          <a:p>
            <a:r>
              <a:rPr lang="zh-CN" altLang="en-US" sz="2000"/>
              <a:t>期初余额</a:t>
            </a:r>
            <a:r>
              <a:rPr lang="en-US" altLang="zh-CN" sz="2000"/>
              <a:t> 100000</a:t>
            </a:r>
            <a:r>
              <a:rPr lang="zh-CN" altLang="en-US" sz="2000"/>
              <a:t>元</a:t>
            </a:r>
            <a:endParaRPr lang="zh-CN" altLang="en-US" sz="2000"/>
          </a:p>
        </p:txBody>
      </p:sp>
      <p:sp>
        <p:nvSpPr>
          <p:cNvPr id="31" name="文本框 30"/>
          <p:cNvSpPr txBox="1"/>
          <p:nvPr/>
        </p:nvSpPr>
        <p:spPr>
          <a:xfrm>
            <a:off x="5594350" y="4852670"/>
            <a:ext cx="2515870" cy="706755"/>
          </a:xfrm>
          <a:prstGeom prst="rect">
            <a:avLst/>
          </a:prstGeom>
          <a:noFill/>
        </p:spPr>
        <p:txBody>
          <a:bodyPr wrap="square" rtlCol="0">
            <a:spAutoFit/>
          </a:bodyPr>
          <a:p>
            <a:r>
              <a:rPr lang="zh-CN" altLang="en-US" sz="2000"/>
              <a:t>本期增加发生额</a:t>
            </a:r>
            <a:r>
              <a:rPr lang="en-US" altLang="zh-CN" sz="2000"/>
              <a:t> 11300</a:t>
            </a:r>
            <a:r>
              <a:rPr lang="zh-CN" altLang="en-US" sz="2000"/>
              <a:t>元</a:t>
            </a:r>
            <a:endParaRPr lang="zh-CN" altLang="en-US" sz="2000"/>
          </a:p>
        </p:txBody>
      </p:sp>
      <p:sp>
        <p:nvSpPr>
          <p:cNvPr id="32" name="文本框 31"/>
          <p:cNvSpPr txBox="1"/>
          <p:nvPr/>
        </p:nvSpPr>
        <p:spPr>
          <a:xfrm>
            <a:off x="8324850" y="4425315"/>
            <a:ext cx="2327275" cy="706755"/>
          </a:xfrm>
          <a:prstGeom prst="rect">
            <a:avLst/>
          </a:prstGeom>
          <a:noFill/>
        </p:spPr>
        <p:txBody>
          <a:bodyPr wrap="square" rtlCol="0">
            <a:spAutoFit/>
          </a:bodyPr>
          <a:p>
            <a:r>
              <a:rPr lang="zh-CN" altLang="en-US" sz="2000"/>
              <a:t>本期减少发生额</a:t>
            </a:r>
            <a:r>
              <a:rPr lang="en-US" altLang="zh-CN" sz="2000"/>
              <a:t> 83130</a:t>
            </a:r>
            <a:r>
              <a:rPr lang="zh-CN" altLang="en-US" sz="2000"/>
              <a:t>元</a:t>
            </a:r>
            <a:endParaRPr lang="zh-CN" altLang="en-US" sz="2000"/>
          </a:p>
        </p:txBody>
      </p:sp>
      <p:sp>
        <p:nvSpPr>
          <p:cNvPr id="33" name="文本框 32"/>
          <p:cNvSpPr txBox="1"/>
          <p:nvPr/>
        </p:nvSpPr>
        <p:spPr>
          <a:xfrm>
            <a:off x="5705475" y="5643245"/>
            <a:ext cx="2327275" cy="398780"/>
          </a:xfrm>
          <a:prstGeom prst="rect">
            <a:avLst/>
          </a:prstGeom>
          <a:noFill/>
        </p:spPr>
        <p:txBody>
          <a:bodyPr wrap="square" rtlCol="0">
            <a:spAutoFit/>
          </a:bodyPr>
          <a:p>
            <a:r>
              <a:rPr lang="zh-CN" sz="2000"/>
              <a:t>期末余额</a:t>
            </a:r>
            <a:r>
              <a:rPr lang="en-US" altLang="zh-CN" sz="2000"/>
              <a:t>28170</a:t>
            </a:r>
            <a:r>
              <a:rPr lang="zh-CN" altLang="en-US" sz="2000"/>
              <a:t>元</a:t>
            </a:r>
            <a:endParaRPr lang="zh-CN" altLang="en-US" sz="2000"/>
          </a:p>
        </p:txBody>
      </p:sp>
      <p:sp>
        <p:nvSpPr>
          <p:cNvPr id="35" name="圆角矩形标注 34"/>
          <p:cNvSpPr/>
          <p:nvPr/>
        </p:nvSpPr>
        <p:spPr>
          <a:xfrm>
            <a:off x="9046210" y="1102360"/>
            <a:ext cx="2343785" cy="864870"/>
          </a:xfrm>
          <a:prstGeom prst="wedgeRoundRectCallout">
            <a:avLst>
              <a:gd name="adj1" fmla="val -56475"/>
              <a:gd name="adj2" fmla="val 83333"/>
              <a:gd name="adj3" fmla="val 16667"/>
            </a:avLst>
          </a:prstGeom>
          <a:ln>
            <a:headEnd type="none" w="med" len="med"/>
            <a:tailEnd type="none" w="med" len="med"/>
          </a:ln>
        </p:spPr>
        <p:style>
          <a:lnRef idx="2">
            <a:schemeClr val="accent5"/>
          </a:lnRef>
          <a:fillRef idx="0">
            <a:srgbClr val="FFFFFF"/>
          </a:fillRef>
          <a:effectRef idx="0">
            <a:srgbClr val="FFFFFF"/>
          </a:effectRef>
          <a:fontRef idx="minor">
            <a:schemeClr val="tx1"/>
          </a:fontRef>
        </p:style>
        <p:txBody>
          <a:bodyPr vert="horz" wrap="square" lIns="91440" tIns="45720" rIns="91440" bIns="45720" numCol="1" rtlCol="0" anchor="t" anchorCtr="0" compatLnSpc="1"/>
          <a:p>
            <a:r>
              <a:rPr kumimoji="0" lang="zh-CN" altLang="en-US" sz="2200" b="0" i="0" u="none" strike="noStrike" cap="none" normalizeH="0" baseline="0" dirty="0" smtClean="0">
                <a:ln>
                  <a:noFill/>
                </a:ln>
                <a:solidFill>
                  <a:schemeClr val="tx1"/>
                </a:solidFill>
                <a:effectLst/>
                <a:latin typeface="Arial" panose="020B0604020202020204" pitchFamily="34" charset="0"/>
              </a:rPr>
              <a:t>本期贷方发生额合计</a:t>
            </a:r>
            <a:r>
              <a:rPr kumimoji="0" lang="en-US" altLang="zh-CN" sz="2200" b="0" i="0" u="none" strike="noStrike" cap="none" normalizeH="0" baseline="0" dirty="0" smtClean="0">
                <a:ln>
                  <a:noFill/>
                </a:ln>
                <a:solidFill>
                  <a:schemeClr val="tx1"/>
                </a:solidFill>
                <a:effectLst/>
                <a:latin typeface="Arial" panose="020B0604020202020204" pitchFamily="34" charset="0"/>
              </a:rPr>
              <a:t>83130</a:t>
            </a:r>
            <a:r>
              <a:rPr kumimoji="0" lang="zh-CN" altLang="en-US" sz="2200" b="0" i="0" u="none" strike="noStrike" cap="none" normalizeH="0" baseline="0" dirty="0" smtClean="0">
                <a:ln>
                  <a:noFill/>
                </a:ln>
                <a:solidFill>
                  <a:schemeClr val="tx1"/>
                </a:solidFill>
                <a:effectLst/>
                <a:latin typeface="Arial" panose="020B0604020202020204" pitchFamily="34" charset="0"/>
              </a:rPr>
              <a:t>元</a:t>
            </a:r>
            <a:endParaRPr kumimoji="0" lang="zh-CN" altLang="en-US" sz="22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P spid="30" grpId="0"/>
      <p:bldP spid="32" grpId="0"/>
      <p:bldP spid="33" grpId="0"/>
      <p:bldP spid="3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Picture 2" descr="图片24"/>
          <p:cNvPicPr>
            <a:picLocks noChangeAspect="1"/>
          </p:cNvPicPr>
          <p:nvPr/>
        </p:nvPicPr>
        <p:blipFill>
          <a:blip r:embed="rId1"/>
          <a:stretch>
            <a:fillRect/>
          </a:stretch>
        </p:blipFill>
        <p:spPr>
          <a:xfrm>
            <a:off x="4583113" y="765175"/>
            <a:ext cx="5761037" cy="5868988"/>
          </a:xfrm>
          <a:prstGeom prst="rect">
            <a:avLst/>
          </a:prstGeom>
          <a:noFill/>
          <a:ln w="9525">
            <a:noFill/>
          </a:ln>
        </p:spPr>
      </p:pic>
      <p:sp>
        <p:nvSpPr>
          <p:cNvPr id="7171" name="Text Box 3"/>
          <p:cNvSpPr txBox="1"/>
          <p:nvPr/>
        </p:nvSpPr>
        <p:spPr>
          <a:xfrm>
            <a:off x="2063750" y="1628775"/>
            <a:ext cx="1998663" cy="583565"/>
          </a:xfrm>
          <a:prstGeom prst="rect">
            <a:avLst/>
          </a:prstGeom>
          <a:noFill/>
          <a:ln w="9525">
            <a:noFill/>
          </a:ln>
        </p:spPr>
        <p:txBody>
          <a:bodyPr>
            <a:spAutoFit/>
          </a:bodyPr>
          <a:p>
            <a:pPr algn="ctr">
              <a:spcBef>
                <a:spcPct val="50000"/>
              </a:spcBef>
            </a:pPr>
            <a:r>
              <a:rPr lang="zh-CN" altLang="en-US" sz="3200" b="1" dirty="0">
                <a:solidFill>
                  <a:srgbClr val="000000"/>
                </a:solidFill>
                <a:latin typeface="Arial" panose="020B0604020202020204" pitchFamily="34" charset="0"/>
                <a:ea typeface="楷体_GB2312" pitchFamily="49" charset="-122"/>
              </a:rPr>
              <a:t>账页格式</a:t>
            </a:r>
            <a:endParaRPr lang="zh-CN" altLang="en-US" sz="3200" b="1" dirty="0">
              <a:solidFill>
                <a:srgbClr val="000000"/>
              </a:solidFill>
              <a:latin typeface="Arial" panose="020B0604020202020204" pitchFamily="34" charset="0"/>
              <a:ea typeface="楷体_GB2312" pitchFamily="49" charset="-122"/>
            </a:endParaRPr>
          </a:p>
        </p:txBody>
      </p:sp>
      <p:sp>
        <p:nvSpPr>
          <p:cNvPr id="7172" name="AutoShape 4"/>
          <p:cNvSpPr/>
          <p:nvPr/>
        </p:nvSpPr>
        <p:spPr>
          <a:xfrm>
            <a:off x="1919288" y="2276475"/>
            <a:ext cx="2505075" cy="558800"/>
          </a:xfrm>
          <a:prstGeom prst="roundRect">
            <a:avLst>
              <a:gd name="adj" fmla="val 16667"/>
            </a:avLst>
          </a:prstGeom>
          <a:gradFill rotWithShape="1">
            <a:gsLst>
              <a:gs pos="0">
                <a:srgbClr val="182F47"/>
              </a:gs>
              <a:gs pos="100000">
                <a:srgbClr val="336699"/>
              </a:gs>
            </a:gsLst>
            <a:lin ang="2700000" scaled="1"/>
            <a:tileRect/>
          </a:gradFill>
          <a:ln w="9525">
            <a:noFill/>
          </a:ln>
        </p:spPr>
        <p:txBody>
          <a:bodyPr wrap="none" anchor="b" anchorCtr="0"/>
          <a:p>
            <a:pPr algn="ctr"/>
            <a:r>
              <a:rPr lang="zh-CN" altLang="en-US" sz="3200" b="1" dirty="0">
                <a:solidFill>
                  <a:schemeClr val="bg1"/>
                </a:solidFill>
                <a:latin typeface="Arial" panose="020B0604020202020204" pitchFamily="34" charset="0"/>
              </a:rPr>
              <a:t>三栏式</a:t>
            </a:r>
            <a:endParaRPr lang="zh-CN" altLang="en-US" sz="3200" b="1" dirty="0">
              <a:solidFill>
                <a:schemeClr val="bg1"/>
              </a:solidFill>
              <a:latin typeface="Arial" panose="020B0604020202020204" pitchFamily="34" charset="0"/>
            </a:endParaRPr>
          </a:p>
        </p:txBody>
      </p:sp>
      <p:sp>
        <p:nvSpPr>
          <p:cNvPr id="7173" name="Line 5"/>
          <p:cNvSpPr/>
          <p:nvPr/>
        </p:nvSpPr>
        <p:spPr>
          <a:xfrm flipV="1">
            <a:off x="3962400" y="2743200"/>
            <a:ext cx="5715000" cy="0"/>
          </a:xfrm>
          <a:prstGeom prst="line">
            <a:avLst/>
          </a:prstGeom>
          <a:ln w="28575" cap="flat" cmpd="sng">
            <a:solidFill>
              <a:srgbClr val="336699"/>
            </a:solidFill>
            <a:prstDash val="solid"/>
            <a:headEnd type="none" w="med" len="med"/>
            <a:tailEnd type="none" w="med" len="med"/>
          </a:ln>
        </p:spPr>
      </p:sp>
      <p:sp>
        <p:nvSpPr>
          <p:cNvPr id="7174" name="AutoShape 6"/>
          <p:cNvSpPr/>
          <p:nvPr/>
        </p:nvSpPr>
        <p:spPr>
          <a:xfrm>
            <a:off x="6527800" y="1412875"/>
            <a:ext cx="1008063" cy="287338"/>
          </a:xfrm>
          <a:prstGeom prst="roundRect">
            <a:avLst>
              <a:gd name="adj" fmla="val 16667"/>
            </a:avLst>
          </a:prstGeom>
          <a:noFill/>
          <a:ln w="28575" cap="flat" cmpd="sng">
            <a:solidFill>
              <a:srgbClr val="336699"/>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7175" name="Line 7"/>
          <p:cNvSpPr/>
          <p:nvPr/>
        </p:nvSpPr>
        <p:spPr>
          <a:xfrm flipV="1">
            <a:off x="7315200" y="1700213"/>
            <a:ext cx="4763" cy="1042987"/>
          </a:xfrm>
          <a:prstGeom prst="line">
            <a:avLst/>
          </a:prstGeom>
          <a:ln w="28575" cap="flat" cmpd="sng">
            <a:solidFill>
              <a:srgbClr val="336699"/>
            </a:solidFill>
            <a:prstDash val="solid"/>
            <a:headEnd type="none" w="med" len="med"/>
            <a:tailEnd type="none" w="med" len="med"/>
          </a:ln>
        </p:spPr>
      </p:sp>
      <p:sp>
        <p:nvSpPr>
          <p:cNvPr id="7176" name="Line 8"/>
          <p:cNvSpPr/>
          <p:nvPr/>
        </p:nvSpPr>
        <p:spPr>
          <a:xfrm flipV="1">
            <a:off x="8458200" y="1628775"/>
            <a:ext cx="14288" cy="1114425"/>
          </a:xfrm>
          <a:prstGeom prst="line">
            <a:avLst/>
          </a:prstGeom>
          <a:ln w="28575" cap="flat" cmpd="sng">
            <a:solidFill>
              <a:srgbClr val="336699"/>
            </a:solidFill>
            <a:prstDash val="solid"/>
            <a:headEnd type="none" w="med" len="med"/>
            <a:tailEnd type="none" w="med" len="med"/>
          </a:ln>
        </p:spPr>
      </p:sp>
      <p:sp>
        <p:nvSpPr>
          <p:cNvPr id="7177" name="Line 9"/>
          <p:cNvSpPr/>
          <p:nvPr/>
        </p:nvSpPr>
        <p:spPr>
          <a:xfrm flipV="1">
            <a:off x="9677400" y="1628775"/>
            <a:ext cx="19050" cy="1114425"/>
          </a:xfrm>
          <a:prstGeom prst="line">
            <a:avLst/>
          </a:prstGeom>
          <a:ln w="28575" cap="flat" cmpd="sng">
            <a:solidFill>
              <a:srgbClr val="336699"/>
            </a:solidFill>
            <a:prstDash val="solid"/>
            <a:headEnd type="none" w="med" len="med"/>
            <a:tailEnd type="none" w="med" len="med"/>
          </a:ln>
        </p:spPr>
      </p:sp>
      <p:sp>
        <p:nvSpPr>
          <p:cNvPr id="7178" name="AutoShape 10"/>
          <p:cNvSpPr/>
          <p:nvPr/>
        </p:nvSpPr>
        <p:spPr>
          <a:xfrm>
            <a:off x="7751763" y="1412875"/>
            <a:ext cx="990600" cy="228600"/>
          </a:xfrm>
          <a:prstGeom prst="roundRect">
            <a:avLst>
              <a:gd name="adj" fmla="val 16667"/>
            </a:avLst>
          </a:prstGeom>
          <a:noFill/>
          <a:ln w="28575" cap="flat" cmpd="sng">
            <a:solidFill>
              <a:srgbClr val="336699"/>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7179" name="AutoShape 11"/>
          <p:cNvSpPr/>
          <p:nvPr/>
        </p:nvSpPr>
        <p:spPr>
          <a:xfrm>
            <a:off x="9120188" y="1412875"/>
            <a:ext cx="990600" cy="228600"/>
          </a:xfrm>
          <a:prstGeom prst="roundRect">
            <a:avLst>
              <a:gd name="adj" fmla="val 16667"/>
            </a:avLst>
          </a:prstGeom>
          <a:noFill/>
          <a:ln w="28575" cap="flat" cmpd="sng">
            <a:solidFill>
              <a:srgbClr val="336699"/>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7181" name="AutoShape 13"/>
          <p:cNvSpPr/>
          <p:nvPr/>
        </p:nvSpPr>
        <p:spPr>
          <a:xfrm>
            <a:off x="5246688" y="2834958"/>
            <a:ext cx="2505075" cy="558800"/>
          </a:xfrm>
          <a:prstGeom prst="roundRect">
            <a:avLst>
              <a:gd name="adj" fmla="val 16667"/>
            </a:avLst>
          </a:prstGeom>
          <a:gradFill rotWithShape="1">
            <a:gsLst>
              <a:gs pos="0">
                <a:srgbClr val="182F47"/>
              </a:gs>
              <a:gs pos="100000">
                <a:srgbClr val="336699"/>
              </a:gs>
            </a:gsLst>
            <a:lin ang="2700000" scaled="1"/>
            <a:tileRect/>
          </a:gradFill>
          <a:ln w="9525">
            <a:noFill/>
          </a:ln>
        </p:spPr>
        <p:txBody>
          <a:bodyPr wrap="none" anchor="b" anchorCtr="0"/>
          <a:p>
            <a:pPr algn="ctr"/>
            <a:r>
              <a:rPr lang="zh-CN" altLang="en-US" sz="2400" b="1" dirty="0">
                <a:solidFill>
                  <a:schemeClr val="bg1"/>
                </a:solidFill>
                <a:latin typeface="Arial" panose="020B0604020202020204" pitchFamily="34" charset="0"/>
              </a:rPr>
              <a:t>库存现金的增加数</a:t>
            </a:r>
            <a:endParaRPr lang="zh-CN" altLang="en-US" sz="2400" b="1" dirty="0">
              <a:solidFill>
                <a:schemeClr val="bg1"/>
              </a:solidFill>
              <a:latin typeface="Arial" panose="020B0604020202020204" pitchFamily="34" charset="0"/>
            </a:endParaRPr>
          </a:p>
        </p:txBody>
      </p:sp>
      <p:sp>
        <p:nvSpPr>
          <p:cNvPr id="2" name="AutoShape 13"/>
          <p:cNvSpPr/>
          <p:nvPr/>
        </p:nvSpPr>
        <p:spPr>
          <a:xfrm>
            <a:off x="7069773" y="3844608"/>
            <a:ext cx="2505075" cy="558800"/>
          </a:xfrm>
          <a:prstGeom prst="roundRect">
            <a:avLst>
              <a:gd name="adj" fmla="val 16667"/>
            </a:avLst>
          </a:prstGeom>
          <a:gradFill rotWithShape="1">
            <a:gsLst>
              <a:gs pos="0">
                <a:srgbClr val="182F47"/>
              </a:gs>
              <a:gs pos="100000">
                <a:srgbClr val="336699"/>
              </a:gs>
            </a:gsLst>
            <a:lin ang="2700000" scaled="1"/>
            <a:tileRect/>
          </a:gradFill>
          <a:ln w="9525">
            <a:noFill/>
          </a:ln>
        </p:spPr>
        <p:txBody>
          <a:bodyPr wrap="none" anchor="b" anchorCtr="0"/>
          <a:p>
            <a:pPr algn="ctr"/>
            <a:r>
              <a:rPr lang="zh-CN" altLang="en-US" sz="2400" b="1" dirty="0">
                <a:solidFill>
                  <a:schemeClr val="bg1"/>
                </a:solidFill>
                <a:latin typeface="Arial" panose="020B0604020202020204" pitchFamily="34" charset="0"/>
              </a:rPr>
              <a:t>库存现金的减少数</a:t>
            </a:r>
            <a:endParaRPr lang="zh-CN" altLang="en-US" sz="2400" b="1" dirty="0">
              <a:solidFill>
                <a:schemeClr val="bg1"/>
              </a:solidFill>
              <a:latin typeface="Arial" panose="020B0604020202020204" pitchFamily="34" charset="0"/>
            </a:endParaRPr>
          </a:p>
        </p:txBody>
      </p:sp>
      <p:sp>
        <p:nvSpPr>
          <p:cNvPr id="3" name="AutoShape 13"/>
          <p:cNvSpPr/>
          <p:nvPr/>
        </p:nvSpPr>
        <p:spPr>
          <a:xfrm>
            <a:off x="8515668" y="2834958"/>
            <a:ext cx="2505075" cy="558800"/>
          </a:xfrm>
          <a:prstGeom prst="roundRect">
            <a:avLst>
              <a:gd name="adj" fmla="val 16667"/>
            </a:avLst>
          </a:prstGeom>
          <a:gradFill rotWithShape="1">
            <a:gsLst>
              <a:gs pos="0">
                <a:srgbClr val="182F47"/>
              </a:gs>
              <a:gs pos="100000">
                <a:srgbClr val="336699"/>
              </a:gs>
            </a:gsLst>
            <a:lin ang="2700000" scaled="1"/>
            <a:tileRect/>
          </a:gradFill>
          <a:ln w="9525">
            <a:noFill/>
          </a:ln>
        </p:spPr>
        <p:txBody>
          <a:bodyPr wrap="none" anchor="b" anchorCtr="0"/>
          <a:p>
            <a:pPr algn="ctr"/>
            <a:r>
              <a:rPr lang="zh-CN" altLang="en-US" sz="2400" b="1" dirty="0">
                <a:solidFill>
                  <a:schemeClr val="bg1"/>
                </a:solidFill>
                <a:latin typeface="Arial" panose="020B0604020202020204" pitchFamily="34" charset="0"/>
              </a:rPr>
              <a:t>库存现金的余额</a:t>
            </a:r>
            <a:endParaRPr lang="zh-CN" altLang="en-US" sz="2400" b="1" dirty="0">
              <a:solidFill>
                <a:schemeClr val="bg1"/>
              </a:solidFill>
              <a:latin typeface="Arial" panose="020B0604020202020204" pitchFamily="34" charset="0"/>
            </a:endParaRPr>
          </a:p>
        </p:txBody>
      </p:sp>
      <p:sp>
        <p:nvSpPr>
          <p:cNvPr id="4" name="AutoShape 13"/>
          <p:cNvSpPr/>
          <p:nvPr/>
        </p:nvSpPr>
        <p:spPr>
          <a:xfrm>
            <a:off x="8024813" y="853758"/>
            <a:ext cx="2505075" cy="558800"/>
          </a:xfrm>
          <a:prstGeom prst="roundRect">
            <a:avLst>
              <a:gd name="adj" fmla="val 16667"/>
            </a:avLst>
          </a:prstGeom>
          <a:noFill/>
          <a:ln w="9525">
            <a:noFill/>
          </a:ln>
          <a:extLst>
            <a:ext uri="{909E8E84-426E-40DD-AFC4-6F175D3DCCD1}">
              <a14:hiddenFill xmlns:a14="http://schemas.microsoft.com/office/drawing/2010/main">
                <a:gradFill rotWithShape="1">
                  <a:gsLst>
                    <a:gs pos="0">
                      <a:srgbClr val="182F47"/>
                    </a:gs>
                    <a:gs pos="100000">
                      <a:srgbClr val="336699"/>
                    </a:gs>
                  </a:gsLst>
                  <a:lin ang="2700000" scaled="1"/>
                  <a:tileRect/>
                </a:gradFill>
              </a14:hiddenFill>
            </a:ext>
          </a:extLst>
        </p:spPr>
        <p:txBody>
          <a:bodyPr wrap="none" anchor="b" anchorCtr="0"/>
          <a:p>
            <a:pPr algn="ctr"/>
            <a:r>
              <a:rPr lang="zh-CN" altLang="en-US" sz="2000" b="1" dirty="0">
                <a:solidFill>
                  <a:srgbClr val="002060"/>
                </a:solidFill>
                <a:latin typeface="Arial" panose="020B0604020202020204" pitchFamily="34" charset="0"/>
              </a:rPr>
              <a:t>库存现金</a:t>
            </a:r>
            <a:endParaRPr lang="zh-CN" altLang="en-US" sz="2000" b="1" dirty="0">
              <a:solidFill>
                <a:srgbClr val="002060"/>
              </a:solidFill>
              <a:latin typeface="Arial" panose="020B0604020202020204" pitchFamily="34" charset="0"/>
            </a:endParaRPr>
          </a:p>
        </p:txBody>
      </p:sp>
      <p:pic>
        <p:nvPicPr>
          <p:cNvPr id="5" name="图片 4"/>
          <p:cNvPicPr>
            <a:picLocks noChangeAspect="1"/>
          </p:cNvPicPr>
          <p:nvPr/>
        </p:nvPicPr>
        <p:blipFill>
          <a:blip r:embed="rId2"/>
          <a:stretch>
            <a:fillRect/>
          </a:stretch>
        </p:blipFill>
        <p:spPr>
          <a:xfrm>
            <a:off x="779780" y="3274060"/>
            <a:ext cx="3282315" cy="2283460"/>
          </a:xfrm>
          <a:prstGeom prst="rect">
            <a:avLst/>
          </a:prstGeom>
        </p:spPr>
      </p:pic>
      <p:sp>
        <p:nvSpPr>
          <p:cNvPr id="7170" name="Rectangle 2"/>
          <p:cNvSpPr>
            <a:spLocks noGrp="1"/>
          </p:cNvSpPr>
          <p:nvPr/>
        </p:nvSpPr>
        <p:spPr>
          <a:xfrm>
            <a:off x="1238250" y="381000"/>
            <a:ext cx="7086600" cy="631825"/>
          </a:xfrm>
          <a:prstGeom prst="rect">
            <a:avLst/>
          </a:prstGeom>
          <a:noFill/>
          <a:ln w="9525">
            <a:noFill/>
          </a:ln>
        </p:spPr>
        <p:txBody>
          <a:bodyPr vert="horz" wrap="square" lIns="91440" tIns="45720" rIns="91440" bIns="45720" rtlCol="0" anchor="ctr" anchorCtr="0">
            <a:noAutofit/>
          </a:bodyPr>
          <a:lstStyle>
            <a:lvl1pPr algn="l" rtl="0" fontAlgn="base">
              <a:spcBef>
                <a:spcPct val="0"/>
              </a:spcBef>
              <a:spcAft>
                <a:spcPct val="0"/>
              </a:spcAft>
              <a:defRPr sz="3200" kern="1200">
                <a:solidFill>
                  <a:srgbClr val="FFFFFF"/>
                </a:solidFill>
                <a:latin typeface="方正粗黑宋简体" panose="02000000000000000000" charset="-122"/>
                <a:ea typeface="方正大黑体_GBK" panose="02010600010101010101" charset="-122"/>
                <a:cs typeface="+mn-ea"/>
              </a:defRPr>
            </a:lvl1pPr>
            <a:lvl2pPr algn="l" rtl="0" fontAlgn="base">
              <a:spcBef>
                <a:spcPct val="0"/>
              </a:spcBef>
              <a:spcAft>
                <a:spcPct val="0"/>
              </a:spcAft>
              <a:defRPr sz="3200">
                <a:solidFill>
                  <a:srgbClr val="FFFFFF"/>
                </a:solidFill>
                <a:latin typeface="黑体" panose="02010609060101010101" charset="-122"/>
                <a:ea typeface="黑体" panose="02010609060101010101" charset="-122"/>
              </a:defRPr>
            </a:lvl2pPr>
            <a:lvl3pPr algn="l" rtl="0" fontAlgn="base">
              <a:spcBef>
                <a:spcPct val="0"/>
              </a:spcBef>
              <a:spcAft>
                <a:spcPct val="0"/>
              </a:spcAft>
              <a:defRPr sz="3200">
                <a:solidFill>
                  <a:srgbClr val="FFFFFF"/>
                </a:solidFill>
                <a:latin typeface="黑体" panose="02010609060101010101" charset="-122"/>
                <a:ea typeface="黑体" panose="02010609060101010101" charset="-122"/>
              </a:defRPr>
            </a:lvl3pPr>
            <a:lvl4pPr algn="l" rtl="0" fontAlgn="base">
              <a:spcBef>
                <a:spcPct val="0"/>
              </a:spcBef>
              <a:spcAft>
                <a:spcPct val="0"/>
              </a:spcAft>
              <a:defRPr sz="3200">
                <a:solidFill>
                  <a:srgbClr val="FFFFFF"/>
                </a:solidFill>
                <a:latin typeface="黑体" panose="02010609060101010101" charset="-122"/>
                <a:ea typeface="黑体" panose="02010609060101010101" charset="-122"/>
              </a:defRPr>
            </a:lvl4pPr>
            <a:lvl5pPr algn="l" rtl="0" fontAlgn="base">
              <a:spcBef>
                <a:spcPct val="0"/>
              </a:spcBef>
              <a:spcAft>
                <a:spcPct val="0"/>
              </a:spcAft>
              <a:defRPr sz="3200">
                <a:solidFill>
                  <a:srgbClr val="FFFFFF"/>
                </a:solidFill>
                <a:latin typeface="黑体" panose="02010609060101010101" charset="-122"/>
                <a:ea typeface="黑体" panose="02010609060101010101" charset="-122"/>
              </a:defRPr>
            </a:lvl5pPr>
            <a:lvl6pPr marL="457200" algn="l" rtl="0" fontAlgn="base">
              <a:spcBef>
                <a:spcPct val="0"/>
              </a:spcBef>
              <a:spcAft>
                <a:spcPct val="0"/>
              </a:spcAft>
              <a:defRPr sz="3200">
                <a:solidFill>
                  <a:srgbClr val="FFFFFF"/>
                </a:solidFill>
                <a:latin typeface="黑体" panose="02010609060101010101" charset="-122"/>
                <a:ea typeface="黑体" panose="02010609060101010101" charset="-122"/>
              </a:defRPr>
            </a:lvl6pPr>
            <a:lvl7pPr marL="914400" algn="l" rtl="0" fontAlgn="base">
              <a:spcBef>
                <a:spcPct val="0"/>
              </a:spcBef>
              <a:spcAft>
                <a:spcPct val="0"/>
              </a:spcAft>
              <a:defRPr sz="3200">
                <a:solidFill>
                  <a:srgbClr val="FFFFFF"/>
                </a:solidFill>
                <a:latin typeface="黑体" panose="02010609060101010101" charset="-122"/>
                <a:ea typeface="黑体" panose="02010609060101010101" charset="-122"/>
              </a:defRPr>
            </a:lvl7pPr>
            <a:lvl8pPr marL="1371600" algn="l" rtl="0" fontAlgn="base">
              <a:spcBef>
                <a:spcPct val="0"/>
              </a:spcBef>
              <a:spcAft>
                <a:spcPct val="0"/>
              </a:spcAft>
              <a:defRPr sz="3200">
                <a:solidFill>
                  <a:srgbClr val="FFFFFF"/>
                </a:solidFill>
                <a:latin typeface="黑体" panose="02010609060101010101" charset="-122"/>
                <a:ea typeface="黑体" panose="02010609060101010101" charset="-122"/>
              </a:defRPr>
            </a:lvl8pPr>
            <a:lvl9pPr marL="1828800" algn="l" rtl="0" fontAlgn="base">
              <a:spcBef>
                <a:spcPct val="0"/>
              </a:spcBef>
              <a:spcAft>
                <a:spcPct val="0"/>
              </a:spcAft>
              <a:defRPr sz="3200">
                <a:solidFill>
                  <a:srgbClr val="FFFFFF"/>
                </a:solidFill>
                <a:latin typeface="黑体" panose="02010609060101010101" charset="-122"/>
                <a:ea typeface="黑体" panose="02010609060101010101" charset="-122"/>
              </a:defRPr>
            </a:lvl9pPr>
          </a:lstStyle>
          <a:p>
            <a:pPr lvl="0" algn="l" defTabSz="914400">
              <a:buClrTx/>
              <a:buSzTx/>
              <a:buFontTx/>
            </a:pPr>
            <a:r>
              <a:rPr lang="zh-CN" altLang="en-US" sz="2800" b="0" dirty="0">
                <a:solidFill>
                  <a:srgbClr val="000080"/>
                </a:solidFill>
                <a:sym typeface="方正大黑体_GBK" panose="02010600010101010101" charset="-122"/>
              </a:rPr>
              <a:t>（一）账簿的概念</a:t>
            </a:r>
            <a:endParaRPr lang="zh-CN" altLang="en-US" sz="2800" b="0" dirty="0">
              <a:solidFill>
                <a:srgbClr val="000080"/>
              </a:solidFill>
              <a:sym typeface="方正大黑体_GBK" panose="02010600010101010101"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5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fade">
                                      <p:cBhvr>
                                        <p:cTn id="12" dur="500"/>
                                        <p:tgtEl>
                                          <p:spTgt spid="7172"/>
                                        </p:tgtEl>
                                      </p:cBhvr>
                                    </p:animEffect>
                                  </p:childTnLst>
                                </p:cTn>
                              </p:par>
                            </p:childTnLst>
                          </p:cTn>
                        </p:par>
                        <p:par>
                          <p:cTn id="13" fill="hold">
                            <p:stCondLst>
                              <p:cond delay="500"/>
                            </p:stCondLst>
                            <p:childTnLst>
                              <p:par>
                                <p:cTn id="14" presetID="12" presetClass="entr" presetSubtype="8" fill="hold" nodeType="afterEffect">
                                  <p:stCondLst>
                                    <p:cond delay="0"/>
                                  </p:stCondLst>
                                  <p:childTnLst>
                                    <p:set>
                                      <p:cBhvr>
                                        <p:cTn id="15" dur="1" fill="hold">
                                          <p:stCondLst>
                                            <p:cond delay="0"/>
                                          </p:stCondLst>
                                        </p:cTn>
                                        <p:tgtEl>
                                          <p:spTgt spid="7173"/>
                                        </p:tgtEl>
                                        <p:attrNameLst>
                                          <p:attrName>style.visibility</p:attrName>
                                        </p:attrNameLst>
                                      </p:cBhvr>
                                      <p:to>
                                        <p:strVal val="visible"/>
                                      </p:to>
                                    </p:set>
                                    <p:animEffect transition="in" filter="slide(fromLeft)">
                                      <p:cBhvr>
                                        <p:cTn id="16" dur="500"/>
                                        <p:tgtEl>
                                          <p:spTgt spid="717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1000"/>
                            </p:stCondLst>
                            <p:childTnLst>
                              <p:par>
                                <p:cTn id="21" presetID="12" presetClass="entr" presetSubtype="4" fill="hold" nodeType="afterEffect">
                                  <p:stCondLst>
                                    <p:cond delay="0"/>
                                  </p:stCondLst>
                                  <p:childTnLst>
                                    <p:set>
                                      <p:cBhvr>
                                        <p:cTn id="22" dur="1" fill="hold">
                                          <p:stCondLst>
                                            <p:cond delay="0"/>
                                          </p:stCondLst>
                                        </p:cTn>
                                        <p:tgtEl>
                                          <p:spTgt spid="7175"/>
                                        </p:tgtEl>
                                        <p:attrNameLst>
                                          <p:attrName>style.visibility</p:attrName>
                                        </p:attrNameLst>
                                      </p:cBhvr>
                                      <p:to>
                                        <p:strVal val="visible"/>
                                      </p:to>
                                    </p:set>
                                    <p:animEffect transition="in" filter="slide(fromBottom)">
                                      <p:cBhvr>
                                        <p:cTn id="23" dur="500"/>
                                        <p:tgtEl>
                                          <p:spTgt spid="7175"/>
                                        </p:tgtEl>
                                      </p:cBhvr>
                                    </p:animEffect>
                                  </p:childTnLst>
                                </p:cTn>
                              </p:par>
                              <p:par>
                                <p:cTn id="24" presetID="12" presetClass="entr" presetSubtype="4" fill="hold" nodeType="withEffect">
                                  <p:stCondLst>
                                    <p:cond delay="0"/>
                                  </p:stCondLst>
                                  <p:childTnLst>
                                    <p:set>
                                      <p:cBhvr>
                                        <p:cTn id="25" dur="1" fill="hold">
                                          <p:stCondLst>
                                            <p:cond delay="0"/>
                                          </p:stCondLst>
                                        </p:cTn>
                                        <p:tgtEl>
                                          <p:spTgt spid="7176"/>
                                        </p:tgtEl>
                                        <p:attrNameLst>
                                          <p:attrName>style.visibility</p:attrName>
                                        </p:attrNameLst>
                                      </p:cBhvr>
                                      <p:to>
                                        <p:strVal val="visible"/>
                                      </p:to>
                                    </p:set>
                                    <p:animEffect transition="in" filter="slide(fromBottom)">
                                      <p:cBhvr>
                                        <p:cTn id="26" dur="500"/>
                                        <p:tgtEl>
                                          <p:spTgt spid="7176"/>
                                        </p:tgtEl>
                                      </p:cBhvr>
                                    </p:animEffect>
                                  </p:childTnLst>
                                </p:cTn>
                              </p:par>
                              <p:par>
                                <p:cTn id="27" presetID="12" presetClass="entr" presetSubtype="4" fill="hold" nodeType="withEffect">
                                  <p:stCondLst>
                                    <p:cond delay="0"/>
                                  </p:stCondLst>
                                  <p:childTnLst>
                                    <p:set>
                                      <p:cBhvr>
                                        <p:cTn id="28" dur="1" fill="hold">
                                          <p:stCondLst>
                                            <p:cond delay="0"/>
                                          </p:stCondLst>
                                        </p:cTn>
                                        <p:tgtEl>
                                          <p:spTgt spid="7177"/>
                                        </p:tgtEl>
                                        <p:attrNameLst>
                                          <p:attrName>style.visibility</p:attrName>
                                        </p:attrNameLst>
                                      </p:cBhvr>
                                      <p:to>
                                        <p:strVal val="visible"/>
                                      </p:to>
                                    </p:set>
                                    <p:animEffect transition="in" filter="slide(fromBottom)">
                                      <p:cBhvr>
                                        <p:cTn id="29" dur="500"/>
                                        <p:tgtEl>
                                          <p:spTgt spid="7177"/>
                                        </p:tgtEl>
                                      </p:cBhvr>
                                    </p:animEffect>
                                  </p:childTnLst>
                                </p:cTn>
                              </p:par>
                            </p:childTnLst>
                          </p:cTn>
                        </p:par>
                        <p:par>
                          <p:cTn id="30" fill="hold">
                            <p:stCondLst>
                              <p:cond delay="1500"/>
                            </p:stCondLst>
                            <p:childTnLst>
                              <p:par>
                                <p:cTn id="31" presetID="16" presetClass="entr" presetSubtype="37" fill="hold" grpId="0" nodeType="afterEffect">
                                  <p:stCondLst>
                                    <p:cond delay="0"/>
                                  </p:stCondLst>
                                  <p:childTnLst>
                                    <p:set>
                                      <p:cBhvr>
                                        <p:cTn id="32" dur="1" fill="hold">
                                          <p:stCondLst>
                                            <p:cond delay="0"/>
                                          </p:stCondLst>
                                        </p:cTn>
                                        <p:tgtEl>
                                          <p:spTgt spid="7174"/>
                                        </p:tgtEl>
                                        <p:attrNameLst>
                                          <p:attrName>style.visibility</p:attrName>
                                        </p:attrNameLst>
                                      </p:cBhvr>
                                      <p:to>
                                        <p:strVal val="visible"/>
                                      </p:to>
                                    </p:set>
                                    <p:animEffect transition="in" filter="barn(outVertical)">
                                      <p:cBhvr>
                                        <p:cTn id="33" dur="500"/>
                                        <p:tgtEl>
                                          <p:spTgt spid="7174"/>
                                        </p:tgtEl>
                                      </p:cBhvr>
                                    </p:animEffect>
                                  </p:childTnLst>
                                </p:cTn>
                              </p:par>
                              <p:par>
                                <p:cTn id="34" presetID="16" presetClass="entr" presetSubtype="37" fill="hold" grpId="0" nodeType="withEffect">
                                  <p:stCondLst>
                                    <p:cond delay="0"/>
                                  </p:stCondLst>
                                  <p:childTnLst>
                                    <p:set>
                                      <p:cBhvr>
                                        <p:cTn id="35" dur="1" fill="hold">
                                          <p:stCondLst>
                                            <p:cond delay="0"/>
                                          </p:stCondLst>
                                        </p:cTn>
                                        <p:tgtEl>
                                          <p:spTgt spid="7178"/>
                                        </p:tgtEl>
                                        <p:attrNameLst>
                                          <p:attrName>style.visibility</p:attrName>
                                        </p:attrNameLst>
                                      </p:cBhvr>
                                      <p:to>
                                        <p:strVal val="visible"/>
                                      </p:to>
                                    </p:set>
                                    <p:animEffect transition="in" filter="barn(outVertical)">
                                      <p:cBhvr>
                                        <p:cTn id="36" dur="500"/>
                                        <p:tgtEl>
                                          <p:spTgt spid="7178"/>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7179"/>
                                        </p:tgtEl>
                                        <p:attrNameLst>
                                          <p:attrName>style.visibility</p:attrName>
                                        </p:attrNameLst>
                                      </p:cBhvr>
                                      <p:to>
                                        <p:strVal val="visible"/>
                                      </p:to>
                                    </p:set>
                                    <p:animEffect transition="in" filter="barn(outVertical)">
                                      <p:cBhvr>
                                        <p:cTn id="39" dur="500"/>
                                        <p:tgtEl>
                                          <p:spTgt spid="717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7181"/>
                                        </p:tgtEl>
                                        <p:attrNameLst>
                                          <p:attrName>style.visibility</p:attrName>
                                        </p:attrNameLst>
                                      </p:cBhvr>
                                      <p:to>
                                        <p:strVal val="visible"/>
                                      </p:to>
                                    </p:set>
                                    <p:animEffect transition="in" filter="fade">
                                      <p:cBhvr>
                                        <p:cTn id="44" dur="500"/>
                                        <p:tgtEl>
                                          <p:spTgt spid="7181"/>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0" bldLvl="0" animBg="1"/>
      <p:bldP spid="7174" grpId="0" bldLvl="0" animBg="1"/>
      <p:bldP spid="7178" grpId="0" bldLvl="0" animBg="1"/>
      <p:bldP spid="7179" grpId="0" bldLvl="0" animBg="1"/>
      <p:bldP spid="7181" grpId="0" bldLvl="0" animBg="1"/>
      <p:bldP spid="2" grpId="0" bldLvl="0" animBg="1"/>
      <p:bldP spid="3" grpId="0" bldLvl="0" animBg="1"/>
      <p:bldP spid="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Picture 2" descr="图片24"/>
          <p:cNvPicPr>
            <a:picLocks noChangeAspect="1"/>
          </p:cNvPicPr>
          <p:nvPr/>
        </p:nvPicPr>
        <p:blipFill>
          <a:blip r:embed="rId1"/>
          <a:stretch>
            <a:fillRect/>
          </a:stretch>
        </p:blipFill>
        <p:spPr>
          <a:xfrm>
            <a:off x="4583113" y="765175"/>
            <a:ext cx="5761037" cy="5868988"/>
          </a:xfrm>
          <a:prstGeom prst="rect">
            <a:avLst/>
          </a:prstGeom>
          <a:noFill/>
          <a:ln w="9525">
            <a:noFill/>
          </a:ln>
        </p:spPr>
      </p:pic>
      <p:sp>
        <p:nvSpPr>
          <p:cNvPr id="7171" name="Text Box 3"/>
          <p:cNvSpPr txBox="1"/>
          <p:nvPr/>
        </p:nvSpPr>
        <p:spPr>
          <a:xfrm>
            <a:off x="2063750" y="1628775"/>
            <a:ext cx="1998663" cy="583565"/>
          </a:xfrm>
          <a:prstGeom prst="rect">
            <a:avLst/>
          </a:prstGeom>
          <a:noFill/>
          <a:ln w="9525">
            <a:noFill/>
          </a:ln>
        </p:spPr>
        <p:txBody>
          <a:bodyPr>
            <a:spAutoFit/>
          </a:bodyPr>
          <a:p>
            <a:pPr algn="ctr">
              <a:spcBef>
                <a:spcPct val="50000"/>
              </a:spcBef>
            </a:pPr>
            <a:r>
              <a:rPr lang="zh-CN" altLang="en-US" sz="3200" b="1" dirty="0">
                <a:solidFill>
                  <a:srgbClr val="000000"/>
                </a:solidFill>
                <a:latin typeface="Arial" panose="020B0604020202020204" pitchFamily="34" charset="0"/>
                <a:ea typeface="楷体_GB2312" pitchFamily="49" charset="-122"/>
              </a:rPr>
              <a:t>账页格式</a:t>
            </a:r>
            <a:endParaRPr lang="zh-CN" altLang="en-US" sz="3200" b="1" dirty="0">
              <a:solidFill>
                <a:srgbClr val="000000"/>
              </a:solidFill>
              <a:latin typeface="Arial" panose="020B0604020202020204" pitchFamily="34" charset="0"/>
              <a:ea typeface="楷体_GB2312" pitchFamily="49" charset="-122"/>
            </a:endParaRPr>
          </a:p>
        </p:txBody>
      </p:sp>
      <p:sp>
        <p:nvSpPr>
          <p:cNvPr id="7172" name="AutoShape 4"/>
          <p:cNvSpPr/>
          <p:nvPr/>
        </p:nvSpPr>
        <p:spPr>
          <a:xfrm>
            <a:off x="1919288" y="2276475"/>
            <a:ext cx="2505075" cy="558800"/>
          </a:xfrm>
          <a:prstGeom prst="roundRect">
            <a:avLst>
              <a:gd name="adj" fmla="val 16667"/>
            </a:avLst>
          </a:prstGeom>
          <a:gradFill rotWithShape="1">
            <a:gsLst>
              <a:gs pos="0">
                <a:srgbClr val="182F47"/>
              </a:gs>
              <a:gs pos="100000">
                <a:srgbClr val="336699"/>
              </a:gs>
            </a:gsLst>
            <a:lin ang="2700000" scaled="1"/>
            <a:tileRect/>
          </a:gradFill>
          <a:ln w="9525">
            <a:noFill/>
          </a:ln>
        </p:spPr>
        <p:txBody>
          <a:bodyPr wrap="none" anchor="b" anchorCtr="0"/>
          <a:p>
            <a:pPr algn="ctr"/>
            <a:r>
              <a:rPr lang="zh-CN" altLang="en-US" sz="3200" b="1" dirty="0">
                <a:solidFill>
                  <a:schemeClr val="bg1"/>
                </a:solidFill>
                <a:latin typeface="Arial" panose="020B0604020202020204" pitchFamily="34" charset="0"/>
              </a:rPr>
              <a:t>三栏式</a:t>
            </a:r>
            <a:endParaRPr lang="zh-CN" altLang="en-US" sz="3200" b="1" dirty="0">
              <a:solidFill>
                <a:schemeClr val="bg1"/>
              </a:solidFill>
              <a:latin typeface="Arial" panose="020B0604020202020204" pitchFamily="34" charset="0"/>
            </a:endParaRPr>
          </a:p>
        </p:txBody>
      </p:sp>
      <p:sp>
        <p:nvSpPr>
          <p:cNvPr id="7173" name="Line 5"/>
          <p:cNvSpPr/>
          <p:nvPr/>
        </p:nvSpPr>
        <p:spPr>
          <a:xfrm flipV="1">
            <a:off x="3962400" y="2743200"/>
            <a:ext cx="5715000" cy="0"/>
          </a:xfrm>
          <a:prstGeom prst="line">
            <a:avLst/>
          </a:prstGeom>
          <a:ln w="28575" cap="flat" cmpd="sng">
            <a:solidFill>
              <a:srgbClr val="336699"/>
            </a:solidFill>
            <a:prstDash val="solid"/>
            <a:headEnd type="none" w="med" len="med"/>
            <a:tailEnd type="none" w="med" len="med"/>
          </a:ln>
        </p:spPr>
      </p:sp>
      <p:sp>
        <p:nvSpPr>
          <p:cNvPr id="7174" name="AutoShape 6"/>
          <p:cNvSpPr/>
          <p:nvPr/>
        </p:nvSpPr>
        <p:spPr>
          <a:xfrm>
            <a:off x="6527800" y="1412875"/>
            <a:ext cx="1008380" cy="229235"/>
          </a:xfrm>
          <a:prstGeom prst="roundRect">
            <a:avLst>
              <a:gd name="adj" fmla="val 16667"/>
            </a:avLst>
          </a:prstGeom>
          <a:noFill/>
          <a:ln w="28575" cap="flat" cmpd="sng">
            <a:solidFill>
              <a:srgbClr val="336699"/>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7175" name="Line 7"/>
          <p:cNvSpPr/>
          <p:nvPr/>
        </p:nvSpPr>
        <p:spPr>
          <a:xfrm flipV="1">
            <a:off x="7168515" y="1724025"/>
            <a:ext cx="635" cy="1110615"/>
          </a:xfrm>
          <a:prstGeom prst="line">
            <a:avLst/>
          </a:prstGeom>
          <a:ln w="28575" cap="flat" cmpd="sng">
            <a:solidFill>
              <a:srgbClr val="336699"/>
            </a:solidFill>
            <a:prstDash val="solid"/>
            <a:headEnd type="none" w="med" len="med"/>
            <a:tailEnd type="none" w="med" len="med"/>
          </a:ln>
        </p:spPr>
      </p:sp>
      <p:sp>
        <p:nvSpPr>
          <p:cNvPr id="7176" name="Line 8"/>
          <p:cNvSpPr/>
          <p:nvPr/>
        </p:nvSpPr>
        <p:spPr>
          <a:xfrm flipV="1">
            <a:off x="8414385" y="1628775"/>
            <a:ext cx="17145" cy="2216150"/>
          </a:xfrm>
          <a:prstGeom prst="line">
            <a:avLst/>
          </a:prstGeom>
          <a:ln w="28575" cap="flat" cmpd="sng">
            <a:solidFill>
              <a:srgbClr val="336699"/>
            </a:solidFill>
            <a:prstDash val="solid"/>
            <a:headEnd type="none" w="med" len="med"/>
            <a:tailEnd type="none" w="med" len="med"/>
          </a:ln>
        </p:spPr>
      </p:sp>
      <p:sp>
        <p:nvSpPr>
          <p:cNvPr id="7177" name="Line 9"/>
          <p:cNvSpPr/>
          <p:nvPr/>
        </p:nvSpPr>
        <p:spPr>
          <a:xfrm flipV="1">
            <a:off x="9677400" y="1628775"/>
            <a:ext cx="19050" cy="1206500"/>
          </a:xfrm>
          <a:prstGeom prst="line">
            <a:avLst/>
          </a:prstGeom>
          <a:ln w="28575" cap="flat" cmpd="sng">
            <a:solidFill>
              <a:srgbClr val="336699"/>
            </a:solidFill>
            <a:prstDash val="solid"/>
            <a:headEnd type="none" w="med" len="med"/>
            <a:tailEnd type="none" w="med" len="med"/>
          </a:ln>
        </p:spPr>
      </p:sp>
      <p:sp>
        <p:nvSpPr>
          <p:cNvPr id="7178" name="AutoShape 10"/>
          <p:cNvSpPr/>
          <p:nvPr/>
        </p:nvSpPr>
        <p:spPr>
          <a:xfrm>
            <a:off x="7751763" y="1412875"/>
            <a:ext cx="990600" cy="228600"/>
          </a:xfrm>
          <a:prstGeom prst="roundRect">
            <a:avLst>
              <a:gd name="adj" fmla="val 16667"/>
            </a:avLst>
          </a:prstGeom>
          <a:noFill/>
          <a:ln w="28575" cap="flat" cmpd="sng">
            <a:solidFill>
              <a:srgbClr val="336699"/>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7179" name="AutoShape 11"/>
          <p:cNvSpPr/>
          <p:nvPr/>
        </p:nvSpPr>
        <p:spPr>
          <a:xfrm>
            <a:off x="9120188" y="1412875"/>
            <a:ext cx="990600" cy="228600"/>
          </a:xfrm>
          <a:prstGeom prst="roundRect">
            <a:avLst>
              <a:gd name="adj" fmla="val 16667"/>
            </a:avLst>
          </a:prstGeom>
          <a:noFill/>
          <a:ln w="28575" cap="flat" cmpd="sng">
            <a:solidFill>
              <a:srgbClr val="336699"/>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7181" name="AutoShape 13"/>
          <p:cNvSpPr/>
          <p:nvPr/>
        </p:nvSpPr>
        <p:spPr>
          <a:xfrm>
            <a:off x="5246688" y="2834958"/>
            <a:ext cx="2505075" cy="558800"/>
          </a:xfrm>
          <a:prstGeom prst="roundRect">
            <a:avLst>
              <a:gd name="adj" fmla="val 16667"/>
            </a:avLst>
          </a:prstGeom>
          <a:gradFill rotWithShape="1">
            <a:gsLst>
              <a:gs pos="0">
                <a:srgbClr val="182F47"/>
              </a:gs>
              <a:gs pos="100000">
                <a:srgbClr val="336699"/>
              </a:gs>
            </a:gsLst>
            <a:lin ang="2700000" scaled="1"/>
            <a:tileRect/>
          </a:gradFill>
          <a:ln w="9525">
            <a:noFill/>
          </a:ln>
        </p:spPr>
        <p:txBody>
          <a:bodyPr wrap="none" anchor="b" anchorCtr="0"/>
          <a:p>
            <a:pPr algn="ctr"/>
            <a:r>
              <a:rPr lang="zh-CN" altLang="en-US" sz="2400" b="1" dirty="0">
                <a:solidFill>
                  <a:schemeClr val="bg1"/>
                </a:solidFill>
                <a:latin typeface="Arial" panose="020B0604020202020204" pitchFamily="34" charset="0"/>
              </a:rPr>
              <a:t>银行存款的增加数</a:t>
            </a:r>
            <a:endParaRPr lang="zh-CN" altLang="en-US" sz="2400" b="1" dirty="0">
              <a:solidFill>
                <a:schemeClr val="bg1"/>
              </a:solidFill>
              <a:latin typeface="Arial" panose="020B0604020202020204" pitchFamily="34" charset="0"/>
            </a:endParaRPr>
          </a:p>
        </p:txBody>
      </p:sp>
      <p:sp>
        <p:nvSpPr>
          <p:cNvPr id="2" name="AutoShape 13"/>
          <p:cNvSpPr/>
          <p:nvPr/>
        </p:nvSpPr>
        <p:spPr>
          <a:xfrm>
            <a:off x="7069773" y="3844608"/>
            <a:ext cx="2505075" cy="558800"/>
          </a:xfrm>
          <a:prstGeom prst="roundRect">
            <a:avLst>
              <a:gd name="adj" fmla="val 16667"/>
            </a:avLst>
          </a:prstGeom>
          <a:gradFill rotWithShape="1">
            <a:gsLst>
              <a:gs pos="0">
                <a:srgbClr val="182F47"/>
              </a:gs>
              <a:gs pos="100000">
                <a:srgbClr val="336699"/>
              </a:gs>
            </a:gsLst>
            <a:lin ang="2700000" scaled="1"/>
            <a:tileRect/>
          </a:gradFill>
          <a:ln w="9525">
            <a:noFill/>
          </a:ln>
        </p:spPr>
        <p:txBody>
          <a:bodyPr wrap="none" anchor="b" anchorCtr="0"/>
          <a:p>
            <a:pPr algn="ctr"/>
            <a:r>
              <a:rPr lang="zh-CN" altLang="en-US" sz="2400" b="1" dirty="0">
                <a:solidFill>
                  <a:schemeClr val="bg1"/>
                </a:solidFill>
                <a:latin typeface="Arial" panose="020B0604020202020204" pitchFamily="34" charset="0"/>
              </a:rPr>
              <a:t>银行存款的减少数</a:t>
            </a:r>
            <a:endParaRPr lang="zh-CN" altLang="en-US" sz="2400" b="1" dirty="0">
              <a:solidFill>
                <a:schemeClr val="bg1"/>
              </a:solidFill>
              <a:latin typeface="Arial" panose="020B0604020202020204" pitchFamily="34" charset="0"/>
            </a:endParaRPr>
          </a:p>
        </p:txBody>
      </p:sp>
      <p:sp>
        <p:nvSpPr>
          <p:cNvPr id="3" name="AutoShape 13"/>
          <p:cNvSpPr/>
          <p:nvPr/>
        </p:nvSpPr>
        <p:spPr>
          <a:xfrm>
            <a:off x="8515668" y="2834958"/>
            <a:ext cx="2505075" cy="558800"/>
          </a:xfrm>
          <a:prstGeom prst="roundRect">
            <a:avLst>
              <a:gd name="adj" fmla="val 16667"/>
            </a:avLst>
          </a:prstGeom>
          <a:gradFill rotWithShape="1">
            <a:gsLst>
              <a:gs pos="0">
                <a:srgbClr val="182F47"/>
              </a:gs>
              <a:gs pos="100000">
                <a:srgbClr val="336699"/>
              </a:gs>
            </a:gsLst>
            <a:lin ang="2700000" scaled="1"/>
            <a:tileRect/>
          </a:gradFill>
          <a:ln w="9525">
            <a:noFill/>
          </a:ln>
        </p:spPr>
        <p:txBody>
          <a:bodyPr wrap="none" anchor="b" anchorCtr="0"/>
          <a:p>
            <a:pPr algn="ctr"/>
            <a:r>
              <a:rPr lang="zh-CN" altLang="en-US" sz="2400" b="1" dirty="0">
                <a:solidFill>
                  <a:schemeClr val="bg1"/>
                </a:solidFill>
                <a:latin typeface="Arial" panose="020B0604020202020204" pitchFamily="34" charset="0"/>
              </a:rPr>
              <a:t>银行存款的余额</a:t>
            </a:r>
            <a:endParaRPr lang="zh-CN" altLang="en-US" sz="2400" b="1" dirty="0">
              <a:solidFill>
                <a:schemeClr val="bg1"/>
              </a:solidFill>
              <a:latin typeface="Arial" panose="020B0604020202020204" pitchFamily="34" charset="0"/>
            </a:endParaRPr>
          </a:p>
        </p:txBody>
      </p:sp>
      <p:sp>
        <p:nvSpPr>
          <p:cNvPr id="4" name="AutoShape 13"/>
          <p:cNvSpPr/>
          <p:nvPr/>
        </p:nvSpPr>
        <p:spPr>
          <a:xfrm>
            <a:off x="8024813" y="853758"/>
            <a:ext cx="2505075" cy="558800"/>
          </a:xfrm>
          <a:prstGeom prst="roundRect">
            <a:avLst>
              <a:gd name="adj" fmla="val 16667"/>
            </a:avLst>
          </a:prstGeom>
          <a:noFill/>
          <a:ln w="9525">
            <a:noFill/>
          </a:ln>
          <a:extLst>
            <a:ext uri="{909E8E84-426E-40DD-AFC4-6F175D3DCCD1}">
              <a14:hiddenFill xmlns:a14="http://schemas.microsoft.com/office/drawing/2010/main">
                <a:gradFill rotWithShape="1">
                  <a:gsLst>
                    <a:gs pos="0">
                      <a:srgbClr val="182F47"/>
                    </a:gs>
                    <a:gs pos="100000">
                      <a:srgbClr val="336699"/>
                    </a:gs>
                  </a:gsLst>
                  <a:lin ang="2700000" scaled="1"/>
                  <a:tileRect/>
                </a:gradFill>
              </a14:hiddenFill>
            </a:ext>
          </a:extLst>
        </p:spPr>
        <p:txBody>
          <a:bodyPr wrap="none" anchor="b" anchorCtr="0"/>
          <a:p>
            <a:pPr algn="ctr"/>
            <a:r>
              <a:rPr lang="zh-CN" altLang="en-US" sz="2000" b="1" dirty="0">
                <a:solidFill>
                  <a:srgbClr val="002060"/>
                </a:solidFill>
                <a:latin typeface="Arial" panose="020B0604020202020204" pitchFamily="34" charset="0"/>
              </a:rPr>
              <a:t>银行存款</a:t>
            </a:r>
            <a:endParaRPr lang="zh-CN" altLang="en-US" sz="2000" b="1" dirty="0">
              <a:solidFill>
                <a:srgbClr val="002060"/>
              </a:solidFill>
              <a:latin typeface="Arial" panose="020B0604020202020204" pitchFamily="34" charset="0"/>
            </a:endParaRPr>
          </a:p>
        </p:txBody>
      </p:sp>
      <p:pic>
        <p:nvPicPr>
          <p:cNvPr id="5" name="图片 4"/>
          <p:cNvPicPr>
            <a:picLocks noChangeAspect="1"/>
          </p:cNvPicPr>
          <p:nvPr/>
        </p:nvPicPr>
        <p:blipFill>
          <a:blip r:embed="rId2"/>
          <a:stretch>
            <a:fillRect/>
          </a:stretch>
        </p:blipFill>
        <p:spPr>
          <a:xfrm>
            <a:off x="779780" y="3274060"/>
            <a:ext cx="3282315" cy="2283460"/>
          </a:xfrm>
          <a:prstGeom prst="rect">
            <a:avLst/>
          </a:prstGeom>
        </p:spPr>
      </p:pic>
      <p:sp>
        <p:nvSpPr>
          <p:cNvPr id="7170" name="Rectangle 2"/>
          <p:cNvSpPr>
            <a:spLocks noGrp="1"/>
          </p:cNvSpPr>
          <p:nvPr/>
        </p:nvSpPr>
        <p:spPr>
          <a:xfrm>
            <a:off x="1238250" y="381000"/>
            <a:ext cx="7086600" cy="631825"/>
          </a:xfrm>
          <a:prstGeom prst="rect">
            <a:avLst/>
          </a:prstGeom>
          <a:noFill/>
          <a:ln w="9525">
            <a:noFill/>
          </a:ln>
        </p:spPr>
        <p:txBody>
          <a:bodyPr vert="horz" wrap="square" lIns="91440" tIns="45720" rIns="91440" bIns="45720" rtlCol="0" anchor="ctr" anchorCtr="0">
            <a:noAutofit/>
          </a:bodyPr>
          <a:lstStyle>
            <a:lvl1pPr algn="l" rtl="0" fontAlgn="base">
              <a:spcBef>
                <a:spcPct val="0"/>
              </a:spcBef>
              <a:spcAft>
                <a:spcPct val="0"/>
              </a:spcAft>
              <a:defRPr sz="3200" kern="1200">
                <a:solidFill>
                  <a:srgbClr val="FFFFFF"/>
                </a:solidFill>
                <a:latin typeface="方正粗黑宋简体" panose="02000000000000000000" charset="-122"/>
                <a:ea typeface="方正大黑体_GBK" panose="02010600010101010101" charset="-122"/>
                <a:cs typeface="+mn-ea"/>
              </a:defRPr>
            </a:lvl1pPr>
            <a:lvl2pPr algn="l" rtl="0" fontAlgn="base">
              <a:spcBef>
                <a:spcPct val="0"/>
              </a:spcBef>
              <a:spcAft>
                <a:spcPct val="0"/>
              </a:spcAft>
              <a:defRPr sz="3200">
                <a:solidFill>
                  <a:srgbClr val="FFFFFF"/>
                </a:solidFill>
                <a:latin typeface="黑体" panose="02010609060101010101" charset="-122"/>
                <a:ea typeface="黑体" panose="02010609060101010101" charset="-122"/>
              </a:defRPr>
            </a:lvl2pPr>
            <a:lvl3pPr algn="l" rtl="0" fontAlgn="base">
              <a:spcBef>
                <a:spcPct val="0"/>
              </a:spcBef>
              <a:spcAft>
                <a:spcPct val="0"/>
              </a:spcAft>
              <a:defRPr sz="3200">
                <a:solidFill>
                  <a:srgbClr val="FFFFFF"/>
                </a:solidFill>
                <a:latin typeface="黑体" panose="02010609060101010101" charset="-122"/>
                <a:ea typeface="黑体" panose="02010609060101010101" charset="-122"/>
              </a:defRPr>
            </a:lvl3pPr>
            <a:lvl4pPr algn="l" rtl="0" fontAlgn="base">
              <a:spcBef>
                <a:spcPct val="0"/>
              </a:spcBef>
              <a:spcAft>
                <a:spcPct val="0"/>
              </a:spcAft>
              <a:defRPr sz="3200">
                <a:solidFill>
                  <a:srgbClr val="FFFFFF"/>
                </a:solidFill>
                <a:latin typeface="黑体" panose="02010609060101010101" charset="-122"/>
                <a:ea typeface="黑体" panose="02010609060101010101" charset="-122"/>
              </a:defRPr>
            </a:lvl4pPr>
            <a:lvl5pPr algn="l" rtl="0" fontAlgn="base">
              <a:spcBef>
                <a:spcPct val="0"/>
              </a:spcBef>
              <a:spcAft>
                <a:spcPct val="0"/>
              </a:spcAft>
              <a:defRPr sz="3200">
                <a:solidFill>
                  <a:srgbClr val="FFFFFF"/>
                </a:solidFill>
                <a:latin typeface="黑体" panose="02010609060101010101" charset="-122"/>
                <a:ea typeface="黑体" panose="02010609060101010101" charset="-122"/>
              </a:defRPr>
            </a:lvl5pPr>
            <a:lvl6pPr marL="457200" algn="l" rtl="0" fontAlgn="base">
              <a:spcBef>
                <a:spcPct val="0"/>
              </a:spcBef>
              <a:spcAft>
                <a:spcPct val="0"/>
              </a:spcAft>
              <a:defRPr sz="3200">
                <a:solidFill>
                  <a:srgbClr val="FFFFFF"/>
                </a:solidFill>
                <a:latin typeface="黑体" panose="02010609060101010101" charset="-122"/>
                <a:ea typeface="黑体" panose="02010609060101010101" charset="-122"/>
              </a:defRPr>
            </a:lvl6pPr>
            <a:lvl7pPr marL="914400" algn="l" rtl="0" fontAlgn="base">
              <a:spcBef>
                <a:spcPct val="0"/>
              </a:spcBef>
              <a:spcAft>
                <a:spcPct val="0"/>
              </a:spcAft>
              <a:defRPr sz="3200">
                <a:solidFill>
                  <a:srgbClr val="FFFFFF"/>
                </a:solidFill>
                <a:latin typeface="黑体" panose="02010609060101010101" charset="-122"/>
                <a:ea typeface="黑体" panose="02010609060101010101" charset="-122"/>
              </a:defRPr>
            </a:lvl7pPr>
            <a:lvl8pPr marL="1371600" algn="l" rtl="0" fontAlgn="base">
              <a:spcBef>
                <a:spcPct val="0"/>
              </a:spcBef>
              <a:spcAft>
                <a:spcPct val="0"/>
              </a:spcAft>
              <a:defRPr sz="3200">
                <a:solidFill>
                  <a:srgbClr val="FFFFFF"/>
                </a:solidFill>
                <a:latin typeface="黑体" panose="02010609060101010101" charset="-122"/>
                <a:ea typeface="黑体" panose="02010609060101010101" charset="-122"/>
              </a:defRPr>
            </a:lvl8pPr>
            <a:lvl9pPr marL="1828800" algn="l" rtl="0" fontAlgn="base">
              <a:spcBef>
                <a:spcPct val="0"/>
              </a:spcBef>
              <a:spcAft>
                <a:spcPct val="0"/>
              </a:spcAft>
              <a:defRPr sz="3200">
                <a:solidFill>
                  <a:srgbClr val="FFFFFF"/>
                </a:solidFill>
                <a:latin typeface="黑体" panose="02010609060101010101" charset="-122"/>
                <a:ea typeface="黑体" panose="02010609060101010101" charset="-122"/>
              </a:defRPr>
            </a:lvl9pPr>
          </a:lstStyle>
          <a:p>
            <a:pPr lvl="0" algn="l" defTabSz="914400">
              <a:buClrTx/>
              <a:buSzTx/>
              <a:buFontTx/>
            </a:pPr>
            <a:r>
              <a:rPr lang="zh-CN" altLang="en-US" sz="2800" b="0" dirty="0">
                <a:solidFill>
                  <a:srgbClr val="000080"/>
                </a:solidFill>
                <a:sym typeface="方正大黑体_GBK" panose="02010600010101010101" charset="-122"/>
              </a:rPr>
              <a:t>（一）账簿的概念</a:t>
            </a:r>
            <a:endParaRPr lang="zh-CN" altLang="en-US" sz="2800" b="0" dirty="0">
              <a:solidFill>
                <a:srgbClr val="000080"/>
              </a:solidFill>
              <a:sym typeface="方正大黑体_GBK" panose="02010600010101010101"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5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fade">
                                      <p:cBhvr>
                                        <p:cTn id="12" dur="500"/>
                                        <p:tgtEl>
                                          <p:spTgt spid="7172"/>
                                        </p:tgtEl>
                                      </p:cBhvr>
                                    </p:animEffect>
                                  </p:childTnLst>
                                </p:cTn>
                              </p:par>
                            </p:childTnLst>
                          </p:cTn>
                        </p:par>
                        <p:par>
                          <p:cTn id="13" fill="hold">
                            <p:stCondLst>
                              <p:cond delay="500"/>
                            </p:stCondLst>
                            <p:childTnLst>
                              <p:par>
                                <p:cTn id="14" presetID="12" presetClass="entr" presetSubtype="8" fill="hold" nodeType="afterEffect">
                                  <p:stCondLst>
                                    <p:cond delay="0"/>
                                  </p:stCondLst>
                                  <p:childTnLst>
                                    <p:set>
                                      <p:cBhvr>
                                        <p:cTn id="15" dur="1" fill="hold">
                                          <p:stCondLst>
                                            <p:cond delay="0"/>
                                          </p:stCondLst>
                                        </p:cTn>
                                        <p:tgtEl>
                                          <p:spTgt spid="7173"/>
                                        </p:tgtEl>
                                        <p:attrNameLst>
                                          <p:attrName>style.visibility</p:attrName>
                                        </p:attrNameLst>
                                      </p:cBhvr>
                                      <p:to>
                                        <p:strVal val="visible"/>
                                      </p:to>
                                    </p:set>
                                    <p:animEffect transition="in" filter="slide(fromLeft)">
                                      <p:cBhvr>
                                        <p:cTn id="16" dur="500"/>
                                        <p:tgtEl>
                                          <p:spTgt spid="7173"/>
                                        </p:tgtEl>
                                      </p:cBhvr>
                                    </p:animEffect>
                                  </p:childTnLst>
                                </p:cTn>
                              </p:par>
                            </p:childTnLst>
                          </p:cTn>
                        </p:par>
                        <p:par>
                          <p:cTn id="17" fill="hold">
                            <p:stCondLst>
                              <p:cond delay="1000"/>
                            </p:stCondLst>
                            <p:childTnLst>
                              <p:par>
                                <p:cTn id="18" presetID="12" presetClass="entr" presetSubtype="4" fill="hold" nodeType="afterEffect">
                                  <p:stCondLst>
                                    <p:cond delay="0"/>
                                  </p:stCondLst>
                                  <p:childTnLst>
                                    <p:set>
                                      <p:cBhvr>
                                        <p:cTn id="19" dur="1" fill="hold">
                                          <p:stCondLst>
                                            <p:cond delay="0"/>
                                          </p:stCondLst>
                                        </p:cTn>
                                        <p:tgtEl>
                                          <p:spTgt spid="7175"/>
                                        </p:tgtEl>
                                        <p:attrNameLst>
                                          <p:attrName>style.visibility</p:attrName>
                                        </p:attrNameLst>
                                      </p:cBhvr>
                                      <p:to>
                                        <p:strVal val="visible"/>
                                      </p:to>
                                    </p:set>
                                    <p:animEffect transition="in" filter="slide(fromBottom)">
                                      <p:cBhvr>
                                        <p:cTn id="20" dur="500"/>
                                        <p:tgtEl>
                                          <p:spTgt spid="7175"/>
                                        </p:tgtEl>
                                      </p:cBhvr>
                                    </p:animEffect>
                                  </p:childTnLst>
                                </p:cTn>
                              </p:par>
                              <p:par>
                                <p:cTn id="21" presetID="12" presetClass="entr" presetSubtype="4" fill="hold" nodeType="withEffect">
                                  <p:stCondLst>
                                    <p:cond delay="0"/>
                                  </p:stCondLst>
                                  <p:childTnLst>
                                    <p:set>
                                      <p:cBhvr>
                                        <p:cTn id="22" dur="1" fill="hold">
                                          <p:stCondLst>
                                            <p:cond delay="0"/>
                                          </p:stCondLst>
                                        </p:cTn>
                                        <p:tgtEl>
                                          <p:spTgt spid="7176"/>
                                        </p:tgtEl>
                                        <p:attrNameLst>
                                          <p:attrName>style.visibility</p:attrName>
                                        </p:attrNameLst>
                                      </p:cBhvr>
                                      <p:to>
                                        <p:strVal val="visible"/>
                                      </p:to>
                                    </p:set>
                                    <p:animEffect transition="in" filter="slide(fromBottom)">
                                      <p:cBhvr>
                                        <p:cTn id="23" dur="500"/>
                                        <p:tgtEl>
                                          <p:spTgt spid="7176"/>
                                        </p:tgtEl>
                                      </p:cBhvr>
                                    </p:animEffect>
                                  </p:childTnLst>
                                </p:cTn>
                              </p:par>
                              <p:par>
                                <p:cTn id="24" presetID="12" presetClass="entr" presetSubtype="4" fill="hold" nodeType="withEffect">
                                  <p:stCondLst>
                                    <p:cond delay="0"/>
                                  </p:stCondLst>
                                  <p:childTnLst>
                                    <p:set>
                                      <p:cBhvr>
                                        <p:cTn id="25" dur="1" fill="hold">
                                          <p:stCondLst>
                                            <p:cond delay="0"/>
                                          </p:stCondLst>
                                        </p:cTn>
                                        <p:tgtEl>
                                          <p:spTgt spid="7177"/>
                                        </p:tgtEl>
                                        <p:attrNameLst>
                                          <p:attrName>style.visibility</p:attrName>
                                        </p:attrNameLst>
                                      </p:cBhvr>
                                      <p:to>
                                        <p:strVal val="visible"/>
                                      </p:to>
                                    </p:set>
                                    <p:animEffect transition="in" filter="slide(fromBottom)">
                                      <p:cBhvr>
                                        <p:cTn id="26" dur="500"/>
                                        <p:tgtEl>
                                          <p:spTgt spid="7177"/>
                                        </p:tgtEl>
                                      </p:cBhvr>
                                    </p:animEffect>
                                  </p:childTnLst>
                                </p:cTn>
                              </p:par>
                            </p:childTnLst>
                          </p:cTn>
                        </p:par>
                        <p:par>
                          <p:cTn id="27" fill="hold">
                            <p:stCondLst>
                              <p:cond delay="1500"/>
                            </p:stCondLst>
                            <p:childTnLst>
                              <p:par>
                                <p:cTn id="28" presetID="16" presetClass="entr" presetSubtype="37" fill="hold" grpId="0" nodeType="afterEffect">
                                  <p:stCondLst>
                                    <p:cond delay="0"/>
                                  </p:stCondLst>
                                  <p:childTnLst>
                                    <p:set>
                                      <p:cBhvr>
                                        <p:cTn id="29" dur="1" fill="hold">
                                          <p:stCondLst>
                                            <p:cond delay="0"/>
                                          </p:stCondLst>
                                        </p:cTn>
                                        <p:tgtEl>
                                          <p:spTgt spid="7174"/>
                                        </p:tgtEl>
                                        <p:attrNameLst>
                                          <p:attrName>style.visibility</p:attrName>
                                        </p:attrNameLst>
                                      </p:cBhvr>
                                      <p:to>
                                        <p:strVal val="visible"/>
                                      </p:to>
                                    </p:set>
                                    <p:animEffect transition="in" filter="barn(outVertical)">
                                      <p:cBhvr>
                                        <p:cTn id="30" dur="500"/>
                                        <p:tgtEl>
                                          <p:spTgt spid="7174"/>
                                        </p:tgtEl>
                                      </p:cBhvr>
                                    </p:animEffect>
                                  </p:childTnLst>
                                </p:cTn>
                              </p:par>
                              <p:par>
                                <p:cTn id="31" presetID="16" presetClass="entr" presetSubtype="37" fill="hold" grpId="0" nodeType="withEffect">
                                  <p:stCondLst>
                                    <p:cond delay="0"/>
                                  </p:stCondLst>
                                  <p:childTnLst>
                                    <p:set>
                                      <p:cBhvr>
                                        <p:cTn id="32" dur="1" fill="hold">
                                          <p:stCondLst>
                                            <p:cond delay="0"/>
                                          </p:stCondLst>
                                        </p:cTn>
                                        <p:tgtEl>
                                          <p:spTgt spid="7178"/>
                                        </p:tgtEl>
                                        <p:attrNameLst>
                                          <p:attrName>style.visibility</p:attrName>
                                        </p:attrNameLst>
                                      </p:cBhvr>
                                      <p:to>
                                        <p:strVal val="visible"/>
                                      </p:to>
                                    </p:set>
                                    <p:animEffect transition="in" filter="barn(outVertical)">
                                      <p:cBhvr>
                                        <p:cTn id="33" dur="500"/>
                                        <p:tgtEl>
                                          <p:spTgt spid="7178"/>
                                        </p:tgtEl>
                                      </p:cBhvr>
                                    </p:animEffect>
                                  </p:childTnLst>
                                </p:cTn>
                              </p:par>
                              <p:par>
                                <p:cTn id="34" presetID="16" presetClass="entr" presetSubtype="37" fill="hold" grpId="0" nodeType="withEffect">
                                  <p:stCondLst>
                                    <p:cond delay="0"/>
                                  </p:stCondLst>
                                  <p:childTnLst>
                                    <p:set>
                                      <p:cBhvr>
                                        <p:cTn id="35" dur="1" fill="hold">
                                          <p:stCondLst>
                                            <p:cond delay="0"/>
                                          </p:stCondLst>
                                        </p:cTn>
                                        <p:tgtEl>
                                          <p:spTgt spid="7179"/>
                                        </p:tgtEl>
                                        <p:attrNameLst>
                                          <p:attrName>style.visibility</p:attrName>
                                        </p:attrNameLst>
                                      </p:cBhvr>
                                      <p:to>
                                        <p:strVal val="visible"/>
                                      </p:to>
                                    </p:set>
                                    <p:animEffect transition="in" filter="barn(outVertical)">
                                      <p:cBhvr>
                                        <p:cTn id="36" dur="500"/>
                                        <p:tgtEl>
                                          <p:spTgt spid="7179"/>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7181"/>
                                        </p:tgtEl>
                                        <p:attrNameLst>
                                          <p:attrName>style.visibility</p:attrName>
                                        </p:attrNameLst>
                                      </p:cBhvr>
                                      <p:to>
                                        <p:strVal val="visible"/>
                                      </p:to>
                                    </p:set>
                                    <p:animEffect transition="in" filter="fade">
                                      <p:cBhvr>
                                        <p:cTn id="41" dur="500"/>
                                        <p:tgtEl>
                                          <p:spTgt spid="718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500"/>
                                        <p:tgtEl>
                                          <p:spTgt spid="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fade">
                                      <p:cBhvr>
                                        <p:cTn id="5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0" bldLvl="0" animBg="1"/>
      <p:bldP spid="7174" grpId="0" bldLvl="0" animBg="1"/>
      <p:bldP spid="7178" grpId="0" bldLvl="0" animBg="1"/>
      <p:bldP spid="7179" grpId="0" bldLvl="0" animBg="1"/>
      <p:bldP spid="7181" grpId="0" bldLvl="0" animBg="1"/>
      <p:bldP spid="2" grpId="0" bldLvl="0" animBg="1"/>
      <p:bldP spid="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874395" y="1231900"/>
            <a:ext cx="3489960" cy="2398395"/>
          </a:xfrm>
          <a:prstGeom prst="rect">
            <a:avLst/>
          </a:prstGeom>
        </p:spPr>
      </p:pic>
      <p:pic>
        <p:nvPicPr>
          <p:cNvPr id="4" name="图片 3"/>
          <p:cNvPicPr>
            <a:picLocks noChangeAspect="1"/>
          </p:cNvPicPr>
          <p:nvPr/>
        </p:nvPicPr>
        <p:blipFill>
          <a:blip r:embed="rId2"/>
          <a:srcRect t="2940" b="7468"/>
          <a:stretch>
            <a:fillRect/>
          </a:stretch>
        </p:blipFill>
        <p:spPr>
          <a:xfrm>
            <a:off x="4528820" y="1226820"/>
            <a:ext cx="3386455" cy="2403475"/>
          </a:xfrm>
          <a:prstGeom prst="rect">
            <a:avLst/>
          </a:prstGeom>
        </p:spPr>
      </p:pic>
      <p:pic>
        <p:nvPicPr>
          <p:cNvPr id="2" name="图片 1"/>
          <p:cNvPicPr>
            <a:picLocks noChangeAspect="1"/>
          </p:cNvPicPr>
          <p:nvPr/>
        </p:nvPicPr>
        <p:blipFill>
          <a:blip r:embed="rId3"/>
          <a:srcRect t="1119" b="4802"/>
          <a:stretch>
            <a:fillRect/>
          </a:stretch>
        </p:blipFill>
        <p:spPr>
          <a:xfrm>
            <a:off x="8206105" y="1231900"/>
            <a:ext cx="3382645" cy="2378710"/>
          </a:xfrm>
          <a:prstGeom prst="rect">
            <a:avLst/>
          </a:prstGeom>
        </p:spPr>
      </p:pic>
      <p:pic>
        <p:nvPicPr>
          <p:cNvPr id="5" name="图片 4"/>
          <p:cNvPicPr>
            <a:picLocks noChangeAspect="1"/>
          </p:cNvPicPr>
          <p:nvPr/>
        </p:nvPicPr>
        <p:blipFill>
          <a:blip r:embed="rId4"/>
          <a:stretch>
            <a:fillRect/>
          </a:stretch>
        </p:blipFill>
        <p:spPr>
          <a:xfrm>
            <a:off x="796925" y="3809365"/>
            <a:ext cx="3613785" cy="2656840"/>
          </a:xfrm>
          <a:prstGeom prst="rect">
            <a:avLst/>
          </a:prstGeom>
        </p:spPr>
      </p:pic>
      <p:pic>
        <p:nvPicPr>
          <p:cNvPr id="6" name="图片 5"/>
          <p:cNvPicPr>
            <a:picLocks noChangeAspect="1"/>
          </p:cNvPicPr>
          <p:nvPr/>
        </p:nvPicPr>
        <p:blipFill>
          <a:blip r:embed="rId5"/>
          <a:srcRect t="2330"/>
          <a:stretch>
            <a:fillRect/>
          </a:stretch>
        </p:blipFill>
        <p:spPr>
          <a:xfrm>
            <a:off x="4528820" y="3809365"/>
            <a:ext cx="3562350" cy="2656840"/>
          </a:xfrm>
          <a:prstGeom prst="rect">
            <a:avLst/>
          </a:prstGeom>
        </p:spPr>
      </p:pic>
      <p:pic>
        <p:nvPicPr>
          <p:cNvPr id="7" name="图片 6"/>
          <p:cNvPicPr>
            <a:picLocks noChangeAspect="1"/>
          </p:cNvPicPr>
          <p:nvPr/>
        </p:nvPicPr>
        <p:blipFill>
          <a:blip r:embed="rId6"/>
          <a:stretch>
            <a:fillRect/>
          </a:stretch>
        </p:blipFill>
        <p:spPr>
          <a:xfrm>
            <a:off x="8209280" y="3809365"/>
            <a:ext cx="3493770" cy="2540000"/>
          </a:xfrm>
          <a:prstGeom prst="rect">
            <a:avLst/>
          </a:prstGeom>
        </p:spPr>
      </p:pic>
      <p:sp>
        <p:nvSpPr>
          <p:cNvPr id="7170" name="Rectangle 2"/>
          <p:cNvSpPr>
            <a:spLocks noGrp="1"/>
          </p:cNvSpPr>
          <p:nvPr/>
        </p:nvSpPr>
        <p:spPr>
          <a:xfrm>
            <a:off x="1238250" y="381000"/>
            <a:ext cx="7086600" cy="631825"/>
          </a:xfrm>
          <a:prstGeom prst="rect">
            <a:avLst/>
          </a:prstGeom>
          <a:noFill/>
          <a:ln w="9525">
            <a:noFill/>
          </a:ln>
        </p:spPr>
        <p:txBody>
          <a:bodyPr vert="horz" wrap="square" lIns="91440" tIns="45720" rIns="91440" bIns="45720" rtlCol="0" anchor="ctr" anchorCtr="0">
            <a:noAutofit/>
          </a:bodyPr>
          <a:lstStyle>
            <a:lvl1pPr algn="l" rtl="0" fontAlgn="base">
              <a:spcBef>
                <a:spcPct val="0"/>
              </a:spcBef>
              <a:spcAft>
                <a:spcPct val="0"/>
              </a:spcAft>
              <a:defRPr sz="3200" kern="1200">
                <a:solidFill>
                  <a:srgbClr val="FFFFFF"/>
                </a:solidFill>
                <a:latin typeface="方正粗黑宋简体" panose="02000000000000000000" charset="-122"/>
                <a:ea typeface="方正大黑体_GBK" panose="02010600010101010101" charset="-122"/>
                <a:cs typeface="+mn-ea"/>
              </a:defRPr>
            </a:lvl1pPr>
            <a:lvl2pPr algn="l" rtl="0" fontAlgn="base">
              <a:spcBef>
                <a:spcPct val="0"/>
              </a:spcBef>
              <a:spcAft>
                <a:spcPct val="0"/>
              </a:spcAft>
              <a:defRPr sz="3200">
                <a:solidFill>
                  <a:srgbClr val="FFFFFF"/>
                </a:solidFill>
                <a:latin typeface="黑体" panose="02010609060101010101" charset="-122"/>
                <a:ea typeface="黑体" panose="02010609060101010101" charset="-122"/>
              </a:defRPr>
            </a:lvl2pPr>
            <a:lvl3pPr algn="l" rtl="0" fontAlgn="base">
              <a:spcBef>
                <a:spcPct val="0"/>
              </a:spcBef>
              <a:spcAft>
                <a:spcPct val="0"/>
              </a:spcAft>
              <a:defRPr sz="3200">
                <a:solidFill>
                  <a:srgbClr val="FFFFFF"/>
                </a:solidFill>
                <a:latin typeface="黑体" panose="02010609060101010101" charset="-122"/>
                <a:ea typeface="黑体" panose="02010609060101010101" charset="-122"/>
              </a:defRPr>
            </a:lvl3pPr>
            <a:lvl4pPr algn="l" rtl="0" fontAlgn="base">
              <a:spcBef>
                <a:spcPct val="0"/>
              </a:spcBef>
              <a:spcAft>
                <a:spcPct val="0"/>
              </a:spcAft>
              <a:defRPr sz="3200">
                <a:solidFill>
                  <a:srgbClr val="FFFFFF"/>
                </a:solidFill>
                <a:latin typeface="黑体" panose="02010609060101010101" charset="-122"/>
                <a:ea typeface="黑体" panose="02010609060101010101" charset="-122"/>
              </a:defRPr>
            </a:lvl4pPr>
            <a:lvl5pPr algn="l" rtl="0" fontAlgn="base">
              <a:spcBef>
                <a:spcPct val="0"/>
              </a:spcBef>
              <a:spcAft>
                <a:spcPct val="0"/>
              </a:spcAft>
              <a:defRPr sz="3200">
                <a:solidFill>
                  <a:srgbClr val="FFFFFF"/>
                </a:solidFill>
                <a:latin typeface="黑体" panose="02010609060101010101" charset="-122"/>
                <a:ea typeface="黑体" panose="02010609060101010101" charset="-122"/>
              </a:defRPr>
            </a:lvl5pPr>
            <a:lvl6pPr marL="457200" algn="l" rtl="0" fontAlgn="base">
              <a:spcBef>
                <a:spcPct val="0"/>
              </a:spcBef>
              <a:spcAft>
                <a:spcPct val="0"/>
              </a:spcAft>
              <a:defRPr sz="3200">
                <a:solidFill>
                  <a:srgbClr val="FFFFFF"/>
                </a:solidFill>
                <a:latin typeface="黑体" panose="02010609060101010101" charset="-122"/>
                <a:ea typeface="黑体" panose="02010609060101010101" charset="-122"/>
              </a:defRPr>
            </a:lvl6pPr>
            <a:lvl7pPr marL="914400" algn="l" rtl="0" fontAlgn="base">
              <a:spcBef>
                <a:spcPct val="0"/>
              </a:spcBef>
              <a:spcAft>
                <a:spcPct val="0"/>
              </a:spcAft>
              <a:defRPr sz="3200">
                <a:solidFill>
                  <a:srgbClr val="FFFFFF"/>
                </a:solidFill>
                <a:latin typeface="黑体" panose="02010609060101010101" charset="-122"/>
                <a:ea typeface="黑体" panose="02010609060101010101" charset="-122"/>
              </a:defRPr>
            </a:lvl7pPr>
            <a:lvl8pPr marL="1371600" algn="l" rtl="0" fontAlgn="base">
              <a:spcBef>
                <a:spcPct val="0"/>
              </a:spcBef>
              <a:spcAft>
                <a:spcPct val="0"/>
              </a:spcAft>
              <a:defRPr sz="3200">
                <a:solidFill>
                  <a:srgbClr val="FFFFFF"/>
                </a:solidFill>
                <a:latin typeface="黑体" panose="02010609060101010101" charset="-122"/>
                <a:ea typeface="黑体" panose="02010609060101010101" charset="-122"/>
              </a:defRPr>
            </a:lvl8pPr>
            <a:lvl9pPr marL="1828800" algn="l" rtl="0" fontAlgn="base">
              <a:spcBef>
                <a:spcPct val="0"/>
              </a:spcBef>
              <a:spcAft>
                <a:spcPct val="0"/>
              </a:spcAft>
              <a:defRPr sz="3200">
                <a:solidFill>
                  <a:srgbClr val="FFFFFF"/>
                </a:solidFill>
                <a:latin typeface="黑体" panose="02010609060101010101" charset="-122"/>
                <a:ea typeface="黑体" panose="02010609060101010101" charset="-122"/>
              </a:defRPr>
            </a:lvl9pPr>
          </a:lstStyle>
          <a:p>
            <a:pPr lvl="0" algn="l" defTabSz="914400">
              <a:buClrTx/>
              <a:buSzTx/>
              <a:buFontTx/>
            </a:pPr>
            <a:r>
              <a:rPr lang="zh-CN" altLang="en-US" sz="2800" b="0" dirty="0">
                <a:solidFill>
                  <a:srgbClr val="000080"/>
                </a:solidFill>
                <a:sym typeface="方正大黑体_GBK" panose="02010600010101010101" charset="-122"/>
              </a:rPr>
              <a:t>（一）账簿的概念</a:t>
            </a:r>
            <a:endParaRPr lang="zh-CN" altLang="en-US" sz="2800" b="0" dirty="0">
              <a:solidFill>
                <a:srgbClr val="000080"/>
              </a:solidFill>
              <a:sym typeface="方正大黑体_GBK" panose="02010600010101010101"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nvPicPr>
        <p:blipFill>
          <a:blip r:embed="rId1"/>
          <a:stretch>
            <a:fillRect/>
          </a:stretch>
        </p:blipFill>
        <p:spPr>
          <a:xfrm>
            <a:off x="796290" y="1158240"/>
            <a:ext cx="3513455" cy="2451735"/>
          </a:xfrm>
          <a:prstGeom prst="rect">
            <a:avLst/>
          </a:prstGeom>
        </p:spPr>
      </p:pic>
      <p:pic>
        <p:nvPicPr>
          <p:cNvPr id="9" name="图片 8"/>
          <p:cNvPicPr>
            <a:picLocks noChangeAspect="1"/>
          </p:cNvPicPr>
          <p:nvPr/>
        </p:nvPicPr>
        <p:blipFill>
          <a:blip r:embed="rId2"/>
          <a:stretch>
            <a:fillRect/>
          </a:stretch>
        </p:blipFill>
        <p:spPr>
          <a:xfrm>
            <a:off x="4476750" y="1159510"/>
            <a:ext cx="3474085" cy="2451100"/>
          </a:xfrm>
          <a:prstGeom prst="rect">
            <a:avLst/>
          </a:prstGeom>
        </p:spPr>
      </p:pic>
      <p:pic>
        <p:nvPicPr>
          <p:cNvPr id="10" name="图片 9"/>
          <p:cNvPicPr>
            <a:picLocks noChangeAspect="1"/>
          </p:cNvPicPr>
          <p:nvPr/>
        </p:nvPicPr>
        <p:blipFill>
          <a:blip r:embed="rId3"/>
          <a:stretch>
            <a:fillRect/>
          </a:stretch>
        </p:blipFill>
        <p:spPr>
          <a:xfrm>
            <a:off x="8117840" y="1159510"/>
            <a:ext cx="3507105" cy="2450465"/>
          </a:xfrm>
          <a:prstGeom prst="rect">
            <a:avLst/>
          </a:prstGeom>
        </p:spPr>
      </p:pic>
      <p:pic>
        <p:nvPicPr>
          <p:cNvPr id="11" name="图片 10"/>
          <p:cNvPicPr>
            <a:picLocks noChangeAspect="1"/>
          </p:cNvPicPr>
          <p:nvPr/>
        </p:nvPicPr>
        <p:blipFill>
          <a:blip r:embed="rId4"/>
          <a:stretch>
            <a:fillRect/>
          </a:stretch>
        </p:blipFill>
        <p:spPr>
          <a:xfrm>
            <a:off x="796290" y="3743325"/>
            <a:ext cx="3513455" cy="2680335"/>
          </a:xfrm>
          <a:prstGeom prst="rect">
            <a:avLst/>
          </a:prstGeom>
        </p:spPr>
      </p:pic>
      <p:pic>
        <p:nvPicPr>
          <p:cNvPr id="12" name="图片 11"/>
          <p:cNvPicPr>
            <a:picLocks noChangeAspect="1"/>
          </p:cNvPicPr>
          <p:nvPr/>
        </p:nvPicPr>
        <p:blipFill>
          <a:blip r:embed="rId5"/>
          <a:stretch>
            <a:fillRect/>
          </a:stretch>
        </p:blipFill>
        <p:spPr>
          <a:xfrm>
            <a:off x="4476750" y="3743325"/>
            <a:ext cx="3549650" cy="2680335"/>
          </a:xfrm>
          <a:prstGeom prst="rect">
            <a:avLst/>
          </a:prstGeom>
        </p:spPr>
      </p:pic>
      <p:pic>
        <p:nvPicPr>
          <p:cNvPr id="13" name="图片 12"/>
          <p:cNvPicPr>
            <a:picLocks noChangeAspect="1"/>
          </p:cNvPicPr>
          <p:nvPr/>
        </p:nvPicPr>
        <p:blipFill>
          <a:blip r:embed="rId6"/>
          <a:stretch>
            <a:fillRect/>
          </a:stretch>
        </p:blipFill>
        <p:spPr>
          <a:xfrm>
            <a:off x="8193405" y="3743325"/>
            <a:ext cx="3551555" cy="2679700"/>
          </a:xfrm>
          <a:prstGeom prst="rect">
            <a:avLst/>
          </a:prstGeom>
        </p:spPr>
      </p:pic>
      <p:sp>
        <p:nvSpPr>
          <p:cNvPr id="7170" name="Rectangle 2"/>
          <p:cNvSpPr>
            <a:spLocks noGrp="1"/>
          </p:cNvSpPr>
          <p:nvPr/>
        </p:nvSpPr>
        <p:spPr>
          <a:xfrm>
            <a:off x="1238250" y="381000"/>
            <a:ext cx="7086600" cy="631825"/>
          </a:xfrm>
          <a:prstGeom prst="rect">
            <a:avLst/>
          </a:prstGeom>
          <a:noFill/>
          <a:ln w="9525">
            <a:noFill/>
          </a:ln>
        </p:spPr>
        <p:txBody>
          <a:bodyPr vert="horz" wrap="square" lIns="91440" tIns="45720" rIns="91440" bIns="45720" rtlCol="0" anchor="ctr" anchorCtr="0">
            <a:noAutofit/>
          </a:bodyPr>
          <a:lstStyle>
            <a:lvl1pPr algn="l" rtl="0" fontAlgn="base">
              <a:spcBef>
                <a:spcPct val="0"/>
              </a:spcBef>
              <a:spcAft>
                <a:spcPct val="0"/>
              </a:spcAft>
              <a:defRPr sz="3200" kern="1200">
                <a:solidFill>
                  <a:srgbClr val="FFFFFF"/>
                </a:solidFill>
                <a:latin typeface="方正粗黑宋简体" panose="02000000000000000000" charset="-122"/>
                <a:ea typeface="方正大黑体_GBK" panose="02010600010101010101" charset="-122"/>
                <a:cs typeface="+mn-ea"/>
              </a:defRPr>
            </a:lvl1pPr>
            <a:lvl2pPr algn="l" rtl="0" fontAlgn="base">
              <a:spcBef>
                <a:spcPct val="0"/>
              </a:spcBef>
              <a:spcAft>
                <a:spcPct val="0"/>
              </a:spcAft>
              <a:defRPr sz="3200">
                <a:solidFill>
                  <a:srgbClr val="FFFFFF"/>
                </a:solidFill>
                <a:latin typeface="黑体" panose="02010609060101010101" charset="-122"/>
                <a:ea typeface="黑体" panose="02010609060101010101" charset="-122"/>
              </a:defRPr>
            </a:lvl2pPr>
            <a:lvl3pPr algn="l" rtl="0" fontAlgn="base">
              <a:spcBef>
                <a:spcPct val="0"/>
              </a:spcBef>
              <a:spcAft>
                <a:spcPct val="0"/>
              </a:spcAft>
              <a:defRPr sz="3200">
                <a:solidFill>
                  <a:srgbClr val="FFFFFF"/>
                </a:solidFill>
                <a:latin typeface="黑体" panose="02010609060101010101" charset="-122"/>
                <a:ea typeface="黑体" panose="02010609060101010101" charset="-122"/>
              </a:defRPr>
            </a:lvl3pPr>
            <a:lvl4pPr algn="l" rtl="0" fontAlgn="base">
              <a:spcBef>
                <a:spcPct val="0"/>
              </a:spcBef>
              <a:spcAft>
                <a:spcPct val="0"/>
              </a:spcAft>
              <a:defRPr sz="3200">
                <a:solidFill>
                  <a:srgbClr val="FFFFFF"/>
                </a:solidFill>
                <a:latin typeface="黑体" panose="02010609060101010101" charset="-122"/>
                <a:ea typeface="黑体" panose="02010609060101010101" charset="-122"/>
              </a:defRPr>
            </a:lvl4pPr>
            <a:lvl5pPr algn="l" rtl="0" fontAlgn="base">
              <a:spcBef>
                <a:spcPct val="0"/>
              </a:spcBef>
              <a:spcAft>
                <a:spcPct val="0"/>
              </a:spcAft>
              <a:defRPr sz="3200">
                <a:solidFill>
                  <a:srgbClr val="FFFFFF"/>
                </a:solidFill>
                <a:latin typeface="黑体" panose="02010609060101010101" charset="-122"/>
                <a:ea typeface="黑体" panose="02010609060101010101" charset="-122"/>
              </a:defRPr>
            </a:lvl5pPr>
            <a:lvl6pPr marL="457200" algn="l" rtl="0" fontAlgn="base">
              <a:spcBef>
                <a:spcPct val="0"/>
              </a:spcBef>
              <a:spcAft>
                <a:spcPct val="0"/>
              </a:spcAft>
              <a:defRPr sz="3200">
                <a:solidFill>
                  <a:srgbClr val="FFFFFF"/>
                </a:solidFill>
                <a:latin typeface="黑体" panose="02010609060101010101" charset="-122"/>
                <a:ea typeface="黑体" panose="02010609060101010101" charset="-122"/>
              </a:defRPr>
            </a:lvl6pPr>
            <a:lvl7pPr marL="914400" algn="l" rtl="0" fontAlgn="base">
              <a:spcBef>
                <a:spcPct val="0"/>
              </a:spcBef>
              <a:spcAft>
                <a:spcPct val="0"/>
              </a:spcAft>
              <a:defRPr sz="3200">
                <a:solidFill>
                  <a:srgbClr val="FFFFFF"/>
                </a:solidFill>
                <a:latin typeface="黑体" panose="02010609060101010101" charset="-122"/>
                <a:ea typeface="黑体" panose="02010609060101010101" charset="-122"/>
              </a:defRPr>
            </a:lvl7pPr>
            <a:lvl8pPr marL="1371600" algn="l" rtl="0" fontAlgn="base">
              <a:spcBef>
                <a:spcPct val="0"/>
              </a:spcBef>
              <a:spcAft>
                <a:spcPct val="0"/>
              </a:spcAft>
              <a:defRPr sz="3200">
                <a:solidFill>
                  <a:srgbClr val="FFFFFF"/>
                </a:solidFill>
                <a:latin typeface="黑体" panose="02010609060101010101" charset="-122"/>
                <a:ea typeface="黑体" panose="02010609060101010101" charset="-122"/>
              </a:defRPr>
            </a:lvl8pPr>
            <a:lvl9pPr marL="1828800" algn="l" rtl="0" fontAlgn="base">
              <a:spcBef>
                <a:spcPct val="0"/>
              </a:spcBef>
              <a:spcAft>
                <a:spcPct val="0"/>
              </a:spcAft>
              <a:defRPr sz="3200">
                <a:solidFill>
                  <a:srgbClr val="FFFFFF"/>
                </a:solidFill>
                <a:latin typeface="黑体" panose="02010609060101010101" charset="-122"/>
                <a:ea typeface="黑体" panose="02010609060101010101" charset="-122"/>
              </a:defRPr>
            </a:lvl9pPr>
          </a:lstStyle>
          <a:p>
            <a:pPr lvl="0" algn="l" defTabSz="914400">
              <a:buClrTx/>
              <a:buSzTx/>
              <a:buFontTx/>
            </a:pPr>
            <a:r>
              <a:rPr lang="zh-CN" altLang="en-US" sz="2800" b="0" dirty="0">
                <a:solidFill>
                  <a:srgbClr val="000080"/>
                </a:solidFill>
                <a:sym typeface="方正大黑体_GBK" panose="02010600010101010101" charset="-122"/>
              </a:rPr>
              <a:t>（一）账簿的概念</a:t>
            </a:r>
            <a:endParaRPr lang="zh-CN" altLang="en-US" sz="2800" b="0" dirty="0">
              <a:solidFill>
                <a:srgbClr val="000080"/>
              </a:solidFill>
              <a:sym typeface="方正大黑体_GBK" panose="02010600010101010101" charset="-122"/>
            </a:endParaRP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ctrTitle" idx="1"/>
            <p:custDataLst>
              <p:tags r:id="rId1"/>
            </p:custDataLst>
          </p:nvPr>
        </p:nvSpPr>
        <p:spPr>
          <a:xfrm>
            <a:off x="4811395" y="3048000"/>
            <a:ext cx="5927090" cy="836295"/>
          </a:xfrm>
        </p:spPr>
        <p:txBody>
          <a:bodyPr>
            <a:normAutofit/>
            <a:scene3d>
              <a:camera prst="orthographicFront"/>
              <a:lightRig rig="threePt" dir="t"/>
            </a:scene3d>
          </a:bodyPr>
          <a:p>
            <a:r>
              <a:rPr lang="zh-CN" altLang="en-US">
                <a:latin typeface="方正粗黑宋简体" panose="02000000000000000000" charset="-122"/>
                <a:ea typeface="方正大黑体_GBK" panose="02010600010101010101" charset="-122"/>
              </a:rPr>
              <a:t>会计账簿的分类</a:t>
            </a:r>
            <a:endParaRPr lang="zh-CN" altLang="en-US">
              <a:latin typeface="方正粗黑宋简体" panose="02000000000000000000" charset="-122"/>
              <a:ea typeface="方正大黑体_GBK" panose="02010600010101010101" charset="-122"/>
            </a:endParaRPr>
          </a:p>
        </p:txBody>
      </p:sp>
      <p:sp>
        <p:nvSpPr>
          <p:cNvPr id="19" name="文本框 18"/>
          <p:cNvSpPr txBox="1"/>
          <p:nvPr>
            <p:custDataLst>
              <p:tags r:id="rId2"/>
            </p:custDataLst>
          </p:nvPr>
        </p:nvSpPr>
        <p:spPr>
          <a:xfrm>
            <a:off x="1991995" y="2300915"/>
            <a:ext cx="2356847" cy="2230121"/>
          </a:xfrm>
          <a:prstGeom prst="rect">
            <a:avLst/>
          </a:prstGeom>
          <a:noFill/>
        </p:spPr>
        <p:txBody>
          <a:bodyPr wrap="square" rtlCol="0" anchor="ctr" anchorCtr="1"/>
          <a:p>
            <a:pPr algn="r"/>
            <a:r>
              <a:rPr lang="en-US" altLang="zh-CN" sz="4400" b="1" dirty="0">
                <a:solidFill>
                  <a:srgbClr val="002060"/>
                </a:solidFill>
                <a:latin typeface="方正粗黑宋简体" panose="02000000000000000000" charset="-122"/>
                <a:ea typeface="方正大黑体_GBK" panose="02010600010101010101" charset="-122"/>
                <a:cs typeface="汉仪粗简黑简" panose="00020600040101010101" charset="-122"/>
              </a:rPr>
              <a:t>02</a:t>
            </a:r>
            <a:endParaRPr lang="en-US" altLang="zh-CN" sz="4400" b="1" dirty="0">
              <a:solidFill>
                <a:srgbClr val="002060"/>
              </a:solidFill>
              <a:latin typeface="方正粗黑宋简体" panose="02000000000000000000" charset="-122"/>
              <a:ea typeface="方正大黑体_GBK" panose="02010600010101010101" charset="-122"/>
              <a:cs typeface="汉仪粗简黑简" panose="00020600040101010101" charset="-122"/>
            </a:endParaRPr>
          </a:p>
        </p:txBody>
      </p:sp>
      <p:cxnSp>
        <p:nvCxnSpPr>
          <p:cNvPr id="20" name="直接连接符 19"/>
          <p:cNvCxnSpPr/>
          <p:nvPr>
            <p:custDataLst>
              <p:tags r:id="rId3"/>
            </p:custDataLst>
          </p:nvPr>
        </p:nvCxnSpPr>
        <p:spPr>
          <a:xfrm>
            <a:off x="4511459" y="3065528"/>
            <a:ext cx="0" cy="818869"/>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4"/>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10242" name="Rectangle 2"/>
          <p:cNvSpPr>
            <a:spLocks noGrp="1"/>
          </p:cNvSpPr>
          <p:nvPr>
            <p:ph idx="4294967295"/>
          </p:nvPr>
        </p:nvSpPr>
        <p:spPr>
          <a:xfrm>
            <a:off x="942340" y="361950"/>
            <a:ext cx="10267950" cy="5586095"/>
          </a:xfrm>
          <a:noFill/>
          <a:ln w="9525">
            <a:noFill/>
          </a:ln>
        </p:spPr>
        <p:txBody>
          <a:bodyPr vert="horz" wrap="square" lIns="91440" tIns="45720" rIns="91440" bIns="45720" anchor="t" anchorCtr="0">
            <a:noAutofit/>
          </a:bodyPr>
          <a:lstStyle>
            <a:lvl1pPr marL="342900" indent="-342900" algn="l" rtl="0" fontAlgn="base">
              <a:spcBef>
                <a:spcPct val="20000"/>
              </a:spcBef>
              <a:spcAft>
                <a:spcPct val="0"/>
              </a:spcAft>
              <a:buClr>
                <a:schemeClr val="hlink"/>
              </a:buClr>
              <a:buFont typeface="Wingdings" panose="05000000000000000000" pitchFamily="2" charset="2"/>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defRPr sz="2400" kern="1200">
                <a:solidFill>
                  <a:schemeClr val="tx1"/>
                </a:solidFill>
                <a:latin typeface="+mn-lt"/>
                <a:ea typeface="+mn-ea"/>
                <a:cs typeface="+mn-cs"/>
              </a:defRPr>
            </a:lvl2pPr>
            <a:lvl3pPr marL="1143000" indent="-228600" algn="l" rtl="0" fontAlgn="base">
              <a:spcBef>
                <a:spcPct val="20000"/>
              </a:spcBef>
              <a:spcAft>
                <a:spcPct val="0"/>
              </a:spcAft>
              <a:buClr>
                <a:schemeClr val="tx1"/>
              </a:buClr>
              <a:defRPr sz="2000" kern="1200">
                <a:solidFill>
                  <a:schemeClr val="tx1"/>
                </a:solidFill>
                <a:latin typeface="+mn-lt"/>
                <a:ea typeface="+mn-ea"/>
                <a:cs typeface="+mn-cs"/>
              </a:defRPr>
            </a:lvl3pPr>
            <a:lvl4pPr marL="1600200" indent="-228600" algn="l" rtl="0" fontAlgn="base">
              <a:spcBef>
                <a:spcPct val="20000"/>
              </a:spcBef>
              <a:spcAft>
                <a:spcPct val="0"/>
              </a:spcAft>
              <a:defRPr kern="1200">
                <a:solidFill>
                  <a:schemeClr val="tx1"/>
                </a:solidFill>
                <a:latin typeface="+mn-lt"/>
                <a:ea typeface="+mn-ea"/>
                <a:cs typeface="+mn-cs"/>
              </a:defRPr>
            </a:lvl4pPr>
            <a:lvl5pPr marL="2057400" indent="-228600" algn="l" rtl="0" fontAlgn="base">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defTabSz="914400">
              <a:lnSpc>
                <a:spcPct val="150000"/>
              </a:lnSpc>
              <a:buClrTx/>
              <a:buSzTx/>
              <a:buFontTx/>
            </a:pPr>
            <a:r>
              <a:rPr lang="zh-CN" altLang="en-US" spc="200" dirty="0">
                <a:solidFill>
                  <a:srgbClr val="000080"/>
                </a:solidFill>
                <a:latin typeface="方正粗黑宋简体" panose="02000000000000000000" charset="-122"/>
                <a:ea typeface="方正大黑体_GBK" panose="02010600010101010101" charset="-122"/>
                <a:cs typeface="+mj-cs"/>
                <a:sym typeface="+mn-ea"/>
              </a:rPr>
              <a:t>（二）</a:t>
            </a:r>
            <a:r>
              <a:rPr lang="zh-CN" altLang="en-US" b="0" dirty="0">
                <a:solidFill>
                  <a:srgbClr val="000080"/>
                </a:solidFill>
                <a:latin typeface="方正粗黑宋简体" panose="02000000000000000000" charset="-122"/>
                <a:ea typeface="方正大黑体_GBK" panose="02010600010101010101" charset="-122"/>
                <a:cs typeface="方正大黑体_GBK" panose="02010600010101010101" charset="-122"/>
                <a:sym typeface="+mn-ea"/>
              </a:rPr>
              <a:t>账簿的种类</a:t>
            </a:r>
            <a:endParaRPr lang="zh-CN" altLang="en-US" b="0" dirty="0">
              <a:solidFill>
                <a:srgbClr val="000080"/>
              </a:solidFill>
              <a:latin typeface="方正粗黑宋简体" panose="02000000000000000000" charset="-122"/>
              <a:ea typeface="方正大黑体_GBK" panose="02010600010101010101" charset="-122"/>
              <a:cs typeface="方正大黑体_GBK" panose="02010600010101010101" charset="-122"/>
              <a:sym typeface="+mn-ea"/>
            </a:endParaRPr>
          </a:p>
          <a:p>
            <a:pPr marL="0" lvl="0" algn="l" defTabSz="914400">
              <a:lnSpc>
                <a:spcPct val="150000"/>
              </a:lnSpc>
              <a:buClrTx/>
              <a:buSzTx/>
              <a:buFontTx/>
            </a:pPr>
            <a:r>
              <a:rPr lang="zh-CN" altLang="en-US" b="0" dirty="0">
                <a:solidFill>
                  <a:srgbClr val="000080"/>
                </a:solidFill>
                <a:latin typeface="方正粗黑宋简体" panose="02000000000000000000" charset="-122"/>
                <a:ea typeface="方正大黑体_GBK" panose="02010600010101010101" charset="-122"/>
                <a:cs typeface="方正大黑体_GBK" panose="02010600010101010101" charset="-122"/>
                <a:sym typeface="+mn-ea"/>
              </a:rPr>
              <a:t>   1.账簿按其用途可分为序时账簿、分类账簿和备查账簿。</a:t>
            </a:r>
            <a:endParaRPr lang="zh-CN" altLang="en-US" b="0" dirty="0">
              <a:solidFill>
                <a:srgbClr val="000080"/>
              </a:solidFill>
              <a:latin typeface="方正粗黑宋简体" panose="02000000000000000000" charset="-122"/>
              <a:ea typeface="方正大黑体_GBK" panose="02010600010101010101" charset="-122"/>
              <a:cs typeface="方正大黑体_GBK" panose="02010600010101010101" charset="-122"/>
              <a:sym typeface="+mn-ea"/>
            </a:endParaRPr>
          </a:p>
        </p:txBody>
      </p:sp>
      <p:grpSp>
        <p:nvGrpSpPr>
          <p:cNvPr id="10243" name="Group 3"/>
          <p:cNvGrpSpPr/>
          <p:nvPr/>
        </p:nvGrpSpPr>
        <p:grpSpPr>
          <a:xfrm>
            <a:off x="1828800" y="3200400"/>
            <a:ext cx="1730375" cy="2087563"/>
            <a:chOff x="0" y="0"/>
            <a:chExt cx="1440" cy="1833"/>
          </a:xfrm>
        </p:grpSpPr>
        <p:sp>
          <p:nvSpPr>
            <p:cNvPr id="10268" name="AutoShape 4"/>
            <p:cNvSpPr/>
            <p:nvPr>
              <p:custDataLst>
                <p:tags r:id="rId3"/>
              </p:custDataLst>
            </p:nvPr>
          </p:nvSpPr>
          <p:spPr>
            <a:xfrm>
              <a:off x="0" y="0"/>
              <a:ext cx="1440" cy="1833"/>
            </a:xfrm>
            <a:prstGeom prst="cube">
              <a:avLst>
                <a:gd name="adj" fmla="val 2958"/>
              </a:avLst>
            </a:prstGeom>
            <a:gradFill rotWithShape="1">
              <a:gsLst>
                <a:gs pos="0">
                  <a:srgbClr val="578F62"/>
                </a:gs>
                <a:gs pos="100000">
                  <a:srgbClr val="201535">
                    <a:alpha val="39998"/>
                  </a:srgbClr>
                </a:gs>
              </a:gsLst>
              <a:lin ang="5400000" scaled="1"/>
              <a:tileRect/>
            </a:gradFill>
            <a:ln w="9525">
              <a:noFill/>
            </a:ln>
            <a:effectLst>
              <a:outerShdw dist="107763" dir="2699999" algn="ctr" rotWithShape="0">
                <a:srgbClr val="C0C0C0">
                  <a:alpha val="50000"/>
                </a:srgbClr>
              </a:outerShdw>
            </a:effectLst>
          </p:spPr>
          <p:txBody>
            <a:bodyPr wrap="none" anchor="ctr" anchorCtr="0"/>
            <a:p>
              <a:pP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sp>
          <p:nvSpPr>
            <p:cNvPr id="10269" name="Text Box 5"/>
            <p:cNvSpPr txBox="1"/>
            <p:nvPr>
              <p:custDataLst>
                <p:tags r:id="rId4"/>
              </p:custDataLst>
            </p:nvPr>
          </p:nvSpPr>
          <p:spPr>
            <a:xfrm>
              <a:off x="180" y="273"/>
              <a:ext cx="1080" cy="468"/>
            </a:xfrm>
            <a:prstGeom prst="rect">
              <a:avLst/>
            </a:prstGeom>
            <a:gradFill rotWithShape="1">
              <a:gsLst>
                <a:gs pos="0">
                  <a:srgbClr val="FF99CC">
                    <a:alpha val="50998"/>
                  </a:srgbClr>
                </a:gs>
                <a:gs pos="100000">
                  <a:srgbClr val="B17D96"/>
                </a:gs>
              </a:gsLst>
              <a:lin ang="5400000" scaled="1"/>
              <a:tileRect/>
            </a:gradFill>
            <a:ln w="9525">
              <a:noFill/>
            </a:ln>
            <a:effectLst>
              <a:outerShdw dist="107763" dir="2699999" algn="ctr" rotWithShape="0">
                <a:srgbClr val="C0C0C0">
                  <a:alpha val="50000"/>
                </a:srgbClr>
              </a:outerShdw>
            </a:effectLst>
          </p:spPr>
          <p:txBody>
            <a:bodyPr wrap="none" anchor="ctr" anchorCtr="0"/>
            <a:p>
              <a:pPr algn="ctr"/>
              <a:r>
                <a:rPr lang="zh-CN" altLang="en-US" sz="2800" b="1" dirty="0">
                  <a:solidFill>
                    <a:srgbClr val="000000"/>
                  </a:solidFill>
                  <a:latin typeface="方正粗黑宋简体" panose="02000000000000000000" charset="-122"/>
                  <a:ea typeface="方正大黑体_GBK" panose="02010600010101010101" charset="-122"/>
                  <a:cs typeface="黑体" panose="02010609060101010101" charset="-122"/>
                </a:rPr>
                <a:t>账 簿</a:t>
              </a:r>
              <a:endParaRPr lang="zh-CN" altLang="en-US" sz="2800" b="1" dirty="0">
                <a:solidFill>
                  <a:srgbClr val="000000"/>
                </a:solidFill>
                <a:latin typeface="方正粗黑宋简体" panose="02000000000000000000" charset="-122"/>
                <a:ea typeface="方正大黑体_GBK" panose="02010600010101010101" charset="-122"/>
                <a:cs typeface="黑体" panose="02010609060101010101" charset="-122"/>
              </a:endParaRPr>
            </a:p>
          </p:txBody>
        </p:sp>
      </p:grpSp>
      <p:grpSp>
        <p:nvGrpSpPr>
          <p:cNvPr id="10246" name="Group 6"/>
          <p:cNvGrpSpPr/>
          <p:nvPr/>
        </p:nvGrpSpPr>
        <p:grpSpPr>
          <a:xfrm>
            <a:off x="3629025" y="2840038"/>
            <a:ext cx="863600" cy="2808287"/>
            <a:chOff x="0" y="0"/>
            <a:chExt cx="499" cy="998"/>
          </a:xfrm>
        </p:grpSpPr>
        <p:sp>
          <p:nvSpPr>
            <p:cNvPr id="10266" name="Line 7"/>
            <p:cNvSpPr/>
            <p:nvPr/>
          </p:nvSpPr>
          <p:spPr>
            <a:xfrm>
              <a:off x="0" y="499"/>
              <a:ext cx="499" cy="0"/>
            </a:xfrm>
            <a:prstGeom prst="line">
              <a:avLst/>
            </a:prstGeom>
            <a:ln w="50800" cap="flat" cmpd="sng">
              <a:solidFill>
                <a:srgbClr val="FF6600"/>
              </a:solidFill>
              <a:prstDash val="solid"/>
              <a:headEnd type="none" w="med" len="med"/>
              <a:tailEnd type="triangle" w="med" len="med"/>
            </a:ln>
            <a:effectLst>
              <a:outerShdw dist="107763" dir="2699999" algn="ctr" rotWithShape="0">
                <a:srgbClr val="C0C0C0">
                  <a:alpha val="50000"/>
                </a:srgbClr>
              </a:outerShdw>
            </a:effectLst>
          </p:spPr>
        </p:sp>
        <p:sp>
          <p:nvSpPr>
            <p:cNvPr id="10267" name="AutoShape 8"/>
            <p:cNvSpPr/>
            <p:nvPr>
              <p:custDataLst>
                <p:tags r:id="rId5"/>
              </p:custDataLst>
            </p:nvPr>
          </p:nvSpPr>
          <p:spPr>
            <a:xfrm>
              <a:off x="272" y="0"/>
              <a:ext cx="182" cy="998"/>
            </a:xfrm>
            <a:prstGeom prst="leftBracket">
              <a:avLst>
                <a:gd name="adj" fmla="val 45695"/>
              </a:avLst>
            </a:prstGeom>
            <a:noFill/>
            <a:ln w="50800" cap="flat" cmpd="sng">
              <a:solidFill>
                <a:srgbClr val="FF6600"/>
              </a:solidFill>
              <a:prstDash val="solid"/>
              <a:headEnd type="triangle" w="med" len="med"/>
              <a:tailEnd type="triangle" w="med" len="med"/>
            </a:ln>
            <a:effectLst>
              <a:outerShdw dist="107763" dir="2699999" algn="ctr" rotWithShape="0">
                <a:srgbClr val="C0C0C0">
                  <a:alpha val="50000"/>
                </a:srgbClr>
              </a:outerShdw>
            </a:effectLst>
          </p:spPr>
          <p:txBody>
            <a:bodyPr/>
            <a:p>
              <a:pP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grpSp>
      <p:sp>
        <p:nvSpPr>
          <p:cNvPr id="10249" name="Rectangle 9"/>
          <p:cNvSpPr/>
          <p:nvPr>
            <p:custDataLst>
              <p:tags r:id="rId6"/>
            </p:custDataLst>
          </p:nvPr>
        </p:nvSpPr>
        <p:spPr>
          <a:xfrm>
            <a:off x="4564063" y="5408613"/>
            <a:ext cx="2447925" cy="457200"/>
          </a:xfrm>
          <a:prstGeom prst="rect">
            <a:avLst/>
          </a:prstGeom>
          <a:gradFill rotWithShape="1">
            <a:gsLst>
              <a:gs pos="0">
                <a:srgbClr val="93C052"/>
              </a:gs>
              <a:gs pos="100000">
                <a:srgbClr val="B4D386"/>
              </a:gs>
            </a:gsLst>
            <a:lin ang="5400000" scaled="1"/>
            <a:tileRect/>
          </a:gradFill>
          <a:ln w="25400" cap="flat" cmpd="sng">
            <a:solidFill>
              <a:schemeClr val="lt1"/>
            </a:solidFill>
            <a:prstDash val="solid"/>
            <a:miter/>
            <a:headEnd type="none" w="med" len="med"/>
            <a:tailEnd type="none" w="med" len="med"/>
          </a:ln>
        </p:spPr>
        <p:txBody>
          <a:bodyPr wrap="none" anchor="ctr" anchorCtr="0"/>
          <a:p>
            <a:pPr algn="ctr"/>
            <a:r>
              <a:rPr lang="zh-CN" altLang="en-US" sz="2800" b="1" dirty="0">
                <a:solidFill>
                  <a:srgbClr val="000000"/>
                </a:solidFill>
                <a:latin typeface="方正粗黑宋简体" panose="02000000000000000000" charset="-122"/>
                <a:ea typeface="方正大黑体_GBK" panose="02010600010101010101" charset="-122"/>
              </a:rPr>
              <a:t>备查账簿</a:t>
            </a:r>
            <a:endParaRPr lang="zh-CN" altLang="en-US" sz="2800" b="1" dirty="0">
              <a:solidFill>
                <a:srgbClr val="000000"/>
              </a:solidFill>
              <a:latin typeface="方正粗黑宋简体" panose="02000000000000000000" charset="-122"/>
              <a:ea typeface="方正大黑体_GBK" panose="02010600010101010101" charset="-122"/>
            </a:endParaRPr>
          </a:p>
        </p:txBody>
      </p:sp>
      <p:sp>
        <p:nvSpPr>
          <p:cNvPr id="10250" name="Rectangle 10"/>
          <p:cNvSpPr/>
          <p:nvPr>
            <p:custDataLst>
              <p:tags r:id="rId7"/>
            </p:custDataLst>
          </p:nvPr>
        </p:nvSpPr>
        <p:spPr>
          <a:xfrm>
            <a:off x="4564063" y="4065588"/>
            <a:ext cx="2447925" cy="396875"/>
          </a:xfrm>
          <a:prstGeom prst="rect">
            <a:avLst/>
          </a:prstGeom>
          <a:gradFill rotWithShape="1">
            <a:gsLst>
              <a:gs pos="0">
                <a:srgbClr val="93C052"/>
              </a:gs>
              <a:gs pos="100000">
                <a:srgbClr val="B4D386"/>
              </a:gs>
            </a:gsLst>
            <a:lin ang="5400000" scaled="1"/>
            <a:tileRect/>
          </a:gradFill>
          <a:ln w="25400" cap="flat" cmpd="sng">
            <a:solidFill>
              <a:schemeClr val="lt1"/>
            </a:solidFill>
            <a:prstDash val="solid"/>
            <a:miter/>
            <a:headEnd type="none" w="med" len="med"/>
            <a:tailEnd type="none" w="med" len="med"/>
          </a:ln>
        </p:spPr>
        <p:txBody>
          <a:bodyPr wrap="none" anchor="ctr" anchorCtr="0"/>
          <a:p>
            <a:pPr algn="ctr"/>
            <a:r>
              <a:rPr lang="zh-CN" altLang="en-US" sz="2800" b="1" dirty="0">
                <a:solidFill>
                  <a:srgbClr val="000000"/>
                </a:solidFill>
                <a:latin typeface="方正粗黑宋简体" panose="02000000000000000000" charset="-122"/>
                <a:ea typeface="方正大黑体_GBK" panose="02010600010101010101" charset="-122"/>
              </a:rPr>
              <a:t>分类账簿</a:t>
            </a:r>
            <a:endParaRPr lang="zh-CN" altLang="en-US" sz="2800" b="1" dirty="0">
              <a:solidFill>
                <a:srgbClr val="000000"/>
              </a:solidFill>
              <a:latin typeface="方正粗黑宋简体" panose="02000000000000000000" charset="-122"/>
              <a:ea typeface="方正大黑体_GBK" panose="02010600010101010101" charset="-122"/>
            </a:endParaRPr>
          </a:p>
        </p:txBody>
      </p:sp>
      <p:sp>
        <p:nvSpPr>
          <p:cNvPr id="10251" name="Rectangle 11"/>
          <p:cNvSpPr/>
          <p:nvPr>
            <p:custDataLst>
              <p:tags r:id="rId8"/>
            </p:custDataLst>
          </p:nvPr>
        </p:nvSpPr>
        <p:spPr>
          <a:xfrm>
            <a:off x="4564063" y="2660650"/>
            <a:ext cx="2447925" cy="396875"/>
          </a:xfrm>
          <a:prstGeom prst="rect">
            <a:avLst/>
          </a:prstGeom>
          <a:gradFill rotWithShape="1">
            <a:gsLst>
              <a:gs pos="0">
                <a:srgbClr val="93C052"/>
              </a:gs>
              <a:gs pos="100000">
                <a:srgbClr val="B4D386"/>
              </a:gs>
            </a:gsLst>
            <a:lin ang="5400000" scaled="1"/>
            <a:tileRect/>
          </a:gradFill>
          <a:ln w="25400" cap="flat" cmpd="sng">
            <a:solidFill>
              <a:schemeClr val="lt1"/>
            </a:solidFill>
            <a:prstDash val="solid"/>
            <a:miter/>
            <a:headEnd type="none" w="med" len="med"/>
            <a:tailEnd type="none" w="med" len="med"/>
          </a:ln>
        </p:spPr>
        <p:txBody>
          <a:bodyPr wrap="none" anchor="ctr" anchorCtr="0"/>
          <a:p>
            <a:pPr algn="ctr"/>
            <a:r>
              <a:rPr lang="zh-CN" altLang="en-US" sz="2800" b="1" dirty="0">
                <a:solidFill>
                  <a:srgbClr val="000000"/>
                </a:solidFill>
                <a:latin typeface="方正粗黑宋简体" panose="02000000000000000000" charset="-122"/>
                <a:ea typeface="方正大黑体_GBK" panose="02010600010101010101" charset="-122"/>
              </a:rPr>
              <a:t>序时账簿</a:t>
            </a:r>
            <a:endParaRPr lang="zh-CN" altLang="en-US" sz="2800" b="1" dirty="0">
              <a:solidFill>
                <a:srgbClr val="000000"/>
              </a:solidFill>
              <a:latin typeface="方正粗黑宋简体" panose="02000000000000000000" charset="-122"/>
              <a:ea typeface="方正大黑体_GBK" panose="02010600010101010101" charset="-122"/>
            </a:endParaRPr>
          </a:p>
        </p:txBody>
      </p:sp>
      <p:sp>
        <p:nvSpPr>
          <p:cNvPr id="10252" name="Line 12"/>
          <p:cNvSpPr/>
          <p:nvPr/>
        </p:nvSpPr>
        <p:spPr>
          <a:xfrm>
            <a:off x="7085013" y="2840038"/>
            <a:ext cx="936625" cy="0"/>
          </a:xfrm>
          <a:prstGeom prst="line">
            <a:avLst/>
          </a:prstGeom>
          <a:ln w="63500" cap="flat" cmpd="sng">
            <a:solidFill>
              <a:srgbClr val="FA5534"/>
            </a:solidFill>
            <a:prstDash val="solid"/>
            <a:headEnd type="none" w="med" len="med"/>
            <a:tailEnd type="triangle" w="med" len="med"/>
          </a:ln>
          <a:effectLst>
            <a:outerShdw dist="107763" dir="2699999" algn="ctr" rotWithShape="0">
              <a:srgbClr val="C0C0C0">
                <a:alpha val="50000"/>
              </a:srgbClr>
            </a:outerShdw>
          </a:effectLst>
        </p:spPr>
      </p:sp>
      <p:sp>
        <p:nvSpPr>
          <p:cNvPr id="10253" name="Line 13"/>
          <p:cNvSpPr/>
          <p:nvPr/>
        </p:nvSpPr>
        <p:spPr>
          <a:xfrm>
            <a:off x="7156450" y="5648325"/>
            <a:ext cx="431800" cy="0"/>
          </a:xfrm>
          <a:prstGeom prst="line">
            <a:avLst/>
          </a:prstGeom>
          <a:ln w="63500" cap="flat" cmpd="sng">
            <a:solidFill>
              <a:srgbClr val="FA5534"/>
            </a:solidFill>
            <a:prstDash val="solid"/>
            <a:headEnd type="none" w="med" len="med"/>
            <a:tailEnd type="triangle" w="med" len="med"/>
          </a:ln>
          <a:effectLst>
            <a:outerShdw dist="107763" dir="2699999" algn="ctr" rotWithShape="0">
              <a:srgbClr val="C0C0C0">
                <a:alpha val="50000"/>
              </a:srgbClr>
            </a:outerShdw>
          </a:effectLst>
        </p:spPr>
      </p:sp>
      <p:grpSp>
        <p:nvGrpSpPr>
          <p:cNvPr id="10254" name="Group 14"/>
          <p:cNvGrpSpPr/>
          <p:nvPr/>
        </p:nvGrpSpPr>
        <p:grpSpPr>
          <a:xfrm>
            <a:off x="7927975" y="2192338"/>
            <a:ext cx="1216025" cy="1071369"/>
            <a:chOff x="0" y="0"/>
            <a:chExt cx="1440" cy="1588"/>
          </a:xfrm>
          <a:solidFill>
            <a:srgbClr val="00B050"/>
          </a:solidFill>
        </p:grpSpPr>
        <p:sp>
          <p:nvSpPr>
            <p:cNvPr id="10264" name="AutoShape 15"/>
            <p:cNvSpPr/>
            <p:nvPr>
              <p:custDataLst>
                <p:tags r:id="rId9"/>
              </p:custDataLst>
            </p:nvPr>
          </p:nvSpPr>
          <p:spPr>
            <a:xfrm>
              <a:off x="0" y="0"/>
              <a:ext cx="1440" cy="1588"/>
            </a:xfrm>
            <a:prstGeom prst="cube">
              <a:avLst>
                <a:gd name="adj" fmla="val 2958"/>
              </a:avLst>
            </a:prstGeom>
            <a:solidFill>
              <a:srgbClr val="00B050"/>
            </a:solidFill>
            <a:ln w="9525">
              <a:noFill/>
            </a:ln>
          </p:spPr>
          <p:txBody>
            <a:bodyPr wrap="none" anchor="ctr" anchorCtr="0"/>
            <a:p>
              <a:pP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sp>
          <p:nvSpPr>
            <p:cNvPr id="10265" name="Text Box 16"/>
            <p:cNvSpPr txBox="1"/>
            <p:nvPr>
              <p:custDataLst>
                <p:tags r:id="rId10"/>
              </p:custDataLst>
            </p:nvPr>
          </p:nvSpPr>
          <p:spPr>
            <a:xfrm>
              <a:off x="180" y="273"/>
              <a:ext cx="1080" cy="468"/>
            </a:xfrm>
            <a:prstGeom prst="rect">
              <a:avLst/>
            </a:prstGeom>
            <a:grpFill/>
            <a:ln w="9525">
              <a:noFill/>
            </a:ln>
          </p:spPr>
          <p:txBody>
            <a:bodyPr wrap="none" anchor="ctr" anchorCtr="0"/>
            <a:p>
              <a:pPr algn="ctr"/>
              <a:r>
                <a:rPr lang="zh-CN" altLang="en-US" sz="2800" b="1" dirty="0">
                  <a:solidFill>
                    <a:srgbClr val="000000"/>
                  </a:solidFill>
                  <a:latin typeface="方正粗黑宋简体" panose="02000000000000000000" charset="-122"/>
                  <a:ea typeface="方正大黑体_GBK" panose="02010600010101010101" charset="-122"/>
                </a:rPr>
                <a:t>日记账</a:t>
              </a:r>
              <a:endParaRPr lang="zh-CN" altLang="en-US" sz="2800" b="1" dirty="0">
                <a:solidFill>
                  <a:srgbClr val="000000"/>
                </a:solidFill>
                <a:latin typeface="方正粗黑宋简体" panose="02000000000000000000" charset="-122"/>
                <a:ea typeface="方正大黑体_GBK" panose="02010600010101010101" charset="-122"/>
              </a:endParaRPr>
            </a:p>
          </p:txBody>
        </p:sp>
      </p:grpSp>
      <p:grpSp>
        <p:nvGrpSpPr>
          <p:cNvPr id="10257" name="Group 17"/>
          <p:cNvGrpSpPr/>
          <p:nvPr/>
        </p:nvGrpSpPr>
        <p:grpSpPr>
          <a:xfrm>
            <a:off x="7862888" y="3328988"/>
            <a:ext cx="1281112" cy="1214437"/>
            <a:chOff x="0" y="0"/>
            <a:chExt cx="1440" cy="1833"/>
          </a:xfrm>
          <a:solidFill>
            <a:schemeClr val="accent1"/>
          </a:solidFill>
        </p:grpSpPr>
        <p:sp>
          <p:nvSpPr>
            <p:cNvPr id="10262" name="AutoShape 18"/>
            <p:cNvSpPr/>
            <p:nvPr>
              <p:custDataLst>
                <p:tags r:id="rId11"/>
              </p:custDataLst>
            </p:nvPr>
          </p:nvSpPr>
          <p:spPr>
            <a:xfrm>
              <a:off x="0" y="0"/>
              <a:ext cx="1440" cy="1833"/>
            </a:xfrm>
            <a:prstGeom prst="cube">
              <a:avLst>
                <a:gd name="adj" fmla="val 2958"/>
              </a:avLst>
            </a:prstGeom>
            <a:grpFill/>
            <a:ln w="9525">
              <a:noFill/>
            </a:ln>
          </p:spPr>
          <p:txBody>
            <a:bodyPr wrap="none" anchor="ctr" anchorCtr="0"/>
            <a:p>
              <a:pP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sp>
          <p:nvSpPr>
            <p:cNvPr id="10263" name="Text Box 19"/>
            <p:cNvSpPr txBox="1"/>
            <p:nvPr>
              <p:custDataLst>
                <p:tags r:id="rId12"/>
              </p:custDataLst>
            </p:nvPr>
          </p:nvSpPr>
          <p:spPr>
            <a:xfrm>
              <a:off x="180" y="273"/>
              <a:ext cx="1080" cy="468"/>
            </a:xfrm>
            <a:prstGeom prst="rect">
              <a:avLst/>
            </a:prstGeom>
            <a:grpFill/>
            <a:ln w="9525">
              <a:noFill/>
            </a:ln>
          </p:spPr>
          <p:txBody>
            <a:bodyPr wrap="none" anchor="ctr" anchorCtr="0"/>
            <a:p>
              <a:pPr algn="ctr"/>
              <a:r>
                <a:rPr lang="zh-CN" altLang="en-US" sz="2800" b="1" dirty="0">
                  <a:solidFill>
                    <a:srgbClr val="000000"/>
                  </a:solidFill>
                  <a:latin typeface="方正粗黑宋简体" panose="02000000000000000000" charset="-122"/>
                  <a:ea typeface="方正大黑体_GBK" panose="02010600010101010101" charset="-122"/>
                  <a:cs typeface="黑体" panose="02010609060101010101" charset="-122"/>
                </a:rPr>
                <a:t>总 账</a:t>
              </a:r>
              <a:endParaRPr lang="zh-CN" altLang="en-US" sz="2800" b="1" dirty="0">
                <a:solidFill>
                  <a:srgbClr val="000000"/>
                </a:solidFill>
                <a:latin typeface="方正粗黑宋简体" panose="02000000000000000000" charset="-122"/>
                <a:ea typeface="方正大黑体_GBK" panose="02010600010101010101" charset="-122"/>
                <a:cs typeface="黑体" panose="02010609060101010101" charset="-122"/>
              </a:endParaRPr>
            </a:p>
          </p:txBody>
        </p:sp>
      </p:grpSp>
      <p:grpSp>
        <p:nvGrpSpPr>
          <p:cNvPr id="10260" name="Group 20"/>
          <p:cNvGrpSpPr/>
          <p:nvPr/>
        </p:nvGrpSpPr>
        <p:grpSpPr>
          <a:xfrm>
            <a:off x="7863205" y="4065588"/>
            <a:ext cx="1273175" cy="1192212"/>
            <a:chOff x="0" y="0"/>
            <a:chExt cx="1440" cy="1833"/>
          </a:xfrm>
        </p:grpSpPr>
        <p:sp>
          <p:nvSpPr>
            <p:cNvPr id="2" name="AutoShape 21"/>
            <p:cNvSpPr/>
            <p:nvPr>
              <p:custDataLst>
                <p:tags r:id="rId13"/>
              </p:custDataLst>
            </p:nvPr>
          </p:nvSpPr>
          <p:spPr>
            <a:xfrm>
              <a:off x="0" y="0"/>
              <a:ext cx="1440" cy="1833"/>
            </a:xfrm>
            <a:prstGeom prst="cube">
              <a:avLst>
                <a:gd name="adj" fmla="val 2958"/>
              </a:avLst>
            </a:prstGeom>
            <a:solidFill>
              <a:schemeClr val="accent1">
                <a:lumMod val="60000"/>
                <a:lumOff val="40000"/>
              </a:schemeClr>
            </a:solidFill>
            <a:ln w="9525">
              <a:noFill/>
            </a:ln>
          </p:spPr>
          <p:txBody>
            <a:bodyPr wrap="none" anchor="ctr" anchorCtr="0"/>
            <a:p>
              <a:pP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sp>
          <p:nvSpPr>
            <p:cNvPr id="10261" name="Text Box 22"/>
            <p:cNvSpPr txBox="1"/>
            <p:nvPr>
              <p:custDataLst>
                <p:tags r:id="rId14"/>
              </p:custDataLst>
            </p:nvPr>
          </p:nvSpPr>
          <p:spPr>
            <a:xfrm>
              <a:off x="180" y="273"/>
              <a:ext cx="1080" cy="468"/>
            </a:xfrm>
            <a:prstGeom prst="rect">
              <a:avLst/>
            </a:prstGeom>
            <a:gradFill rotWithShape="1">
              <a:gsLst>
                <a:gs pos="0">
                  <a:srgbClr val="FF99CC">
                    <a:alpha val="50998"/>
                  </a:srgbClr>
                </a:gs>
                <a:gs pos="100000">
                  <a:srgbClr val="B17D96"/>
                </a:gs>
              </a:gsLst>
              <a:lin ang="5400000" scaled="1"/>
              <a:tileRect/>
            </a:gradFill>
            <a:ln w="9525">
              <a:noFill/>
            </a:ln>
          </p:spPr>
          <p:txBody>
            <a:bodyPr wrap="none" anchor="ctr" anchorCtr="0"/>
            <a:p>
              <a:pPr algn="ctr"/>
              <a:r>
                <a:rPr lang="zh-CN" altLang="en-US" sz="2800" b="1" dirty="0">
                  <a:solidFill>
                    <a:srgbClr val="000000"/>
                  </a:solidFill>
                  <a:latin typeface="方正粗黑宋简体" panose="02000000000000000000" charset="-122"/>
                  <a:ea typeface="方正大黑体_GBK" panose="02010600010101010101" charset="-122"/>
                </a:rPr>
                <a:t>明细账</a:t>
              </a:r>
              <a:endParaRPr lang="zh-CN" altLang="en-US" sz="2800" b="1" dirty="0">
                <a:solidFill>
                  <a:srgbClr val="000000"/>
                </a:solidFill>
                <a:latin typeface="方正粗黑宋简体" panose="02000000000000000000" charset="-122"/>
                <a:ea typeface="方正大黑体_GBK" panose="02010600010101010101" charset="-122"/>
              </a:endParaRPr>
            </a:p>
          </p:txBody>
        </p:sp>
      </p:grpSp>
      <p:grpSp>
        <p:nvGrpSpPr>
          <p:cNvPr id="3" name="Group 23"/>
          <p:cNvGrpSpPr/>
          <p:nvPr/>
        </p:nvGrpSpPr>
        <p:grpSpPr>
          <a:xfrm>
            <a:off x="7804150" y="5409565"/>
            <a:ext cx="1339850" cy="838835"/>
            <a:chOff x="0" y="0"/>
            <a:chExt cx="1440" cy="1833"/>
          </a:xfrm>
        </p:grpSpPr>
        <p:sp>
          <p:nvSpPr>
            <p:cNvPr id="10258" name="AutoShape 24"/>
            <p:cNvSpPr/>
            <p:nvPr>
              <p:custDataLst>
                <p:tags r:id="rId15"/>
              </p:custDataLst>
            </p:nvPr>
          </p:nvSpPr>
          <p:spPr>
            <a:xfrm>
              <a:off x="0" y="0"/>
              <a:ext cx="1440" cy="1833"/>
            </a:xfrm>
            <a:prstGeom prst="cube">
              <a:avLst>
                <a:gd name="adj" fmla="val 2958"/>
              </a:avLst>
            </a:prstGeom>
            <a:solidFill>
              <a:srgbClr val="92D050"/>
            </a:solidFill>
            <a:ln w="9525">
              <a:noFill/>
            </a:ln>
          </p:spPr>
          <p:txBody>
            <a:bodyPr wrap="none" anchor="ctr" anchorCtr="0"/>
            <a:p>
              <a:pP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sp>
          <p:nvSpPr>
            <p:cNvPr id="10259" name="Text Box 25"/>
            <p:cNvSpPr txBox="1"/>
            <p:nvPr>
              <p:custDataLst>
                <p:tags r:id="rId16"/>
              </p:custDataLst>
            </p:nvPr>
          </p:nvSpPr>
          <p:spPr>
            <a:xfrm>
              <a:off x="180" y="273"/>
              <a:ext cx="1080" cy="468"/>
            </a:xfrm>
            <a:prstGeom prst="rect">
              <a:avLst/>
            </a:prstGeom>
            <a:gradFill rotWithShape="1">
              <a:gsLst>
                <a:gs pos="0">
                  <a:srgbClr val="FF99CC">
                    <a:alpha val="50998"/>
                  </a:srgbClr>
                </a:gs>
                <a:gs pos="100000">
                  <a:srgbClr val="B17D96"/>
                </a:gs>
              </a:gsLst>
              <a:lin ang="5400000" scaled="1"/>
              <a:tileRect/>
            </a:gradFill>
            <a:ln w="9525">
              <a:noFill/>
            </a:ln>
          </p:spPr>
          <p:txBody>
            <a:bodyPr wrap="none" anchor="ctr" anchorCtr="0"/>
            <a:p>
              <a:pPr algn="ctr"/>
              <a:r>
                <a:rPr lang="zh-CN" altLang="en-US" sz="2800" b="1" dirty="0">
                  <a:solidFill>
                    <a:srgbClr val="000000"/>
                  </a:solidFill>
                  <a:latin typeface="方正粗黑宋简体" panose="02000000000000000000" charset="-122"/>
                  <a:ea typeface="方正大黑体_GBK" panose="02010600010101010101" charset="-122"/>
                </a:rPr>
                <a:t>辅助账</a:t>
              </a:r>
              <a:endParaRPr lang="zh-CN" altLang="en-US" sz="2800" b="1" dirty="0">
                <a:solidFill>
                  <a:srgbClr val="000000"/>
                </a:solidFill>
                <a:latin typeface="方正粗黑宋简体" panose="02000000000000000000" charset="-122"/>
                <a:ea typeface="方正大黑体_GBK" panose="02010600010101010101" charset="-122"/>
              </a:endParaRPr>
            </a:p>
          </p:txBody>
        </p:sp>
      </p:grpSp>
      <p:grpSp>
        <p:nvGrpSpPr>
          <p:cNvPr id="4" name="Group 26"/>
          <p:cNvGrpSpPr/>
          <p:nvPr/>
        </p:nvGrpSpPr>
        <p:grpSpPr>
          <a:xfrm>
            <a:off x="7127875" y="3705225"/>
            <a:ext cx="604838" cy="1079500"/>
            <a:chOff x="0" y="0"/>
            <a:chExt cx="381" cy="680"/>
          </a:xfrm>
        </p:grpSpPr>
        <p:sp>
          <p:nvSpPr>
            <p:cNvPr id="10256" name="Line 27"/>
            <p:cNvSpPr/>
            <p:nvPr/>
          </p:nvSpPr>
          <p:spPr>
            <a:xfrm flipH="1">
              <a:off x="0" y="363"/>
              <a:ext cx="195" cy="0"/>
            </a:xfrm>
            <a:prstGeom prst="line">
              <a:avLst/>
            </a:prstGeom>
            <a:ln w="63500" cap="flat" cmpd="sng">
              <a:solidFill>
                <a:srgbClr val="FA5534"/>
              </a:solidFill>
              <a:prstDash val="solid"/>
              <a:headEnd type="none" w="med" len="med"/>
              <a:tailEnd type="none" w="med" len="med"/>
            </a:ln>
            <a:effectLst>
              <a:outerShdw dist="107763" dir="2699999" algn="ctr" rotWithShape="0">
                <a:srgbClr val="C0C0C0">
                  <a:alpha val="50000"/>
                </a:srgbClr>
              </a:outerShdw>
            </a:effectLst>
          </p:spPr>
        </p:sp>
        <p:sp>
          <p:nvSpPr>
            <p:cNvPr id="5" name="AutoShape 28"/>
            <p:cNvSpPr/>
            <p:nvPr>
              <p:custDataLst>
                <p:tags r:id="rId17"/>
              </p:custDataLst>
            </p:nvPr>
          </p:nvSpPr>
          <p:spPr>
            <a:xfrm>
              <a:off x="192" y="0"/>
              <a:ext cx="189" cy="680"/>
            </a:xfrm>
            <a:prstGeom prst="leftBracket">
              <a:avLst>
                <a:gd name="adj" fmla="val 29982"/>
              </a:avLst>
            </a:prstGeom>
            <a:noFill/>
            <a:ln w="50800" cap="flat" cmpd="sng">
              <a:solidFill>
                <a:srgbClr val="FF6600"/>
              </a:solidFill>
              <a:prstDash val="solid"/>
              <a:headEnd type="triangle" w="med" len="med"/>
              <a:tailEnd type="triangle" w="med" len="med"/>
            </a:ln>
            <a:effectLst>
              <a:outerShdw dist="107763" dir="2699999" algn="ctr" rotWithShape="0">
                <a:srgbClr val="C0C0C0">
                  <a:alpha val="50000"/>
                </a:srgbClr>
              </a:outerShdw>
            </a:effectLst>
          </p:spPr>
          <p:txBody>
            <a:bodyPr/>
            <a:p>
              <a:pP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grpSp>
    </p:spTree>
    <p:custDataLst>
      <p:tags r:id="rId1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0243"/>
                                        </p:tgtEl>
                                        <p:attrNameLst>
                                          <p:attrName>style.visibility</p:attrName>
                                        </p:attrNameLst>
                                      </p:cBhvr>
                                      <p:to>
                                        <p:strVal val="visible"/>
                                      </p:to>
                                    </p:set>
                                  </p:childTnLst>
                                </p:cTn>
                              </p:par>
                            </p:childTnLst>
                          </p:cTn>
                        </p:par>
                        <p:par>
                          <p:cTn id="7" fill="hold">
                            <p:stCondLst>
                              <p:cond delay="500"/>
                            </p:stCondLst>
                            <p:childTnLst>
                              <p:par>
                                <p:cTn id="8" presetID="17" presetClass="entr" presetSubtype="10" fill="hold" nodeType="afterEffect">
                                  <p:stCondLst>
                                    <p:cond delay="0"/>
                                  </p:stCondLst>
                                  <p:childTnLst>
                                    <p:set>
                                      <p:cBhvr>
                                        <p:cTn id="9" dur="1" fill="hold">
                                          <p:stCondLst>
                                            <p:cond delay="0"/>
                                          </p:stCondLst>
                                        </p:cTn>
                                        <p:tgtEl>
                                          <p:spTgt spid="10246"/>
                                        </p:tgtEl>
                                        <p:attrNameLst>
                                          <p:attrName>style.visibility</p:attrName>
                                        </p:attrNameLst>
                                      </p:cBhvr>
                                      <p:to>
                                        <p:strVal val="visible"/>
                                      </p:to>
                                    </p:set>
                                    <p:anim calcmode="lin" valueType="num">
                                      <p:cBhvr>
                                        <p:cTn id="10" dur="500" fill="hold"/>
                                        <p:tgtEl>
                                          <p:spTgt spid="10246"/>
                                        </p:tgtEl>
                                        <p:attrNameLst>
                                          <p:attrName>ppt_w</p:attrName>
                                        </p:attrNameLst>
                                      </p:cBhvr>
                                      <p:tavLst>
                                        <p:tav tm="0">
                                          <p:val>
                                            <p:fltVal val="0.000000"/>
                                          </p:val>
                                        </p:tav>
                                        <p:tav tm="100000">
                                          <p:val>
                                            <p:strVal val="#ppt_w"/>
                                          </p:val>
                                        </p:tav>
                                      </p:tavLst>
                                    </p:anim>
                                    <p:anim calcmode="lin" valueType="num">
                                      <p:cBhvr>
                                        <p:cTn id="11" dur="500" fill="hold"/>
                                        <p:tgtEl>
                                          <p:spTgt spid="10246"/>
                                        </p:tgtEl>
                                        <p:attrNameLst>
                                          <p:attrName>ppt_h</p:attrName>
                                        </p:attrNameLst>
                                      </p:cBhvr>
                                      <p:tavLst>
                                        <p:tav tm="0">
                                          <p:val>
                                            <p:strVal val="#ppt_h"/>
                                          </p:val>
                                        </p:tav>
                                        <p:tav tm="100000">
                                          <p:val>
                                            <p:strVal val="#ppt_h"/>
                                          </p:val>
                                        </p:tav>
                                      </p:tavLst>
                                    </p:anim>
                                  </p:childTnLst>
                                </p:cTn>
                              </p:par>
                            </p:childTnLst>
                          </p:cTn>
                        </p:par>
                        <p:par>
                          <p:cTn id="12" fill="hold">
                            <p:stCondLst>
                              <p:cond delay="1000"/>
                            </p:stCondLst>
                            <p:childTnLst>
                              <p:par>
                                <p:cTn id="13" presetID="17" presetClass="entr" presetSubtype="10" fill="hold" grpId="0" nodeType="afterEffect">
                                  <p:stCondLst>
                                    <p:cond delay="0"/>
                                  </p:stCondLst>
                                  <p:childTnLst>
                                    <p:set>
                                      <p:cBhvr>
                                        <p:cTn id="14" dur="1" fill="hold">
                                          <p:stCondLst>
                                            <p:cond delay="0"/>
                                          </p:stCondLst>
                                        </p:cTn>
                                        <p:tgtEl>
                                          <p:spTgt spid="10251"/>
                                        </p:tgtEl>
                                        <p:attrNameLst>
                                          <p:attrName>style.visibility</p:attrName>
                                        </p:attrNameLst>
                                      </p:cBhvr>
                                      <p:to>
                                        <p:strVal val="visible"/>
                                      </p:to>
                                    </p:set>
                                    <p:anim calcmode="lin" valueType="num">
                                      <p:cBhvr>
                                        <p:cTn id="15" dur="500" fill="hold"/>
                                        <p:tgtEl>
                                          <p:spTgt spid="10251"/>
                                        </p:tgtEl>
                                        <p:attrNameLst>
                                          <p:attrName>ppt_w</p:attrName>
                                        </p:attrNameLst>
                                      </p:cBhvr>
                                      <p:tavLst>
                                        <p:tav tm="0">
                                          <p:val>
                                            <p:fltVal val="0.000000"/>
                                          </p:val>
                                        </p:tav>
                                        <p:tav tm="100000">
                                          <p:val>
                                            <p:strVal val="#ppt_w"/>
                                          </p:val>
                                        </p:tav>
                                      </p:tavLst>
                                    </p:anim>
                                    <p:anim calcmode="lin" valueType="num">
                                      <p:cBhvr>
                                        <p:cTn id="16" dur="500" fill="hold"/>
                                        <p:tgtEl>
                                          <p:spTgt spid="10251"/>
                                        </p:tgtEl>
                                        <p:attrNameLst>
                                          <p:attrName>ppt_h</p:attrName>
                                        </p:attrNameLst>
                                      </p:cBhvr>
                                      <p:tavLst>
                                        <p:tav tm="0">
                                          <p:val>
                                            <p:strVal val="#ppt_h"/>
                                          </p:val>
                                        </p:tav>
                                        <p:tav tm="100000">
                                          <p:val>
                                            <p:strVal val="#ppt_h"/>
                                          </p:val>
                                        </p:tav>
                                      </p:tavLst>
                                    </p:anim>
                                  </p:childTnLst>
                                </p:cTn>
                              </p:par>
                            </p:childTnLst>
                          </p:cTn>
                        </p:par>
                        <p:par>
                          <p:cTn id="17" fill="hold">
                            <p:stCondLst>
                              <p:cond delay="1500"/>
                            </p:stCondLst>
                            <p:childTnLst>
                              <p:par>
                                <p:cTn id="18" presetID="17" presetClass="entr" presetSubtype="10" fill="hold" grpId="0" nodeType="afterEffect">
                                  <p:stCondLst>
                                    <p:cond delay="0"/>
                                  </p:stCondLst>
                                  <p:childTnLst>
                                    <p:set>
                                      <p:cBhvr>
                                        <p:cTn id="19" dur="1" fill="hold">
                                          <p:stCondLst>
                                            <p:cond delay="0"/>
                                          </p:stCondLst>
                                        </p:cTn>
                                        <p:tgtEl>
                                          <p:spTgt spid="10250"/>
                                        </p:tgtEl>
                                        <p:attrNameLst>
                                          <p:attrName>style.visibility</p:attrName>
                                        </p:attrNameLst>
                                      </p:cBhvr>
                                      <p:to>
                                        <p:strVal val="visible"/>
                                      </p:to>
                                    </p:set>
                                    <p:anim calcmode="lin" valueType="num">
                                      <p:cBhvr>
                                        <p:cTn id="20" dur="500" fill="hold"/>
                                        <p:tgtEl>
                                          <p:spTgt spid="10250"/>
                                        </p:tgtEl>
                                        <p:attrNameLst>
                                          <p:attrName>ppt_w</p:attrName>
                                        </p:attrNameLst>
                                      </p:cBhvr>
                                      <p:tavLst>
                                        <p:tav tm="0">
                                          <p:val>
                                            <p:fltVal val="0.000000"/>
                                          </p:val>
                                        </p:tav>
                                        <p:tav tm="100000">
                                          <p:val>
                                            <p:strVal val="#ppt_w"/>
                                          </p:val>
                                        </p:tav>
                                      </p:tavLst>
                                    </p:anim>
                                    <p:anim calcmode="lin" valueType="num">
                                      <p:cBhvr>
                                        <p:cTn id="21" dur="500" fill="hold"/>
                                        <p:tgtEl>
                                          <p:spTgt spid="10250"/>
                                        </p:tgtEl>
                                        <p:attrNameLst>
                                          <p:attrName>ppt_h</p:attrName>
                                        </p:attrNameLst>
                                      </p:cBhvr>
                                      <p:tavLst>
                                        <p:tav tm="0">
                                          <p:val>
                                            <p:strVal val="#ppt_h"/>
                                          </p:val>
                                        </p:tav>
                                        <p:tav tm="100000">
                                          <p:val>
                                            <p:strVal val="#ppt_h"/>
                                          </p:val>
                                        </p:tav>
                                      </p:tavLst>
                                    </p:anim>
                                  </p:childTnLst>
                                </p:cTn>
                              </p:par>
                            </p:childTnLst>
                          </p:cTn>
                        </p:par>
                        <p:par>
                          <p:cTn id="22" fill="hold">
                            <p:stCondLst>
                              <p:cond delay="2000"/>
                            </p:stCondLst>
                            <p:childTnLst>
                              <p:par>
                                <p:cTn id="23" presetID="17" presetClass="entr" presetSubtype="10" fill="hold" grpId="0" nodeType="afterEffect">
                                  <p:stCondLst>
                                    <p:cond delay="0"/>
                                  </p:stCondLst>
                                  <p:childTnLst>
                                    <p:set>
                                      <p:cBhvr>
                                        <p:cTn id="24" dur="1" fill="hold">
                                          <p:stCondLst>
                                            <p:cond delay="0"/>
                                          </p:stCondLst>
                                        </p:cTn>
                                        <p:tgtEl>
                                          <p:spTgt spid="10249"/>
                                        </p:tgtEl>
                                        <p:attrNameLst>
                                          <p:attrName>style.visibility</p:attrName>
                                        </p:attrNameLst>
                                      </p:cBhvr>
                                      <p:to>
                                        <p:strVal val="visible"/>
                                      </p:to>
                                    </p:set>
                                    <p:anim calcmode="lin" valueType="num">
                                      <p:cBhvr>
                                        <p:cTn id="25" dur="500" fill="hold"/>
                                        <p:tgtEl>
                                          <p:spTgt spid="10249"/>
                                        </p:tgtEl>
                                        <p:attrNameLst>
                                          <p:attrName>ppt_w</p:attrName>
                                        </p:attrNameLst>
                                      </p:cBhvr>
                                      <p:tavLst>
                                        <p:tav tm="0">
                                          <p:val>
                                            <p:fltVal val="0.000000"/>
                                          </p:val>
                                        </p:tav>
                                        <p:tav tm="100000">
                                          <p:val>
                                            <p:strVal val="#ppt_w"/>
                                          </p:val>
                                        </p:tav>
                                      </p:tavLst>
                                    </p:anim>
                                    <p:anim calcmode="lin" valueType="num">
                                      <p:cBhvr>
                                        <p:cTn id="26" dur="500" fill="hold"/>
                                        <p:tgtEl>
                                          <p:spTgt spid="10249"/>
                                        </p:tgtEl>
                                        <p:attrNameLst>
                                          <p:attrName>ppt_h</p:attrName>
                                        </p:attrNameLst>
                                      </p:cBhvr>
                                      <p:tavLst>
                                        <p:tav tm="0">
                                          <p:val>
                                            <p:strVal val="#ppt_h"/>
                                          </p:val>
                                        </p:tav>
                                        <p:tav tm="100000">
                                          <p:val>
                                            <p:strVal val="#ppt_h"/>
                                          </p:val>
                                        </p:tav>
                                      </p:tavLst>
                                    </p:anim>
                                  </p:childTnLst>
                                </p:cTn>
                              </p:par>
                            </p:childTnLst>
                          </p:cTn>
                        </p:par>
                        <p:par>
                          <p:cTn id="27" fill="hold">
                            <p:stCondLst>
                              <p:cond delay="2500"/>
                            </p:stCondLst>
                            <p:childTnLst>
                              <p:par>
                                <p:cTn id="28" presetID="12" presetClass="entr" presetSubtype="8" fill="hold" nodeType="afterEffect">
                                  <p:stCondLst>
                                    <p:cond delay="0"/>
                                  </p:stCondLst>
                                  <p:childTnLst>
                                    <p:set>
                                      <p:cBhvr>
                                        <p:cTn id="29" dur="1" fill="hold">
                                          <p:stCondLst>
                                            <p:cond delay="0"/>
                                          </p:stCondLst>
                                        </p:cTn>
                                        <p:tgtEl>
                                          <p:spTgt spid="10252"/>
                                        </p:tgtEl>
                                        <p:attrNameLst>
                                          <p:attrName>style.visibility</p:attrName>
                                        </p:attrNameLst>
                                      </p:cBhvr>
                                      <p:to>
                                        <p:strVal val="visible"/>
                                      </p:to>
                                    </p:set>
                                    <p:animEffect transition="in" filter="slide(fromLeft)">
                                      <p:cBhvr>
                                        <p:cTn id="30" dur="500"/>
                                        <p:tgtEl>
                                          <p:spTgt spid="10252"/>
                                        </p:tgtEl>
                                      </p:cBhvr>
                                    </p:animEffect>
                                  </p:childTnLst>
                                </p:cTn>
                              </p:par>
                            </p:childTnLst>
                          </p:cTn>
                        </p:par>
                        <p:par>
                          <p:cTn id="31" fill="hold">
                            <p:stCondLst>
                              <p:cond delay="3000"/>
                            </p:stCondLst>
                            <p:childTnLst>
                              <p:par>
                                <p:cTn id="32" presetID="1" presetClass="entr" presetSubtype="0" fill="hold" nodeType="afterEffect">
                                  <p:stCondLst>
                                    <p:cond delay="0"/>
                                  </p:stCondLst>
                                  <p:childTnLst>
                                    <p:set>
                                      <p:cBhvr>
                                        <p:cTn id="33" dur="1" fill="hold">
                                          <p:stCondLst>
                                            <p:cond delay="499"/>
                                          </p:stCondLst>
                                        </p:cTn>
                                        <p:tgtEl>
                                          <p:spTgt spid="10254"/>
                                        </p:tgtEl>
                                        <p:attrNameLst>
                                          <p:attrName>style.visibility</p:attrName>
                                        </p:attrNameLst>
                                      </p:cBhvr>
                                      <p:to>
                                        <p:strVal val="visible"/>
                                      </p:to>
                                    </p:set>
                                  </p:childTnLst>
                                </p:cTn>
                              </p:par>
                            </p:childTnLst>
                          </p:cTn>
                        </p:par>
                        <p:par>
                          <p:cTn id="34" fill="hold">
                            <p:stCondLst>
                              <p:cond delay="3500"/>
                            </p:stCondLst>
                            <p:childTnLst>
                              <p:par>
                                <p:cTn id="35" presetID="12" presetClass="entr" presetSubtype="8"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slide(fromLeft)">
                                      <p:cBhvr>
                                        <p:cTn id="37" dur="500"/>
                                        <p:tgtEl>
                                          <p:spTgt spid="4"/>
                                        </p:tgtEl>
                                      </p:cBhvr>
                                    </p:animEffect>
                                  </p:childTnLst>
                                </p:cTn>
                              </p:par>
                            </p:childTnLst>
                          </p:cTn>
                        </p:par>
                        <p:par>
                          <p:cTn id="38" fill="hold">
                            <p:stCondLst>
                              <p:cond delay="4000"/>
                            </p:stCondLst>
                            <p:childTnLst>
                              <p:par>
                                <p:cTn id="39" presetID="1" presetClass="entr" presetSubtype="0" fill="hold" nodeType="afterEffect">
                                  <p:stCondLst>
                                    <p:cond delay="0"/>
                                  </p:stCondLst>
                                  <p:childTnLst>
                                    <p:set>
                                      <p:cBhvr>
                                        <p:cTn id="40" dur="1" fill="hold">
                                          <p:stCondLst>
                                            <p:cond delay="499"/>
                                          </p:stCondLst>
                                        </p:cTn>
                                        <p:tgtEl>
                                          <p:spTgt spid="10260"/>
                                        </p:tgtEl>
                                        <p:attrNameLst>
                                          <p:attrName>style.visibility</p:attrName>
                                        </p:attrNameLst>
                                      </p:cBhvr>
                                      <p:to>
                                        <p:strVal val="visible"/>
                                      </p:to>
                                    </p:set>
                                  </p:childTnLst>
                                </p:cTn>
                              </p:par>
                            </p:childTnLst>
                          </p:cTn>
                        </p:par>
                        <p:par>
                          <p:cTn id="41" fill="hold">
                            <p:stCondLst>
                              <p:cond delay="4500"/>
                            </p:stCondLst>
                            <p:childTnLst>
                              <p:par>
                                <p:cTn id="42" presetID="1" presetClass="entr" presetSubtype="0" fill="hold" nodeType="afterEffect">
                                  <p:stCondLst>
                                    <p:cond delay="0"/>
                                  </p:stCondLst>
                                  <p:childTnLst>
                                    <p:set>
                                      <p:cBhvr>
                                        <p:cTn id="43" dur="1" fill="hold">
                                          <p:stCondLst>
                                            <p:cond delay="499"/>
                                          </p:stCondLst>
                                        </p:cTn>
                                        <p:tgtEl>
                                          <p:spTgt spid="10257"/>
                                        </p:tgtEl>
                                        <p:attrNameLst>
                                          <p:attrName>style.visibility</p:attrName>
                                        </p:attrNameLst>
                                      </p:cBhvr>
                                      <p:to>
                                        <p:strVal val="visible"/>
                                      </p:to>
                                    </p:set>
                                  </p:childTnLst>
                                </p:cTn>
                              </p:par>
                            </p:childTnLst>
                          </p:cTn>
                        </p:par>
                        <p:par>
                          <p:cTn id="44" fill="hold">
                            <p:stCondLst>
                              <p:cond delay="5000"/>
                            </p:stCondLst>
                            <p:childTnLst>
                              <p:par>
                                <p:cTn id="45" presetID="12" presetClass="entr" presetSubtype="8" fill="hold" nodeType="afterEffect">
                                  <p:stCondLst>
                                    <p:cond delay="0"/>
                                  </p:stCondLst>
                                  <p:childTnLst>
                                    <p:set>
                                      <p:cBhvr>
                                        <p:cTn id="46" dur="1" fill="hold">
                                          <p:stCondLst>
                                            <p:cond delay="0"/>
                                          </p:stCondLst>
                                        </p:cTn>
                                        <p:tgtEl>
                                          <p:spTgt spid="10253"/>
                                        </p:tgtEl>
                                        <p:attrNameLst>
                                          <p:attrName>style.visibility</p:attrName>
                                        </p:attrNameLst>
                                      </p:cBhvr>
                                      <p:to>
                                        <p:strVal val="visible"/>
                                      </p:to>
                                    </p:set>
                                    <p:animEffect transition="in" filter="slide(fromLeft)">
                                      <p:cBhvr>
                                        <p:cTn id="47" dur="500"/>
                                        <p:tgtEl>
                                          <p:spTgt spid="10253"/>
                                        </p:tgtEl>
                                      </p:cBhvr>
                                    </p:animEffect>
                                  </p:childTnLst>
                                </p:cTn>
                              </p:par>
                            </p:childTnLst>
                          </p:cTn>
                        </p:par>
                        <p:par>
                          <p:cTn id="48" fill="hold">
                            <p:stCondLst>
                              <p:cond delay="5500"/>
                            </p:stCondLst>
                            <p:childTnLst>
                              <p:par>
                                <p:cTn id="49" presetID="1" presetClass="entr" presetSubtype="0" fill="hold" nodeType="afterEffect">
                                  <p:stCondLst>
                                    <p:cond delay="0"/>
                                  </p:stCondLst>
                                  <p:childTnLst>
                                    <p:set>
                                      <p:cBhvr>
                                        <p:cTn id="50"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9" grpId="0" bldLvl="0" animBg="1"/>
      <p:bldP spid="10250" grpId="0" bldLvl="0" animBg="1"/>
      <p:bldP spid="10251"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7170" name="Rectangle 2"/>
          <p:cNvSpPr>
            <a:spLocks noGrp="1"/>
          </p:cNvSpPr>
          <p:nvPr>
            <p:ph type="title" idx="4294967295"/>
          </p:nvPr>
        </p:nvSpPr>
        <p:spPr>
          <a:xfrm>
            <a:off x="1238250" y="381000"/>
            <a:ext cx="7086600" cy="631825"/>
          </a:xfrm>
          <a:noFill/>
          <a:ln w="9525">
            <a:noFill/>
          </a:ln>
        </p:spPr>
        <p:txBody>
          <a:bodyPr vert="horz" wrap="square" lIns="91440" tIns="45720" rIns="91440" bIns="45720" anchor="ctr" anchorCtr="0">
            <a:noAutofit/>
          </a:bodyPr>
          <a:lstStyle>
            <a:lvl1pPr algn="l" rtl="0" fontAlgn="base">
              <a:spcBef>
                <a:spcPct val="0"/>
              </a:spcBef>
              <a:spcAft>
                <a:spcPct val="0"/>
              </a:spcAft>
              <a:defRPr sz="3200" kern="1200">
                <a:solidFill>
                  <a:schemeClr val="bg1"/>
                </a:solidFill>
                <a:latin typeface="+mj-lt"/>
                <a:ea typeface="+mj-ea"/>
                <a:cs typeface="+mj-cs"/>
              </a:defRPr>
            </a:lvl1pPr>
            <a:lvl2pPr algn="l" rtl="0" fontAlgn="base">
              <a:spcBef>
                <a:spcPct val="0"/>
              </a:spcBef>
              <a:spcAft>
                <a:spcPct val="0"/>
              </a:spcAft>
              <a:defRPr sz="3200">
                <a:solidFill>
                  <a:schemeClr val="bg1"/>
                </a:solidFill>
                <a:latin typeface="黑体" panose="02010609060101010101" charset="-122"/>
                <a:ea typeface="黑体" panose="02010609060101010101" charset="-122"/>
              </a:defRPr>
            </a:lvl2pPr>
            <a:lvl3pPr algn="l" rtl="0" fontAlgn="base">
              <a:spcBef>
                <a:spcPct val="0"/>
              </a:spcBef>
              <a:spcAft>
                <a:spcPct val="0"/>
              </a:spcAft>
              <a:defRPr sz="3200">
                <a:solidFill>
                  <a:schemeClr val="bg1"/>
                </a:solidFill>
                <a:latin typeface="黑体" panose="02010609060101010101" charset="-122"/>
                <a:ea typeface="黑体" panose="02010609060101010101" charset="-122"/>
              </a:defRPr>
            </a:lvl3pPr>
            <a:lvl4pPr algn="l" rtl="0" fontAlgn="base">
              <a:spcBef>
                <a:spcPct val="0"/>
              </a:spcBef>
              <a:spcAft>
                <a:spcPct val="0"/>
              </a:spcAft>
              <a:defRPr sz="3200">
                <a:solidFill>
                  <a:schemeClr val="bg1"/>
                </a:solidFill>
                <a:latin typeface="黑体" panose="02010609060101010101" charset="-122"/>
                <a:ea typeface="黑体" panose="02010609060101010101" charset="-122"/>
              </a:defRPr>
            </a:lvl4pPr>
            <a:lvl5pPr algn="l" rtl="0" fontAlgn="base">
              <a:spcBef>
                <a:spcPct val="0"/>
              </a:spcBef>
              <a:spcAft>
                <a:spcPct val="0"/>
              </a:spcAft>
              <a:defRPr sz="3200">
                <a:solidFill>
                  <a:schemeClr val="bg1"/>
                </a:solidFill>
                <a:latin typeface="黑体" panose="02010609060101010101" charset="-122"/>
                <a:ea typeface="黑体" panose="02010609060101010101" charset="-122"/>
              </a:defRPr>
            </a:lvl5pPr>
            <a:lvl6pPr marL="457200" algn="l" rtl="0" fontAlgn="base">
              <a:spcBef>
                <a:spcPct val="0"/>
              </a:spcBef>
              <a:spcAft>
                <a:spcPct val="0"/>
              </a:spcAft>
              <a:defRPr sz="3200">
                <a:solidFill>
                  <a:schemeClr val="bg1"/>
                </a:solidFill>
                <a:latin typeface="黑体" panose="02010609060101010101" charset="-122"/>
                <a:ea typeface="黑体" panose="02010609060101010101" charset="-122"/>
              </a:defRPr>
            </a:lvl6pPr>
            <a:lvl7pPr marL="914400" algn="l" rtl="0" fontAlgn="base">
              <a:spcBef>
                <a:spcPct val="0"/>
              </a:spcBef>
              <a:spcAft>
                <a:spcPct val="0"/>
              </a:spcAft>
              <a:defRPr sz="3200">
                <a:solidFill>
                  <a:schemeClr val="bg1"/>
                </a:solidFill>
                <a:latin typeface="黑体" panose="02010609060101010101" charset="-122"/>
                <a:ea typeface="黑体" panose="02010609060101010101" charset="-122"/>
              </a:defRPr>
            </a:lvl7pPr>
            <a:lvl8pPr marL="1371600" algn="l" rtl="0" fontAlgn="base">
              <a:spcBef>
                <a:spcPct val="0"/>
              </a:spcBef>
              <a:spcAft>
                <a:spcPct val="0"/>
              </a:spcAft>
              <a:defRPr sz="3200">
                <a:solidFill>
                  <a:schemeClr val="bg1"/>
                </a:solidFill>
                <a:latin typeface="黑体" panose="02010609060101010101" charset="-122"/>
                <a:ea typeface="黑体" panose="02010609060101010101" charset="-122"/>
              </a:defRPr>
            </a:lvl8pPr>
            <a:lvl9pPr marL="1828800" algn="l" rtl="0" fontAlgn="base">
              <a:spcBef>
                <a:spcPct val="0"/>
              </a:spcBef>
              <a:spcAft>
                <a:spcPct val="0"/>
              </a:spcAft>
              <a:defRPr sz="3200">
                <a:solidFill>
                  <a:schemeClr val="bg1"/>
                </a:solidFill>
                <a:latin typeface="黑体" panose="02010609060101010101" charset="-122"/>
                <a:ea typeface="黑体" panose="02010609060101010101" charset="-122"/>
              </a:defRPr>
            </a:lvl9pPr>
          </a:lstStyle>
          <a:p>
            <a:pPr lvl="0" algn="l" defTabSz="914400">
              <a:buClrTx/>
              <a:buSzTx/>
              <a:buFontTx/>
            </a:pPr>
            <a:r>
              <a:rPr lang="zh-CN" altLang="en-US" sz="2800" b="0" dirty="0">
                <a:solidFill>
                  <a:srgbClr val="000080"/>
                </a:solidFill>
                <a:latin typeface="方正粗黑宋简体" panose="02000000000000000000" charset="-122"/>
                <a:ea typeface="方正大黑体_GBK" panose="02010600010101010101" charset="-122"/>
                <a:sym typeface="+mn-ea"/>
              </a:rPr>
              <a:t>（二）账簿的分类</a:t>
            </a:r>
            <a:endParaRPr lang="zh-CN" altLang="en-US" sz="2800" b="0" dirty="0">
              <a:solidFill>
                <a:srgbClr val="000080"/>
              </a:solidFill>
              <a:latin typeface="方正粗黑宋简体" panose="02000000000000000000" charset="-122"/>
              <a:ea typeface="方正大黑体_GBK" panose="02010600010101010101" charset="-122"/>
              <a:sym typeface="+mn-ea"/>
            </a:endParaRPr>
          </a:p>
        </p:txBody>
      </p:sp>
      <p:sp>
        <p:nvSpPr>
          <p:cNvPr id="7171" name="Rectangle 3"/>
          <p:cNvSpPr>
            <a:spLocks noGrp="1"/>
          </p:cNvSpPr>
          <p:nvPr>
            <p:ph idx="4294967295"/>
          </p:nvPr>
        </p:nvSpPr>
        <p:spPr>
          <a:xfrm>
            <a:off x="1238250" y="1012825"/>
            <a:ext cx="10163810" cy="5105400"/>
          </a:xfrm>
          <a:noFill/>
          <a:ln w="9525">
            <a:noFill/>
          </a:ln>
        </p:spPr>
        <p:txBody>
          <a:bodyPr vert="horz" wrap="square" lIns="91440" tIns="45720" rIns="91440" bIns="45720" anchor="t" anchorCtr="0">
            <a:noAutofit/>
          </a:bodyPr>
          <a:lstStyle>
            <a:lvl1pPr marL="342900" indent="-342900" algn="l" rtl="0" fontAlgn="base">
              <a:spcBef>
                <a:spcPct val="20000"/>
              </a:spcBef>
              <a:spcAft>
                <a:spcPct val="0"/>
              </a:spcAft>
              <a:buClr>
                <a:schemeClr val="hlink"/>
              </a:buClr>
              <a:buFont typeface="Wingdings" panose="05000000000000000000" pitchFamily="2" charset="2"/>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defRPr sz="2400" kern="1200">
                <a:solidFill>
                  <a:schemeClr val="tx1"/>
                </a:solidFill>
                <a:latin typeface="+mn-lt"/>
                <a:ea typeface="+mn-ea"/>
                <a:cs typeface="+mn-cs"/>
              </a:defRPr>
            </a:lvl2pPr>
            <a:lvl3pPr marL="1143000" indent="-228600" algn="l" rtl="0" fontAlgn="base">
              <a:spcBef>
                <a:spcPct val="20000"/>
              </a:spcBef>
              <a:spcAft>
                <a:spcPct val="0"/>
              </a:spcAft>
              <a:buClr>
                <a:schemeClr val="tx1"/>
              </a:buClr>
              <a:defRPr sz="2000" kern="1200">
                <a:solidFill>
                  <a:schemeClr val="tx1"/>
                </a:solidFill>
                <a:latin typeface="+mn-lt"/>
                <a:ea typeface="+mn-ea"/>
                <a:cs typeface="+mn-cs"/>
              </a:defRPr>
            </a:lvl3pPr>
            <a:lvl4pPr marL="1600200" indent="-228600" algn="l" rtl="0" fontAlgn="base">
              <a:spcBef>
                <a:spcPct val="20000"/>
              </a:spcBef>
              <a:spcAft>
                <a:spcPct val="0"/>
              </a:spcAft>
              <a:defRPr kern="1200">
                <a:solidFill>
                  <a:schemeClr val="tx1"/>
                </a:solidFill>
                <a:latin typeface="+mn-lt"/>
                <a:ea typeface="+mn-ea"/>
                <a:cs typeface="+mn-cs"/>
              </a:defRPr>
            </a:lvl4pPr>
            <a:lvl5pPr marL="2057400" indent="-228600" algn="l" rtl="0" fontAlgn="base">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defTabSz="914400">
              <a:lnSpc>
                <a:spcPct val="150000"/>
              </a:lnSpc>
              <a:buClrTx/>
              <a:buSzTx/>
              <a:buNone/>
            </a:pPr>
            <a:r>
              <a:rPr lang="zh-CN" altLang="en-US" b="0">
                <a:solidFill>
                  <a:srgbClr val="002060"/>
                </a:solidFill>
              </a:rPr>
              <a:t>（</a:t>
            </a:r>
            <a:r>
              <a:rPr lang="en-US" altLang="zh-CN" b="0">
                <a:solidFill>
                  <a:srgbClr val="002060"/>
                </a:solidFill>
              </a:rPr>
              <a:t>1</a:t>
            </a:r>
            <a:r>
              <a:rPr lang="zh-CN" altLang="en-US" b="0">
                <a:solidFill>
                  <a:srgbClr val="002060"/>
                </a:solidFill>
              </a:rPr>
              <a:t>）序时账簿：</a:t>
            </a:r>
            <a:endParaRPr lang="zh-CN" altLang="en-US" b="0">
              <a:solidFill>
                <a:srgbClr val="002060"/>
              </a:solidFill>
            </a:endParaRPr>
          </a:p>
          <a:p>
            <a:pPr marL="0" lvl="0" indent="0" algn="l" defTabSz="914400">
              <a:lnSpc>
                <a:spcPct val="150000"/>
              </a:lnSpc>
              <a:buClrTx/>
              <a:buSzTx/>
              <a:buNone/>
            </a:pPr>
            <a:r>
              <a:rPr lang="zh-CN" altLang="en-US" b="0">
                <a:solidFill>
                  <a:srgbClr val="002060"/>
                </a:solidFill>
              </a:rPr>
              <a:t>又称日记账，是</a:t>
            </a:r>
            <a:r>
              <a:rPr lang="zh-CN" altLang="en-US" b="0">
                <a:solidFill>
                  <a:srgbClr val="C00000"/>
                </a:solidFill>
              </a:rPr>
              <a:t>按</a:t>
            </a:r>
            <a:r>
              <a:rPr lang="zh-CN" altLang="en-US" b="0">
                <a:solidFill>
                  <a:srgbClr val="002060"/>
                </a:solidFill>
              </a:rPr>
              <a:t>照经济</a:t>
            </a:r>
            <a:r>
              <a:rPr lang="zh-CN" altLang="en-US" b="0">
                <a:solidFill>
                  <a:srgbClr val="C00000"/>
                </a:solidFill>
              </a:rPr>
              <a:t>业务发生或完成时间</a:t>
            </a:r>
            <a:r>
              <a:rPr lang="zh-CN" altLang="en-US" b="0">
                <a:solidFill>
                  <a:srgbClr val="002060"/>
                </a:solidFill>
              </a:rPr>
              <a:t>的</a:t>
            </a:r>
            <a:r>
              <a:rPr lang="zh-CN" altLang="en-US" b="0">
                <a:solidFill>
                  <a:srgbClr val="C00000"/>
                </a:solidFill>
              </a:rPr>
              <a:t>先后</a:t>
            </a:r>
            <a:r>
              <a:rPr lang="zh-CN" altLang="en-US" b="0">
                <a:solidFill>
                  <a:srgbClr val="002060"/>
                </a:solidFill>
              </a:rPr>
              <a:t>顺序</a:t>
            </a:r>
            <a:r>
              <a:rPr lang="zh-CN" altLang="en-US" b="0">
                <a:solidFill>
                  <a:srgbClr val="C00000"/>
                </a:solidFill>
              </a:rPr>
              <a:t>逐日逐笔</a:t>
            </a:r>
            <a:r>
              <a:rPr lang="zh-CN" altLang="en-US" b="0">
                <a:solidFill>
                  <a:srgbClr val="002060"/>
                </a:solidFill>
              </a:rPr>
              <a:t>进行登记的账簿。</a:t>
            </a:r>
            <a:r>
              <a:rPr lang="zh-CN" altLang="en-US" b="0" dirty="0">
                <a:solidFill>
                  <a:srgbClr val="000080"/>
                </a:solidFill>
                <a:latin typeface="方正粗黑宋简体" panose="02000000000000000000" charset="-122"/>
                <a:ea typeface="方正大黑体_GBK" panose="02010600010101010101" charset="-122"/>
                <a:cs typeface="方正大黑体_GBK" panose="02010600010101010101" charset="-122"/>
                <a:sym typeface="+mn-ea"/>
              </a:rPr>
              <a:t> </a:t>
            </a:r>
            <a:endParaRPr lang="zh-CN" altLang="en-US" b="0" dirty="0">
              <a:solidFill>
                <a:srgbClr val="000080"/>
              </a:solidFill>
              <a:latin typeface="方正粗黑宋简体" panose="02000000000000000000" charset="-122"/>
              <a:ea typeface="方正大黑体_GBK" panose="02010600010101010101" charset="-122"/>
              <a:cs typeface="方正大黑体_GBK" panose="02010600010101010101" charset="-122"/>
              <a:sym typeface="+mn-ea"/>
            </a:endParaRPr>
          </a:p>
        </p:txBody>
      </p:sp>
      <p:pic>
        <p:nvPicPr>
          <p:cNvPr id="3" name="图片 2"/>
          <p:cNvPicPr>
            <a:picLocks noChangeAspect="1"/>
          </p:cNvPicPr>
          <p:nvPr/>
        </p:nvPicPr>
        <p:blipFill>
          <a:blip r:embed="rId3"/>
          <a:stretch>
            <a:fillRect/>
          </a:stretch>
        </p:blipFill>
        <p:spPr>
          <a:xfrm>
            <a:off x="6722745" y="3264535"/>
            <a:ext cx="2505710" cy="1784350"/>
          </a:xfrm>
          <a:prstGeom prst="rect">
            <a:avLst/>
          </a:prstGeom>
        </p:spPr>
      </p:pic>
      <p:pic>
        <p:nvPicPr>
          <p:cNvPr id="4" name="图片 3"/>
          <p:cNvPicPr>
            <a:picLocks noChangeAspect="1"/>
          </p:cNvPicPr>
          <p:nvPr/>
        </p:nvPicPr>
        <p:blipFill>
          <a:blip r:embed="rId4"/>
          <a:stretch>
            <a:fillRect/>
          </a:stretch>
        </p:blipFill>
        <p:spPr>
          <a:xfrm>
            <a:off x="1737995" y="3264535"/>
            <a:ext cx="2496185" cy="1754505"/>
          </a:xfrm>
          <a:prstGeom prst="rect">
            <a:avLst/>
          </a:prstGeom>
        </p:spPr>
      </p:pic>
    </p:spTree>
    <p:custDataLst>
      <p:tags r:id="rId5"/>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97205" y="356553"/>
            <a:ext cx="10972800" cy="1143000"/>
          </a:xfrm>
        </p:spPr>
        <p:txBody>
          <a:bodyPr>
            <a:scene3d>
              <a:camera prst="orthographicFront"/>
              <a:lightRig rig="soft" dir="t">
                <a:rot lat="0" lon="0" rev="15600000"/>
              </a:lightRig>
            </a:scene3d>
            <a:sp3d extrusionH="57150" prstMaterial="softEdge">
              <a:bevelT w="25400" h="38100"/>
            </a:sp3d>
          </a:bodyPr>
          <a:lstStyle/>
          <a:p>
            <a:pPr eaLnBrk="1" hangingPunct="1"/>
            <a:r>
              <a:rPr lang="zh-CN" sz="3200" kern="1200" smtClean="0">
                <a:solidFill>
                  <a:srgbClr val="000000"/>
                </a:solidFill>
                <a:effectLst>
                  <a:outerShdw blurRad="38100" dist="19050" dir="2700000" algn="tl" rotWithShape="0">
                    <a:schemeClr val="dk1">
                      <a:alpha val="40000"/>
                    </a:schemeClr>
                  </a:outerShdw>
                </a:effectLst>
                <a:latin typeface="方正粗黑宋简体" panose="02000000000000000000" charset="-122"/>
                <a:ea typeface="方正大黑体_GBK" panose="02010600010101010101" charset="-122"/>
                <a:cs typeface="方正大黑体_GBK" panose="02010600010101010101" charset="-122"/>
                <a:sym typeface="+mn-ea"/>
              </a:rPr>
              <a:t>项目八</a:t>
            </a:r>
            <a:r>
              <a:rPr lang="en-US" altLang="zh-CN" sz="3200" kern="1200" smtClean="0">
                <a:solidFill>
                  <a:srgbClr val="000000"/>
                </a:solidFill>
                <a:effectLst>
                  <a:outerShdw blurRad="38100" dist="19050" dir="2700000" algn="tl" rotWithShape="0">
                    <a:schemeClr val="dk1">
                      <a:alpha val="40000"/>
                    </a:schemeClr>
                  </a:outerShdw>
                </a:effectLst>
                <a:latin typeface="方正粗黑宋简体" panose="02000000000000000000" charset="-122"/>
                <a:ea typeface="方正大黑体_GBK" panose="02010600010101010101" charset="-122"/>
                <a:cs typeface="方正大黑体_GBK" panose="02010600010101010101" charset="-122"/>
                <a:sym typeface="+mn-ea"/>
              </a:rPr>
              <a:t> </a:t>
            </a:r>
            <a:r>
              <a:rPr lang="zh-CN" altLang="en-US" sz="3200" kern="1200" smtClean="0">
                <a:solidFill>
                  <a:srgbClr val="000000"/>
                </a:solidFill>
                <a:effectLst>
                  <a:outerShdw blurRad="38100" dist="19050" dir="2700000" algn="tl" rotWithShape="0">
                    <a:schemeClr val="dk1">
                      <a:alpha val="40000"/>
                    </a:schemeClr>
                  </a:outerShdw>
                </a:effectLst>
                <a:latin typeface="方正粗黑宋简体" panose="02000000000000000000" charset="-122"/>
                <a:ea typeface="方正大黑体_GBK" panose="02010600010101010101" charset="-122"/>
                <a:cs typeface="方正大黑体_GBK" panose="02010600010101010101" charset="-122"/>
                <a:sym typeface="+mn-ea"/>
              </a:rPr>
              <a:t>会计账簿</a:t>
            </a:r>
            <a:br>
              <a:rPr lang="zh-CN" altLang="en-US" sz="2800" smtClean="0">
                <a:solidFill>
                  <a:srgbClr val="000000"/>
                </a:solidFill>
                <a:effectLst>
                  <a:outerShdw blurRad="38100" dist="38100" dir="2700000" algn="tl">
                    <a:srgbClr val="C0C0C0"/>
                  </a:outerShdw>
                </a:effectLst>
                <a:latin typeface="方正粗黑宋简体" panose="02000000000000000000" charset="-122"/>
                <a:ea typeface="方正大黑体_GBK" panose="02010600010101010101" charset="-122"/>
                <a:cs typeface="方正大黑体_GBK" panose="02010600010101010101" charset="-122"/>
              </a:rPr>
            </a:br>
            <a:r>
              <a:rPr lang="zh-CN" altLang="en-US" sz="2800" smtClean="0">
                <a:solidFill>
                  <a:srgbClr val="000000"/>
                </a:solidFill>
                <a:effectLst/>
                <a:latin typeface="方正粗黑宋简体" panose="02000000000000000000" charset="-122"/>
                <a:ea typeface="方正大黑体_GBK" panose="02010600010101010101" charset="-122"/>
                <a:cs typeface="方正大黑体_GBK" panose="02010600010101010101" charset="-122"/>
              </a:rPr>
              <a:t> </a:t>
            </a:r>
            <a:endParaRPr lang="zh-CN" altLang="en-US" sz="2800" smtClean="0">
              <a:solidFill>
                <a:srgbClr val="000000"/>
              </a:solidFill>
              <a:effectLst/>
              <a:latin typeface="方正粗黑宋简体" panose="02000000000000000000" charset="-122"/>
              <a:ea typeface="方正大黑体_GBK" panose="02010600010101010101" charset="-122"/>
              <a:cs typeface="方正大黑体_GBK" panose="02010600010101010101" charset="-122"/>
            </a:endParaRPr>
          </a:p>
        </p:txBody>
      </p:sp>
      <p:sp>
        <p:nvSpPr>
          <p:cNvPr id="2" name="空心弧 1"/>
          <p:cNvSpPr/>
          <p:nvPr>
            <p:custDataLst>
              <p:tags r:id="rId1"/>
            </p:custDataLst>
          </p:nvPr>
        </p:nvSpPr>
        <p:spPr>
          <a:xfrm>
            <a:off x="2197281" y="1740764"/>
            <a:ext cx="1306462" cy="1306462"/>
          </a:xfrm>
          <a:prstGeom prst="blockArc">
            <a:avLst>
              <a:gd name="adj1" fmla="val 16102233"/>
              <a:gd name="adj2" fmla="val 656203"/>
              <a:gd name="adj3" fmla="val 101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 name="空心弧 2"/>
          <p:cNvSpPr/>
          <p:nvPr>
            <p:custDataLst>
              <p:tags r:id="rId2"/>
            </p:custDataLst>
          </p:nvPr>
        </p:nvSpPr>
        <p:spPr>
          <a:xfrm flipH="1" flipV="1">
            <a:off x="3357311" y="1947619"/>
            <a:ext cx="1306462" cy="1306462"/>
          </a:xfrm>
          <a:prstGeom prst="blockArc">
            <a:avLst>
              <a:gd name="adj1" fmla="val 11661999"/>
              <a:gd name="adj2" fmla="val 645517"/>
              <a:gd name="adj3" fmla="val 101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4" name="空心弧 3"/>
          <p:cNvSpPr/>
          <p:nvPr>
            <p:custDataLst>
              <p:tags r:id="rId3"/>
            </p:custDataLst>
          </p:nvPr>
        </p:nvSpPr>
        <p:spPr>
          <a:xfrm rot="2700000">
            <a:off x="4496130" y="2241982"/>
            <a:ext cx="1306462" cy="1306462"/>
          </a:xfrm>
          <a:prstGeom prst="blockArc">
            <a:avLst>
              <a:gd name="adj1" fmla="val 8912435"/>
              <a:gd name="adj2" fmla="val 645517"/>
              <a:gd name="adj3" fmla="val 101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3" name="空心弧 12"/>
          <p:cNvSpPr/>
          <p:nvPr>
            <p:custDataLst>
              <p:tags r:id="rId4"/>
            </p:custDataLst>
          </p:nvPr>
        </p:nvSpPr>
        <p:spPr>
          <a:xfrm rot="3120378" flipV="1">
            <a:off x="5137549" y="3224711"/>
            <a:ext cx="1306462" cy="1306462"/>
          </a:xfrm>
          <a:prstGeom prst="blockArc">
            <a:avLst>
              <a:gd name="adj1" fmla="val 10426104"/>
              <a:gd name="adj2" fmla="val 645517"/>
              <a:gd name="adj3" fmla="val 101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4" name="空心弧 13"/>
          <p:cNvSpPr/>
          <p:nvPr>
            <p:custDataLst>
              <p:tags r:id="rId5"/>
            </p:custDataLst>
          </p:nvPr>
        </p:nvSpPr>
        <p:spPr>
          <a:xfrm rot="3023909" flipH="1">
            <a:off x="6008399" y="4013402"/>
            <a:ext cx="1306462" cy="1306462"/>
          </a:xfrm>
          <a:prstGeom prst="blockArc">
            <a:avLst>
              <a:gd name="adj1" fmla="val 13833344"/>
              <a:gd name="adj2" fmla="val 569579"/>
              <a:gd name="adj3" fmla="val 1013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5" name="椭圆 14"/>
          <p:cNvSpPr/>
          <p:nvPr>
            <p:custDataLst>
              <p:tags r:id="rId6"/>
            </p:custDataLst>
          </p:nvPr>
        </p:nvSpPr>
        <p:spPr>
          <a:xfrm>
            <a:off x="3615242" y="2170434"/>
            <a:ext cx="790598" cy="7905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6" name="椭圆 15"/>
          <p:cNvSpPr/>
          <p:nvPr>
            <p:custDataLst>
              <p:tags r:id="rId7"/>
            </p:custDataLst>
          </p:nvPr>
        </p:nvSpPr>
        <p:spPr>
          <a:xfrm>
            <a:off x="4753960" y="2497005"/>
            <a:ext cx="796416" cy="7964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7" name="椭圆 16"/>
          <p:cNvSpPr/>
          <p:nvPr>
            <p:custDataLst>
              <p:tags r:id="rId8"/>
            </p:custDataLst>
          </p:nvPr>
        </p:nvSpPr>
        <p:spPr>
          <a:xfrm>
            <a:off x="5392571" y="3483212"/>
            <a:ext cx="796416" cy="7964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8" name="Freeform 10"/>
          <p:cNvSpPr>
            <a:spLocks noEditPoints="1"/>
          </p:cNvSpPr>
          <p:nvPr>
            <p:custDataLst>
              <p:tags r:id="rId9"/>
            </p:custDataLst>
          </p:nvPr>
        </p:nvSpPr>
        <p:spPr bwMode="auto">
          <a:xfrm>
            <a:off x="5507012" y="3667843"/>
            <a:ext cx="567535" cy="427154"/>
          </a:xfrm>
          <a:custGeom>
            <a:avLst/>
            <a:gdLst>
              <a:gd name="T0" fmla="*/ 222 w 434"/>
              <a:gd name="T1" fmla="*/ 75 h 328"/>
              <a:gd name="T2" fmla="*/ 251 w 434"/>
              <a:gd name="T3" fmla="*/ 10 h 328"/>
              <a:gd name="T4" fmla="*/ 198 w 434"/>
              <a:gd name="T5" fmla="*/ 21 h 328"/>
              <a:gd name="T6" fmla="*/ 147 w 434"/>
              <a:gd name="T7" fmla="*/ 13 h 328"/>
              <a:gd name="T8" fmla="*/ 179 w 434"/>
              <a:gd name="T9" fmla="*/ 76 h 328"/>
              <a:gd name="T10" fmla="*/ 182 w 434"/>
              <a:gd name="T11" fmla="*/ 309 h 328"/>
              <a:gd name="T12" fmla="*/ 222 w 434"/>
              <a:gd name="T13" fmla="*/ 75 h 328"/>
              <a:gd name="T14" fmla="*/ 243 w 434"/>
              <a:gd name="T15" fmla="*/ 219 h 328"/>
              <a:gd name="T16" fmla="*/ 233 w 434"/>
              <a:gd name="T17" fmla="*/ 237 h 328"/>
              <a:gd name="T18" fmla="*/ 212 w 434"/>
              <a:gd name="T19" fmla="*/ 245 h 328"/>
              <a:gd name="T20" fmla="*/ 212 w 434"/>
              <a:gd name="T21" fmla="*/ 252 h 328"/>
              <a:gd name="T22" fmla="*/ 210 w 434"/>
              <a:gd name="T23" fmla="*/ 258 h 328"/>
              <a:gd name="T24" fmla="*/ 202 w 434"/>
              <a:gd name="T25" fmla="*/ 259 h 328"/>
              <a:gd name="T26" fmla="*/ 197 w 434"/>
              <a:gd name="T27" fmla="*/ 252 h 328"/>
              <a:gd name="T28" fmla="*/ 197 w 434"/>
              <a:gd name="T29" fmla="*/ 244 h 328"/>
              <a:gd name="T30" fmla="*/ 194 w 434"/>
              <a:gd name="T31" fmla="*/ 243 h 328"/>
              <a:gd name="T32" fmla="*/ 176 w 434"/>
              <a:gd name="T33" fmla="*/ 232 h 328"/>
              <a:gd name="T34" fmla="*/ 170 w 434"/>
              <a:gd name="T35" fmla="*/ 223 h 328"/>
              <a:gd name="T36" fmla="*/ 169 w 434"/>
              <a:gd name="T37" fmla="*/ 220 h 328"/>
              <a:gd name="T38" fmla="*/ 168 w 434"/>
              <a:gd name="T39" fmla="*/ 217 h 328"/>
              <a:gd name="T40" fmla="*/ 169 w 434"/>
              <a:gd name="T41" fmla="*/ 213 h 328"/>
              <a:gd name="T42" fmla="*/ 176 w 434"/>
              <a:gd name="T43" fmla="*/ 209 h 328"/>
              <a:gd name="T44" fmla="*/ 183 w 434"/>
              <a:gd name="T45" fmla="*/ 214 h 328"/>
              <a:gd name="T46" fmla="*/ 184 w 434"/>
              <a:gd name="T47" fmla="*/ 217 h 328"/>
              <a:gd name="T48" fmla="*/ 185 w 434"/>
              <a:gd name="T49" fmla="*/ 219 h 328"/>
              <a:gd name="T50" fmla="*/ 188 w 434"/>
              <a:gd name="T51" fmla="*/ 223 h 328"/>
              <a:gd name="T52" fmla="*/ 197 w 434"/>
              <a:gd name="T53" fmla="*/ 229 h 328"/>
              <a:gd name="T54" fmla="*/ 197 w 434"/>
              <a:gd name="T55" fmla="*/ 199 h 328"/>
              <a:gd name="T56" fmla="*/ 178 w 434"/>
              <a:gd name="T57" fmla="*/ 191 h 328"/>
              <a:gd name="T58" fmla="*/ 171 w 434"/>
              <a:gd name="T59" fmla="*/ 183 h 328"/>
              <a:gd name="T60" fmla="*/ 169 w 434"/>
              <a:gd name="T61" fmla="*/ 172 h 328"/>
              <a:gd name="T62" fmla="*/ 171 w 434"/>
              <a:gd name="T63" fmla="*/ 162 h 328"/>
              <a:gd name="T64" fmla="*/ 177 w 434"/>
              <a:gd name="T65" fmla="*/ 153 h 328"/>
              <a:gd name="T66" fmla="*/ 197 w 434"/>
              <a:gd name="T67" fmla="*/ 144 h 328"/>
              <a:gd name="T68" fmla="*/ 197 w 434"/>
              <a:gd name="T69" fmla="*/ 144 h 328"/>
              <a:gd name="T70" fmla="*/ 197 w 434"/>
              <a:gd name="T71" fmla="*/ 136 h 328"/>
              <a:gd name="T72" fmla="*/ 200 w 434"/>
              <a:gd name="T73" fmla="*/ 131 h 328"/>
              <a:gd name="T74" fmla="*/ 208 w 434"/>
              <a:gd name="T75" fmla="*/ 129 h 328"/>
              <a:gd name="T76" fmla="*/ 212 w 434"/>
              <a:gd name="T77" fmla="*/ 136 h 328"/>
              <a:gd name="T78" fmla="*/ 212 w 434"/>
              <a:gd name="T79" fmla="*/ 144 h 328"/>
              <a:gd name="T80" fmla="*/ 212 w 434"/>
              <a:gd name="T81" fmla="*/ 144 h 328"/>
              <a:gd name="T82" fmla="*/ 215 w 434"/>
              <a:gd name="T83" fmla="*/ 145 h 328"/>
              <a:gd name="T84" fmla="*/ 235 w 434"/>
              <a:gd name="T85" fmla="*/ 154 h 328"/>
              <a:gd name="T86" fmla="*/ 240 w 434"/>
              <a:gd name="T87" fmla="*/ 163 h 328"/>
              <a:gd name="T88" fmla="*/ 242 w 434"/>
              <a:gd name="T89" fmla="*/ 165 h 328"/>
              <a:gd name="T90" fmla="*/ 242 w 434"/>
              <a:gd name="T91" fmla="*/ 168 h 328"/>
              <a:gd name="T92" fmla="*/ 242 w 434"/>
              <a:gd name="T93" fmla="*/ 172 h 328"/>
              <a:gd name="T94" fmla="*/ 235 w 434"/>
              <a:gd name="T95" fmla="*/ 177 h 328"/>
              <a:gd name="T96" fmla="*/ 228 w 434"/>
              <a:gd name="T97" fmla="*/ 172 h 328"/>
              <a:gd name="T98" fmla="*/ 227 w 434"/>
              <a:gd name="T99" fmla="*/ 169 h 328"/>
              <a:gd name="T100" fmla="*/ 226 w 434"/>
              <a:gd name="T101" fmla="*/ 167 h 328"/>
              <a:gd name="T102" fmla="*/ 222 w 434"/>
              <a:gd name="T103" fmla="*/ 163 h 328"/>
              <a:gd name="T104" fmla="*/ 212 w 434"/>
              <a:gd name="T105" fmla="*/ 159 h 328"/>
              <a:gd name="T106" fmla="*/ 212 w 434"/>
              <a:gd name="T107" fmla="*/ 187 h 328"/>
              <a:gd name="T108" fmla="*/ 225 w 434"/>
              <a:gd name="T109" fmla="*/ 191 h 328"/>
              <a:gd name="T110" fmla="*/ 240 w 434"/>
              <a:gd name="T111" fmla="*/ 203 h 328"/>
              <a:gd name="T112" fmla="*/ 240 w 434"/>
              <a:gd name="T113" fmla="*/ 203 h 328"/>
              <a:gd name="T114" fmla="*/ 240 w 434"/>
              <a:gd name="T115" fmla="*/ 203 h 328"/>
              <a:gd name="T116" fmla="*/ 243 w 434"/>
              <a:gd name="T117" fmla="*/ 21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28">
                <a:moveTo>
                  <a:pt x="222" y="75"/>
                </a:moveTo>
                <a:cubicBezTo>
                  <a:pt x="245" y="55"/>
                  <a:pt x="260" y="12"/>
                  <a:pt x="251" y="10"/>
                </a:cubicBezTo>
                <a:cubicBezTo>
                  <a:pt x="238" y="8"/>
                  <a:pt x="211" y="19"/>
                  <a:pt x="198" y="21"/>
                </a:cubicBezTo>
                <a:cubicBezTo>
                  <a:pt x="179" y="23"/>
                  <a:pt x="159" y="0"/>
                  <a:pt x="147" y="13"/>
                </a:cubicBezTo>
                <a:cubicBezTo>
                  <a:pt x="138" y="23"/>
                  <a:pt x="154" y="60"/>
                  <a:pt x="179" y="76"/>
                </a:cubicBezTo>
                <a:cubicBezTo>
                  <a:pt x="105" y="113"/>
                  <a:pt x="0" y="296"/>
                  <a:pt x="182" y="309"/>
                </a:cubicBezTo>
                <a:cubicBezTo>
                  <a:pt x="434" y="328"/>
                  <a:pt x="308" y="110"/>
                  <a:pt x="222" y="75"/>
                </a:cubicBezTo>
                <a:close/>
                <a:moveTo>
                  <a:pt x="243" y="219"/>
                </a:moveTo>
                <a:cubicBezTo>
                  <a:pt x="243" y="226"/>
                  <a:pt x="239" y="233"/>
                  <a:pt x="233" y="237"/>
                </a:cubicBezTo>
                <a:cubicBezTo>
                  <a:pt x="227" y="242"/>
                  <a:pt x="220" y="244"/>
                  <a:pt x="212" y="245"/>
                </a:cubicBezTo>
                <a:cubicBezTo>
                  <a:pt x="212" y="252"/>
                  <a:pt x="212" y="252"/>
                  <a:pt x="212" y="252"/>
                </a:cubicBezTo>
                <a:cubicBezTo>
                  <a:pt x="212" y="255"/>
                  <a:pt x="211" y="257"/>
                  <a:pt x="210" y="258"/>
                </a:cubicBezTo>
                <a:cubicBezTo>
                  <a:pt x="208" y="260"/>
                  <a:pt x="204" y="260"/>
                  <a:pt x="202" y="259"/>
                </a:cubicBezTo>
                <a:cubicBezTo>
                  <a:pt x="199" y="258"/>
                  <a:pt x="197" y="255"/>
                  <a:pt x="197" y="252"/>
                </a:cubicBezTo>
                <a:cubicBezTo>
                  <a:pt x="197" y="244"/>
                  <a:pt x="197" y="244"/>
                  <a:pt x="197" y="244"/>
                </a:cubicBezTo>
                <a:cubicBezTo>
                  <a:pt x="196" y="244"/>
                  <a:pt x="195" y="243"/>
                  <a:pt x="194" y="243"/>
                </a:cubicBezTo>
                <a:cubicBezTo>
                  <a:pt x="187" y="241"/>
                  <a:pt x="180" y="237"/>
                  <a:pt x="176" y="232"/>
                </a:cubicBezTo>
                <a:cubicBezTo>
                  <a:pt x="173" y="229"/>
                  <a:pt x="171" y="226"/>
                  <a:pt x="170" y="223"/>
                </a:cubicBezTo>
                <a:cubicBezTo>
                  <a:pt x="170" y="222"/>
                  <a:pt x="169" y="221"/>
                  <a:pt x="169" y="220"/>
                </a:cubicBezTo>
                <a:cubicBezTo>
                  <a:pt x="169" y="219"/>
                  <a:pt x="169" y="218"/>
                  <a:pt x="168" y="217"/>
                </a:cubicBezTo>
                <a:cubicBezTo>
                  <a:pt x="168" y="216"/>
                  <a:pt x="169" y="214"/>
                  <a:pt x="169" y="213"/>
                </a:cubicBezTo>
                <a:cubicBezTo>
                  <a:pt x="171" y="211"/>
                  <a:pt x="174" y="209"/>
                  <a:pt x="176" y="209"/>
                </a:cubicBezTo>
                <a:cubicBezTo>
                  <a:pt x="179" y="210"/>
                  <a:pt x="182" y="212"/>
                  <a:pt x="183" y="214"/>
                </a:cubicBezTo>
                <a:cubicBezTo>
                  <a:pt x="183" y="215"/>
                  <a:pt x="183" y="216"/>
                  <a:pt x="184" y="217"/>
                </a:cubicBezTo>
                <a:cubicBezTo>
                  <a:pt x="184" y="218"/>
                  <a:pt x="184" y="219"/>
                  <a:pt x="185" y="219"/>
                </a:cubicBezTo>
                <a:cubicBezTo>
                  <a:pt x="186" y="221"/>
                  <a:pt x="187" y="222"/>
                  <a:pt x="188" y="223"/>
                </a:cubicBezTo>
                <a:cubicBezTo>
                  <a:pt x="191" y="226"/>
                  <a:pt x="194" y="228"/>
                  <a:pt x="197" y="229"/>
                </a:cubicBezTo>
                <a:cubicBezTo>
                  <a:pt x="197" y="199"/>
                  <a:pt x="197" y="199"/>
                  <a:pt x="197" y="199"/>
                </a:cubicBezTo>
                <a:cubicBezTo>
                  <a:pt x="191" y="198"/>
                  <a:pt x="184" y="195"/>
                  <a:pt x="178" y="191"/>
                </a:cubicBezTo>
                <a:cubicBezTo>
                  <a:pt x="175" y="189"/>
                  <a:pt x="173" y="186"/>
                  <a:pt x="171" y="183"/>
                </a:cubicBezTo>
                <a:cubicBezTo>
                  <a:pt x="170" y="180"/>
                  <a:pt x="169" y="176"/>
                  <a:pt x="169" y="172"/>
                </a:cubicBezTo>
                <a:cubicBezTo>
                  <a:pt x="169" y="169"/>
                  <a:pt x="170" y="165"/>
                  <a:pt x="171" y="162"/>
                </a:cubicBezTo>
                <a:cubicBezTo>
                  <a:pt x="173" y="158"/>
                  <a:pt x="175" y="156"/>
                  <a:pt x="177" y="153"/>
                </a:cubicBezTo>
                <a:cubicBezTo>
                  <a:pt x="183" y="148"/>
                  <a:pt x="190" y="145"/>
                  <a:pt x="197" y="144"/>
                </a:cubicBezTo>
                <a:cubicBezTo>
                  <a:pt x="197" y="144"/>
                  <a:pt x="197" y="144"/>
                  <a:pt x="197" y="144"/>
                </a:cubicBezTo>
                <a:cubicBezTo>
                  <a:pt x="197" y="136"/>
                  <a:pt x="197" y="136"/>
                  <a:pt x="197" y="136"/>
                </a:cubicBezTo>
                <a:cubicBezTo>
                  <a:pt x="197" y="134"/>
                  <a:pt x="198" y="132"/>
                  <a:pt x="200" y="131"/>
                </a:cubicBezTo>
                <a:cubicBezTo>
                  <a:pt x="202" y="129"/>
                  <a:pt x="205" y="128"/>
                  <a:pt x="208" y="129"/>
                </a:cubicBezTo>
                <a:cubicBezTo>
                  <a:pt x="211" y="131"/>
                  <a:pt x="212" y="133"/>
                  <a:pt x="212" y="136"/>
                </a:cubicBezTo>
                <a:cubicBezTo>
                  <a:pt x="212" y="144"/>
                  <a:pt x="212" y="144"/>
                  <a:pt x="212" y="144"/>
                </a:cubicBezTo>
                <a:cubicBezTo>
                  <a:pt x="212" y="144"/>
                  <a:pt x="212" y="144"/>
                  <a:pt x="212" y="144"/>
                </a:cubicBezTo>
                <a:cubicBezTo>
                  <a:pt x="213" y="145"/>
                  <a:pt x="214" y="145"/>
                  <a:pt x="215" y="145"/>
                </a:cubicBezTo>
                <a:cubicBezTo>
                  <a:pt x="222" y="146"/>
                  <a:pt x="229" y="149"/>
                  <a:pt x="235" y="154"/>
                </a:cubicBezTo>
                <a:cubicBezTo>
                  <a:pt x="237" y="157"/>
                  <a:pt x="239" y="160"/>
                  <a:pt x="240" y="163"/>
                </a:cubicBezTo>
                <a:cubicBezTo>
                  <a:pt x="241" y="164"/>
                  <a:pt x="241" y="165"/>
                  <a:pt x="242" y="165"/>
                </a:cubicBezTo>
                <a:cubicBezTo>
                  <a:pt x="242" y="166"/>
                  <a:pt x="242" y="167"/>
                  <a:pt x="242" y="168"/>
                </a:cubicBezTo>
                <a:cubicBezTo>
                  <a:pt x="242" y="170"/>
                  <a:pt x="242" y="171"/>
                  <a:pt x="242" y="172"/>
                </a:cubicBezTo>
                <a:cubicBezTo>
                  <a:pt x="240" y="175"/>
                  <a:pt x="238" y="177"/>
                  <a:pt x="235" y="177"/>
                </a:cubicBezTo>
                <a:cubicBezTo>
                  <a:pt x="232" y="176"/>
                  <a:pt x="229" y="175"/>
                  <a:pt x="228" y="172"/>
                </a:cubicBezTo>
                <a:cubicBezTo>
                  <a:pt x="228" y="171"/>
                  <a:pt x="228" y="170"/>
                  <a:pt x="227" y="169"/>
                </a:cubicBezTo>
                <a:cubicBezTo>
                  <a:pt x="227" y="169"/>
                  <a:pt x="226" y="168"/>
                  <a:pt x="226" y="167"/>
                </a:cubicBezTo>
                <a:cubicBezTo>
                  <a:pt x="225" y="166"/>
                  <a:pt x="224" y="164"/>
                  <a:pt x="222" y="163"/>
                </a:cubicBezTo>
                <a:cubicBezTo>
                  <a:pt x="219" y="161"/>
                  <a:pt x="216" y="160"/>
                  <a:pt x="212" y="159"/>
                </a:cubicBezTo>
                <a:cubicBezTo>
                  <a:pt x="212" y="187"/>
                  <a:pt x="212" y="187"/>
                  <a:pt x="212" y="187"/>
                </a:cubicBezTo>
                <a:cubicBezTo>
                  <a:pt x="217" y="188"/>
                  <a:pt x="221" y="190"/>
                  <a:pt x="225" y="191"/>
                </a:cubicBezTo>
                <a:cubicBezTo>
                  <a:pt x="231" y="194"/>
                  <a:pt x="237" y="197"/>
                  <a:pt x="240" y="203"/>
                </a:cubicBezTo>
                <a:cubicBezTo>
                  <a:pt x="240" y="202"/>
                  <a:pt x="239" y="201"/>
                  <a:pt x="240" y="203"/>
                </a:cubicBezTo>
                <a:cubicBezTo>
                  <a:pt x="241" y="205"/>
                  <a:pt x="241" y="204"/>
                  <a:pt x="240" y="203"/>
                </a:cubicBezTo>
                <a:cubicBezTo>
                  <a:pt x="243" y="208"/>
                  <a:pt x="244" y="214"/>
                  <a:pt x="243" y="219"/>
                </a:cubicBezTo>
                <a:close/>
              </a:path>
            </a:pathLst>
          </a:custGeom>
          <a:solidFill>
            <a:schemeClr val="bg1"/>
          </a:solidFill>
          <a:ln>
            <a:noFill/>
          </a:ln>
        </p:spPr>
        <p:txBody>
          <a:bodyPr vert="horz" wrap="square" lIns="91440" tIns="45720" rIns="91440" bIns="45720" numCol="1" anchor="t" anchorCtr="0" compatLnSpc="1"/>
          <a:ls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0" name="文本框 19"/>
          <p:cNvSpPr txBox="1"/>
          <p:nvPr>
            <p:custDataLst>
              <p:tags r:id="rId10"/>
            </p:custDataLst>
          </p:nvPr>
        </p:nvSpPr>
        <p:spPr>
          <a:xfrm>
            <a:off x="7945120" y="4095115"/>
            <a:ext cx="3313430" cy="511175"/>
          </a:xfrm>
          <a:prstGeom prst="rect">
            <a:avLst/>
          </a:prstGeom>
        </p:spPr>
        <p:txBody>
          <a:bodyPr wrap="square" anchor="ctr" anchorCtr="0">
            <a:noAutofit/>
          </a:bodyPr>
          <a:lstStyle>
            <a:defPPr>
              <a:defRPr lang="zh-CN"/>
            </a:defPPr>
          </a:lstStyle>
          <a:p>
            <a:pPr marL="0" indent="0" algn="l" fontAlgn="auto">
              <a:lnSpc>
                <a:spcPct val="130000"/>
              </a:lnSpc>
              <a:spcBef>
                <a:spcPts val="0"/>
              </a:spcBef>
              <a:spcAft>
                <a:spcPts val="0"/>
              </a:spcAft>
              <a:buSzPct val="100000"/>
            </a:pPr>
            <a:r>
              <a:rPr lang="zh-CN" altLang="en-US" sz="2800" spc="150">
                <a:gradFill>
                  <a:gsLst>
                    <a:gs pos="0">
                      <a:srgbClr val="000000"/>
                    </a:gs>
                    <a:gs pos="100000">
                      <a:srgbClr val="0E2557"/>
                    </a:gs>
                  </a:gsLst>
                  <a:lin scaled="0"/>
                </a:gradFill>
                <a:latin typeface="方正粗黑宋简体" panose="02000000000000000000" charset="-122"/>
                <a:ea typeface="方正大黑体_GBK" panose="02010600010101010101" charset="-122"/>
              </a:rPr>
              <a:t>会计账簿的分类</a:t>
            </a:r>
            <a:endParaRPr lang="zh-CN" altLang="en-US" sz="2800" spc="150">
              <a:gradFill>
                <a:gsLst>
                  <a:gs pos="0">
                    <a:srgbClr val="000000"/>
                  </a:gs>
                  <a:gs pos="100000">
                    <a:srgbClr val="0E2557"/>
                  </a:gs>
                </a:gsLst>
                <a:lin scaled="0"/>
              </a:gradFill>
              <a:latin typeface="方正粗黑宋简体" panose="02000000000000000000" charset="-122"/>
              <a:ea typeface="方正大黑体_GBK" panose="02010600010101010101" charset="-122"/>
            </a:endParaRPr>
          </a:p>
          <a:p>
            <a:pPr marL="0" indent="0" algn="l" fontAlgn="auto">
              <a:lnSpc>
                <a:spcPct val="130000"/>
              </a:lnSpc>
              <a:spcBef>
                <a:spcPts val="0"/>
              </a:spcBef>
              <a:spcAft>
                <a:spcPts val="0"/>
              </a:spcAft>
              <a:buSzPct val="100000"/>
            </a:pPr>
            <a:endParaRPr lang="zh-CN" altLang="en-US" sz="2800" spc="150">
              <a:gradFill>
                <a:gsLst>
                  <a:gs pos="0">
                    <a:srgbClr val="000000"/>
                  </a:gs>
                  <a:gs pos="100000">
                    <a:srgbClr val="0E2557"/>
                  </a:gs>
                </a:gsLst>
                <a:lin scaled="0"/>
              </a:gradFill>
              <a:latin typeface="方正粗黑宋简体" panose="02000000000000000000" charset="-122"/>
              <a:ea typeface="方正大黑体_GBK" panose="02010600010101010101" charset="-122"/>
            </a:endParaRPr>
          </a:p>
        </p:txBody>
      </p:sp>
      <p:sp>
        <p:nvSpPr>
          <p:cNvPr id="21" name="圆角矩形 34"/>
          <p:cNvSpPr/>
          <p:nvPr>
            <p:custDataLst>
              <p:tags r:id="rId11"/>
            </p:custDataLst>
          </p:nvPr>
        </p:nvSpPr>
        <p:spPr>
          <a:xfrm>
            <a:off x="7175642" y="3829224"/>
            <a:ext cx="511848" cy="51142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r>
              <a:rPr lang="en-US" altLang="zh-CN" sz="2800" dirty="0">
                <a:solidFill>
                  <a:schemeClr val="bg1"/>
                </a:solidFill>
                <a:latin typeface="Arial" panose="020B0604020202020204" pitchFamily="34" charset="0"/>
                <a:ea typeface="微软雅黑" panose="020B0503020204020204" charset="-122"/>
                <a:sym typeface="Arial" panose="020B0604020202020204" pitchFamily="34" charset="0"/>
              </a:rPr>
              <a:t>2</a:t>
            </a:r>
            <a:endParaRPr lang="en-US" altLang="zh-CN" sz="28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custDataLst>
              <p:tags r:id="rId12"/>
            </p:custDataLst>
          </p:nvPr>
        </p:nvSpPr>
        <p:spPr>
          <a:xfrm>
            <a:off x="7039610" y="1737995"/>
            <a:ext cx="3570605" cy="511175"/>
          </a:xfrm>
          <a:prstGeom prst="rect">
            <a:avLst/>
          </a:prstGeom>
        </p:spPr>
        <p:txBody>
          <a:bodyPr wrap="square" anchor="ctr" anchorCtr="0">
            <a:noAutofit/>
          </a:bodyPr>
          <a:lstStyle>
            <a:defPPr>
              <a:defRPr lang="zh-CN"/>
            </a:defPPr>
          </a:lstStyle>
          <a:p>
            <a:pPr marL="0" indent="0" algn="l" fontAlgn="auto">
              <a:lnSpc>
                <a:spcPct val="130000"/>
              </a:lnSpc>
              <a:spcBef>
                <a:spcPts val="0"/>
              </a:spcBef>
              <a:spcAft>
                <a:spcPts val="0"/>
              </a:spcAft>
              <a:buSzPct val="100000"/>
            </a:pPr>
            <a:r>
              <a:rPr lang="zh-CN" altLang="en-US" sz="2800" spc="150">
                <a:gradFill>
                  <a:gsLst>
                    <a:gs pos="0">
                      <a:srgbClr val="000000"/>
                    </a:gs>
                    <a:gs pos="100000">
                      <a:srgbClr val="0E2557"/>
                    </a:gs>
                  </a:gsLst>
                  <a:lin scaled="0"/>
                </a:gradFill>
                <a:latin typeface="方正粗黑宋简体" panose="02000000000000000000" charset="-122"/>
                <a:ea typeface="方正大黑体_GBK" panose="02010600010101010101" charset="-122"/>
              </a:rPr>
              <a:t>会计账簿的概念</a:t>
            </a:r>
            <a:endParaRPr lang="zh-CN" altLang="en-US" sz="2800" spc="150">
              <a:gradFill>
                <a:gsLst>
                  <a:gs pos="0">
                    <a:srgbClr val="000000"/>
                  </a:gs>
                  <a:gs pos="100000">
                    <a:srgbClr val="0E2557"/>
                  </a:gs>
                </a:gsLst>
                <a:lin scaled="0"/>
              </a:gradFill>
              <a:latin typeface="方正粗黑宋简体" panose="02000000000000000000" charset="-122"/>
              <a:ea typeface="方正大黑体_GBK" panose="02010600010101010101" charset="-122"/>
            </a:endParaRPr>
          </a:p>
        </p:txBody>
      </p:sp>
      <p:sp>
        <p:nvSpPr>
          <p:cNvPr id="24" name="圆角矩形 30"/>
          <p:cNvSpPr/>
          <p:nvPr>
            <p:custDataLst>
              <p:tags r:id="rId13"/>
            </p:custDataLst>
          </p:nvPr>
        </p:nvSpPr>
        <p:spPr>
          <a:xfrm>
            <a:off x="6088290" y="1715690"/>
            <a:ext cx="511848" cy="51142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r>
              <a:rPr lang="en-US" altLang="zh-CN" sz="2800" dirty="0">
                <a:solidFill>
                  <a:srgbClr val="000000"/>
                </a:solidFill>
                <a:latin typeface="Arial" panose="020B0604020202020204" pitchFamily="34" charset="0"/>
                <a:ea typeface="微软雅黑" panose="020B0503020204020204" charset="-122"/>
                <a:sym typeface="Arial" panose="020B0604020202020204" pitchFamily="34" charset="0"/>
              </a:rPr>
              <a:t>1</a:t>
            </a:r>
            <a:endParaRPr lang="en-US" altLang="zh-CN" sz="28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pic>
        <p:nvPicPr>
          <p:cNvPr id="25" name="图形 34"/>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871977" y="2348440"/>
            <a:ext cx="277128" cy="434588"/>
          </a:xfrm>
          <a:prstGeom prst="rect">
            <a:avLst/>
          </a:prstGeom>
        </p:spPr>
      </p:pic>
      <p:pic>
        <p:nvPicPr>
          <p:cNvPr id="26" name="图形 35"/>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4963216" y="2718858"/>
            <a:ext cx="377902" cy="352709"/>
          </a:xfrm>
          <a:prstGeom prst="rect">
            <a:avLst/>
          </a:prstGeom>
        </p:spPr>
      </p:pic>
    </p:spTree>
    <p:custDataLst>
      <p:tags r:id="rId20"/>
    </p:custDataLst>
  </p:cSld>
  <p:clrMapOvr>
    <a:masterClrMapping/>
  </p:clrMapOvr>
  <p:transition spd="med">
    <p:wheel spokes="8"/>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p:cNvSpPr>
          <p:nvPr>
            <p:ph type="title"/>
          </p:nvPr>
        </p:nvSpPr>
        <p:spPr>
          <a:xfrm>
            <a:off x="694055" y="558165"/>
            <a:ext cx="4474210" cy="549275"/>
          </a:xfrm>
        </p:spPr>
        <p:txBody>
          <a:bodyPr vert="horz" wrap="square" lIns="91440" tIns="45720" rIns="91440" bIns="45720" anchor="b" anchorCtr="0"/>
          <a:p>
            <a:pPr eaLnBrk="1" hangingPunct="1"/>
            <a:r>
              <a:rPr lang="zh-CN" altLang="en-US"/>
              <a:t>序时账簿是按照时间的先后顺序，逐日逐笔来登记的</a:t>
            </a:r>
            <a:endParaRPr lang="zh-CN" altLang="en-US"/>
          </a:p>
        </p:txBody>
      </p:sp>
      <p:sp>
        <p:nvSpPr>
          <p:cNvPr id="18435" name="Rectangle 3"/>
          <p:cNvSpPr/>
          <p:nvPr/>
        </p:nvSpPr>
        <p:spPr>
          <a:xfrm>
            <a:off x="4908233" y="931545"/>
            <a:ext cx="5903912" cy="829945"/>
          </a:xfrm>
          <a:prstGeom prst="rect">
            <a:avLst/>
          </a:prstGeom>
          <a:noFill/>
          <a:ln w="9525">
            <a:noFill/>
          </a:ln>
        </p:spPr>
        <p:txBody>
          <a:bodyPr anchor="ctr" anchorCtr="0">
            <a:spAutoFit/>
          </a:bodyPr>
          <a:p>
            <a:pPr>
              <a:buNone/>
            </a:pPr>
            <a:r>
              <a:rPr lang="zh-CN" altLang="en-US" sz="2400" b="1" dirty="0">
                <a:solidFill>
                  <a:srgbClr val="002060"/>
                </a:solidFill>
                <a:latin typeface="黑体" panose="02010609060101010101" charset="-122"/>
                <a:ea typeface="汉仪粗简黑简" panose="00020600040101010101" charset="-122"/>
              </a:rPr>
              <a:t>银行存款日记账</a:t>
            </a:r>
            <a:endParaRPr lang="zh-CN" altLang="en-US" sz="2400" b="1" dirty="0">
              <a:solidFill>
                <a:srgbClr val="002060"/>
              </a:solidFill>
              <a:latin typeface="黑体" panose="02010609060101010101" charset="-122"/>
              <a:ea typeface="汉仪粗简黑简" panose="00020600040101010101" charset="-122"/>
            </a:endParaRPr>
          </a:p>
          <a:p>
            <a:pPr eaLnBrk="0" hangingPunct="0">
              <a:buNone/>
            </a:pPr>
            <a:endParaRPr lang="zh-CN" altLang="en-US" sz="2400" b="1" dirty="0">
              <a:solidFill>
                <a:srgbClr val="002060"/>
              </a:solidFill>
              <a:latin typeface="黑体" panose="02010609060101010101" charset="-122"/>
              <a:ea typeface="汉仪粗简黑简" panose="00020600040101010101" charset="-122"/>
            </a:endParaRPr>
          </a:p>
        </p:txBody>
      </p:sp>
      <p:graphicFrame>
        <p:nvGraphicFramePr>
          <p:cNvPr id="18436" name="Group 4"/>
          <p:cNvGraphicFramePr>
            <a:graphicFrameLocks noGrp="1"/>
          </p:cNvGraphicFramePr>
          <p:nvPr/>
        </p:nvGraphicFramePr>
        <p:xfrm>
          <a:off x="1524000" y="1412875"/>
          <a:ext cx="9109075" cy="4219035"/>
        </p:xfrm>
        <a:graphic>
          <a:graphicData uri="http://schemas.openxmlformats.org/drawingml/2006/table">
            <a:tbl>
              <a:tblPr/>
              <a:tblGrid>
                <a:gridCol w="504825"/>
                <a:gridCol w="506730"/>
                <a:gridCol w="1076325"/>
                <a:gridCol w="1647825"/>
                <a:gridCol w="1962785"/>
                <a:gridCol w="1033145"/>
                <a:gridCol w="901065"/>
                <a:gridCol w="503555"/>
                <a:gridCol w="972820"/>
              </a:tblGrid>
              <a:tr h="646164">
                <a:tc gridSpan="2">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rPr>
                        <a:t>        </a:t>
                      </a:r>
                      <a:r>
                        <a:rPr kumimoji="0" lang="zh-CN" altLang="en-US" sz="2000" b="1" i="0" u="none" strike="noStrike" cap="none" normalizeH="0" baseline="0" dirty="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rPr>
                        <a:t>年 </a:t>
                      </a:r>
                      <a:endParaRPr kumimoji="0" lang="zh-CN" altLang="en-US" sz="2000" b="1" i="0" u="none" strike="noStrike" cap="none" normalizeH="0" baseline="0" dirty="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2060"/>
                          </a:solidFill>
                          <a:effectLst/>
                          <a:latin typeface="Times New Roman" panose="02020603050405020304" charset="0"/>
                          <a:ea typeface="汉仪粗简黑简" panose="00020600040101010101" charset="-122"/>
                          <a:cs typeface="Times New Roman" panose="02020603050405020304" charset="0"/>
                        </a:rPr>
                        <a:t>凭 证</a:t>
                      </a:r>
                      <a:endParaRPr kumimoji="0" lang="zh-CN" altLang="en-US" sz="2000" b="1" i="0" u="none" strike="noStrike" cap="none" normalizeH="0" baseline="0" smtClean="0">
                        <a:ln>
                          <a:noFill/>
                        </a:ln>
                        <a:solidFill>
                          <a:srgbClr val="002060"/>
                        </a:solidFill>
                        <a:effectLst/>
                        <a:latin typeface="Times New Roman" panose="02020603050405020304" charset="0"/>
                        <a:ea typeface="汉仪粗简黑简" panose="00020600040101010101" charset="-122"/>
                        <a:cs typeface="Times New Roman" panose="0202060305040502030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2060"/>
                          </a:solidFill>
                          <a:effectLst/>
                          <a:latin typeface="Times New Roman" panose="02020603050405020304" charset="0"/>
                          <a:ea typeface="汉仪粗简黑简" panose="00020600040101010101" charset="-122"/>
                          <a:cs typeface="Times New Roman" panose="02020603050405020304" charset="0"/>
                        </a:rPr>
                        <a:t>字 号</a:t>
                      </a:r>
                      <a:endParaRPr kumimoji="0" lang="zh-CN" altLang="en-US" sz="2000" b="1" i="0" u="none" strike="noStrike" cap="none" normalizeH="0" baseline="0" smtClean="0">
                        <a:ln>
                          <a:noFill/>
                        </a:ln>
                        <a:solidFill>
                          <a:srgbClr val="002060"/>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2060"/>
                          </a:solidFill>
                          <a:effectLst/>
                          <a:latin typeface="Times New Roman" panose="02020603050405020304" charset="0"/>
                          <a:ea typeface="汉仪粗简黑简" panose="00020600040101010101" charset="-122"/>
                          <a:cs typeface="Times New Roman" panose="02020603050405020304" charset="0"/>
                        </a:rPr>
                        <a:t>摘  要</a:t>
                      </a:r>
                      <a:endParaRPr kumimoji="0" lang="zh-CN" altLang="en-US" sz="2000" b="1" i="0" u="none" strike="noStrike" cap="none" normalizeH="0" baseline="0" smtClean="0">
                        <a:ln>
                          <a:noFill/>
                        </a:ln>
                        <a:solidFill>
                          <a:srgbClr val="002060"/>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2060"/>
                          </a:solidFill>
                          <a:effectLst/>
                          <a:latin typeface="Times New Roman" panose="02020603050405020304" charset="0"/>
                          <a:ea typeface="汉仪粗简黑简" panose="00020600040101010101" charset="-122"/>
                          <a:cs typeface="Times New Roman" panose="02020603050405020304" charset="0"/>
                        </a:rPr>
                        <a:t>对方科目</a:t>
                      </a:r>
                      <a:endParaRPr kumimoji="0" lang="zh-CN" altLang="en-US" sz="2000" b="1" i="0" u="none" strike="noStrike" cap="none" normalizeH="0" baseline="0" smtClean="0">
                        <a:ln>
                          <a:noFill/>
                        </a:ln>
                        <a:solidFill>
                          <a:srgbClr val="002060"/>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2060"/>
                          </a:solidFill>
                          <a:effectLst/>
                          <a:latin typeface="Times New Roman" panose="02020603050405020304" charset="0"/>
                          <a:ea typeface="汉仪粗简黑简" panose="00020600040101010101" charset="-122"/>
                          <a:cs typeface="Times New Roman" panose="02020603050405020304" charset="0"/>
                        </a:rPr>
                        <a:t>借 方</a:t>
                      </a:r>
                      <a:endParaRPr kumimoji="0" lang="zh-CN" altLang="en-US" sz="2000" b="1" i="0" u="none" strike="noStrike" cap="none" normalizeH="0" baseline="0" smtClean="0">
                        <a:ln>
                          <a:noFill/>
                        </a:ln>
                        <a:solidFill>
                          <a:srgbClr val="002060"/>
                        </a:solidFill>
                        <a:effectLst/>
                        <a:latin typeface="Times New Roman" panose="02020603050405020304" charset="0"/>
                        <a:ea typeface="汉仪粗简黑简" panose="00020600040101010101" charset="-122"/>
                        <a:cs typeface="Times New Roman" panose="02020603050405020304"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2000" b="1" i="0" u="none" strike="noStrike" cap="none" normalizeH="0" baseline="0" smtClean="0">
                        <a:ln>
                          <a:noFill/>
                        </a:ln>
                        <a:solidFill>
                          <a:srgbClr val="002060"/>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2060"/>
                          </a:solidFill>
                          <a:effectLst/>
                          <a:latin typeface="Times New Roman" panose="02020603050405020304" charset="0"/>
                          <a:ea typeface="汉仪粗简黑简" panose="00020600040101010101" charset="-122"/>
                          <a:cs typeface="Times New Roman" panose="02020603050405020304" charset="0"/>
                        </a:rPr>
                        <a:t>贷 方</a:t>
                      </a:r>
                      <a:endParaRPr kumimoji="0" lang="zh-CN" altLang="en-US" sz="2000" b="1" i="0" u="none" strike="noStrike" cap="none" normalizeH="0" baseline="0" smtClean="0">
                        <a:ln>
                          <a:noFill/>
                        </a:ln>
                        <a:solidFill>
                          <a:srgbClr val="002060"/>
                        </a:solidFill>
                        <a:effectLst/>
                        <a:latin typeface="Times New Roman" panose="02020603050405020304" charset="0"/>
                        <a:ea typeface="汉仪粗简黑简" panose="00020600040101010101" charset="-122"/>
                        <a:cs typeface="Times New Roman" panose="02020603050405020304"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2000" b="1" i="0" u="none" strike="noStrike" cap="none" normalizeH="0" baseline="0" smtClean="0">
                        <a:ln>
                          <a:noFill/>
                        </a:ln>
                        <a:solidFill>
                          <a:srgbClr val="002060"/>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2060"/>
                          </a:solidFill>
                          <a:effectLst/>
                          <a:latin typeface="Times New Roman" panose="02020603050405020304" charset="0"/>
                          <a:ea typeface="汉仪粗简黑简" panose="00020600040101010101" charset="-122"/>
                          <a:cs typeface="Times New Roman" panose="02020603050405020304" charset="0"/>
                        </a:rPr>
                        <a:t>借或贷 </a:t>
                      </a:r>
                      <a:endParaRPr kumimoji="0" lang="zh-CN" altLang="en-US" sz="2000" b="1" i="0" u="none" strike="noStrike" cap="none" normalizeH="0" baseline="0" smtClean="0">
                        <a:ln>
                          <a:noFill/>
                        </a:ln>
                        <a:solidFill>
                          <a:srgbClr val="002060"/>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2060"/>
                          </a:solidFill>
                          <a:effectLst/>
                          <a:latin typeface="Times New Roman" panose="02020603050405020304" charset="0"/>
                          <a:ea typeface="汉仪粗简黑简" panose="00020600040101010101" charset="-122"/>
                          <a:cs typeface="Times New Roman" panose="02020603050405020304" charset="0"/>
                        </a:rPr>
                        <a:t>余额</a:t>
                      </a:r>
                      <a:endParaRPr kumimoji="0" lang="zh-CN" altLang="en-US" sz="2000" b="1" i="0" u="none" strike="noStrike" cap="none" normalizeH="0" baseline="0" smtClean="0">
                        <a:ln>
                          <a:noFill/>
                        </a:ln>
                        <a:solidFill>
                          <a:srgbClr val="002060"/>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4556">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2060"/>
                          </a:solidFill>
                          <a:effectLst/>
                          <a:latin typeface="Times New Roman" panose="02020603050405020304" charset="0"/>
                          <a:ea typeface="汉仪粗简黑简" panose="00020600040101010101" charset="-122"/>
                          <a:cs typeface="Times New Roman" panose="02020603050405020304" charset="0"/>
                        </a:rPr>
                        <a:t>月 </a:t>
                      </a:r>
                      <a:endParaRPr kumimoji="0" lang="zh-CN" altLang="en-US" sz="2000" b="1" i="0" u="none" strike="noStrike" cap="none" normalizeH="0" baseline="0" smtClean="0">
                        <a:ln>
                          <a:noFill/>
                        </a:ln>
                        <a:solidFill>
                          <a:srgbClr val="002060"/>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2060"/>
                          </a:solidFill>
                          <a:effectLst/>
                          <a:latin typeface="Times New Roman" panose="02020603050405020304" charset="0"/>
                          <a:ea typeface="汉仪粗简黑简" panose="00020600040101010101" charset="-122"/>
                          <a:cs typeface="Times New Roman" panose="02020603050405020304" charset="0"/>
                        </a:rPr>
                        <a:t>日</a:t>
                      </a:r>
                      <a:endParaRPr kumimoji="0" lang="zh-CN" altLang="en-US" sz="2000" b="1" i="0" u="none" strike="noStrike" cap="none" normalizeH="0" baseline="0" smtClean="0">
                        <a:ln>
                          <a:noFill/>
                        </a:ln>
                        <a:solidFill>
                          <a:srgbClr val="002060"/>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c vMerge="1">
                  <a:tcPr/>
                </a:tc>
                <a:tc vMerge="1">
                  <a:tcPr/>
                </a:tc>
                <a:tc vMerge="1">
                  <a:tcPr/>
                </a:tc>
                <a:tc vMerge="1">
                  <a:tcPr/>
                </a:tc>
                <a:tc vMerge="1">
                  <a:tcPr/>
                </a:tc>
                <a:tc vMerge="1">
                  <a:tcPr/>
                </a:tc>
              </a:tr>
              <a:tr h="474980">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34035">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dirty="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26415">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dirty="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dirty="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dirty="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dirty="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dirty="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dirty="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en-US" altLang="zh-CN" sz="2000" b="1" i="0" u="none" strike="noStrike" cap="none" normalizeH="0" baseline="0" dirty="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dirty="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7680">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2"/>
                        </a:solidFill>
                        <a:effectLst/>
                        <a:latin typeface="Arial" panose="020B0604020202020204" pitchFamily="34" charset="0"/>
                        <a:ea typeface="汉仪粗简黑简" panose="00020600040101010101" charset="-122"/>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000" b="1" i="0" u="none" strike="noStrike" cap="none" normalizeH="0" baseline="0" dirty="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rPr>
                        <a:t> </a:t>
                      </a:r>
                      <a:endParaRPr kumimoji="0" lang="en-US" altLang="zh-CN" sz="2000" b="1" i="0" u="none" strike="noStrike" cap="none" normalizeH="0" baseline="0" dirty="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90220">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smtClean="0">
                        <a:ln>
                          <a:noFill/>
                        </a:ln>
                        <a:solidFill>
                          <a:schemeClr val="tx2"/>
                        </a:solidFill>
                        <a:effectLst/>
                        <a:latin typeface="楷体_GB2312" pitchFamily="49" charset="-122"/>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4985">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en-US" altLang="zh-CN" sz="2000" b="1" i="0" u="none" strike="noStrike" cap="none" normalizeH="0" baseline="0" dirty="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dirty="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000" b="1" i="0" u="none" strike="noStrike" cap="none" normalizeH="0" baseline="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2000" b="1" i="0" u="none" strike="noStrike" cap="none" normalizeH="0" baseline="0" dirty="0" smtClean="0">
                        <a:ln>
                          <a:noFill/>
                        </a:ln>
                        <a:solidFill>
                          <a:schemeClr val="tx2"/>
                        </a:solidFill>
                        <a:effectLst/>
                        <a:latin typeface="Times New Roman" panose="02020603050405020304" charset="0"/>
                        <a:ea typeface="汉仪粗简黑简" panose="00020600040101010101" charset="-122"/>
                        <a:cs typeface="Times New Roman" panose="02020603050405020304" charset="0"/>
                      </a:endParaRPr>
                    </a:p>
                  </a:txBody>
                  <a:tcPr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8520" name="Rectangle 88"/>
          <p:cNvSpPr/>
          <p:nvPr/>
        </p:nvSpPr>
        <p:spPr>
          <a:xfrm>
            <a:off x="1524000" y="1539875"/>
            <a:ext cx="704850" cy="398780"/>
          </a:xfrm>
          <a:prstGeom prst="rect">
            <a:avLst/>
          </a:prstGeom>
          <a:noFill/>
          <a:ln w="9525">
            <a:noFill/>
          </a:ln>
        </p:spPr>
        <p:txBody>
          <a:bodyPr wrap="none">
            <a:spAutoFit/>
          </a:bodyPr>
          <a:p>
            <a:pPr eaLnBrk="0" hangingPunct="0"/>
            <a:r>
              <a:rPr lang="en-US" altLang="zh-CN" sz="2000" b="1" dirty="0">
                <a:solidFill>
                  <a:srgbClr val="002060"/>
                </a:solidFill>
                <a:latin typeface="Arial" panose="020B0604020202020204" pitchFamily="34" charset="0"/>
                <a:ea typeface="汉仪粗简黑简" panose="00020600040101010101" charset="-122"/>
              </a:rPr>
              <a:t>20*6</a:t>
            </a:r>
            <a:endParaRPr lang="en-US" altLang="zh-CN" sz="2000" b="1" dirty="0">
              <a:solidFill>
                <a:srgbClr val="002060"/>
              </a:solidFill>
              <a:latin typeface="Arial" panose="020B0604020202020204" pitchFamily="34" charset="0"/>
              <a:ea typeface="汉仪粗简黑简" panose="00020600040101010101" charset="-122"/>
            </a:endParaRPr>
          </a:p>
        </p:txBody>
      </p:sp>
      <p:sp>
        <p:nvSpPr>
          <p:cNvPr id="18521" name="Rectangle 89"/>
          <p:cNvSpPr/>
          <p:nvPr/>
        </p:nvSpPr>
        <p:spPr>
          <a:xfrm>
            <a:off x="1524000" y="2636838"/>
            <a:ext cx="311150" cy="398780"/>
          </a:xfrm>
          <a:prstGeom prst="rect">
            <a:avLst/>
          </a:prstGeom>
          <a:noFill/>
          <a:ln w="9525">
            <a:noFill/>
          </a:ln>
        </p:spPr>
        <p:txBody>
          <a:bodyPr wrap="none">
            <a:spAutoFit/>
          </a:bodyPr>
          <a:p>
            <a:pPr eaLnBrk="0" hangingPunct="0"/>
            <a:r>
              <a:rPr lang="en-US" altLang="zh-CN" sz="2000" b="1" dirty="0">
                <a:solidFill>
                  <a:srgbClr val="0000FF"/>
                </a:solidFill>
                <a:latin typeface="楷体_GB2312" pitchFamily="49" charset="-122"/>
                <a:ea typeface="汉仪粗简黑简" panose="00020600040101010101" charset="-122"/>
              </a:rPr>
              <a:t>9</a:t>
            </a:r>
            <a:endParaRPr lang="en-US" altLang="zh-CN" sz="2000" b="1" dirty="0">
              <a:solidFill>
                <a:srgbClr val="0000FF"/>
              </a:solidFill>
              <a:latin typeface="楷体_GB2312" pitchFamily="49" charset="-122"/>
              <a:ea typeface="汉仪粗简黑简" panose="00020600040101010101" charset="-122"/>
            </a:endParaRPr>
          </a:p>
        </p:txBody>
      </p:sp>
      <p:sp>
        <p:nvSpPr>
          <p:cNvPr id="18522" name="Rectangle 90"/>
          <p:cNvSpPr/>
          <p:nvPr/>
        </p:nvSpPr>
        <p:spPr>
          <a:xfrm>
            <a:off x="2028825" y="2636838"/>
            <a:ext cx="311150" cy="398780"/>
          </a:xfrm>
          <a:prstGeom prst="rect">
            <a:avLst/>
          </a:prstGeom>
          <a:noFill/>
          <a:ln w="9525">
            <a:noFill/>
          </a:ln>
        </p:spPr>
        <p:txBody>
          <a:bodyPr wrap="none">
            <a:spAutoFit/>
          </a:bodyPr>
          <a:p>
            <a:pPr eaLnBrk="0" hangingPunct="0"/>
            <a:r>
              <a:rPr lang="en-US" altLang="zh-CN" sz="2000" b="1" dirty="0">
                <a:solidFill>
                  <a:srgbClr val="0000FF"/>
                </a:solidFill>
                <a:latin typeface="楷体_GB2312" pitchFamily="49" charset="-122"/>
                <a:ea typeface="汉仪粗简黑简" panose="00020600040101010101" charset="-122"/>
              </a:rPr>
              <a:t>1</a:t>
            </a:r>
            <a:endParaRPr lang="en-US" altLang="zh-CN" sz="2000" b="1" dirty="0">
              <a:solidFill>
                <a:srgbClr val="0000FF"/>
              </a:solidFill>
              <a:latin typeface="楷体_GB2312" pitchFamily="49" charset="-122"/>
              <a:ea typeface="汉仪粗简黑简" panose="00020600040101010101" charset="-122"/>
            </a:endParaRPr>
          </a:p>
        </p:txBody>
      </p:sp>
      <p:sp>
        <p:nvSpPr>
          <p:cNvPr id="18523" name="Rectangle 91"/>
          <p:cNvSpPr/>
          <p:nvPr/>
        </p:nvSpPr>
        <p:spPr>
          <a:xfrm>
            <a:off x="3648075" y="2655888"/>
            <a:ext cx="2328863" cy="398780"/>
          </a:xfrm>
          <a:prstGeom prst="rect">
            <a:avLst/>
          </a:prstGeom>
          <a:noFill/>
          <a:ln w="9525">
            <a:noFill/>
          </a:ln>
        </p:spPr>
        <p:txBody>
          <a:bodyPr>
            <a:spAutoFit/>
          </a:bodyPr>
          <a:p>
            <a:pPr eaLnBrk="0" hangingPunct="0"/>
            <a:r>
              <a:rPr lang="zh-CN" altLang="en-US" sz="2000" b="1" dirty="0">
                <a:solidFill>
                  <a:srgbClr val="0000FF"/>
                </a:solidFill>
                <a:latin typeface="楷体_GB2312" pitchFamily="49" charset="-122"/>
                <a:ea typeface="汉仪粗简黑简" panose="00020600040101010101" charset="-122"/>
              </a:rPr>
              <a:t>期初余额</a:t>
            </a:r>
            <a:endParaRPr lang="zh-CN" altLang="en-US" sz="2000" b="1" dirty="0">
              <a:solidFill>
                <a:srgbClr val="0000FF"/>
              </a:solidFill>
              <a:latin typeface="楷体_GB2312" pitchFamily="49" charset="-122"/>
              <a:ea typeface="汉仪粗简黑简" panose="00020600040101010101" charset="-122"/>
            </a:endParaRPr>
          </a:p>
        </p:txBody>
      </p:sp>
      <p:sp>
        <p:nvSpPr>
          <p:cNvPr id="18524" name="Rectangle 92"/>
          <p:cNvSpPr/>
          <p:nvPr/>
        </p:nvSpPr>
        <p:spPr>
          <a:xfrm>
            <a:off x="9191625" y="2636838"/>
            <a:ext cx="437515" cy="398780"/>
          </a:xfrm>
          <a:prstGeom prst="rect">
            <a:avLst/>
          </a:prstGeom>
          <a:noFill/>
          <a:ln w="9525">
            <a:noFill/>
          </a:ln>
        </p:spPr>
        <p:txBody>
          <a:bodyPr wrap="none">
            <a:spAutoFit/>
          </a:bodyPr>
          <a:p>
            <a:pPr eaLnBrk="0" hangingPunct="0"/>
            <a:r>
              <a:rPr lang="zh-CN" altLang="en-US" sz="2000" b="1" dirty="0">
                <a:solidFill>
                  <a:srgbClr val="0000FF"/>
                </a:solidFill>
                <a:latin typeface="楷体_GB2312" pitchFamily="49" charset="-122"/>
                <a:ea typeface="汉仪粗简黑简" panose="00020600040101010101" charset="-122"/>
              </a:rPr>
              <a:t>借</a:t>
            </a:r>
            <a:endParaRPr lang="zh-CN" altLang="en-US" sz="2000" b="1" dirty="0">
              <a:solidFill>
                <a:srgbClr val="0000FF"/>
              </a:solidFill>
              <a:latin typeface="楷体_GB2312" pitchFamily="49" charset="-122"/>
              <a:ea typeface="汉仪粗简黑简" panose="00020600040101010101" charset="-122"/>
            </a:endParaRPr>
          </a:p>
        </p:txBody>
      </p:sp>
      <p:sp>
        <p:nvSpPr>
          <p:cNvPr id="18525" name="Rectangle 93"/>
          <p:cNvSpPr/>
          <p:nvPr/>
        </p:nvSpPr>
        <p:spPr>
          <a:xfrm>
            <a:off x="9736138" y="2636838"/>
            <a:ext cx="917575" cy="398780"/>
          </a:xfrm>
          <a:prstGeom prst="rect">
            <a:avLst/>
          </a:prstGeom>
          <a:noFill/>
          <a:ln w="9525">
            <a:noFill/>
          </a:ln>
        </p:spPr>
        <p:txBody>
          <a:bodyPr>
            <a:spAutoFit/>
          </a:bodyPr>
          <a:p>
            <a:r>
              <a:rPr lang="en-US" altLang="zh-CN" sz="2000" b="1" dirty="0">
                <a:solidFill>
                  <a:srgbClr val="0000FF"/>
                </a:solidFill>
                <a:latin typeface="楷体_GB2312" pitchFamily="49" charset="-122"/>
                <a:ea typeface="汉仪粗简黑简" panose="00020600040101010101" charset="-122"/>
              </a:rPr>
              <a:t>1000</a:t>
            </a:r>
            <a:endParaRPr lang="en-US" altLang="zh-CN" sz="2000" b="1" dirty="0">
              <a:solidFill>
                <a:srgbClr val="0000FF"/>
              </a:solidFill>
              <a:latin typeface="楷体_GB2312" pitchFamily="49" charset="-122"/>
              <a:ea typeface="汉仪粗简黑简" panose="00020600040101010101" charset="-122"/>
            </a:endParaRPr>
          </a:p>
        </p:txBody>
      </p:sp>
      <p:sp>
        <p:nvSpPr>
          <p:cNvPr id="18526" name="Rectangle 94"/>
          <p:cNvSpPr/>
          <p:nvPr/>
        </p:nvSpPr>
        <p:spPr>
          <a:xfrm>
            <a:off x="2028825" y="3228975"/>
            <a:ext cx="311150" cy="508635"/>
          </a:xfrm>
          <a:prstGeom prst="rect">
            <a:avLst/>
          </a:prstGeom>
          <a:noFill/>
          <a:ln w="9525">
            <a:noFill/>
          </a:ln>
        </p:spPr>
        <p:txBody>
          <a:bodyPr wrap="none">
            <a:noAutofit/>
          </a:bodyPr>
          <a:p>
            <a:r>
              <a:rPr lang="en-US" altLang="zh-CN" sz="2000" b="1" dirty="0">
                <a:solidFill>
                  <a:srgbClr val="0000FF"/>
                </a:solidFill>
                <a:latin typeface="楷体_GB2312" pitchFamily="49" charset="-122"/>
                <a:ea typeface="汉仪粗简黑简" panose="00020600040101010101" charset="-122"/>
              </a:rPr>
              <a:t>1</a:t>
            </a:r>
            <a:endParaRPr lang="en-US" altLang="zh-CN" sz="2000" b="1" dirty="0">
              <a:solidFill>
                <a:srgbClr val="0000FF"/>
              </a:solidFill>
              <a:latin typeface="楷体_GB2312" pitchFamily="49" charset="-122"/>
              <a:ea typeface="汉仪粗简黑简" panose="00020600040101010101" charset="-122"/>
            </a:endParaRPr>
          </a:p>
        </p:txBody>
      </p:sp>
      <p:sp>
        <p:nvSpPr>
          <p:cNvPr id="18527" name="Rectangle 95"/>
          <p:cNvSpPr/>
          <p:nvPr/>
        </p:nvSpPr>
        <p:spPr>
          <a:xfrm>
            <a:off x="2640013" y="3228975"/>
            <a:ext cx="1152525" cy="398780"/>
          </a:xfrm>
          <a:prstGeom prst="rect">
            <a:avLst/>
          </a:prstGeom>
          <a:noFill/>
          <a:ln w="9525">
            <a:noFill/>
          </a:ln>
        </p:spPr>
        <p:txBody>
          <a:bodyPr>
            <a:spAutoFit/>
          </a:bodyPr>
          <a:p>
            <a:pPr eaLnBrk="0" hangingPunct="0"/>
            <a:r>
              <a:rPr lang="zh-CN" altLang="en-US" sz="2000" b="1" dirty="0">
                <a:solidFill>
                  <a:srgbClr val="0000FF"/>
                </a:solidFill>
                <a:latin typeface="楷体_GB2312" pitchFamily="49" charset="-122"/>
                <a:ea typeface="汉仪粗简黑简" panose="00020600040101010101" charset="-122"/>
              </a:rPr>
              <a:t>记</a:t>
            </a:r>
            <a:r>
              <a:rPr lang="en-US" altLang="zh-CN" sz="2000" b="1" dirty="0">
                <a:solidFill>
                  <a:srgbClr val="0000FF"/>
                </a:solidFill>
                <a:latin typeface="楷体_GB2312" pitchFamily="49" charset="-122"/>
                <a:ea typeface="汉仪粗简黑简" panose="00020600040101010101" charset="-122"/>
              </a:rPr>
              <a:t>1#</a:t>
            </a:r>
            <a:endParaRPr lang="en-US" altLang="zh-CN" sz="2000" b="1" dirty="0">
              <a:solidFill>
                <a:srgbClr val="0000FF"/>
              </a:solidFill>
              <a:latin typeface="楷体_GB2312" pitchFamily="49" charset="-122"/>
              <a:ea typeface="汉仪粗简黑简" panose="00020600040101010101" charset="-122"/>
            </a:endParaRPr>
          </a:p>
        </p:txBody>
      </p:sp>
      <p:sp>
        <p:nvSpPr>
          <p:cNvPr id="18528" name="Rectangle 96"/>
          <p:cNvSpPr/>
          <p:nvPr/>
        </p:nvSpPr>
        <p:spPr>
          <a:xfrm>
            <a:off x="3658553" y="3228658"/>
            <a:ext cx="1296987" cy="398780"/>
          </a:xfrm>
          <a:prstGeom prst="rect">
            <a:avLst/>
          </a:prstGeom>
          <a:noFill/>
          <a:ln w="9525">
            <a:noFill/>
          </a:ln>
        </p:spPr>
        <p:txBody>
          <a:bodyPr>
            <a:spAutoFit/>
          </a:bodyPr>
          <a:p>
            <a:pPr eaLnBrk="0" hangingPunct="0"/>
            <a:r>
              <a:rPr lang="zh-CN" altLang="en-US" sz="2000" b="1" dirty="0">
                <a:solidFill>
                  <a:srgbClr val="0000FF"/>
                </a:solidFill>
                <a:latin typeface="楷体_GB2312" pitchFamily="49" charset="-122"/>
                <a:ea typeface="汉仪粗简黑简" panose="00020600040101010101" charset="-122"/>
              </a:rPr>
              <a:t>存现</a:t>
            </a:r>
            <a:endParaRPr lang="zh-CN" altLang="en-US" sz="2000" b="1" dirty="0">
              <a:solidFill>
                <a:srgbClr val="0000FF"/>
              </a:solidFill>
              <a:latin typeface="楷体_GB2312" pitchFamily="49" charset="-122"/>
              <a:ea typeface="汉仪粗简黑简" panose="00020600040101010101" charset="-122"/>
            </a:endParaRPr>
          </a:p>
        </p:txBody>
      </p:sp>
      <p:sp>
        <p:nvSpPr>
          <p:cNvPr id="18529" name="Rectangle 97"/>
          <p:cNvSpPr/>
          <p:nvPr/>
        </p:nvSpPr>
        <p:spPr>
          <a:xfrm>
            <a:off x="5519738" y="3229293"/>
            <a:ext cx="2122487" cy="398780"/>
          </a:xfrm>
          <a:prstGeom prst="rect">
            <a:avLst/>
          </a:prstGeom>
          <a:noFill/>
          <a:ln w="9525">
            <a:noFill/>
          </a:ln>
        </p:spPr>
        <p:txBody>
          <a:bodyPr>
            <a:spAutoFit/>
          </a:bodyPr>
          <a:p>
            <a:r>
              <a:rPr lang="zh-CN" altLang="en-US" sz="2000" b="1" dirty="0">
                <a:solidFill>
                  <a:srgbClr val="0000FF"/>
                </a:solidFill>
                <a:latin typeface="楷体_GB2312" pitchFamily="49" charset="-122"/>
                <a:ea typeface="汉仪粗简黑简" panose="00020600040101010101" charset="-122"/>
              </a:rPr>
              <a:t>库存现金</a:t>
            </a:r>
            <a:endParaRPr lang="zh-CN" altLang="en-US" sz="2000" b="1" dirty="0">
              <a:solidFill>
                <a:srgbClr val="0000FF"/>
              </a:solidFill>
              <a:latin typeface="楷体_GB2312" pitchFamily="49" charset="-122"/>
              <a:ea typeface="汉仪粗简黑简" panose="00020600040101010101" charset="-122"/>
            </a:endParaRPr>
          </a:p>
        </p:txBody>
      </p:sp>
      <p:sp>
        <p:nvSpPr>
          <p:cNvPr id="18530" name="Rectangle 98"/>
          <p:cNvSpPr/>
          <p:nvPr/>
        </p:nvSpPr>
        <p:spPr>
          <a:xfrm>
            <a:off x="7249160" y="3228658"/>
            <a:ext cx="1223963" cy="398780"/>
          </a:xfrm>
          <a:prstGeom prst="rect">
            <a:avLst/>
          </a:prstGeom>
          <a:noFill/>
          <a:ln w="9525">
            <a:noFill/>
          </a:ln>
        </p:spPr>
        <p:txBody>
          <a:bodyPr>
            <a:spAutoFit/>
          </a:bodyPr>
          <a:p>
            <a:pPr eaLnBrk="0" hangingPunct="0"/>
            <a:r>
              <a:rPr lang="en-US" altLang="zh-CN" sz="2000" b="1" dirty="0">
                <a:solidFill>
                  <a:srgbClr val="0000FF"/>
                </a:solidFill>
                <a:latin typeface="楷体_GB2312" pitchFamily="49" charset="-122"/>
                <a:ea typeface="汉仪粗简黑简" panose="00020600040101010101" charset="-122"/>
              </a:rPr>
              <a:t>1000</a:t>
            </a:r>
            <a:endParaRPr lang="en-US" altLang="zh-CN" sz="2000" b="1" dirty="0">
              <a:solidFill>
                <a:srgbClr val="0000FF"/>
              </a:solidFill>
              <a:latin typeface="楷体_GB2312" pitchFamily="49" charset="-122"/>
              <a:ea typeface="汉仪粗简黑简" panose="00020600040101010101" charset="-122"/>
            </a:endParaRPr>
          </a:p>
        </p:txBody>
      </p:sp>
      <p:sp>
        <p:nvSpPr>
          <p:cNvPr id="18531" name="Rectangle 99"/>
          <p:cNvSpPr/>
          <p:nvPr/>
        </p:nvSpPr>
        <p:spPr>
          <a:xfrm>
            <a:off x="9191625" y="3228975"/>
            <a:ext cx="437515" cy="525780"/>
          </a:xfrm>
          <a:prstGeom prst="rect">
            <a:avLst/>
          </a:prstGeom>
          <a:noFill/>
          <a:ln w="9525">
            <a:noFill/>
          </a:ln>
        </p:spPr>
        <p:txBody>
          <a:bodyPr wrap="none">
            <a:noAutofit/>
          </a:bodyPr>
          <a:p>
            <a:pPr eaLnBrk="0" hangingPunct="0"/>
            <a:r>
              <a:rPr lang="zh-CN" altLang="en-US" sz="2000" b="1" dirty="0">
                <a:solidFill>
                  <a:srgbClr val="0000FF"/>
                </a:solidFill>
                <a:latin typeface="楷体_GB2312" pitchFamily="49" charset="-122"/>
                <a:ea typeface="汉仪粗简黑简" panose="00020600040101010101" charset="-122"/>
              </a:rPr>
              <a:t>借</a:t>
            </a:r>
            <a:endParaRPr lang="zh-CN" altLang="en-US" sz="2000" b="1" dirty="0">
              <a:solidFill>
                <a:srgbClr val="0000FF"/>
              </a:solidFill>
              <a:latin typeface="楷体_GB2312" pitchFamily="49" charset="-122"/>
              <a:ea typeface="汉仪粗简黑简" panose="00020600040101010101" charset="-122"/>
            </a:endParaRPr>
          </a:p>
        </p:txBody>
      </p:sp>
      <p:sp>
        <p:nvSpPr>
          <p:cNvPr id="18532" name="Rectangle 100"/>
          <p:cNvSpPr/>
          <p:nvPr/>
        </p:nvSpPr>
        <p:spPr>
          <a:xfrm>
            <a:off x="9786938" y="3229610"/>
            <a:ext cx="917575" cy="398780"/>
          </a:xfrm>
          <a:prstGeom prst="rect">
            <a:avLst/>
          </a:prstGeom>
          <a:noFill/>
          <a:ln w="9525">
            <a:noFill/>
          </a:ln>
        </p:spPr>
        <p:txBody>
          <a:bodyPr>
            <a:spAutoFit/>
          </a:bodyPr>
          <a:p>
            <a:pPr eaLnBrk="0" hangingPunct="0"/>
            <a:r>
              <a:rPr lang="en-US" altLang="zh-CN" sz="2000" b="1" dirty="0">
                <a:solidFill>
                  <a:srgbClr val="0000FF"/>
                </a:solidFill>
                <a:latin typeface="楷体_GB2312" pitchFamily="49" charset="-122"/>
                <a:ea typeface="汉仪粗简黑简" panose="00020600040101010101" charset="-122"/>
              </a:rPr>
              <a:t>2000</a:t>
            </a:r>
            <a:endParaRPr lang="en-US" altLang="zh-CN" sz="2000" b="1" dirty="0">
              <a:solidFill>
                <a:srgbClr val="0000FF"/>
              </a:solidFill>
              <a:latin typeface="楷体_GB2312" pitchFamily="49" charset="-122"/>
              <a:ea typeface="汉仪粗简黑简" panose="00020600040101010101" charset="-122"/>
            </a:endParaRPr>
          </a:p>
        </p:txBody>
      </p:sp>
      <p:sp>
        <p:nvSpPr>
          <p:cNvPr id="18533" name="Rectangle 101"/>
          <p:cNvSpPr/>
          <p:nvPr/>
        </p:nvSpPr>
        <p:spPr>
          <a:xfrm>
            <a:off x="2028825" y="4295775"/>
            <a:ext cx="311150" cy="488315"/>
          </a:xfrm>
          <a:prstGeom prst="rect">
            <a:avLst/>
          </a:prstGeom>
          <a:noFill/>
          <a:ln w="9525">
            <a:noFill/>
          </a:ln>
        </p:spPr>
        <p:txBody>
          <a:bodyPr wrap="none">
            <a:noAutofit/>
          </a:bodyPr>
          <a:p>
            <a:pPr eaLnBrk="0" hangingPunct="0"/>
            <a:r>
              <a:rPr lang="en-US" altLang="zh-CN" sz="2000" b="1" dirty="0">
                <a:solidFill>
                  <a:srgbClr val="0000FF"/>
                </a:solidFill>
                <a:latin typeface="楷体_GB2312" pitchFamily="49" charset="-122"/>
                <a:ea typeface="汉仪粗简黑简" panose="00020600040101010101" charset="-122"/>
              </a:rPr>
              <a:t>4</a:t>
            </a:r>
            <a:endParaRPr lang="en-US" altLang="zh-CN" sz="2000" b="1" dirty="0">
              <a:solidFill>
                <a:srgbClr val="0000FF"/>
              </a:solidFill>
              <a:latin typeface="楷体_GB2312" pitchFamily="49" charset="-122"/>
              <a:ea typeface="汉仪粗简黑简" panose="00020600040101010101" charset="-122"/>
            </a:endParaRPr>
          </a:p>
        </p:txBody>
      </p:sp>
      <p:sp>
        <p:nvSpPr>
          <p:cNvPr id="18534" name="Rectangle 102"/>
          <p:cNvSpPr/>
          <p:nvPr/>
        </p:nvSpPr>
        <p:spPr>
          <a:xfrm>
            <a:off x="2640013" y="4295775"/>
            <a:ext cx="1152525" cy="398780"/>
          </a:xfrm>
          <a:prstGeom prst="rect">
            <a:avLst/>
          </a:prstGeom>
          <a:noFill/>
          <a:ln w="9525">
            <a:noFill/>
          </a:ln>
        </p:spPr>
        <p:txBody>
          <a:bodyPr>
            <a:spAutoFit/>
          </a:bodyPr>
          <a:p>
            <a:r>
              <a:rPr lang="zh-CN" altLang="en-US" sz="2000" b="1" dirty="0">
                <a:solidFill>
                  <a:srgbClr val="0000FF"/>
                </a:solidFill>
                <a:latin typeface="楷体_GB2312" pitchFamily="49" charset="-122"/>
                <a:ea typeface="汉仪粗简黑简" panose="00020600040101010101" charset="-122"/>
              </a:rPr>
              <a:t>记</a:t>
            </a:r>
            <a:r>
              <a:rPr lang="en-US" altLang="zh-CN" sz="2000" b="1" dirty="0">
                <a:solidFill>
                  <a:srgbClr val="0000FF"/>
                </a:solidFill>
                <a:latin typeface="楷体_GB2312" pitchFamily="49" charset="-122"/>
                <a:ea typeface="汉仪粗简黑简" panose="00020600040101010101" charset="-122"/>
              </a:rPr>
              <a:t>3</a:t>
            </a:r>
            <a:r>
              <a:rPr lang="en-US" altLang="zh-CN" sz="2000" b="1" dirty="0">
                <a:solidFill>
                  <a:srgbClr val="0000FF"/>
                </a:solidFill>
                <a:latin typeface="楷体_GB2312" pitchFamily="49" charset="-122"/>
                <a:ea typeface="汉仪粗简黑简" panose="00020600040101010101" charset="-122"/>
              </a:rPr>
              <a:t>#</a:t>
            </a:r>
            <a:endParaRPr lang="en-US" altLang="zh-CN" sz="2000" b="1" dirty="0">
              <a:solidFill>
                <a:srgbClr val="0000FF"/>
              </a:solidFill>
              <a:latin typeface="楷体_GB2312" pitchFamily="49" charset="-122"/>
              <a:ea typeface="汉仪粗简黑简" panose="00020600040101010101" charset="-122"/>
            </a:endParaRPr>
          </a:p>
        </p:txBody>
      </p:sp>
      <p:sp>
        <p:nvSpPr>
          <p:cNvPr id="18535" name="Rectangle 103"/>
          <p:cNvSpPr/>
          <p:nvPr/>
        </p:nvSpPr>
        <p:spPr>
          <a:xfrm>
            <a:off x="3652838" y="4295775"/>
            <a:ext cx="1296987" cy="398780"/>
          </a:xfrm>
          <a:prstGeom prst="rect">
            <a:avLst/>
          </a:prstGeom>
          <a:noFill/>
          <a:ln w="9525">
            <a:noFill/>
          </a:ln>
        </p:spPr>
        <p:txBody>
          <a:bodyPr>
            <a:spAutoFit/>
          </a:bodyPr>
          <a:p>
            <a:r>
              <a:rPr lang="zh-CN" altLang="en-US" sz="2000" b="1" dirty="0">
                <a:solidFill>
                  <a:srgbClr val="0000FF"/>
                </a:solidFill>
                <a:latin typeface="楷体_GB2312" pitchFamily="49" charset="-122"/>
                <a:ea typeface="汉仪粗简黑简" panose="00020600040101010101" charset="-122"/>
              </a:rPr>
              <a:t>提现</a:t>
            </a:r>
            <a:endParaRPr lang="zh-CN" altLang="en-US" sz="2000" b="1" dirty="0">
              <a:solidFill>
                <a:srgbClr val="0000FF"/>
              </a:solidFill>
              <a:latin typeface="楷体_GB2312" pitchFamily="49" charset="-122"/>
              <a:ea typeface="汉仪粗简黑简" panose="00020600040101010101" charset="-122"/>
            </a:endParaRPr>
          </a:p>
        </p:txBody>
      </p:sp>
      <p:sp>
        <p:nvSpPr>
          <p:cNvPr id="18536" name="Rectangle 104"/>
          <p:cNvSpPr/>
          <p:nvPr/>
        </p:nvSpPr>
        <p:spPr>
          <a:xfrm>
            <a:off x="5520055" y="4295775"/>
            <a:ext cx="1287780" cy="398780"/>
          </a:xfrm>
          <a:prstGeom prst="rect">
            <a:avLst/>
          </a:prstGeom>
          <a:noFill/>
          <a:ln w="9525">
            <a:noFill/>
          </a:ln>
        </p:spPr>
        <p:txBody>
          <a:bodyPr wrap="square">
            <a:spAutoFit/>
          </a:bodyPr>
          <a:p>
            <a:r>
              <a:rPr lang="zh-CN" altLang="en-US" sz="2000" b="1" dirty="0">
                <a:solidFill>
                  <a:srgbClr val="0000FF"/>
                </a:solidFill>
                <a:latin typeface="楷体_GB2312" pitchFamily="49" charset="-122"/>
                <a:ea typeface="汉仪粗简黑简" panose="00020600040101010101" charset="-122"/>
              </a:rPr>
              <a:t>库存现金</a:t>
            </a:r>
            <a:endParaRPr lang="zh-CN" altLang="en-US" sz="2000" b="1" dirty="0">
              <a:solidFill>
                <a:srgbClr val="0000FF"/>
              </a:solidFill>
              <a:latin typeface="楷体_GB2312" pitchFamily="49" charset="-122"/>
              <a:ea typeface="汉仪粗简黑简" panose="00020600040101010101" charset="-122"/>
            </a:endParaRPr>
          </a:p>
        </p:txBody>
      </p:sp>
      <p:sp>
        <p:nvSpPr>
          <p:cNvPr id="18537" name="Rectangle 105"/>
          <p:cNvSpPr/>
          <p:nvPr/>
        </p:nvSpPr>
        <p:spPr>
          <a:xfrm>
            <a:off x="8347710" y="4295775"/>
            <a:ext cx="833120" cy="398780"/>
          </a:xfrm>
          <a:prstGeom prst="rect">
            <a:avLst/>
          </a:prstGeom>
          <a:noFill/>
          <a:ln w="9525">
            <a:noFill/>
          </a:ln>
        </p:spPr>
        <p:txBody>
          <a:bodyPr wrap="square">
            <a:spAutoFit/>
          </a:bodyPr>
          <a:p>
            <a:pPr eaLnBrk="0" hangingPunct="0"/>
            <a:r>
              <a:rPr lang="en-US" altLang="zh-CN" sz="2000" b="1" dirty="0">
                <a:solidFill>
                  <a:srgbClr val="0000FF"/>
                </a:solidFill>
                <a:latin typeface="楷体_GB2312" pitchFamily="49" charset="-122"/>
                <a:ea typeface="汉仪粗简黑简" panose="00020600040101010101" charset="-122"/>
              </a:rPr>
              <a:t>400</a:t>
            </a:r>
            <a:endParaRPr lang="en-US" altLang="zh-CN" sz="2000" b="1" dirty="0">
              <a:solidFill>
                <a:srgbClr val="0000FF"/>
              </a:solidFill>
              <a:latin typeface="楷体_GB2312" pitchFamily="49" charset="-122"/>
              <a:ea typeface="汉仪粗简黑简" panose="00020600040101010101" charset="-122"/>
            </a:endParaRPr>
          </a:p>
        </p:txBody>
      </p:sp>
      <p:sp>
        <p:nvSpPr>
          <p:cNvPr id="18538" name="Rectangle 106"/>
          <p:cNvSpPr/>
          <p:nvPr/>
        </p:nvSpPr>
        <p:spPr>
          <a:xfrm>
            <a:off x="9191625" y="4295140"/>
            <a:ext cx="414020" cy="259080"/>
          </a:xfrm>
          <a:prstGeom prst="rect">
            <a:avLst/>
          </a:prstGeom>
          <a:noFill/>
          <a:ln w="9525">
            <a:noFill/>
          </a:ln>
        </p:spPr>
        <p:txBody>
          <a:bodyPr wrap="none">
            <a:noAutofit/>
          </a:bodyPr>
          <a:p>
            <a:pPr eaLnBrk="0" hangingPunct="0"/>
            <a:r>
              <a:rPr lang="zh-CN" altLang="en-US" sz="2000" b="1" dirty="0">
                <a:solidFill>
                  <a:srgbClr val="0000FF"/>
                </a:solidFill>
                <a:latin typeface="楷体_GB2312" pitchFamily="49" charset="-122"/>
                <a:ea typeface="汉仪粗简黑简" panose="00020600040101010101" charset="-122"/>
              </a:rPr>
              <a:t>借</a:t>
            </a:r>
            <a:endParaRPr lang="zh-CN" altLang="en-US" sz="2000" b="1" dirty="0">
              <a:solidFill>
                <a:srgbClr val="0000FF"/>
              </a:solidFill>
              <a:latin typeface="楷体_GB2312" pitchFamily="49" charset="-122"/>
              <a:ea typeface="汉仪粗简黑简" panose="00020600040101010101" charset="-122"/>
            </a:endParaRPr>
          </a:p>
        </p:txBody>
      </p:sp>
      <p:sp>
        <p:nvSpPr>
          <p:cNvPr id="18539" name="Rectangle 107"/>
          <p:cNvSpPr/>
          <p:nvPr/>
        </p:nvSpPr>
        <p:spPr>
          <a:xfrm>
            <a:off x="9712008" y="4295458"/>
            <a:ext cx="917575" cy="398780"/>
          </a:xfrm>
          <a:prstGeom prst="rect">
            <a:avLst/>
          </a:prstGeom>
          <a:noFill/>
          <a:ln w="9525">
            <a:noFill/>
          </a:ln>
        </p:spPr>
        <p:txBody>
          <a:bodyPr>
            <a:spAutoFit/>
          </a:bodyPr>
          <a:p>
            <a:pPr>
              <a:spcBef>
                <a:spcPct val="20000"/>
              </a:spcBef>
              <a:buClr>
                <a:schemeClr val="hlink"/>
              </a:buClr>
              <a:buSzPct val="80000"/>
              <a:buFont typeface="Wingdings" panose="05000000000000000000" pitchFamily="2" charset="2"/>
            </a:pPr>
            <a:r>
              <a:rPr lang="en-US" altLang="zh-CN" sz="2000" b="1" dirty="0">
                <a:solidFill>
                  <a:srgbClr val="0000FF"/>
                </a:solidFill>
                <a:latin typeface="楷体_GB2312" pitchFamily="49" charset="-122"/>
                <a:ea typeface="汉仪粗简黑简" panose="00020600040101010101" charset="-122"/>
              </a:rPr>
              <a:t>11600</a:t>
            </a:r>
            <a:endParaRPr lang="en-US" altLang="zh-CN" sz="2000" b="1" dirty="0">
              <a:solidFill>
                <a:srgbClr val="0000FF"/>
              </a:solidFill>
              <a:latin typeface="楷体_GB2312" pitchFamily="49" charset="-122"/>
              <a:ea typeface="汉仪粗简黑简" panose="00020600040101010101" charset="-122"/>
            </a:endParaRPr>
          </a:p>
        </p:txBody>
      </p:sp>
      <p:sp>
        <p:nvSpPr>
          <p:cNvPr id="18540" name="Rectangle 108"/>
          <p:cNvSpPr/>
          <p:nvPr/>
        </p:nvSpPr>
        <p:spPr>
          <a:xfrm>
            <a:off x="2040255" y="4784090"/>
            <a:ext cx="299085" cy="567055"/>
          </a:xfrm>
          <a:prstGeom prst="rect">
            <a:avLst/>
          </a:prstGeom>
          <a:noFill/>
          <a:ln w="9525">
            <a:noFill/>
          </a:ln>
        </p:spPr>
        <p:txBody>
          <a:bodyPr wrap="none">
            <a:noAutofit/>
          </a:bodyPr>
          <a:p>
            <a:pPr eaLnBrk="0" hangingPunct="0"/>
            <a:r>
              <a:rPr lang="en-US" altLang="zh-CN" sz="2000" b="1" dirty="0">
                <a:solidFill>
                  <a:srgbClr val="0000FF"/>
                </a:solidFill>
                <a:latin typeface="楷体_GB2312" pitchFamily="49" charset="-122"/>
                <a:ea typeface="汉仪粗简黑简" panose="00020600040101010101" charset="-122"/>
              </a:rPr>
              <a:t>7</a:t>
            </a:r>
            <a:endParaRPr lang="en-US" altLang="zh-CN" sz="2000" b="1" dirty="0">
              <a:solidFill>
                <a:srgbClr val="0000FF"/>
              </a:solidFill>
              <a:latin typeface="楷体_GB2312" pitchFamily="49" charset="-122"/>
              <a:ea typeface="汉仪粗简黑简" panose="00020600040101010101" charset="-122"/>
            </a:endParaRPr>
          </a:p>
        </p:txBody>
      </p:sp>
      <p:sp>
        <p:nvSpPr>
          <p:cNvPr id="18541" name="Rectangle 109"/>
          <p:cNvSpPr/>
          <p:nvPr/>
        </p:nvSpPr>
        <p:spPr>
          <a:xfrm>
            <a:off x="2640330" y="4784090"/>
            <a:ext cx="1152525" cy="429260"/>
          </a:xfrm>
          <a:prstGeom prst="rect">
            <a:avLst/>
          </a:prstGeom>
          <a:noFill/>
          <a:ln w="9525">
            <a:noFill/>
          </a:ln>
        </p:spPr>
        <p:txBody>
          <a:bodyPr>
            <a:noAutofit/>
          </a:bodyPr>
          <a:p>
            <a:r>
              <a:rPr lang="zh-CN" altLang="en-US" sz="2000" b="1" dirty="0">
                <a:solidFill>
                  <a:srgbClr val="0000FF"/>
                </a:solidFill>
                <a:latin typeface="楷体_GB2312" pitchFamily="49" charset="-122"/>
                <a:ea typeface="汉仪粗简黑简" panose="00020600040101010101" charset="-122"/>
              </a:rPr>
              <a:t>记</a:t>
            </a:r>
            <a:r>
              <a:rPr lang="en-US" altLang="zh-CN" sz="2000" b="1" dirty="0">
                <a:solidFill>
                  <a:srgbClr val="0000FF"/>
                </a:solidFill>
                <a:latin typeface="楷体_GB2312" pitchFamily="49" charset="-122"/>
                <a:ea typeface="汉仪粗简黑简" panose="00020600040101010101" charset="-122"/>
              </a:rPr>
              <a:t>4</a:t>
            </a:r>
            <a:r>
              <a:rPr lang="en-US" altLang="zh-CN" sz="2000" b="1" dirty="0">
                <a:solidFill>
                  <a:srgbClr val="0000FF"/>
                </a:solidFill>
                <a:latin typeface="楷体_GB2312" pitchFamily="49" charset="-122"/>
                <a:ea typeface="汉仪粗简黑简" panose="00020600040101010101" charset="-122"/>
              </a:rPr>
              <a:t>#</a:t>
            </a:r>
            <a:endParaRPr lang="en-US" altLang="zh-CN" sz="2000" b="1" dirty="0">
              <a:solidFill>
                <a:srgbClr val="0000FF"/>
              </a:solidFill>
              <a:latin typeface="楷体_GB2312" pitchFamily="49" charset="-122"/>
              <a:ea typeface="汉仪粗简黑简" panose="00020600040101010101" charset="-122"/>
            </a:endParaRPr>
          </a:p>
        </p:txBody>
      </p:sp>
      <p:sp>
        <p:nvSpPr>
          <p:cNvPr id="18542" name="Rectangle 110"/>
          <p:cNvSpPr/>
          <p:nvPr/>
        </p:nvSpPr>
        <p:spPr>
          <a:xfrm>
            <a:off x="3648075" y="4784090"/>
            <a:ext cx="1682115" cy="429260"/>
          </a:xfrm>
          <a:prstGeom prst="rect">
            <a:avLst/>
          </a:prstGeom>
          <a:noFill/>
          <a:ln w="9525">
            <a:noFill/>
          </a:ln>
        </p:spPr>
        <p:txBody>
          <a:bodyPr wrap="square">
            <a:noAutofit/>
          </a:bodyPr>
          <a:p>
            <a:r>
              <a:rPr lang="zh-CN" altLang="en-US" sz="2000" b="1" dirty="0">
                <a:solidFill>
                  <a:srgbClr val="0000FF"/>
                </a:solidFill>
                <a:latin typeface="楷体_GB2312" pitchFamily="49" charset="-122"/>
                <a:ea typeface="汉仪粗简黑简" panose="00020600040101010101" charset="-122"/>
              </a:rPr>
              <a:t>借支差旅费</a:t>
            </a:r>
            <a:endParaRPr lang="zh-CN" altLang="en-US" sz="2000" b="1" dirty="0">
              <a:solidFill>
                <a:srgbClr val="0000FF"/>
              </a:solidFill>
              <a:latin typeface="楷体_GB2312" pitchFamily="49" charset="-122"/>
              <a:ea typeface="汉仪粗简黑简" panose="00020600040101010101" charset="-122"/>
            </a:endParaRPr>
          </a:p>
        </p:txBody>
      </p:sp>
      <p:sp>
        <p:nvSpPr>
          <p:cNvPr id="18543" name="Rectangle 111"/>
          <p:cNvSpPr/>
          <p:nvPr/>
        </p:nvSpPr>
        <p:spPr>
          <a:xfrm>
            <a:off x="5520055" y="4783455"/>
            <a:ext cx="1729740" cy="429895"/>
          </a:xfrm>
          <a:prstGeom prst="rect">
            <a:avLst/>
          </a:prstGeom>
          <a:noFill/>
          <a:ln w="9525">
            <a:noFill/>
          </a:ln>
        </p:spPr>
        <p:txBody>
          <a:bodyPr>
            <a:noAutofit/>
          </a:bodyPr>
          <a:p>
            <a:pPr eaLnBrk="0" hangingPunct="0"/>
            <a:r>
              <a:rPr lang="zh-CN" altLang="en-US" sz="2000" b="1" dirty="0">
                <a:solidFill>
                  <a:srgbClr val="0000FF"/>
                </a:solidFill>
                <a:latin typeface="楷体_GB2312" pitchFamily="49" charset="-122"/>
                <a:ea typeface="汉仪粗简黑简" panose="00020600040101010101" charset="-122"/>
              </a:rPr>
              <a:t>其他应收款</a:t>
            </a:r>
            <a:endParaRPr lang="zh-CN" altLang="en-US" sz="2000" b="1" dirty="0">
              <a:solidFill>
                <a:srgbClr val="0000FF"/>
              </a:solidFill>
              <a:latin typeface="楷体_GB2312" pitchFamily="49" charset="-122"/>
              <a:ea typeface="汉仪粗简黑简" panose="00020600040101010101" charset="-122"/>
            </a:endParaRPr>
          </a:p>
        </p:txBody>
      </p:sp>
      <p:sp>
        <p:nvSpPr>
          <p:cNvPr id="18544" name="Rectangle 112"/>
          <p:cNvSpPr/>
          <p:nvPr/>
        </p:nvSpPr>
        <p:spPr>
          <a:xfrm>
            <a:off x="8347710" y="4784090"/>
            <a:ext cx="1152525" cy="429260"/>
          </a:xfrm>
          <a:prstGeom prst="rect">
            <a:avLst/>
          </a:prstGeom>
          <a:noFill/>
          <a:ln w="9525">
            <a:noFill/>
          </a:ln>
        </p:spPr>
        <p:txBody>
          <a:bodyPr>
            <a:noAutofit/>
          </a:bodyPr>
          <a:p>
            <a:pPr>
              <a:spcBef>
                <a:spcPct val="20000"/>
              </a:spcBef>
              <a:buClr>
                <a:schemeClr val="hlink"/>
              </a:buClr>
              <a:buSzPct val="80000"/>
              <a:buFont typeface="Wingdings" panose="05000000000000000000" pitchFamily="2" charset="2"/>
            </a:pPr>
            <a:r>
              <a:rPr lang="en-US" altLang="zh-CN" sz="2000" b="1" dirty="0">
                <a:solidFill>
                  <a:srgbClr val="0000FF"/>
                </a:solidFill>
                <a:latin typeface="楷体_GB2312" pitchFamily="49" charset="-122"/>
                <a:ea typeface="汉仪粗简黑简" panose="00020600040101010101" charset="-122"/>
              </a:rPr>
              <a:t>800</a:t>
            </a:r>
            <a:endParaRPr lang="en-US" altLang="zh-CN" sz="2000" b="1" dirty="0">
              <a:solidFill>
                <a:srgbClr val="0000FF"/>
              </a:solidFill>
              <a:latin typeface="楷体_GB2312" pitchFamily="49" charset="-122"/>
              <a:ea typeface="汉仪粗简黑简" panose="00020600040101010101" charset="-122"/>
            </a:endParaRPr>
          </a:p>
        </p:txBody>
      </p:sp>
      <p:sp>
        <p:nvSpPr>
          <p:cNvPr id="18545" name="Rectangle 113"/>
          <p:cNvSpPr/>
          <p:nvPr/>
        </p:nvSpPr>
        <p:spPr>
          <a:xfrm>
            <a:off x="9191625" y="4814570"/>
            <a:ext cx="464820" cy="398780"/>
          </a:xfrm>
          <a:prstGeom prst="rect">
            <a:avLst/>
          </a:prstGeom>
          <a:noFill/>
          <a:ln w="9525">
            <a:noFill/>
          </a:ln>
        </p:spPr>
        <p:txBody>
          <a:bodyPr wrap="square">
            <a:noAutofit/>
          </a:bodyPr>
          <a:p>
            <a:pPr eaLnBrk="0" hangingPunct="0"/>
            <a:r>
              <a:rPr lang="zh-CN" altLang="en-US" sz="2000" b="1" dirty="0">
                <a:solidFill>
                  <a:srgbClr val="0000FF"/>
                </a:solidFill>
                <a:latin typeface="楷体_GB2312" pitchFamily="49" charset="-122"/>
                <a:ea typeface="汉仪粗简黑简" panose="00020600040101010101" charset="-122"/>
              </a:rPr>
              <a:t>借</a:t>
            </a:r>
            <a:endParaRPr lang="zh-CN" altLang="en-US" sz="2000" b="1" dirty="0">
              <a:solidFill>
                <a:srgbClr val="0000FF"/>
              </a:solidFill>
              <a:latin typeface="楷体_GB2312" pitchFamily="49" charset="-122"/>
              <a:ea typeface="汉仪粗简黑简" panose="00020600040101010101" charset="-122"/>
            </a:endParaRPr>
          </a:p>
        </p:txBody>
      </p:sp>
      <p:sp>
        <p:nvSpPr>
          <p:cNvPr id="18546" name="Rectangle 114"/>
          <p:cNvSpPr/>
          <p:nvPr/>
        </p:nvSpPr>
        <p:spPr>
          <a:xfrm>
            <a:off x="9605645" y="4814570"/>
            <a:ext cx="1024255" cy="398780"/>
          </a:xfrm>
          <a:prstGeom prst="rect">
            <a:avLst/>
          </a:prstGeom>
          <a:noFill/>
          <a:ln w="9525">
            <a:noFill/>
          </a:ln>
        </p:spPr>
        <p:txBody>
          <a:bodyPr wrap="square">
            <a:spAutoFit/>
          </a:bodyPr>
          <a:p>
            <a:pPr eaLnBrk="0" hangingPunct="0"/>
            <a:r>
              <a:rPr lang="en-US" altLang="zh-CN" sz="2000" b="1" dirty="0">
                <a:solidFill>
                  <a:srgbClr val="0000FF"/>
                </a:solidFill>
                <a:latin typeface="楷体_GB2312" pitchFamily="49" charset="-122"/>
                <a:ea typeface="汉仪粗简黑简" panose="00020600040101010101" charset="-122"/>
              </a:rPr>
              <a:t> 10800</a:t>
            </a:r>
            <a:endParaRPr lang="en-US" altLang="zh-CN" sz="2000" b="1" dirty="0">
              <a:solidFill>
                <a:srgbClr val="0000FF"/>
              </a:solidFill>
              <a:latin typeface="楷体_GB2312" pitchFamily="49" charset="-122"/>
              <a:ea typeface="汉仪粗简黑简" panose="00020600040101010101" charset="-122"/>
            </a:endParaRPr>
          </a:p>
        </p:txBody>
      </p:sp>
      <p:sp>
        <p:nvSpPr>
          <p:cNvPr id="18547" name="Rectangle 115"/>
          <p:cNvSpPr/>
          <p:nvPr/>
        </p:nvSpPr>
        <p:spPr>
          <a:xfrm>
            <a:off x="9736138" y="5259705"/>
            <a:ext cx="917575" cy="398780"/>
          </a:xfrm>
          <a:prstGeom prst="rect">
            <a:avLst/>
          </a:prstGeom>
          <a:noFill/>
          <a:ln w="9525">
            <a:noFill/>
          </a:ln>
        </p:spPr>
        <p:txBody>
          <a:bodyPr>
            <a:spAutoFit/>
          </a:bodyPr>
          <a:p>
            <a:pPr eaLnBrk="0" hangingPunct="0"/>
            <a:r>
              <a:rPr lang="en-US" altLang="zh-CN" sz="2000" b="1" dirty="0">
                <a:solidFill>
                  <a:srgbClr val="0000FF"/>
                </a:solidFill>
                <a:latin typeface="楷体_GB2312" pitchFamily="49" charset="-122"/>
                <a:ea typeface="汉仪粗简黑简" panose="00020600040101010101" charset="-122"/>
              </a:rPr>
              <a:t>30800</a:t>
            </a:r>
            <a:endParaRPr lang="en-US" altLang="zh-CN" sz="2000" b="1" dirty="0">
              <a:solidFill>
                <a:srgbClr val="0000FF"/>
              </a:solidFill>
              <a:latin typeface="楷体_GB2312" pitchFamily="49" charset="-122"/>
              <a:ea typeface="汉仪粗简黑简" panose="00020600040101010101" charset="-122"/>
            </a:endParaRPr>
          </a:p>
        </p:txBody>
      </p:sp>
      <p:sp>
        <p:nvSpPr>
          <p:cNvPr id="18548" name="Rectangle 116"/>
          <p:cNvSpPr/>
          <p:nvPr/>
        </p:nvSpPr>
        <p:spPr>
          <a:xfrm>
            <a:off x="9192260" y="5259070"/>
            <a:ext cx="436880" cy="487045"/>
          </a:xfrm>
          <a:prstGeom prst="rect">
            <a:avLst/>
          </a:prstGeom>
          <a:noFill/>
          <a:ln w="9525">
            <a:noFill/>
          </a:ln>
        </p:spPr>
        <p:txBody>
          <a:bodyPr wrap="none">
            <a:noAutofit/>
          </a:bodyPr>
          <a:p>
            <a:pPr eaLnBrk="0" hangingPunct="0"/>
            <a:r>
              <a:rPr lang="zh-CN" altLang="en-US" sz="2000" b="1" dirty="0">
                <a:solidFill>
                  <a:srgbClr val="0000FF"/>
                </a:solidFill>
                <a:latin typeface="楷体_GB2312" pitchFamily="49" charset="-122"/>
                <a:ea typeface="汉仪粗简黑简" panose="00020600040101010101" charset="-122"/>
              </a:rPr>
              <a:t>借</a:t>
            </a:r>
            <a:endParaRPr lang="zh-CN" altLang="en-US" sz="2000" b="1" dirty="0">
              <a:solidFill>
                <a:srgbClr val="0000FF"/>
              </a:solidFill>
              <a:latin typeface="楷体_GB2312" pitchFamily="49" charset="-122"/>
              <a:ea typeface="汉仪粗简黑简" panose="00020600040101010101" charset="-122"/>
            </a:endParaRPr>
          </a:p>
        </p:txBody>
      </p:sp>
      <p:sp>
        <p:nvSpPr>
          <p:cNvPr id="18549" name="Rectangle 117"/>
          <p:cNvSpPr/>
          <p:nvPr/>
        </p:nvSpPr>
        <p:spPr>
          <a:xfrm>
            <a:off x="7160260" y="5259388"/>
            <a:ext cx="952500" cy="398780"/>
          </a:xfrm>
          <a:prstGeom prst="rect">
            <a:avLst/>
          </a:prstGeom>
          <a:noFill/>
          <a:ln w="9525">
            <a:noFill/>
          </a:ln>
        </p:spPr>
        <p:txBody>
          <a:bodyPr wrap="none">
            <a:spAutoFit/>
          </a:bodyPr>
          <a:p>
            <a:pPr eaLnBrk="0" hangingPunct="0"/>
            <a:r>
              <a:rPr lang="en-US" altLang="zh-CN" sz="2000" b="1" dirty="0">
                <a:solidFill>
                  <a:srgbClr val="0000FF"/>
                </a:solidFill>
                <a:latin typeface="楷体_GB2312" pitchFamily="49" charset="-122"/>
                <a:ea typeface="汉仪粗简黑简" panose="00020600040101010101" charset="-122"/>
              </a:rPr>
              <a:t> 20000</a:t>
            </a:r>
            <a:endParaRPr lang="en-US" altLang="zh-CN" sz="2000" b="1" dirty="0">
              <a:solidFill>
                <a:srgbClr val="0000FF"/>
              </a:solidFill>
              <a:latin typeface="楷体_GB2312" pitchFamily="49" charset="-122"/>
              <a:ea typeface="汉仪粗简黑简" panose="00020600040101010101" charset="-122"/>
            </a:endParaRPr>
          </a:p>
        </p:txBody>
      </p:sp>
      <p:sp>
        <p:nvSpPr>
          <p:cNvPr id="18550" name="Rectangle 118"/>
          <p:cNvSpPr/>
          <p:nvPr/>
        </p:nvSpPr>
        <p:spPr>
          <a:xfrm>
            <a:off x="5520055" y="5259705"/>
            <a:ext cx="1298575" cy="398780"/>
          </a:xfrm>
          <a:prstGeom prst="rect">
            <a:avLst/>
          </a:prstGeom>
          <a:noFill/>
          <a:ln w="9525">
            <a:noFill/>
          </a:ln>
        </p:spPr>
        <p:txBody>
          <a:bodyPr wrap="square">
            <a:spAutoFit/>
          </a:bodyPr>
          <a:p>
            <a:pPr eaLnBrk="0" hangingPunct="0"/>
            <a:r>
              <a:rPr lang="zh-CN" altLang="en-US" sz="2000" b="1" dirty="0">
                <a:solidFill>
                  <a:srgbClr val="0000FF"/>
                </a:solidFill>
                <a:latin typeface="楷体_GB2312" pitchFamily="49" charset="-122"/>
                <a:ea typeface="汉仪粗简黑简" panose="00020600040101010101" charset="-122"/>
              </a:rPr>
              <a:t>应收账款</a:t>
            </a:r>
            <a:endParaRPr lang="zh-CN" altLang="en-US" sz="2000" b="1" dirty="0">
              <a:solidFill>
                <a:srgbClr val="0000FF"/>
              </a:solidFill>
              <a:latin typeface="楷体_GB2312" pitchFamily="49" charset="-122"/>
              <a:ea typeface="汉仪粗简黑简" panose="00020600040101010101" charset="-122"/>
            </a:endParaRPr>
          </a:p>
        </p:txBody>
      </p:sp>
      <p:sp>
        <p:nvSpPr>
          <p:cNvPr id="18551" name="Rectangle 119"/>
          <p:cNvSpPr/>
          <p:nvPr/>
        </p:nvSpPr>
        <p:spPr>
          <a:xfrm>
            <a:off x="3653155" y="5259705"/>
            <a:ext cx="1302385" cy="398780"/>
          </a:xfrm>
          <a:prstGeom prst="rect">
            <a:avLst/>
          </a:prstGeom>
          <a:noFill/>
          <a:ln w="9525">
            <a:noFill/>
          </a:ln>
        </p:spPr>
        <p:txBody>
          <a:bodyPr wrap="square">
            <a:spAutoFit/>
          </a:bodyPr>
          <a:p>
            <a:r>
              <a:rPr lang="zh-CN" altLang="en-US" sz="2000" b="1" dirty="0">
                <a:solidFill>
                  <a:srgbClr val="0000FF"/>
                </a:solidFill>
                <a:latin typeface="楷体_GB2312" pitchFamily="49" charset="-122"/>
                <a:ea typeface="汉仪粗简黑简" panose="00020600040101010101" charset="-122"/>
              </a:rPr>
              <a:t>收回欠款</a:t>
            </a:r>
            <a:endParaRPr lang="zh-CN" altLang="en-US" sz="2000" b="1" dirty="0">
              <a:solidFill>
                <a:srgbClr val="0000FF"/>
              </a:solidFill>
              <a:latin typeface="楷体_GB2312" pitchFamily="49" charset="-122"/>
              <a:ea typeface="汉仪粗简黑简" panose="00020600040101010101" charset="-122"/>
            </a:endParaRPr>
          </a:p>
        </p:txBody>
      </p:sp>
      <p:sp>
        <p:nvSpPr>
          <p:cNvPr id="18552" name="Rectangle 120"/>
          <p:cNvSpPr/>
          <p:nvPr/>
        </p:nvSpPr>
        <p:spPr>
          <a:xfrm>
            <a:off x="2640013" y="5259705"/>
            <a:ext cx="1152525" cy="398780"/>
          </a:xfrm>
          <a:prstGeom prst="rect">
            <a:avLst/>
          </a:prstGeom>
          <a:noFill/>
          <a:ln w="9525">
            <a:noFill/>
          </a:ln>
        </p:spPr>
        <p:txBody>
          <a:bodyPr>
            <a:spAutoFit/>
          </a:bodyPr>
          <a:p>
            <a:pPr eaLnBrk="0" hangingPunct="0"/>
            <a:r>
              <a:rPr lang="zh-CN" altLang="en-US" sz="2000" b="1" dirty="0">
                <a:solidFill>
                  <a:srgbClr val="0000FF"/>
                </a:solidFill>
                <a:latin typeface="楷体_GB2312" pitchFamily="49" charset="-122"/>
                <a:ea typeface="汉仪粗简黑简" panose="00020600040101010101" charset="-122"/>
              </a:rPr>
              <a:t>记</a:t>
            </a:r>
            <a:r>
              <a:rPr lang="en-US" altLang="zh-CN" sz="2000" b="1" dirty="0">
                <a:solidFill>
                  <a:srgbClr val="0000FF"/>
                </a:solidFill>
                <a:latin typeface="楷体_GB2312" pitchFamily="49" charset="-122"/>
                <a:ea typeface="汉仪粗简黑简" panose="00020600040101010101" charset="-122"/>
              </a:rPr>
              <a:t>5</a:t>
            </a:r>
            <a:r>
              <a:rPr lang="en-US" altLang="zh-CN" sz="2000" b="1" dirty="0">
                <a:solidFill>
                  <a:srgbClr val="0000FF"/>
                </a:solidFill>
                <a:latin typeface="楷体_GB2312" pitchFamily="49" charset="-122"/>
                <a:ea typeface="汉仪粗简黑简" panose="00020600040101010101" charset="-122"/>
              </a:rPr>
              <a:t>#</a:t>
            </a:r>
            <a:endParaRPr lang="en-US" altLang="zh-CN" sz="2000" b="1" dirty="0">
              <a:solidFill>
                <a:srgbClr val="0000FF"/>
              </a:solidFill>
              <a:latin typeface="楷体_GB2312" pitchFamily="49" charset="-122"/>
              <a:ea typeface="汉仪粗简黑简" panose="00020600040101010101" charset="-122"/>
            </a:endParaRPr>
          </a:p>
        </p:txBody>
      </p:sp>
      <p:sp>
        <p:nvSpPr>
          <p:cNvPr id="18553" name="Rectangle 121"/>
          <p:cNvSpPr/>
          <p:nvPr/>
        </p:nvSpPr>
        <p:spPr>
          <a:xfrm>
            <a:off x="2040255" y="5213350"/>
            <a:ext cx="439420" cy="685165"/>
          </a:xfrm>
          <a:prstGeom prst="rect">
            <a:avLst/>
          </a:prstGeom>
          <a:noFill/>
          <a:ln w="9525">
            <a:noFill/>
          </a:ln>
        </p:spPr>
        <p:txBody>
          <a:bodyPr wrap="none">
            <a:noAutofit/>
          </a:bodyPr>
          <a:p>
            <a:pPr eaLnBrk="0" hangingPunct="0"/>
            <a:r>
              <a:rPr lang="en-US" altLang="zh-CN" sz="2000" b="1" dirty="0">
                <a:solidFill>
                  <a:srgbClr val="0000FF"/>
                </a:solidFill>
                <a:latin typeface="楷体_GB2312" pitchFamily="49" charset="-122"/>
                <a:ea typeface="汉仪粗简黑简" panose="00020600040101010101" charset="-122"/>
              </a:rPr>
              <a:t>12</a:t>
            </a:r>
            <a:endParaRPr lang="en-US" altLang="zh-CN" sz="2000" b="1" dirty="0">
              <a:solidFill>
                <a:srgbClr val="0000FF"/>
              </a:solidFill>
              <a:latin typeface="楷体_GB2312" pitchFamily="49" charset="-122"/>
              <a:ea typeface="汉仪粗简黑简" panose="00020600040101010101" charset="-122"/>
            </a:endParaRPr>
          </a:p>
        </p:txBody>
      </p:sp>
      <p:sp>
        <p:nvSpPr>
          <p:cNvPr id="128" name="Rectangle 94"/>
          <p:cNvSpPr/>
          <p:nvPr/>
        </p:nvSpPr>
        <p:spPr>
          <a:xfrm>
            <a:off x="2039620" y="3736975"/>
            <a:ext cx="300355" cy="533400"/>
          </a:xfrm>
          <a:prstGeom prst="rect">
            <a:avLst/>
          </a:prstGeom>
          <a:noFill/>
          <a:ln w="9525">
            <a:noFill/>
          </a:ln>
        </p:spPr>
        <p:txBody>
          <a:bodyPr wrap="none">
            <a:noAutofit/>
          </a:bodyPr>
          <a:p>
            <a:r>
              <a:rPr lang="en-US" altLang="zh-CN" sz="2000" b="1" dirty="0">
                <a:solidFill>
                  <a:srgbClr val="0000FF"/>
                </a:solidFill>
                <a:latin typeface="楷体_GB2312" pitchFamily="49" charset="-122"/>
                <a:ea typeface="汉仪粗简黑简" panose="00020600040101010101" charset="-122"/>
              </a:rPr>
              <a:t>2</a:t>
            </a:r>
            <a:endParaRPr lang="en-US" altLang="zh-CN" sz="2000" b="1" dirty="0">
              <a:solidFill>
                <a:srgbClr val="0000FF"/>
              </a:solidFill>
              <a:latin typeface="楷体_GB2312" pitchFamily="49" charset="-122"/>
              <a:ea typeface="汉仪粗简黑简" panose="00020600040101010101" charset="-122"/>
            </a:endParaRPr>
          </a:p>
        </p:txBody>
      </p:sp>
      <p:sp>
        <p:nvSpPr>
          <p:cNvPr id="129" name="Rectangle 96"/>
          <p:cNvSpPr/>
          <p:nvPr/>
        </p:nvSpPr>
        <p:spPr>
          <a:xfrm>
            <a:off x="3648075" y="3754755"/>
            <a:ext cx="1857375" cy="398780"/>
          </a:xfrm>
          <a:prstGeom prst="rect">
            <a:avLst/>
          </a:prstGeom>
          <a:noFill/>
          <a:ln w="9525">
            <a:noFill/>
          </a:ln>
        </p:spPr>
        <p:txBody>
          <a:bodyPr wrap="square">
            <a:spAutoFit/>
          </a:bodyPr>
          <a:p>
            <a:pPr eaLnBrk="0" hangingPunct="0"/>
            <a:r>
              <a:rPr lang="zh-CN" altLang="en-US" sz="2000" b="1" dirty="0">
                <a:solidFill>
                  <a:srgbClr val="0000FF"/>
                </a:solidFill>
                <a:latin typeface="楷体_GB2312" pitchFamily="49" charset="-122"/>
                <a:ea typeface="汉仪粗简黑简" panose="00020600040101010101" charset="-122"/>
              </a:rPr>
              <a:t>销售产品收入</a:t>
            </a:r>
            <a:endParaRPr lang="zh-CN" altLang="en-US" sz="2000" b="1" dirty="0">
              <a:solidFill>
                <a:srgbClr val="0000FF"/>
              </a:solidFill>
              <a:latin typeface="楷体_GB2312" pitchFamily="49" charset="-122"/>
              <a:ea typeface="汉仪粗简黑简" panose="00020600040101010101" charset="-122"/>
            </a:endParaRPr>
          </a:p>
        </p:txBody>
      </p:sp>
      <p:sp>
        <p:nvSpPr>
          <p:cNvPr id="130" name="Rectangle 98"/>
          <p:cNvSpPr/>
          <p:nvPr/>
        </p:nvSpPr>
        <p:spPr>
          <a:xfrm>
            <a:off x="7249160" y="3754755"/>
            <a:ext cx="1223645" cy="515620"/>
          </a:xfrm>
          <a:prstGeom prst="rect">
            <a:avLst/>
          </a:prstGeom>
          <a:noFill/>
          <a:ln w="9525">
            <a:noFill/>
          </a:ln>
        </p:spPr>
        <p:txBody>
          <a:bodyPr>
            <a:noAutofit/>
          </a:bodyPr>
          <a:p>
            <a:pPr eaLnBrk="0" hangingPunct="0"/>
            <a:r>
              <a:rPr lang="en-US" altLang="zh-CN" sz="2000" b="1" dirty="0">
                <a:solidFill>
                  <a:srgbClr val="0000FF"/>
                </a:solidFill>
                <a:latin typeface="楷体_GB2312" pitchFamily="49" charset="-122"/>
                <a:ea typeface="汉仪粗简黑简" panose="00020600040101010101" charset="-122"/>
              </a:rPr>
              <a:t>10000</a:t>
            </a:r>
            <a:endParaRPr lang="en-US" altLang="zh-CN" sz="2000" b="1" dirty="0">
              <a:solidFill>
                <a:srgbClr val="0000FF"/>
              </a:solidFill>
              <a:latin typeface="楷体_GB2312" pitchFamily="49" charset="-122"/>
              <a:ea typeface="汉仪粗简黑简" panose="00020600040101010101" charset="-122"/>
            </a:endParaRPr>
          </a:p>
        </p:txBody>
      </p:sp>
      <p:sp>
        <p:nvSpPr>
          <p:cNvPr id="131" name="Rectangle 99"/>
          <p:cNvSpPr/>
          <p:nvPr/>
        </p:nvSpPr>
        <p:spPr>
          <a:xfrm>
            <a:off x="9180830" y="3754755"/>
            <a:ext cx="606425" cy="515620"/>
          </a:xfrm>
          <a:prstGeom prst="rect">
            <a:avLst/>
          </a:prstGeom>
          <a:noFill/>
          <a:ln w="9525">
            <a:noFill/>
          </a:ln>
        </p:spPr>
        <p:txBody>
          <a:bodyPr>
            <a:noAutofit/>
          </a:bodyPr>
          <a:p>
            <a:pPr eaLnBrk="0" hangingPunct="0"/>
            <a:r>
              <a:rPr lang="zh-CN" altLang="en-US" sz="2000" b="1" dirty="0">
                <a:solidFill>
                  <a:srgbClr val="0000FF"/>
                </a:solidFill>
                <a:latin typeface="楷体_GB2312" pitchFamily="49" charset="-122"/>
                <a:ea typeface="汉仪粗简黑简" panose="00020600040101010101" charset="-122"/>
              </a:rPr>
              <a:t>借</a:t>
            </a:r>
            <a:endParaRPr lang="zh-CN" altLang="en-US" sz="2000" b="1" dirty="0">
              <a:solidFill>
                <a:srgbClr val="0000FF"/>
              </a:solidFill>
              <a:latin typeface="楷体_GB2312" pitchFamily="49" charset="-122"/>
              <a:ea typeface="汉仪粗简黑简" panose="00020600040101010101" charset="-122"/>
            </a:endParaRPr>
          </a:p>
        </p:txBody>
      </p:sp>
      <p:sp>
        <p:nvSpPr>
          <p:cNvPr id="132" name="Rectangle 100"/>
          <p:cNvSpPr/>
          <p:nvPr/>
        </p:nvSpPr>
        <p:spPr>
          <a:xfrm>
            <a:off x="9656445" y="3756660"/>
            <a:ext cx="868045" cy="396875"/>
          </a:xfrm>
          <a:prstGeom prst="rect">
            <a:avLst/>
          </a:prstGeom>
          <a:noFill/>
          <a:ln w="9525">
            <a:noFill/>
          </a:ln>
        </p:spPr>
        <p:txBody>
          <a:bodyPr>
            <a:noAutofit/>
          </a:bodyPr>
          <a:p>
            <a:pPr eaLnBrk="0" hangingPunct="0"/>
            <a:r>
              <a:rPr lang="en-US" altLang="zh-CN" sz="2000" b="1" dirty="0">
                <a:solidFill>
                  <a:srgbClr val="0000FF"/>
                </a:solidFill>
                <a:latin typeface="楷体_GB2312" pitchFamily="49" charset="-122"/>
                <a:ea typeface="汉仪粗简黑简" panose="00020600040101010101" charset="-122"/>
              </a:rPr>
              <a:t>12000</a:t>
            </a:r>
            <a:endParaRPr lang="en-US" altLang="zh-CN" sz="2000" b="1" dirty="0">
              <a:solidFill>
                <a:srgbClr val="0000FF"/>
              </a:solidFill>
              <a:latin typeface="楷体_GB2312" pitchFamily="49" charset="-122"/>
              <a:ea typeface="汉仪粗简黑简" panose="00020600040101010101" charset="-122"/>
            </a:endParaRPr>
          </a:p>
        </p:txBody>
      </p:sp>
      <p:sp>
        <p:nvSpPr>
          <p:cNvPr id="2" name="Rectangle 95"/>
          <p:cNvSpPr/>
          <p:nvPr/>
        </p:nvSpPr>
        <p:spPr>
          <a:xfrm>
            <a:off x="2640013" y="3737610"/>
            <a:ext cx="1152525" cy="398780"/>
          </a:xfrm>
          <a:prstGeom prst="rect">
            <a:avLst/>
          </a:prstGeom>
          <a:noFill/>
          <a:ln w="9525">
            <a:noFill/>
          </a:ln>
        </p:spPr>
        <p:txBody>
          <a:bodyPr>
            <a:spAutoFit/>
          </a:bodyPr>
          <a:p>
            <a:pPr eaLnBrk="0" hangingPunct="0"/>
            <a:r>
              <a:rPr lang="zh-CN" altLang="en-US" sz="2000" b="1" dirty="0">
                <a:solidFill>
                  <a:srgbClr val="0000FF"/>
                </a:solidFill>
                <a:latin typeface="楷体_GB2312" pitchFamily="49" charset="-122"/>
                <a:ea typeface="汉仪粗简黑简" panose="00020600040101010101" charset="-122"/>
              </a:rPr>
              <a:t>记</a:t>
            </a:r>
            <a:r>
              <a:rPr lang="en-US" altLang="zh-CN" sz="2000" b="1" dirty="0">
                <a:solidFill>
                  <a:srgbClr val="0000FF"/>
                </a:solidFill>
                <a:latin typeface="楷体_GB2312" pitchFamily="49" charset="-122"/>
                <a:ea typeface="汉仪粗简黑简" panose="00020600040101010101" charset="-122"/>
              </a:rPr>
              <a:t>2</a:t>
            </a:r>
            <a:r>
              <a:rPr lang="en-US" altLang="zh-CN" sz="2000" b="1" dirty="0">
                <a:solidFill>
                  <a:srgbClr val="0000FF"/>
                </a:solidFill>
                <a:latin typeface="楷体_GB2312" pitchFamily="49" charset="-122"/>
                <a:ea typeface="汉仪粗简黑简" panose="00020600040101010101" charset="-122"/>
              </a:rPr>
              <a:t>#</a:t>
            </a:r>
            <a:endParaRPr lang="en-US" altLang="zh-CN" sz="2000" b="1" dirty="0">
              <a:solidFill>
                <a:srgbClr val="0000FF"/>
              </a:solidFill>
              <a:latin typeface="楷体_GB2312" pitchFamily="49" charset="-122"/>
              <a:ea typeface="汉仪粗简黑简" panose="00020600040101010101" charset="-122"/>
            </a:endParaRPr>
          </a:p>
        </p:txBody>
      </p:sp>
      <p:sp>
        <p:nvSpPr>
          <p:cNvPr id="3" name="Rectangle 97"/>
          <p:cNvSpPr/>
          <p:nvPr/>
        </p:nvSpPr>
        <p:spPr>
          <a:xfrm>
            <a:off x="5257165" y="3754755"/>
            <a:ext cx="2505710" cy="398780"/>
          </a:xfrm>
          <a:prstGeom prst="rect">
            <a:avLst/>
          </a:prstGeom>
          <a:noFill/>
          <a:ln w="9525">
            <a:noFill/>
          </a:ln>
        </p:spPr>
        <p:txBody>
          <a:bodyPr wrap="square">
            <a:spAutoFit/>
          </a:bodyPr>
          <a:p>
            <a:r>
              <a:rPr lang="zh-CN" altLang="en-US" sz="2000" b="1" dirty="0">
                <a:solidFill>
                  <a:srgbClr val="0000FF"/>
                </a:solidFill>
                <a:latin typeface="楷体_GB2312" pitchFamily="49" charset="-122"/>
                <a:ea typeface="汉仪粗简黑简" panose="00020600040101010101" charset="-122"/>
              </a:rPr>
              <a:t>主营业务收入等</a:t>
            </a:r>
            <a:endParaRPr lang="zh-CN" altLang="en-US" sz="2000" b="1" dirty="0">
              <a:solidFill>
                <a:srgbClr val="0000FF"/>
              </a:solidFill>
              <a:latin typeface="楷体_GB2312" pitchFamily="49" charset="-122"/>
              <a:ea typeface="汉仪粗简黑简" panose="00020600040101010101" charset="-122"/>
            </a:endParaRPr>
          </a:p>
        </p:txBody>
      </p:sp>
      <p:sp>
        <p:nvSpPr>
          <p:cNvPr id="4" name="圆角矩形标注 3"/>
          <p:cNvSpPr/>
          <p:nvPr/>
        </p:nvSpPr>
        <p:spPr>
          <a:xfrm>
            <a:off x="694055" y="255905"/>
            <a:ext cx="4182110" cy="965200"/>
          </a:xfrm>
          <a:prstGeom prst="wedgeRoundRectCallout">
            <a:avLst>
              <a:gd name="adj1" fmla="val -13225"/>
              <a:gd name="adj2" fmla="val 101578"/>
              <a:gd name="adj3" fmla="val 16667"/>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5" name="圆角矩形标注 4"/>
          <p:cNvSpPr/>
          <p:nvPr/>
        </p:nvSpPr>
        <p:spPr>
          <a:xfrm>
            <a:off x="255270" y="2463800"/>
            <a:ext cx="1350645" cy="1273810"/>
          </a:xfrm>
          <a:prstGeom prst="wedgeRoundRectCallout">
            <a:avLst>
              <a:gd name="adj1" fmla="val 82393"/>
              <a:gd name="adj2" fmla="val 36789"/>
              <a:gd name="adj3" fmla="val 16667"/>
            </a:avLst>
          </a:prstGeom>
        </p:spPr>
        <p:style>
          <a:lnRef idx="2">
            <a:schemeClr val="accent1"/>
          </a:lnRef>
          <a:fillRef idx="0">
            <a:srgbClr val="FFFFFF"/>
          </a:fillRef>
          <a:effectRef idx="0">
            <a:srgbClr val="FFFFFF"/>
          </a:effectRef>
          <a:fontRef idx="minor">
            <a:schemeClr val="tx1"/>
          </a:fontRef>
        </p:style>
        <p:txBody>
          <a:bodyPr rtlCol="0" anchor="ctr"/>
          <a:p>
            <a:pPr algn="l"/>
            <a:r>
              <a:rPr lang="zh-CN" altLang="en-US" sz="2000">
                <a:solidFill>
                  <a:srgbClr val="002060"/>
                </a:solidFill>
              </a:rPr>
              <a:t>业务先发生先登账，后发生，后登账。</a:t>
            </a:r>
            <a:endParaRPr lang="zh-CN" altLang="en-US" sz="2000">
              <a:solidFill>
                <a:srgbClr val="002060"/>
              </a:solidFill>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wipe(left)">
                                      <p:cBhvr>
                                        <p:cTn id="7" dur="20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521"/>
                                        </p:tgtEl>
                                        <p:attrNameLst>
                                          <p:attrName>style.visibility</p:attrName>
                                        </p:attrNameLst>
                                      </p:cBhvr>
                                      <p:to>
                                        <p:strVal val="visible"/>
                                      </p:to>
                                    </p:set>
                                    <p:animEffect transition="in" filter="wipe(left)">
                                      <p:cBhvr>
                                        <p:cTn id="12" dur="1000"/>
                                        <p:tgtEl>
                                          <p:spTgt spid="1852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8522"/>
                                        </p:tgtEl>
                                        <p:attrNameLst>
                                          <p:attrName>style.visibility</p:attrName>
                                        </p:attrNameLst>
                                      </p:cBhvr>
                                      <p:to>
                                        <p:strVal val="visible"/>
                                      </p:to>
                                    </p:set>
                                    <p:animEffect transition="in" filter="wipe(left)">
                                      <p:cBhvr>
                                        <p:cTn id="16" dur="1000"/>
                                        <p:tgtEl>
                                          <p:spTgt spid="1852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8523"/>
                                        </p:tgtEl>
                                        <p:attrNameLst>
                                          <p:attrName>style.visibility</p:attrName>
                                        </p:attrNameLst>
                                      </p:cBhvr>
                                      <p:to>
                                        <p:strVal val="visible"/>
                                      </p:to>
                                    </p:set>
                                    <p:animEffect transition="in" filter="wipe(left)">
                                      <p:cBhvr>
                                        <p:cTn id="19" dur="1000"/>
                                        <p:tgtEl>
                                          <p:spTgt spid="18523"/>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8524"/>
                                        </p:tgtEl>
                                        <p:attrNameLst>
                                          <p:attrName>style.visibility</p:attrName>
                                        </p:attrNameLst>
                                      </p:cBhvr>
                                      <p:to>
                                        <p:strVal val="visible"/>
                                      </p:to>
                                    </p:set>
                                    <p:animEffect transition="in" filter="wipe(left)">
                                      <p:cBhvr>
                                        <p:cTn id="22" dur="1000"/>
                                        <p:tgtEl>
                                          <p:spTgt spid="1852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8525"/>
                                        </p:tgtEl>
                                        <p:attrNameLst>
                                          <p:attrName>style.visibility</p:attrName>
                                        </p:attrNameLst>
                                      </p:cBhvr>
                                      <p:to>
                                        <p:strVal val="visible"/>
                                      </p:to>
                                    </p:set>
                                    <p:animEffect transition="in" filter="wipe(left)">
                                      <p:cBhvr>
                                        <p:cTn id="25" dur="1000"/>
                                        <p:tgtEl>
                                          <p:spTgt spid="18525"/>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8526"/>
                                        </p:tgtEl>
                                        <p:attrNameLst>
                                          <p:attrName>style.visibility</p:attrName>
                                        </p:attrNameLst>
                                      </p:cBhvr>
                                      <p:to>
                                        <p:strVal val="visible"/>
                                      </p:to>
                                    </p:set>
                                    <p:animEffect transition="in" filter="wipe(left)">
                                      <p:cBhvr>
                                        <p:cTn id="34" dur="1000"/>
                                        <p:tgtEl>
                                          <p:spTgt spid="1852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8527"/>
                                        </p:tgtEl>
                                        <p:attrNameLst>
                                          <p:attrName>style.visibility</p:attrName>
                                        </p:attrNameLst>
                                      </p:cBhvr>
                                      <p:to>
                                        <p:strVal val="visible"/>
                                      </p:to>
                                    </p:set>
                                    <p:animEffect transition="in" filter="wipe(left)">
                                      <p:cBhvr>
                                        <p:cTn id="37" dur="1000"/>
                                        <p:tgtEl>
                                          <p:spTgt spid="1852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8528"/>
                                        </p:tgtEl>
                                        <p:attrNameLst>
                                          <p:attrName>style.visibility</p:attrName>
                                        </p:attrNameLst>
                                      </p:cBhvr>
                                      <p:to>
                                        <p:strVal val="visible"/>
                                      </p:to>
                                    </p:set>
                                    <p:animEffect transition="in" filter="wipe(left)">
                                      <p:cBhvr>
                                        <p:cTn id="40" dur="1000"/>
                                        <p:tgtEl>
                                          <p:spTgt spid="1852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8529"/>
                                        </p:tgtEl>
                                        <p:attrNameLst>
                                          <p:attrName>style.visibility</p:attrName>
                                        </p:attrNameLst>
                                      </p:cBhvr>
                                      <p:to>
                                        <p:strVal val="visible"/>
                                      </p:to>
                                    </p:set>
                                    <p:animEffect transition="in" filter="wipe(left)">
                                      <p:cBhvr>
                                        <p:cTn id="43" dur="1000"/>
                                        <p:tgtEl>
                                          <p:spTgt spid="1852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8530"/>
                                        </p:tgtEl>
                                        <p:attrNameLst>
                                          <p:attrName>style.visibility</p:attrName>
                                        </p:attrNameLst>
                                      </p:cBhvr>
                                      <p:to>
                                        <p:strVal val="visible"/>
                                      </p:to>
                                    </p:set>
                                    <p:animEffect transition="in" filter="wipe(left)">
                                      <p:cBhvr>
                                        <p:cTn id="46" dur="1000"/>
                                        <p:tgtEl>
                                          <p:spTgt spid="1853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8531"/>
                                        </p:tgtEl>
                                        <p:attrNameLst>
                                          <p:attrName>style.visibility</p:attrName>
                                        </p:attrNameLst>
                                      </p:cBhvr>
                                      <p:to>
                                        <p:strVal val="visible"/>
                                      </p:to>
                                    </p:set>
                                    <p:animEffect transition="in" filter="wipe(left)">
                                      <p:cBhvr>
                                        <p:cTn id="49" dur="1000"/>
                                        <p:tgtEl>
                                          <p:spTgt spid="1853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8532"/>
                                        </p:tgtEl>
                                        <p:attrNameLst>
                                          <p:attrName>style.visibility</p:attrName>
                                        </p:attrNameLst>
                                      </p:cBhvr>
                                      <p:to>
                                        <p:strVal val="visible"/>
                                      </p:to>
                                    </p:set>
                                    <p:animEffect transition="in" filter="wipe(left)">
                                      <p:cBhvr>
                                        <p:cTn id="52" dur="1000"/>
                                        <p:tgtEl>
                                          <p:spTgt spid="1853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28"/>
                                        </p:tgtEl>
                                        <p:attrNameLst>
                                          <p:attrName>style.visibility</p:attrName>
                                        </p:attrNameLst>
                                      </p:cBhvr>
                                      <p:to>
                                        <p:strVal val="visible"/>
                                      </p:to>
                                    </p:set>
                                    <p:animEffect transition="in" filter="wipe(left)">
                                      <p:cBhvr>
                                        <p:cTn id="57" dur="1000"/>
                                        <p:tgtEl>
                                          <p:spTgt spid="12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29"/>
                                        </p:tgtEl>
                                        <p:attrNameLst>
                                          <p:attrName>style.visibility</p:attrName>
                                        </p:attrNameLst>
                                      </p:cBhvr>
                                      <p:to>
                                        <p:strVal val="visible"/>
                                      </p:to>
                                    </p:set>
                                    <p:animEffect transition="in" filter="wipe(left)">
                                      <p:cBhvr>
                                        <p:cTn id="60" dur="1000"/>
                                        <p:tgtEl>
                                          <p:spTgt spid="12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30"/>
                                        </p:tgtEl>
                                        <p:attrNameLst>
                                          <p:attrName>style.visibility</p:attrName>
                                        </p:attrNameLst>
                                      </p:cBhvr>
                                      <p:to>
                                        <p:strVal val="visible"/>
                                      </p:to>
                                    </p:set>
                                    <p:animEffect transition="in" filter="wipe(left)">
                                      <p:cBhvr>
                                        <p:cTn id="63" dur="1000"/>
                                        <p:tgtEl>
                                          <p:spTgt spid="130"/>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31"/>
                                        </p:tgtEl>
                                        <p:attrNameLst>
                                          <p:attrName>style.visibility</p:attrName>
                                        </p:attrNameLst>
                                      </p:cBhvr>
                                      <p:to>
                                        <p:strVal val="visible"/>
                                      </p:to>
                                    </p:set>
                                    <p:animEffect transition="in" filter="wipe(left)">
                                      <p:cBhvr>
                                        <p:cTn id="66" dur="1000"/>
                                        <p:tgtEl>
                                          <p:spTgt spid="131"/>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32"/>
                                        </p:tgtEl>
                                        <p:attrNameLst>
                                          <p:attrName>style.visibility</p:attrName>
                                        </p:attrNameLst>
                                      </p:cBhvr>
                                      <p:to>
                                        <p:strVal val="visible"/>
                                      </p:to>
                                    </p:set>
                                    <p:animEffect transition="in" filter="wipe(left)">
                                      <p:cBhvr>
                                        <p:cTn id="69" dur="1000"/>
                                        <p:tgtEl>
                                          <p:spTgt spid="132"/>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
                                        </p:tgtEl>
                                        <p:attrNameLst>
                                          <p:attrName>style.visibility</p:attrName>
                                        </p:attrNameLst>
                                      </p:cBhvr>
                                      <p:to>
                                        <p:strVal val="visible"/>
                                      </p:to>
                                    </p:set>
                                    <p:animEffect transition="in" filter="wipe(left)">
                                      <p:cBhvr>
                                        <p:cTn id="72" dur="1000"/>
                                        <p:tgtEl>
                                          <p:spTgt spid="2"/>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wipe(left)">
                                      <p:cBhvr>
                                        <p:cTn id="75" dur="1000"/>
                                        <p:tgtEl>
                                          <p:spTgt spid="3"/>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18533"/>
                                        </p:tgtEl>
                                        <p:attrNameLst>
                                          <p:attrName>style.visibility</p:attrName>
                                        </p:attrNameLst>
                                      </p:cBhvr>
                                      <p:to>
                                        <p:strVal val="visible"/>
                                      </p:to>
                                    </p:set>
                                    <p:animEffect transition="in" filter="wipe(left)">
                                      <p:cBhvr>
                                        <p:cTn id="80" dur="1000"/>
                                        <p:tgtEl>
                                          <p:spTgt spid="18533"/>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18534"/>
                                        </p:tgtEl>
                                        <p:attrNameLst>
                                          <p:attrName>style.visibility</p:attrName>
                                        </p:attrNameLst>
                                      </p:cBhvr>
                                      <p:to>
                                        <p:strVal val="visible"/>
                                      </p:to>
                                    </p:set>
                                    <p:animEffect transition="in" filter="wipe(left)">
                                      <p:cBhvr>
                                        <p:cTn id="83" dur="1000"/>
                                        <p:tgtEl>
                                          <p:spTgt spid="18534"/>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8535"/>
                                        </p:tgtEl>
                                        <p:attrNameLst>
                                          <p:attrName>style.visibility</p:attrName>
                                        </p:attrNameLst>
                                      </p:cBhvr>
                                      <p:to>
                                        <p:strVal val="visible"/>
                                      </p:to>
                                    </p:set>
                                    <p:animEffect transition="in" filter="wipe(left)">
                                      <p:cBhvr>
                                        <p:cTn id="86" dur="1000"/>
                                        <p:tgtEl>
                                          <p:spTgt spid="18535"/>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8536"/>
                                        </p:tgtEl>
                                        <p:attrNameLst>
                                          <p:attrName>style.visibility</p:attrName>
                                        </p:attrNameLst>
                                      </p:cBhvr>
                                      <p:to>
                                        <p:strVal val="visible"/>
                                      </p:to>
                                    </p:set>
                                    <p:animEffect transition="in" filter="wipe(left)">
                                      <p:cBhvr>
                                        <p:cTn id="89" dur="1000"/>
                                        <p:tgtEl>
                                          <p:spTgt spid="18536"/>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8537"/>
                                        </p:tgtEl>
                                        <p:attrNameLst>
                                          <p:attrName>style.visibility</p:attrName>
                                        </p:attrNameLst>
                                      </p:cBhvr>
                                      <p:to>
                                        <p:strVal val="visible"/>
                                      </p:to>
                                    </p:set>
                                    <p:animEffect transition="in" filter="wipe(left)">
                                      <p:cBhvr>
                                        <p:cTn id="92" dur="1000"/>
                                        <p:tgtEl>
                                          <p:spTgt spid="18537"/>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8538"/>
                                        </p:tgtEl>
                                        <p:attrNameLst>
                                          <p:attrName>style.visibility</p:attrName>
                                        </p:attrNameLst>
                                      </p:cBhvr>
                                      <p:to>
                                        <p:strVal val="visible"/>
                                      </p:to>
                                    </p:set>
                                    <p:animEffect transition="in" filter="wipe(left)">
                                      <p:cBhvr>
                                        <p:cTn id="95" dur="1000"/>
                                        <p:tgtEl>
                                          <p:spTgt spid="18538"/>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8539"/>
                                        </p:tgtEl>
                                        <p:attrNameLst>
                                          <p:attrName>style.visibility</p:attrName>
                                        </p:attrNameLst>
                                      </p:cBhvr>
                                      <p:to>
                                        <p:strVal val="visible"/>
                                      </p:to>
                                    </p:set>
                                    <p:animEffect transition="in" filter="wipe(left)">
                                      <p:cBhvr>
                                        <p:cTn id="98" dur="1000"/>
                                        <p:tgtEl>
                                          <p:spTgt spid="18539"/>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18540"/>
                                        </p:tgtEl>
                                        <p:attrNameLst>
                                          <p:attrName>style.visibility</p:attrName>
                                        </p:attrNameLst>
                                      </p:cBhvr>
                                      <p:to>
                                        <p:strVal val="visible"/>
                                      </p:to>
                                    </p:set>
                                    <p:animEffect transition="in" filter="wipe(left)">
                                      <p:cBhvr>
                                        <p:cTn id="103" dur="1000"/>
                                        <p:tgtEl>
                                          <p:spTgt spid="18540"/>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18541"/>
                                        </p:tgtEl>
                                        <p:attrNameLst>
                                          <p:attrName>style.visibility</p:attrName>
                                        </p:attrNameLst>
                                      </p:cBhvr>
                                      <p:to>
                                        <p:strVal val="visible"/>
                                      </p:to>
                                    </p:set>
                                    <p:animEffect transition="in" filter="wipe(left)">
                                      <p:cBhvr>
                                        <p:cTn id="106" dur="1000"/>
                                        <p:tgtEl>
                                          <p:spTgt spid="18541"/>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18542"/>
                                        </p:tgtEl>
                                        <p:attrNameLst>
                                          <p:attrName>style.visibility</p:attrName>
                                        </p:attrNameLst>
                                      </p:cBhvr>
                                      <p:to>
                                        <p:strVal val="visible"/>
                                      </p:to>
                                    </p:set>
                                    <p:animEffect transition="in" filter="wipe(left)">
                                      <p:cBhvr>
                                        <p:cTn id="109" dur="1000"/>
                                        <p:tgtEl>
                                          <p:spTgt spid="18542"/>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18543"/>
                                        </p:tgtEl>
                                        <p:attrNameLst>
                                          <p:attrName>style.visibility</p:attrName>
                                        </p:attrNameLst>
                                      </p:cBhvr>
                                      <p:to>
                                        <p:strVal val="visible"/>
                                      </p:to>
                                    </p:set>
                                    <p:animEffect transition="in" filter="wipe(left)">
                                      <p:cBhvr>
                                        <p:cTn id="112" dur="1000"/>
                                        <p:tgtEl>
                                          <p:spTgt spid="18543"/>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18544"/>
                                        </p:tgtEl>
                                        <p:attrNameLst>
                                          <p:attrName>style.visibility</p:attrName>
                                        </p:attrNameLst>
                                      </p:cBhvr>
                                      <p:to>
                                        <p:strVal val="visible"/>
                                      </p:to>
                                    </p:set>
                                    <p:animEffect transition="in" filter="wipe(left)">
                                      <p:cBhvr>
                                        <p:cTn id="115" dur="1000"/>
                                        <p:tgtEl>
                                          <p:spTgt spid="18544"/>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18545"/>
                                        </p:tgtEl>
                                        <p:attrNameLst>
                                          <p:attrName>style.visibility</p:attrName>
                                        </p:attrNameLst>
                                      </p:cBhvr>
                                      <p:to>
                                        <p:strVal val="visible"/>
                                      </p:to>
                                    </p:set>
                                    <p:animEffect transition="in" filter="wipe(left)">
                                      <p:cBhvr>
                                        <p:cTn id="118" dur="1000"/>
                                        <p:tgtEl>
                                          <p:spTgt spid="18545"/>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18546"/>
                                        </p:tgtEl>
                                        <p:attrNameLst>
                                          <p:attrName>style.visibility</p:attrName>
                                        </p:attrNameLst>
                                      </p:cBhvr>
                                      <p:to>
                                        <p:strVal val="visible"/>
                                      </p:to>
                                    </p:set>
                                    <p:animEffect transition="in" filter="wipe(left)">
                                      <p:cBhvr>
                                        <p:cTn id="121" dur="1000"/>
                                        <p:tgtEl>
                                          <p:spTgt spid="18546"/>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grpId="0" nodeType="clickEffect">
                                  <p:stCondLst>
                                    <p:cond delay="0"/>
                                  </p:stCondLst>
                                  <p:childTnLst>
                                    <p:set>
                                      <p:cBhvr>
                                        <p:cTn id="125" dur="1" fill="hold">
                                          <p:stCondLst>
                                            <p:cond delay="0"/>
                                          </p:stCondLst>
                                        </p:cTn>
                                        <p:tgtEl>
                                          <p:spTgt spid="18553"/>
                                        </p:tgtEl>
                                        <p:attrNameLst>
                                          <p:attrName>style.visibility</p:attrName>
                                        </p:attrNameLst>
                                      </p:cBhvr>
                                      <p:to>
                                        <p:strVal val="visible"/>
                                      </p:to>
                                    </p:set>
                                    <p:animEffect transition="in" filter="wipe(left)">
                                      <p:cBhvr>
                                        <p:cTn id="126" dur="1000"/>
                                        <p:tgtEl>
                                          <p:spTgt spid="18553"/>
                                        </p:tgtEl>
                                      </p:cBhvr>
                                    </p:animEffect>
                                  </p:childTnLst>
                                </p:cTn>
                              </p:par>
                              <p:par>
                                <p:cTn id="127" presetID="22" presetClass="entr" presetSubtype="8" fill="hold" grpId="0" nodeType="withEffect">
                                  <p:stCondLst>
                                    <p:cond delay="0"/>
                                  </p:stCondLst>
                                  <p:childTnLst>
                                    <p:set>
                                      <p:cBhvr>
                                        <p:cTn id="128" dur="1" fill="hold">
                                          <p:stCondLst>
                                            <p:cond delay="0"/>
                                          </p:stCondLst>
                                        </p:cTn>
                                        <p:tgtEl>
                                          <p:spTgt spid="18552"/>
                                        </p:tgtEl>
                                        <p:attrNameLst>
                                          <p:attrName>style.visibility</p:attrName>
                                        </p:attrNameLst>
                                      </p:cBhvr>
                                      <p:to>
                                        <p:strVal val="visible"/>
                                      </p:to>
                                    </p:set>
                                    <p:animEffect transition="in" filter="wipe(left)">
                                      <p:cBhvr>
                                        <p:cTn id="129" dur="1000"/>
                                        <p:tgtEl>
                                          <p:spTgt spid="18552"/>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18551"/>
                                        </p:tgtEl>
                                        <p:attrNameLst>
                                          <p:attrName>style.visibility</p:attrName>
                                        </p:attrNameLst>
                                      </p:cBhvr>
                                      <p:to>
                                        <p:strVal val="visible"/>
                                      </p:to>
                                    </p:set>
                                    <p:animEffect transition="in" filter="wipe(left)">
                                      <p:cBhvr>
                                        <p:cTn id="132" dur="1000"/>
                                        <p:tgtEl>
                                          <p:spTgt spid="18551"/>
                                        </p:tgtEl>
                                      </p:cBhvr>
                                    </p:animEffect>
                                  </p:childTnLst>
                                </p:cTn>
                              </p:par>
                              <p:par>
                                <p:cTn id="133" presetID="22" presetClass="entr" presetSubtype="8" fill="hold" grpId="0" nodeType="withEffect">
                                  <p:stCondLst>
                                    <p:cond delay="0"/>
                                  </p:stCondLst>
                                  <p:childTnLst>
                                    <p:set>
                                      <p:cBhvr>
                                        <p:cTn id="134" dur="1" fill="hold">
                                          <p:stCondLst>
                                            <p:cond delay="0"/>
                                          </p:stCondLst>
                                        </p:cTn>
                                        <p:tgtEl>
                                          <p:spTgt spid="18550"/>
                                        </p:tgtEl>
                                        <p:attrNameLst>
                                          <p:attrName>style.visibility</p:attrName>
                                        </p:attrNameLst>
                                      </p:cBhvr>
                                      <p:to>
                                        <p:strVal val="visible"/>
                                      </p:to>
                                    </p:set>
                                    <p:animEffect transition="in" filter="wipe(left)">
                                      <p:cBhvr>
                                        <p:cTn id="135" dur="1000"/>
                                        <p:tgtEl>
                                          <p:spTgt spid="18550"/>
                                        </p:tgtEl>
                                      </p:cBhvr>
                                    </p:animEffect>
                                  </p:childTnLst>
                                </p:cTn>
                              </p:par>
                              <p:par>
                                <p:cTn id="136" presetID="22" presetClass="entr" presetSubtype="8" fill="hold" grpId="0" nodeType="withEffect">
                                  <p:stCondLst>
                                    <p:cond delay="0"/>
                                  </p:stCondLst>
                                  <p:childTnLst>
                                    <p:set>
                                      <p:cBhvr>
                                        <p:cTn id="137" dur="1" fill="hold">
                                          <p:stCondLst>
                                            <p:cond delay="0"/>
                                          </p:stCondLst>
                                        </p:cTn>
                                        <p:tgtEl>
                                          <p:spTgt spid="18549"/>
                                        </p:tgtEl>
                                        <p:attrNameLst>
                                          <p:attrName>style.visibility</p:attrName>
                                        </p:attrNameLst>
                                      </p:cBhvr>
                                      <p:to>
                                        <p:strVal val="visible"/>
                                      </p:to>
                                    </p:set>
                                    <p:animEffect transition="in" filter="wipe(left)">
                                      <p:cBhvr>
                                        <p:cTn id="138" dur="1000"/>
                                        <p:tgtEl>
                                          <p:spTgt spid="18549"/>
                                        </p:tgtEl>
                                      </p:cBhvr>
                                    </p:animEffect>
                                  </p:childTnLst>
                                </p:cTn>
                              </p:par>
                              <p:par>
                                <p:cTn id="139" presetID="22" presetClass="entr" presetSubtype="8" fill="hold" grpId="0" nodeType="withEffect">
                                  <p:stCondLst>
                                    <p:cond delay="0"/>
                                  </p:stCondLst>
                                  <p:childTnLst>
                                    <p:set>
                                      <p:cBhvr>
                                        <p:cTn id="140" dur="1" fill="hold">
                                          <p:stCondLst>
                                            <p:cond delay="0"/>
                                          </p:stCondLst>
                                        </p:cTn>
                                        <p:tgtEl>
                                          <p:spTgt spid="18548"/>
                                        </p:tgtEl>
                                        <p:attrNameLst>
                                          <p:attrName>style.visibility</p:attrName>
                                        </p:attrNameLst>
                                      </p:cBhvr>
                                      <p:to>
                                        <p:strVal val="visible"/>
                                      </p:to>
                                    </p:set>
                                    <p:animEffect transition="in" filter="wipe(left)">
                                      <p:cBhvr>
                                        <p:cTn id="141" dur="1000"/>
                                        <p:tgtEl>
                                          <p:spTgt spid="18548"/>
                                        </p:tgtEl>
                                      </p:cBhvr>
                                    </p:animEffect>
                                  </p:childTnLst>
                                </p:cTn>
                              </p:par>
                              <p:par>
                                <p:cTn id="142" presetID="22" presetClass="entr" presetSubtype="8" fill="hold" grpId="0" nodeType="withEffect">
                                  <p:stCondLst>
                                    <p:cond delay="0"/>
                                  </p:stCondLst>
                                  <p:childTnLst>
                                    <p:set>
                                      <p:cBhvr>
                                        <p:cTn id="143" dur="1" fill="hold">
                                          <p:stCondLst>
                                            <p:cond delay="0"/>
                                          </p:stCondLst>
                                        </p:cTn>
                                        <p:tgtEl>
                                          <p:spTgt spid="18547"/>
                                        </p:tgtEl>
                                        <p:attrNameLst>
                                          <p:attrName>style.visibility</p:attrName>
                                        </p:attrNameLst>
                                      </p:cBhvr>
                                      <p:to>
                                        <p:strVal val="visible"/>
                                      </p:to>
                                    </p:set>
                                    <p:animEffect transition="in" filter="wipe(left)">
                                      <p:cBhvr>
                                        <p:cTn id="144" dur="1000"/>
                                        <p:tgtEl>
                                          <p:spTgt spid="185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521" grpId="0"/>
      <p:bldP spid="18522" grpId="0"/>
      <p:bldP spid="18523" grpId="0"/>
      <p:bldP spid="18524" grpId="0"/>
      <p:bldP spid="18525" grpId="0"/>
      <p:bldP spid="18526" grpId="0"/>
      <p:bldP spid="18527" grpId="0"/>
      <p:bldP spid="18528" grpId="0"/>
      <p:bldP spid="18529" grpId="0"/>
      <p:bldP spid="18530" grpId="0"/>
      <p:bldP spid="18531" grpId="0"/>
      <p:bldP spid="18532" grpId="0"/>
      <p:bldP spid="18533" grpId="0"/>
      <p:bldP spid="18534" grpId="0"/>
      <p:bldP spid="18535" grpId="0"/>
      <p:bldP spid="18536" grpId="0"/>
      <p:bldP spid="18537" grpId="0"/>
      <p:bldP spid="18538" grpId="0"/>
      <p:bldP spid="18539" grpId="0"/>
      <p:bldP spid="18540" grpId="0"/>
      <p:bldP spid="18541" grpId="0"/>
      <p:bldP spid="18542" grpId="0"/>
      <p:bldP spid="18543" grpId="0"/>
      <p:bldP spid="18544" grpId="0"/>
      <p:bldP spid="18545" grpId="0"/>
      <p:bldP spid="18546" grpId="0"/>
      <p:bldP spid="18547" grpId="0"/>
      <p:bldP spid="18548" grpId="0"/>
      <p:bldP spid="18549" grpId="0"/>
      <p:bldP spid="18550" grpId="0"/>
      <p:bldP spid="18551" grpId="0"/>
      <p:bldP spid="18552" grpId="0"/>
      <p:bldP spid="18553" grpId="0"/>
      <p:bldP spid="128" grpId="0"/>
      <p:bldP spid="129" grpId="0"/>
      <p:bldP spid="130" grpId="0"/>
      <p:bldP spid="131" grpId="0"/>
      <p:bldP spid="132" grpId="0"/>
      <p:bldP spid="2" grpId="0"/>
      <p:bldP spid="3" grpId="0"/>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00" name="AutoShape 4"/>
          <p:cNvSpPr/>
          <p:nvPr/>
        </p:nvSpPr>
        <p:spPr>
          <a:xfrm>
            <a:off x="8815070" y="2631440"/>
            <a:ext cx="2657475" cy="1594485"/>
          </a:xfrm>
          <a:prstGeom prst="roundRect">
            <a:avLst>
              <a:gd name="adj" fmla="val 16667"/>
            </a:avLst>
          </a:prstGeom>
          <a:ln>
            <a:headEnd type="none" w="med" len="med"/>
            <a:tailEnd type="none" w="med" len="med"/>
          </a:ln>
        </p:spPr>
        <p:style>
          <a:lnRef idx="2">
            <a:schemeClr val="accent1"/>
          </a:lnRef>
          <a:fillRef idx="0">
            <a:srgbClr val="FFFFFF"/>
          </a:fillRef>
          <a:effectRef idx="0">
            <a:srgbClr val="FFFFFF"/>
          </a:effectRef>
          <a:fontRef idx="minor">
            <a:schemeClr val="tx1"/>
          </a:fontRef>
        </p:style>
        <p:txBody>
          <a:bodyPr wrap="none" anchor="ctr" anchorCtr="0"/>
          <a:p>
            <a:pPr algn="l"/>
            <a:r>
              <a:rPr lang="zh-CN" altLang="en-US" sz="2400" b="1" dirty="0">
                <a:solidFill>
                  <a:srgbClr val="002060"/>
                </a:solidFill>
                <a:latin typeface="Arial" panose="020B0604020202020204" pitchFamily="34" charset="0"/>
              </a:rPr>
              <a:t>加强对流动性较强</a:t>
            </a:r>
            <a:endParaRPr lang="zh-CN" altLang="en-US" sz="2400" b="1" dirty="0">
              <a:solidFill>
                <a:srgbClr val="002060"/>
              </a:solidFill>
              <a:latin typeface="Arial" panose="020B0604020202020204" pitchFamily="34" charset="0"/>
            </a:endParaRPr>
          </a:p>
          <a:p>
            <a:pPr algn="l"/>
            <a:r>
              <a:rPr lang="zh-CN" altLang="en-US" sz="2400" b="1" dirty="0">
                <a:solidFill>
                  <a:srgbClr val="002060"/>
                </a:solidFill>
                <a:latin typeface="Arial" panose="020B0604020202020204" pitchFamily="34" charset="0"/>
              </a:rPr>
              <a:t>的库存现金、银行</a:t>
            </a:r>
            <a:endParaRPr lang="zh-CN" altLang="en-US" sz="2400" b="1" dirty="0">
              <a:solidFill>
                <a:srgbClr val="002060"/>
              </a:solidFill>
              <a:latin typeface="Arial" panose="020B0604020202020204" pitchFamily="34" charset="0"/>
            </a:endParaRPr>
          </a:p>
          <a:p>
            <a:pPr algn="l"/>
            <a:r>
              <a:rPr lang="zh-CN" altLang="en-US" sz="2400" b="1" dirty="0">
                <a:solidFill>
                  <a:srgbClr val="002060"/>
                </a:solidFill>
                <a:latin typeface="Arial" panose="020B0604020202020204" pitchFamily="34" charset="0"/>
              </a:rPr>
              <a:t>存款管理与控制</a:t>
            </a:r>
            <a:endParaRPr lang="zh-CN" altLang="en-US" sz="2400" b="1" dirty="0">
              <a:solidFill>
                <a:srgbClr val="002060"/>
              </a:solidFill>
              <a:latin typeface="Arial" panose="020B0604020202020204" pitchFamily="34" charset="0"/>
            </a:endParaRPr>
          </a:p>
        </p:txBody>
      </p:sp>
      <p:sp>
        <p:nvSpPr>
          <p:cNvPr id="4101" name="Text Box 5"/>
          <p:cNvSpPr txBox="1"/>
          <p:nvPr/>
        </p:nvSpPr>
        <p:spPr>
          <a:xfrm>
            <a:off x="6324600" y="2895600"/>
            <a:ext cx="1219200" cy="368300"/>
          </a:xfrm>
          <a:prstGeom prst="rect">
            <a:avLst/>
          </a:prstGeom>
          <a:noFill/>
          <a:ln w="9525">
            <a:noFill/>
          </a:ln>
        </p:spPr>
        <p:txBody>
          <a:bodyPr>
            <a:spAutoFit/>
          </a:bodyPr>
          <a:p>
            <a:pPr>
              <a:spcBef>
                <a:spcPct val="50000"/>
              </a:spcBef>
            </a:pPr>
            <a:endParaRPr lang="zh-CN" altLang="zh-CN" dirty="0">
              <a:solidFill>
                <a:srgbClr val="000000"/>
              </a:solidFill>
              <a:latin typeface="Arial" panose="020B0604020202020204" pitchFamily="34" charset="0"/>
            </a:endParaRPr>
          </a:p>
        </p:txBody>
      </p:sp>
      <p:sp>
        <p:nvSpPr>
          <p:cNvPr id="4103" name="Text Box 7"/>
          <p:cNvSpPr txBox="1"/>
          <p:nvPr/>
        </p:nvSpPr>
        <p:spPr>
          <a:xfrm>
            <a:off x="1161415" y="3140075"/>
            <a:ext cx="3409950" cy="257810"/>
          </a:xfrm>
          <a:prstGeom prst="rect">
            <a:avLst/>
          </a:prstGeom>
          <a:noFill/>
          <a:ln w="9525">
            <a:noFill/>
          </a:ln>
        </p:spPr>
        <p:txBody>
          <a:bodyPr wrap="square" lIns="0" tIns="0" rIns="0" bIns="0">
            <a:spAutoFit/>
          </a:bodyPr>
          <a:p>
            <a:pPr algn="l">
              <a:lnSpc>
                <a:spcPct val="60000"/>
              </a:lnSpc>
              <a:spcBef>
                <a:spcPct val="50000"/>
              </a:spcBef>
            </a:pPr>
            <a:r>
              <a:rPr lang="zh-CN" altLang="en-US" sz="2800" b="1" dirty="0">
                <a:solidFill>
                  <a:srgbClr val="002060"/>
                </a:solidFill>
                <a:latin typeface="Arial" panose="020B0604020202020204" pitchFamily="34" charset="0"/>
              </a:rPr>
              <a:t>序时账（日记账）</a:t>
            </a:r>
            <a:endParaRPr lang="zh-CN" altLang="en-US" sz="2800" b="1" dirty="0">
              <a:solidFill>
                <a:srgbClr val="002060"/>
              </a:solidFill>
              <a:latin typeface="Arial" panose="020B0604020202020204" pitchFamily="34" charset="0"/>
            </a:endParaRPr>
          </a:p>
        </p:txBody>
      </p:sp>
      <p:sp>
        <p:nvSpPr>
          <p:cNvPr id="4110" name="Line 14"/>
          <p:cNvSpPr/>
          <p:nvPr/>
        </p:nvSpPr>
        <p:spPr>
          <a:xfrm flipH="1">
            <a:off x="7843520" y="3263900"/>
            <a:ext cx="838200" cy="0"/>
          </a:xfrm>
          <a:prstGeom prst="line">
            <a:avLst/>
          </a:prstGeom>
          <a:ln w="38100" cap="flat" cmpd="sng">
            <a:solidFill>
              <a:srgbClr val="336699"/>
            </a:solidFill>
            <a:prstDash val="sysDot"/>
            <a:headEnd type="none" w="med" len="med"/>
            <a:tailEnd type="triangle" w="med" len="med"/>
          </a:ln>
        </p:spPr>
      </p:sp>
      <p:pic>
        <p:nvPicPr>
          <p:cNvPr id="3" name="图片 2"/>
          <p:cNvPicPr>
            <a:picLocks noChangeAspect="1"/>
          </p:cNvPicPr>
          <p:nvPr/>
        </p:nvPicPr>
        <p:blipFill>
          <a:blip r:embed="rId1"/>
          <a:stretch>
            <a:fillRect/>
          </a:stretch>
        </p:blipFill>
        <p:spPr>
          <a:xfrm>
            <a:off x="5038090" y="3900805"/>
            <a:ext cx="2505710" cy="1784350"/>
          </a:xfrm>
          <a:prstGeom prst="rect">
            <a:avLst/>
          </a:prstGeom>
        </p:spPr>
      </p:pic>
      <p:pic>
        <p:nvPicPr>
          <p:cNvPr id="4" name="图片 3"/>
          <p:cNvPicPr>
            <a:picLocks noChangeAspect="1"/>
          </p:cNvPicPr>
          <p:nvPr/>
        </p:nvPicPr>
        <p:blipFill>
          <a:blip r:embed="rId2"/>
          <a:stretch>
            <a:fillRect/>
          </a:stretch>
        </p:blipFill>
        <p:spPr>
          <a:xfrm>
            <a:off x="5047615" y="1251585"/>
            <a:ext cx="2496185" cy="1754505"/>
          </a:xfrm>
          <a:prstGeom prst="rect">
            <a:avLst/>
          </a:prstGeom>
        </p:spPr>
      </p:pic>
      <p:sp>
        <p:nvSpPr>
          <p:cNvPr id="2" name="左大括号 1"/>
          <p:cNvSpPr/>
          <p:nvPr/>
        </p:nvSpPr>
        <p:spPr>
          <a:xfrm>
            <a:off x="4416425" y="1614170"/>
            <a:ext cx="167005" cy="330962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5" name="Text Box 7"/>
          <p:cNvSpPr txBox="1"/>
          <p:nvPr/>
        </p:nvSpPr>
        <p:spPr>
          <a:xfrm>
            <a:off x="5038090" y="875665"/>
            <a:ext cx="3409950" cy="375920"/>
          </a:xfrm>
          <a:prstGeom prst="rect">
            <a:avLst/>
          </a:prstGeom>
          <a:noFill/>
          <a:ln w="9525">
            <a:noFill/>
          </a:ln>
        </p:spPr>
        <p:txBody>
          <a:bodyPr wrap="square" lIns="0" tIns="0" rIns="0" bIns="0">
            <a:noAutofit/>
          </a:bodyPr>
          <a:p>
            <a:pPr algn="l">
              <a:lnSpc>
                <a:spcPct val="60000"/>
              </a:lnSpc>
              <a:spcBef>
                <a:spcPct val="50000"/>
              </a:spcBef>
            </a:pPr>
            <a:r>
              <a:rPr lang="zh-CN" altLang="en-US" sz="2800" b="1" dirty="0">
                <a:solidFill>
                  <a:srgbClr val="002060"/>
                </a:solidFill>
                <a:latin typeface="Arial" panose="020B0604020202020204" pitchFamily="34" charset="0"/>
              </a:rPr>
              <a:t>银行存款日记账</a:t>
            </a:r>
            <a:endParaRPr lang="zh-CN" altLang="en-US" sz="2800" b="1" dirty="0">
              <a:solidFill>
                <a:srgbClr val="002060"/>
              </a:solidFill>
              <a:latin typeface="Arial" panose="020B0604020202020204" pitchFamily="34" charset="0"/>
            </a:endParaRPr>
          </a:p>
        </p:txBody>
      </p:sp>
      <p:sp>
        <p:nvSpPr>
          <p:cNvPr id="6" name="Text Box 7"/>
          <p:cNvSpPr txBox="1"/>
          <p:nvPr/>
        </p:nvSpPr>
        <p:spPr>
          <a:xfrm>
            <a:off x="5047615" y="3524885"/>
            <a:ext cx="3409950" cy="375920"/>
          </a:xfrm>
          <a:prstGeom prst="rect">
            <a:avLst/>
          </a:prstGeom>
          <a:noFill/>
          <a:ln w="9525">
            <a:noFill/>
          </a:ln>
        </p:spPr>
        <p:txBody>
          <a:bodyPr wrap="square" lIns="0" tIns="0" rIns="0" bIns="0">
            <a:noAutofit/>
          </a:bodyPr>
          <a:p>
            <a:pPr algn="l">
              <a:lnSpc>
                <a:spcPct val="60000"/>
              </a:lnSpc>
              <a:spcBef>
                <a:spcPct val="50000"/>
              </a:spcBef>
            </a:pPr>
            <a:r>
              <a:rPr lang="zh-CN" altLang="en-US" sz="2800" b="1" dirty="0">
                <a:solidFill>
                  <a:srgbClr val="002060"/>
                </a:solidFill>
                <a:latin typeface="Arial" panose="020B0604020202020204" pitchFamily="34" charset="0"/>
              </a:rPr>
              <a:t>库存现金日记账</a:t>
            </a:r>
            <a:endParaRPr lang="zh-CN" altLang="en-US" sz="2800" b="1" dirty="0">
              <a:solidFill>
                <a:srgbClr val="00206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500"/>
                                        <p:tgtEl>
                                          <p:spTgt spid="4100"/>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4103"/>
                                        </p:tgtEl>
                                        <p:attrNameLst>
                                          <p:attrName>style.visibility</p:attrName>
                                        </p:attrNameLst>
                                      </p:cBhvr>
                                      <p:to>
                                        <p:strVal val="visible"/>
                                      </p:to>
                                    </p:set>
                                    <p:animEffect transition="in" filter="slide(fromLeft)">
                                      <p:cBhvr>
                                        <p:cTn id="10" dur="500"/>
                                        <p:tgtEl>
                                          <p:spTgt spid="4103"/>
                                        </p:tgtEl>
                                      </p:cBhvr>
                                    </p:animEffect>
                                  </p:childTnLst>
                                </p:cTn>
                              </p:par>
                              <p:par>
                                <p:cTn id="11" presetID="53" presetClass="entr" presetSubtype="16" fill="hold" grpId="0" nodeType="withEffect" nodePh="1">
                                  <p:stCondLst>
                                    <p:cond delay="0"/>
                                  </p:stCondLst>
                                  <p:endCondLst>
                                    <p:cond evt="begin" delay="0">
                                      <p:tn val="11"/>
                                    </p:cond>
                                  </p:endCondLst>
                                  <p:childTnLst>
                                    <p:set>
                                      <p:cBhvr>
                                        <p:cTn id="12" dur="1" fill="hold">
                                          <p:stCondLst>
                                            <p:cond delay="0"/>
                                          </p:stCondLst>
                                        </p:cTn>
                                        <p:tgtEl>
                                          <p:spTgt spid="4101"/>
                                        </p:tgtEl>
                                        <p:attrNameLst>
                                          <p:attrName>style.visibility</p:attrName>
                                        </p:attrNameLst>
                                      </p:cBhvr>
                                      <p:to>
                                        <p:strVal val="visible"/>
                                      </p:to>
                                    </p:set>
                                    <p:anim calcmode="lin" valueType="num">
                                      <p:cBhvr>
                                        <p:cTn id="13" dur="500" fill="hold"/>
                                        <p:tgtEl>
                                          <p:spTgt spid="4101"/>
                                        </p:tgtEl>
                                        <p:attrNameLst>
                                          <p:attrName>ppt_w</p:attrName>
                                        </p:attrNameLst>
                                      </p:cBhvr>
                                      <p:tavLst>
                                        <p:tav tm="0">
                                          <p:val>
                                            <p:fltVal val="0.000000"/>
                                          </p:val>
                                        </p:tav>
                                        <p:tav tm="100000">
                                          <p:val>
                                            <p:strVal val="#ppt_w"/>
                                          </p:val>
                                        </p:tav>
                                      </p:tavLst>
                                    </p:anim>
                                    <p:anim calcmode="lin" valueType="num">
                                      <p:cBhvr>
                                        <p:cTn id="14" dur="500" fill="hold"/>
                                        <p:tgtEl>
                                          <p:spTgt spid="4101"/>
                                        </p:tgtEl>
                                        <p:attrNameLst>
                                          <p:attrName>ppt_h</p:attrName>
                                        </p:attrNameLst>
                                      </p:cBhvr>
                                      <p:tavLst>
                                        <p:tav tm="0">
                                          <p:val>
                                            <p:fltVal val="0.000000"/>
                                          </p:val>
                                        </p:tav>
                                        <p:tav tm="100000">
                                          <p:val>
                                            <p:strVal val="#ppt_h"/>
                                          </p:val>
                                        </p:tav>
                                      </p:tavLst>
                                    </p:anim>
                                    <p:animEffect transition="in" filter="fade">
                                      <p:cBhvr>
                                        <p:cTn id="15" dur="500"/>
                                        <p:tgtEl>
                                          <p:spTgt spid="4101"/>
                                        </p:tgtEl>
                                      </p:cBhvr>
                                    </p:animEffect>
                                  </p:childTnLst>
                                </p:cTn>
                              </p:par>
                            </p:childTnLst>
                          </p:cTn>
                        </p:par>
                        <p:par>
                          <p:cTn id="16" fill="hold">
                            <p:stCondLst>
                              <p:cond delay="500"/>
                            </p:stCondLst>
                            <p:childTnLst>
                              <p:par>
                                <p:cTn id="17" presetID="12" presetClass="entr" presetSubtype="2" fill="hold" nodeType="afterEffect">
                                  <p:stCondLst>
                                    <p:cond delay="0"/>
                                  </p:stCondLst>
                                  <p:childTnLst>
                                    <p:set>
                                      <p:cBhvr>
                                        <p:cTn id="18" dur="1" fill="hold">
                                          <p:stCondLst>
                                            <p:cond delay="0"/>
                                          </p:stCondLst>
                                        </p:cTn>
                                        <p:tgtEl>
                                          <p:spTgt spid="4110"/>
                                        </p:tgtEl>
                                        <p:attrNameLst>
                                          <p:attrName>style.visibility</p:attrName>
                                        </p:attrNameLst>
                                      </p:cBhvr>
                                      <p:to>
                                        <p:strVal val="visible"/>
                                      </p:to>
                                    </p:set>
                                    <p:animEffect transition="in" filter="slide(fromRight)">
                                      <p:cBhvr>
                                        <p:cTn id="19" dur="500"/>
                                        <p:tgtEl>
                                          <p:spTgt spid="4110"/>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lide(fromLeft)">
                                      <p:cBhvr>
                                        <p:cTn id="22" dur="500"/>
                                        <p:tgtEl>
                                          <p:spTgt spid="5"/>
                                        </p:tgtEl>
                                      </p:cBhvr>
                                    </p:animEffect>
                                  </p:childTnLst>
                                </p:cTn>
                              </p:par>
                              <p:par>
                                <p:cTn id="23" presetID="12" presetClass="entr" presetSubtype="8"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Left)">
                                      <p:cBhvr>
                                        <p:cTn id="25" dur="500"/>
                                        <p:tgtEl>
                                          <p:spTgt spid="6"/>
                                        </p:tgtEl>
                                      </p:cBhvr>
                                    </p:animEffect>
                                  </p:childTnLst>
                                </p:cTn>
                              </p:par>
                              <p:par>
                                <p:cTn id="26" presetID="1" presetClass="entr" presetSubtype="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bldLvl="0" animBg="1"/>
      <p:bldP spid="4101" grpId="0"/>
      <p:bldP spid="4103" grpId="0"/>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7170" name="Rectangle 2"/>
          <p:cNvSpPr>
            <a:spLocks noGrp="1"/>
          </p:cNvSpPr>
          <p:nvPr>
            <p:ph type="title" idx="4294967295"/>
          </p:nvPr>
        </p:nvSpPr>
        <p:spPr>
          <a:xfrm>
            <a:off x="1238250" y="381000"/>
            <a:ext cx="7086600" cy="631825"/>
          </a:xfrm>
          <a:noFill/>
          <a:ln w="9525">
            <a:noFill/>
          </a:ln>
        </p:spPr>
        <p:txBody>
          <a:bodyPr vert="horz" wrap="square" lIns="91440" tIns="45720" rIns="91440" bIns="45720" anchor="ctr" anchorCtr="0">
            <a:noAutofit/>
          </a:bodyPr>
          <a:lstStyle>
            <a:lvl1pPr algn="l" rtl="0" fontAlgn="base">
              <a:spcBef>
                <a:spcPct val="0"/>
              </a:spcBef>
              <a:spcAft>
                <a:spcPct val="0"/>
              </a:spcAft>
              <a:defRPr sz="3200" kern="1200">
                <a:solidFill>
                  <a:schemeClr val="bg1"/>
                </a:solidFill>
                <a:latin typeface="+mj-lt"/>
                <a:ea typeface="+mj-ea"/>
                <a:cs typeface="+mj-cs"/>
              </a:defRPr>
            </a:lvl1pPr>
            <a:lvl2pPr algn="l" rtl="0" fontAlgn="base">
              <a:spcBef>
                <a:spcPct val="0"/>
              </a:spcBef>
              <a:spcAft>
                <a:spcPct val="0"/>
              </a:spcAft>
              <a:defRPr sz="3200">
                <a:solidFill>
                  <a:schemeClr val="bg1"/>
                </a:solidFill>
                <a:latin typeface="黑体" panose="02010609060101010101" charset="-122"/>
                <a:ea typeface="黑体" panose="02010609060101010101" charset="-122"/>
              </a:defRPr>
            </a:lvl2pPr>
            <a:lvl3pPr algn="l" rtl="0" fontAlgn="base">
              <a:spcBef>
                <a:spcPct val="0"/>
              </a:spcBef>
              <a:spcAft>
                <a:spcPct val="0"/>
              </a:spcAft>
              <a:defRPr sz="3200">
                <a:solidFill>
                  <a:schemeClr val="bg1"/>
                </a:solidFill>
                <a:latin typeface="黑体" panose="02010609060101010101" charset="-122"/>
                <a:ea typeface="黑体" panose="02010609060101010101" charset="-122"/>
              </a:defRPr>
            </a:lvl3pPr>
            <a:lvl4pPr algn="l" rtl="0" fontAlgn="base">
              <a:spcBef>
                <a:spcPct val="0"/>
              </a:spcBef>
              <a:spcAft>
                <a:spcPct val="0"/>
              </a:spcAft>
              <a:defRPr sz="3200">
                <a:solidFill>
                  <a:schemeClr val="bg1"/>
                </a:solidFill>
                <a:latin typeface="黑体" panose="02010609060101010101" charset="-122"/>
                <a:ea typeface="黑体" panose="02010609060101010101" charset="-122"/>
              </a:defRPr>
            </a:lvl4pPr>
            <a:lvl5pPr algn="l" rtl="0" fontAlgn="base">
              <a:spcBef>
                <a:spcPct val="0"/>
              </a:spcBef>
              <a:spcAft>
                <a:spcPct val="0"/>
              </a:spcAft>
              <a:defRPr sz="3200">
                <a:solidFill>
                  <a:schemeClr val="bg1"/>
                </a:solidFill>
                <a:latin typeface="黑体" panose="02010609060101010101" charset="-122"/>
                <a:ea typeface="黑体" panose="02010609060101010101" charset="-122"/>
              </a:defRPr>
            </a:lvl5pPr>
            <a:lvl6pPr marL="457200" algn="l" rtl="0" fontAlgn="base">
              <a:spcBef>
                <a:spcPct val="0"/>
              </a:spcBef>
              <a:spcAft>
                <a:spcPct val="0"/>
              </a:spcAft>
              <a:defRPr sz="3200">
                <a:solidFill>
                  <a:schemeClr val="bg1"/>
                </a:solidFill>
                <a:latin typeface="黑体" panose="02010609060101010101" charset="-122"/>
                <a:ea typeface="黑体" panose="02010609060101010101" charset="-122"/>
              </a:defRPr>
            </a:lvl6pPr>
            <a:lvl7pPr marL="914400" algn="l" rtl="0" fontAlgn="base">
              <a:spcBef>
                <a:spcPct val="0"/>
              </a:spcBef>
              <a:spcAft>
                <a:spcPct val="0"/>
              </a:spcAft>
              <a:defRPr sz="3200">
                <a:solidFill>
                  <a:schemeClr val="bg1"/>
                </a:solidFill>
                <a:latin typeface="黑体" panose="02010609060101010101" charset="-122"/>
                <a:ea typeface="黑体" panose="02010609060101010101" charset="-122"/>
              </a:defRPr>
            </a:lvl7pPr>
            <a:lvl8pPr marL="1371600" algn="l" rtl="0" fontAlgn="base">
              <a:spcBef>
                <a:spcPct val="0"/>
              </a:spcBef>
              <a:spcAft>
                <a:spcPct val="0"/>
              </a:spcAft>
              <a:defRPr sz="3200">
                <a:solidFill>
                  <a:schemeClr val="bg1"/>
                </a:solidFill>
                <a:latin typeface="黑体" panose="02010609060101010101" charset="-122"/>
                <a:ea typeface="黑体" panose="02010609060101010101" charset="-122"/>
              </a:defRPr>
            </a:lvl8pPr>
            <a:lvl9pPr marL="1828800" algn="l" rtl="0" fontAlgn="base">
              <a:spcBef>
                <a:spcPct val="0"/>
              </a:spcBef>
              <a:spcAft>
                <a:spcPct val="0"/>
              </a:spcAft>
              <a:defRPr sz="3200">
                <a:solidFill>
                  <a:schemeClr val="bg1"/>
                </a:solidFill>
                <a:latin typeface="黑体" panose="02010609060101010101" charset="-122"/>
                <a:ea typeface="黑体" panose="02010609060101010101" charset="-122"/>
              </a:defRPr>
            </a:lvl9pPr>
          </a:lstStyle>
          <a:p>
            <a:pPr lvl="0" algn="l" defTabSz="914400">
              <a:buClrTx/>
              <a:buSzTx/>
              <a:buFontTx/>
            </a:pPr>
            <a:r>
              <a:rPr lang="zh-CN" altLang="en-US" sz="2800" b="0" dirty="0">
                <a:solidFill>
                  <a:srgbClr val="000080"/>
                </a:solidFill>
                <a:latin typeface="方正粗黑宋简体" panose="02000000000000000000" charset="-122"/>
                <a:ea typeface="方正大黑体_GBK" panose="02010600010101010101" charset="-122"/>
                <a:sym typeface="+mn-ea"/>
              </a:rPr>
              <a:t>（二）账簿的分类</a:t>
            </a:r>
            <a:endParaRPr lang="zh-CN" altLang="en-US" sz="2800" b="0" dirty="0">
              <a:solidFill>
                <a:srgbClr val="000080"/>
              </a:solidFill>
              <a:latin typeface="方正粗黑宋简体" panose="02000000000000000000" charset="-122"/>
              <a:ea typeface="方正大黑体_GBK" panose="02010600010101010101" charset="-122"/>
              <a:sym typeface="+mn-ea"/>
            </a:endParaRPr>
          </a:p>
        </p:txBody>
      </p:sp>
      <p:sp>
        <p:nvSpPr>
          <p:cNvPr id="7171" name="Rectangle 3"/>
          <p:cNvSpPr>
            <a:spLocks noGrp="1"/>
          </p:cNvSpPr>
          <p:nvPr>
            <p:ph idx="4294967295"/>
          </p:nvPr>
        </p:nvSpPr>
        <p:spPr>
          <a:xfrm>
            <a:off x="1238250" y="1143000"/>
            <a:ext cx="9992995" cy="5105400"/>
          </a:xfrm>
          <a:noFill/>
          <a:ln w="9525">
            <a:noFill/>
          </a:ln>
        </p:spPr>
        <p:txBody>
          <a:bodyPr vert="horz" wrap="square" lIns="91440" tIns="45720" rIns="91440" bIns="45720" anchor="t" anchorCtr="0">
            <a:noAutofit/>
          </a:bodyPr>
          <a:lstStyle>
            <a:lvl1pPr marL="342900" indent="-342900" algn="l" rtl="0" fontAlgn="base">
              <a:spcBef>
                <a:spcPct val="20000"/>
              </a:spcBef>
              <a:spcAft>
                <a:spcPct val="0"/>
              </a:spcAft>
              <a:buClr>
                <a:schemeClr val="hlink"/>
              </a:buClr>
              <a:buFont typeface="Wingdings" panose="05000000000000000000" pitchFamily="2" charset="2"/>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defRPr sz="2400" kern="1200">
                <a:solidFill>
                  <a:schemeClr val="tx1"/>
                </a:solidFill>
                <a:latin typeface="+mn-lt"/>
                <a:ea typeface="+mn-ea"/>
                <a:cs typeface="+mn-cs"/>
              </a:defRPr>
            </a:lvl2pPr>
            <a:lvl3pPr marL="1143000" indent="-228600" algn="l" rtl="0" fontAlgn="base">
              <a:spcBef>
                <a:spcPct val="20000"/>
              </a:spcBef>
              <a:spcAft>
                <a:spcPct val="0"/>
              </a:spcAft>
              <a:buClr>
                <a:schemeClr val="tx1"/>
              </a:buClr>
              <a:defRPr sz="2000" kern="1200">
                <a:solidFill>
                  <a:schemeClr val="tx1"/>
                </a:solidFill>
                <a:latin typeface="+mn-lt"/>
                <a:ea typeface="+mn-ea"/>
                <a:cs typeface="+mn-cs"/>
              </a:defRPr>
            </a:lvl3pPr>
            <a:lvl4pPr marL="1600200" indent="-228600" algn="l" rtl="0" fontAlgn="base">
              <a:spcBef>
                <a:spcPct val="20000"/>
              </a:spcBef>
              <a:spcAft>
                <a:spcPct val="0"/>
              </a:spcAft>
              <a:defRPr kern="1200">
                <a:solidFill>
                  <a:schemeClr val="tx1"/>
                </a:solidFill>
                <a:latin typeface="+mn-lt"/>
                <a:ea typeface="+mn-ea"/>
                <a:cs typeface="+mn-cs"/>
              </a:defRPr>
            </a:lvl4pPr>
            <a:lvl5pPr marL="2057400" indent="-228600" algn="l" rtl="0" fontAlgn="base">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defTabSz="914400">
              <a:lnSpc>
                <a:spcPct val="150000"/>
              </a:lnSpc>
              <a:buClrTx/>
              <a:buSzTx/>
              <a:buNone/>
            </a:pPr>
            <a:r>
              <a:rPr lang="zh-CN" altLang="en-US" b="0">
                <a:solidFill>
                  <a:srgbClr val="002060"/>
                </a:solidFill>
              </a:rPr>
              <a:t>（</a:t>
            </a:r>
            <a:r>
              <a:rPr lang="en-US" altLang="zh-CN" b="0">
                <a:solidFill>
                  <a:srgbClr val="002060"/>
                </a:solidFill>
              </a:rPr>
              <a:t>2</a:t>
            </a:r>
            <a:r>
              <a:rPr lang="zh-CN" altLang="en-US" b="0">
                <a:solidFill>
                  <a:srgbClr val="002060"/>
                </a:solidFill>
              </a:rPr>
              <a:t>）分类账簿：是对全部经济业务事项按照</a:t>
            </a:r>
            <a:r>
              <a:rPr lang="zh-CN" altLang="en-US" b="0">
                <a:solidFill>
                  <a:srgbClr val="C00000"/>
                </a:solidFill>
              </a:rPr>
              <a:t>会计要素的具体类别</a:t>
            </a:r>
            <a:r>
              <a:rPr lang="zh-CN" altLang="en-US" b="0">
                <a:solidFill>
                  <a:srgbClr val="002060"/>
                </a:solidFill>
              </a:rPr>
              <a:t>设置的</a:t>
            </a:r>
            <a:r>
              <a:rPr lang="zh-CN" altLang="en-US" b="0">
                <a:solidFill>
                  <a:srgbClr val="C00000"/>
                </a:solidFill>
              </a:rPr>
              <a:t>分类账户</a:t>
            </a:r>
            <a:r>
              <a:rPr lang="zh-CN" altLang="en-US" b="0">
                <a:solidFill>
                  <a:srgbClr val="002060"/>
                </a:solidFill>
              </a:rPr>
              <a:t>进行登记的账簿。分为总分类账簿和明细分类账簿。</a:t>
            </a:r>
            <a:endParaRPr lang="zh-CN" altLang="en-US" b="0">
              <a:solidFill>
                <a:srgbClr val="002060"/>
              </a:solidFill>
            </a:endParaRPr>
          </a:p>
        </p:txBody>
      </p:sp>
      <p:sp>
        <p:nvSpPr>
          <p:cNvPr id="4102" name="Text Box 6"/>
          <p:cNvSpPr txBox="1"/>
          <p:nvPr/>
        </p:nvSpPr>
        <p:spPr>
          <a:xfrm>
            <a:off x="1524000" y="4458018"/>
            <a:ext cx="2278063" cy="521970"/>
          </a:xfrm>
          <a:prstGeom prst="rect">
            <a:avLst/>
          </a:prstGeom>
          <a:noFill/>
          <a:ln w="9525">
            <a:noFill/>
          </a:ln>
        </p:spPr>
        <p:txBody>
          <a:bodyPr>
            <a:spAutoFit/>
          </a:bodyPr>
          <a:p>
            <a:pPr>
              <a:spcBef>
                <a:spcPct val="50000"/>
              </a:spcBef>
            </a:pPr>
            <a:r>
              <a:rPr lang="zh-CN" altLang="en-US" sz="2800" b="1" dirty="0">
                <a:solidFill>
                  <a:srgbClr val="000000"/>
                </a:solidFill>
                <a:latin typeface="Arial" panose="020B0604020202020204" pitchFamily="34" charset="0"/>
              </a:rPr>
              <a:t>分类账</a:t>
            </a:r>
            <a:endParaRPr lang="zh-CN" altLang="en-US" sz="2800" b="1" dirty="0">
              <a:solidFill>
                <a:srgbClr val="000000"/>
              </a:solidFill>
              <a:latin typeface="Arial" panose="020B0604020202020204" pitchFamily="34" charset="0"/>
            </a:endParaRPr>
          </a:p>
        </p:txBody>
      </p:sp>
      <p:pic>
        <p:nvPicPr>
          <p:cNvPr id="5" name="图片 4"/>
          <p:cNvPicPr>
            <a:picLocks noChangeAspect="1"/>
          </p:cNvPicPr>
          <p:nvPr/>
        </p:nvPicPr>
        <p:blipFill>
          <a:blip r:embed="rId3"/>
          <a:stretch>
            <a:fillRect/>
          </a:stretch>
        </p:blipFill>
        <p:spPr>
          <a:xfrm>
            <a:off x="5716270" y="3052445"/>
            <a:ext cx="2261235" cy="1572895"/>
          </a:xfrm>
          <a:prstGeom prst="rect">
            <a:avLst/>
          </a:prstGeom>
        </p:spPr>
      </p:pic>
      <p:sp>
        <p:nvSpPr>
          <p:cNvPr id="2" name="左大括号 1"/>
          <p:cNvSpPr/>
          <p:nvPr/>
        </p:nvSpPr>
        <p:spPr>
          <a:xfrm>
            <a:off x="3288665" y="3710940"/>
            <a:ext cx="75565" cy="236728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pic>
        <p:nvPicPr>
          <p:cNvPr id="6" name="图片 5"/>
          <p:cNvPicPr>
            <a:picLocks noChangeAspect="1"/>
          </p:cNvPicPr>
          <p:nvPr/>
        </p:nvPicPr>
        <p:blipFill>
          <a:blip r:embed="rId4"/>
          <a:stretch>
            <a:fillRect/>
          </a:stretch>
        </p:blipFill>
        <p:spPr>
          <a:xfrm>
            <a:off x="6478905" y="4980305"/>
            <a:ext cx="2122805" cy="1522730"/>
          </a:xfrm>
          <a:prstGeom prst="rect">
            <a:avLst/>
          </a:prstGeom>
        </p:spPr>
      </p:pic>
      <p:pic>
        <p:nvPicPr>
          <p:cNvPr id="7" name="图片 6"/>
          <p:cNvPicPr>
            <a:picLocks noChangeAspect="1"/>
          </p:cNvPicPr>
          <p:nvPr/>
        </p:nvPicPr>
        <p:blipFill>
          <a:blip r:embed="rId5"/>
          <a:stretch>
            <a:fillRect/>
          </a:stretch>
        </p:blipFill>
        <p:spPr>
          <a:xfrm>
            <a:off x="8786495" y="4980305"/>
            <a:ext cx="2233930" cy="1555115"/>
          </a:xfrm>
          <a:prstGeom prst="rect">
            <a:avLst/>
          </a:prstGeom>
        </p:spPr>
      </p:pic>
      <p:sp>
        <p:nvSpPr>
          <p:cNvPr id="8" name="文本框 7"/>
          <p:cNvSpPr txBox="1"/>
          <p:nvPr/>
        </p:nvSpPr>
        <p:spPr>
          <a:xfrm>
            <a:off x="3507740" y="3511550"/>
            <a:ext cx="2208530" cy="460375"/>
          </a:xfrm>
          <a:prstGeom prst="rect">
            <a:avLst/>
          </a:prstGeom>
          <a:noFill/>
        </p:spPr>
        <p:txBody>
          <a:bodyPr wrap="square" rtlCol="0" anchor="t">
            <a:spAutoFit/>
          </a:bodyPr>
          <a:p>
            <a:r>
              <a:rPr lang="zh-CN" altLang="en-US" sz="2400">
                <a:solidFill>
                  <a:srgbClr val="002060"/>
                </a:solidFill>
                <a:sym typeface="+mn-ea"/>
              </a:rPr>
              <a:t>总分类账簿</a:t>
            </a:r>
            <a:endParaRPr lang="zh-CN" altLang="en-US" sz="2400">
              <a:solidFill>
                <a:srgbClr val="002060"/>
              </a:solidFill>
              <a:sym typeface="+mn-ea"/>
            </a:endParaRPr>
          </a:p>
        </p:txBody>
      </p:sp>
      <p:cxnSp>
        <p:nvCxnSpPr>
          <p:cNvPr id="9" name="直接箭头连接符 8"/>
          <p:cNvCxnSpPr>
            <a:endCxn id="8" idx="3"/>
          </p:cNvCxnSpPr>
          <p:nvPr/>
        </p:nvCxnSpPr>
        <p:spPr>
          <a:xfrm flipV="1">
            <a:off x="5194300" y="3742055"/>
            <a:ext cx="521970" cy="381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10" name="文本框 9"/>
          <p:cNvSpPr txBox="1"/>
          <p:nvPr/>
        </p:nvSpPr>
        <p:spPr>
          <a:xfrm>
            <a:off x="3507740" y="5617845"/>
            <a:ext cx="2208530" cy="460375"/>
          </a:xfrm>
          <a:prstGeom prst="rect">
            <a:avLst/>
          </a:prstGeom>
          <a:noFill/>
        </p:spPr>
        <p:txBody>
          <a:bodyPr wrap="square" rtlCol="0" anchor="t">
            <a:spAutoFit/>
          </a:bodyPr>
          <a:p>
            <a:r>
              <a:rPr lang="zh-CN" altLang="en-US" sz="2400">
                <a:solidFill>
                  <a:srgbClr val="002060"/>
                </a:solidFill>
                <a:sym typeface="+mn-ea"/>
              </a:rPr>
              <a:t>明细分类账簿</a:t>
            </a:r>
            <a:endParaRPr lang="zh-CN" altLang="en-US" sz="2400">
              <a:solidFill>
                <a:srgbClr val="002060"/>
              </a:solidFill>
              <a:sym typeface="+mn-ea"/>
            </a:endParaRPr>
          </a:p>
        </p:txBody>
      </p:sp>
      <p:cxnSp>
        <p:nvCxnSpPr>
          <p:cNvPr id="11" name="直接箭头连接符 10"/>
          <p:cNvCxnSpPr/>
          <p:nvPr/>
        </p:nvCxnSpPr>
        <p:spPr>
          <a:xfrm flipV="1">
            <a:off x="5591810" y="5846445"/>
            <a:ext cx="521970" cy="381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ustDataLst>
      <p:tags r:id="rId6"/>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438910" y="2627630"/>
            <a:ext cx="2557780" cy="1757680"/>
          </a:xfrm>
          <a:prstGeom prst="rect">
            <a:avLst/>
          </a:prstGeom>
        </p:spPr>
      </p:pic>
      <p:pic>
        <p:nvPicPr>
          <p:cNvPr id="4" name="图片 3"/>
          <p:cNvPicPr>
            <a:picLocks noChangeAspect="1"/>
          </p:cNvPicPr>
          <p:nvPr/>
        </p:nvPicPr>
        <p:blipFill>
          <a:blip r:embed="rId2"/>
          <a:srcRect t="2940" b="7468"/>
          <a:stretch>
            <a:fillRect/>
          </a:stretch>
        </p:blipFill>
        <p:spPr>
          <a:xfrm>
            <a:off x="4639945" y="2615565"/>
            <a:ext cx="2630170" cy="1866900"/>
          </a:xfrm>
          <a:prstGeom prst="rect">
            <a:avLst/>
          </a:prstGeom>
        </p:spPr>
      </p:pic>
      <p:pic>
        <p:nvPicPr>
          <p:cNvPr id="2" name="图片 1"/>
          <p:cNvPicPr>
            <a:picLocks noChangeAspect="1"/>
          </p:cNvPicPr>
          <p:nvPr/>
        </p:nvPicPr>
        <p:blipFill>
          <a:blip r:embed="rId3"/>
          <a:srcRect t="1119" b="4802"/>
          <a:stretch>
            <a:fillRect/>
          </a:stretch>
        </p:blipFill>
        <p:spPr>
          <a:xfrm>
            <a:off x="7769860" y="2646680"/>
            <a:ext cx="2680970" cy="1885315"/>
          </a:xfrm>
          <a:prstGeom prst="rect">
            <a:avLst/>
          </a:prstGeom>
        </p:spPr>
      </p:pic>
      <p:pic>
        <p:nvPicPr>
          <p:cNvPr id="5" name="图片 4"/>
          <p:cNvPicPr>
            <a:picLocks noChangeAspect="1"/>
          </p:cNvPicPr>
          <p:nvPr/>
        </p:nvPicPr>
        <p:blipFill>
          <a:blip r:embed="rId4"/>
          <a:stretch>
            <a:fillRect/>
          </a:stretch>
        </p:blipFill>
        <p:spPr>
          <a:xfrm>
            <a:off x="1398270" y="4438650"/>
            <a:ext cx="2598420" cy="1910715"/>
          </a:xfrm>
          <a:prstGeom prst="rect">
            <a:avLst/>
          </a:prstGeom>
        </p:spPr>
      </p:pic>
      <p:pic>
        <p:nvPicPr>
          <p:cNvPr id="6" name="图片 5"/>
          <p:cNvPicPr>
            <a:picLocks noChangeAspect="1"/>
          </p:cNvPicPr>
          <p:nvPr/>
        </p:nvPicPr>
        <p:blipFill>
          <a:blip r:embed="rId5"/>
          <a:srcRect t="2330"/>
          <a:stretch>
            <a:fillRect/>
          </a:stretch>
        </p:blipFill>
        <p:spPr>
          <a:xfrm>
            <a:off x="4667250" y="4563110"/>
            <a:ext cx="2574290" cy="1920240"/>
          </a:xfrm>
          <a:prstGeom prst="rect">
            <a:avLst/>
          </a:prstGeom>
        </p:spPr>
      </p:pic>
      <p:pic>
        <p:nvPicPr>
          <p:cNvPr id="7" name="图片 6"/>
          <p:cNvPicPr>
            <a:picLocks noChangeAspect="1"/>
          </p:cNvPicPr>
          <p:nvPr/>
        </p:nvPicPr>
        <p:blipFill>
          <a:blip r:embed="rId6"/>
          <a:stretch>
            <a:fillRect/>
          </a:stretch>
        </p:blipFill>
        <p:spPr>
          <a:xfrm>
            <a:off x="7762875" y="4563110"/>
            <a:ext cx="2687955" cy="1953895"/>
          </a:xfrm>
          <a:prstGeom prst="rect">
            <a:avLst/>
          </a:prstGeom>
        </p:spPr>
      </p:pic>
      <p:sp>
        <p:nvSpPr>
          <p:cNvPr id="7170" name="Rectangle 2"/>
          <p:cNvSpPr>
            <a:spLocks noGrp="1"/>
          </p:cNvSpPr>
          <p:nvPr/>
        </p:nvSpPr>
        <p:spPr>
          <a:xfrm>
            <a:off x="766445" y="381000"/>
            <a:ext cx="7086600" cy="631825"/>
          </a:xfrm>
          <a:prstGeom prst="rect">
            <a:avLst/>
          </a:prstGeom>
          <a:noFill/>
          <a:ln w="9525">
            <a:noFill/>
          </a:ln>
        </p:spPr>
        <p:txBody>
          <a:bodyPr vert="horz" wrap="square" lIns="91440" tIns="45720" rIns="91440" bIns="45720" rtlCol="0" anchor="ctr" anchorCtr="0">
            <a:noAutofit/>
          </a:bodyPr>
          <a:lstStyle>
            <a:lvl1pPr algn="l" rtl="0" fontAlgn="base">
              <a:spcBef>
                <a:spcPct val="0"/>
              </a:spcBef>
              <a:spcAft>
                <a:spcPct val="0"/>
              </a:spcAft>
              <a:defRPr sz="3200" kern="1200">
                <a:solidFill>
                  <a:srgbClr val="FFFFFF"/>
                </a:solidFill>
                <a:latin typeface="方正粗黑宋简体" panose="02000000000000000000" charset="-122"/>
                <a:ea typeface="方正大黑体_GBK" panose="02010600010101010101" charset="-122"/>
                <a:cs typeface="+mn-ea"/>
              </a:defRPr>
            </a:lvl1pPr>
            <a:lvl2pPr algn="l" rtl="0" fontAlgn="base">
              <a:spcBef>
                <a:spcPct val="0"/>
              </a:spcBef>
              <a:spcAft>
                <a:spcPct val="0"/>
              </a:spcAft>
              <a:defRPr sz="3200">
                <a:solidFill>
                  <a:srgbClr val="FFFFFF"/>
                </a:solidFill>
                <a:latin typeface="黑体" panose="02010609060101010101" charset="-122"/>
                <a:ea typeface="黑体" panose="02010609060101010101" charset="-122"/>
              </a:defRPr>
            </a:lvl2pPr>
            <a:lvl3pPr algn="l" rtl="0" fontAlgn="base">
              <a:spcBef>
                <a:spcPct val="0"/>
              </a:spcBef>
              <a:spcAft>
                <a:spcPct val="0"/>
              </a:spcAft>
              <a:defRPr sz="3200">
                <a:solidFill>
                  <a:srgbClr val="FFFFFF"/>
                </a:solidFill>
                <a:latin typeface="黑体" panose="02010609060101010101" charset="-122"/>
                <a:ea typeface="黑体" panose="02010609060101010101" charset="-122"/>
              </a:defRPr>
            </a:lvl3pPr>
            <a:lvl4pPr algn="l" rtl="0" fontAlgn="base">
              <a:spcBef>
                <a:spcPct val="0"/>
              </a:spcBef>
              <a:spcAft>
                <a:spcPct val="0"/>
              </a:spcAft>
              <a:defRPr sz="3200">
                <a:solidFill>
                  <a:srgbClr val="FFFFFF"/>
                </a:solidFill>
                <a:latin typeface="黑体" panose="02010609060101010101" charset="-122"/>
                <a:ea typeface="黑体" panose="02010609060101010101" charset="-122"/>
              </a:defRPr>
            </a:lvl4pPr>
            <a:lvl5pPr algn="l" rtl="0" fontAlgn="base">
              <a:spcBef>
                <a:spcPct val="0"/>
              </a:spcBef>
              <a:spcAft>
                <a:spcPct val="0"/>
              </a:spcAft>
              <a:defRPr sz="3200">
                <a:solidFill>
                  <a:srgbClr val="FFFFFF"/>
                </a:solidFill>
                <a:latin typeface="黑体" panose="02010609060101010101" charset="-122"/>
                <a:ea typeface="黑体" panose="02010609060101010101" charset="-122"/>
              </a:defRPr>
            </a:lvl5pPr>
            <a:lvl6pPr marL="457200" algn="l" rtl="0" fontAlgn="base">
              <a:spcBef>
                <a:spcPct val="0"/>
              </a:spcBef>
              <a:spcAft>
                <a:spcPct val="0"/>
              </a:spcAft>
              <a:defRPr sz="3200">
                <a:solidFill>
                  <a:srgbClr val="FFFFFF"/>
                </a:solidFill>
                <a:latin typeface="黑体" panose="02010609060101010101" charset="-122"/>
                <a:ea typeface="黑体" panose="02010609060101010101" charset="-122"/>
              </a:defRPr>
            </a:lvl6pPr>
            <a:lvl7pPr marL="914400" algn="l" rtl="0" fontAlgn="base">
              <a:spcBef>
                <a:spcPct val="0"/>
              </a:spcBef>
              <a:spcAft>
                <a:spcPct val="0"/>
              </a:spcAft>
              <a:defRPr sz="3200">
                <a:solidFill>
                  <a:srgbClr val="FFFFFF"/>
                </a:solidFill>
                <a:latin typeface="黑体" panose="02010609060101010101" charset="-122"/>
                <a:ea typeface="黑体" panose="02010609060101010101" charset="-122"/>
              </a:defRPr>
            </a:lvl7pPr>
            <a:lvl8pPr marL="1371600" algn="l" rtl="0" fontAlgn="base">
              <a:spcBef>
                <a:spcPct val="0"/>
              </a:spcBef>
              <a:spcAft>
                <a:spcPct val="0"/>
              </a:spcAft>
              <a:defRPr sz="3200">
                <a:solidFill>
                  <a:srgbClr val="FFFFFF"/>
                </a:solidFill>
                <a:latin typeface="黑体" panose="02010609060101010101" charset="-122"/>
                <a:ea typeface="黑体" panose="02010609060101010101" charset="-122"/>
              </a:defRPr>
            </a:lvl8pPr>
            <a:lvl9pPr marL="1828800" algn="l" rtl="0" fontAlgn="base">
              <a:spcBef>
                <a:spcPct val="0"/>
              </a:spcBef>
              <a:spcAft>
                <a:spcPct val="0"/>
              </a:spcAft>
              <a:defRPr sz="3200">
                <a:solidFill>
                  <a:srgbClr val="FFFFFF"/>
                </a:solidFill>
                <a:latin typeface="黑体" panose="02010609060101010101" charset="-122"/>
                <a:ea typeface="黑体" panose="02010609060101010101" charset="-122"/>
              </a:defRPr>
            </a:lvl9pPr>
          </a:lstStyle>
          <a:p>
            <a:pPr lvl="0" algn="l" defTabSz="914400">
              <a:buClrTx/>
              <a:buSzTx/>
              <a:buFontTx/>
            </a:pPr>
            <a:r>
              <a:rPr lang="zh-CN" altLang="en-US" sz="2800" b="0" dirty="0">
                <a:solidFill>
                  <a:srgbClr val="000080"/>
                </a:solidFill>
                <a:sym typeface="方正大黑体_GBK" panose="02010600010101010101" charset="-122"/>
              </a:rPr>
              <a:t>（</a:t>
            </a:r>
            <a:r>
              <a:rPr lang="en-US" altLang="zh-CN" sz="2800" b="0" dirty="0">
                <a:solidFill>
                  <a:srgbClr val="000080"/>
                </a:solidFill>
                <a:sym typeface="方正大黑体_GBK" panose="02010600010101010101" charset="-122"/>
              </a:rPr>
              <a:t>2</a:t>
            </a:r>
            <a:r>
              <a:rPr lang="zh-CN" altLang="en-US" sz="2800" b="0" dirty="0">
                <a:solidFill>
                  <a:srgbClr val="000080"/>
                </a:solidFill>
                <a:sym typeface="方正大黑体_GBK" panose="02010600010101010101" charset="-122"/>
              </a:rPr>
              <a:t>）分类账簿</a:t>
            </a:r>
            <a:r>
              <a:rPr lang="en-US" altLang="zh-CN" sz="2800" b="0" dirty="0">
                <a:solidFill>
                  <a:srgbClr val="000080"/>
                </a:solidFill>
                <a:sym typeface="方正大黑体_GBK" panose="02010600010101010101" charset="-122"/>
              </a:rPr>
              <a:t>-</a:t>
            </a:r>
            <a:r>
              <a:rPr lang="zh-CN" altLang="en-US" sz="2800" b="0" dirty="0">
                <a:solidFill>
                  <a:srgbClr val="000080"/>
                </a:solidFill>
                <a:sym typeface="方正大黑体_GBK" panose="02010600010101010101" charset="-122"/>
              </a:rPr>
              <a:t>总分类账簿</a:t>
            </a:r>
            <a:endParaRPr lang="zh-CN" altLang="en-US" sz="2800" b="0" dirty="0">
              <a:solidFill>
                <a:srgbClr val="000080"/>
              </a:solidFill>
              <a:sym typeface="方正大黑体_GBK" panose="02010600010101010101" charset="-122"/>
            </a:endParaRPr>
          </a:p>
        </p:txBody>
      </p:sp>
      <p:sp>
        <p:nvSpPr>
          <p:cNvPr id="8" name="文本框 7"/>
          <p:cNvSpPr txBox="1"/>
          <p:nvPr/>
        </p:nvSpPr>
        <p:spPr>
          <a:xfrm>
            <a:off x="655955" y="940435"/>
            <a:ext cx="11046460" cy="1633855"/>
          </a:xfrm>
          <a:prstGeom prst="rect">
            <a:avLst/>
          </a:prstGeom>
          <a:noFill/>
        </p:spPr>
        <p:txBody>
          <a:bodyPr wrap="square" rtlCol="0" anchor="t">
            <a:noAutofit/>
          </a:bodyPr>
          <a:p>
            <a:pPr>
              <a:lnSpc>
                <a:spcPct val="130000"/>
              </a:lnSpc>
              <a:spcBef>
                <a:spcPts val="0"/>
              </a:spcBef>
              <a:spcAft>
                <a:spcPts val="0"/>
              </a:spcAft>
            </a:pPr>
            <a:r>
              <a:rPr lang="zh-CN" altLang="en-US" sz="2800">
                <a:solidFill>
                  <a:srgbClr val="002060"/>
                </a:solidFill>
              </a:rPr>
              <a:t>总分类账簿：企业发生的所有的经济业务涉及的所有的会计科目在总分类账簿中都有相应的账页。经济业务发生时，引起每一个具体会计科目对应账户的增加、减少及结存情况。</a:t>
            </a:r>
            <a:endParaRPr lang="zh-CN" altLang="en-US" sz="2800">
              <a:solidFill>
                <a:srgbClr val="002060"/>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t="1119" b="4802"/>
          <a:stretch>
            <a:fillRect/>
          </a:stretch>
        </p:blipFill>
        <p:spPr>
          <a:xfrm>
            <a:off x="7023735" y="980440"/>
            <a:ext cx="3763645" cy="2646680"/>
          </a:xfrm>
          <a:prstGeom prst="rect">
            <a:avLst/>
          </a:prstGeom>
        </p:spPr>
      </p:pic>
      <p:sp>
        <p:nvSpPr>
          <p:cNvPr id="3" name="文本框 2"/>
          <p:cNvSpPr txBox="1"/>
          <p:nvPr/>
        </p:nvSpPr>
        <p:spPr>
          <a:xfrm>
            <a:off x="1022985" y="1078865"/>
            <a:ext cx="5073015" cy="2548255"/>
          </a:xfrm>
          <a:prstGeom prst="rect">
            <a:avLst/>
          </a:prstGeom>
        </p:spPr>
        <p:style>
          <a:lnRef idx="2">
            <a:schemeClr val="accent1"/>
          </a:lnRef>
          <a:fillRef idx="0">
            <a:srgbClr val="FFFFFF"/>
          </a:fillRef>
          <a:effectRef idx="0">
            <a:srgbClr val="FFFFFF"/>
          </a:effectRef>
          <a:fontRef idx="minor">
            <a:schemeClr val="tx1"/>
          </a:fontRef>
        </p:style>
        <p:txBody>
          <a:bodyPr wrap="square" rtlCol="0" anchor="t">
            <a:noAutofit/>
          </a:bodyPr>
          <a:p>
            <a:pPr>
              <a:lnSpc>
                <a:spcPct val="140000"/>
              </a:lnSpc>
              <a:spcBef>
                <a:spcPts val="0"/>
              </a:spcBef>
              <a:spcAft>
                <a:spcPts val="0"/>
              </a:spcAft>
            </a:pPr>
            <a:r>
              <a:rPr lang="zh-CN" altLang="en-US" sz="2800" spc="150">
                <a:solidFill>
                  <a:srgbClr val="002060"/>
                </a:solidFill>
                <a:uFillTx/>
                <a:sym typeface="+mn-ea"/>
              </a:rPr>
              <a:t>总分类账户中的应收账款账页，专门登记企业因为销售商品、提供劳务导致的应收款项的增加额、减少额和结存金额。</a:t>
            </a:r>
            <a:endParaRPr lang="zh-CN" altLang="en-US" sz="2800" spc="150">
              <a:solidFill>
                <a:srgbClr val="002060"/>
              </a:solidFill>
              <a:uFillTx/>
              <a:sym typeface="+mn-ea"/>
            </a:endParaRPr>
          </a:p>
          <a:p>
            <a:pPr>
              <a:lnSpc>
                <a:spcPct val="150000"/>
              </a:lnSpc>
            </a:pPr>
            <a:endParaRPr lang="zh-CN" altLang="en-US" sz="2800" spc="150">
              <a:solidFill>
                <a:srgbClr val="002060"/>
              </a:solidFill>
              <a:uFillTx/>
              <a:sym typeface="+mn-ea"/>
            </a:endParaRPr>
          </a:p>
        </p:txBody>
      </p:sp>
      <p:sp>
        <p:nvSpPr>
          <p:cNvPr id="4" name="文本框 3"/>
          <p:cNvSpPr txBox="1"/>
          <p:nvPr/>
        </p:nvSpPr>
        <p:spPr>
          <a:xfrm>
            <a:off x="1022985" y="4331335"/>
            <a:ext cx="5073015" cy="1899285"/>
          </a:xfrm>
          <a:prstGeom prst="rect">
            <a:avLst/>
          </a:prstGeom>
        </p:spPr>
        <p:style>
          <a:lnRef idx="3">
            <a:schemeClr val="accent1"/>
          </a:lnRef>
          <a:fillRef idx="0">
            <a:srgbClr val="FFFFFF"/>
          </a:fillRef>
          <a:effectRef idx="0">
            <a:srgbClr val="FFFFFF"/>
          </a:effectRef>
          <a:fontRef idx="minor">
            <a:schemeClr val="tx1"/>
          </a:fontRef>
        </p:style>
        <p:txBody>
          <a:bodyPr wrap="square" rtlCol="0" anchor="t">
            <a:spAutoFit/>
          </a:bodyPr>
          <a:p>
            <a:pPr algn="l">
              <a:lnSpc>
                <a:spcPct val="140000"/>
              </a:lnSpc>
              <a:spcBef>
                <a:spcPts val="0"/>
              </a:spcBef>
              <a:spcAft>
                <a:spcPts val="0"/>
              </a:spcAft>
            </a:pPr>
            <a:r>
              <a:rPr lang="zh-CN" altLang="en-US" sz="2800" spc="150">
                <a:solidFill>
                  <a:srgbClr val="002060"/>
                </a:solidFill>
                <a:uFillTx/>
                <a:sym typeface="+mn-ea"/>
              </a:rPr>
              <a:t>总分类账户中的短期借款账页专门登记企业短期借款的增减变动和结存情况。</a:t>
            </a:r>
            <a:endParaRPr lang="zh-CN" altLang="en-US" sz="2800" spc="150">
              <a:solidFill>
                <a:srgbClr val="002060"/>
              </a:solidFill>
              <a:uFillTx/>
              <a:sym typeface="+mn-ea"/>
            </a:endParaRPr>
          </a:p>
        </p:txBody>
      </p:sp>
      <p:pic>
        <p:nvPicPr>
          <p:cNvPr id="8" name="图片 7"/>
          <p:cNvPicPr>
            <a:picLocks noChangeAspect="1"/>
          </p:cNvPicPr>
          <p:nvPr/>
        </p:nvPicPr>
        <p:blipFill>
          <a:blip r:embed="rId2"/>
          <a:stretch>
            <a:fillRect/>
          </a:stretch>
        </p:blipFill>
        <p:spPr>
          <a:xfrm>
            <a:off x="7024370" y="3925570"/>
            <a:ext cx="3763645" cy="2663825"/>
          </a:xfrm>
          <a:prstGeom prst="rect">
            <a:avLst/>
          </a:prstGeom>
        </p:spPr>
      </p:pic>
      <p:sp>
        <p:nvSpPr>
          <p:cNvPr id="5" name="右箭头 4"/>
          <p:cNvSpPr/>
          <p:nvPr/>
        </p:nvSpPr>
        <p:spPr>
          <a:xfrm>
            <a:off x="6211570" y="5039360"/>
            <a:ext cx="812800" cy="436245"/>
          </a:xfrm>
          <a:prstGeom prst="rightArrow">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6" name="右箭头 5"/>
          <p:cNvSpPr/>
          <p:nvPr/>
        </p:nvSpPr>
        <p:spPr>
          <a:xfrm>
            <a:off x="6211570" y="2365375"/>
            <a:ext cx="812800" cy="436245"/>
          </a:xfrm>
          <a:prstGeom prst="rightArrow">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7" name="文本框 6"/>
          <p:cNvSpPr txBox="1"/>
          <p:nvPr/>
        </p:nvSpPr>
        <p:spPr>
          <a:xfrm>
            <a:off x="927735" y="238125"/>
            <a:ext cx="6096000" cy="521970"/>
          </a:xfrm>
          <a:prstGeom prst="rect">
            <a:avLst/>
          </a:prstGeom>
          <a:noFill/>
        </p:spPr>
        <p:txBody>
          <a:bodyPr wrap="square" rtlCol="0" anchor="t">
            <a:spAutoFit/>
          </a:bodyPr>
          <a:p>
            <a:pPr algn="l" fontAlgn="base">
              <a:buClrTx/>
              <a:buSzTx/>
              <a:buFontTx/>
            </a:pPr>
            <a:r>
              <a:rPr lang="zh-CN" altLang="en-US" sz="2800" dirty="0">
                <a:solidFill>
                  <a:srgbClr val="000080"/>
                </a:solidFill>
                <a:latin typeface="方正粗黑宋简体" panose="02000000000000000000" charset="-122"/>
                <a:ea typeface="方正大黑体_GBK" panose="02010600010101010101" charset="-122"/>
                <a:cs typeface="+mn-ea"/>
                <a:sym typeface="方正大黑体_GBK" panose="02010600010101010101" charset="-122"/>
              </a:rPr>
              <a:t>（</a:t>
            </a:r>
            <a:r>
              <a:rPr lang="en-US" altLang="zh-CN" sz="2800" dirty="0">
                <a:solidFill>
                  <a:srgbClr val="000080"/>
                </a:solidFill>
                <a:latin typeface="方正粗黑宋简体" panose="02000000000000000000" charset="-122"/>
                <a:ea typeface="方正大黑体_GBK" panose="02010600010101010101" charset="-122"/>
                <a:cs typeface="+mn-ea"/>
                <a:sym typeface="方正大黑体_GBK" panose="02010600010101010101" charset="-122"/>
              </a:rPr>
              <a:t>2</a:t>
            </a:r>
            <a:r>
              <a:rPr lang="zh-CN" altLang="en-US" sz="2800" dirty="0">
                <a:solidFill>
                  <a:srgbClr val="000080"/>
                </a:solidFill>
                <a:latin typeface="方正粗黑宋简体" panose="02000000000000000000" charset="-122"/>
                <a:ea typeface="方正大黑体_GBK" panose="02010600010101010101" charset="-122"/>
                <a:cs typeface="+mn-ea"/>
                <a:sym typeface="方正大黑体_GBK" panose="02010600010101010101" charset="-122"/>
              </a:rPr>
              <a:t>）分类账簿</a:t>
            </a:r>
            <a:r>
              <a:rPr lang="en-US" altLang="zh-CN" sz="2800" dirty="0">
                <a:solidFill>
                  <a:srgbClr val="000080"/>
                </a:solidFill>
                <a:latin typeface="方正粗黑宋简体" panose="02000000000000000000" charset="-122"/>
                <a:ea typeface="方正大黑体_GBK" panose="02010600010101010101" charset="-122"/>
                <a:cs typeface="+mn-ea"/>
                <a:sym typeface="方正大黑体_GBK" panose="02010600010101010101" charset="-122"/>
              </a:rPr>
              <a:t>-</a:t>
            </a:r>
            <a:r>
              <a:rPr lang="zh-CN" altLang="en-US" sz="2800" dirty="0">
                <a:solidFill>
                  <a:srgbClr val="000080"/>
                </a:solidFill>
                <a:latin typeface="方正粗黑宋简体" panose="02000000000000000000" charset="-122"/>
                <a:ea typeface="方正大黑体_GBK" panose="02010600010101010101" charset="-122"/>
                <a:cs typeface="+mn-ea"/>
                <a:sym typeface="方正大黑体_GBK" panose="02010600010101010101" charset="-122"/>
              </a:rPr>
              <a:t>总分类账簿</a:t>
            </a:r>
            <a:endParaRPr lang="zh-CN" altLang="en-US" sz="2800" dirty="0">
              <a:solidFill>
                <a:srgbClr val="000080"/>
              </a:solidFill>
              <a:latin typeface="方正粗黑宋简体" panose="02000000000000000000" charset="-122"/>
              <a:ea typeface="方正大黑体_GBK" panose="02010600010101010101" charset="-122"/>
              <a:cs typeface="+mn-ea"/>
              <a:sym typeface="方正大黑体_GBK" panose="02010600010101010101"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7170" name="Rectangle 2"/>
          <p:cNvSpPr>
            <a:spLocks noGrp="1"/>
          </p:cNvSpPr>
          <p:nvPr>
            <p:ph type="title" idx="4294967295"/>
          </p:nvPr>
        </p:nvSpPr>
        <p:spPr>
          <a:xfrm>
            <a:off x="1238250" y="381000"/>
            <a:ext cx="7086600" cy="631825"/>
          </a:xfrm>
          <a:noFill/>
          <a:ln w="9525">
            <a:noFill/>
          </a:ln>
        </p:spPr>
        <p:txBody>
          <a:bodyPr vert="horz" wrap="square" lIns="91440" tIns="45720" rIns="91440" bIns="45720" anchor="ctr" anchorCtr="0">
            <a:noAutofit/>
          </a:bodyPr>
          <a:lstStyle>
            <a:lvl1pPr algn="l" rtl="0" fontAlgn="base">
              <a:spcBef>
                <a:spcPct val="0"/>
              </a:spcBef>
              <a:spcAft>
                <a:spcPct val="0"/>
              </a:spcAft>
              <a:defRPr sz="3200" kern="1200">
                <a:solidFill>
                  <a:schemeClr val="bg1"/>
                </a:solidFill>
                <a:latin typeface="+mj-lt"/>
                <a:ea typeface="+mj-ea"/>
                <a:cs typeface="+mj-cs"/>
              </a:defRPr>
            </a:lvl1pPr>
            <a:lvl2pPr algn="l" rtl="0" fontAlgn="base">
              <a:spcBef>
                <a:spcPct val="0"/>
              </a:spcBef>
              <a:spcAft>
                <a:spcPct val="0"/>
              </a:spcAft>
              <a:defRPr sz="3200">
                <a:solidFill>
                  <a:schemeClr val="bg1"/>
                </a:solidFill>
                <a:latin typeface="黑体" panose="02010609060101010101" charset="-122"/>
                <a:ea typeface="黑体" panose="02010609060101010101" charset="-122"/>
              </a:defRPr>
            </a:lvl2pPr>
            <a:lvl3pPr algn="l" rtl="0" fontAlgn="base">
              <a:spcBef>
                <a:spcPct val="0"/>
              </a:spcBef>
              <a:spcAft>
                <a:spcPct val="0"/>
              </a:spcAft>
              <a:defRPr sz="3200">
                <a:solidFill>
                  <a:schemeClr val="bg1"/>
                </a:solidFill>
                <a:latin typeface="黑体" panose="02010609060101010101" charset="-122"/>
                <a:ea typeface="黑体" panose="02010609060101010101" charset="-122"/>
              </a:defRPr>
            </a:lvl3pPr>
            <a:lvl4pPr algn="l" rtl="0" fontAlgn="base">
              <a:spcBef>
                <a:spcPct val="0"/>
              </a:spcBef>
              <a:spcAft>
                <a:spcPct val="0"/>
              </a:spcAft>
              <a:defRPr sz="3200">
                <a:solidFill>
                  <a:schemeClr val="bg1"/>
                </a:solidFill>
                <a:latin typeface="黑体" panose="02010609060101010101" charset="-122"/>
                <a:ea typeface="黑体" panose="02010609060101010101" charset="-122"/>
              </a:defRPr>
            </a:lvl4pPr>
            <a:lvl5pPr algn="l" rtl="0" fontAlgn="base">
              <a:spcBef>
                <a:spcPct val="0"/>
              </a:spcBef>
              <a:spcAft>
                <a:spcPct val="0"/>
              </a:spcAft>
              <a:defRPr sz="3200">
                <a:solidFill>
                  <a:schemeClr val="bg1"/>
                </a:solidFill>
                <a:latin typeface="黑体" panose="02010609060101010101" charset="-122"/>
                <a:ea typeface="黑体" panose="02010609060101010101" charset="-122"/>
              </a:defRPr>
            </a:lvl5pPr>
            <a:lvl6pPr marL="457200" algn="l" rtl="0" fontAlgn="base">
              <a:spcBef>
                <a:spcPct val="0"/>
              </a:spcBef>
              <a:spcAft>
                <a:spcPct val="0"/>
              </a:spcAft>
              <a:defRPr sz="3200">
                <a:solidFill>
                  <a:schemeClr val="bg1"/>
                </a:solidFill>
                <a:latin typeface="黑体" panose="02010609060101010101" charset="-122"/>
                <a:ea typeface="黑体" panose="02010609060101010101" charset="-122"/>
              </a:defRPr>
            </a:lvl6pPr>
            <a:lvl7pPr marL="914400" algn="l" rtl="0" fontAlgn="base">
              <a:spcBef>
                <a:spcPct val="0"/>
              </a:spcBef>
              <a:spcAft>
                <a:spcPct val="0"/>
              </a:spcAft>
              <a:defRPr sz="3200">
                <a:solidFill>
                  <a:schemeClr val="bg1"/>
                </a:solidFill>
                <a:latin typeface="黑体" panose="02010609060101010101" charset="-122"/>
                <a:ea typeface="黑体" panose="02010609060101010101" charset="-122"/>
              </a:defRPr>
            </a:lvl7pPr>
            <a:lvl8pPr marL="1371600" algn="l" rtl="0" fontAlgn="base">
              <a:spcBef>
                <a:spcPct val="0"/>
              </a:spcBef>
              <a:spcAft>
                <a:spcPct val="0"/>
              </a:spcAft>
              <a:defRPr sz="3200">
                <a:solidFill>
                  <a:schemeClr val="bg1"/>
                </a:solidFill>
                <a:latin typeface="黑体" panose="02010609060101010101" charset="-122"/>
                <a:ea typeface="黑体" panose="02010609060101010101" charset="-122"/>
              </a:defRPr>
            </a:lvl8pPr>
            <a:lvl9pPr marL="1828800" algn="l" rtl="0" fontAlgn="base">
              <a:spcBef>
                <a:spcPct val="0"/>
              </a:spcBef>
              <a:spcAft>
                <a:spcPct val="0"/>
              </a:spcAft>
              <a:defRPr sz="3200">
                <a:solidFill>
                  <a:schemeClr val="bg1"/>
                </a:solidFill>
                <a:latin typeface="黑体" panose="02010609060101010101" charset="-122"/>
                <a:ea typeface="黑体" panose="02010609060101010101" charset="-122"/>
              </a:defRPr>
            </a:lvl9pPr>
          </a:lstStyle>
          <a:p>
            <a:pPr lvl="0" algn="l" defTabSz="914400">
              <a:buClrTx/>
              <a:buSzTx/>
              <a:buFontTx/>
            </a:pPr>
            <a:r>
              <a:rPr lang="zh-CN" altLang="en-US" sz="2800" b="0" dirty="0">
                <a:solidFill>
                  <a:srgbClr val="000080"/>
                </a:solidFill>
                <a:latin typeface="方正粗黑宋简体" panose="02000000000000000000" charset="-122"/>
                <a:ea typeface="方正大黑体_GBK" panose="02010600010101010101" charset="-122"/>
                <a:sym typeface="+mn-ea"/>
              </a:rPr>
              <a:t>（二）账簿的分类</a:t>
            </a:r>
            <a:endParaRPr lang="zh-CN" altLang="en-US" sz="2800" b="0" dirty="0">
              <a:solidFill>
                <a:srgbClr val="000080"/>
              </a:solidFill>
              <a:latin typeface="方正粗黑宋简体" panose="02000000000000000000" charset="-122"/>
              <a:ea typeface="方正大黑体_GBK" panose="02010600010101010101" charset="-122"/>
              <a:sym typeface="+mn-ea"/>
            </a:endParaRPr>
          </a:p>
        </p:txBody>
      </p:sp>
      <p:sp>
        <p:nvSpPr>
          <p:cNvPr id="7171" name="Rectangle 3"/>
          <p:cNvSpPr>
            <a:spLocks noGrp="1"/>
          </p:cNvSpPr>
          <p:nvPr>
            <p:ph idx="4294967295"/>
          </p:nvPr>
        </p:nvSpPr>
        <p:spPr>
          <a:xfrm>
            <a:off x="1238250" y="1012825"/>
            <a:ext cx="9992995" cy="5235575"/>
          </a:xfrm>
          <a:noFill/>
          <a:ln w="9525">
            <a:noFill/>
          </a:ln>
        </p:spPr>
        <p:txBody>
          <a:bodyPr vert="horz" wrap="square" lIns="91440" tIns="45720" rIns="91440" bIns="45720" anchor="t" anchorCtr="0">
            <a:noAutofit/>
          </a:bodyPr>
          <a:lstStyle>
            <a:lvl1pPr marL="342900" indent="-342900" algn="l" rtl="0" fontAlgn="base">
              <a:spcBef>
                <a:spcPct val="20000"/>
              </a:spcBef>
              <a:spcAft>
                <a:spcPct val="0"/>
              </a:spcAft>
              <a:buClr>
                <a:schemeClr val="hlink"/>
              </a:buClr>
              <a:buFont typeface="Wingdings" panose="05000000000000000000" pitchFamily="2" charset="2"/>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defRPr sz="2400" kern="1200">
                <a:solidFill>
                  <a:schemeClr val="tx1"/>
                </a:solidFill>
                <a:latin typeface="+mn-lt"/>
                <a:ea typeface="+mn-ea"/>
                <a:cs typeface="+mn-cs"/>
              </a:defRPr>
            </a:lvl2pPr>
            <a:lvl3pPr marL="1143000" indent="-228600" algn="l" rtl="0" fontAlgn="base">
              <a:spcBef>
                <a:spcPct val="20000"/>
              </a:spcBef>
              <a:spcAft>
                <a:spcPct val="0"/>
              </a:spcAft>
              <a:buClr>
                <a:schemeClr val="tx1"/>
              </a:buClr>
              <a:defRPr sz="2000" kern="1200">
                <a:solidFill>
                  <a:schemeClr val="tx1"/>
                </a:solidFill>
                <a:latin typeface="+mn-lt"/>
                <a:ea typeface="+mn-ea"/>
                <a:cs typeface="+mn-cs"/>
              </a:defRPr>
            </a:lvl3pPr>
            <a:lvl4pPr marL="1600200" indent="-228600" algn="l" rtl="0" fontAlgn="base">
              <a:spcBef>
                <a:spcPct val="20000"/>
              </a:spcBef>
              <a:spcAft>
                <a:spcPct val="0"/>
              </a:spcAft>
              <a:defRPr kern="1200">
                <a:solidFill>
                  <a:schemeClr val="tx1"/>
                </a:solidFill>
                <a:latin typeface="+mn-lt"/>
                <a:ea typeface="+mn-ea"/>
                <a:cs typeface="+mn-cs"/>
              </a:defRPr>
            </a:lvl4pPr>
            <a:lvl5pPr marL="2057400" indent="-228600" algn="l" rtl="0" fontAlgn="base">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defTabSz="914400">
              <a:lnSpc>
                <a:spcPct val="150000"/>
              </a:lnSpc>
              <a:buClrTx/>
              <a:buSzTx/>
              <a:buNone/>
            </a:pPr>
            <a:r>
              <a:rPr lang="en-US" altLang="zh-CN" b="0">
                <a:solidFill>
                  <a:srgbClr val="002060"/>
                </a:solidFill>
              </a:rPr>
              <a:t>3.</a:t>
            </a:r>
            <a:r>
              <a:rPr lang="zh-CN" altLang="en-US" b="0">
                <a:solidFill>
                  <a:srgbClr val="002060"/>
                </a:solidFill>
              </a:rPr>
              <a:t>备查账簿：是对某些在序时账簿和分类账簿等主要账簿中</a:t>
            </a:r>
            <a:r>
              <a:rPr lang="zh-CN" altLang="en-US" b="0" u="sng">
                <a:solidFill>
                  <a:srgbClr val="002060"/>
                </a:solidFill>
              </a:rPr>
              <a:t>都不予登记或登记不够详细的经济业务</a:t>
            </a:r>
            <a:r>
              <a:rPr lang="zh-CN" altLang="en-US" b="0">
                <a:solidFill>
                  <a:srgbClr val="002060"/>
                </a:solidFill>
              </a:rPr>
              <a:t>事项进行</a:t>
            </a:r>
            <a:r>
              <a:rPr lang="zh-CN" altLang="en-US" b="0">
                <a:solidFill>
                  <a:srgbClr val="C00000"/>
                </a:solidFill>
              </a:rPr>
              <a:t>补充登记</a:t>
            </a:r>
            <a:r>
              <a:rPr lang="zh-CN" altLang="en-US" b="0">
                <a:solidFill>
                  <a:srgbClr val="002060"/>
                </a:solidFill>
              </a:rPr>
              <a:t>时使用的账簿。</a:t>
            </a:r>
            <a:endParaRPr lang="zh-CN" altLang="en-US" b="0">
              <a:solidFill>
                <a:srgbClr val="002060"/>
              </a:solidFill>
            </a:endParaRPr>
          </a:p>
        </p:txBody>
      </p:sp>
      <p:sp>
        <p:nvSpPr>
          <p:cNvPr id="4102" name="Text Box 6"/>
          <p:cNvSpPr txBox="1"/>
          <p:nvPr/>
        </p:nvSpPr>
        <p:spPr>
          <a:xfrm>
            <a:off x="1524000" y="4458018"/>
            <a:ext cx="2278063" cy="521970"/>
          </a:xfrm>
          <a:prstGeom prst="rect">
            <a:avLst/>
          </a:prstGeom>
          <a:noFill/>
          <a:ln w="9525">
            <a:noFill/>
          </a:ln>
        </p:spPr>
        <p:txBody>
          <a:bodyPr>
            <a:spAutoFit/>
          </a:bodyPr>
          <a:p>
            <a:pPr>
              <a:spcBef>
                <a:spcPct val="50000"/>
              </a:spcBef>
            </a:pPr>
            <a:r>
              <a:rPr lang="zh-CN" altLang="en-US" sz="2800" b="1" dirty="0">
                <a:solidFill>
                  <a:srgbClr val="000000"/>
                </a:solidFill>
                <a:latin typeface="Arial" panose="020B0604020202020204" pitchFamily="34" charset="0"/>
              </a:rPr>
              <a:t>备查簿</a:t>
            </a:r>
            <a:endParaRPr lang="zh-CN" altLang="en-US" sz="2800" b="1" dirty="0">
              <a:solidFill>
                <a:srgbClr val="000000"/>
              </a:solidFill>
              <a:latin typeface="Arial" panose="020B0604020202020204" pitchFamily="34" charset="0"/>
            </a:endParaRPr>
          </a:p>
        </p:txBody>
      </p:sp>
      <p:sp>
        <p:nvSpPr>
          <p:cNvPr id="2" name="左大括号 1"/>
          <p:cNvSpPr/>
          <p:nvPr/>
        </p:nvSpPr>
        <p:spPr>
          <a:xfrm>
            <a:off x="3288665" y="3710940"/>
            <a:ext cx="75565" cy="236728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8" name="文本框 7"/>
          <p:cNvSpPr txBox="1"/>
          <p:nvPr/>
        </p:nvSpPr>
        <p:spPr>
          <a:xfrm>
            <a:off x="3507740" y="3315335"/>
            <a:ext cx="2324735" cy="2306955"/>
          </a:xfrm>
          <a:prstGeom prst="rect">
            <a:avLst/>
          </a:prstGeom>
          <a:noFill/>
        </p:spPr>
        <p:txBody>
          <a:bodyPr wrap="square" rtlCol="0" anchor="t">
            <a:spAutoFit/>
          </a:bodyPr>
          <a:p>
            <a:pPr>
              <a:lnSpc>
                <a:spcPct val="150000"/>
              </a:lnSpc>
            </a:pPr>
            <a:r>
              <a:rPr lang="zh-CN" altLang="en-US" sz="2400">
                <a:solidFill>
                  <a:srgbClr val="002060"/>
                </a:solidFill>
                <a:sym typeface="+mn-ea"/>
              </a:rPr>
              <a:t>应收账款备查簿</a:t>
            </a:r>
            <a:endParaRPr lang="zh-CN" altLang="en-US" sz="2400">
              <a:solidFill>
                <a:srgbClr val="002060"/>
              </a:solidFill>
              <a:sym typeface="+mn-ea"/>
            </a:endParaRPr>
          </a:p>
          <a:p>
            <a:pPr>
              <a:lnSpc>
                <a:spcPct val="150000"/>
              </a:lnSpc>
            </a:pPr>
            <a:r>
              <a:rPr lang="zh-CN" altLang="en-US" sz="2400">
                <a:solidFill>
                  <a:srgbClr val="002060"/>
                </a:solidFill>
                <a:sym typeface="+mn-ea"/>
              </a:rPr>
              <a:t>应收票据备查簿</a:t>
            </a:r>
            <a:endParaRPr lang="zh-CN" altLang="en-US" sz="2400">
              <a:solidFill>
                <a:srgbClr val="002060"/>
              </a:solidFill>
              <a:sym typeface="+mn-ea"/>
            </a:endParaRPr>
          </a:p>
          <a:p>
            <a:pPr>
              <a:lnSpc>
                <a:spcPct val="150000"/>
              </a:lnSpc>
            </a:pPr>
            <a:r>
              <a:rPr lang="zh-CN" altLang="en-US" sz="2400">
                <a:solidFill>
                  <a:srgbClr val="002060"/>
                </a:solidFill>
                <a:sym typeface="+mn-ea"/>
              </a:rPr>
              <a:t>应付票据备查簿</a:t>
            </a:r>
            <a:endParaRPr lang="zh-CN" altLang="en-US" sz="2400">
              <a:solidFill>
                <a:srgbClr val="002060"/>
              </a:solidFill>
              <a:sym typeface="+mn-ea"/>
            </a:endParaRPr>
          </a:p>
          <a:p>
            <a:pPr>
              <a:lnSpc>
                <a:spcPct val="150000"/>
              </a:lnSpc>
            </a:pPr>
            <a:r>
              <a:rPr lang="zh-CN" altLang="en-US" sz="2400">
                <a:solidFill>
                  <a:srgbClr val="002060"/>
                </a:solidFill>
                <a:sym typeface="+mn-ea"/>
              </a:rPr>
              <a:t>支票备查簿</a:t>
            </a:r>
            <a:endParaRPr lang="zh-CN" altLang="en-US" sz="2400">
              <a:solidFill>
                <a:srgbClr val="002060"/>
              </a:solidFill>
              <a:sym typeface="+mn-ea"/>
            </a:endParaRPr>
          </a:p>
        </p:txBody>
      </p:sp>
      <p:sp>
        <p:nvSpPr>
          <p:cNvPr id="10" name="文本框 9"/>
          <p:cNvSpPr txBox="1"/>
          <p:nvPr/>
        </p:nvSpPr>
        <p:spPr>
          <a:xfrm>
            <a:off x="3507740" y="5622290"/>
            <a:ext cx="3200400" cy="829945"/>
          </a:xfrm>
          <a:prstGeom prst="rect">
            <a:avLst/>
          </a:prstGeom>
          <a:noFill/>
        </p:spPr>
        <p:txBody>
          <a:bodyPr wrap="square" rtlCol="0" anchor="t">
            <a:spAutoFit/>
          </a:bodyPr>
          <a:p>
            <a:r>
              <a:rPr lang="zh-CN" altLang="en-US" sz="2400">
                <a:solidFill>
                  <a:srgbClr val="002060"/>
                </a:solidFill>
                <a:sym typeface="+mn-ea"/>
              </a:rPr>
              <a:t>租入固定资产登记簿</a:t>
            </a:r>
            <a:endParaRPr lang="zh-CN" altLang="en-US" sz="2400">
              <a:solidFill>
                <a:srgbClr val="002060"/>
              </a:solidFill>
              <a:sym typeface="+mn-ea"/>
            </a:endParaRPr>
          </a:p>
          <a:p>
            <a:r>
              <a:rPr lang="en-US" altLang="zh-CN" sz="2400">
                <a:solidFill>
                  <a:srgbClr val="002060"/>
                </a:solidFill>
                <a:sym typeface="+mn-ea"/>
              </a:rPr>
              <a:t>......</a:t>
            </a:r>
            <a:endParaRPr lang="en-US" altLang="zh-CN" sz="2400">
              <a:solidFill>
                <a:srgbClr val="002060"/>
              </a:solidFill>
              <a:sym typeface="+mn-ea"/>
            </a:endParaRPr>
          </a:p>
        </p:txBody>
      </p:sp>
    </p:spTree>
    <p:custDataLst>
      <p:tags r:id="rId3"/>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915670" y="384175"/>
            <a:ext cx="10106025" cy="6207125"/>
          </a:xfrm>
          <a:prstGeom prst="rect">
            <a:avLst/>
          </a:prstGeom>
        </p:spPr>
      </p:pic>
      <p:sp>
        <p:nvSpPr>
          <p:cNvPr id="4" name="圆角矩形标注 3"/>
          <p:cNvSpPr/>
          <p:nvPr/>
        </p:nvSpPr>
        <p:spPr>
          <a:xfrm>
            <a:off x="5307330" y="137160"/>
            <a:ext cx="1132205" cy="391795"/>
          </a:xfrm>
          <a:prstGeom prst="wedgeRoundRectCallout">
            <a:avLst>
              <a:gd name="adj1" fmla="val -36763"/>
              <a:gd name="adj2" fmla="val 76094"/>
              <a:gd name="adj3" fmla="val 16667"/>
            </a:avLst>
          </a:prstGeom>
          <a:solidFill>
            <a:schemeClr val="bg1"/>
          </a:solidFill>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rgbClr val="002060"/>
                </a:solidFill>
                <a:sym typeface="+mn-ea"/>
              </a:rPr>
              <a:t>种类</a:t>
            </a:r>
            <a:endParaRPr lang="zh-CN" altLang="en-US"/>
          </a:p>
        </p:txBody>
      </p:sp>
      <p:sp>
        <p:nvSpPr>
          <p:cNvPr id="5" name="圆角矩形标注 4"/>
          <p:cNvSpPr/>
          <p:nvPr/>
        </p:nvSpPr>
        <p:spPr>
          <a:xfrm>
            <a:off x="1581785" y="2136140"/>
            <a:ext cx="1731010" cy="361315"/>
          </a:xfrm>
          <a:prstGeom prst="wedgeRoundRectCallout">
            <a:avLst>
              <a:gd name="adj1" fmla="val -28980"/>
              <a:gd name="adj2" fmla="val -237346"/>
              <a:gd name="adj3" fmla="val 16667"/>
            </a:avLst>
          </a:prstGeom>
          <a:solidFill>
            <a:schemeClr val="bg1"/>
          </a:solidFill>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rgbClr val="002060"/>
                </a:solidFill>
              </a:rPr>
              <a:t>商业汇票号数</a:t>
            </a:r>
            <a:endParaRPr lang="zh-CN" altLang="en-US">
              <a:solidFill>
                <a:srgbClr val="002060"/>
              </a:solidFill>
            </a:endParaRPr>
          </a:p>
        </p:txBody>
      </p:sp>
      <p:sp>
        <p:nvSpPr>
          <p:cNvPr id="6" name="圆角矩形标注 5"/>
          <p:cNvSpPr/>
          <p:nvPr/>
        </p:nvSpPr>
        <p:spPr>
          <a:xfrm>
            <a:off x="3048000" y="1767205"/>
            <a:ext cx="1014730" cy="391795"/>
          </a:xfrm>
          <a:prstGeom prst="wedgeRoundRectCallout">
            <a:avLst>
              <a:gd name="adj1" fmla="val -8827"/>
              <a:gd name="adj2" fmla="val -131847"/>
              <a:gd name="adj3" fmla="val 16667"/>
            </a:avLst>
          </a:prstGeom>
          <a:solidFill>
            <a:schemeClr val="bg1"/>
          </a:solidFill>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rgbClr val="002060"/>
                </a:solidFill>
              </a:rPr>
              <a:t>出票日</a:t>
            </a:r>
            <a:endParaRPr lang="zh-CN" altLang="en-US">
              <a:solidFill>
                <a:srgbClr val="002060"/>
              </a:solidFill>
            </a:endParaRPr>
          </a:p>
        </p:txBody>
      </p:sp>
      <p:sp>
        <p:nvSpPr>
          <p:cNvPr id="7" name="圆角矩形标注 6"/>
          <p:cNvSpPr/>
          <p:nvPr/>
        </p:nvSpPr>
        <p:spPr>
          <a:xfrm>
            <a:off x="5196205" y="1767205"/>
            <a:ext cx="1242695" cy="391795"/>
          </a:xfrm>
          <a:prstGeom prst="wedgeRoundRectCallout">
            <a:avLst>
              <a:gd name="adj1" fmla="val -8827"/>
              <a:gd name="adj2" fmla="val -131847"/>
              <a:gd name="adj3" fmla="val 16667"/>
            </a:avLst>
          </a:prstGeom>
          <a:solidFill>
            <a:schemeClr val="bg1"/>
          </a:solidFill>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rgbClr val="002060"/>
                </a:solidFill>
              </a:rPr>
              <a:t>票面金额</a:t>
            </a:r>
            <a:endParaRPr lang="zh-CN" altLang="en-US">
              <a:solidFill>
                <a:srgbClr val="002060"/>
              </a:solidFill>
            </a:endParaRPr>
          </a:p>
        </p:txBody>
      </p:sp>
      <p:sp>
        <p:nvSpPr>
          <p:cNvPr id="8" name="圆角矩形标注 7"/>
          <p:cNvSpPr/>
          <p:nvPr/>
        </p:nvSpPr>
        <p:spPr>
          <a:xfrm>
            <a:off x="6783705" y="1844040"/>
            <a:ext cx="1242695" cy="391795"/>
          </a:xfrm>
          <a:prstGeom prst="wedgeRoundRectCallout">
            <a:avLst>
              <a:gd name="adj1" fmla="val -47138"/>
              <a:gd name="adj2" fmla="val -158914"/>
              <a:gd name="adj3" fmla="val 16667"/>
            </a:avLst>
          </a:prstGeom>
          <a:solidFill>
            <a:schemeClr val="bg1"/>
          </a:solidFill>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rgbClr val="002060"/>
                </a:solidFill>
              </a:rPr>
              <a:t>承兑人</a:t>
            </a:r>
            <a:endParaRPr lang="zh-CN" altLang="en-US">
              <a:solidFill>
                <a:srgbClr val="002060"/>
              </a:solidFill>
            </a:endParaRPr>
          </a:p>
        </p:txBody>
      </p:sp>
      <p:sp>
        <p:nvSpPr>
          <p:cNvPr id="9" name="圆角矩形标注 8"/>
          <p:cNvSpPr/>
          <p:nvPr/>
        </p:nvSpPr>
        <p:spPr>
          <a:xfrm>
            <a:off x="4296410" y="2339340"/>
            <a:ext cx="1242695" cy="391795"/>
          </a:xfrm>
          <a:prstGeom prst="wedgeRoundRectCallout">
            <a:avLst>
              <a:gd name="adj1" fmla="val -24144"/>
              <a:gd name="adj2" fmla="val -239951"/>
              <a:gd name="adj3" fmla="val 16667"/>
            </a:avLst>
          </a:prstGeom>
          <a:solidFill>
            <a:schemeClr val="bg1"/>
          </a:solidFill>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rgbClr val="002060"/>
                </a:solidFill>
              </a:rPr>
              <a:t>到期日</a:t>
            </a:r>
            <a:endParaRPr lang="zh-CN" altLang="en-US">
              <a:solidFill>
                <a:srgbClr val="002060"/>
              </a:solidFill>
            </a:endParaRPr>
          </a:p>
        </p:txBody>
      </p:sp>
      <p:sp>
        <p:nvSpPr>
          <p:cNvPr id="10" name="圆角矩形标注 9"/>
          <p:cNvSpPr/>
          <p:nvPr/>
        </p:nvSpPr>
        <p:spPr>
          <a:xfrm>
            <a:off x="7901305" y="2235835"/>
            <a:ext cx="1242695" cy="391795"/>
          </a:xfrm>
          <a:prstGeom prst="wedgeRoundRectCallout">
            <a:avLst>
              <a:gd name="adj1" fmla="val -31808"/>
              <a:gd name="adj2" fmla="val -239951"/>
              <a:gd name="adj3" fmla="val 16667"/>
            </a:avLst>
          </a:prstGeom>
          <a:solidFill>
            <a:schemeClr val="bg1"/>
          </a:solidFill>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rgbClr val="002060"/>
                </a:solidFill>
              </a:rPr>
              <a:t>贴现日</a:t>
            </a:r>
            <a:endParaRPr lang="zh-CN" altLang="en-US">
              <a:solidFill>
                <a:srgbClr val="002060"/>
              </a:solidFill>
            </a:endParaRPr>
          </a:p>
        </p:txBody>
      </p:sp>
      <p:sp>
        <p:nvSpPr>
          <p:cNvPr id="11" name="圆角矩形标注 10"/>
          <p:cNvSpPr/>
          <p:nvPr/>
        </p:nvSpPr>
        <p:spPr>
          <a:xfrm>
            <a:off x="8922385" y="1692910"/>
            <a:ext cx="998855" cy="316865"/>
          </a:xfrm>
          <a:prstGeom prst="wedgeRoundRectCallout">
            <a:avLst>
              <a:gd name="adj1" fmla="val -7342"/>
              <a:gd name="adj2" fmla="val -134569"/>
              <a:gd name="adj3" fmla="val 16667"/>
            </a:avLst>
          </a:prstGeom>
          <a:solidFill>
            <a:schemeClr val="bg1"/>
          </a:solidFill>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rgbClr val="002060"/>
                </a:solidFill>
              </a:rPr>
              <a:t>收款日</a:t>
            </a:r>
            <a:endParaRPr lang="zh-CN" altLang="en-US">
              <a:solidFill>
                <a:srgbClr val="002060"/>
              </a:solidFill>
            </a:endParaRPr>
          </a:p>
        </p:txBody>
      </p:sp>
      <p:sp>
        <p:nvSpPr>
          <p:cNvPr id="12" name="圆角矩形标注 11"/>
          <p:cNvSpPr/>
          <p:nvPr/>
        </p:nvSpPr>
        <p:spPr>
          <a:xfrm>
            <a:off x="10128885" y="1819910"/>
            <a:ext cx="1156970" cy="316865"/>
          </a:xfrm>
          <a:prstGeom prst="wedgeRoundRectCallout">
            <a:avLst>
              <a:gd name="adj1" fmla="val -34933"/>
              <a:gd name="adj2" fmla="val -158016"/>
              <a:gd name="adj3" fmla="val 16667"/>
            </a:avLst>
          </a:prstGeom>
          <a:solidFill>
            <a:schemeClr val="bg1"/>
          </a:solidFill>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rgbClr val="002060"/>
                </a:solidFill>
              </a:rPr>
              <a:t>收回金额</a:t>
            </a:r>
            <a:endParaRPr lang="zh-CN" altLang="en-US">
              <a:solidFill>
                <a:srgbClr val="002060"/>
              </a:solidFill>
            </a:endParaRPr>
          </a:p>
        </p:txBody>
      </p:sp>
      <p:sp>
        <p:nvSpPr>
          <p:cNvPr id="13" name="文本框 12"/>
          <p:cNvSpPr txBox="1"/>
          <p:nvPr/>
        </p:nvSpPr>
        <p:spPr>
          <a:xfrm>
            <a:off x="1053465" y="1130935"/>
            <a:ext cx="697865" cy="191135"/>
          </a:xfrm>
          <a:prstGeom prst="rect">
            <a:avLst/>
          </a:prstGeom>
          <a:solidFill>
            <a:srgbClr val="FFFFFF"/>
          </a:solidFill>
        </p:spPr>
        <p:txBody>
          <a:bodyPr wrap="square" rtlCol="0">
            <a:noAutofit/>
          </a:bodyPr>
          <a:p>
            <a:r>
              <a:rPr lang="zh-CN" altLang="en-US" sz="1200">
                <a:solidFill>
                  <a:schemeClr val="tx1"/>
                </a:solidFill>
                <a:uFillTx/>
                <a:ea typeface="宋体" panose="02010600030101010101" pitchFamily="2" charset="-122"/>
              </a:rPr>
              <a:t>合同号</a:t>
            </a:r>
            <a:endParaRPr lang="zh-CN" altLang="en-US" sz="1200">
              <a:solidFill>
                <a:schemeClr val="tx1"/>
              </a:solidFill>
              <a:uFillTx/>
              <a:ea typeface="宋体" panose="02010600030101010101" pitchFamily="2" charset="-122"/>
            </a:endParaRPr>
          </a:p>
        </p:txBody>
      </p:sp>
      <p:sp>
        <p:nvSpPr>
          <p:cNvPr id="15" name="圆角矩形标注 14"/>
          <p:cNvSpPr/>
          <p:nvPr/>
        </p:nvSpPr>
        <p:spPr>
          <a:xfrm>
            <a:off x="808990" y="601345"/>
            <a:ext cx="1435100" cy="361315"/>
          </a:xfrm>
          <a:prstGeom prst="wedgeRoundRectCallout">
            <a:avLst>
              <a:gd name="adj1" fmla="val -28230"/>
              <a:gd name="adj2" fmla="val 90597"/>
              <a:gd name="adj3" fmla="val 16667"/>
            </a:avLst>
          </a:prstGeom>
          <a:solidFill>
            <a:schemeClr val="bg1"/>
          </a:solidFill>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rgbClr val="002060"/>
                </a:solidFill>
              </a:rPr>
              <a:t>合同交易号</a:t>
            </a:r>
            <a:endParaRPr lang="zh-CN" altLang="en-US">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5" grpId="0" animBg="1"/>
      <p:bldP spid="8" grpId="0" animBg="1"/>
      <p:bldP spid="9" grpId="0" animBg="1"/>
      <p:bldP spid="10" grpId="0" animBg="1"/>
      <p:bldP spid="11" grpId="0"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7170" name="Rectangle 2"/>
          <p:cNvSpPr>
            <a:spLocks noGrp="1"/>
          </p:cNvSpPr>
          <p:nvPr>
            <p:ph type="title" idx="4294967295"/>
          </p:nvPr>
        </p:nvSpPr>
        <p:spPr>
          <a:xfrm>
            <a:off x="1238250" y="381000"/>
            <a:ext cx="7086600" cy="631825"/>
          </a:xfrm>
          <a:noFill/>
          <a:ln w="9525">
            <a:noFill/>
          </a:ln>
        </p:spPr>
        <p:txBody>
          <a:bodyPr vert="horz" wrap="square" lIns="91440" tIns="45720" rIns="91440" bIns="45720" anchor="ctr" anchorCtr="0">
            <a:noAutofit/>
          </a:bodyPr>
          <a:lstStyle>
            <a:lvl1pPr algn="l" rtl="0" fontAlgn="base">
              <a:spcBef>
                <a:spcPct val="0"/>
              </a:spcBef>
              <a:spcAft>
                <a:spcPct val="0"/>
              </a:spcAft>
              <a:defRPr sz="3200" kern="1200">
                <a:solidFill>
                  <a:schemeClr val="bg1"/>
                </a:solidFill>
                <a:latin typeface="+mj-lt"/>
                <a:ea typeface="+mj-ea"/>
                <a:cs typeface="+mj-cs"/>
              </a:defRPr>
            </a:lvl1pPr>
            <a:lvl2pPr algn="l" rtl="0" fontAlgn="base">
              <a:spcBef>
                <a:spcPct val="0"/>
              </a:spcBef>
              <a:spcAft>
                <a:spcPct val="0"/>
              </a:spcAft>
              <a:defRPr sz="3200">
                <a:solidFill>
                  <a:schemeClr val="bg1"/>
                </a:solidFill>
                <a:latin typeface="黑体" panose="02010609060101010101" charset="-122"/>
                <a:ea typeface="黑体" panose="02010609060101010101" charset="-122"/>
              </a:defRPr>
            </a:lvl2pPr>
            <a:lvl3pPr algn="l" rtl="0" fontAlgn="base">
              <a:spcBef>
                <a:spcPct val="0"/>
              </a:spcBef>
              <a:spcAft>
                <a:spcPct val="0"/>
              </a:spcAft>
              <a:defRPr sz="3200">
                <a:solidFill>
                  <a:schemeClr val="bg1"/>
                </a:solidFill>
                <a:latin typeface="黑体" panose="02010609060101010101" charset="-122"/>
                <a:ea typeface="黑体" panose="02010609060101010101" charset="-122"/>
              </a:defRPr>
            </a:lvl3pPr>
            <a:lvl4pPr algn="l" rtl="0" fontAlgn="base">
              <a:spcBef>
                <a:spcPct val="0"/>
              </a:spcBef>
              <a:spcAft>
                <a:spcPct val="0"/>
              </a:spcAft>
              <a:defRPr sz="3200">
                <a:solidFill>
                  <a:schemeClr val="bg1"/>
                </a:solidFill>
                <a:latin typeface="黑体" panose="02010609060101010101" charset="-122"/>
                <a:ea typeface="黑体" panose="02010609060101010101" charset="-122"/>
              </a:defRPr>
            </a:lvl4pPr>
            <a:lvl5pPr algn="l" rtl="0" fontAlgn="base">
              <a:spcBef>
                <a:spcPct val="0"/>
              </a:spcBef>
              <a:spcAft>
                <a:spcPct val="0"/>
              </a:spcAft>
              <a:defRPr sz="3200">
                <a:solidFill>
                  <a:schemeClr val="bg1"/>
                </a:solidFill>
                <a:latin typeface="黑体" panose="02010609060101010101" charset="-122"/>
                <a:ea typeface="黑体" panose="02010609060101010101" charset="-122"/>
              </a:defRPr>
            </a:lvl5pPr>
            <a:lvl6pPr marL="457200" algn="l" rtl="0" fontAlgn="base">
              <a:spcBef>
                <a:spcPct val="0"/>
              </a:spcBef>
              <a:spcAft>
                <a:spcPct val="0"/>
              </a:spcAft>
              <a:defRPr sz="3200">
                <a:solidFill>
                  <a:schemeClr val="bg1"/>
                </a:solidFill>
                <a:latin typeface="黑体" panose="02010609060101010101" charset="-122"/>
                <a:ea typeface="黑体" panose="02010609060101010101" charset="-122"/>
              </a:defRPr>
            </a:lvl6pPr>
            <a:lvl7pPr marL="914400" algn="l" rtl="0" fontAlgn="base">
              <a:spcBef>
                <a:spcPct val="0"/>
              </a:spcBef>
              <a:spcAft>
                <a:spcPct val="0"/>
              </a:spcAft>
              <a:defRPr sz="3200">
                <a:solidFill>
                  <a:schemeClr val="bg1"/>
                </a:solidFill>
                <a:latin typeface="黑体" panose="02010609060101010101" charset="-122"/>
                <a:ea typeface="黑体" panose="02010609060101010101" charset="-122"/>
              </a:defRPr>
            </a:lvl7pPr>
            <a:lvl8pPr marL="1371600" algn="l" rtl="0" fontAlgn="base">
              <a:spcBef>
                <a:spcPct val="0"/>
              </a:spcBef>
              <a:spcAft>
                <a:spcPct val="0"/>
              </a:spcAft>
              <a:defRPr sz="3200">
                <a:solidFill>
                  <a:schemeClr val="bg1"/>
                </a:solidFill>
                <a:latin typeface="黑体" panose="02010609060101010101" charset="-122"/>
                <a:ea typeface="黑体" panose="02010609060101010101" charset="-122"/>
              </a:defRPr>
            </a:lvl8pPr>
            <a:lvl9pPr marL="1828800" algn="l" rtl="0" fontAlgn="base">
              <a:spcBef>
                <a:spcPct val="0"/>
              </a:spcBef>
              <a:spcAft>
                <a:spcPct val="0"/>
              </a:spcAft>
              <a:defRPr sz="3200">
                <a:solidFill>
                  <a:schemeClr val="bg1"/>
                </a:solidFill>
                <a:latin typeface="黑体" panose="02010609060101010101" charset="-122"/>
                <a:ea typeface="黑体" panose="02010609060101010101" charset="-122"/>
              </a:defRPr>
            </a:lvl9pPr>
          </a:lstStyle>
          <a:p>
            <a:pPr lvl="0" algn="l" defTabSz="914400">
              <a:buClrTx/>
              <a:buSzTx/>
              <a:buFontTx/>
            </a:pPr>
            <a:r>
              <a:rPr lang="zh-CN" altLang="en-US" sz="2800" b="0" dirty="0">
                <a:solidFill>
                  <a:srgbClr val="000080"/>
                </a:solidFill>
                <a:latin typeface="方正粗黑宋简体" panose="02000000000000000000" charset="-122"/>
                <a:ea typeface="方正大黑体_GBK" panose="02010600010101010101" charset="-122"/>
                <a:sym typeface="+mn-ea"/>
              </a:rPr>
              <a:t>（二）账簿的分类</a:t>
            </a:r>
            <a:endParaRPr lang="zh-CN" altLang="en-US" sz="2800" b="0" dirty="0">
              <a:solidFill>
                <a:srgbClr val="000080"/>
              </a:solidFill>
              <a:latin typeface="方正粗黑宋简体" panose="02000000000000000000" charset="-122"/>
              <a:ea typeface="方正大黑体_GBK" panose="02010600010101010101" charset="-122"/>
              <a:sym typeface="+mn-ea"/>
            </a:endParaRPr>
          </a:p>
        </p:txBody>
      </p:sp>
      <p:sp>
        <p:nvSpPr>
          <p:cNvPr id="7171" name="Rectangle 3"/>
          <p:cNvSpPr>
            <a:spLocks noGrp="1"/>
          </p:cNvSpPr>
          <p:nvPr>
            <p:ph idx="4294967295"/>
          </p:nvPr>
        </p:nvSpPr>
        <p:spPr>
          <a:xfrm>
            <a:off x="1238250" y="1012825"/>
            <a:ext cx="9992995" cy="5235575"/>
          </a:xfrm>
          <a:noFill/>
          <a:ln w="9525">
            <a:noFill/>
          </a:ln>
        </p:spPr>
        <p:txBody>
          <a:bodyPr vert="horz" wrap="square" lIns="91440" tIns="45720" rIns="91440" bIns="45720" anchor="t" anchorCtr="0">
            <a:noAutofit/>
          </a:bodyPr>
          <a:lstStyle>
            <a:lvl1pPr marL="342900" indent="-342900" algn="l" rtl="0" fontAlgn="base">
              <a:spcBef>
                <a:spcPct val="20000"/>
              </a:spcBef>
              <a:spcAft>
                <a:spcPct val="0"/>
              </a:spcAft>
              <a:buClr>
                <a:schemeClr val="hlink"/>
              </a:buClr>
              <a:buFont typeface="Wingdings" panose="05000000000000000000" pitchFamily="2" charset="2"/>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defRPr sz="2400" kern="1200">
                <a:solidFill>
                  <a:schemeClr val="tx1"/>
                </a:solidFill>
                <a:latin typeface="+mn-lt"/>
                <a:ea typeface="+mn-ea"/>
                <a:cs typeface="+mn-cs"/>
              </a:defRPr>
            </a:lvl2pPr>
            <a:lvl3pPr marL="1143000" indent="-228600" algn="l" rtl="0" fontAlgn="base">
              <a:spcBef>
                <a:spcPct val="20000"/>
              </a:spcBef>
              <a:spcAft>
                <a:spcPct val="0"/>
              </a:spcAft>
              <a:buClr>
                <a:schemeClr val="tx1"/>
              </a:buClr>
              <a:defRPr sz="2000" kern="1200">
                <a:solidFill>
                  <a:schemeClr val="tx1"/>
                </a:solidFill>
                <a:latin typeface="+mn-lt"/>
                <a:ea typeface="+mn-ea"/>
                <a:cs typeface="+mn-cs"/>
              </a:defRPr>
            </a:lvl3pPr>
            <a:lvl4pPr marL="1600200" indent="-228600" algn="l" rtl="0" fontAlgn="base">
              <a:spcBef>
                <a:spcPct val="20000"/>
              </a:spcBef>
              <a:spcAft>
                <a:spcPct val="0"/>
              </a:spcAft>
              <a:defRPr kern="1200">
                <a:solidFill>
                  <a:schemeClr val="tx1"/>
                </a:solidFill>
                <a:latin typeface="+mn-lt"/>
                <a:ea typeface="+mn-ea"/>
                <a:cs typeface="+mn-cs"/>
              </a:defRPr>
            </a:lvl4pPr>
            <a:lvl5pPr marL="2057400" indent="-228600" algn="l" rtl="0" fontAlgn="base">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defTabSz="914400">
              <a:lnSpc>
                <a:spcPct val="150000"/>
              </a:lnSpc>
              <a:buClrTx/>
              <a:buSzTx/>
              <a:buNone/>
            </a:pPr>
            <a:r>
              <a:rPr lang="en-US" altLang="zh-CN" b="0">
                <a:solidFill>
                  <a:srgbClr val="002060"/>
                </a:solidFill>
              </a:rPr>
              <a:t>2.</a:t>
            </a:r>
            <a:r>
              <a:rPr lang="zh-CN" altLang="en-US" b="0">
                <a:solidFill>
                  <a:srgbClr val="002060"/>
                </a:solidFill>
              </a:rPr>
              <a:t>账簿按帐页格式分，一般可以分为三栏式，多栏式和数量金额式。</a:t>
            </a:r>
            <a:endParaRPr lang="zh-CN" altLang="en-US" b="0">
              <a:solidFill>
                <a:srgbClr val="002060"/>
              </a:solidFill>
            </a:endParaRPr>
          </a:p>
          <a:p>
            <a:pPr marL="0" lvl="0" indent="0" algn="l" defTabSz="914400">
              <a:lnSpc>
                <a:spcPct val="150000"/>
              </a:lnSpc>
              <a:buClrTx/>
              <a:buSzTx/>
              <a:buNone/>
            </a:pPr>
            <a:endParaRPr lang="zh-CN" altLang="en-US" b="0">
              <a:solidFill>
                <a:srgbClr val="002060"/>
              </a:solidFill>
            </a:endParaRPr>
          </a:p>
        </p:txBody>
      </p:sp>
      <p:sp>
        <p:nvSpPr>
          <p:cNvPr id="4102" name="Text Box 6"/>
          <p:cNvSpPr txBox="1"/>
          <p:nvPr/>
        </p:nvSpPr>
        <p:spPr>
          <a:xfrm>
            <a:off x="600075" y="4003675"/>
            <a:ext cx="1526540" cy="1383665"/>
          </a:xfrm>
          <a:prstGeom prst="rect">
            <a:avLst/>
          </a:prstGeom>
          <a:noFill/>
          <a:ln w="9525">
            <a:noFill/>
          </a:ln>
        </p:spPr>
        <p:txBody>
          <a:bodyPr wrap="square">
            <a:spAutoFit/>
          </a:bodyPr>
          <a:p>
            <a:pPr>
              <a:spcBef>
                <a:spcPct val="50000"/>
              </a:spcBef>
            </a:pPr>
            <a:r>
              <a:rPr lang="zh-CN" altLang="en-US" sz="2800" b="1" dirty="0">
                <a:solidFill>
                  <a:srgbClr val="002060"/>
                </a:solidFill>
                <a:latin typeface="Arial" panose="020B0604020202020204" pitchFamily="34" charset="0"/>
              </a:rPr>
              <a:t>账簿按帐页格式</a:t>
            </a:r>
            <a:endParaRPr lang="zh-CN" altLang="en-US" sz="2800" b="1" dirty="0">
              <a:solidFill>
                <a:srgbClr val="002060"/>
              </a:solidFill>
              <a:latin typeface="Arial" panose="020B0604020202020204" pitchFamily="34" charset="0"/>
            </a:endParaRPr>
          </a:p>
        </p:txBody>
      </p:sp>
      <p:sp>
        <p:nvSpPr>
          <p:cNvPr id="2" name="左大括号 1"/>
          <p:cNvSpPr/>
          <p:nvPr/>
        </p:nvSpPr>
        <p:spPr>
          <a:xfrm>
            <a:off x="1905000" y="2698750"/>
            <a:ext cx="158115" cy="337947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cxnSp>
        <p:nvCxnSpPr>
          <p:cNvPr id="9" name="直接箭头连接符 8"/>
          <p:cNvCxnSpPr/>
          <p:nvPr/>
        </p:nvCxnSpPr>
        <p:spPr>
          <a:xfrm flipV="1">
            <a:off x="3344545" y="4382135"/>
            <a:ext cx="521970" cy="381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11" name="直接箭头连接符 10"/>
          <p:cNvCxnSpPr/>
          <p:nvPr/>
        </p:nvCxnSpPr>
        <p:spPr>
          <a:xfrm flipV="1">
            <a:off x="4180205" y="5960745"/>
            <a:ext cx="521970" cy="381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3" name="文本框 2"/>
          <p:cNvSpPr txBox="1"/>
          <p:nvPr/>
        </p:nvSpPr>
        <p:spPr>
          <a:xfrm>
            <a:off x="2063115" y="2614930"/>
            <a:ext cx="1468755" cy="521970"/>
          </a:xfrm>
          <a:prstGeom prst="rect">
            <a:avLst/>
          </a:prstGeom>
          <a:noFill/>
        </p:spPr>
        <p:txBody>
          <a:bodyPr wrap="square" rtlCol="0" anchor="t">
            <a:spAutoFit/>
          </a:bodyPr>
          <a:p>
            <a:r>
              <a:rPr lang="zh-CN" altLang="en-US" sz="2800" spc="150">
                <a:solidFill>
                  <a:srgbClr val="002060"/>
                </a:solidFill>
                <a:uFillTx/>
                <a:sym typeface="+mn-ea"/>
              </a:rPr>
              <a:t>三栏式</a:t>
            </a:r>
            <a:endParaRPr lang="zh-CN" altLang="en-US" sz="2800" spc="150">
              <a:solidFill>
                <a:srgbClr val="002060"/>
              </a:solidFill>
              <a:uFillTx/>
              <a:sym typeface="+mn-ea"/>
            </a:endParaRPr>
          </a:p>
        </p:txBody>
      </p:sp>
      <p:sp>
        <p:nvSpPr>
          <p:cNvPr id="4" name="文本框 3"/>
          <p:cNvSpPr txBox="1"/>
          <p:nvPr/>
        </p:nvSpPr>
        <p:spPr>
          <a:xfrm>
            <a:off x="2063115" y="4143375"/>
            <a:ext cx="1468755" cy="521970"/>
          </a:xfrm>
          <a:prstGeom prst="rect">
            <a:avLst/>
          </a:prstGeom>
          <a:noFill/>
        </p:spPr>
        <p:txBody>
          <a:bodyPr wrap="square" rtlCol="0" anchor="t">
            <a:spAutoFit/>
          </a:bodyPr>
          <a:p>
            <a:r>
              <a:rPr lang="zh-CN" altLang="en-US" sz="2800" spc="150">
                <a:solidFill>
                  <a:srgbClr val="002060"/>
                </a:solidFill>
                <a:uFillTx/>
                <a:sym typeface="+mn-ea"/>
              </a:rPr>
              <a:t>多栏式</a:t>
            </a:r>
            <a:endParaRPr lang="zh-CN" altLang="en-US" sz="2800" spc="150">
              <a:solidFill>
                <a:srgbClr val="002060"/>
              </a:solidFill>
              <a:uFillTx/>
              <a:sym typeface="+mn-ea"/>
            </a:endParaRPr>
          </a:p>
        </p:txBody>
      </p:sp>
      <p:sp>
        <p:nvSpPr>
          <p:cNvPr id="13" name="文本框 12"/>
          <p:cNvSpPr txBox="1"/>
          <p:nvPr/>
        </p:nvSpPr>
        <p:spPr>
          <a:xfrm>
            <a:off x="2063115" y="5725795"/>
            <a:ext cx="2216150" cy="521970"/>
          </a:xfrm>
          <a:prstGeom prst="rect">
            <a:avLst/>
          </a:prstGeom>
          <a:noFill/>
        </p:spPr>
        <p:txBody>
          <a:bodyPr wrap="square" rtlCol="0" anchor="t">
            <a:spAutoFit/>
          </a:bodyPr>
          <a:p>
            <a:r>
              <a:rPr lang="zh-CN" altLang="en-US" sz="2800" spc="150">
                <a:solidFill>
                  <a:srgbClr val="002060"/>
                </a:solidFill>
                <a:uFillTx/>
                <a:sym typeface="+mn-ea"/>
              </a:rPr>
              <a:t>数量金额式</a:t>
            </a:r>
            <a:endParaRPr lang="zh-CN" altLang="en-US" sz="2800" spc="150">
              <a:solidFill>
                <a:srgbClr val="002060"/>
              </a:solidFill>
              <a:uFillTx/>
              <a:sym typeface="+mn-ea"/>
            </a:endParaRPr>
          </a:p>
        </p:txBody>
      </p:sp>
      <p:cxnSp>
        <p:nvCxnSpPr>
          <p:cNvPr id="14" name="直接箭头连接符 13"/>
          <p:cNvCxnSpPr/>
          <p:nvPr/>
        </p:nvCxnSpPr>
        <p:spPr>
          <a:xfrm flipV="1">
            <a:off x="3344545" y="2856230"/>
            <a:ext cx="521970" cy="381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pic>
        <p:nvPicPr>
          <p:cNvPr id="15" name="图片 14"/>
          <p:cNvPicPr>
            <a:picLocks noChangeAspect="1"/>
          </p:cNvPicPr>
          <p:nvPr/>
        </p:nvPicPr>
        <p:blipFill>
          <a:blip r:embed="rId3"/>
          <a:srcRect b="13065"/>
          <a:stretch>
            <a:fillRect/>
          </a:stretch>
        </p:blipFill>
        <p:spPr>
          <a:xfrm>
            <a:off x="3904615" y="2035810"/>
            <a:ext cx="3201670" cy="1550670"/>
          </a:xfrm>
          <a:prstGeom prst="rect">
            <a:avLst/>
          </a:prstGeom>
        </p:spPr>
      </p:pic>
      <p:pic>
        <p:nvPicPr>
          <p:cNvPr id="16" name="图片 15"/>
          <p:cNvPicPr>
            <a:picLocks noChangeAspect="1"/>
          </p:cNvPicPr>
          <p:nvPr/>
        </p:nvPicPr>
        <p:blipFill>
          <a:blip r:embed="rId4"/>
          <a:srcRect t="-7225" b="25135"/>
          <a:stretch>
            <a:fillRect/>
          </a:stretch>
        </p:blipFill>
        <p:spPr>
          <a:xfrm>
            <a:off x="3866515" y="3666490"/>
            <a:ext cx="3032760" cy="1356360"/>
          </a:xfrm>
          <a:prstGeom prst="rect">
            <a:avLst/>
          </a:prstGeom>
        </p:spPr>
      </p:pic>
      <p:pic>
        <p:nvPicPr>
          <p:cNvPr id="17" name="图片 16"/>
          <p:cNvPicPr>
            <a:picLocks noChangeAspect="1"/>
          </p:cNvPicPr>
          <p:nvPr/>
        </p:nvPicPr>
        <p:blipFill>
          <a:blip r:embed="rId5"/>
          <a:stretch>
            <a:fillRect/>
          </a:stretch>
        </p:blipFill>
        <p:spPr>
          <a:xfrm>
            <a:off x="4874260" y="5102860"/>
            <a:ext cx="3033395" cy="1624330"/>
          </a:xfrm>
          <a:prstGeom prst="rect">
            <a:avLst/>
          </a:prstGeom>
        </p:spPr>
      </p:pic>
      <p:grpSp>
        <p:nvGrpSpPr>
          <p:cNvPr id="12302" name="Group 61"/>
          <p:cNvGrpSpPr/>
          <p:nvPr/>
        </p:nvGrpSpPr>
        <p:grpSpPr>
          <a:xfrm>
            <a:off x="7144385" y="2319020"/>
            <a:ext cx="4140835" cy="1002030"/>
            <a:chOff x="0" y="0"/>
            <a:chExt cx="3102" cy="774"/>
          </a:xfrm>
        </p:grpSpPr>
        <p:sp>
          <p:nvSpPr>
            <p:cNvPr id="12317" name="AutoShape 62"/>
            <p:cNvSpPr/>
            <p:nvPr>
              <p:custDataLst>
                <p:tags r:id="rId6"/>
              </p:custDataLst>
            </p:nvPr>
          </p:nvSpPr>
          <p:spPr>
            <a:xfrm>
              <a:off x="30" y="0"/>
              <a:ext cx="3072" cy="774"/>
            </a:xfrm>
            <a:prstGeom prst="roundRect">
              <a:avLst>
                <a:gd name="adj" fmla="val 10889"/>
              </a:avLst>
            </a:prstGeom>
            <a:gradFill rotWithShape="1">
              <a:gsLst>
                <a:gs pos="0">
                  <a:srgbClr val="93C052"/>
                </a:gs>
                <a:gs pos="100000">
                  <a:srgbClr val="B4D386"/>
                </a:gs>
              </a:gsLst>
              <a:lin ang="5400000" scaled="1"/>
              <a:tileRect/>
            </a:gradFill>
            <a:ln w="25400" cap="flat" cmpd="sng">
              <a:solidFill>
                <a:schemeClr val="lt1"/>
              </a:solidFill>
              <a:prstDash val="solid"/>
              <a:headEnd type="none" w="med" len="med"/>
              <a:tailEnd type="none" w="med" len="med"/>
            </a:ln>
          </p:spPr>
          <p:txBody>
            <a:bodyPr wrap="none" anchor="ctr" anchorCtr="0"/>
            <a:p>
              <a:pP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sp>
          <p:nvSpPr>
            <p:cNvPr id="12318" name="AutoShape 63"/>
            <p:cNvSpPr/>
            <p:nvPr>
              <p:custDataLst>
                <p:tags r:id="rId7"/>
              </p:custDataLst>
            </p:nvPr>
          </p:nvSpPr>
          <p:spPr>
            <a:xfrm>
              <a:off x="0" y="288"/>
              <a:ext cx="336" cy="240"/>
            </a:xfrm>
            <a:prstGeom prst="rightArrow">
              <a:avLst>
                <a:gd name="adj1" fmla="val 50000"/>
                <a:gd name="adj2" fmla="val 58333"/>
              </a:avLst>
            </a:prstGeom>
            <a:gradFill rotWithShape="1">
              <a:gsLst>
                <a:gs pos="0">
                  <a:srgbClr val="93C052"/>
                </a:gs>
                <a:gs pos="100000">
                  <a:srgbClr val="B4D386"/>
                </a:gs>
              </a:gsLst>
              <a:lin ang="5400000" scaled="1"/>
              <a:tileRect/>
            </a:gradFill>
            <a:ln w="25400" cap="flat" cmpd="sng">
              <a:solidFill>
                <a:schemeClr val="lt1"/>
              </a:solidFill>
              <a:prstDash val="solid"/>
              <a:miter/>
              <a:headEnd type="none" w="med" len="med"/>
              <a:tailEnd type="none" w="med" len="med"/>
            </a:ln>
          </p:spPr>
          <p:txBody>
            <a:bodyPr wrap="none" anchor="ctr" anchorCtr="0"/>
            <a:p>
              <a:pP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grpSp>
      <p:grpSp>
        <p:nvGrpSpPr>
          <p:cNvPr id="12303" name="Group 64"/>
          <p:cNvGrpSpPr/>
          <p:nvPr/>
        </p:nvGrpSpPr>
        <p:grpSpPr>
          <a:xfrm>
            <a:off x="7053580" y="4138295"/>
            <a:ext cx="4918710" cy="652780"/>
            <a:chOff x="0" y="0"/>
            <a:chExt cx="3102" cy="774"/>
          </a:xfrm>
        </p:grpSpPr>
        <p:sp>
          <p:nvSpPr>
            <p:cNvPr id="12315" name="AutoShape 65"/>
            <p:cNvSpPr/>
            <p:nvPr>
              <p:custDataLst>
                <p:tags r:id="rId8"/>
              </p:custDataLst>
            </p:nvPr>
          </p:nvSpPr>
          <p:spPr>
            <a:xfrm>
              <a:off x="30" y="0"/>
              <a:ext cx="3072" cy="774"/>
            </a:xfrm>
            <a:prstGeom prst="roundRect">
              <a:avLst>
                <a:gd name="adj" fmla="val 10889"/>
              </a:avLst>
            </a:prstGeom>
            <a:gradFill rotWithShape="1">
              <a:gsLst>
                <a:gs pos="0">
                  <a:srgbClr val="855ADA"/>
                </a:gs>
                <a:gs pos="100000">
                  <a:srgbClr val="AA8CE5"/>
                </a:gs>
              </a:gsLst>
              <a:lin ang="5400000" scaled="1"/>
              <a:tileRect/>
            </a:gradFill>
            <a:ln w="25400" cap="flat" cmpd="sng">
              <a:solidFill>
                <a:schemeClr val="lt1"/>
              </a:solidFill>
              <a:prstDash val="solid"/>
              <a:headEnd type="none" w="med" len="med"/>
              <a:tailEnd type="none" w="med" len="med"/>
            </a:ln>
          </p:spPr>
          <p:txBody>
            <a:bodyPr wrap="none" anchor="ctr" anchorCtr="0"/>
            <a:p>
              <a:pP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sp>
          <p:nvSpPr>
            <p:cNvPr id="12316" name="AutoShape 66"/>
            <p:cNvSpPr/>
            <p:nvPr>
              <p:custDataLst>
                <p:tags r:id="rId9"/>
              </p:custDataLst>
            </p:nvPr>
          </p:nvSpPr>
          <p:spPr>
            <a:xfrm>
              <a:off x="0" y="294"/>
              <a:ext cx="336" cy="240"/>
            </a:xfrm>
            <a:prstGeom prst="rightArrow">
              <a:avLst>
                <a:gd name="adj1" fmla="val 50000"/>
                <a:gd name="adj2" fmla="val 58333"/>
              </a:avLst>
            </a:prstGeom>
            <a:gradFill rotWithShape="1">
              <a:gsLst>
                <a:gs pos="0">
                  <a:srgbClr val="855ADA"/>
                </a:gs>
                <a:gs pos="100000">
                  <a:srgbClr val="AA8CE5"/>
                </a:gs>
              </a:gsLst>
              <a:lin ang="5400000" scaled="1"/>
              <a:tileRect/>
            </a:gradFill>
            <a:ln w="25400" cap="flat" cmpd="sng">
              <a:solidFill>
                <a:schemeClr val="lt1"/>
              </a:solidFill>
              <a:prstDash val="solid"/>
              <a:miter/>
              <a:headEnd type="none" w="med" len="med"/>
              <a:tailEnd type="none" w="med" len="med"/>
            </a:ln>
          </p:spPr>
          <p:txBody>
            <a:bodyPr wrap="none" anchor="ctr" anchorCtr="0"/>
            <a:p>
              <a:pP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grpSp>
      <p:grpSp>
        <p:nvGrpSpPr>
          <p:cNvPr id="12304" name="Group 67"/>
          <p:cNvGrpSpPr/>
          <p:nvPr/>
        </p:nvGrpSpPr>
        <p:grpSpPr>
          <a:xfrm>
            <a:off x="8278495" y="5617845"/>
            <a:ext cx="2879090" cy="652780"/>
            <a:chOff x="0" y="0"/>
            <a:chExt cx="3102" cy="774"/>
          </a:xfrm>
        </p:grpSpPr>
        <p:sp>
          <p:nvSpPr>
            <p:cNvPr id="12313" name="AutoShape 68"/>
            <p:cNvSpPr/>
            <p:nvPr>
              <p:custDataLst>
                <p:tags r:id="rId10"/>
              </p:custDataLst>
            </p:nvPr>
          </p:nvSpPr>
          <p:spPr>
            <a:xfrm>
              <a:off x="30" y="0"/>
              <a:ext cx="3072" cy="774"/>
            </a:xfrm>
            <a:prstGeom prst="roundRect">
              <a:avLst>
                <a:gd name="adj" fmla="val 10889"/>
              </a:avLst>
            </a:prstGeom>
            <a:gradFill rotWithShape="1">
              <a:gsLst>
                <a:gs pos="0">
                  <a:srgbClr val="9999FF"/>
                </a:gs>
                <a:gs pos="100000">
                  <a:srgbClr val="B8B8FF"/>
                </a:gs>
              </a:gsLst>
              <a:lin ang="5400000" scaled="1"/>
              <a:tileRect/>
            </a:gradFill>
            <a:ln w="25400" cap="flat" cmpd="sng">
              <a:solidFill>
                <a:schemeClr val="lt1"/>
              </a:solidFill>
              <a:prstDash val="solid"/>
              <a:headEnd type="none" w="med" len="med"/>
              <a:tailEnd type="none" w="med" len="med"/>
            </a:ln>
          </p:spPr>
          <p:txBody>
            <a:bodyPr wrap="none" anchor="ctr" anchorCtr="0"/>
            <a:p>
              <a:pP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sp>
          <p:nvSpPr>
            <p:cNvPr id="12314" name="AutoShape 69"/>
            <p:cNvSpPr/>
            <p:nvPr>
              <p:custDataLst>
                <p:tags r:id="rId11"/>
              </p:custDataLst>
            </p:nvPr>
          </p:nvSpPr>
          <p:spPr>
            <a:xfrm>
              <a:off x="0" y="288"/>
              <a:ext cx="336" cy="240"/>
            </a:xfrm>
            <a:prstGeom prst="rightArrow">
              <a:avLst>
                <a:gd name="adj1" fmla="val 50000"/>
                <a:gd name="adj2" fmla="val 58333"/>
              </a:avLst>
            </a:prstGeom>
            <a:gradFill rotWithShape="1">
              <a:gsLst>
                <a:gs pos="0">
                  <a:srgbClr val="9999FF"/>
                </a:gs>
                <a:gs pos="100000">
                  <a:srgbClr val="B8B8FF"/>
                </a:gs>
              </a:gsLst>
              <a:lin ang="5400000" scaled="1"/>
              <a:tileRect/>
            </a:gradFill>
            <a:ln w="25400" cap="flat" cmpd="sng">
              <a:solidFill>
                <a:schemeClr val="lt1"/>
              </a:solidFill>
              <a:prstDash val="solid"/>
              <a:miter/>
              <a:headEnd type="none" w="med" len="med"/>
              <a:tailEnd type="none" w="med" len="med"/>
            </a:ln>
          </p:spPr>
          <p:txBody>
            <a:bodyPr wrap="none" anchor="ctr" anchorCtr="0"/>
            <a:p>
              <a:pP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grpSp>
      <p:sp>
        <p:nvSpPr>
          <p:cNvPr id="12305" name="Text Box 70"/>
          <p:cNvSpPr txBox="1"/>
          <p:nvPr>
            <p:custDataLst>
              <p:tags r:id="rId12"/>
            </p:custDataLst>
          </p:nvPr>
        </p:nvSpPr>
        <p:spPr>
          <a:xfrm>
            <a:off x="7491730" y="4208780"/>
            <a:ext cx="4480560" cy="521970"/>
          </a:xfrm>
          <a:prstGeom prst="rect">
            <a:avLst/>
          </a:prstGeom>
          <a:noFill/>
          <a:ln w="9525">
            <a:noFill/>
          </a:ln>
        </p:spPr>
        <p:txBody>
          <a:bodyPr wrap="square">
            <a:spAutoFit/>
          </a:bodyPr>
          <a:p>
            <a:pPr algn="ctr"/>
            <a:r>
              <a:rPr lang="zh-CN" altLang="en-US" sz="2800" dirty="0">
                <a:solidFill>
                  <a:srgbClr val="000000"/>
                </a:solidFill>
                <a:latin typeface="方正粗黑宋简体" panose="02000000000000000000" charset="-122"/>
                <a:ea typeface="方正大黑体_GBK" panose="02010600010101010101" charset="-122"/>
              </a:rPr>
              <a:t>成本、费用、增值税明细账</a:t>
            </a:r>
            <a:endParaRPr lang="zh-CN" altLang="en-US" sz="2800" dirty="0">
              <a:solidFill>
                <a:srgbClr val="000000"/>
              </a:solidFill>
              <a:latin typeface="方正粗黑宋简体" panose="02000000000000000000" charset="-122"/>
              <a:ea typeface="方正大黑体_GBK" panose="02010600010101010101" charset="-122"/>
            </a:endParaRPr>
          </a:p>
        </p:txBody>
      </p:sp>
      <p:sp>
        <p:nvSpPr>
          <p:cNvPr id="12306" name="Text Box 71"/>
          <p:cNvSpPr txBox="1"/>
          <p:nvPr>
            <p:custDataLst>
              <p:tags r:id="rId13"/>
            </p:custDataLst>
          </p:nvPr>
        </p:nvSpPr>
        <p:spPr>
          <a:xfrm>
            <a:off x="7531735" y="2310765"/>
            <a:ext cx="3919855" cy="1118870"/>
          </a:xfrm>
          <a:prstGeom prst="rect">
            <a:avLst/>
          </a:prstGeom>
          <a:noFill/>
          <a:ln w="9525">
            <a:noFill/>
          </a:ln>
        </p:spPr>
        <p:txBody>
          <a:bodyPr>
            <a:noAutofit/>
          </a:bodyPr>
          <a:p>
            <a:pPr eaLnBrk="1" hangingPunct="1"/>
            <a:r>
              <a:rPr lang="zh-CN" altLang="en-US" sz="2800" dirty="0">
                <a:solidFill>
                  <a:srgbClr val="000000"/>
                </a:solidFill>
                <a:latin typeface="方正粗黑宋简体" panose="02000000000000000000" charset="-122"/>
                <a:ea typeface="方正大黑体_GBK" panose="02010600010101010101" charset="-122"/>
              </a:rPr>
              <a:t>日记账、总分类账、资本债权、债务明细账</a:t>
            </a:r>
            <a:endParaRPr lang="zh-CN" altLang="en-US" sz="2800" dirty="0">
              <a:solidFill>
                <a:srgbClr val="000000"/>
              </a:solidFill>
              <a:latin typeface="方正粗黑宋简体" panose="02000000000000000000" charset="-122"/>
              <a:ea typeface="方正大黑体_GBK" panose="02010600010101010101" charset="-122"/>
            </a:endParaRPr>
          </a:p>
        </p:txBody>
      </p:sp>
      <p:sp>
        <p:nvSpPr>
          <p:cNvPr id="12309" name="Text Box 76"/>
          <p:cNvSpPr txBox="1"/>
          <p:nvPr>
            <p:custDataLst>
              <p:tags r:id="rId14"/>
            </p:custDataLst>
          </p:nvPr>
        </p:nvSpPr>
        <p:spPr>
          <a:xfrm>
            <a:off x="7530148" y="5726113"/>
            <a:ext cx="3921125" cy="521970"/>
          </a:xfrm>
          <a:prstGeom prst="rect">
            <a:avLst/>
          </a:prstGeom>
          <a:noFill/>
          <a:ln w="9525">
            <a:noFill/>
          </a:ln>
        </p:spPr>
        <p:txBody>
          <a:bodyPr>
            <a:spAutoFit/>
          </a:bodyPr>
          <a:p>
            <a:pPr algn="ctr"/>
            <a:r>
              <a:rPr lang="zh-CN" altLang="en-US" sz="2800" dirty="0">
                <a:solidFill>
                  <a:srgbClr val="000000"/>
                </a:solidFill>
                <a:latin typeface="方正粗黑宋简体" panose="02000000000000000000" charset="-122"/>
                <a:ea typeface="方正大黑体_GBK" panose="02010600010101010101" charset="-122"/>
              </a:rPr>
              <a:t>存货明细账</a:t>
            </a:r>
            <a:endParaRPr lang="zh-CN" altLang="en-US" sz="2800" dirty="0">
              <a:solidFill>
                <a:srgbClr val="000000"/>
              </a:solidFill>
              <a:latin typeface="方正粗黑宋简体" panose="02000000000000000000" charset="-122"/>
              <a:ea typeface="方正大黑体_GBK" panose="02010600010101010101" charset="-122"/>
            </a:endParaRPr>
          </a:p>
        </p:txBody>
      </p:sp>
    </p:spTree>
    <p:custDataLst>
      <p:tags r:id="rId15"/>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Picture 2" descr="图片24"/>
          <p:cNvPicPr>
            <a:picLocks noChangeAspect="1"/>
          </p:cNvPicPr>
          <p:nvPr/>
        </p:nvPicPr>
        <p:blipFill>
          <a:blip r:embed="rId1"/>
          <a:stretch>
            <a:fillRect/>
          </a:stretch>
        </p:blipFill>
        <p:spPr>
          <a:xfrm>
            <a:off x="4583113" y="765175"/>
            <a:ext cx="5761037" cy="5868988"/>
          </a:xfrm>
          <a:prstGeom prst="rect">
            <a:avLst/>
          </a:prstGeom>
          <a:noFill/>
          <a:ln w="9525">
            <a:noFill/>
          </a:ln>
        </p:spPr>
      </p:pic>
      <p:sp>
        <p:nvSpPr>
          <p:cNvPr id="7171" name="Text Box 3"/>
          <p:cNvSpPr txBox="1"/>
          <p:nvPr/>
        </p:nvSpPr>
        <p:spPr>
          <a:xfrm>
            <a:off x="2063750" y="1628775"/>
            <a:ext cx="1998663" cy="583565"/>
          </a:xfrm>
          <a:prstGeom prst="rect">
            <a:avLst/>
          </a:prstGeom>
          <a:noFill/>
          <a:ln w="9525">
            <a:noFill/>
          </a:ln>
        </p:spPr>
        <p:txBody>
          <a:bodyPr>
            <a:spAutoFit/>
          </a:bodyPr>
          <a:p>
            <a:pPr algn="ctr">
              <a:spcBef>
                <a:spcPct val="50000"/>
              </a:spcBef>
            </a:pPr>
            <a:r>
              <a:rPr lang="zh-CN" altLang="en-US" sz="3200" b="1" dirty="0">
                <a:solidFill>
                  <a:srgbClr val="000000"/>
                </a:solidFill>
                <a:latin typeface="Arial" panose="020B0604020202020204" pitchFamily="34" charset="0"/>
                <a:ea typeface="楷体_GB2312" pitchFamily="49" charset="-122"/>
              </a:rPr>
              <a:t>账页格式</a:t>
            </a:r>
            <a:endParaRPr lang="zh-CN" altLang="en-US" sz="3200" b="1" dirty="0">
              <a:solidFill>
                <a:srgbClr val="000000"/>
              </a:solidFill>
              <a:latin typeface="Arial" panose="020B0604020202020204" pitchFamily="34" charset="0"/>
              <a:ea typeface="楷体_GB2312" pitchFamily="49" charset="-122"/>
            </a:endParaRPr>
          </a:p>
        </p:txBody>
      </p:sp>
      <p:sp>
        <p:nvSpPr>
          <p:cNvPr id="7172" name="AutoShape 4"/>
          <p:cNvSpPr/>
          <p:nvPr/>
        </p:nvSpPr>
        <p:spPr>
          <a:xfrm>
            <a:off x="1919288" y="2276475"/>
            <a:ext cx="2505075" cy="558800"/>
          </a:xfrm>
          <a:prstGeom prst="roundRect">
            <a:avLst>
              <a:gd name="adj" fmla="val 16667"/>
            </a:avLst>
          </a:prstGeom>
          <a:gradFill rotWithShape="1">
            <a:gsLst>
              <a:gs pos="0">
                <a:srgbClr val="182F47"/>
              </a:gs>
              <a:gs pos="100000">
                <a:srgbClr val="336699"/>
              </a:gs>
            </a:gsLst>
            <a:lin ang="2700000" scaled="1"/>
            <a:tileRect/>
          </a:gradFill>
          <a:ln w="9525">
            <a:noFill/>
          </a:ln>
        </p:spPr>
        <p:txBody>
          <a:bodyPr wrap="none" anchor="b" anchorCtr="0"/>
          <a:p>
            <a:pPr algn="ctr"/>
            <a:r>
              <a:rPr lang="zh-CN" altLang="en-US" sz="3200" b="1" dirty="0">
                <a:solidFill>
                  <a:schemeClr val="bg1"/>
                </a:solidFill>
                <a:latin typeface="Arial" panose="020B0604020202020204" pitchFamily="34" charset="0"/>
              </a:rPr>
              <a:t>三栏式</a:t>
            </a:r>
            <a:endParaRPr lang="zh-CN" altLang="en-US" sz="3200" b="1" dirty="0">
              <a:solidFill>
                <a:schemeClr val="bg1"/>
              </a:solidFill>
              <a:latin typeface="Arial" panose="020B0604020202020204" pitchFamily="34" charset="0"/>
            </a:endParaRPr>
          </a:p>
        </p:txBody>
      </p:sp>
      <p:sp>
        <p:nvSpPr>
          <p:cNvPr id="7173" name="Line 5"/>
          <p:cNvSpPr/>
          <p:nvPr/>
        </p:nvSpPr>
        <p:spPr>
          <a:xfrm flipV="1">
            <a:off x="3962400" y="2743200"/>
            <a:ext cx="5715000" cy="0"/>
          </a:xfrm>
          <a:prstGeom prst="line">
            <a:avLst/>
          </a:prstGeom>
          <a:ln w="28575" cap="flat" cmpd="sng">
            <a:solidFill>
              <a:srgbClr val="336699"/>
            </a:solidFill>
            <a:prstDash val="solid"/>
            <a:headEnd type="none" w="med" len="med"/>
            <a:tailEnd type="none" w="med" len="med"/>
          </a:ln>
        </p:spPr>
      </p:sp>
      <p:sp>
        <p:nvSpPr>
          <p:cNvPr id="7174" name="AutoShape 6"/>
          <p:cNvSpPr/>
          <p:nvPr/>
        </p:nvSpPr>
        <p:spPr>
          <a:xfrm>
            <a:off x="6527800" y="1412875"/>
            <a:ext cx="1008380" cy="227965"/>
          </a:xfrm>
          <a:prstGeom prst="roundRect">
            <a:avLst>
              <a:gd name="adj" fmla="val 16667"/>
            </a:avLst>
          </a:prstGeom>
          <a:noFill/>
          <a:ln w="28575" cap="flat" cmpd="sng">
            <a:solidFill>
              <a:srgbClr val="336699"/>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7175" name="Line 7"/>
          <p:cNvSpPr/>
          <p:nvPr/>
        </p:nvSpPr>
        <p:spPr>
          <a:xfrm flipH="1" flipV="1">
            <a:off x="7070090" y="1700530"/>
            <a:ext cx="635" cy="1134745"/>
          </a:xfrm>
          <a:prstGeom prst="line">
            <a:avLst/>
          </a:prstGeom>
          <a:ln w="28575" cap="flat" cmpd="sng">
            <a:solidFill>
              <a:srgbClr val="336699"/>
            </a:solidFill>
            <a:prstDash val="solid"/>
            <a:headEnd type="none" w="med" len="med"/>
            <a:tailEnd type="none" w="med" len="med"/>
          </a:ln>
        </p:spPr>
      </p:sp>
      <p:sp>
        <p:nvSpPr>
          <p:cNvPr id="7176" name="Line 8"/>
          <p:cNvSpPr/>
          <p:nvPr/>
        </p:nvSpPr>
        <p:spPr>
          <a:xfrm flipV="1">
            <a:off x="8262620" y="1628775"/>
            <a:ext cx="14605" cy="2216150"/>
          </a:xfrm>
          <a:prstGeom prst="line">
            <a:avLst/>
          </a:prstGeom>
          <a:ln w="28575" cap="flat" cmpd="sng">
            <a:solidFill>
              <a:srgbClr val="336699"/>
            </a:solidFill>
            <a:prstDash val="solid"/>
            <a:headEnd type="none" w="med" len="med"/>
            <a:tailEnd type="none" w="med" len="med"/>
          </a:ln>
        </p:spPr>
      </p:sp>
      <p:sp>
        <p:nvSpPr>
          <p:cNvPr id="7177" name="Line 9"/>
          <p:cNvSpPr/>
          <p:nvPr/>
        </p:nvSpPr>
        <p:spPr>
          <a:xfrm flipV="1">
            <a:off x="9677400" y="1628775"/>
            <a:ext cx="19050" cy="1206500"/>
          </a:xfrm>
          <a:prstGeom prst="line">
            <a:avLst/>
          </a:prstGeom>
          <a:ln w="28575" cap="flat" cmpd="sng">
            <a:solidFill>
              <a:srgbClr val="336699"/>
            </a:solidFill>
            <a:prstDash val="solid"/>
            <a:headEnd type="none" w="med" len="med"/>
            <a:tailEnd type="none" w="med" len="med"/>
          </a:ln>
        </p:spPr>
      </p:sp>
      <p:sp>
        <p:nvSpPr>
          <p:cNvPr id="7178" name="AutoShape 10"/>
          <p:cNvSpPr/>
          <p:nvPr/>
        </p:nvSpPr>
        <p:spPr>
          <a:xfrm>
            <a:off x="7751763" y="1412875"/>
            <a:ext cx="990600" cy="228600"/>
          </a:xfrm>
          <a:prstGeom prst="roundRect">
            <a:avLst>
              <a:gd name="adj" fmla="val 16667"/>
            </a:avLst>
          </a:prstGeom>
          <a:noFill/>
          <a:ln w="28575" cap="flat" cmpd="sng">
            <a:solidFill>
              <a:srgbClr val="336699"/>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7179" name="AutoShape 11"/>
          <p:cNvSpPr/>
          <p:nvPr/>
        </p:nvSpPr>
        <p:spPr>
          <a:xfrm>
            <a:off x="9120188" y="1412875"/>
            <a:ext cx="990600" cy="228600"/>
          </a:xfrm>
          <a:prstGeom prst="roundRect">
            <a:avLst>
              <a:gd name="adj" fmla="val 16667"/>
            </a:avLst>
          </a:prstGeom>
          <a:noFill/>
          <a:ln w="28575" cap="flat" cmpd="sng">
            <a:solidFill>
              <a:srgbClr val="336699"/>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sp>
        <p:nvSpPr>
          <p:cNvPr id="7181" name="AutoShape 13"/>
          <p:cNvSpPr/>
          <p:nvPr/>
        </p:nvSpPr>
        <p:spPr>
          <a:xfrm>
            <a:off x="5246688" y="2834958"/>
            <a:ext cx="2505075" cy="558800"/>
          </a:xfrm>
          <a:prstGeom prst="roundRect">
            <a:avLst>
              <a:gd name="adj" fmla="val 16667"/>
            </a:avLst>
          </a:prstGeom>
          <a:gradFill rotWithShape="1">
            <a:gsLst>
              <a:gs pos="0">
                <a:srgbClr val="182F47"/>
              </a:gs>
              <a:gs pos="100000">
                <a:srgbClr val="336699"/>
              </a:gs>
            </a:gsLst>
            <a:lin ang="2700000" scaled="1"/>
            <a:tileRect/>
          </a:gradFill>
          <a:ln w="9525">
            <a:noFill/>
          </a:ln>
        </p:spPr>
        <p:txBody>
          <a:bodyPr wrap="none" anchor="b" anchorCtr="0"/>
          <a:p>
            <a:pPr algn="ctr"/>
            <a:r>
              <a:rPr lang="zh-CN" altLang="en-US" sz="2400" b="1" dirty="0">
                <a:solidFill>
                  <a:schemeClr val="bg1"/>
                </a:solidFill>
                <a:latin typeface="Arial" panose="020B0604020202020204" pitchFamily="34" charset="0"/>
              </a:rPr>
              <a:t>库存现金的增加数</a:t>
            </a:r>
            <a:endParaRPr lang="zh-CN" altLang="en-US" sz="2400" b="1" dirty="0">
              <a:solidFill>
                <a:schemeClr val="bg1"/>
              </a:solidFill>
              <a:latin typeface="Arial" panose="020B0604020202020204" pitchFamily="34" charset="0"/>
            </a:endParaRPr>
          </a:p>
        </p:txBody>
      </p:sp>
      <p:sp>
        <p:nvSpPr>
          <p:cNvPr id="2" name="AutoShape 13"/>
          <p:cNvSpPr/>
          <p:nvPr/>
        </p:nvSpPr>
        <p:spPr>
          <a:xfrm>
            <a:off x="7069773" y="3844608"/>
            <a:ext cx="2505075" cy="558800"/>
          </a:xfrm>
          <a:prstGeom prst="roundRect">
            <a:avLst>
              <a:gd name="adj" fmla="val 16667"/>
            </a:avLst>
          </a:prstGeom>
          <a:gradFill rotWithShape="1">
            <a:gsLst>
              <a:gs pos="0">
                <a:srgbClr val="182F47"/>
              </a:gs>
              <a:gs pos="100000">
                <a:srgbClr val="336699"/>
              </a:gs>
            </a:gsLst>
            <a:lin ang="2700000" scaled="1"/>
            <a:tileRect/>
          </a:gradFill>
          <a:ln w="9525">
            <a:noFill/>
          </a:ln>
        </p:spPr>
        <p:txBody>
          <a:bodyPr wrap="none" anchor="b" anchorCtr="0"/>
          <a:p>
            <a:pPr algn="ctr"/>
            <a:r>
              <a:rPr lang="zh-CN" altLang="en-US" sz="2400" b="1" dirty="0">
                <a:solidFill>
                  <a:schemeClr val="bg1"/>
                </a:solidFill>
                <a:latin typeface="Arial" panose="020B0604020202020204" pitchFamily="34" charset="0"/>
              </a:rPr>
              <a:t>库存现金的减少数</a:t>
            </a:r>
            <a:endParaRPr lang="zh-CN" altLang="en-US" sz="2400" b="1" dirty="0">
              <a:solidFill>
                <a:schemeClr val="bg1"/>
              </a:solidFill>
              <a:latin typeface="Arial" panose="020B0604020202020204" pitchFamily="34" charset="0"/>
            </a:endParaRPr>
          </a:p>
        </p:txBody>
      </p:sp>
      <p:sp>
        <p:nvSpPr>
          <p:cNvPr id="3" name="AutoShape 13"/>
          <p:cNvSpPr/>
          <p:nvPr/>
        </p:nvSpPr>
        <p:spPr>
          <a:xfrm>
            <a:off x="8515668" y="2834958"/>
            <a:ext cx="2505075" cy="558800"/>
          </a:xfrm>
          <a:prstGeom prst="roundRect">
            <a:avLst>
              <a:gd name="adj" fmla="val 16667"/>
            </a:avLst>
          </a:prstGeom>
          <a:gradFill rotWithShape="1">
            <a:gsLst>
              <a:gs pos="0">
                <a:srgbClr val="182F47"/>
              </a:gs>
              <a:gs pos="100000">
                <a:srgbClr val="336699"/>
              </a:gs>
            </a:gsLst>
            <a:lin ang="2700000" scaled="1"/>
            <a:tileRect/>
          </a:gradFill>
          <a:ln w="9525">
            <a:noFill/>
          </a:ln>
        </p:spPr>
        <p:txBody>
          <a:bodyPr wrap="none" anchor="b" anchorCtr="0"/>
          <a:p>
            <a:pPr algn="ctr"/>
            <a:r>
              <a:rPr lang="zh-CN" altLang="en-US" sz="2400" b="1" dirty="0">
                <a:solidFill>
                  <a:schemeClr val="bg1"/>
                </a:solidFill>
                <a:latin typeface="Arial" panose="020B0604020202020204" pitchFamily="34" charset="0"/>
              </a:rPr>
              <a:t>库存现金的余额</a:t>
            </a:r>
            <a:endParaRPr lang="zh-CN" altLang="en-US" sz="2400" b="1" dirty="0">
              <a:solidFill>
                <a:schemeClr val="bg1"/>
              </a:solidFill>
              <a:latin typeface="Arial" panose="020B0604020202020204" pitchFamily="34" charset="0"/>
            </a:endParaRPr>
          </a:p>
        </p:txBody>
      </p:sp>
      <p:sp>
        <p:nvSpPr>
          <p:cNvPr id="4" name="AutoShape 13"/>
          <p:cNvSpPr/>
          <p:nvPr/>
        </p:nvSpPr>
        <p:spPr>
          <a:xfrm>
            <a:off x="8024813" y="853758"/>
            <a:ext cx="2505075" cy="558800"/>
          </a:xfrm>
          <a:prstGeom prst="roundRect">
            <a:avLst>
              <a:gd name="adj" fmla="val 16667"/>
            </a:avLst>
          </a:prstGeom>
          <a:noFill/>
          <a:ln w="9525">
            <a:noFill/>
          </a:ln>
          <a:extLst>
            <a:ext uri="{909E8E84-426E-40DD-AFC4-6F175D3DCCD1}">
              <a14:hiddenFill xmlns:a14="http://schemas.microsoft.com/office/drawing/2010/main">
                <a:gradFill rotWithShape="1">
                  <a:gsLst>
                    <a:gs pos="0">
                      <a:srgbClr val="182F47"/>
                    </a:gs>
                    <a:gs pos="100000">
                      <a:srgbClr val="336699"/>
                    </a:gs>
                  </a:gsLst>
                  <a:lin ang="2700000" scaled="1"/>
                  <a:tileRect/>
                </a:gradFill>
              </a14:hiddenFill>
            </a:ext>
          </a:extLst>
        </p:spPr>
        <p:txBody>
          <a:bodyPr wrap="none" anchor="b" anchorCtr="0"/>
          <a:p>
            <a:pPr algn="ctr"/>
            <a:r>
              <a:rPr lang="zh-CN" altLang="en-US" sz="2000" b="1" dirty="0">
                <a:solidFill>
                  <a:srgbClr val="002060"/>
                </a:solidFill>
                <a:latin typeface="Arial" panose="020B0604020202020204" pitchFamily="34" charset="0"/>
              </a:rPr>
              <a:t>库存现金</a:t>
            </a:r>
            <a:endParaRPr lang="zh-CN" altLang="en-US" sz="2000" b="1" dirty="0">
              <a:solidFill>
                <a:srgbClr val="002060"/>
              </a:solidFill>
              <a:latin typeface="Arial" panose="020B0604020202020204" pitchFamily="34" charset="0"/>
            </a:endParaRPr>
          </a:p>
        </p:txBody>
      </p:sp>
      <p:pic>
        <p:nvPicPr>
          <p:cNvPr id="5" name="图片 4"/>
          <p:cNvPicPr>
            <a:picLocks noChangeAspect="1"/>
          </p:cNvPicPr>
          <p:nvPr/>
        </p:nvPicPr>
        <p:blipFill>
          <a:blip r:embed="rId2"/>
          <a:stretch>
            <a:fillRect/>
          </a:stretch>
        </p:blipFill>
        <p:spPr>
          <a:xfrm>
            <a:off x="779780" y="3274060"/>
            <a:ext cx="3282315" cy="2283460"/>
          </a:xfrm>
          <a:prstGeom prst="rect">
            <a:avLst/>
          </a:prstGeom>
        </p:spPr>
      </p:pic>
      <p:sp>
        <p:nvSpPr>
          <p:cNvPr id="7170" name="Rectangle 2"/>
          <p:cNvSpPr>
            <a:spLocks noGrp="1"/>
          </p:cNvSpPr>
          <p:nvPr/>
        </p:nvSpPr>
        <p:spPr>
          <a:xfrm>
            <a:off x="1176020" y="318770"/>
            <a:ext cx="7086600" cy="631825"/>
          </a:xfrm>
          <a:prstGeom prst="rect">
            <a:avLst/>
          </a:prstGeom>
          <a:noFill/>
          <a:ln w="9525">
            <a:noFill/>
          </a:ln>
        </p:spPr>
        <p:txBody>
          <a:bodyPr vert="horz" wrap="square" lIns="91440" tIns="45720" rIns="91440" bIns="45720" rtlCol="0" anchor="ctr" anchorCtr="0">
            <a:noAutofit/>
          </a:bodyPr>
          <a:lstStyle>
            <a:lvl1pPr algn="l" rtl="0" fontAlgn="base">
              <a:spcBef>
                <a:spcPct val="0"/>
              </a:spcBef>
              <a:spcAft>
                <a:spcPct val="0"/>
              </a:spcAft>
              <a:defRPr sz="3200" kern="1200">
                <a:solidFill>
                  <a:srgbClr val="FFFFFF"/>
                </a:solidFill>
                <a:latin typeface="方正粗黑宋简体" panose="02000000000000000000" charset="-122"/>
                <a:ea typeface="方正大黑体_GBK" panose="02010600010101010101" charset="-122"/>
                <a:cs typeface="+mn-ea"/>
              </a:defRPr>
            </a:lvl1pPr>
            <a:lvl2pPr algn="l" rtl="0" fontAlgn="base">
              <a:spcBef>
                <a:spcPct val="0"/>
              </a:spcBef>
              <a:spcAft>
                <a:spcPct val="0"/>
              </a:spcAft>
              <a:defRPr sz="3200">
                <a:solidFill>
                  <a:srgbClr val="FFFFFF"/>
                </a:solidFill>
                <a:latin typeface="黑体" panose="02010609060101010101" charset="-122"/>
                <a:ea typeface="黑体" panose="02010609060101010101" charset="-122"/>
              </a:defRPr>
            </a:lvl2pPr>
            <a:lvl3pPr algn="l" rtl="0" fontAlgn="base">
              <a:spcBef>
                <a:spcPct val="0"/>
              </a:spcBef>
              <a:spcAft>
                <a:spcPct val="0"/>
              </a:spcAft>
              <a:defRPr sz="3200">
                <a:solidFill>
                  <a:srgbClr val="FFFFFF"/>
                </a:solidFill>
                <a:latin typeface="黑体" panose="02010609060101010101" charset="-122"/>
                <a:ea typeface="黑体" panose="02010609060101010101" charset="-122"/>
              </a:defRPr>
            </a:lvl3pPr>
            <a:lvl4pPr algn="l" rtl="0" fontAlgn="base">
              <a:spcBef>
                <a:spcPct val="0"/>
              </a:spcBef>
              <a:spcAft>
                <a:spcPct val="0"/>
              </a:spcAft>
              <a:defRPr sz="3200">
                <a:solidFill>
                  <a:srgbClr val="FFFFFF"/>
                </a:solidFill>
                <a:latin typeface="黑体" panose="02010609060101010101" charset="-122"/>
                <a:ea typeface="黑体" panose="02010609060101010101" charset="-122"/>
              </a:defRPr>
            </a:lvl4pPr>
            <a:lvl5pPr algn="l" rtl="0" fontAlgn="base">
              <a:spcBef>
                <a:spcPct val="0"/>
              </a:spcBef>
              <a:spcAft>
                <a:spcPct val="0"/>
              </a:spcAft>
              <a:defRPr sz="3200">
                <a:solidFill>
                  <a:srgbClr val="FFFFFF"/>
                </a:solidFill>
                <a:latin typeface="黑体" panose="02010609060101010101" charset="-122"/>
                <a:ea typeface="黑体" panose="02010609060101010101" charset="-122"/>
              </a:defRPr>
            </a:lvl5pPr>
            <a:lvl6pPr marL="457200" algn="l" rtl="0" fontAlgn="base">
              <a:spcBef>
                <a:spcPct val="0"/>
              </a:spcBef>
              <a:spcAft>
                <a:spcPct val="0"/>
              </a:spcAft>
              <a:defRPr sz="3200">
                <a:solidFill>
                  <a:srgbClr val="FFFFFF"/>
                </a:solidFill>
                <a:latin typeface="黑体" panose="02010609060101010101" charset="-122"/>
                <a:ea typeface="黑体" panose="02010609060101010101" charset="-122"/>
              </a:defRPr>
            </a:lvl6pPr>
            <a:lvl7pPr marL="914400" algn="l" rtl="0" fontAlgn="base">
              <a:spcBef>
                <a:spcPct val="0"/>
              </a:spcBef>
              <a:spcAft>
                <a:spcPct val="0"/>
              </a:spcAft>
              <a:defRPr sz="3200">
                <a:solidFill>
                  <a:srgbClr val="FFFFFF"/>
                </a:solidFill>
                <a:latin typeface="黑体" panose="02010609060101010101" charset="-122"/>
                <a:ea typeface="黑体" panose="02010609060101010101" charset="-122"/>
              </a:defRPr>
            </a:lvl7pPr>
            <a:lvl8pPr marL="1371600" algn="l" rtl="0" fontAlgn="base">
              <a:spcBef>
                <a:spcPct val="0"/>
              </a:spcBef>
              <a:spcAft>
                <a:spcPct val="0"/>
              </a:spcAft>
              <a:defRPr sz="3200">
                <a:solidFill>
                  <a:srgbClr val="FFFFFF"/>
                </a:solidFill>
                <a:latin typeface="黑体" panose="02010609060101010101" charset="-122"/>
                <a:ea typeface="黑体" panose="02010609060101010101" charset="-122"/>
              </a:defRPr>
            </a:lvl8pPr>
            <a:lvl9pPr marL="1828800" algn="l" rtl="0" fontAlgn="base">
              <a:spcBef>
                <a:spcPct val="0"/>
              </a:spcBef>
              <a:spcAft>
                <a:spcPct val="0"/>
              </a:spcAft>
              <a:defRPr sz="3200">
                <a:solidFill>
                  <a:srgbClr val="FFFFFF"/>
                </a:solidFill>
                <a:latin typeface="黑体" panose="02010609060101010101" charset="-122"/>
                <a:ea typeface="黑体" panose="02010609060101010101" charset="-122"/>
              </a:defRPr>
            </a:lvl9pPr>
          </a:lstStyle>
          <a:p>
            <a:pPr lvl="0" algn="l" defTabSz="914400">
              <a:buClrTx/>
              <a:buSzTx/>
              <a:buFontTx/>
            </a:pPr>
            <a:r>
              <a:rPr lang="zh-CN" altLang="en-US" sz="2800" b="0" dirty="0">
                <a:solidFill>
                  <a:srgbClr val="002060"/>
                </a:solidFill>
                <a:sym typeface="方正大黑体_GBK" panose="02010600010101010101" charset="-122"/>
              </a:rPr>
              <a:t>（二）账簿的分类</a:t>
            </a:r>
            <a:endParaRPr lang="zh-CN" altLang="en-US" sz="2800" b="0" dirty="0">
              <a:solidFill>
                <a:srgbClr val="002060"/>
              </a:solidFill>
              <a:sym typeface="方正大黑体_GBK" panose="02010600010101010101" charset="-122"/>
            </a:endParaRPr>
          </a:p>
          <a:p>
            <a:pPr lvl="0" algn="l" defTabSz="914400">
              <a:buClrTx/>
              <a:buSzTx/>
              <a:buFontTx/>
            </a:pPr>
            <a:endParaRPr lang="zh-CN" altLang="en-US" sz="2800" b="0" dirty="0">
              <a:solidFill>
                <a:srgbClr val="002060"/>
              </a:solidFill>
              <a:sym typeface="方正大黑体_GBK" panose="02010600010101010101" charset="-122"/>
            </a:endParaRPr>
          </a:p>
        </p:txBody>
      </p:sp>
    </p:spTree>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10540" y="1109345"/>
            <a:ext cx="11085195" cy="4629150"/>
          </a:xfrm>
          <a:prstGeom prst="rect">
            <a:avLst/>
          </a:prstGeom>
        </p:spPr>
      </p:pic>
      <p:sp>
        <p:nvSpPr>
          <p:cNvPr id="4" name="圆角矩形标注 3"/>
          <p:cNvSpPr/>
          <p:nvPr/>
        </p:nvSpPr>
        <p:spPr>
          <a:xfrm>
            <a:off x="2962910" y="2842260"/>
            <a:ext cx="1358265" cy="454660"/>
          </a:xfrm>
          <a:prstGeom prst="wedgeRoundRectCallout">
            <a:avLst>
              <a:gd name="adj1" fmla="val 23545"/>
              <a:gd name="adj2" fmla="val -171229"/>
              <a:gd name="adj3" fmla="val 16667"/>
            </a:avLst>
          </a:prstGeom>
          <a:ln>
            <a:solidFill>
              <a:srgbClr val="002060"/>
            </a:solidFill>
            <a:headEnd type="none" w="med" len="med"/>
            <a:tailEnd type="none" w="med" len="med"/>
          </a:ln>
        </p:spPr>
        <p:style>
          <a:lnRef idx="2">
            <a:schemeClr val="accent5"/>
          </a:lnRef>
          <a:fillRef idx="0">
            <a:srgbClr val="FFFFFF"/>
          </a:fillRef>
          <a:effectRef idx="0">
            <a:srgbClr val="FFFFFF"/>
          </a:effectRef>
          <a:fontRef idx="minor">
            <a:schemeClr val="tx1"/>
          </a:fontRef>
        </p:style>
        <p:txBody>
          <a:bodyPr vert="horz" wrap="square" lIns="91440" tIns="45720" rIns="91440" bIns="45720" numCol="1" rtlCol="0" anchor="t" anchorCtr="0" compatLnSpc="1"/>
          <a:p>
            <a:r>
              <a:rPr kumimoji="0" lang="zh-CN" altLang="en-US" sz="2000" b="0" i="0" u="none" strike="noStrike" cap="none" normalizeH="0" baseline="0" dirty="0" smtClean="0">
                <a:ln>
                  <a:noFill/>
                </a:ln>
                <a:solidFill>
                  <a:schemeClr val="tx1"/>
                </a:solidFill>
                <a:effectLst/>
                <a:latin typeface="Arial" panose="020B0604020202020204" pitchFamily="34" charset="0"/>
              </a:rPr>
              <a:t>借方多栏</a:t>
            </a:r>
            <a:endParaRPr kumimoji="0" lang="zh-CN" altLang="en-US" sz="2000" b="0" i="0" u="none" strike="noStrike" cap="none" normalizeH="0" baseline="0" dirty="0" smtClean="0">
              <a:ln>
                <a:noFill/>
              </a:ln>
              <a:solidFill>
                <a:schemeClr val="tx1"/>
              </a:solidFill>
              <a:effectLst/>
              <a:latin typeface="Arial" panose="020B0604020202020204" pitchFamily="34" charset="0"/>
            </a:endParaRPr>
          </a:p>
        </p:txBody>
      </p:sp>
      <p:sp>
        <p:nvSpPr>
          <p:cNvPr id="3" name="圆角矩形标注 2"/>
          <p:cNvSpPr/>
          <p:nvPr/>
        </p:nvSpPr>
        <p:spPr>
          <a:xfrm>
            <a:off x="8060055" y="2842260"/>
            <a:ext cx="1358265" cy="454660"/>
          </a:xfrm>
          <a:prstGeom prst="wedgeRoundRectCallout">
            <a:avLst>
              <a:gd name="adj1" fmla="val 1612"/>
              <a:gd name="adj2" fmla="val -167737"/>
              <a:gd name="adj3" fmla="val 16667"/>
            </a:avLst>
          </a:prstGeom>
          <a:ln>
            <a:solidFill>
              <a:srgbClr val="002060"/>
            </a:solidFill>
            <a:headEnd type="none" w="med" len="med"/>
            <a:tailEnd type="none" w="med" len="med"/>
          </a:ln>
        </p:spPr>
        <p:style>
          <a:lnRef idx="2">
            <a:schemeClr val="accent5"/>
          </a:lnRef>
          <a:fillRef idx="0">
            <a:srgbClr val="FFFFFF"/>
          </a:fillRef>
          <a:effectRef idx="0">
            <a:srgbClr val="FFFFFF"/>
          </a:effectRef>
          <a:fontRef idx="minor">
            <a:schemeClr val="tx1"/>
          </a:fontRef>
        </p:style>
        <p:txBody>
          <a:bodyPr vert="horz" wrap="square" lIns="91440" tIns="45720" rIns="91440" bIns="45720" numCol="1" rtlCol="0" anchor="t" anchorCtr="0" compatLnSpc="1"/>
          <a:p>
            <a:r>
              <a:rPr kumimoji="0" lang="zh-CN" altLang="en-US" sz="2000" b="0" i="0" u="none" strike="noStrike" cap="none" normalizeH="0" baseline="0" dirty="0" smtClean="0">
                <a:ln>
                  <a:noFill/>
                </a:ln>
                <a:solidFill>
                  <a:schemeClr val="tx1"/>
                </a:solidFill>
                <a:effectLst/>
                <a:latin typeface="Arial" panose="020B0604020202020204" pitchFamily="34" charset="0"/>
              </a:rPr>
              <a:t>贷方多栏</a:t>
            </a:r>
            <a:endParaRPr kumimoji="0" lang="zh-CN" altLang="en-US" sz="2000" b="0" i="0" u="none" strike="noStrike" cap="none" normalizeH="0" baseline="0" dirty="0" smtClean="0">
              <a:ln>
                <a:noFill/>
              </a:ln>
              <a:solidFill>
                <a:schemeClr val="tx1"/>
              </a:solidFill>
              <a:effectLst/>
              <a:latin typeface="Arial" panose="020B0604020202020204" pitchFamily="34" charset="0"/>
            </a:endParaRPr>
          </a:p>
        </p:txBody>
      </p:sp>
      <p:sp>
        <p:nvSpPr>
          <p:cNvPr id="7171" name="Text Box 3"/>
          <p:cNvSpPr txBox="1"/>
          <p:nvPr/>
        </p:nvSpPr>
        <p:spPr>
          <a:xfrm>
            <a:off x="510540" y="415290"/>
            <a:ext cx="1998663" cy="583565"/>
          </a:xfrm>
          <a:prstGeom prst="rect">
            <a:avLst/>
          </a:prstGeom>
          <a:noFill/>
          <a:ln w="9525">
            <a:noFill/>
          </a:ln>
        </p:spPr>
        <p:txBody>
          <a:bodyPr>
            <a:spAutoFit/>
          </a:bodyPr>
          <a:p>
            <a:pPr algn="ctr">
              <a:spcBef>
                <a:spcPct val="50000"/>
              </a:spcBef>
            </a:pPr>
            <a:r>
              <a:rPr lang="zh-CN" altLang="en-US" sz="3200" b="1" dirty="0">
                <a:solidFill>
                  <a:srgbClr val="000000"/>
                </a:solidFill>
                <a:latin typeface="标准粗黑" panose="02000503000000000000" charset="-122"/>
                <a:ea typeface="标准粗黑" panose="02000503000000000000" charset="-122"/>
              </a:rPr>
              <a:t>账页格式</a:t>
            </a:r>
            <a:endParaRPr lang="zh-CN" altLang="en-US" sz="3200" b="1" dirty="0">
              <a:solidFill>
                <a:srgbClr val="000000"/>
              </a:solidFill>
              <a:latin typeface="标准粗黑" panose="02000503000000000000" charset="-122"/>
              <a:ea typeface="标准粗黑" panose="02000503000000000000" charset="-122"/>
            </a:endParaRPr>
          </a:p>
        </p:txBody>
      </p:sp>
      <p:sp>
        <p:nvSpPr>
          <p:cNvPr id="7172" name="AutoShape 4"/>
          <p:cNvSpPr/>
          <p:nvPr/>
        </p:nvSpPr>
        <p:spPr>
          <a:xfrm>
            <a:off x="2621598" y="415290"/>
            <a:ext cx="2505075" cy="558800"/>
          </a:xfrm>
          <a:prstGeom prst="roundRect">
            <a:avLst>
              <a:gd name="adj" fmla="val 16667"/>
            </a:avLst>
          </a:prstGeom>
          <a:gradFill rotWithShape="1">
            <a:gsLst>
              <a:gs pos="0">
                <a:srgbClr val="182F47"/>
              </a:gs>
              <a:gs pos="100000">
                <a:srgbClr val="336699"/>
              </a:gs>
            </a:gsLst>
            <a:lin ang="2700000" scaled="1"/>
            <a:tileRect/>
          </a:gradFill>
          <a:ln w="9525">
            <a:noFill/>
          </a:ln>
        </p:spPr>
        <p:txBody>
          <a:bodyPr wrap="none" anchor="b" anchorCtr="0"/>
          <a:p>
            <a:pPr algn="ctr"/>
            <a:r>
              <a:rPr lang="zh-CN" altLang="en-US" sz="3200" b="1" dirty="0">
                <a:solidFill>
                  <a:schemeClr val="bg1"/>
                </a:solidFill>
                <a:latin typeface="Arial" panose="020B0604020202020204" pitchFamily="34" charset="0"/>
              </a:rPr>
              <a:t>多栏式</a:t>
            </a:r>
            <a:endParaRPr lang="zh-CN" altLang="en-US" sz="3200" b="1" dirty="0">
              <a:solidFill>
                <a:schemeClr val="bg1"/>
              </a:solidFill>
              <a:latin typeface="Arial" panose="020B0604020202020204" pitchFamily="34" charset="0"/>
            </a:endParaRPr>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ctrTitle" idx="1"/>
            <p:custDataLst>
              <p:tags r:id="rId1"/>
            </p:custDataLst>
          </p:nvPr>
        </p:nvSpPr>
        <p:spPr>
          <a:xfrm>
            <a:off x="4811395" y="3048000"/>
            <a:ext cx="5927090" cy="836295"/>
          </a:xfrm>
        </p:spPr>
        <p:txBody>
          <a:bodyPr>
            <a:normAutofit/>
            <a:scene3d>
              <a:camera prst="orthographicFront"/>
              <a:lightRig rig="threePt" dir="t"/>
            </a:scene3d>
          </a:bodyPr>
          <a:p>
            <a:r>
              <a:rPr lang="zh-CN" altLang="en-US">
                <a:latin typeface="方正粗黑宋简体" panose="02000000000000000000" charset="-122"/>
                <a:ea typeface="方正大黑体_GBK" panose="02010600010101010101" charset="-122"/>
              </a:rPr>
              <a:t>会计账簿的概念</a:t>
            </a:r>
            <a:endParaRPr lang="zh-CN" altLang="en-US">
              <a:latin typeface="方正粗黑宋简体" panose="02000000000000000000" charset="-122"/>
              <a:ea typeface="方正大黑体_GBK" panose="02010600010101010101" charset="-122"/>
            </a:endParaRPr>
          </a:p>
        </p:txBody>
      </p:sp>
      <p:sp>
        <p:nvSpPr>
          <p:cNvPr id="19" name="文本框 18"/>
          <p:cNvSpPr txBox="1"/>
          <p:nvPr>
            <p:custDataLst>
              <p:tags r:id="rId2"/>
            </p:custDataLst>
          </p:nvPr>
        </p:nvSpPr>
        <p:spPr>
          <a:xfrm>
            <a:off x="1991995" y="2300915"/>
            <a:ext cx="2356847" cy="2230121"/>
          </a:xfrm>
          <a:prstGeom prst="rect">
            <a:avLst/>
          </a:prstGeom>
          <a:noFill/>
        </p:spPr>
        <p:txBody>
          <a:bodyPr wrap="square" rtlCol="0" anchor="ctr" anchorCtr="1"/>
          <a:p>
            <a:pPr algn="r"/>
            <a:r>
              <a:rPr lang="en-US" altLang="zh-CN" sz="4400" b="1" dirty="0">
                <a:solidFill>
                  <a:srgbClr val="002060"/>
                </a:solidFill>
                <a:latin typeface="方正粗黑宋简体" panose="02000000000000000000" charset="-122"/>
                <a:ea typeface="方正大黑体_GBK" panose="02010600010101010101" charset="-122"/>
                <a:cs typeface="汉仪粗简黑简" panose="00020600040101010101" charset="-122"/>
              </a:rPr>
              <a:t>01</a:t>
            </a:r>
            <a:endParaRPr lang="en-US" altLang="zh-CN" sz="4400" b="1" dirty="0">
              <a:solidFill>
                <a:srgbClr val="002060"/>
              </a:solidFill>
              <a:latin typeface="方正粗黑宋简体" panose="02000000000000000000" charset="-122"/>
              <a:ea typeface="方正大黑体_GBK" panose="02010600010101010101" charset="-122"/>
              <a:cs typeface="汉仪粗简黑简" panose="00020600040101010101" charset="-122"/>
            </a:endParaRPr>
          </a:p>
        </p:txBody>
      </p:sp>
      <p:cxnSp>
        <p:nvCxnSpPr>
          <p:cNvPr id="20" name="直接连接符 19"/>
          <p:cNvCxnSpPr/>
          <p:nvPr>
            <p:custDataLst>
              <p:tags r:id="rId3"/>
            </p:custDataLst>
          </p:nvPr>
        </p:nvCxnSpPr>
        <p:spPr>
          <a:xfrm>
            <a:off x="4511459" y="3065528"/>
            <a:ext cx="0" cy="818869"/>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4"/>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981075" y="676275"/>
            <a:ext cx="10229850" cy="5505450"/>
          </a:xfrm>
          <a:prstGeom prst="rect">
            <a:avLst/>
          </a:prstGeom>
        </p:spPr>
      </p:pic>
      <p:sp>
        <p:nvSpPr>
          <p:cNvPr id="3" name="文本框 2"/>
          <p:cNvSpPr txBox="1"/>
          <p:nvPr/>
        </p:nvSpPr>
        <p:spPr>
          <a:xfrm>
            <a:off x="2068195" y="1301115"/>
            <a:ext cx="1449705" cy="368300"/>
          </a:xfrm>
          <a:prstGeom prst="rect">
            <a:avLst/>
          </a:prstGeom>
          <a:noFill/>
        </p:spPr>
        <p:txBody>
          <a:bodyPr wrap="square" rtlCol="0">
            <a:spAutoFit/>
          </a:bodyPr>
          <a:p>
            <a:r>
              <a:rPr lang="zh-CN" altLang="en-US"/>
              <a:t>管理费用</a:t>
            </a:r>
            <a:endParaRPr lang="zh-CN" altLang="en-US"/>
          </a:p>
        </p:txBody>
      </p:sp>
      <p:sp>
        <p:nvSpPr>
          <p:cNvPr id="4" name="圆角矩形标注 3"/>
          <p:cNvSpPr/>
          <p:nvPr/>
        </p:nvSpPr>
        <p:spPr>
          <a:xfrm>
            <a:off x="8364855" y="1047115"/>
            <a:ext cx="1036955" cy="454660"/>
          </a:xfrm>
          <a:prstGeom prst="wedgeRoundRectCallout">
            <a:avLst>
              <a:gd name="adj1" fmla="val 1622"/>
              <a:gd name="adj2" fmla="val 78770"/>
              <a:gd name="adj3" fmla="val 16667"/>
            </a:avLst>
          </a:prstGeom>
          <a:ln>
            <a:solidFill>
              <a:srgbClr val="002060"/>
            </a:solidFill>
            <a:headEnd type="none" w="med" len="med"/>
            <a:tailEnd type="none" w="med" len="med"/>
          </a:ln>
        </p:spPr>
        <p:style>
          <a:lnRef idx="2">
            <a:schemeClr val="accent5"/>
          </a:lnRef>
          <a:fillRef idx="0">
            <a:srgbClr val="FFFFFF"/>
          </a:fillRef>
          <a:effectRef idx="0">
            <a:srgbClr val="FFFFFF"/>
          </a:effectRef>
          <a:fontRef idx="minor">
            <a:schemeClr val="tx1"/>
          </a:fontRef>
        </p:style>
        <p:txBody>
          <a:bodyPr vert="horz" wrap="square" lIns="91440" tIns="45720" rIns="91440" bIns="45720" numCol="1" rtlCol="0" anchor="t" anchorCtr="0" compatLnSpc="1"/>
          <a:p>
            <a:r>
              <a:rPr kumimoji="0" lang="zh-CN" altLang="en-US" sz="2400" b="0" i="0" u="none" strike="noStrike" cap="none" normalizeH="0" baseline="0" dirty="0" smtClean="0">
                <a:ln>
                  <a:noFill/>
                </a:ln>
                <a:solidFill>
                  <a:schemeClr val="tx1"/>
                </a:solidFill>
                <a:effectLst/>
                <a:latin typeface="Arial" panose="020B0604020202020204" pitchFamily="34" charset="0"/>
              </a:rPr>
              <a:t>多栏</a:t>
            </a:r>
            <a:endParaRPr kumimoji="0" lang="zh-CN" altLang="en-US" sz="2400" b="0" i="0" u="none" strike="noStrike" cap="none" normalizeH="0" baseline="0" dirty="0" smtClean="0">
              <a:ln>
                <a:noFill/>
              </a:ln>
              <a:solidFill>
                <a:schemeClr val="tx1"/>
              </a:solidFill>
              <a:effectLst/>
              <a:latin typeface="Arial" panose="020B0604020202020204" pitchFamily="34" charset="0"/>
            </a:endParaRPr>
          </a:p>
        </p:txBody>
      </p:sp>
      <p:sp>
        <p:nvSpPr>
          <p:cNvPr id="5" name="左大括号 4"/>
          <p:cNvSpPr/>
          <p:nvPr/>
        </p:nvSpPr>
        <p:spPr>
          <a:xfrm rot="5400000">
            <a:off x="8778875" y="-269875"/>
            <a:ext cx="482600" cy="4171315"/>
          </a:xfrm>
          <a:prstGeom prst="leftBrace">
            <a:avLst/>
          </a:prstGeom>
          <a:noFill/>
          <a:ln w="28575" cap="flat" cmpd="sng" algn="ctr">
            <a:solidFill>
              <a:srgbClr val="002060"/>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7171" name="Text Box 3"/>
          <p:cNvSpPr txBox="1"/>
          <p:nvPr/>
        </p:nvSpPr>
        <p:spPr>
          <a:xfrm>
            <a:off x="398145" y="250190"/>
            <a:ext cx="1998663" cy="583565"/>
          </a:xfrm>
          <a:prstGeom prst="rect">
            <a:avLst/>
          </a:prstGeom>
          <a:noFill/>
          <a:ln w="9525">
            <a:noFill/>
          </a:ln>
        </p:spPr>
        <p:txBody>
          <a:bodyPr>
            <a:spAutoFit/>
          </a:bodyPr>
          <a:p>
            <a:pPr algn="ctr">
              <a:spcBef>
                <a:spcPct val="50000"/>
              </a:spcBef>
            </a:pPr>
            <a:r>
              <a:rPr lang="zh-CN" altLang="en-US" sz="3200" b="1" dirty="0">
                <a:solidFill>
                  <a:srgbClr val="000000"/>
                </a:solidFill>
                <a:latin typeface="标准粗黑" panose="02000503000000000000" charset="-122"/>
                <a:ea typeface="标准粗黑" panose="02000503000000000000" charset="-122"/>
              </a:rPr>
              <a:t>账页格式</a:t>
            </a:r>
            <a:endParaRPr lang="zh-CN" altLang="en-US" sz="3200" b="1" dirty="0">
              <a:solidFill>
                <a:srgbClr val="000000"/>
              </a:solidFill>
              <a:latin typeface="标准粗黑" panose="02000503000000000000" charset="-122"/>
              <a:ea typeface="标准粗黑" panose="02000503000000000000" charset="-122"/>
            </a:endParaRPr>
          </a:p>
        </p:txBody>
      </p:sp>
      <p:sp>
        <p:nvSpPr>
          <p:cNvPr id="7172" name="AutoShape 4"/>
          <p:cNvSpPr/>
          <p:nvPr/>
        </p:nvSpPr>
        <p:spPr>
          <a:xfrm>
            <a:off x="2509203" y="250190"/>
            <a:ext cx="2505075" cy="558800"/>
          </a:xfrm>
          <a:prstGeom prst="roundRect">
            <a:avLst>
              <a:gd name="adj" fmla="val 16667"/>
            </a:avLst>
          </a:prstGeom>
          <a:gradFill rotWithShape="1">
            <a:gsLst>
              <a:gs pos="0">
                <a:srgbClr val="182F47"/>
              </a:gs>
              <a:gs pos="100000">
                <a:srgbClr val="336699"/>
              </a:gs>
            </a:gsLst>
            <a:lin ang="2700000" scaled="1"/>
            <a:tileRect/>
          </a:gradFill>
          <a:ln w="9525">
            <a:noFill/>
          </a:ln>
        </p:spPr>
        <p:txBody>
          <a:bodyPr wrap="none" anchor="b" anchorCtr="0"/>
          <a:p>
            <a:pPr algn="ctr"/>
            <a:r>
              <a:rPr lang="zh-CN" altLang="en-US" sz="3200" b="1" dirty="0">
                <a:solidFill>
                  <a:schemeClr val="bg1"/>
                </a:solidFill>
                <a:latin typeface="Arial" panose="020B0604020202020204" pitchFamily="34" charset="0"/>
              </a:rPr>
              <a:t>多栏式</a:t>
            </a:r>
            <a:endParaRPr lang="zh-CN" altLang="en-US" sz="3200" b="1" dirty="0">
              <a:solidFill>
                <a:schemeClr val="bg1"/>
              </a:solidFill>
              <a:latin typeface="Arial" panose="020B0604020202020204" pitchFamily="34" charset="0"/>
            </a:endParaRPr>
          </a:p>
        </p:txBody>
      </p:sp>
    </p:spTree>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927860" y="925195"/>
            <a:ext cx="8914130" cy="5059680"/>
          </a:xfrm>
          <a:prstGeom prst="rect">
            <a:avLst/>
          </a:prstGeom>
        </p:spPr>
      </p:pic>
      <p:sp>
        <p:nvSpPr>
          <p:cNvPr id="3" name="文本框 2"/>
          <p:cNvSpPr txBox="1"/>
          <p:nvPr/>
        </p:nvSpPr>
        <p:spPr>
          <a:xfrm>
            <a:off x="4686300" y="1196975"/>
            <a:ext cx="2354580" cy="368300"/>
          </a:xfrm>
          <a:prstGeom prst="rect">
            <a:avLst/>
          </a:prstGeom>
          <a:solidFill>
            <a:schemeClr val="bg1"/>
          </a:solidFill>
        </p:spPr>
        <p:txBody>
          <a:bodyPr wrap="square" rtlCol="0">
            <a:spAutoFit/>
          </a:bodyPr>
          <a:p>
            <a:r>
              <a:rPr lang="zh-CN" altLang="en-US"/>
              <a:t>数量金额式明细账</a:t>
            </a:r>
            <a:endParaRPr lang="zh-CN" altLang="en-US"/>
          </a:p>
        </p:txBody>
      </p:sp>
      <p:sp>
        <p:nvSpPr>
          <p:cNvPr id="4" name="文本框 3"/>
          <p:cNvSpPr txBox="1"/>
          <p:nvPr/>
        </p:nvSpPr>
        <p:spPr>
          <a:xfrm>
            <a:off x="8393430" y="1961515"/>
            <a:ext cx="1869440" cy="275590"/>
          </a:xfrm>
          <a:prstGeom prst="rect">
            <a:avLst/>
          </a:prstGeom>
          <a:noFill/>
        </p:spPr>
        <p:txBody>
          <a:bodyPr wrap="square" rtlCol="0">
            <a:spAutoFit/>
          </a:bodyPr>
          <a:p>
            <a:r>
              <a:rPr lang="zh-CN" altLang="en-US" sz="1200">
                <a:solidFill>
                  <a:schemeClr val="tx1"/>
                </a:solidFill>
                <a:uFillTx/>
                <a:ea typeface="宋体" panose="02010600030101010101" pitchFamily="2" charset="-122"/>
              </a:rPr>
              <a:t>原材料</a:t>
            </a:r>
            <a:r>
              <a:rPr lang="en-US" altLang="zh-CN" sz="1200">
                <a:solidFill>
                  <a:schemeClr val="tx1"/>
                </a:solidFill>
                <a:uFillTx/>
                <a:ea typeface="宋体" panose="02010600030101010101" pitchFamily="2" charset="-122"/>
              </a:rPr>
              <a:t>-A</a:t>
            </a:r>
            <a:r>
              <a:rPr lang="zh-CN" altLang="en-US" sz="1200">
                <a:solidFill>
                  <a:schemeClr val="tx1"/>
                </a:solidFill>
                <a:uFillTx/>
                <a:ea typeface="宋体" panose="02010600030101010101" pitchFamily="2" charset="-122"/>
              </a:rPr>
              <a:t>材料</a:t>
            </a:r>
            <a:endParaRPr lang="zh-CN" altLang="en-US" sz="1200">
              <a:solidFill>
                <a:schemeClr val="tx1"/>
              </a:solidFill>
              <a:uFillTx/>
              <a:ea typeface="宋体" panose="02010600030101010101" pitchFamily="2" charset="-122"/>
            </a:endParaRPr>
          </a:p>
        </p:txBody>
      </p:sp>
      <p:sp>
        <p:nvSpPr>
          <p:cNvPr id="5" name="圆角矩形标注 4"/>
          <p:cNvSpPr/>
          <p:nvPr/>
        </p:nvSpPr>
        <p:spPr>
          <a:xfrm>
            <a:off x="4233545" y="3846195"/>
            <a:ext cx="1036955" cy="454660"/>
          </a:xfrm>
          <a:prstGeom prst="wedgeRoundRectCallout">
            <a:avLst>
              <a:gd name="adj1" fmla="val -28260"/>
              <a:gd name="adj2" fmla="val -107402"/>
              <a:gd name="adj3" fmla="val 16667"/>
            </a:avLst>
          </a:prstGeom>
          <a:solidFill>
            <a:schemeClr val="bg1"/>
          </a:solidFill>
          <a:ln>
            <a:solidFill>
              <a:srgbClr val="002060"/>
            </a:solidFill>
            <a:headEnd type="none" w="med" len="med"/>
            <a:tailEnd type="none" w="med" len="med"/>
          </a:ln>
        </p:spPr>
        <p:style>
          <a:lnRef idx="2">
            <a:schemeClr val="accent5"/>
          </a:lnRef>
          <a:fillRef idx="0">
            <a:srgbClr val="FFFFFF"/>
          </a:fillRef>
          <a:effectRef idx="0">
            <a:srgbClr val="FFFFFF"/>
          </a:effectRef>
          <a:fontRef idx="minor">
            <a:schemeClr val="tx1"/>
          </a:fontRef>
        </p:style>
        <p:txBody>
          <a:bodyPr vert="horz" wrap="square" lIns="91440" tIns="45720" rIns="91440" bIns="45720" numCol="1" rtlCol="0" anchor="t" anchorCtr="0" compatLnSpc="1"/>
          <a:p>
            <a:r>
              <a:rPr kumimoji="0" lang="zh-CN" altLang="en-US" sz="2400" b="0" i="0" u="none" strike="noStrike" cap="none" normalizeH="0" baseline="0" dirty="0" smtClean="0">
                <a:ln>
                  <a:noFill/>
                </a:ln>
                <a:solidFill>
                  <a:schemeClr val="tx1"/>
                </a:solidFill>
                <a:effectLst/>
                <a:latin typeface="Arial" panose="020B0604020202020204" pitchFamily="34" charset="0"/>
              </a:rPr>
              <a:t>数量</a:t>
            </a:r>
            <a:endParaRPr kumimoji="0" lang="zh-CN" altLang="en-US" sz="2400" b="0" i="0" u="none" strike="noStrike" cap="none" normalizeH="0" baseline="0" dirty="0" smtClean="0">
              <a:ln>
                <a:noFill/>
              </a:ln>
              <a:solidFill>
                <a:schemeClr val="tx1"/>
              </a:solidFill>
              <a:effectLst/>
              <a:latin typeface="Arial" panose="020B0604020202020204" pitchFamily="34" charset="0"/>
            </a:endParaRPr>
          </a:p>
        </p:txBody>
      </p:sp>
      <p:sp>
        <p:nvSpPr>
          <p:cNvPr id="6" name="圆角矩形标注 5"/>
          <p:cNvSpPr/>
          <p:nvPr/>
        </p:nvSpPr>
        <p:spPr>
          <a:xfrm>
            <a:off x="5577840" y="3776980"/>
            <a:ext cx="1036955" cy="454660"/>
          </a:xfrm>
          <a:prstGeom prst="wedgeRoundRectCallout">
            <a:avLst>
              <a:gd name="adj1" fmla="val -28260"/>
              <a:gd name="adj2" fmla="val -107402"/>
              <a:gd name="adj3" fmla="val 16667"/>
            </a:avLst>
          </a:prstGeom>
          <a:solidFill>
            <a:schemeClr val="bg1"/>
          </a:solidFill>
          <a:ln w="25400" cap="flat" cmpd="sng" algn="ctr">
            <a:solidFill>
              <a:srgbClr val="002060"/>
            </a:solidFill>
            <a:prstDash val="solid"/>
            <a:headEnd type="none" w="med" len="med"/>
            <a:tailEnd type="none" w="med" len="med"/>
          </a:ln>
          <a:effectLst/>
        </p:spPr>
        <p:style>
          <a:lnRef idx="2">
            <a:schemeClr val="accent5"/>
          </a:lnRef>
          <a:fillRef idx="0">
            <a:srgbClr val="FFFFFF"/>
          </a:fillRef>
          <a:effectRef idx="0">
            <a:srgbClr val="FFFFFF"/>
          </a:effectRef>
          <a:fontRef idx="minor">
            <a:schemeClr val="tx1"/>
          </a:fontRef>
        </p:style>
        <p:txBody>
          <a:bodyPr vert="horz" wrap="square" lIns="91440" tIns="45720" rIns="91440" bIns="45720" numCol="1" rtlCol="0" anchor="t" anchorCtr="0" compatLnSpc="1"/>
          <a:p>
            <a:r>
              <a:rPr kumimoji="0" lang="zh-CN" altLang="en-US" sz="2400" b="0" i="0" u="none" strike="noStrike" cap="none" normalizeH="0" baseline="0" dirty="0" smtClean="0">
                <a:ln>
                  <a:noFill/>
                </a:ln>
                <a:solidFill>
                  <a:schemeClr val="tx1"/>
                </a:solidFill>
                <a:effectLst/>
                <a:latin typeface="Arial" panose="020B0604020202020204" pitchFamily="34" charset="0"/>
              </a:rPr>
              <a:t>金额</a:t>
            </a:r>
            <a:endParaRPr kumimoji="0" lang="zh-CN" altLang="en-US" sz="2400" b="0" i="0" u="none" strike="noStrike" cap="none" normalizeH="0" baseline="0" dirty="0" smtClean="0">
              <a:ln>
                <a:noFill/>
              </a:ln>
              <a:solidFill>
                <a:schemeClr val="tx1"/>
              </a:solidFill>
              <a:effectLst/>
              <a:latin typeface="Arial" panose="020B0604020202020204" pitchFamily="34" charset="0"/>
            </a:endParaRPr>
          </a:p>
        </p:txBody>
      </p:sp>
      <p:sp>
        <p:nvSpPr>
          <p:cNvPr id="7171" name="Text Box 3"/>
          <p:cNvSpPr txBox="1"/>
          <p:nvPr/>
        </p:nvSpPr>
        <p:spPr>
          <a:xfrm>
            <a:off x="398145" y="250190"/>
            <a:ext cx="1998663" cy="583565"/>
          </a:xfrm>
          <a:prstGeom prst="rect">
            <a:avLst/>
          </a:prstGeom>
          <a:noFill/>
          <a:ln w="9525">
            <a:noFill/>
          </a:ln>
        </p:spPr>
        <p:txBody>
          <a:bodyPr>
            <a:spAutoFit/>
          </a:bodyPr>
          <a:p>
            <a:pPr algn="ctr">
              <a:spcBef>
                <a:spcPct val="50000"/>
              </a:spcBef>
            </a:pPr>
            <a:r>
              <a:rPr lang="zh-CN" altLang="en-US" sz="3200" b="1" dirty="0">
                <a:solidFill>
                  <a:srgbClr val="000000"/>
                </a:solidFill>
                <a:latin typeface="标准粗黑" panose="02000503000000000000" charset="-122"/>
                <a:ea typeface="标准粗黑" panose="02000503000000000000" charset="-122"/>
              </a:rPr>
              <a:t>账页格式</a:t>
            </a:r>
            <a:endParaRPr lang="zh-CN" altLang="en-US" sz="3200" b="1" dirty="0">
              <a:solidFill>
                <a:srgbClr val="000000"/>
              </a:solidFill>
              <a:latin typeface="标准粗黑" panose="02000503000000000000" charset="-122"/>
              <a:ea typeface="标准粗黑" panose="02000503000000000000" charset="-122"/>
            </a:endParaRPr>
          </a:p>
        </p:txBody>
      </p:sp>
      <p:sp>
        <p:nvSpPr>
          <p:cNvPr id="7172" name="AutoShape 4"/>
          <p:cNvSpPr/>
          <p:nvPr/>
        </p:nvSpPr>
        <p:spPr>
          <a:xfrm>
            <a:off x="2509203" y="250190"/>
            <a:ext cx="2505075" cy="558800"/>
          </a:xfrm>
          <a:prstGeom prst="roundRect">
            <a:avLst>
              <a:gd name="adj" fmla="val 16667"/>
            </a:avLst>
          </a:prstGeom>
          <a:gradFill rotWithShape="1">
            <a:gsLst>
              <a:gs pos="0">
                <a:srgbClr val="182F47"/>
              </a:gs>
              <a:gs pos="100000">
                <a:srgbClr val="336699"/>
              </a:gs>
            </a:gsLst>
            <a:lin ang="2700000" scaled="1"/>
            <a:tileRect/>
          </a:gradFill>
          <a:ln w="9525">
            <a:noFill/>
          </a:ln>
        </p:spPr>
        <p:txBody>
          <a:bodyPr wrap="none" anchor="b" anchorCtr="0"/>
          <a:p>
            <a:pPr algn="ctr"/>
            <a:r>
              <a:rPr lang="zh-CN" altLang="en-US" sz="3200" b="1" dirty="0">
                <a:solidFill>
                  <a:schemeClr val="bg1"/>
                </a:solidFill>
                <a:latin typeface="Arial" panose="020B0604020202020204" pitchFamily="34" charset="0"/>
              </a:rPr>
              <a:t>数量金额式</a:t>
            </a:r>
            <a:endParaRPr lang="zh-CN" altLang="en-US" sz="3200" b="1" dirty="0">
              <a:solidFill>
                <a:schemeClr val="bg1"/>
              </a:solidFill>
              <a:latin typeface="Arial" panose="020B0604020202020204" pitchFamily="34" charset="0"/>
            </a:endParaRPr>
          </a:p>
        </p:txBody>
      </p:sp>
    </p:spTree>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11266" name="Rectangle 2"/>
          <p:cNvSpPr>
            <a:spLocks noGrp="1"/>
          </p:cNvSpPr>
          <p:nvPr>
            <p:ph idx="4294967295"/>
          </p:nvPr>
        </p:nvSpPr>
        <p:spPr>
          <a:xfrm>
            <a:off x="1029970" y="333375"/>
            <a:ext cx="9630410" cy="5964555"/>
          </a:xfrm>
          <a:noFill/>
          <a:ln w="9525">
            <a:noFill/>
          </a:ln>
        </p:spPr>
        <p:txBody>
          <a:bodyPr vert="horz" wrap="square" lIns="91440" tIns="45720" rIns="91440" bIns="45720" anchor="t" anchorCtr="0">
            <a:noAutofit/>
          </a:bodyPr>
          <a:lstStyle>
            <a:lvl1pPr marL="342900" indent="-342900" algn="l" rtl="0" fontAlgn="base">
              <a:spcBef>
                <a:spcPct val="20000"/>
              </a:spcBef>
              <a:spcAft>
                <a:spcPct val="0"/>
              </a:spcAft>
              <a:buClr>
                <a:schemeClr val="hlink"/>
              </a:buClr>
              <a:buFont typeface="Wingdings" panose="05000000000000000000" pitchFamily="2" charset="2"/>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defRPr sz="2400" kern="1200">
                <a:solidFill>
                  <a:schemeClr val="tx1"/>
                </a:solidFill>
                <a:latin typeface="+mn-lt"/>
                <a:ea typeface="+mn-ea"/>
                <a:cs typeface="+mn-cs"/>
              </a:defRPr>
            </a:lvl2pPr>
            <a:lvl3pPr marL="1143000" indent="-228600" algn="l" rtl="0" fontAlgn="base">
              <a:spcBef>
                <a:spcPct val="20000"/>
              </a:spcBef>
              <a:spcAft>
                <a:spcPct val="0"/>
              </a:spcAft>
              <a:buClr>
                <a:schemeClr val="tx1"/>
              </a:buClr>
              <a:defRPr sz="2000" kern="1200">
                <a:solidFill>
                  <a:schemeClr val="tx1"/>
                </a:solidFill>
                <a:latin typeface="+mn-lt"/>
                <a:ea typeface="+mn-ea"/>
                <a:cs typeface="+mn-cs"/>
              </a:defRPr>
            </a:lvl3pPr>
            <a:lvl4pPr marL="1600200" indent="-228600" algn="l" rtl="0" fontAlgn="base">
              <a:spcBef>
                <a:spcPct val="20000"/>
              </a:spcBef>
              <a:spcAft>
                <a:spcPct val="0"/>
              </a:spcAft>
              <a:defRPr kern="1200">
                <a:solidFill>
                  <a:schemeClr val="tx1"/>
                </a:solidFill>
                <a:latin typeface="+mn-lt"/>
                <a:ea typeface="+mn-ea"/>
                <a:cs typeface="+mn-cs"/>
              </a:defRPr>
            </a:lvl4pPr>
            <a:lvl5pPr marL="2057400" indent="-228600" algn="l" rtl="0" fontAlgn="base">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defTabSz="914400">
              <a:lnSpc>
                <a:spcPct val="150000"/>
              </a:lnSpc>
              <a:buClrTx/>
              <a:buSzTx/>
              <a:buFontTx/>
            </a:pPr>
            <a:r>
              <a:rPr lang="en-US" altLang="zh-CN" b="0" dirty="0">
                <a:solidFill>
                  <a:srgbClr val="000080"/>
                </a:solidFill>
                <a:latin typeface="方正粗黑宋简体" panose="02000000000000000000" charset="-122"/>
                <a:ea typeface="方正大黑体_GBK" panose="02010600010101010101" charset="-122"/>
                <a:cs typeface="方正大黑体_GBK" panose="02010600010101010101" charset="-122"/>
                <a:sym typeface="+mn-ea"/>
              </a:rPr>
              <a:t> </a:t>
            </a:r>
            <a:r>
              <a:rPr lang="zh-CN" altLang="en-US" b="0" dirty="0">
                <a:solidFill>
                  <a:srgbClr val="000080"/>
                </a:solidFill>
                <a:latin typeface="方正粗黑宋简体" panose="02000000000000000000" charset="-122"/>
                <a:ea typeface="方正大黑体_GBK" panose="02010600010101010101" charset="-122"/>
                <a:cs typeface="方正大黑体_GBK" panose="02010600010101010101" charset="-122"/>
                <a:sym typeface="+mn-ea"/>
              </a:rPr>
              <a:t>（二）账簿的分类</a:t>
            </a:r>
            <a:endParaRPr lang="zh-CN" altLang="en-US" b="0" dirty="0">
              <a:solidFill>
                <a:srgbClr val="000080"/>
              </a:solidFill>
              <a:latin typeface="方正粗黑宋简体" panose="02000000000000000000" charset="-122"/>
              <a:ea typeface="方正大黑体_GBK" panose="02010600010101010101" charset="-122"/>
              <a:cs typeface="方正大黑体_GBK" panose="02010600010101010101" charset="-122"/>
              <a:sym typeface="+mn-ea"/>
            </a:endParaRPr>
          </a:p>
          <a:p>
            <a:pPr marL="0" lvl="0" algn="l" defTabSz="914400">
              <a:lnSpc>
                <a:spcPct val="150000"/>
              </a:lnSpc>
              <a:buClrTx/>
              <a:buSzTx/>
              <a:buFontTx/>
            </a:pPr>
            <a:r>
              <a:rPr lang="en-US" altLang="zh-CN" b="0" dirty="0">
                <a:solidFill>
                  <a:srgbClr val="000080"/>
                </a:solidFill>
                <a:latin typeface="方正粗黑宋简体" panose="02000000000000000000" charset="-122"/>
                <a:ea typeface="方正大黑体_GBK" panose="02010600010101010101" charset="-122"/>
                <a:cs typeface="方正大黑体_GBK" panose="02010600010101010101" charset="-122"/>
                <a:sym typeface="+mn-ea"/>
              </a:rPr>
              <a:t>3.账簿按其外表形式可分为订本账、活页账和卡片账。 </a:t>
            </a:r>
            <a:endParaRPr lang="en-US" altLang="zh-CN" b="0" dirty="0">
              <a:solidFill>
                <a:srgbClr val="000080"/>
              </a:solidFill>
              <a:latin typeface="方正粗黑宋简体" panose="02000000000000000000" charset="-122"/>
              <a:ea typeface="方正大黑体_GBK" panose="02010600010101010101" charset="-122"/>
              <a:cs typeface="方正大黑体_GBK" panose="02010600010101010101" charset="-122"/>
              <a:sym typeface="+mn-ea"/>
            </a:endParaRPr>
          </a:p>
        </p:txBody>
      </p:sp>
      <p:grpSp>
        <p:nvGrpSpPr>
          <p:cNvPr id="11267" name="Group 3"/>
          <p:cNvGrpSpPr/>
          <p:nvPr/>
        </p:nvGrpSpPr>
        <p:grpSpPr>
          <a:xfrm>
            <a:off x="1679575" y="3021013"/>
            <a:ext cx="1730375" cy="2087562"/>
            <a:chOff x="0" y="0"/>
            <a:chExt cx="1440" cy="1833"/>
          </a:xfrm>
        </p:grpSpPr>
        <p:sp>
          <p:nvSpPr>
            <p:cNvPr id="11294" name="AutoShape 4"/>
            <p:cNvSpPr/>
            <p:nvPr>
              <p:custDataLst>
                <p:tags r:id="rId3"/>
              </p:custDataLst>
            </p:nvPr>
          </p:nvSpPr>
          <p:spPr>
            <a:xfrm>
              <a:off x="0" y="0"/>
              <a:ext cx="1440" cy="1833"/>
            </a:xfrm>
            <a:prstGeom prst="cube">
              <a:avLst>
                <a:gd name="adj" fmla="val 2958"/>
              </a:avLst>
            </a:prstGeom>
            <a:gradFill rotWithShape="1">
              <a:gsLst>
                <a:gs pos="0">
                  <a:srgbClr val="578F62"/>
                </a:gs>
                <a:gs pos="100000">
                  <a:srgbClr val="201535">
                    <a:alpha val="39998"/>
                  </a:srgbClr>
                </a:gs>
              </a:gsLst>
              <a:lin ang="5400000" scaled="1"/>
              <a:tileRect/>
            </a:gradFill>
            <a:ln w="9525">
              <a:noFill/>
            </a:ln>
            <a:effectLst>
              <a:outerShdw dist="107763" dir="2699999" algn="ctr" rotWithShape="0">
                <a:srgbClr val="C0C0C0">
                  <a:alpha val="50000"/>
                </a:srgbClr>
              </a:outerShdw>
            </a:effectLst>
          </p:spPr>
          <p:txBody>
            <a:bodyPr wrap="none" anchor="ctr" anchorCtr="0"/>
            <a:p>
              <a:pP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sp>
          <p:nvSpPr>
            <p:cNvPr id="11295" name="Text Box 5"/>
            <p:cNvSpPr txBox="1"/>
            <p:nvPr>
              <p:custDataLst>
                <p:tags r:id="rId4"/>
              </p:custDataLst>
            </p:nvPr>
          </p:nvSpPr>
          <p:spPr>
            <a:xfrm>
              <a:off x="180" y="273"/>
              <a:ext cx="1080" cy="468"/>
            </a:xfrm>
            <a:prstGeom prst="rect">
              <a:avLst/>
            </a:prstGeom>
            <a:gradFill rotWithShape="1">
              <a:gsLst>
                <a:gs pos="0">
                  <a:srgbClr val="FF99CC">
                    <a:alpha val="50998"/>
                  </a:srgbClr>
                </a:gs>
                <a:gs pos="100000">
                  <a:srgbClr val="B17D96"/>
                </a:gs>
              </a:gsLst>
              <a:lin ang="5400000" scaled="1"/>
              <a:tileRect/>
            </a:gradFill>
            <a:ln w="9525">
              <a:noFill/>
            </a:ln>
            <a:effectLst>
              <a:outerShdw dist="107763" dir="2699999" algn="ctr" rotWithShape="0">
                <a:srgbClr val="C0C0C0">
                  <a:alpha val="50000"/>
                </a:srgbClr>
              </a:outerShdw>
            </a:effectLst>
          </p:spPr>
          <p:txBody>
            <a:bodyPr wrap="none" anchor="ctr" anchorCtr="0"/>
            <a:p>
              <a:pPr algn="ctr"/>
              <a:r>
                <a:rPr lang="zh-CN" altLang="en-US" sz="2800" b="1" dirty="0">
                  <a:solidFill>
                    <a:srgbClr val="000000"/>
                  </a:solidFill>
                  <a:latin typeface="方正粗黑宋简体" panose="02000000000000000000" charset="-122"/>
                  <a:ea typeface="方正大黑体_GBK" panose="02010600010101010101" charset="-122"/>
                  <a:cs typeface="黑体" panose="02010609060101010101" charset="-122"/>
                </a:rPr>
                <a:t>账簿 </a:t>
              </a:r>
              <a:endParaRPr lang="zh-CN" altLang="en-US" sz="2800" b="1" dirty="0">
                <a:solidFill>
                  <a:srgbClr val="000000"/>
                </a:solidFill>
                <a:latin typeface="方正粗黑宋简体" panose="02000000000000000000" charset="-122"/>
                <a:ea typeface="方正大黑体_GBK" panose="02010600010101010101" charset="-122"/>
                <a:cs typeface="黑体" panose="02010609060101010101" charset="-122"/>
              </a:endParaRPr>
            </a:p>
          </p:txBody>
        </p:sp>
      </p:grpSp>
      <p:grpSp>
        <p:nvGrpSpPr>
          <p:cNvPr id="11270" name="Group 6"/>
          <p:cNvGrpSpPr/>
          <p:nvPr/>
        </p:nvGrpSpPr>
        <p:grpSpPr>
          <a:xfrm>
            <a:off x="3408363" y="2660650"/>
            <a:ext cx="863600" cy="2808288"/>
            <a:chOff x="0" y="0"/>
            <a:chExt cx="499" cy="998"/>
          </a:xfrm>
        </p:grpSpPr>
        <p:sp>
          <p:nvSpPr>
            <p:cNvPr id="11292" name="Line 7"/>
            <p:cNvSpPr/>
            <p:nvPr/>
          </p:nvSpPr>
          <p:spPr>
            <a:xfrm>
              <a:off x="0" y="499"/>
              <a:ext cx="499" cy="0"/>
            </a:xfrm>
            <a:prstGeom prst="line">
              <a:avLst/>
            </a:prstGeom>
            <a:ln w="50800" cap="flat" cmpd="sng">
              <a:solidFill>
                <a:srgbClr val="FF6600"/>
              </a:solidFill>
              <a:prstDash val="solid"/>
              <a:headEnd type="none" w="med" len="med"/>
              <a:tailEnd type="triangle" w="med" len="med"/>
            </a:ln>
            <a:effectLst>
              <a:outerShdw dist="107763" dir="2699999" algn="ctr" rotWithShape="0">
                <a:srgbClr val="C0C0C0">
                  <a:alpha val="50000"/>
                </a:srgbClr>
              </a:outerShdw>
            </a:effectLst>
          </p:spPr>
        </p:sp>
        <p:sp>
          <p:nvSpPr>
            <p:cNvPr id="11293" name="AutoShape 8"/>
            <p:cNvSpPr/>
            <p:nvPr>
              <p:custDataLst>
                <p:tags r:id="rId5"/>
              </p:custDataLst>
            </p:nvPr>
          </p:nvSpPr>
          <p:spPr>
            <a:xfrm>
              <a:off x="272" y="0"/>
              <a:ext cx="182" cy="998"/>
            </a:xfrm>
            <a:prstGeom prst="leftBracket">
              <a:avLst>
                <a:gd name="adj" fmla="val 45695"/>
              </a:avLst>
            </a:prstGeom>
            <a:noFill/>
            <a:ln w="50800" cap="flat" cmpd="sng">
              <a:solidFill>
                <a:srgbClr val="FF6600"/>
              </a:solidFill>
              <a:prstDash val="solid"/>
              <a:headEnd type="triangle" w="med" len="med"/>
              <a:tailEnd type="triangle" w="med" len="med"/>
            </a:ln>
            <a:effectLst>
              <a:outerShdw dist="107763" dir="2699999" algn="ctr" rotWithShape="0">
                <a:srgbClr val="C0C0C0">
                  <a:alpha val="50000"/>
                </a:srgbClr>
              </a:outerShdw>
            </a:effectLst>
          </p:spPr>
          <p:txBody>
            <a:bodyPr/>
            <a:p>
              <a:pP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grpSp>
      <p:sp>
        <p:nvSpPr>
          <p:cNvPr id="11273" name="Rectangle 9"/>
          <p:cNvSpPr/>
          <p:nvPr>
            <p:custDataLst>
              <p:tags r:id="rId6"/>
            </p:custDataLst>
          </p:nvPr>
        </p:nvSpPr>
        <p:spPr>
          <a:xfrm>
            <a:off x="4343400" y="5229225"/>
            <a:ext cx="2447925" cy="457200"/>
          </a:xfrm>
          <a:prstGeom prst="rect">
            <a:avLst/>
          </a:prstGeom>
          <a:gradFill rotWithShape="1">
            <a:gsLst>
              <a:gs pos="0">
                <a:srgbClr val="93C052"/>
              </a:gs>
              <a:gs pos="100000">
                <a:srgbClr val="B4D386"/>
              </a:gs>
            </a:gsLst>
            <a:lin ang="5400000" scaled="1"/>
            <a:tileRect/>
          </a:gradFill>
          <a:ln w="25400" cap="flat" cmpd="sng">
            <a:solidFill>
              <a:schemeClr val="lt1"/>
            </a:solidFill>
            <a:prstDash val="solid"/>
            <a:miter/>
            <a:headEnd type="none" w="med" len="med"/>
            <a:tailEnd type="none" w="med" len="med"/>
          </a:ln>
        </p:spPr>
        <p:txBody>
          <a:bodyPr wrap="none" anchor="ctr" anchorCtr="0"/>
          <a:p>
            <a:pPr algn="ctr"/>
            <a:r>
              <a:rPr lang="zh-CN" altLang="en-US" sz="2800" b="1" dirty="0">
                <a:solidFill>
                  <a:srgbClr val="000000"/>
                </a:solidFill>
                <a:latin typeface="方正粗黑宋简体" panose="02000000000000000000" charset="-122"/>
                <a:ea typeface="方正大黑体_GBK" panose="02010600010101010101" charset="-122"/>
                <a:cs typeface="黑体" panose="02010609060101010101" charset="-122"/>
              </a:rPr>
              <a:t>卡片式账簿 </a:t>
            </a:r>
            <a:endParaRPr lang="zh-CN" altLang="en-US" sz="2800" b="1" dirty="0">
              <a:solidFill>
                <a:srgbClr val="000000"/>
              </a:solidFill>
              <a:latin typeface="方正粗黑宋简体" panose="02000000000000000000" charset="-122"/>
              <a:ea typeface="方正大黑体_GBK" panose="02010600010101010101" charset="-122"/>
              <a:cs typeface="黑体" panose="02010609060101010101" charset="-122"/>
            </a:endParaRPr>
          </a:p>
        </p:txBody>
      </p:sp>
      <p:sp>
        <p:nvSpPr>
          <p:cNvPr id="11274" name="Rectangle 10"/>
          <p:cNvSpPr/>
          <p:nvPr>
            <p:custDataLst>
              <p:tags r:id="rId7"/>
            </p:custDataLst>
          </p:nvPr>
        </p:nvSpPr>
        <p:spPr>
          <a:xfrm>
            <a:off x="4343400" y="3886200"/>
            <a:ext cx="2447925" cy="396875"/>
          </a:xfrm>
          <a:prstGeom prst="rect">
            <a:avLst/>
          </a:prstGeom>
          <a:gradFill rotWithShape="1">
            <a:gsLst>
              <a:gs pos="0">
                <a:srgbClr val="93C052"/>
              </a:gs>
              <a:gs pos="100000">
                <a:srgbClr val="B4D386"/>
              </a:gs>
            </a:gsLst>
            <a:lin ang="5400000" scaled="1"/>
            <a:tileRect/>
          </a:gradFill>
          <a:ln w="25400" cap="flat" cmpd="sng">
            <a:solidFill>
              <a:schemeClr val="lt1"/>
            </a:solidFill>
            <a:prstDash val="solid"/>
            <a:miter/>
            <a:headEnd type="none" w="med" len="med"/>
            <a:tailEnd type="none" w="med" len="med"/>
          </a:ln>
        </p:spPr>
        <p:txBody>
          <a:bodyPr wrap="none" anchor="ctr" anchorCtr="0"/>
          <a:p>
            <a:pPr algn="ctr"/>
            <a:r>
              <a:rPr lang="zh-CN" altLang="en-US" sz="2800" b="1" dirty="0">
                <a:solidFill>
                  <a:srgbClr val="000000"/>
                </a:solidFill>
                <a:latin typeface="方正粗黑宋简体" panose="02000000000000000000" charset="-122"/>
                <a:ea typeface="方正大黑体_GBK" panose="02010600010101010101" charset="-122"/>
                <a:cs typeface="黑体" panose="02010609060101010101" charset="-122"/>
              </a:rPr>
              <a:t>活页式账簿 </a:t>
            </a:r>
            <a:endParaRPr lang="zh-CN" altLang="en-US" sz="2800" b="1" dirty="0">
              <a:solidFill>
                <a:srgbClr val="000000"/>
              </a:solidFill>
              <a:latin typeface="方正粗黑宋简体" panose="02000000000000000000" charset="-122"/>
              <a:ea typeface="方正大黑体_GBK" panose="02010600010101010101" charset="-122"/>
              <a:cs typeface="黑体" panose="02010609060101010101" charset="-122"/>
            </a:endParaRPr>
          </a:p>
        </p:txBody>
      </p:sp>
      <p:sp>
        <p:nvSpPr>
          <p:cNvPr id="11275" name="Rectangle 11"/>
          <p:cNvSpPr/>
          <p:nvPr>
            <p:custDataLst>
              <p:tags r:id="rId8"/>
            </p:custDataLst>
          </p:nvPr>
        </p:nvSpPr>
        <p:spPr>
          <a:xfrm>
            <a:off x="4343400" y="2481263"/>
            <a:ext cx="2447925" cy="396875"/>
          </a:xfrm>
          <a:prstGeom prst="rect">
            <a:avLst/>
          </a:prstGeom>
          <a:gradFill rotWithShape="1">
            <a:gsLst>
              <a:gs pos="0">
                <a:srgbClr val="93C052"/>
              </a:gs>
              <a:gs pos="100000">
                <a:srgbClr val="B4D386"/>
              </a:gs>
            </a:gsLst>
            <a:lin ang="5400000" scaled="1"/>
            <a:tileRect/>
          </a:gradFill>
          <a:ln w="25400" cap="flat" cmpd="sng">
            <a:solidFill>
              <a:schemeClr val="lt1"/>
            </a:solidFill>
            <a:prstDash val="solid"/>
            <a:miter/>
            <a:headEnd type="none" w="med" len="med"/>
            <a:tailEnd type="none" w="med" len="med"/>
          </a:ln>
        </p:spPr>
        <p:txBody>
          <a:bodyPr wrap="none" anchor="ctr" anchorCtr="0"/>
          <a:p>
            <a:pPr algn="ctr"/>
            <a:r>
              <a:rPr lang="zh-CN" altLang="en-US" sz="2800" b="1" dirty="0">
                <a:solidFill>
                  <a:srgbClr val="000000"/>
                </a:solidFill>
                <a:latin typeface="方正粗黑宋简体" panose="02000000000000000000" charset="-122"/>
                <a:ea typeface="方正大黑体_GBK" panose="02010600010101010101" charset="-122"/>
                <a:cs typeface="黑体" panose="02010609060101010101" charset="-122"/>
              </a:rPr>
              <a:t>订本式账簿 </a:t>
            </a:r>
            <a:endParaRPr lang="zh-CN" altLang="en-US" sz="2800" b="1" dirty="0">
              <a:solidFill>
                <a:srgbClr val="000000"/>
              </a:solidFill>
              <a:latin typeface="方正粗黑宋简体" panose="02000000000000000000" charset="-122"/>
              <a:ea typeface="方正大黑体_GBK" panose="02010600010101010101" charset="-122"/>
              <a:cs typeface="黑体" panose="02010609060101010101" charset="-122"/>
            </a:endParaRPr>
          </a:p>
        </p:txBody>
      </p:sp>
      <p:sp>
        <p:nvSpPr>
          <p:cNvPr id="11276" name="Line 12"/>
          <p:cNvSpPr/>
          <p:nvPr/>
        </p:nvSpPr>
        <p:spPr>
          <a:xfrm>
            <a:off x="6935788" y="5468938"/>
            <a:ext cx="431800" cy="0"/>
          </a:xfrm>
          <a:prstGeom prst="line">
            <a:avLst/>
          </a:prstGeom>
          <a:ln w="63500" cap="flat" cmpd="sng">
            <a:solidFill>
              <a:srgbClr val="FA5534"/>
            </a:solidFill>
            <a:prstDash val="solid"/>
            <a:headEnd type="none" w="med" len="med"/>
            <a:tailEnd type="triangle" w="med" len="med"/>
          </a:ln>
          <a:effectLst>
            <a:outerShdw dist="107763" dir="2699999" algn="ctr" rotWithShape="0">
              <a:srgbClr val="C0C0C0">
                <a:alpha val="50000"/>
              </a:srgbClr>
            </a:outerShdw>
          </a:effectLst>
        </p:spPr>
      </p:sp>
      <p:grpSp>
        <p:nvGrpSpPr>
          <p:cNvPr id="11277" name="Group 13"/>
          <p:cNvGrpSpPr/>
          <p:nvPr/>
        </p:nvGrpSpPr>
        <p:grpSpPr>
          <a:xfrm>
            <a:off x="7224713" y="2012950"/>
            <a:ext cx="1150937" cy="1223963"/>
            <a:chOff x="0" y="0"/>
            <a:chExt cx="1440" cy="1833"/>
          </a:xfrm>
        </p:grpSpPr>
        <p:sp>
          <p:nvSpPr>
            <p:cNvPr id="11290" name="AutoShape 14"/>
            <p:cNvSpPr/>
            <p:nvPr>
              <p:custDataLst>
                <p:tags r:id="rId9"/>
              </p:custDataLst>
            </p:nvPr>
          </p:nvSpPr>
          <p:spPr>
            <a:xfrm>
              <a:off x="0" y="0"/>
              <a:ext cx="1440" cy="1833"/>
            </a:xfrm>
            <a:prstGeom prst="cube">
              <a:avLst>
                <a:gd name="adj" fmla="val 2958"/>
              </a:avLst>
            </a:prstGeom>
            <a:solidFill>
              <a:srgbClr val="C0C0C0"/>
            </a:solidFill>
            <a:ln w="9525">
              <a:noFill/>
            </a:ln>
          </p:spPr>
          <p:txBody>
            <a:bodyPr wrap="none" anchor="ctr" anchorCtr="0"/>
            <a:p>
              <a:pP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sp>
          <p:nvSpPr>
            <p:cNvPr id="11291" name="Text Box 15"/>
            <p:cNvSpPr txBox="1"/>
            <p:nvPr>
              <p:custDataLst>
                <p:tags r:id="rId10"/>
              </p:custDataLst>
            </p:nvPr>
          </p:nvSpPr>
          <p:spPr>
            <a:xfrm>
              <a:off x="180" y="273"/>
              <a:ext cx="1080" cy="468"/>
            </a:xfrm>
            <a:prstGeom prst="rect">
              <a:avLst/>
            </a:prstGeom>
            <a:gradFill rotWithShape="1">
              <a:gsLst>
                <a:gs pos="0">
                  <a:srgbClr val="FF99CC">
                    <a:alpha val="50998"/>
                  </a:srgbClr>
                </a:gs>
                <a:gs pos="100000">
                  <a:srgbClr val="B17D96"/>
                </a:gs>
              </a:gsLst>
              <a:lin ang="5400000" scaled="1"/>
              <a:tileRect/>
            </a:gradFill>
            <a:ln w="9525">
              <a:noFill/>
            </a:ln>
          </p:spPr>
          <p:txBody>
            <a:bodyPr wrap="none" anchor="ctr" anchorCtr="0"/>
            <a:p>
              <a:pPr algn="ctr"/>
              <a:r>
                <a:rPr lang="zh-CN" altLang="en-US" sz="2800" b="1" dirty="0">
                  <a:solidFill>
                    <a:srgbClr val="000000"/>
                  </a:solidFill>
                  <a:latin typeface="方正粗黑宋简体" panose="02000000000000000000" charset="-122"/>
                  <a:ea typeface="方正大黑体_GBK" panose="02010600010101010101" charset="-122"/>
                </a:rPr>
                <a:t>日记账</a:t>
              </a:r>
              <a:endParaRPr lang="zh-CN" altLang="en-US" sz="2800" b="1" dirty="0">
                <a:solidFill>
                  <a:srgbClr val="000000"/>
                </a:solidFill>
                <a:latin typeface="方正粗黑宋简体" panose="02000000000000000000" charset="-122"/>
                <a:ea typeface="方正大黑体_GBK" panose="02010600010101010101" charset="-122"/>
              </a:endParaRPr>
            </a:p>
          </p:txBody>
        </p:sp>
      </p:grpSp>
      <p:grpSp>
        <p:nvGrpSpPr>
          <p:cNvPr id="11280" name="Group 16"/>
          <p:cNvGrpSpPr/>
          <p:nvPr/>
        </p:nvGrpSpPr>
        <p:grpSpPr>
          <a:xfrm>
            <a:off x="8664575" y="2012950"/>
            <a:ext cx="1150938" cy="1223963"/>
            <a:chOff x="0" y="0"/>
            <a:chExt cx="1440" cy="1833"/>
          </a:xfrm>
        </p:grpSpPr>
        <p:sp>
          <p:nvSpPr>
            <p:cNvPr id="11288" name="AutoShape 17"/>
            <p:cNvSpPr/>
            <p:nvPr>
              <p:custDataLst>
                <p:tags r:id="rId11"/>
              </p:custDataLst>
            </p:nvPr>
          </p:nvSpPr>
          <p:spPr>
            <a:xfrm>
              <a:off x="0" y="0"/>
              <a:ext cx="1440" cy="1833"/>
            </a:xfrm>
            <a:prstGeom prst="cube">
              <a:avLst>
                <a:gd name="adj" fmla="val 2958"/>
              </a:avLst>
            </a:prstGeom>
            <a:solidFill>
              <a:srgbClr val="C0C0C0"/>
            </a:solidFill>
            <a:ln w="9525">
              <a:noFill/>
            </a:ln>
          </p:spPr>
          <p:txBody>
            <a:bodyPr wrap="none" anchor="ctr" anchorCtr="0"/>
            <a:p>
              <a:pP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sp>
          <p:nvSpPr>
            <p:cNvPr id="11289" name="Text Box 18"/>
            <p:cNvSpPr txBox="1"/>
            <p:nvPr>
              <p:custDataLst>
                <p:tags r:id="rId12"/>
              </p:custDataLst>
            </p:nvPr>
          </p:nvSpPr>
          <p:spPr>
            <a:xfrm>
              <a:off x="180" y="273"/>
              <a:ext cx="1080" cy="468"/>
            </a:xfrm>
            <a:prstGeom prst="rect">
              <a:avLst/>
            </a:prstGeom>
            <a:gradFill rotWithShape="1">
              <a:gsLst>
                <a:gs pos="0">
                  <a:srgbClr val="FF99CC">
                    <a:alpha val="50998"/>
                  </a:srgbClr>
                </a:gs>
                <a:gs pos="100000">
                  <a:srgbClr val="B17D96"/>
                </a:gs>
              </a:gsLst>
              <a:lin ang="5400000" scaled="1"/>
              <a:tileRect/>
            </a:gradFill>
            <a:ln w="9525">
              <a:noFill/>
            </a:ln>
          </p:spPr>
          <p:txBody>
            <a:bodyPr wrap="none" anchor="ctr" anchorCtr="0"/>
            <a:p>
              <a:pPr algn="ctr"/>
              <a:r>
                <a:rPr lang="zh-CN" altLang="en-US" sz="2800" b="1" dirty="0">
                  <a:solidFill>
                    <a:srgbClr val="000000"/>
                  </a:solidFill>
                  <a:latin typeface="方正粗黑宋简体" panose="02000000000000000000" charset="-122"/>
                  <a:ea typeface="方正大黑体_GBK" panose="02010600010101010101" charset="-122"/>
                </a:rPr>
                <a:t>总账</a:t>
              </a:r>
              <a:endParaRPr lang="zh-CN" altLang="en-US" sz="2800" b="1" dirty="0">
                <a:solidFill>
                  <a:srgbClr val="000000"/>
                </a:solidFill>
                <a:latin typeface="方正粗黑宋简体" panose="02000000000000000000" charset="-122"/>
                <a:ea typeface="方正大黑体_GBK" panose="02010600010101010101" charset="-122"/>
              </a:endParaRPr>
            </a:p>
          </p:txBody>
        </p:sp>
      </p:grpSp>
      <p:grpSp>
        <p:nvGrpSpPr>
          <p:cNvPr id="11283" name="Group 19"/>
          <p:cNvGrpSpPr/>
          <p:nvPr/>
        </p:nvGrpSpPr>
        <p:grpSpPr>
          <a:xfrm>
            <a:off x="8664575" y="3597275"/>
            <a:ext cx="1150938" cy="1223963"/>
            <a:chOff x="0" y="0"/>
            <a:chExt cx="1440" cy="1833"/>
          </a:xfrm>
        </p:grpSpPr>
        <p:sp>
          <p:nvSpPr>
            <p:cNvPr id="11286" name="AutoShape 20"/>
            <p:cNvSpPr/>
            <p:nvPr>
              <p:custDataLst>
                <p:tags r:id="rId13"/>
              </p:custDataLst>
            </p:nvPr>
          </p:nvSpPr>
          <p:spPr>
            <a:xfrm>
              <a:off x="0" y="0"/>
              <a:ext cx="1440" cy="1833"/>
            </a:xfrm>
            <a:prstGeom prst="cube">
              <a:avLst>
                <a:gd name="adj" fmla="val 2958"/>
              </a:avLst>
            </a:prstGeom>
            <a:solidFill>
              <a:srgbClr val="C0C0C0"/>
            </a:solidFill>
            <a:ln w="9525">
              <a:noFill/>
            </a:ln>
          </p:spPr>
          <p:txBody>
            <a:bodyPr wrap="none" anchor="ctr" anchorCtr="0"/>
            <a:p>
              <a:pP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sp>
          <p:nvSpPr>
            <p:cNvPr id="11287" name="Text Box 21"/>
            <p:cNvSpPr txBox="1"/>
            <p:nvPr>
              <p:custDataLst>
                <p:tags r:id="rId14"/>
              </p:custDataLst>
            </p:nvPr>
          </p:nvSpPr>
          <p:spPr>
            <a:xfrm>
              <a:off x="180" y="273"/>
              <a:ext cx="1080" cy="468"/>
            </a:xfrm>
            <a:prstGeom prst="rect">
              <a:avLst/>
            </a:prstGeom>
            <a:gradFill rotWithShape="1">
              <a:gsLst>
                <a:gs pos="0">
                  <a:srgbClr val="FF99CC">
                    <a:alpha val="50998"/>
                  </a:srgbClr>
                </a:gs>
                <a:gs pos="100000">
                  <a:srgbClr val="B17D96"/>
                </a:gs>
              </a:gsLst>
              <a:lin ang="5400000" scaled="1"/>
              <a:tileRect/>
            </a:gradFill>
            <a:ln w="9525">
              <a:noFill/>
            </a:ln>
          </p:spPr>
          <p:txBody>
            <a:bodyPr wrap="none" anchor="ctr" anchorCtr="0"/>
            <a:p>
              <a:pPr algn="ctr"/>
              <a:r>
                <a:rPr lang="zh-CN" altLang="en-US" sz="2800" b="1" dirty="0">
                  <a:solidFill>
                    <a:srgbClr val="000000"/>
                  </a:solidFill>
                  <a:latin typeface="方正粗黑宋简体" panose="02000000000000000000" charset="-122"/>
                  <a:ea typeface="方正大黑体_GBK" panose="02010600010101010101" charset="-122"/>
                </a:rPr>
                <a:t>明细账</a:t>
              </a:r>
              <a:endParaRPr lang="zh-CN" altLang="en-US" sz="2800" b="1" dirty="0">
                <a:solidFill>
                  <a:srgbClr val="000000"/>
                </a:solidFill>
                <a:latin typeface="方正粗黑宋简体" panose="02000000000000000000" charset="-122"/>
                <a:ea typeface="方正大黑体_GBK" panose="02010600010101010101" charset="-122"/>
              </a:endParaRPr>
            </a:p>
          </p:txBody>
        </p:sp>
      </p:grpSp>
      <p:sp>
        <p:nvSpPr>
          <p:cNvPr id="2" name="Line 22"/>
          <p:cNvSpPr/>
          <p:nvPr/>
        </p:nvSpPr>
        <p:spPr>
          <a:xfrm>
            <a:off x="8304213" y="2733675"/>
            <a:ext cx="431800" cy="0"/>
          </a:xfrm>
          <a:prstGeom prst="line">
            <a:avLst/>
          </a:prstGeom>
          <a:ln w="63500" cap="flat" cmpd="sng">
            <a:solidFill>
              <a:srgbClr val="FA5534"/>
            </a:solidFill>
            <a:prstDash val="solid"/>
            <a:headEnd type="none" w="med" len="med"/>
            <a:tailEnd type="triangle" w="med" len="med"/>
          </a:ln>
          <a:effectLst>
            <a:outerShdw dist="107763" dir="2699999" algn="ctr" rotWithShape="0">
              <a:srgbClr val="C0C0C0">
                <a:alpha val="50000"/>
              </a:srgbClr>
            </a:outerShdw>
          </a:effectLst>
        </p:spPr>
      </p:sp>
      <p:sp>
        <p:nvSpPr>
          <p:cNvPr id="3" name="Line 23"/>
          <p:cNvSpPr/>
          <p:nvPr/>
        </p:nvSpPr>
        <p:spPr>
          <a:xfrm>
            <a:off x="6791325" y="2733675"/>
            <a:ext cx="431800" cy="0"/>
          </a:xfrm>
          <a:prstGeom prst="line">
            <a:avLst/>
          </a:prstGeom>
          <a:ln w="63500" cap="flat" cmpd="sng">
            <a:solidFill>
              <a:srgbClr val="FA5534"/>
            </a:solidFill>
            <a:prstDash val="solid"/>
            <a:headEnd type="none" w="med" len="med"/>
            <a:tailEnd type="triangle" w="med" len="med"/>
          </a:ln>
          <a:effectLst>
            <a:outerShdw dist="107763" dir="2699999" algn="ctr" rotWithShape="0">
              <a:srgbClr val="C0C0C0">
                <a:alpha val="50000"/>
              </a:srgbClr>
            </a:outerShdw>
          </a:effectLst>
        </p:spPr>
      </p:sp>
      <p:sp>
        <p:nvSpPr>
          <p:cNvPr id="4" name="Line 24"/>
          <p:cNvSpPr/>
          <p:nvPr/>
        </p:nvSpPr>
        <p:spPr>
          <a:xfrm>
            <a:off x="6935788" y="4102100"/>
            <a:ext cx="1655762" cy="0"/>
          </a:xfrm>
          <a:prstGeom prst="line">
            <a:avLst/>
          </a:prstGeom>
          <a:ln w="63500" cap="flat" cmpd="sng">
            <a:solidFill>
              <a:srgbClr val="FA5534"/>
            </a:solidFill>
            <a:prstDash val="solid"/>
            <a:headEnd type="none" w="med" len="med"/>
            <a:tailEnd type="triangle" w="med" len="med"/>
          </a:ln>
          <a:effectLst>
            <a:outerShdw dist="107763" dir="2699999" algn="ctr" rotWithShape="0">
              <a:srgbClr val="C0C0C0">
                <a:alpha val="50000"/>
              </a:srgbClr>
            </a:outerShdw>
          </a:effectLst>
        </p:spPr>
      </p:sp>
      <p:sp>
        <p:nvSpPr>
          <p:cNvPr id="5" name="AutoShape 25"/>
          <p:cNvSpPr/>
          <p:nvPr>
            <p:custDataLst>
              <p:tags r:id="rId15"/>
            </p:custDataLst>
          </p:nvPr>
        </p:nvSpPr>
        <p:spPr>
          <a:xfrm rot="-5400000">
            <a:off x="7627938" y="4703763"/>
            <a:ext cx="1368425" cy="1890712"/>
          </a:xfrm>
          <a:prstGeom prst="cube">
            <a:avLst>
              <a:gd name="adj" fmla="val 14199"/>
            </a:avLst>
          </a:prstGeom>
          <a:gradFill rotWithShape="1">
            <a:gsLst>
              <a:gs pos="0">
                <a:srgbClr val="0099CC"/>
              </a:gs>
              <a:gs pos="100000">
                <a:srgbClr val="76C8E4"/>
              </a:gs>
            </a:gsLst>
            <a:lin ang="5400000" scaled="1"/>
            <a:tileRect/>
          </a:gradFill>
          <a:ln w="9525">
            <a:noFill/>
          </a:ln>
        </p:spPr>
        <p:txBody>
          <a:bodyPr wrap="none" anchor="ctr" anchorCtr="0"/>
          <a:p>
            <a:pP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sp>
        <p:nvSpPr>
          <p:cNvPr id="6" name="Rectangle 26"/>
          <p:cNvSpPr/>
          <p:nvPr>
            <p:custDataLst>
              <p:tags r:id="rId16"/>
            </p:custDataLst>
          </p:nvPr>
        </p:nvSpPr>
        <p:spPr>
          <a:xfrm>
            <a:off x="7456488" y="4829175"/>
            <a:ext cx="1470025" cy="169863"/>
          </a:xfrm>
          <a:prstGeom prst="rect">
            <a:avLst/>
          </a:prstGeom>
          <a:solidFill>
            <a:srgbClr val="669900"/>
          </a:solidFill>
          <a:ln w="9525" cap="flat" cmpd="sng">
            <a:solidFill>
              <a:srgbClr val="000000"/>
            </a:solidFill>
            <a:prstDash val="solid"/>
            <a:miter/>
            <a:headEnd type="none" w="med" len="med"/>
            <a:tailEnd type="none" w="med" len="med"/>
          </a:ln>
        </p:spPr>
        <p:txBody>
          <a:bodyPr/>
          <a:p>
            <a:pP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sp>
        <p:nvSpPr>
          <p:cNvPr id="7" name="Rectangle 27"/>
          <p:cNvSpPr/>
          <p:nvPr>
            <p:custDataLst>
              <p:tags r:id="rId17"/>
            </p:custDataLst>
          </p:nvPr>
        </p:nvSpPr>
        <p:spPr>
          <a:xfrm>
            <a:off x="7508875" y="4868863"/>
            <a:ext cx="1470025" cy="169862"/>
          </a:xfrm>
          <a:prstGeom prst="rect">
            <a:avLst/>
          </a:prstGeom>
          <a:solidFill>
            <a:srgbClr val="669900"/>
          </a:solidFill>
          <a:ln w="9525" cap="flat" cmpd="sng">
            <a:solidFill>
              <a:srgbClr val="000000"/>
            </a:solidFill>
            <a:prstDash val="solid"/>
            <a:miter/>
            <a:headEnd type="none" w="med" len="med"/>
            <a:tailEnd type="none" w="med" len="med"/>
          </a:ln>
        </p:spPr>
        <p:txBody>
          <a:bodyPr/>
          <a:p>
            <a:pP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sp>
        <p:nvSpPr>
          <p:cNvPr id="8" name="Rectangle 28"/>
          <p:cNvSpPr/>
          <p:nvPr>
            <p:custDataLst>
              <p:tags r:id="rId18"/>
            </p:custDataLst>
          </p:nvPr>
        </p:nvSpPr>
        <p:spPr>
          <a:xfrm>
            <a:off x="7561263" y="4924425"/>
            <a:ext cx="1470025" cy="171450"/>
          </a:xfrm>
          <a:prstGeom prst="rect">
            <a:avLst/>
          </a:prstGeom>
          <a:solidFill>
            <a:srgbClr val="669900"/>
          </a:solidFill>
          <a:ln w="9525" cap="flat" cmpd="sng">
            <a:solidFill>
              <a:srgbClr val="000000"/>
            </a:solidFill>
            <a:prstDash val="solid"/>
            <a:miter/>
            <a:headEnd type="none" w="med" len="med"/>
            <a:tailEnd type="none" w="med" len="med"/>
          </a:ln>
        </p:spPr>
        <p:txBody>
          <a:bodyPr/>
          <a:p>
            <a:pP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sp>
        <p:nvSpPr>
          <p:cNvPr id="9" name="Rectangle 29"/>
          <p:cNvSpPr/>
          <p:nvPr>
            <p:custDataLst>
              <p:tags r:id="rId19"/>
            </p:custDataLst>
          </p:nvPr>
        </p:nvSpPr>
        <p:spPr>
          <a:xfrm>
            <a:off x="7637463" y="4987925"/>
            <a:ext cx="1470025" cy="171450"/>
          </a:xfrm>
          <a:prstGeom prst="rect">
            <a:avLst/>
          </a:prstGeom>
          <a:solidFill>
            <a:srgbClr val="669900"/>
          </a:solidFill>
          <a:ln w="9525" cap="flat" cmpd="sng">
            <a:solidFill>
              <a:srgbClr val="000000"/>
            </a:solidFill>
            <a:prstDash val="solid"/>
            <a:miter/>
            <a:headEnd type="none" w="med" len="med"/>
            <a:tailEnd type="none" w="med" len="med"/>
          </a:ln>
        </p:spPr>
        <p:txBody>
          <a:bodyPr/>
          <a:p>
            <a:pP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sp>
        <p:nvSpPr>
          <p:cNvPr id="10" name="Text Box 30"/>
          <p:cNvSpPr txBox="1"/>
          <p:nvPr>
            <p:custDataLst>
              <p:tags r:id="rId20"/>
            </p:custDataLst>
          </p:nvPr>
        </p:nvSpPr>
        <p:spPr>
          <a:xfrm>
            <a:off x="7853363" y="5419725"/>
            <a:ext cx="1049337" cy="512763"/>
          </a:xfrm>
          <a:prstGeom prst="rect">
            <a:avLst/>
          </a:prstGeom>
          <a:gradFill rotWithShape="1">
            <a:gsLst>
              <a:gs pos="0">
                <a:srgbClr val="800202"/>
              </a:gs>
              <a:gs pos="100000">
                <a:srgbClr val="C7260B">
                  <a:alpha val="39998"/>
                </a:srgbClr>
              </a:gs>
            </a:gsLst>
            <a:lin ang="5400000" scaled="1"/>
            <a:tileRect/>
          </a:gradFill>
          <a:ln w="9525">
            <a:noFill/>
          </a:ln>
        </p:spPr>
        <p:txBody>
          <a:bodyPr wrap="none" anchor="ctr" anchorCtr="0"/>
          <a:p>
            <a:pPr algn="ctr"/>
            <a:r>
              <a:rPr lang="zh-CN" altLang="en-US" sz="2800" b="1" dirty="0">
                <a:solidFill>
                  <a:srgbClr val="000000"/>
                </a:solidFill>
                <a:latin typeface="方正粗黑宋简体" panose="02000000000000000000" charset="-122"/>
                <a:ea typeface="方正大黑体_GBK" panose="02010600010101010101" charset="-122"/>
              </a:rPr>
              <a:t>卡片箱</a:t>
            </a:r>
            <a:endParaRPr lang="zh-CN" altLang="en-US" sz="2800" b="1" dirty="0">
              <a:solidFill>
                <a:srgbClr val="000000"/>
              </a:solidFill>
              <a:latin typeface="方正粗黑宋简体" panose="02000000000000000000" charset="-122"/>
              <a:ea typeface="方正大黑体_GBK" panose="02010600010101010101" charset="-122"/>
            </a:endParaRPr>
          </a:p>
        </p:txBody>
      </p:sp>
    </p:spTree>
    <p:custDataLst>
      <p:tags r:id="rId2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1267"/>
                                        </p:tgtEl>
                                        <p:attrNameLst>
                                          <p:attrName>style.visibility</p:attrName>
                                        </p:attrNameLst>
                                      </p:cBhvr>
                                      <p:to>
                                        <p:strVal val="visible"/>
                                      </p:to>
                                    </p:set>
                                  </p:childTnLst>
                                </p:cTn>
                              </p:par>
                            </p:childTnLst>
                          </p:cTn>
                        </p:par>
                        <p:par>
                          <p:cTn id="7" fill="hold">
                            <p:stCondLst>
                              <p:cond delay="500"/>
                            </p:stCondLst>
                            <p:childTnLst>
                              <p:par>
                                <p:cTn id="8" presetID="17" presetClass="entr" presetSubtype="10" fill="hold" nodeType="afterEffect">
                                  <p:stCondLst>
                                    <p:cond delay="0"/>
                                  </p:stCondLst>
                                  <p:childTnLst>
                                    <p:set>
                                      <p:cBhvr>
                                        <p:cTn id="9" dur="1" fill="hold">
                                          <p:stCondLst>
                                            <p:cond delay="0"/>
                                          </p:stCondLst>
                                        </p:cTn>
                                        <p:tgtEl>
                                          <p:spTgt spid="11270"/>
                                        </p:tgtEl>
                                        <p:attrNameLst>
                                          <p:attrName>style.visibility</p:attrName>
                                        </p:attrNameLst>
                                      </p:cBhvr>
                                      <p:to>
                                        <p:strVal val="visible"/>
                                      </p:to>
                                    </p:set>
                                    <p:anim calcmode="lin" valueType="num">
                                      <p:cBhvr>
                                        <p:cTn id="10" dur="500" fill="hold"/>
                                        <p:tgtEl>
                                          <p:spTgt spid="11270"/>
                                        </p:tgtEl>
                                        <p:attrNameLst>
                                          <p:attrName>ppt_w</p:attrName>
                                        </p:attrNameLst>
                                      </p:cBhvr>
                                      <p:tavLst>
                                        <p:tav tm="0">
                                          <p:val>
                                            <p:fltVal val="0.000000"/>
                                          </p:val>
                                        </p:tav>
                                        <p:tav tm="100000">
                                          <p:val>
                                            <p:strVal val="#ppt_w"/>
                                          </p:val>
                                        </p:tav>
                                      </p:tavLst>
                                    </p:anim>
                                    <p:anim calcmode="lin" valueType="num">
                                      <p:cBhvr>
                                        <p:cTn id="11" dur="500" fill="hold"/>
                                        <p:tgtEl>
                                          <p:spTgt spid="11270"/>
                                        </p:tgtEl>
                                        <p:attrNameLst>
                                          <p:attrName>ppt_h</p:attrName>
                                        </p:attrNameLst>
                                      </p:cBhvr>
                                      <p:tavLst>
                                        <p:tav tm="0">
                                          <p:val>
                                            <p:strVal val="#ppt_h"/>
                                          </p:val>
                                        </p:tav>
                                        <p:tav tm="100000">
                                          <p:val>
                                            <p:strVal val="#ppt_h"/>
                                          </p:val>
                                        </p:tav>
                                      </p:tavLst>
                                    </p:anim>
                                  </p:childTnLst>
                                </p:cTn>
                              </p:par>
                            </p:childTnLst>
                          </p:cTn>
                        </p:par>
                        <p:par>
                          <p:cTn id="12" fill="hold">
                            <p:stCondLst>
                              <p:cond delay="1000"/>
                            </p:stCondLst>
                            <p:childTnLst>
                              <p:par>
                                <p:cTn id="13" presetID="17" presetClass="entr" presetSubtype="10" fill="hold" grpId="0" nodeType="afterEffect">
                                  <p:stCondLst>
                                    <p:cond delay="0"/>
                                  </p:stCondLst>
                                  <p:childTnLst>
                                    <p:set>
                                      <p:cBhvr>
                                        <p:cTn id="14" dur="1" fill="hold">
                                          <p:stCondLst>
                                            <p:cond delay="0"/>
                                          </p:stCondLst>
                                        </p:cTn>
                                        <p:tgtEl>
                                          <p:spTgt spid="11275"/>
                                        </p:tgtEl>
                                        <p:attrNameLst>
                                          <p:attrName>style.visibility</p:attrName>
                                        </p:attrNameLst>
                                      </p:cBhvr>
                                      <p:to>
                                        <p:strVal val="visible"/>
                                      </p:to>
                                    </p:set>
                                    <p:anim calcmode="lin" valueType="num">
                                      <p:cBhvr>
                                        <p:cTn id="15" dur="500" fill="hold"/>
                                        <p:tgtEl>
                                          <p:spTgt spid="11275"/>
                                        </p:tgtEl>
                                        <p:attrNameLst>
                                          <p:attrName>ppt_w</p:attrName>
                                        </p:attrNameLst>
                                      </p:cBhvr>
                                      <p:tavLst>
                                        <p:tav tm="0">
                                          <p:val>
                                            <p:fltVal val="0.000000"/>
                                          </p:val>
                                        </p:tav>
                                        <p:tav tm="100000">
                                          <p:val>
                                            <p:strVal val="#ppt_w"/>
                                          </p:val>
                                        </p:tav>
                                      </p:tavLst>
                                    </p:anim>
                                    <p:anim calcmode="lin" valueType="num">
                                      <p:cBhvr>
                                        <p:cTn id="16" dur="500" fill="hold"/>
                                        <p:tgtEl>
                                          <p:spTgt spid="11275"/>
                                        </p:tgtEl>
                                        <p:attrNameLst>
                                          <p:attrName>ppt_h</p:attrName>
                                        </p:attrNameLst>
                                      </p:cBhvr>
                                      <p:tavLst>
                                        <p:tav tm="0">
                                          <p:val>
                                            <p:strVal val="#ppt_h"/>
                                          </p:val>
                                        </p:tav>
                                        <p:tav tm="100000">
                                          <p:val>
                                            <p:strVal val="#ppt_h"/>
                                          </p:val>
                                        </p:tav>
                                      </p:tavLst>
                                    </p:anim>
                                  </p:childTnLst>
                                </p:cTn>
                              </p:par>
                            </p:childTnLst>
                          </p:cTn>
                        </p:par>
                        <p:par>
                          <p:cTn id="17" fill="hold">
                            <p:stCondLst>
                              <p:cond delay="1500"/>
                            </p:stCondLst>
                            <p:childTnLst>
                              <p:par>
                                <p:cTn id="18" presetID="17" presetClass="entr" presetSubtype="10" fill="hold" grpId="0" nodeType="afterEffect">
                                  <p:stCondLst>
                                    <p:cond delay="0"/>
                                  </p:stCondLst>
                                  <p:childTnLst>
                                    <p:set>
                                      <p:cBhvr>
                                        <p:cTn id="19" dur="1" fill="hold">
                                          <p:stCondLst>
                                            <p:cond delay="0"/>
                                          </p:stCondLst>
                                        </p:cTn>
                                        <p:tgtEl>
                                          <p:spTgt spid="11274"/>
                                        </p:tgtEl>
                                        <p:attrNameLst>
                                          <p:attrName>style.visibility</p:attrName>
                                        </p:attrNameLst>
                                      </p:cBhvr>
                                      <p:to>
                                        <p:strVal val="visible"/>
                                      </p:to>
                                    </p:set>
                                    <p:anim calcmode="lin" valueType="num">
                                      <p:cBhvr>
                                        <p:cTn id="20" dur="500" fill="hold"/>
                                        <p:tgtEl>
                                          <p:spTgt spid="11274"/>
                                        </p:tgtEl>
                                        <p:attrNameLst>
                                          <p:attrName>ppt_w</p:attrName>
                                        </p:attrNameLst>
                                      </p:cBhvr>
                                      <p:tavLst>
                                        <p:tav tm="0">
                                          <p:val>
                                            <p:fltVal val="0.000000"/>
                                          </p:val>
                                        </p:tav>
                                        <p:tav tm="100000">
                                          <p:val>
                                            <p:strVal val="#ppt_w"/>
                                          </p:val>
                                        </p:tav>
                                      </p:tavLst>
                                    </p:anim>
                                    <p:anim calcmode="lin" valueType="num">
                                      <p:cBhvr>
                                        <p:cTn id="21" dur="500" fill="hold"/>
                                        <p:tgtEl>
                                          <p:spTgt spid="11274"/>
                                        </p:tgtEl>
                                        <p:attrNameLst>
                                          <p:attrName>ppt_h</p:attrName>
                                        </p:attrNameLst>
                                      </p:cBhvr>
                                      <p:tavLst>
                                        <p:tav tm="0">
                                          <p:val>
                                            <p:strVal val="#ppt_h"/>
                                          </p:val>
                                        </p:tav>
                                        <p:tav tm="100000">
                                          <p:val>
                                            <p:strVal val="#ppt_h"/>
                                          </p:val>
                                        </p:tav>
                                      </p:tavLst>
                                    </p:anim>
                                  </p:childTnLst>
                                </p:cTn>
                              </p:par>
                            </p:childTnLst>
                          </p:cTn>
                        </p:par>
                        <p:par>
                          <p:cTn id="22" fill="hold">
                            <p:stCondLst>
                              <p:cond delay="2000"/>
                            </p:stCondLst>
                            <p:childTnLst>
                              <p:par>
                                <p:cTn id="23" presetID="17" presetClass="entr" presetSubtype="10" fill="hold" grpId="0" nodeType="afterEffect">
                                  <p:stCondLst>
                                    <p:cond delay="0"/>
                                  </p:stCondLst>
                                  <p:childTnLst>
                                    <p:set>
                                      <p:cBhvr>
                                        <p:cTn id="24" dur="1" fill="hold">
                                          <p:stCondLst>
                                            <p:cond delay="0"/>
                                          </p:stCondLst>
                                        </p:cTn>
                                        <p:tgtEl>
                                          <p:spTgt spid="11273"/>
                                        </p:tgtEl>
                                        <p:attrNameLst>
                                          <p:attrName>style.visibility</p:attrName>
                                        </p:attrNameLst>
                                      </p:cBhvr>
                                      <p:to>
                                        <p:strVal val="visible"/>
                                      </p:to>
                                    </p:set>
                                    <p:anim calcmode="lin" valueType="num">
                                      <p:cBhvr>
                                        <p:cTn id="25" dur="500" fill="hold"/>
                                        <p:tgtEl>
                                          <p:spTgt spid="11273"/>
                                        </p:tgtEl>
                                        <p:attrNameLst>
                                          <p:attrName>ppt_w</p:attrName>
                                        </p:attrNameLst>
                                      </p:cBhvr>
                                      <p:tavLst>
                                        <p:tav tm="0">
                                          <p:val>
                                            <p:fltVal val="0.000000"/>
                                          </p:val>
                                        </p:tav>
                                        <p:tav tm="100000">
                                          <p:val>
                                            <p:strVal val="#ppt_w"/>
                                          </p:val>
                                        </p:tav>
                                      </p:tavLst>
                                    </p:anim>
                                    <p:anim calcmode="lin" valueType="num">
                                      <p:cBhvr>
                                        <p:cTn id="26" dur="500" fill="hold"/>
                                        <p:tgtEl>
                                          <p:spTgt spid="11273"/>
                                        </p:tgtEl>
                                        <p:attrNameLst>
                                          <p:attrName>ppt_h</p:attrName>
                                        </p:attrNameLst>
                                      </p:cBhvr>
                                      <p:tavLst>
                                        <p:tav tm="0">
                                          <p:val>
                                            <p:strVal val="#ppt_h"/>
                                          </p:val>
                                        </p:tav>
                                        <p:tav tm="100000">
                                          <p:val>
                                            <p:strVal val="#ppt_h"/>
                                          </p:val>
                                        </p:tav>
                                      </p:tavLst>
                                    </p:anim>
                                  </p:childTnLst>
                                </p:cTn>
                              </p:par>
                            </p:childTnLst>
                          </p:cTn>
                        </p:par>
                        <p:par>
                          <p:cTn id="27" fill="hold">
                            <p:stCondLst>
                              <p:cond delay="2500"/>
                            </p:stCondLst>
                            <p:childTnLst>
                              <p:par>
                                <p:cTn id="28" presetID="12" presetClass="entr" presetSubtype="8"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slide(fromLeft)">
                                      <p:cBhvr>
                                        <p:cTn id="30" dur="500"/>
                                        <p:tgtEl>
                                          <p:spTgt spid="3"/>
                                        </p:tgtEl>
                                      </p:cBhvr>
                                    </p:animEffect>
                                  </p:childTnLst>
                                </p:cTn>
                              </p:par>
                            </p:childTnLst>
                          </p:cTn>
                        </p:par>
                        <p:par>
                          <p:cTn id="31" fill="hold">
                            <p:stCondLst>
                              <p:cond delay="3000"/>
                            </p:stCondLst>
                            <p:childTnLst>
                              <p:par>
                                <p:cTn id="32" presetID="1" presetClass="entr" presetSubtype="0" fill="hold" nodeType="afterEffect">
                                  <p:stCondLst>
                                    <p:cond delay="0"/>
                                  </p:stCondLst>
                                  <p:childTnLst>
                                    <p:set>
                                      <p:cBhvr>
                                        <p:cTn id="33" dur="1" fill="hold">
                                          <p:stCondLst>
                                            <p:cond delay="499"/>
                                          </p:stCondLst>
                                        </p:cTn>
                                        <p:tgtEl>
                                          <p:spTgt spid="11277"/>
                                        </p:tgtEl>
                                        <p:attrNameLst>
                                          <p:attrName>style.visibility</p:attrName>
                                        </p:attrNameLst>
                                      </p:cBhvr>
                                      <p:to>
                                        <p:strVal val="visible"/>
                                      </p:to>
                                    </p:set>
                                  </p:childTnLst>
                                </p:cTn>
                              </p:par>
                            </p:childTnLst>
                          </p:cTn>
                        </p:par>
                        <p:par>
                          <p:cTn id="34" fill="hold">
                            <p:stCondLst>
                              <p:cond delay="3500"/>
                            </p:stCondLst>
                            <p:childTnLst>
                              <p:par>
                                <p:cTn id="35" presetID="12" presetClass="entr" presetSubtype="8"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slide(fromLeft)">
                                      <p:cBhvr>
                                        <p:cTn id="37" dur="500"/>
                                        <p:tgtEl>
                                          <p:spTgt spid="2"/>
                                        </p:tgtEl>
                                      </p:cBhvr>
                                    </p:animEffect>
                                  </p:childTnLst>
                                </p:cTn>
                              </p:par>
                            </p:childTnLst>
                          </p:cTn>
                        </p:par>
                        <p:par>
                          <p:cTn id="38" fill="hold">
                            <p:stCondLst>
                              <p:cond delay="4000"/>
                            </p:stCondLst>
                            <p:childTnLst>
                              <p:par>
                                <p:cTn id="39" presetID="1" presetClass="entr" presetSubtype="0" fill="hold" nodeType="afterEffect">
                                  <p:stCondLst>
                                    <p:cond delay="0"/>
                                  </p:stCondLst>
                                  <p:childTnLst>
                                    <p:set>
                                      <p:cBhvr>
                                        <p:cTn id="40" dur="1" fill="hold">
                                          <p:stCondLst>
                                            <p:cond delay="499"/>
                                          </p:stCondLst>
                                        </p:cTn>
                                        <p:tgtEl>
                                          <p:spTgt spid="11280"/>
                                        </p:tgtEl>
                                        <p:attrNameLst>
                                          <p:attrName>style.visibility</p:attrName>
                                        </p:attrNameLst>
                                      </p:cBhvr>
                                      <p:to>
                                        <p:strVal val="visible"/>
                                      </p:to>
                                    </p:set>
                                  </p:childTnLst>
                                </p:cTn>
                              </p:par>
                            </p:childTnLst>
                          </p:cTn>
                        </p:par>
                        <p:par>
                          <p:cTn id="41" fill="hold">
                            <p:stCondLst>
                              <p:cond delay="4500"/>
                            </p:stCondLst>
                            <p:childTnLst>
                              <p:par>
                                <p:cTn id="42" presetID="22" presetClass="entr" presetSubtype="8"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childTnLst>
                          </p:cTn>
                        </p:par>
                        <p:par>
                          <p:cTn id="45" fill="hold">
                            <p:stCondLst>
                              <p:cond delay="5000"/>
                            </p:stCondLst>
                            <p:childTnLst>
                              <p:par>
                                <p:cTn id="46" presetID="1" presetClass="entr" presetSubtype="0" fill="hold" nodeType="afterEffect">
                                  <p:stCondLst>
                                    <p:cond delay="0"/>
                                  </p:stCondLst>
                                  <p:childTnLst>
                                    <p:set>
                                      <p:cBhvr>
                                        <p:cTn id="47" dur="1" fill="hold">
                                          <p:stCondLst>
                                            <p:cond delay="499"/>
                                          </p:stCondLst>
                                        </p:cTn>
                                        <p:tgtEl>
                                          <p:spTgt spid="11283"/>
                                        </p:tgtEl>
                                        <p:attrNameLst>
                                          <p:attrName>style.visibility</p:attrName>
                                        </p:attrNameLst>
                                      </p:cBhvr>
                                      <p:to>
                                        <p:strVal val="visible"/>
                                      </p:to>
                                    </p:set>
                                  </p:childTnLst>
                                </p:cTn>
                              </p:par>
                            </p:childTnLst>
                          </p:cTn>
                        </p:par>
                        <p:par>
                          <p:cTn id="48" fill="hold">
                            <p:stCondLst>
                              <p:cond delay="5500"/>
                            </p:stCondLst>
                            <p:childTnLst>
                              <p:par>
                                <p:cTn id="49" presetID="12" presetClass="entr" presetSubtype="8" fill="hold" nodeType="afterEffect">
                                  <p:stCondLst>
                                    <p:cond delay="0"/>
                                  </p:stCondLst>
                                  <p:childTnLst>
                                    <p:set>
                                      <p:cBhvr>
                                        <p:cTn id="50" dur="1" fill="hold">
                                          <p:stCondLst>
                                            <p:cond delay="0"/>
                                          </p:stCondLst>
                                        </p:cTn>
                                        <p:tgtEl>
                                          <p:spTgt spid="11276"/>
                                        </p:tgtEl>
                                        <p:attrNameLst>
                                          <p:attrName>style.visibility</p:attrName>
                                        </p:attrNameLst>
                                      </p:cBhvr>
                                      <p:to>
                                        <p:strVal val="visible"/>
                                      </p:to>
                                    </p:set>
                                    <p:animEffect transition="in" filter="slide(fromLeft)">
                                      <p:cBhvr>
                                        <p:cTn id="51" dur="500"/>
                                        <p:tgtEl>
                                          <p:spTgt spid="11276"/>
                                        </p:tgtEl>
                                      </p:cBhvr>
                                    </p:animEffect>
                                  </p:childTnLst>
                                </p:cTn>
                              </p:par>
                            </p:childTnLst>
                          </p:cTn>
                        </p:par>
                        <p:par>
                          <p:cTn id="52" fill="hold">
                            <p:stCondLst>
                              <p:cond delay="6000"/>
                            </p:stCondLst>
                            <p:childTnLst>
                              <p:par>
                                <p:cTn id="53" presetID="2" presetClass="entr" presetSubtype="4"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500" fill="hold"/>
                                        <p:tgtEl>
                                          <p:spTgt spid="5"/>
                                        </p:tgtEl>
                                        <p:attrNameLst>
                                          <p:attrName>ppt_x</p:attrName>
                                        </p:attrNameLst>
                                      </p:cBhvr>
                                      <p:tavLst>
                                        <p:tav tm="0">
                                          <p:val>
                                            <p:strVal val="#ppt_x"/>
                                          </p:val>
                                        </p:tav>
                                        <p:tav tm="100000">
                                          <p:val>
                                            <p:strVal val="#ppt_x"/>
                                          </p:val>
                                        </p:tav>
                                      </p:tavLst>
                                    </p:anim>
                                    <p:anim calcmode="lin" valueType="num">
                                      <p:cBhvr additive="base">
                                        <p:cTn id="56" dur="500" fill="hold"/>
                                        <p:tgtEl>
                                          <p:spTgt spid="5"/>
                                        </p:tgtEl>
                                        <p:attrNameLst>
                                          <p:attrName>ppt_y</p:attrName>
                                        </p:attrNameLst>
                                      </p:cBhvr>
                                      <p:tavLst>
                                        <p:tav tm="0">
                                          <p:val>
                                            <p:strVal val="1+#ppt_h/2"/>
                                          </p:val>
                                        </p:tav>
                                        <p:tav tm="100000">
                                          <p:val>
                                            <p:strVal val="#ppt_y"/>
                                          </p:val>
                                        </p:tav>
                                      </p:tavLst>
                                    </p:anim>
                                  </p:childTnLst>
                                </p:cTn>
                              </p:par>
                            </p:childTnLst>
                          </p:cTn>
                        </p:par>
                        <p:par>
                          <p:cTn id="57" fill="hold">
                            <p:stCondLst>
                              <p:cond delay="6500"/>
                            </p:stCondLst>
                            <p:childTnLst>
                              <p:par>
                                <p:cTn id="58" presetID="2" presetClass="entr" presetSubtype="4"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additive="base">
                                        <p:cTn id="60" dur="500" fill="hold"/>
                                        <p:tgtEl>
                                          <p:spTgt spid="10"/>
                                        </p:tgtEl>
                                        <p:attrNameLst>
                                          <p:attrName>ppt_x</p:attrName>
                                        </p:attrNameLst>
                                      </p:cBhvr>
                                      <p:tavLst>
                                        <p:tav tm="0">
                                          <p:val>
                                            <p:strVal val="#ppt_x"/>
                                          </p:val>
                                        </p:tav>
                                        <p:tav tm="100000">
                                          <p:val>
                                            <p:strVal val="#ppt_x"/>
                                          </p:val>
                                        </p:tav>
                                      </p:tavLst>
                                    </p:anim>
                                    <p:anim calcmode="lin" valueType="num">
                                      <p:cBhvr additive="base">
                                        <p:cTn id="61" dur="500" fill="hold"/>
                                        <p:tgtEl>
                                          <p:spTgt spid="10"/>
                                        </p:tgtEl>
                                        <p:attrNameLst>
                                          <p:attrName>ppt_y</p:attrName>
                                        </p:attrNameLst>
                                      </p:cBhvr>
                                      <p:tavLst>
                                        <p:tav tm="0">
                                          <p:val>
                                            <p:strVal val="1+#ppt_h/2"/>
                                          </p:val>
                                        </p:tav>
                                        <p:tav tm="100000">
                                          <p:val>
                                            <p:strVal val="#ppt_y"/>
                                          </p:val>
                                        </p:tav>
                                      </p:tavLst>
                                    </p:anim>
                                  </p:childTnLst>
                                </p:cTn>
                              </p:par>
                            </p:childTnLst>
                          </p:cTn>
                        </p:par>
                        <p:par>
                          <p:cTn id="62" fill="hold">
                            <p:stCondLst>
                              <p:cond delay="7000"/>
                            </p:stCondLst>
                            <p:childTnLst>
                              <p:par>
                                <p:cTn id="63" presetID="24" presetClass="entr" presetSubtype="0" fill="hold" grpId="0" nodeType="afterEffect">
                                  <p:stCondLst>
                                    <p:cond delay="0"/>
                                  </p:stCondLst>
                                  <p:childTnLst>
                                    <p:set>
                                      <p:cBhvr>
                                        <p:cTn id="64" dur="1" fill="hold">
                                          <p:stCondLst>
                                            <p:cond delay="499"/>
                                          </p:stCondLst>
                                        </p:cTn>
                                        <p:tgtEl>
                                          <p:spTgt spid="9"/>
                                        </p:tgtEl>
                                        <p:attrNameLst>
                                          <p:attrName>style.visibility</p:attrName>
                                        </p:attrNameLst>
                                      </p:cBhvr>
                                      <p:to>
                                        <p:strVal val="visible"/>
                                      </p:to>
                                    </p:set>
                                    <p:anim calcmode="lin" valueType="num">
                                      <p:cBhvr>
                                        <p:cTn id="65" dur="1" fill="hold"/>
                                        <p:tgtEl>
                                          <p:spTgt spid="9"/>
                                        </p:tgtEl>
                                      </p:cBhvr>
                                    </p:anim>
                                  </p:childTnLst>
                                </p:cTn>
                              </p:par>
                            </p:childTnLst>
                          </p:cTn>
                        </p:par>
                        <p:par>
                          <p:cTn id="66" fill="hold">
                            <p:stCondLst>
                              <p:cond delay="7500"/>
                            </p:stCondLst>
                            <p:childTnLst>
                              <p:par>
                                <p:cTn id="67" presetID="24" presetClass="entr" presetSubtype="0" fill="hold" grpId="0" nodeType="afterEffect">
                                  <p:stCondLst>
                                    <p:cond delay="0"/>
                                  </p:stCondLst>
                                  <p:childTnLst>
                                    <p:set>
                                      <p:cBhvr>
                                        <p:cTn id="68" dur="1" fill="hold">
                                          <p:stCondLst>
                                            <p:cond delay="499"/>
                                          </p:stCondLst>
                                        </p:cTn>
                                        <p:tgtEl>
                                          <p:spTgt spid="7"/>
                                        </p:tgtEl>
                                        <p:attrNameLst>
                                          <p:attrName>style.visibility</p:attrName>
                                        </p:attrNameLst>
                                      </p:cBhvr>
                                      <p:to>
                                        <p:strVal val="visible"/>
                                      </p:to>
                                    </p:set>
                                    <p:anim calcmode="lin" valueType="num">
                                      <p:cBhvr>
                                        <p:cTn id="69" dur="1" fill="hold"/>
                                        <p:tgtEl>
                                          <p:spTgt spid="7"/>
                                        </p:tgtEl>
                                      </p:cBhvr>
                                    </p:anim>
                                  </p:childTnLst>
                                </p:cTn>
                              </p:par>
                            </p:childTnLst>
                          </p:cTn>
                        </p:par>
                        <p:par>
                          <p:cTn id="70" fill="hold">
                            <p:stCondLst>
                              <p:cond delay="8000"/>
                            </p:stCondLst>
                            <p:childTnLst>
                              <p:par>
                                <p:cTn id="71" presetID="24" presetClass="entr" presetSubtype="0" fill="hold" grpId="0" nodeType="afterEffect">
                                  <p:stCondLst>
                                    <p:cond delay="0"/>
                                  </p:stCondLst>
                                  <p:childTnLst>
                                    <p:set>
                                      <p:cBhvr>
                                        <p:cTn id="72" dur="1" fill="hold">
                                          <p:stCondLst>
                                            <p:cond delay="499"/>
                                          </p:stCondLst>
                                        </p:cTn>
                                        <p:tgtEl>
                                          <p:spTgt spid="8"/>
                                        </p:tgtEl>
                                        <p:attrNameLst>
                                          <p:attrName>style.visibility</p:attrName>
                                        </p:attrNameLst>
                                      </p:cBhvr>
                                      <p:to>
                                        <p:strVal val="visible"/>
                                      </p:to>
                                    </p:set>
                                    <p:anim calcmode="lin" valueType="num">
                                      <p:cBhvr>
                                        <p:cTn id="73" dur="1" fill="hold"/>
                                        <p:tgtEl>
                                          <p:spTgt spid="8"/>
                                        </p:tgtEl>
                                      </p:cBhvr>
                                    </p:anim>
                                  </p:childTnLst>
                                </p:cTn>
                              </p:par>
                            </p:childTnLst>
                          </p:cTn>
                        </p:par>
                        <p:par>
                          <p:cTn id="74" fill="hold">
                            <p:stCondLst>
                              <p:cond delay="8500"/>
                            </p:stCondLst>
                            <p:childTnLst>
                              <p:par>
                                <p:cTn id="75" presetID="24" presetClass="entr" presetSubtype="0" fill="hold" grpId="0" nodeType="afterEffect">
                                  <p:stCondLst>
                                    <p:cond delay="0"/>
                                  </p:stCondLst>
                                  <p:childTnLst>
                                    <p:set>
                                      <p:cBhvr>
                                        <p:cTn id="76" dur="1" fill="hold">
                                          <p:stCondLst>
                                            <p:cond delay="499"/>
                                          </p:stCondLst>
                                        </p:cTn>
                                        <p:tgtEl>
                                          <p:spTgt spid="6"/>
                                        </p:tgtEl>
                                        <p:attrNameLst>
                                          <p:attrName>style.visibility</p:attrName>
                                        </p:attrNameLst>
                                      </p:cBhvr>
                                      <p:to>
                                        <p:strVal val="visible"/>
                                      </p:to>
                                    </p:set>
                                    <p:anim calcmode="lin" valueType="num">
                                      <p:cBhvr>
                                        <p:cTn id="77"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bldLvl="0" animBg="1"/>
      <p:bldP spid="11274" grpId="0" bldLvl="0" animBg="1"/>
      <p:bldP spid="11275" grpId="0" bldLvl="0" animBg="1"/>
      <p:bldP spid="5" grpId="0" bldLvl="0" animBg="1"/>
      <p:bldP spid="6" grpId="0" bldLvl="0" animBg="1"/>
      <p:bldP spid="7" grpId="0" bldLvl="0" animBg="1"/>
      <p:bldP spid="8" grpId="0" bldLvl="0" animBg="1"/>
      <p:bldP spid="9" grpId="0" bldLvl="0" animBg="1"/>
      <p:bldP spid="10"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ctrTitle" idx="1"/>
            <p:custDataLst>
              <p:tags r:id="rId1"/>
            </p:custDataLst>
          </p:nvPr>
        </p:nvSpPr>
        <p:spPr>
          <a:xfrm>
            <a:off x="4811395" y="3615690"/>
            <a:ext cx="5927090" cy="836295"/>
          </a:xfrm>
        </p:spPr>
        <p:txBody>
          <a:bodyPr>
            <a:normAutofit fontScale="90000"/>
            <a:scene3d>
              <a:camera prst="orthographicFront"/>
              <a:lightRig rig="threePt" dir="t"/>
            </a:scene3d>
          </a:bodyPr>
          <a:p>
            <a:r>
              <a:rPr lang="zh-CN" altLang="en-US">
                <a:solidFill>
                  <a:srgbClr val="002060"/>
                </a:solidFill>
                <a:latin typeface="方正粗黑宋简体" panose="02000000000000000000" charset="-122"/>
                <a:ea typeface="方正大黑体_GBK" panose="02010600010101010101" charset="-122"/>
              </a:rPr>
              <a:t>账簿启用登记表的填制</a:t>
            </a:r>
            <a:br>
              <a:rPr lang="zh-CN" altLang="en-US">
                <a:solidFill>
                  <a:srgbClr val="002060"/>
                </a:solidFill>
                <a:latin typeface="方正粗黑宋简体" panose="02000000000000000000" charset="-122"/>
                <a:ea typeface="方正大黑体_GBK" panose="02010600010101010101" charset="-122"/>
              </a:rPr>
            </a:br>
            <a:endParaRPr lang="zh-CN" altLang="en-US">
              <a:solidFill>
                <a:srgbClr val="002060"/>
              </a:solidFill>
              <a:latin typeface="方正粗黑宋简体" panose="02000000000000000000" charset="-122"/>
              <a:ea typeface="方正大黑体_GBK" panose="02010600010101010101" charset="-122"/>
            </a:endParaRPr>
          </a:p>
        </p:txBody>
      </p:sp>
      <p:sp>
        <p:nvSpPr>
          <p:cNvPr id="19" name="文本框 18"/>
          <p:cNvSpPr txBox="1"/>
          <p:nvPr>
            <p:custDataLst>
              <p:tags r:id="rId2"/>
            </p:custDataLst>
          </p:nvPr>
        </p:nvSpPr>
        <p:spPr>
          <a:xfrm>
            <a:off x="1991995" y="2300915"/>
            <a:ext cx="2356847" cy="2230121"/>
          </a:xfrm>
          <a:prstGeom prst="rect">
            <a:avLst/>
          </a:prstGeom>
          <a:noFill/>
        </p:spPr>
        <p:txBody>
          <a:bodyPr wrap="square" rtlCol="0" anchor="ctr" anchorCtr="1"/>
          <a:p>
            <a:pPr algn="r"/>
            <a:r>
              <a:rPr lang="en-US" altLang="zh-CN" sz="4400" b="1" dirty="0">
                <a:solidFill>
                  <a:srgbClr val="002060"/>
                </a:solidFill>
                <a:latin typeface="方正粗黑宋简体" panose="02000000000000000000" charset="-122"/>
                <a:ea typeface="方正大黑体_GBK" panose="02010600010101010101" charset="-122"/>
                <a:cs typeface="汉仪粗简黑简" panose="00020600040101010101" charset="-122"/>
              </a:rPr>
              <a:t>02</a:t>
            </a:r>
            <a:endParaRPr lang="en-US" altLang="zh-CN" sz="4400" b="1" dirty="0">
              <a:solidFill>
                <a:srgbClr val="002060"/>
              </a:solidFill>
              <a:latin typeface="方正粗黑宋简体" panose="02000000000000000000" charset="-122"/>
              <a:ea typeface="方正大黑体_GBK" panose="02010600010101010101" charset="-122"/>
              <a:cs typeface="汉仪粗简黑简" panose="00020600040101010101" charset="-122"/>
            </a:endParaRPr>
          </a:p>
        </p:txBody>
      </p:sp>
      <p:cxnSp>
        <p:nvCxnSpPr>
          <p:cNvPr id="20" name="直接连接符 19"/>
          <p:cNvCxnSpPr/>
          <p:nvPr>
            <p:custDataLst>
              <p:tags r:id="rId3"/>
            </p:custDataLst>
          </p:nvPr>
        </p:nvCxnSpPr>
        <p:spPr>
          <a:xfrm>
            <a:off x="4511459" y="3065528"/>
            <a:ext cx="0" cy="818869"/>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4"/>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14338" name="Rectangle 2"/>
          <p:cNvSpPr>
            <a:spLocks noGrp="1"/>
          </p:cNvSpPr>
          <p:nvPr>
            <p:ph idx="4294967295"/>
            <p:custDataLst>
              <p:tags r:id="rId3"/>
            </p:custDataLst>
          </p:nvPr>
        </p:nvSpPr>
        <p:spPr>
          <a:xfrm>
            <a:off x="1452880" y="304800"/>
            <a:ext cx="9144000" cy="914400"/>
          </a:xfrm>
          <a:noFill/>
          <a:ln w="9525">
            <a:noFill/>
          </a:ln>
        </p:spPr>
        <p:txBody>
          <a:bodyPr vert="horz" wrap="square" lIns="91440" tIns="45720" rIns="91440" bIns="45720" anchor="t" anchorCtr="0">
            <a:noAutofit/>
          </a:bodyPr>
          <a:lstStyle>
            <a:lvl1pPr marL="342900" indent="-342900" algn="l" rtl="0" fontAlgn="base">
              <a:spcBef>
                <a:spcPct val="20000"/>
              </a:spcBef>
              <a:spcAft>
                <a:spcPct val="0"/>
              </a:spcAft>
              <a:buClr>
                <a:schemeClr val="hlink"/>
              </a:buClr>
              <a:buFont typeface="Wingdings" panose="05000000000000000000" pitchFamily="2" charset="2"/>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defRPr sz="2400" kern="1200">
                <a:solidFill>
                  <a:schemeClr val="tx1"/>
                </a:solidFill>
                <a:latin typeface="+mn-lt"/>
                <a:ea typeface="+mn-ea"/>
                <a:cs typeface="+mn-cs"/>
              </a:defRPr>
            </a:lvl2pPr>
            <a:lvl3pPr marL="1143000" indent="-228600" algn="l" rtl="0" fontAlgn="base">
              <a:spcBef>
                <a:spcPct val="20000"/>
              </a:spcBef>
              <a:spcAft>
                <a:spcPct val="0"/>
              </a:spcAft>
              <a:buClr>
                <a:schemeClr val="tx1"/>
              </a:buClr>
              <a:defRPr sz="2000" kern="1200">
                <a:solidFill>
                  <a:schemeClr val="tx1"/>
                </a:solidFill>
                <a:latin typeface="+mn-lt"/>
                <a:ea typeface="+mn-ea"/>
                <a:cs typeface="+mn-cs"/>
              </a:defRPr>
            </a:lvl3pPr>
            <a:lvl4pPr marL="1600200" indent="-228600" algn="l" rtl="0" fontAlgn="base">
              <a:spcBef>
                <a:spcPct val="20000"/>
              </a:spcBef>
              <a:spcAft>
                <a:spcPct val="0"/>
              </a:spcAft>
              <a:defRPr kern="1200">
                <a:solidFill>
                  <a:schemeClr val="tx1"/>
                </a:solidFill>
                <a:latin typeface="+mn-lt"/>
                <a:ea typeface="+mn-ea"/>
                <a:cs typeface="+mn-cs"/>
              </a:defRPr>
            </a:lvl4pPr>
            <a:lvl5pPr marL="2057400" indent="-228600" algn="l" rtl="0" fontAlgn="base">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defTabSz="914400">
              <a:lnSpc>
                <a:spcPct val="150000"/>
              </a:lnSpc>
              <a:buClrTx/>
              <a:buSzTx/>
              <a:buFontTx/>
            </a:pPr>
            <a:r>
              <a:rPr lang="en-US" altLang="zh-CN" b="0" dirty="0">
                <a:solidFill>
                  <a:srgbClr val="000080"/>
                </a:solidFill>
                <a:latin typeface="方正粗黑宋简体" panose="02000000000000000000" charset="-122"/>
                <a:ea typeface="方正大黑体_GBK" panose="02010600010101010101" charset="-122"/>
                <a:cs typeface="方正大黑体_GBK" panose="02010600010101010101" charset="-122"/>
                <a:sym typeface="+mn-ea"/>
              </a:rPr>
              <a:t>  启用账簿必须在账簿的扉页上填列“账簿启用及接交表”，（注意使用蓝黑或碳素水笔）填列： </a:t>
            </a:r>
            <a:endParaRPr lang="en-US" altLang="zh-CN" b="0" dirty="0">
              <a:solidFill>
                <a:srgbClr val="000080"/>
              </a:solidFill>
              <a:latin typeface="方正粗黑宋简体" panose="02000000000000000000" charset="-122"/>
              <a:ea typeface="方正大黑体_GBK" panose="02010600010101010101" charset="-122"/>
              <a:cs typeface="方正大黑体_GBK" panose="02010600010101010101" charset="-122"/>
              <a:sym typeface="+mn-ea"/>
            </a:endParaRPr>
          </a:p>
          <a:p>
            <a:pPr marL="0" lvl="0" algn="l" defTabSz="914400">
              <a:lnSpc>
                <a:spcPct val="90000"/>
              </a:lnSpc>
              <a:buClrTx/>
              <a:buSzTx/>
              <a:buFontTx/>
            </a:pPr>
            <a:endParaRPr lang="en-US" altLang="zh-CN" b="0" dirty="0">
              <a:solidFill>
                <a:srgbClr val="000080"/>
              </a:solidFill>
              <a:latin typeface="方正粗黑宋简体" panose="02000000000000000000" charset="-122"/>
              <a:ea typeface="方正大黑体_GBK" panose="02010600010101010101" charset="-122"/>
              <a:cs typeface="方正大黑体_GBK" panose="02010600010101010101" charset="-122"/>
              <a:sym typeface="+mn-ea"/>
            </a:endParaRPr>
          </a:p>
        </p:txBody>
      </p:sp>
      <p:pic>
        <p:nvPicPr>
          <p:cNvPr id="14339" name="Picture 3"/>
          <p:cNvPicPr>
            <a:picLocks noChangeAspect="1"/>
          </p:cNvPicPr>
          <p:nvPr/>
        </p:nvPicPr>
        <p:blipFill>
          <a:blip r:embed="rId4"/>
          <a:stretch>
            <a:fillRect/>
          </a:stretch>
        </p:blipFill>
        <p:spPr>
          <a:xfrm>
            <a:off x="1600200" y="1959610"/>
            <a:ext cx="8600440" cy="4682490"/>
          </a:xfrm>
          <a:prstGeom prst="rect">
            <a:avLst/>
          </a:prstGeom>
          <a:noFill/>
          <a:ln w="9525">
            <a:noFill/>
          </a:ln>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8">
                                            <p:txEl>
                                              <p:charRg st="0" end="50"/>
                                            </p:txEl>
                                          </p:spTgt>
                                        </p:tgtEl>
                                        <p:attrNameLst>
                                          <p:attrName>style.visibility</p:attrName>
                                        </p:attrNameLst>
                                      </p:cBhvr>
                                      <p:to>
                                        <p:strVal val="visible"/>
                                      </p:to>
                                    </p:set>
                                    <p:animEffect transition="in" filter="blinds(horizontal)">
                                      <p:cBhvr>
                                        <p:cTn id="7" dur="500"/>
                                        <p:tgtEl>
                                          <p:spTgt spid="14338">
                                            <p:txEl>
                                              <p:charRg st="0" end="5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4339"/>
                                        </p:tgtEl>
                                        <p:attrNameLst>
                                          <p:attrName>style.visibility</p:attrName>
                                        </p:attrNameLst>
                                      </p:cBhvr>
                                      <p:to>
                                        <p:strVal val="visible"/>
                                      </p:to>
                                    </p:set>
                                    <p:animEffect transition="in" filter="strips(downLeft)">
                                      <p:cBhvr>
                                        <p:cTn id="12" dur="5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20483" name="Rectangle 3"/>
          <p:cNvSpPr>
            <a:spLocks noGrp="1"/>
          </p:cNvSpPr>
          <p:nvPr>
            <p:ph idx="4294967295"/>
            <p:custDataLst>
              <p:tags r:id="rId3"/>
            </p:custDataLst>
          </p:nvPr>
        </p:nvSpPr>
        <p:spPr>
          <a:xfrm>
            <a:off x="2057400" y="685800"/>
            <a:ext cx="8140700" cy="4987925"/>
          </a:xfrm>
          <a:noFill/>
          <a:ln w="9525">
            <a:noFill/>
          </a:ln>
        </p:spPr>
        <p:txBody>
          <a:bodyPr vert="horz" wrap="square" lIns="91440" tIns="45720" rIns="91440" bIns="45720" anchor="t" anchorCtr="0">
            <a:noAutofit/>
          </a:bodyPr>
          <a:lstStyle>
            <a:lvl1pPr marL="342900" indent="-342900" algn="l" rtl="0" eaLnBrk="0" fontAlgn="base" hangingPunct="0">
              <a:spcBef>
                <a:spcPct val="20000"/>
              </a:spcBef>
              <a:spcAft>
                <a:spcPct val="0"/>
              </a:spcAft>
              <a:buFont typeface="Arial" panose="020B0604020202020204" pitchFamily="34" charset="0"/>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lvl="0" algn="l" defTabSz="914400" eaLnBrk="1" hangingPunct="1">
              <a:lnSpc>
                <a:spcPct val="150000"/>
              </a:lnSpc>
              <a:buClrTx/>
              <a:buSzTx/>
              <a:buNone/>
            </a:pP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填制启用账簿扉页的内容 </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lnSpc>
                <a:spcPct val="150000"/>
              </a:lnSpc>
              <a:buClrTx/>
              <a:buSzTx/>
              <a:buNone/>
            </a:pP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　    （1）封皮 </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lnSpc>
                <a:spcPct val="150000"/>
              </a:lnSpc>
              <a:buClrTx/>
              <a:buSzTx/>
              <a:buNone/>
            </a:pP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　    （2）扉页，或使用登记表，明细账中称经管人员一览表 </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lnSpc>
                <a:spcPct val="150000"/>
              </a:lnSpc>
              <a:buClrTx/>
              <a:buSzTx/>
              <a:buNone/>
            </a:pP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　　   ①单位或使用者名称，即会计主体名称，与公章内容一致。 </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lnSpc>
                <a:spcPct val="90000"/>
              </a:lnSpc>
              <a:buClrTx/>
              <a:buSzTx/>
              <a:buNone/>
            </a:pP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　　</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lnSpc>
                <a:spcPct val="90000"/>
              </a:lnSpc>
              <a:buClrTx/>
              <a:buSzTx/>
              <a:buNone/>
            </a:pP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　</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0483">
                                            <p:txEl>
                                              <p:charRg st="0" end="8"/>
                                            </p:txEl>
                                          </p:spTgt>
                                        </p:tgtEl>
                                        <p:attrNameLst>
                                          <p:attrName>style.visibility</p:attrName>
                                        </p:attrNameLst>
                                      </p:cBhvr>
                                      <p:to>
                                        <p:strVal val="visible"/>
                                      </p:to>
                                    </p:set>
                                    <p:animEffect transition="in" filter="blinds(horizontal)">
                                      <p:cBhvr>
                                        <p:cTn id="7" dur="500"/>
                                        <p:tgtEl>
                                          <p:spTgt spid="20483">
                                            <p:txEl>
                                              <p:charRg st="0" end="8"/>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0483">
                                            <p:txEl>
                                              <p:charRg st="8" end="20"/>
                                            </p:txEl>
                                          </p:spTgt>
                                        </p:tgtEl>
                                        <p:attrNameLst>
                                          <p:attrName>style.visibility</p:attrName>
                                        </p:attrNameLst>
                                      </p:cBhvr>
                                      <p:to>
                                        <p:strVal val="visible"/>
                                      </p:to>
                                    </p:set>
                                    <p:animEffect transition="in" filter="blinds(horizontal)">
                                      <p:cBhvr>
                                        <p:cTn id="10" dur="500"/>
                                        <p:tgtEl>
                                          <p:spTgt spid="20483">
                                            <p:txEl>
                                              <p:charRg st="8" end="2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0483">
                                            <p:txEl>
                                              <p:charRg st="20" end="52"/>
                                            </p:txEl>
                                          </p:spTgt>
                                        </p:tgtEl>
                                        <p:attrNameLst>
                                          <p:attrName>style.visibility</p:attrName>
                                        </p:attrNameLst>
                                      </p:cBhvr>
                                      <p:to>
                                        <p:strVal val="visible"/>
                                      </p:to>
                                    </p:set>
                                    <p:animEffect transition="in" filter="blinds(horizontal)">
                                      <p:cBhvr>
                                        <p:cTn id="13" dur="500"/>
                                        <p:tgtEl>
                                          <p:spTgt spid="20483">
                                            <p:txEl>
                                              <p:charRg st="20" end="5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0483">
                                            <p:txEl>
                                              <p:charRg st="52" end="85"/>
                                            </p:txEl>
                                          </p:spTgt>
                                        </p:tgtEl>
                                        <p:attrNameLst>
                                          <p:attrName>style.visibility</p:attrName>
                                        </p:attrNameLst>
                                      </p:cBhvr>
                                      <p:to>
                                        <p:strVal val="visible"/>
                                      </p:to>
                                    </p:set>
                                    <p:animEffect transition="in" filter="blinds(horizontal)">
                                      <p:cBhvr>
                                        <p:cTn id="16" dur="500"/>
                                        <p:tgtEl>
                                          <p:spTgt spid="20483">
                                            <p:txEl>
                                              <p:charRg st="52" end="85"/>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0483">
                                            <p:txEl>
                                              <p:charRg st="85" end="88"/>
                                            </p:txEl>
                                          </p:spTgt>
                                        </p:tgtEl>
                                        <p:attrNameLst>
                                          <p:attrName>style.visibility</p:attrName>
                                        </p:attrNameLst>
                                      </p:cBhvr>
                                      <p:to>
                                        <p:strVal val="visible"/>
                                      </p:to>
                                    </p:set>
                                    <p:animEffect transition="in" filter="blinds(horizontal)">
                                      <p:cBhvr>
                                        <p:cTn id="19" dur="500"/>
                                        <p:tgtEl>
                                          <p:spTgt spid="20483">
                                            <p:txEl>
                                              <p:charRg st="85" end="88"/>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0483">
                                            <p:txEl>
                                              <p:charRg st="88" end="90"/>
                                            </p:txEl>
                                          </p:spTgt>
                                        </p:tgtEl>
                                        <p:attrNameLst>
                                          <p:attrName>style.visibility</p:attrName>
                                        </p:attrNameLst>
                                      </p:cBhvr>
                                      <p:to>
                                        <p:strVal val="visible"/>
                                      </p:to>
                                    </p:set>
                                    <p:animEffect transition="in" filter="blinds(horizontal)">
                                      <p:cBhvr>
                                        <p:cTn id="22" dur="500"/>
                                        <p:tgtEl>
                                          <p:spTgt spid="20483">
                                            <p:txEl>
                                              <p:charRg st="88" end="9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60419" name="Rectangle 3"/>
          <p:cNvSpPr>
            <a:spLocks noGrp="1"/>
          </p:cNvSpPr>
          <p:nvPr>
            <p:ph idx="4294967295"/>
            <p:custDataLst>
              <p:tags r:id="rId3"/>
            </p:custDataLst>
          </p:nvPr>
        </p:nvSpPr>
        <p:spPr>
          <a:xfrm>
            <a:off x="1828800" y="838200"/>
            <a:ext cx="8435340" cy="4759325"/>
          </a:xfrm>
          <a:noFill/>
          <a:ln w="9525">
            <a:noFill/>
          </a:ln>
        </p:spPr>
        <p:txBody>
          <a:bodyPr vert="horz" wrap="square" lIns="91440" tIns="45720" rIns="91440" bIns="45720" anchor="t" anchorCtr="0">
            <a:noAutofit/>
          </a:bodyPr>
          <a:lstStyle>
            <a:lvl1pPr marL="342900" indent="-342900" algn="l" rtl="0" eaLnBrk="0" fontAlgn="base" hangingPunct="0">
              <a:spcBef>
                <a:spcPct val="20000"/>
              </a:spcBef>
              <a:spcAft>
                <a:spcPct val="0"/>
              </a:spcAft>
              <a:buFont typeface="Arial" panose="020B0604020202020204" pitchFamily="34" charset="0"/>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lvl="0" algn="l" defTabSz="914400" eaLnBrk="1" hangingPunct="1">
              <a:lnSpc>
                <a:spcPct val="150000"/>
              </a:lnSpc>
              <a:buClrTx/>
              <a:buSzTx/>
              <a:buNone/>
            </a:pP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②印鉴，即单位公章、账簿启用日期。 </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lnSpc>
                <a:spcPct val="150000"/>
              </a:lnSpc>
              <a:buClrTx/>
              <a:buSzTx/>
              <a:buNone/>
            </a:pP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③使用账簿页数，在本年度结束（12月31日）据实填写。</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lnSpc>
                <a:spcPct val="150000"/>
              </a:lnSpc>
              <a:buClrTx/>
              <a:buSzTx/>
              <a:buNone/>
            </a:pP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④经管人员，盖相关人员个人名章。记账人员更换时，应在交接记录中填写交接人员姓名、经管及交出时间和监交人员职务、姓名。</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0419">
                                            <p:txEl>
                                              <p:charRg st="0" end="24"/>
                                            </p:txEl>
                                          </p:spTgt>
                                        </p:tgtEl>
                                        <p:attrNameLst>
                                          <p:attrName>style.visibility</p:attrName>
                                        </p:attrNameLst>
                                      </p:cBhvr>
                                      <p:to>
                                        <p:strVal val="visible"/>
                                      </p:to>
                                    </p:set>
                                    <p:animEffect transition="in" filter="blinds(horizontal)">
                                      <p:cBhvr>
                                        <p:cTn id="7" dur="500"/>
                                        <p:tgtEl>
                                          <p:spTgt spid="60419">
                                            <p:txEl>
                                              <p:charRg st="0" end="24"/>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0419">
                                            <p:txEl>
                                              <p:charRg st="24" end="58"/>
                                            </p:txEl>
                                          </p:spTgt>
                                        </p:tgtEl>
                                        <p:attrNameLst>
                                          <p:attrName>style.visibility</p:attrName>
                                        </p:attrNameLst>
                                      </p:cBhvr>
                                      <p:to>
                                        <p:strVal val="visible"/>
                                      </p:to>
                                    </p:set>
                                    <p:animEffect transition="in" filter="blinds(horizontal)">
                                      <p:cBhvr>
                                        <p:cTn id="10" dur="500"/>
                                        <p:tgtEl>
                                          <p:spTgt spid="60419">
                                            <p:txEl>
                                              <p:charRg st="24" end="58"/>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0419">
                                            <p:txEl>
                                              <p:charRg st="58" end="129"/>
                                            </p:txEl>
                                          </p:spTgt>
                                        </p:tgtEl>
                                        <p:attrNameLst>
                                          <p:attrName>style.visibility</p:attrName>
                                        </p:attrNameLst>
                                      </p:cBhvr>
                                      <p:to>
                                        <p:strVal val="visible"/>
                                      </p:to>
                                    </p:set>
                                    <p:animEffect transition="in" filter="blinds(horizontal)">
                                      <p:cBhvr>
                                        <p:cTn id="13" dur="500"/>
                                        <p:tgtEl>
                                          <p:spTgt spid="60419">
                                            <p:txEl>
                                              <p:charRg st="58" end="12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59395" name="Rectangle 3"/>
          <p:cNvSpPr>
            <a:spLocks noGrp="1"/>
          </p:cNvSpPr>
          <p:nvPr>
            <p:ph idx="4294967295"/>
            <p:custDataLst>
              <p:tags r:id="rId3"/>
            </p:custDataLst>
          </p:nvPr>
        </p:nvSpPr>
        <p:spPr>
          <a:xfrm>
            <a:off x="1828800" y="1066800"/>
            <a:ext cx="8756015" cy="5216525"/>
          </a:xfrm>
          <a:noFill/>
          <a:ln w="9525">
            <a:noFill/>
          </a:ln>
        </p:spPr>
        <p:txBody>
          <a:bodyPr vert="horz" wrap="square" lIns="91440" tIns="45720" rIns="91440" bIns="45720" anchor="t" anchorCtr="0">
            <a:noAutofit/>
          </a:bodyPr>
          <a:lstStyle>
            <a:lvl1pPr marL="342900" indent="-342900" algn="l" rtl="0" eaLnBrk="0" fontAlgn="base" hangingPunct="0">
              <a:spcBef>
                <a:spcPct val="20000"/>
              </a:spcBef>
              <a:spcAft>
                <a:spcPct val="0"/>
              </a:spcAft>
              <a:buFont typeface="Arial" panose="020B0604020202020204" pitchFamily="34" charset="0"/>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lvl="0" algn="l" defTabSz="914400" eaLnBrk="1" hangingPunct="1">
              <a:lnSpc>
                <a:spcPct val="200000"/>
              </a:lnSpc>
              <a:buClrTx/>
              <a:buSzTx/>
              <a:buNone/>
            </a:pP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     ⑤粘贴印花税票并划双横线，除实收资本、资本公积按万分之五贴花，其他账簿均按每本5元贴花。 </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lnSpc>
                <a:spcPct val="200000"/>
              </a:lnSpc>
              <a:buClrTx/>
              <a:buSzTx/>
              <a:buNone/>
            </a:pP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　　  另外还需在经管人员一览表中填列账簿名称。 </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buClrTx/>
              <a:buSzTx/>
              <a:buNone/>
            </a:pP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p:txBody>
      </p:sp>
    </p:spTree>
    <p:custDataLst>
      <p:tags r:id="rId4"/>
    </p:custDataLst>
  </p:cSld>
  <p:clrMapOvr>
    <a:masterClrMapping/>
  </p:clrMapOvr>
  <p:timing>
    <p:tnLst>
      <p:par>
        <p:cTn id="1" dur="indefinite" restart="never" nodeType="tmRoot"/>
      </p:par>
    </p:tnLst>
    <p:bldLst>
      <p:bldP spid="59395"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35025" y="308610"/>
            <a:ext cx="10412095" cy="5023485"/>
          </a:xfrm>
          <a:prstGeom prst="rect">
            <a:avLst/>
          </a:prstGeom>
        </p:spPr>
        <p:txBody>
          <a:bodyPr>
            <a:noAutofit/>
          </a:bodyPr>
          <a:p>
            <a:pPr marL="0" indent="266700" algn="just" defTabSz="266700">
              <a:lnSpc>
                <a:spcPct val="150000"/>
              </a:lnSpc>
              <a:spcBef>
                <a:spcPct val="0"/>
              </a:spcBef>
              <a:spcAft>
                <a:spcPct val="0"/>
              </a:spcAft>
            </a:pPr>
            <a:r>
              <a:rPr lang="zh-CN" altLang="en-US" sz="2400">
                <a:latin typeface="方正粗黑宋简体" panose="02000000000000000000" charset="-122"/>
                <a:ea typeface="方正大黑体_GBK" panose="02010600010101010101" charset="-122"/>
              </a:rPr>
              <a:t>一、模拟实训企业概况</a:t>
            </a:r>
            <a:endParaRPr lang="zh-CN" altLang="en-US" sz="2400">
              <a:latin typeface="方正粗黑宋简体" panose="02000000000000000000" charset="-122"/>
              <a:ea typeface="方正大黑体_GBK" panose="02010600010101010101" charset="-122"/>
            </a:endParaRPr>
          </a:p>
          <a:p>
            <a:pPr marL="0" indent="266700" algn="just" defTabSz="266700">
              <a:lnSpc>
                <a:spcPct val="150000"/>
              </a:lnSpc>
              <a:spcBef>
                <a:spcPct val="0"/>
              </a:spcBef>
              <a:spcAft>
                <a:spcPct val="0"/>
              </a:spcAft>
            </a:pPr>
            <a:r>
              <a:rPr lang="en-US" altLang="zh-CN" sz="2400">
                <a:latin typeface="方正粗黑宋简体" panose="02000000000000000000" charset="-122"/>
                <a:ea typeface="方正大黑体_GBK" panose="02010600010101010101" charset="-122"/>
              </a:rPr>
              <a:t>1</a:t>
            </a:r>
            <a:r>
              <a:rPr lang="zh-CN" altLang="en-US" sz="2400">
                <a:latin typeface="方正粗黑宋简体" panose="02000000000000000000" charset="-122"/>
                <a:ea typeface="方正大黑体_GBK" panose="02010600010101010101" charset="-122"/>
              </a:rPr>
              <a:t>、企业名称：安徽新科电子有限责任公司</a:t>
            </a:r>
            <a:endParaRPr lang="zh-CN" altLang="en-US" sz="2400">
              <a:latin typeface="方正粗黑宋简体" panose="02000000000000000000" charset="-122"/>
              <a:ea typeface="方正大黑体_GBK" panose="02010600010101010101" charset="-122"/>
            </a:endParaRPr>
          </a:p>
          <a:p>
            <a:pPr marL="0" indent="266700" algn="just" defTabSz="266700">
              <a:lnSpc>
                <a:spcPct val="150000"/>
              </a:lnSpc>
              <a:spcBef>
                <a:spcPct val="0"/>
              </a:spcBef>
              <a:spcAft>
                <a:spcPct val="0"/>
              </a:spcAft>
            </a:pPr>
            <a:r>
              <a:rPr lang="en-US" altLang="zh-CN" sz="2400">
                <a:latin typeface="方正粗黑宋简体" panose="02000000000000000000" charset="-122"/>
                <a:ea typeface="方正大黑体_GBK" panose="02010600010101010101" charset="-122"/>
              </a:rPr>
              <a:t>2</a:t>
            </a:r>
            <a:r>
              <a:rPr lang="zh-CN" altLang="en-US" sz="2400">
                <a:latin typeface="方正粗黑宋简体" panose="02000000000000000000" charset="-122"/>
                <a:ea typeface="方正大黑体_GBK" panose="02010600010101010101" charset="-122"/>
              </a:rPr>
              <a:t>、有关人员：</a:t>
            </a:r>
            <a:endParaRPr lang="zh-CN" altLang="en-US" sz="2400">
              <a:latin typeface="方正粗黑宋简体" panose="02000000000000000000" charset="-122"/>
              <a:ea typeface="方正大黑体_GBK" panose="02010600010101010101" charset="-122"/>
            </a:endParaRPr>
          </a:p>
          <a:p>
            <a:pPr marL="0" indent="455930" algn="just" defTabSz="266700">
              <a:lnSpc>
                <a:spcPct val="150000"/>
              </a:lnSpc>
              <a:spcBef>
                <a:spcPct val="0"/>
              </a:spcBef>
              <a:spcAft>
                <a:spcPct val="0"/>
              </a:spcAft>
            </a:pPr>
            <a:r>
              <a:rPr lang="zh-CN" altLang="en-US" sz="2400">
                <a:latin typeface="方正粗黑宋简体" panose="02000000000000000000" charset="-122"/>
                <a:ea typeface="方正大黑体_GBK" panose="02010600010101010101" charset="-122"/>
              </a:rPr>
              <a:t>法人代表：赵国庆</a:t>
            </a:r>
            <a:endParaRPr lang="zh-CN" altLang="en-US" sz="2400">
              <a:latin typeface="方正粗黑宋简体" panose="02000000000000000000" charset="-122"/>
              <a:ea typeface="方正大黑体_GBK" panose="02010600010101010101" charset="-122"/>
            </a:endParaRPr>
          </a:p>
          <a:p>
            <a:pPr marL="0" indent="455930" algn="just" defTabSz="266700">
              <a:lnSpc>
                <a:spcPct val="150000"/>
              </a:lnSpc>
              <a:spcBef>
                <a:spcPct val="0"/>
              </a:spcBef>
              <a:spcAft>
                <a:spcPct val="0"/>
              </a:spcAft>
            </a:pPr>
            <a:r>
              <a:rPr lang="zh-CN" altLang="en-US" sz="2400">
                <a:latin typeface="方正粗黑宋简体" panose="02000000000000000000" charset="-122"/>
                <a:ea typeface="方正大黑体_GBK" panose="02010600010101010101" charset="-122"/>
              </a:rPr>
              <a:t>会计主管：丁强</a:t>
            </a:r>
            <a:endParaRPr lang="zh-CN" altLang="en-US" sz="2400">
              <a:latin typeface="方正粗黑宋简体" panose="02000000000000000000" charset="-122"/>
              <a:ea typeface="方正大黑体_GBK" panose="02010600010101010101" charset="-122"/>
            </a:endParaRPr>
          </a:p>
          <a:p>
            <a:pPr marL="0" indent="455930" algn="just" defTabSz="266700">
              <a:lnSpc>
                <a:spcPct val="150000"/>
              </a:lnSpc>
              <a:spcBef>
                <a:spcPct val="0"/>
              </a:spcBef>
              <a:spcAft>
                <a:spcPct val="0"/>
              </a:spcAft>
            </a:pPr>
            <a:r>
              <a:rPr lang="zh-CN" altLang="en-US" sz="2400">
                <a:latin typeface="方正粗黑宋简体" panose="02000000000000000000" charset="-122"/>
                <a:ea typeface="方正大黑体_GBK" panose="02010600010101010101" charset="-122"/>
              </a:rPr>
              <a:t>会计：王平</a:t>
            </a:r>
            <a:endParaRPr lang="zh-CN" altLang="en-US" sz="2400">
              <a:latin typeface="方正粗黑宋简体" panose="02000000000000000000" charset="-122"/>
              <a:ea typeface="方正大黑体_GBK" panose="02010600010101010101" charset="-122"/>
            </a:endParaRPr>
          </a:p>
          <a:p>
            <a:pPr marL="0" indent="455930" algn="just" defTabSz="266700">
              <a:lnSpc>
                <a:spcPct val="150000"/>
              </a:lnSpc>
              <a:spcBef>
                <a:spcPct val="0"/>
              </a:spcBef>
              <a:spcAft>
                <a:spcPct val="0"/>
              </a:spcAft>
            </a:pPr>
            <a:r>
              <a:rPr lang="zh-CN" altLang="en-US" sz="2400">
                <a:latin typeface="方正粗黑宋简体" panose="02000000000000000000" charset="-122"/>
                <a:ea typeface="方正大黑体_GBK" panose="02010600010101010101" charset="-122"/>
              </a:rPr>
              <a:t>出纳：李红艳</a:t>
            </a:r>
            <a:endParaRPr lang="zh-CN" altLang="en-US" sz="2400">
              <a:latin typeface="方正粗黑宋简体" panose="02000000000000000000" charset="-122"/>
              <a:ea typeface="方正大黑体_GBK" panose="02010600010101010101" charset="-122"/>
            </a:endParaRPr>
          </a:p>
          <a:p>
            <a:pPr marL="0" indent="455930" algn="just" defTabSz="266700">
              <a:lnSpc>
                <a:spcPct val="150000"/>
              </a:lnSpc>
              <a:spcBef>
                <a:spcPct val="0"/>
              </a:spcBef>
              <a:spcAft>
                <a:spcPct val="0"/>
              </a:spcAft>
            </a:pPr>
            <a:r>
              <a:rPr lang="zh-CN" altLang="en-US" sz="2400">
                <a:latin typeface="方正粗黑宋简体" panose="02000000000000000000" charset="-122"/>
                <a:ea typeface="方正大黑体_GBK" panose="02010600010101010101" charset="-122"/>
              </a:rPr>
              <a:t>复核：杨鸿</a:t>
            </a:r>
            <a:endParaRPr lang="zh-CN" altLang="en-US" sz="2400">
              <a:latin typeface="方正粗黑宋简体" panose="02000000000000000000" charset="-122"/>
              <a:ea typeface="方正大黑体_GBK" panose="02010600010101010101" charset="-122"/>
            </a:endParaRPr>
          </a:p>
          <a:p>
            <a:pPr marL="0" indent="266700" algn="just" defTabSz="266700">
              <a:lnSpc>
                <a:spcPct val="150000"/>
              </a:lnSpc>
              <a:spcBef>
                <a:spcPct val="0"/>
              </a:spcBef>
              <a:spcAft>
                <a:spcPct val="0"/>
              </a:spcAft>
            </a:pPr>
            <a:r>
              <a:rPr lang="zh-CN" altLang="en-US" sz="2400">
                <a:latin typeface="方正粗黑宋简体" panose="02000000000000000000" charset="-122"/>
                <a:ea typeface="方正大黑体_GBK" panose="02010600010101010101" charset="-122"/>
              </a:rPr>
              <a:t>二、会计事项</a:t>
            </a:r>
            <a:endParaRPr lang="zh-CN" altLang="en-US" sz="2400">
              <a:latin typeface="方正粗黑宋简体" panose="02000000000000000000" charset="-122"/>
              <a:ea typeface="方正大黑体_GBK" panose="02010600010101010101" charset="-122"/>
            </a:endParaRPr>
          </a:p>
          <a:p>
            <a:pPr marL="0" indent="266700" algn="just" defTabSz="266700">
              <a:lnSpc>
                <a:spcPct val="150000"/>
              </a:lnSpc>
              <a:spcBef>
                <a:spcPct val="0"/>
              </a:spcBef>
              <a:spcAft>
                <a:spcPct val="0"/>
              </a:spcAft>
            </a:pPr>
            <a:r>
              <a:rPr lang="en-US" altLang="zh-CN" sz="2400">
                <a:latin typeface="方正粗黑宋简体" panose="02000000000000000000" charset="-122"/>
                <a:ea typeface="方正大黑体_GBK" panose="02010600010101010101" charset="-122"/>
              </a:rPr>
              <a:t>20*4</a:t>
            </a:r>
            <a:r>
              <a:rPr lang="zh-CN" altLang="en-US" sz="2400">
                <a:latin typeface="方正粗黑宋简体" panose="02000000000000000000" charset="-122"/>
                <a:ea typeface="方正大黑体_GBK" panose="02010600010101010101" charset="-122"/>
              </a:rPr>
              <a:t>年</a:t>
            </a:r>
            <a:r>
              <a:rPr lang="en-US" altLang="zh-CN" sz="2400">
                <a:latin typeface="方正粗黑宋简体" panose="02000000000000000000" charset="-122"/>
                <a:ea typeface="方正大黑体_GBK" panose="02010600010101010101" charset="-122"/>
              </a:rPr>
              <a:t>9</a:t>
            </a:r>
            <a:r>
              <a:rPr lang="zh-CN" altLang="en-US" sz="2400">
                <a:latin typeface="方正粗黑宋简体" panose="02000000000000000000" charset="-122"/>
                <a:ea typeface="方正大黑体_GBK" panose="02010600010101010101" charset="-122"/>
              </a:rPr>
              <a:t>月</a:t>
            </a:r>
            <a:r>
              <a:rPr lang="en-US" altLang="zh-CN" sz="2400">
                <a:latin typeface="方正粗黑宋简体" panose="02000000000000000000" charset="-122"/>
                <a:ea typeface="方正大黑体_GBK" panose="02010600010101010101" charset="-122"/>
              </a:rPr>
              <a:t>1</a:t>
            </a:r>
            <a:r>
              <a:rPr lang="zh-CN" altLang="en-US" sz="2400">
                <a:latin typeface="方正粗黑宋简体" panose="02000000000000000000" charset="-122"/>
                <a:ea typeface="方正大黑体_GBK" panose="02010600010101010101" charset="-122"/>
              </a:rPr>
              <a:t>日企业现金日记账已登记满（本年度第二册），需要启用新的现金日记账（新现金日记账的编号为</a:t>
            </a:r>
            <a:r>
              <a:rPr lang="en-US" altLang="zh-CN" sz="2400">
                <a:latin typeface="方正粗黑宋简体" panose="02000000000000000000" charset="-122"/>
                <a:ea typeface="方正大黑体_GBK" panose="02010600010101010101" charset="-122"/>
              </a:rPr>
              <a:t>XKDZ20*409</a:t>
            </a:r>
            <a:r>
              <a:rPr lang="zh-CN" altLang="en-US" sz="2400">
                <a:latin typeface="方正粗黑宋简体" panose="02000000000000000000" charset="-122"/>
                <a:ea typeface="方正大黑体_GBK" panose="02010600010101010101" charset="-122"/>
              </a:rPr>
              <a:t>；账簿页数为</a:t>
            </a:r>
            <a:r>
              <a:rPr lang="en-US" altLang="zh-CN" sz="2400">
                <a:latin typeface="方正粗黑宋简体" panose="02000000000000000000" charset="-122"/>
                <a:ea typeface="方正大黑体_GBK" panose="02010600010101010101" charset="-122"/>
              </a:rPr>
              <a:t>100</a:t>
            </a:r>
            <a:r>
              <a:rPr lang="zh-CN" altLang="en-US" sz="2400">
                <a:latin typeface="方正粗黑宋简体" panose="02000000000000000000" charset="-122"/>
                <a:ea typeface="方正大黑体_GBK" panose="02010600010101010101" charset="-122"/>
              </a:rPr>
              <a:t>页）</a:t>
            </a:r>
            <a:endParaRPr lang="zh-CN" altLang="en-US" sz="2400">
              <a:latin typeface="方正粗黑宋简体" panose="02000000000000000000" charset="-122"/>
              <a:ea typeface="方正大黑体_GBK" panose="02010600010101010101"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pic>
        <p:nvPicPr>
          <p:cNvPr id="13316" name="Picture 4" descr="2"/>
          <p:cNvPicPr>
            <a:picLocks noChangeAspect="1"/>
          </p:cNvPicPr>
          <p:nvPr/>
        </p:nvPicPr>
        <p:blipFill>
          <a:blip r:embed="rId3"/>
          <a:stretch>
            <a:fillRect/>
          </a:stretch>
        </p:blipFill>
        <p:spPr>
          <a:xfrm>
            <a:off x="1524000" y="-635"/>
            <a:ext cx="9144000" cy="6858635"/>
          </a:xfrm>
          <a:prstGeom prst="rect">
            <a:avLst/>
          </a:prstGeom>
          <a:noFill/>
          <a:ln w="9525">
            <a:noFill/>
          </a:ln>
        </p:spPr>
      </p:pic>
      <p:sp>
        <p:nvSpPr>
          <p:cNvPr id="60421" name="Text Box 5"/>
          <p:cNvSpPr txBox="1"/>
          <p:nvPr>
            <p:custDataLst>
              <p:tags r:id="rId4"/>
            </p:custDataLst>
          </p:nvPr>
        </p:nvSpPr>
        <p:spPr>
          <a:xfrm>
            <a:off x="4419600" y="914400"/>
            <a:ext cx="3902075" cy="337185"/>
          </a:xfrm>
          <a:prstGeom prst="rect">
            <a:avLst/>
          </a:prstGeom>
          <a:noFill/>
          <a:ln w="9525">
            <a:noFill/>
          </a:ln>
        </p:spPr>
        <p:txBody>
          <a:bodyPr>
            <a:spAutoFit/>
          </a:bodyPr>
          <a:p>
            <a:r>
              <a:rPr lang="zh-CN" altLang="en-US" sz="1600" b="1" dirty="0">
                <a:solidFill>
                  <a:srgbClr val="000000"/>
                </a:solidFill>
                <a:latin typeface="方正粗黑宋简体" panose="02000000000000000000" charset="-122"/>
                <a:ea typeface="方正大黑体_GBK" panose="02010600010101010101" charset="-122"/>
              </a:rPr>
              <a:t>安徽新科电子有限责任公司</a:t>
            </a:r>
            <a:endParaRPr lang="zh-CN" altLang="en-US" sz="1600" b="1" dirty="0">
              <a:solidFill>
                <a:srgbClr val="000000"/>
              </a:solidFill>
              <a:latin typeface="方正粗黑宋简体" panose="02000000000000000000" charset="-122"/>
              <a:ea typeface="方正大黑体_GBK" panose="02010600010101010101" charset="-122"/>
            </a:endParaRPr>
          </a:p>
        </p:txBody>
      </p:sp>
      <p:sp>
        <p:nvSpPr>
          <p:cNvPr id="60423" name="Text Box 7"/>
          <p:cNvSpPr txBox="1"/>
          <p:nvPr>
            <p:custDataLst>
              <p:tags r:id="rId5"/>
            </p:custDataLst>
          </p:nvPr>
        </p:nvSpPr>
        <p:spPr>
          <a:xfrm>
            <a:off x="6537960" y="1333500"/>
            <a:ext cx="1295400" cy="337185"/>
          </a:xfrm>
          <a:prstGeom prst="rect">
            <a:avLst/>
          </a:prstGeom>
          <a:noFill/>
          <a:ln w="9525">
            <a:noFill/>
          </a:ln>
        </p:spPr>
        <p:txBody>
          <a:bodyPr>
            <a:spAutoFit/>
          </a:bodyPr>
          <a:p>
            <a:pPr>
              <a:spcBef>
                <a:spcPct val="50000"/>
              </a:spcBef>
            </a:pPr>
            <a:r>
              <a:rPr lang="en-US" altLang="zh-CN" sz="1600" dirty="0">
                <a:solidFill>
                  <a:srgbClr val="000000"/>
                </a:solidFill>
                <a:latin typeface="方正粗黑宋简体" panose="02000000000000000000" charset="-122"/>
                <a:ea typeface="方正大黑体_GBK" panose="02010600010101010101" charset="-122"/>
              </a:rPr>
              <a:t>20</a:t>
            </a:r>
            <a:endParaRPr lang="en-US" altLang="zh-CN" sz="1600" dirty="0">
              <a:solidFill>
                <a:srgbClr val="000000"/>
              </a:solidFill>
              <a:latin typeface="方正粗黑宋简体" panose="02000000000000000000" charset="-122"/>
              <a:ea typeface="方正大黑体_GBK" panose="02010600010101010101" charset="-122"/>
            </a:endParaRPr>
          </a:p>
        </p:txBody>
      </p:sp>
      <p:sp>
        <p:nvSpPr>
          <p:cNvPr id="60424" name="Text Box 8"/>
          <p:cNvSpPr txBox="1"/>
          <p:nvPr>
            <p:custDataLst>
              <p:tags r:id="rId6"/>
            </p:custDataLst>
          </p:nvPr>
        </p:nvSpPr>
        <p:spPr>
          <a:xfrm>
            <a:off x="5715000" y="1524000"/>
            <a:ext cx="2514600" cy="337185"/>
          </a:xfrm>
          <a:prstGeom prst="rect">
            <a:avLst/>
          </a:prstGeom>
          <a:noFill/>
          <a:ln w="9525">
            <a:noFill/>
          </a:ln>
        </p:spPr>
        <p:txBody>
          <a:bodyPr>
            <a:spAutoFit/>
          </a:bodyPr>
          <a:p>
            <a:pPr>
              <a:spcBef>
                <a:spcPct val="50000"/>
              </a:spcBef>
            </a:pPr>
            <a:r>
              <a:rPr lang="en-US" altLang="zh-CN" sz="1600" dirty="0">
                <a:solidFill>
                  <a:srgbClr val="000000"/>
                </a:solidFill>
                <a:latin typeface="方正粗黑宋简体" panose="02000000000000000000" charset="-122"/>
                <a:ea typeface="方正大黑体_GBK" panose="02010600010101010101" charset="-122"/>
              </a:rPr>
              <a:t>   20*4         9       1</a:t>
            </a:r>
            <a:endParaRPr lang="en-US" altLang="zh-CN" sz="1600" dirty="0">
              <a:solidFill>
                <a:srgbClr val="000000"/>
              </a:solidFill>
              <a:latin typeface="方正粗黑宋简体" panose="02000000000000000000" charset="-122"/>
              <a:ea typeface="方正大黑体_GBK" panose="02010600010101010101" charset="-122"/>
            </a:endParaRPr>
          </a:p>
        </p:txBody>
      </p:sp>
      <p:sp>
        <p:nvSpPr>
          <p:cNvPr id="60426" name="Text Box 10"/>
          <p:cNvSpPr txBox="1"/>
          <p:nvPr>
            <p:custDataLst>
              <p:tags r:id="rId7"/>
            </p:custDataLst>
          </p:nvPr>
        </p:nvSpPr>
        <p:spPr>
          <a:xfrm>
            <a:off x="7162800" y="2146935"/>
            <a:ext cx="914400" cy="337185"/>
          </a:xfrm>
          <a:prstGeom prst="rect">
            <a:avLst/>
          </a:prstGeom>
          <a:noFill/>
          <a:ln w="9525">
            <a:noFill/>
          </a:ln>
        </p:spPr>
        <p:txBody>
          <a:bodyPr>
            <a:spAutoFit/>
          </a:bodyPr>
          <a:p>
            <a:pPr>
              <a:spcBef>
                <a:spcPct val="50000"/>
              </a:spcBef>
            </a:pPr>
            <a:r>
              <a:rPr lang="zh-CN" altLang="en-US" sz="1600" dirty="0">
                <a:solidFill>
                  <a:srgbClr val="000000"/>
                </a:solidFill>
                <a:latin typeface="方正粗黑宋简体" panose="02000000000000000000" charset="-122"/>
                <a:ea typeface="方正大黑体_GBK" panose="02010600010101010101" charset="-122"/>
                <a:cs typeface="黑体" panose="02010609060101010101" charset="-122"/>
              </a:rPr>
              <a:t>秦   昕</a:t>
            </a:r>
            <a:endParaRPr lang="zh-CN" altLang="en-US" sz="1600" dirty="0">
              <a:solidFill>
                <a:srgbClr val="000000"/>
              </a:solidFill>
              <a:latin typeface="方正粗黑宋简体" panose="02000000000000000000" charset="-122"/>
              <a:ea typeface="方正大黑体_GBK" panose="02010600010101010101" charset="-122"/>
              <a:cs typeface="黑体" panose="02010609060101010101" charset="-122"/>
            </a:endParaRPr>
          </a:p>
        </p:txBody>
      </p:sp>
      <p:sp>
        <p:nvSpPr>
          <p:cNvPr id="60427" name="Text Box 11"/>
          <p:cNvSpPr txBox="1"/>
          <p:nvPr>
            <p:custDataLst>
              <p:tags r:id="rId8"/>
            </p:custDataLst>
          </p:nvPr>
        </p:nvSpPr>
        <p:spPr>
          <a:xfrm>
            <a:off x="4659630" y="2155190"/>
            <a:ext cx="838200" cy="337185"/>
          </a:xfrm>
          <a:prstGeom prst="rect">
            <a:avLst/>
          </a:prstGeom>
          <a:noFill/>
          <a:ln w="9525">
            <a:noFill/>
          </a:ln>
        </p:spPr>
        <p:txBody>
          <a:bodyPr>
            <a:spAutoFit/>
          </a:bodyPr>
          <a:p>
            <a:pPr>
              <a:spcBef>
                <a:spcPct val="50000"/>
              </a:spcBef>
            </a:pPr>
            <a:r>
              <a:rPr lang="zh-CN" altLang="en-US" sz="1600" dirty="0">
                <a:solidFill>
                  <a:srgbClr val="000000"/>
                </a:solidFill>
                <a:latin typeface="方正粗黑宋简体" panose="02000000000000000000" charset="-122"/>
                <a:ea typeface="方正大黑体_GBK" panose="02010600010101010101" charset="-122"/>
                <a:cs typeface="黑体" panose="02010609060101010101" charset="-122"/>
              </a:rPr>
              <a:t>王平</a:t>
            </a:r>
            <a:endParaRPr lang="zh-CN" altLang="en-US" sz="1600" dirty="0">
              <a:solidFill>
                <a:srgbClr val="000000"/>
              </a:solidFill>
              <a:latin typeface="方正粗黑宋简体" panose="02000000000000000000" charset="-122"/>
              <a:ea typeface="方正大黑体_GBK" panose="02010600010101010101" charset="-122"/>
              <a:cs typeface="黑体" panose="02010609060101010101" charset="-122"/>
            </a:endParaRPr>
          </a:p>
        </p:txBody>
      </p:sp>
      <p:sp>
        <p:nvSpPr>
          <p:cNvPr id="60428" name="Text Box 12"/>
          <p:cNvSpPr txBox="1"/>
          <p:nvPr>
            <p:custDataLst>
              <p:tags r:id="rId9"/>
            </p:custDataLst>
          </p:nvPr>
        </p:nvSpPr>
        <p:spPr>
          <a:xfrm>
            <a:off x="5909310" y="2162810"/>
            <a:ext cx="1143000" cy="337185"/>
          </a:xfrm>
          <a:prstGeom prst="rect">
            <a:avLst/>
          </a:prstGeom>
          <a:noFill/>
          <a:ln w="9525">
            <a:noFill/>
          </a:ln>
        </p:spPr>
        <p:txBody>
          <a:bodyPr>
            <a:spAutoFit/>
          </a:bodyPr>
          <a:p>
            <a:pPr>
              <a:spcBef>
                <a:spcPct val="50000"/>
              </a:spcBef>
            </a:pPr>
            <a:r>
              <a:rPr lang="zh-CN" altLang="en-US" sz="1600" dirty="0">
                <a:solidFill>
                  <a:srgbClr val="000000"/>
                </a:solidFill>
                <a:latin typeface="方正粗黑宋简体" panose="02000000000000000000" charset="-122"/>
                <a:ea typeface="方正大黑体_GBK" panose="02010600010101010101" charset="-122"/>
                <a:cs typeface="黑体" panose="02010609060101010101" charset="-122"/>
              </a:rPr>
              <a:t>丁强</a:t>
            </a:r>
            <a:endParaRPr lang="zh-CN" altLang="en-US" sz="1600" dirty="0">
              <a:solidFill>
                <a:srgbClr val="000000"/>
              </a:solidFill>
              <a:latin typeface="方正粗黑宋简体" panose="02000000000000000000" charset="-122"/>
              <a:ea typeface="方正大黑体_GBK" panose="02010600010101010101" charset="-122"/>
              <a:cs typeface="黑体" panose="02010609060101010101" charset="-122"/>
            </a:endParaRPr>
          </a:p>
        </p:txBody>
      </p:sp>
      <p:sp>
        <p:nvSpPr>
          <p:cNvPr id="60429" name="Text Box 13"/>
          <p:cNvSpPr txBox="1"/>
          <p:nvPr>
            <p:custDataLst>
              <p:tags r:id="rId10"/>
            </p:custDataLst>
          </p:nvPr>
        </p:nvSpPr>
        <p:spPr>
          <a:xfrm>
            <a:off x="3267075" y="2169795"/>
            <a:ext cx="1219200" cy="337185"/>
          </a:xfrm>
          <a:prstGeom prst="rect">
            <a:avLst/>
          </a:prstGeom>
          <a:noFill/>
          <a:ln w="9525">
            <a:noFill/>
          </a:ln>
        </p:spPr>
        <p:txBody>
          <a:bodyPr>
            <a:spAutoFit/>
          </a:bodyPr>
          <a:p>
            <a:pPr>
              <a:spcBef>
                <a:spcPct val="50000"/>
              </a:spcBef>
            </a:pPr>
            <a:r>
              <a:rPr lang="zh-CN" altLang="en-US" sz="1600" dirty="0">
                <a:solidFill>
                  <a:srgbClr val="000000"/>
                </a:solidFill>
                <a:latin typeface="方正粗黑宋简体" panose="02000000000000000000" charset="-122"/>
                <a:ea typeface="方正大黑体_GBK" panose="02010600010101010101" charset="-122"/>
                <a:cs typeface="黑体" panose="02010609060101010101" charset="-122"/>
              </a:rPr>
              <a:t>李红艳</a:t>
            </a:r>
            <a:endParaRPr lang="zh-CN" altLang="en-US" sz="1600" dirty="0">
              <a:solidFill>
                <a:srgbClr val="000000"/>
              </a:solidFill>
              <a:latin typeface="方正粗黑宋简体" panose="02000000000000000000" charset="-122"/>
              <a:ea typeface="方正大黑体_GBK" panose="02010600010101010101" charset="-122"/>
              <a:cs typeface="黑体" panose="02010609060101010101" charset="-122"/>
            </a:endParaRPr>
          </a:p>
        </p:txBody>
      </p:sp>
      <p:sp>
        <p:nvSpPr>
          <p:cNvPr id="60430" name="Text Box 14"/>
          <p:cNvSpPr txBox="1"/>
          <p:nvPr>
            <p:custDataLst>
              <p:tags r:id="rId11"/>
            </p:custDataLst>
          </p:nvPr>
        </p:nvSpPr>
        <p:spPr>
          <a:xfrm>
            <a:off x="2514600" y="3352800"/>
            <a:ext cx="1263015" cy="337185"/>
          </a:xfrm>
          <a:prstGeom prst="rect">
            <a:avLst/>
          </a:prstGeom>
          <a:noFill/>
          <a:ln w="9525">
            <a:noFill/>
          </a:ln>
        </p:spPr>
        <p:txBody>
          <a:bodyPr wrap="square">
            <a:spAutoFit/>
          </a:bodyPr>
          <a:p>
            <a:pPr>
              <a:spcBef>
                <a:spcPct val="50000"/>
              </a:spcBef>
            </a:pPr>
            <a:r>
              <a:rPr lang="zh-CN" altLang="en-US" sz="1600" dirty="0">
                <a:solidFill>
                  <a:srgbClr val="000000"/>
                </a:solidFill>
                <a:latin typeface="方正粗黑宋简体" panose="02000000000000000000" charset="-122"/>
                <a:ea typeface="方正大黑体_GBK" panose="02010600010101010101" charset="-122"/>
                <a:cs typeface="黑体" panose="02010609060101010101" charset="-122"/>
              </a:rPr>
              <a:t>秦 昕</a:t>
            </a:r>
            <a:endParaRPr lang="zh-CN" altLang="en-US" sz="1600" dirty="0">
              <a:solidFill>
                <a:srgbClr val="000000"/>
              </a:solidFill>
              <a:latin typeface="方正粗黑宋简体" panose="02000000000000000000" charset="-122"/>
              <a:ea typeface="方正大黑体_GBK" panose="02010600010101010101" charset="-122"/>
              <a:cs typeface="黑体" panose="02010609060101010101" charset="-122"/>
            </a:endParaRPr>
          </a:p>
        </p:txBody>
      </p:sp>
      <p:sp>
        <p:nvSpPr>
          <p:cNvPr id="60431" name="Text Box 15"/>
          <p:cNvSpPr txBox="1"/>
          <p:nvPr>
            <p:custDataLst>
              <p:tags r:id="rId12"/>
            </p:custDataLst>
          </p:nvPr>
        </p:nvSpPr>
        <p:spPr>
          <a:xfrm>
            <a:off x="4343400" y="3276600"/>
            <a:ext cx="3276600" cy="337185"/>
          </a:xfrm>
          <a:prstGeom prst="rect">
            <a:avLst/>
          </a:prstGeom>
          <a:noFill/>
          <a:ln w="9525">
            <a:noFill/>
          </a:ln>
        </p:spPr>
        <p:txBody>
          <a:bodyPr>
            <a:spAutoFit/>
          </a:bodyPr>
          <a:p>
            <a:pPr>
              <a:spcBef>
                <a:spcPct val="50000"/>
              </a:spcBef>
            </a:pPr>
            <a:r>
              <a:rPr lang="zh-CN" altLang="en-US" sz="1600" dirty="0">
                <a:solidFill>
                  <a:srgbClr val="000000"/>
                </a:solidFill>
                <a:latin typeface="方正粗黑宋简体" panose="02000000000000000000" charset="-122"/>
                <a:ea typeface="方正大黑体_GBK" panose="02010600010101010101" charset="-122"/>
              </a:rPr>
              <a:t>        </a:t>
            </a:r>
            <a:r>
              <a:rPr lang="en-US" altLang="zh-CN" sz="1600" dirty="0">
                <a:solidFill>
                  <a:srgbClr val="000000"/>
                </a:solidFill>
                <a:latin typeface="方正粗黑宋简体" panose="02000000000000000000" charset="-122"/>
                <a:ea typeface="方正大黑体_GBK" panose="02010600010101010101" charset="-122"/>
              </a:rPr>
              <a:t>2019      1       1</a:t>
            </a:r>
            <a:endParaRPr lang="en-US" altLang="zh-CN" sz="1600" dirty="0">
              <a:solidFill>
                <a:srgbClr val="000000"/>
              </a:solidFill>
              <a:latin typeface="方正粗黑宋简体" panose="02000000000000000000" charset="-122"/>
              <a:ea typeface="方正大黑体_GBK" panose="02010600010101010101" charset="-122"/>
            </a:endParaRPr>
          </a:p>
        </p:txBody>
      </p:sp>
      <p:sp>
        <p:nvSpPr>
          <p:cNvPr id="60432" name="Text Box 16"/>
          <p:cNvSpPr txBox="1"/>
          <p:nvPr>
            <p:custDataLst>
              <p:tags r:id="rId13"/>
            </p:custDataLst>
          </p:nvPr>
        </p:nvSpPr>
        <p:spPr>
          <a:xfrm>
            <a:off x="4343400" y="3505200"/>
            <a:ext cx="3048000" cy="337185"/>
          </a:xfrm>
          <a:prstGeom prst="rect">
            <a:avLst/>
          </a:prstGeom>
          <a:noFill/>
          <a:ln w="9525">
            <a:noFill/>
          </a:ln>
        </p:spPr>
        <p:txBody>
          <a:bodyPr>
            <a:spAutoFit/>
          </a:bodyPr>
          <a:p>
            <a:pPr>
              <a:spcBef>
                <a:spcPct val="50000"/>
              </a:spcBef>
            </a:pPr>
            <a:r>
              <a:rPr lang="zh-CN" altLang="en-US" sz="1600" dirty="0">
                <a:solidFill>
                  <a:srgbClr val="000000"/>
                </a:solidFill>
                <a:latin typeface="方正粗黑宋简体" panose="02000000000000000000" charset="-122"/>
                <a:ea typeface="方正大黑体_GBK" panose="02010600010101010101" charset="-122"/>
              </a:rPr>
              <a:t>        </a:t>
            </a:r>
            <a:r>
              <a:rPr lang="en-US" altLang="zh-CN" sz="1600" dirty="0">
                <a:solidFill>
                  <a:srgbClr val="000000"/>
                </a:solidFill>
                <a:latin typeface="方正粗黑宋简体" panose="02000000000000000000" charset="-122"/>
                <a:ea typeface="方正大黑体_GBK" panose="02010600010101010101" charset="-122"/>
              </a:rPr>
              <a:t>2019      3       31</a:t>
            </a:r>
            <a:endParaRPr lang="en-US" altLang="zh-CN" sz="1600" dirty="0">
              <a:solidFill>
                <a:srgbClr val="000000"/>
              </a:solidFill>
              <a:latin typeface="方正粗黑宋简体" panose="02000000000000000000" charset="-122"/>
              <a:ea typeface="方正大黑体_GBK" panose="02010600010101010101" charset="-122"/>
            </a:endParaRPr>
          </a:p>
        </p:txBody>
      </p:sp>
      <p:sp>
        <p:nvSpPr>
          <p:cNvPr id="60433" name="Text Box 17"/>
          <p:cNvSpPr txBox="1"/>
          <p:nvPr>
            <p:custDataLst>
              <p:tags r:id="rId14"/>
            </p:custDataLst>
          </p:nvPr>
        </p:nvSpPr>
        <p:spPr>
          <a:xfrm>
            <a:off x="2514600" y="3733800"/>
            <a:ext cx="1066800" cy="337185"/>
          </a:xfrm>
          <a:prstGeom prst="rect">
            <a:avLst/>
          </a:prstGeom>
          <a:noFill/>
          <a:ln w="9525">
            <a:noFill/>
          </a:ln>
        </p:spPr>
        <p:txBody>
          <a:bodyPr>
            <a:spAutoFit/>
          </a:bodyPr>
          <a:p>
            <a:pPr>
              <a:spcBef>
                <a:spcPct val="50000"/>
              </a:spcBef>
            </a:pPr>
            <a:r>
              <a:rPr lang="zh-CN" altLang="en-US" sz="1600" dirty="0">
                <a:solidFill>
                  <a:srgbClr val="000000"/>
                </a:solidFill>
                <a:latin typeface="方正粗黑宋简体" panose="02000000000000000000" charset="-122"/>
                <a:ea typeface="方正大黑体_GBK" panose="02010600010101010101" charset="-122"/>
              </a:rPr>
              <a:t>王玉东</a:t>
            </a:r>
            <a:endParaRPr lang="zh-CN" altLang="en-US" sz="1600" dirty="0">
              <a:solidFill>
                <a:srgbClr val="000000"/>
              </a:solidFill>
              <a:latin typeface="方正粗黑宋简体" panose="02000000000000000000" charset="-122"/>
              <a:ea typeface="方正大黑体_GBK" panose="02010600010101010101" charset="-122"/>
            </a:endParaRPr>
          </a:p>
        </p:txBody>
      </p:sp>
      <p:sp>
        <p:nvSpPr>
          <p:cNvPr id="60434" name="Text Box 18"/>
          <p:cNvSpPr txBox="1"/>
          <p:nvPr>
            <p:custDataLst>
              <p:tags r:id="rId15"/>
            </p:custDataLst>
          </p:nvPr>
        </p:nvSpPr>
        <p:spPr>
          <a:xfrm>
            <a:off x="4343400" y="3721100"/>
            <a:ext cx="3124200" cy="337185"/>
          </a:xfrm>
          <a:prstGeom prst="rect">
            <a:avLst/>
          </a:prstGeom>
          <a:noFill/>
          <a:ln w="9525">
            <a:noFill/>
          </a:ln>
        </p:spPr>
        <p:txBody>
          <a:bodyPr>
            <a:spAutoFit/>
          </a:bodyPr>
          <a:p>
            <a:pPr>
              <a:spcBef>
                <a:spcPct val="50000"/>
              </a:spcBef>
            </a:pPr>
            <a:r>
              <a:rPr lang="zh-CN" altLang="en-US" sz="1600" dirty="0">
                <a:solidFill>
                  <a:srgbClr val="000000"/>
                </a:solidFill>
                <a:latin typeface="方正粗黑宋简体" panose="02000000000000000000" charset="-122"/>
                <a:ea typeface="方正大黑体_GBK" panose="02010600010101010101" charset="-122"/>
              </a:rPr>
              <a:t>        </a:t>
            </a:r>
            <a:r>
              <a:rPr lang="en-US" altLang="zh-CN" sz="1600" dirty="0">
                <a:solidFill>
                  <a:srgbClr val="000000"/>
                </a:solidFill>
                <a:latin typeface="方正粗黑宋简体" panose="02000000000000000000" charset="-122"/>
                <a:ea typeface="方正大黑体_GBK" panose="02010600010101010101" charset="-122"/>
              </a:rPr>
              <a:t>2019      4       1</a:t>
            </a:r>
            <a:endParaRPr lang="en-US" altLang="zh-CN" sz="1600" dirty="0">
              <a:solidFill>
                <a:srgbClr val="000000"/>
              </a:solidFill>
              <a:latin typeface="方正粗黑宋简体" panose="02000000000000000000" charset="-122"/>
              <a:ea typeface="方正大黑体_GBK" panose="02010600010101010101" charset="-122"/>
            </a:endParaRPr>
          </a:p>
        </p:txBody>
      </p:sp>
      <p:pic>
        <p:nvPicPr>
          <p:cNvPr id="60435" name="Picture 19" descr="秦昕"/>
          <p:cNvPicPr>
            <a:picLocks noChangeAspect="1"/>
          </p:cNvPicPr>
          <p:nvPr/>
        </p:nvPicPr>
        <p:blipFill>
          <a:blip r:embed="rId3"/>
          <a:stretch>
            <a:fillRect/>
          </a:stretch>
        </p:blipFill>
        <p:spPr>
          <a:xfrm>
            <a:off x="7696200" y="3379470"/>
            <a:ext cx="762000" cy="257175"/>
          </a:xfrm>
          <a:prstGeom prst="rect">
            <a:avLst/>
          </a:prstGeom>
          <a:noFill/>
          <a:ln w="9525">
            <a:noFill/>
          </a:ln>
        </p:spPr>
      </p:pic>
      <p:pic>
        <p:nvPicPr>
          <p:cNvPr id="60436" name="Picture 20" descr="王玉东"/>
          <p:cNvPicPr>
            <a:picLocks noChangeAspect="1"/>
          </p:cNvPicPr>
          <p:nvPr/>
        </p:nvPicPr>
        <p:blipFill>
          <a:blip r:embed="rId3"/>
          <a:stretch>
            <a:fillRect/>
          </a:stretch>
        </p:blipFill>
        <p:spPr>
          <a:xfrm>
            <a:off x="7696200" y="3733800"/>
            <a:ext cx="762000" cy="152400"/>
          </a:xfrm>
          <a:prstGeom prst="rect">
            <a:avLst/>
          </a:prstGeom>
          <a:noFill/>
          <a:ln w="9525">
            <a:noFill/>
          </a:ln>
        </p:spPr>
      </p:pic>
      <p:pic>
        <p:nvPicPr>
          <p:cNvPr id="60437" name="Picture 21" descr="印花税票"/>
          <p:cNvPicPr>
            <a:picLocks noChangeAspect="1"/>
          </p:cNvPicPr>
          <p:nvPr/>
        </p:nvPicPr>
        <p:blipFill>
          <a:blip r:embed="rId3"/>
          <a:stretch>
            <a:fillRect/>
          </a:stretch>
        </p:blipFill>
        <p:spPr>
          <a:xfrm>
            <a:off x="3657600" y="5029200"/>
            <a:ext cx="1219200" cy="946150"/>
          </a:xfrm>
          <a:prstGeom prst="rect">
            <a:avLst/>
          </a:prstGeom>
          <a:noFill/>
          <a:ln w="9525">
            <a:noFill/>
          </a:ln>
        </p:spPr>
      </p:pic>
      <p:sp>
        <p:nvSpPr>
          <p:cNvPr id="60438" name="Line 22"/>
          <p:cNvSpPr/>
          <p:nvPr>
            <p:custDataLst>
              <p:tags r:id="rId16"/>
            </p:custDataLst>
          </p:nvPr>
        </p:nvSpPr>
        <p:spPr>
          <a:xfrm>
            <a:off x="3505200" y="5257800"/>
            <a:ext cx="1600200" cy="0"/>
          </a:xfrm>
          <a:prstGeom prst="line">
            <a:avLst/>
          </a:prstGeom>
          <a:ln w="28575" cap="flat" cmpd="sng">
            <a:solidFill>
              <a:srgbClr val="FF0000"/>
            </a:solidFill>
            <a:prstDash val="solid"/>
            <a:headEnd type="none" w="med" len="med"/>
            <a:tailEnd type="none" w="med" len="med"/>
          </a:ln>
        </p:spPr>
      </p:sp>
      <p:sp>
        <p:nvSpPr>
          <p:cNvPr id="60439" name="Line 23"/>
          <p:cNvSpPr/>
          <p:nvPr>
            <p:custDataLst>
              <p:tags r:id="rId17"/>
            </p:custDataLst>
          </p:nvPr>
        </p:nvSpPr>
        <p:spPr>
          <a:xfrm>
            <a:off x="3429000" y="5638800"/>
            <a:ext cx="1752600" cy="0"/>
          </a:xfrm>
          <a:prstGeom prst="line">
            <a:avLst/>
          </a:prstGeom>
          <a:ln w="31750" cap="flat" cmpd="sng">
            <a:solidFill>
              <a:srgbClr val="FF0000"/>
            </a:solidFill>
            <a:prstDash val="solid"/>
            <a:headEnd type="none" w="med" len="med"/>
            <a:tailEnd type="none" w="med" len="med"/>
          </a:ln>
        </p:spPr>
      </p:sp>
      <p:pic>
        <p:nvPicPr>
          <p:cNvPr id="2" name="图片 1"/>
          <p:cNvPicPr>
            <a:picLocks noChangeAspect="1"/>
          </p:cNvPicPr>
          <p:nvPr/>
        </p:nvPicPr>
        <p:blipFill>
          <a:blip r:embed="rId3"/>
          <a:stretch>
            <a:fillRect/>
          </a:stretch>
        </p:blipFill>
        <p:spPr>
          <a:xfrm>
            <a:off x="8815705" y="1251585"/>
            <a:ext cx="1308100" cy="1351915"/>
          </a:xfrm>
          <a:prstGeom prst="rect">
            <a:avLst/>
          </a:prstGeom>
        </p:spPr>
      </p:pic>
    </p:spTree>
    <p:custDataLst>
      <p:tags r:id="rId1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0421"/>
                                        </p:tgtEl>
                                        <p:attrNameLst>
                                          <p:attrName>style.visibility</p:attrName>
                                        </p:attrNameLst>
                                      </p:cBhvr>
                                      <p:to>
                                        <p:strVal val="visible"/>
                                      </p:to>
                                    </p:set>
                                    <p:animEffect transition="in" filter="box(in)">
                                      <p:cBhvr>
                                        <p:cTn id="7" dur="500"/>
                                        <p:tgtEl>
                                          <p:spTgt spid="604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0423"/>
                                        </p:tgtEl>
                                        <p:attrNameLst>
                                          <p:attrName>style.visibility</p:attrName>
                                        </p:attrNameLst>
                                      </p:cBhvr>
                                      <p:to>
                                        <p:strVal val="visible"/>
                                      </p:to>
                                    </p:set>
                                    <p:animEffect transition="in" filter="blinds(horizontal)">
                                      <p:cBhvr>
                                        <p:cTn id="12" dur="500"/>
                                        <p:tgtEl>
                                          <p:spTgt spid="6042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0424"/>
                                        </p:tgtEl>
                                        <p:attrNameLst>
                                          <p:attrName>style.visibility</p:attrName>
                                        </p:attrNameLst>
                                      </p:cBhvr>
                                      <p:to>
                                        <p:strVal val="visible"/>
                                      </p:to>
                                    </p:set>
                                    <p:animEffect transition="in" filter="blinds(horizontal)">
                                      <p:cBhvr>
                                        <p:cTn id="17" dur="500"/>
                                        <p:tgtEl>
                                          <p:spTgt spid="6042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0426"/>
                                        </p:tgtEl>
                                        <p:attrNameLst>
                                          <p:attrName>style.visibility</p:attrName>
                                        </p:attrNameLst>
                                      </p:cBhvr>
                                      <p:to>
                                        <p:strVal val="visible"/>
                                      </p:to>
                                    </p:set>
                                    <p:animEffect transition="in" filter="blinds(horizontal)">
                                      <p:cBhvr>
                                        <p:cTn id="22" dur="500"/>
                                        <p:tgtEl>
                                          <p:spTgt spid="6042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0427"/>
                                        </p:tgtEl>
                                        <p:attrNameLst>
                                          <p:attrName>style.visibility</p:attrName>
                                        </p:attrNameLst>
                                      </p:cBhvr>
                                      <p:to>
                                        <p:strVal val="visible"/>
                                      </p:to>
                                    </p:set>
                                    <p:animEffect transition="in" filter="blinds(horizontal)">
                                      <p:cBhvr>
                                        <p:cTn id="27" dur="500"/>
                                        <p:tgtEl>
                                          <p:spTgt spid="6042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0428"/>
                                        </p:tgtEl>
                                        <p:attrNameLst>
                                          <p:attrName>style.visibility</p:attrName>
                                        </p:attrNameLst>
                                      </p:cBhvr>
                                      <p:to>
                                        <p:strVal val="visible"/>
                                      </p:to>
                                    </p:set>
                                    <p:animEffect transition="in" filter="blinds(horizontal)">
                                      <p:cBhvr>
                                        <p:cTn id="32" dur="500"/>
                                        <p:tgtEl>
                                          <p:spTgt spid="6042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0429"/>
                                        </p:tgtEl>
                                        <p:attrNameLst>
                                          <p:attrName>style.visibility</p:attrName>
                                        </p:attrNameLst>
                                      </p:cBhvr>
                                      <p:to>
                                        <p:strVal val="visible"/>
                                      </p:to>
                                    </p:set>
                                    <p:animEffect transition="in" filter="blinds(horizontal)">
                                      <p:cBhvr>
                                        <p:cTn id="37" dur="500"/>
                                        <p:tgtEl>
                                          <p:spTgt spid="6042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60430"/>
                                        </p:tgtEl>
                                        <p:attrNameLst>
                                          <p:attrName>style.visibility</p:attrName>
                                        </p:attrNameLst>
                                      </p:cBhvr>
                                      <p:to>
                                        <p:strVal val="visible"/>
                                      </p:to>
                                    </p:set>
                                    <p:animEffect transition="in" filter="blinds(horizontal)">
                                      <p:cBhvr>
                                        <p:cTn id="42" dur="500"/>
                                        <p:tgtEl>
                                          <p:spTgt spid="6043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60431"/>
                                        </p:tgtEl>
                                        <p:attrNameLst>
                                          <p:attrName>style.visibility</p:attrName>
                                        </p:attrNameLst>
                                      </p:cBhvr>
                                      <p:to>
                                        <p:strVal val="visible"/>
                                      </p:to>
                                    </p:set>
                                    <p:animEffect transition="in" filter="blinds(horizontal)">
                                      <p:cBhvr>
                                        <p:cTn id="47" dur="500"/>
                                        <p:tgtEl>
                                          <p:spTgt spid="60431"/>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60432"/>
                                        </p:tgtEl>
                                        <p:attrNameLst>
                                          <p:attrName>style.visibility</p:attrName>
                                        </p:attrNameLst>
                                      </p:cBhvr>
                                      <p:to>
                                        <p:strVal val="visible"/>
                                      </p:to>
                                    </p:set>
                                    <p:animEffect transition="in" filter="blinds(horizontal)">
                                      <p:cBhvr>
                                        <p:cTn id="52" dur="500"/>
                                        <p:tgtEl>
                                          <p:spTgt spid="60432"/>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60433"/>
                                        </p:tgtEl>
                                        <p:attrNameLst>
                                          <p:attrName>style.visibility</p:attrName>
                                        </p:attrNameLst>
                                      </p:cBhvr>
                                      <p:to>
                                        <p:strVal val="visible"/>
                                      </p:to>
                                    </p:set>
                                    <p:animEffect transition="in" filter="blinds(horizontal)">
                                      <p:cBhvr>
                                        <p:cTn id="57" dur="500"/>
                                        <p:tgtEl>
                                          <p:spTgt spid="60433"/>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60434"/>
                                        </p:tgtEl>
                                        <p:attrNameLst>
                                          <p:attrName>style.visibility</p:attrName>
                                        </p:attrNameLst>
                                      </p:cBhvr>
                                      <p:to>
                                        <p:strVal val="visible"/>
                                      </p:to>
                                    </p:set>
                                    <p:animEffect transition="in" filter="blinds(horizontal)">
                                      <p:cBhvr>
                                        <p:cTn id="62" dur="500"/>
                                        <p:tgtEl>
                                          <p:spTgt spid="60434"/>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60435"/>
                                        </p:tgtEl>
                                        <p:attrNameLst>
                                          <p:attrName>style.visibility</p:attrName>
                                        </p:attrNameLst>
                                      </p:cBhvr>
                                      <p:to>
                                        <p:strVal val="visible"/>
                                      </p:to>
                                    </p:set>
                                    <p:animEffect transition="in" filter="blinds(horizontal)">
                                      <p:cBhvr>
                                        <p:cTn id="67" dur="500"/>
                                        <p:tgtEl>
                                          <p:spTgt spid="60435"/>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60436"/>
                                        </p:tgtEl>
                                        <p:attrNameLst>
                                          <p:attrName>style.visibility</p:attrName>
                                        </p:attrNameLst>
                                      </p:cBhvr>
                                      <p:to>
                                        <p:strVal val="visible"/>
                                      </p:to>
                                    </p:set>
                                    <p:animEffect transition="in" filter="blinds(horizontal)">
                                      <p:cBhvr>
                                        <p:cTn id="72" dur="500"/>
                                        <p:tgtEl>
                                          <p:spTgt spid="60436"/>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60437"/>
                                        </p:tgtEl>
                                        <p:attrNameLst>
                                          <p:attrName>style.visibility</p:attrName>
                                        </p:attrNameLst>
                                      </p:cBhvr>
                                      <p:to>
                                        <p:strVal val="visible"/>
                                      </p:to>
                                    </p:set>
                                    <p:animEffect transition="in" filter="blinds(horizontal)">
                                      <p:cBhvr>
                                        <p:cTn id="77" dur="500"/>
                                        <p:tgtEl>
                                          <p:spTgt spid="60437"/>
                                        </p:tgtEl>
                                      </p:cBhvr>
                                    </p:animEffect>
                                  </p:childTnLst>
                                </p:cTn>
                              </p:par>
                            </p:childTnLst>
                          </p:cTn>
                        </p:par>
                      </p:childTnLst>
                    </p:cTn>
                  </p:par>
                  <p:par>
                    <p:cTn id="78" fill="hold">
                      <p:stCondLst>
                        <p:cond delay="indefinite"/>
                      </p:stCondLst>
                      <p:childTnLst>
                        <p:par>
                          <p:cTn id="79" fill="hold">
                            <p:stCondLst>
                              <p:cond delay="0"/>
                            </p:stCondLst>
                            <p:childTnLst>
                              <p:par>
                                <p:cTn id="80" presetID="8" presetClass="entr" presetSubtype="16" fill="hold" nodeType="clickEffect">
                                  <p:stCondLst>
                                    <p:cond delay="0"/>
                                  </p:stCondLst>
                                  <p:childTnLst>
                                    <p:set>
                                      <p:cBhvr>
                                        <p:cTn id="81" dur="1" fill="hold">
                                          <p:stCondLst>
                                            <p:cond delay="0"/>
                                          </p:stCondLst>
                                        </p:cTn>
                                        <p:tgtEl>
                                          <p:spTgt spid="60438"/>
                                        </p:tgtEl>
                                        <p:attrNameLst>
                                          <p:attrName>style.visibility</p:attrName>
                                        </p:attrNameLst>
                                      </p:cBhvr>
                                      <p:to>
                                        <p:strVal val="visible"/>
                                      </p:to>
                                    </p:set>
                                    <p:animEffect transition="in" filter="diamond(in)">
                                      <p:cBhvr>
                                        <p:cTn id="82" dur="2000"/>
                                        <p:tgtEl>
                                          <p:spTgt spid="60438"/>
                                        </p:tgtEl>
                                      </p:cBhvr>
                                    </p:animEffect>
                                  </p:childTnLst>
                                </p:cTn>
                              </p:par>
                            </p:childTnLst>
                          </p:cTn>
                        </p:par>
                      </p:childTnLst>
                    </p:cTn>
                  </p:par>
                  <p:par>
                    <p:cTn id="83" fill="hold">
                      <p:stCondLst>
                        <p:cond delay="indefinite"/>
                      </p:stCondLst>
                      <p:childTnLst>
                        <p:par>
                          <p:cTn id="84" fill="hold">
                            <p:stCondLst>
                              <p:cond delay="0"/>
                            </p:stCondLst>
                            <p:childTnLst>
                              <p:par>
                                <p:cTn id="85" presetID="8" presetClass="entr" presetSubtype="16" fill="hold" nodeType="clickEffect">
                                  <p:stCondLst>
                                    <p:cond delay="0"/>
                                  </p:stCondLst>
                                  <p:childTnLst>
                                    <p:set>
                                      <p:cBhvr>
                                        <p:cTn id="86" dur="1" fill="hold">
                                          <p:stCondLst>
                                            <p:cond delay="0"/>
                                          </p:stCondLst>
                                        </p:cTn>
                                        <p:tgtEl>
                                          <p:spTgt spid="60439"/>
                                        </p:tgtEl>
                                        <p:attrNameLst>
                                          <p:attrName>style.visibility</p:attrName>
                                        </p:attrNameLst>
                                      </p:cBhvr>
                                      <p:to>
                                        <p:strVal val="visible"/>
                                      </p:to>
                                    </p:set>
                                    <p:animEffect transition="in" filter="diamond(in)">
                                      <p:cBhvr>
                                        <p:cTn id="87" dur="2000"/>
                                        <p:tgtEl>
                                          <p:spTgt spid="60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1" grpId="0"/>
      <p:bldP spid="60423" grpId="0"/>
      <p:bldP spid="60424" grpId="0"/>
      <p:bldP spid="60426" grpId="0"/>
      <p:bldP spid="60427" grpId="0"/>
      <p:bldP spid="60428" grpId="0"/>
      <p:bldP spid="60429" grpId="0"/>
      <p:bldP spid="60430" grpId="0"/>
      <p:bldP spid="60431" grpId="0"/>
      <p:bldP spid="60432" grpId="0"/>
      <p:bldP spid="60433" grpId="0"/>
      <p:bldP spid="6043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7170" name="Rectangle 2"/>
          <p:cNvSpPr>
            <a:spLocks noGrp="1"/>
          </p:cNvSpPr>
          <p:nvPr>
            <p:ph type="title" idx="4294967295"/>
          </p:nvPr>
        </p:nvSpPr>
        <p:spPr>
          <a:xfrm>
            <a:off x="1238250" y="381000"/>
            <a:ext cx="7086600" cy="631825"/>
          </a:xfrm>
          <a:noFill/>
          <a:ln w="9525">
            <a:noFill/>
          </a:ln>
        </p:spPr>
        <p:txBody>
          <a:bodyPr vert="horz" wrap="square" lIns="91440" tIns="45720" rIns="91440" bIns="45720" anchor="ctr" anchorCtr="0">
            <a:noAutofit/>
          </a:bodyPr>
          <a:lstStyle>
            <a:lvl1pPr algn="l" rtl="0" fontAlgn="base">
              <a:spcBef>
                <a:spcPct val="0"/>
              </a:spcBef>
              <a:spcAft>
                <a:spcPct val="0"/>
              </a:spcAft>
              <a:defRPr sz="3200" kern="1200">
                <a:solidFill>
                  <a:schemeClr val="bg1"/>
                </a:solidFill>
                <a:latin typeface="+mj-lt"/>
                <a:ea typeface="+mj-ea"/>
                <a:cs typeface="+mj-cs"/>
              </a:defRPr>
            </a:lvl1pPr>
            <a:lvl2pPr algn="l" rtl="0" fontAlgn="base">
              <a:spcBef>
                <a:spcPct val="0"/>
              </a:spcBef>
              <a:spcAft>
                <a:spcPct val="0"/>
              </a:spcAft>
              <a:defRPr sz="3200">
                <a:solidFill>
                  <a:schemeClr val="bg1"/>
                </a:solidFill>
                <a:latin typeface="黑体" panose="02010609060101010101" charset="-122"/>
                <a:ea typeface="黑体" panose="02010609060101010101" charset="-122"/>
              </a:defRPr>
            </a:lvl2pPr>
            <a:lvl3pPr algn="l" rtl="0" fontAlgn="base">
              <a:spcBef>
                <a:spcPct val="0"/>
              </a:spcBef>
              <a:spcAft>
                <a:spcPct val="0"/>
              </a:spcAft>
              <a:defRPr sz="3200">
                <a:solidFill>
                  <a:schemeClr val="bg1"/>
                </a:solidFill>
                <a:latin typeface="黑体" panose="02010609060101010101" charset="-122"/>
                <a:ea typeface="黑体" panose="02010609060101010101" charset="-122"/>
              </a:defRPr>
            </a:lvl3pPr>
            <a:lvl4pPr algn="l" rtl="0" fontAlgn="base">
              <a:spcBef>
                <a:spcPct val="0"/>
              </a:spcBef>
              <a:spcAft>
                <a:spcPct val="0"/>
              </a:spcAft>
              <a:defRPr sz="3200">
                <a:solidFill>
                  <a:schemeClr val="bg1"/>
                </a:solidFill>
                <a:latin typeface="黑体" panose="02010609060101010101" charset="-122"/>
                <a:ea typeface="黑体" panose="02010609060101010101" charset="-122"/>
              </a:defRPr>
            </a:lvl4pPr>
            <a:lvl5pPr algn="l" rtl="0" fontAlgn="base">
              <a:spcBef>
                <a:spcPct val="0"/>
              </a:spcBef>
              <a:spcAft>
                <a:spcPct val="0"/>
              </a:spcAft>
              <a:defRPr sz="3200">
                <a:solidFill>
                  <a:schemeClr val="bg1"/>
                </a:solidFill>
                <a:latin typeface="黑体" panose="02010609060101010101" charset="-122"/>
                <a:ea typeface="黑体" panose="02010609060101010101" charset="-122"/>
              </a:defRPr>
            </a:lvl5pPr>
            <a:lvl6pPr marL="457200" algn="l" rtl="0" fontAlgn="base">
              <a:spcBef>
                <a:spcPct val="0"/>
              </a:spcBef>
              <a:spcAft>
                <a:spcPct val="0"/>
              </a:spcAft>
              <a:defRPr sz="3200">
                <a:solidFill>
                  <a:schemeClr val="bg1"/>
                </a:solidFill>
                <a:latin typeface="黑体" panose="02010609060101010101" charset="-122"/>
                <a:ea typeface="黑体" panose="02010609060101010101" charset="-122"/>
              </a:defRPr>
            </a:lvl6pPr>
            <a:lvl7pPr marL="914400" algn="l" rtl="0" fontAlgn="base">
              <a:spcBef>
                <a:spcPct val="0"/>
              </a:spcBef>
              <a:spcAft>
                <a:spcPct val="0"/>
              </a:spcAft>
              <a:defRPr sz="3200">
                <a:solidFill>
                  <a:schemeClr val="bg1"/>
                </a:solidFill>
                <a:latin typeface="黑体" panose="02010609060101010101" charset="-122"/>
                <a:ea typeface="黑体" panose="02010609060101010101" charset="-122"/>
              </a:defRPr>
            </a:lvl7pPr>
            <a:lvl8pPr marL="1371600" algn="l" rtl="0" fontAlgn="base">
              <a:spcBef>
                <a:spcPct val="0"/>
              </a:spcBef>
              <a:spcAft>
                <a:spcPct val="0"/>
              </a:spcAft>
              <a:defRPr sz="3200">
                <a:solidFill>
                  <a:schemeClr val="bg1"/>
                </a:solidFill>
                <a:latin typeface="黑体" panose="02010609060101010101" charset="-122"/>
                <a:ea typeface="黑体" panose="02010609060101010101" charset="-122"/>
              </a:defRPr>
            </a:lvl8pPr>
            <a:lvl9pPr marL="1828800" algn="l" rtl="0" fontAlgn="base">
              <a:spcBef>
                <a:spcPct val="0"/>
              </a:spcBef>
              <a:spcAft>
                <a:spcPct val="0"/>
              </a:spcAft>
              <a:defRPr sz="3200">
                <a:solidFill>
                  <a:schemeClr val="bg1"/>
                </a:solidFill>
                <a:latin typeface="黑体" panose="02010609060101010101" charset="-122"/>
                <a:ea typeface="黑体" panose="02010609060101010101" charset="-122"/>
              </a:defRPr>
            </a:lvl9pPr>
          </a:lstStyle>
          <a:p>
            <a:pPr lvl="0" algn="l" defTabSz="914400">
              <a:buClrTx/>
              <a:buSzTx/>
              <a:buFontTx/>
            </a:pPr>
            <a:r>
              <a:rPr lang="zh-CN" altLang="en-US" sz="2800" b="0" dirty="0">
                <a:solidFill>
                  <a:srgbClr val="000080"/>
                </a:solidFill>
                <a:latin typeface="方正粗黑宋简体" panose="02000000000000000000" charset="-122"/>
                <a:ea typeface="方正大黑体_GBK" panose="02010600010101010101" charset="-122"/>
                <a:sym typeface="+mn-ea"/>
              </a:rPr>
              <a:t>（一）账簿的概念</a:t>
            </a:r>
            <a:endParaRPr lang="zh-CN" altLang="en-US" sz="2800" b="0" dirty="0">
              <a:solidFill>
                <a:srgbClr val="000080"/>
              </a:solidFill>
              <a:latin typeface="方正粗黑宋简体" panose="02000000000000000000" charset="-122"/>
              <a:ea typeface="方正大黑体_GBK" panose="02010600010101010101" charset="-122"/>
              <a:sym typeface="+mn-ea"/>
            </a:endParaRPr>
          </a:p>
        </p:txBody>
      </p:sp>
      <p:sp>
        <p:nvSpPr>
          <p:cNvPr id="7171" name="Rectangle 3"/>
          <p:cNvSpPr>
            <a:spLocks noGrp="1"/>
          </p:cNvSpPr>
          <p:nvPr>
            <p:ph idx="4294967295"/>
          </p:nvPr>
        </p:nvSpPr>
        <p:spPr>
          <a:xfrm>
            <a:off x="1238250" y="1143000"/>
            <a:ext cx="9782175" cy="5105400"/>
          </a:xfrm>
          <a:noFill/>
          <a:ln w="9525">
            <a:noFill/>
          </a:ln>
        </p:spPr>
        <p:txBody>
          <a:bodyPr vert="horz" wrap="square" lIns="91440" tIns="45720" rIns="91440" bIns="45720" anchor="t" anchorCtr="0">
            <a:noAutofit/>
          </a:bodyPr>
          <a:lstStyle>
            <a:lvl1pPr marL="342900" indent="-342900" algn="l" rtl="0" fontAlgn="base">
              <a:spcBef>
                <a:spcPct val="20000"/>
              </a:spcBef>
              <a:spcAft>
                <a:spcPct val="0"/>
              </a:spcAft>
              <a:buClr>
                <a:schemeClr val="hlink"/>
              </a:buClr>
              <a:buFont typeface="Wingdings" panose="05000000000000000000" pitchFamily="2" charset="2"/>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defRPr sz="2400" kern="1200">
                <a:solidFill>
                  <a:schemeClr val="tx1"/>
                </a:solidFill>
                <a:latin typeface="+mn-lt"/>
                <a:ea typeface="+mn-ea"/>
                <a:cs typeface="+mn-cs"/>
              </a:defRPr>
            </a:lvl2pPr>
            <a:lvl3pPr marL="1143000" indent="-228600" algn="l" rtl="0" fontAlgn="base">
              <a:spcBef>
                <a:spcPct val="20000"/>
              </a:spcBef>
              <a:spcAft>
                <a:spcPct val="0"/>
              </a:spcAft>
              <a:buClr>
                <a:schemeClr val="tx1"/>
              </a:buClr>
              <a:defRPr sz="2000" kern="1200">
                <a:solidFill>
                  <a:schemeClr val="tx1"/>
                </a:solidFill>
                <a:latin typeface="+mn-lt"/>
                <a:ea typeface="+mn-ea"/>
                <a:cs typeface="+mn-cs"/>
              </a:defRPr>
            </a:lvl3pPr>
            <a:lvl4pPr marL="1600200" indent="-228600" algn="l" rtl="0" fontAlgn="base">
              <a:spcBef>
                <a:spcPct val="20000"/>
              </a:spcBef>
              <a:spcAft>
                <a:spcPct val="0"/>
              </a:spcAft>
              <a:defRPr kern="1200">
                <a:solidFill>
                  <a:schemeClr val="tx1"/>
                </a:solidFill>
                <a:latin typeface="+mn-lt"/>
                <a:ea typeface="+mn-ea"/>
                <a:cs typeface="+mn-cs"/>
              </a:defRPr>
            </a:lvl4pPr>
            <a:lvl5pPr marL="2057400" indent="-228600" algn="l" rtl="0" fontAlgn="base">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defTabSz="914400">
              <a:lnSpc>
                <a:spcPct val="150000"/>
              </a:lnSpc>
              <a:buClrTx/>
              <a:buSzTx/>
              <a:buNone/>
            </a:pPr>
            <a:r>
              <a:rPr lang="en-US" altLang="zh-CN" b="0" dirty="0">
                <a:solidFill>
                  <a:schemeClr val="tx1"/>
                </a:solidFill>
                <a:latin typeface="方正粗黑宋简体" panose="02000000000000000000" charset="-122"/>
                <a:ea typeface="方正大黑体_GBK" panose="02010600010101010101" charset="-122"/>
                <a:cs typeface="方正大黑体_GBK" panose="02010600010101010101" charset="-122"/>
                <a:sym typeface="+mn-ea"/>
              </a:rPr>
              <a:t>    </a:t>
            </a:r>
            <a:r>
              <a:rPr lang="zh-CN" altLang="en-US" b="0" dirty="0">
                <a:solidFill>
                  <a:schemeClr val="tx1"/>
                </a:solidFill>
                <a:latin typeface="方正粗黑宋简体" panose="02000000000000000000" charset="-122"/>
                <a:ea typeface="方正大黑体_GBK" panose="02010600010101010101" charset="-122"/>
                <a:cs typeface="方正大黑体_GBK" panose="02010600010101010101" charset="-122"/>
                <a:sym typeface="+mn-ea"/>
              </a:rPr>
              <a:t>会计账簿是以会计凭证为依据，</a:t>
            </a:r>
            <a:r>
              <a:rPr lang="zh-CN" altLang="en-US">
                <a:latin typeface="方正粗黑宋简体" panose="02000000000000000000" charset="-122"/>
                <a:ea typeface="方正大黑体_GBK" panose="02010600010101010101" charset="-122"/>
              </a:rPr>
              <a:t>由一定格式帐页组成的，全面、系统、连续地记录各项经济业务的簿籍。</a:t>
            </a:r>
            <a:r>
              <a:rPr lang="zh-CN" altLang="en-US" b="0" dirty="0">
                <a:solidFill>
                  <a:srgbClr val="000080"/>
                </a:solidFill>
                <a:latin typeface="方正粗黑宋简体" panose="02000000000000000000" charset="-122"/>
                <a:ea typeface="方正大黑体_GBK" panose="02010600010101010101" charset="-122"/>
                <a:cs typeface="方正大黑体_GBK" panose="02010600010101010101" charset="-122"/>
                <a:sym typeface="+mn-ea"/>
              </a:rPr>
              <a:t> </a:t>
            </a:r>
            <a:endParaRPr lang="zh-CN" altLang="en-US" b="0" dirty="0">
              <a:solidFill>
                <a:srgbClr val="000080"/>
              </a:solidFill>
              <a:latin typeface="方正粗黑宋简体" panose="02000000000000000000" charset="-122"/>
              <a:ea typeface="方正大黑体_GBK" panose="02010600010101010101" charset="-122"/>
              <a:cs typeface="方正大黑体_GBK" panose="02010600010101010101" charset="-122"/>
              <a:sym typeface="+mn-ea"/>
            </a:endParaRPr>
          </a:p>
        </p:txBody>
      </p:sp>
      <p:pic>
        <p:nvPicPr>
          <p:cNvPr id="2" name="图片 1"/>
          <p:cNvPicPr>
            <a:picLocks noChangeAspect="1"/>
          </p:cNvPicPr>
          <p:nvPr/>
        </p:nvPicPr>
        <p:blipFill>
          <a:blip r:embed="rId3"/>
          <a:stretch>
            <a:fillRect/>
          </a:stretch>
        </p:blipFill>
        <p:spPr>
          <a:xfrm>
            <a:off x="1425575" y="3535680"/>
            <a:ext cx="2533650" cy="1762125"/>
          </a:xfrm>
          <a:prstGeom prst="rect">
            <a:avLst/>
          </a:prstGeom>
        </p:spPr>
      </p:pic>
      <p:pic>
        <p:nvPicPr>
          <p:cNvPr id="3" name="图片 2"/>
          <p:cNvPicPr>
            <a:picLocks noChangeAspect="1"/>
          </p:cNvPicPr>
          <p:nvPr/>
        </p:nvPicPr>
        <p:blipFill>
          <a:blip r:embed="rId4"/>
          <a:stretch>
            <a:fillRect/>
          </a:stretch>
        </p:blipFill>
        <p:spPr>
          <a:xfrm>
            <a:off x="8100695" y="3513455"/>
            <a:ext cx="2505710" cy="1784350"/>
          </a:xfrm>
          <a:prstGeom prst="rect">
            <a:avLst/>
          </a:prstGeom>
        </p:spPr>
      </p:pic>
      <p:pic>
        <p:nvPicPr>
          <p:cNvPr id="4" name="图片 3"/>
          <p:cNvPicPr>
            <a:picLocks noChangeAspect="1"/>
          </p:cNvPicPr>
          <p:nvPr/>
        </p:nvPicPr>
        <p:blipFill>
          <a:blip r:embed="rId5"/>
          <a:stretch>
            <a:fillRect/>
          </a:stretch>
        </p:blipFill>
        <p:spPr>
          <a:xfrm>
            <a:off x="4847590" y="3535680"/>
            <a:ext cx="2496185" cy="1754505"/>
          </a:xfrm>
          <a:prstGeom prst="rect">
            <a:avLst/>
          </a:prstGeom>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7171">
                                            <p:txEl>
                                              <p:charRg st="0" end="69"/>
                                            </p:txEl>
                                          </p:spTgt>
                                        </p:tgtEl>
                                        <p:attrNameLst>
                                          <p:attrName>style.visibility</p:attrName>
                                        </p:attrNameLst>
                                      </p:cBhvr>
                                      <p:to>
                                        <p:strVal val="visible"/>
                                      </p:to>
                                    </p:set>
                                    <p:anim calcmode="discrete" valueType="clr">
                                      <p:cBhvr override="childStyle">
                                        <p:cTn id="7" dur="80"/>
                                        <p:tgtEl>
                                          <p:spTgt spid="7171">
                                            <p:txEl>
                                              <p:charRg st="0" end="6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171">
                                            <p:txEl>
                                              <p:charRg st="0" end="69"/>
                                            </p:txEl>
                                          </p:spTgt>
                                        </p:tgtEl>
                                        <p:attrNameLst>
                                          <p:attrName>fillcolor</p:attrName>
                                        </p:attrNameLst>
                                      </p:cBhvr>
                                      <p:tavLst>
                                        <p:tav tm="0">
                                          <p:val>
                                            <p:clrVal>
                                              <a:schemeClr val="accent2"/>
                                            </p:clrVal>
                                          </p:val>
                                        </p:tav>
                                        <p:tav tm="50000">
                                          <p:val>
                                            <p:clrVal>
                                              <a:schemeClr val="hlink"/>
                                            </p:clrVal>
                                          </p:val>
                                        </p:tav>
                                      </p:tavLst>
                                    </p:anim>
                                    <p:set>
                                      <p:cBhvr>
                                        <p:cTn id="9" dur="80"/>
                                        <p:tgtEl>
                                          <p:spTgt spid="7171">
                                            <p:txEl>
                                              <p:charRg st="0" end="69"/>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15362" name="Rectangle 2"/>
          <p:cNvSpPr>
            <a:spLocks noGrp="1"/>
          </p:cNvSpPr>
          <p:nvPr>
            <p:ph type="title" idx="4294967295"/>
          </p:nvPr>
        </p:nvSpPr>
        <p:spPr>
          <a:xfrm>
            <a:off x="2438400" y="282575"/>
            <a:ext cx="7086600" cy="631825"/>
          </a:xfrm>
          <a:noFill/>
          <a:ln w="9525">
            <a:noFill/>
          </a:ln>
        </p:spPr>
        <p:txBody>
          <a:bodyPr vert="horz" wrap="square" lIns="91440" tIns="45720" rIns="91440" bIns="45720" anchor="ctr" anchorCtr="0">
            <a:noAutofit/>
          </a:bodyPr>
          <a:lstStyle>
            <a:lvl1pPr algn="l" rtl="0" fontAlgn="base">
              <a:spcBef>
                <a:spcPct val="0"/>
              </a:spcBef>
              <a:spcAft>
                <a:spcPct val="0"/>
              </a:spcAft>
              <a:defRPr sz="3200" kern="1200">
                <a:solidFill>
                  <a:schemeClr val="bg1"/>
                </a:solidFill>
                <a:latin typeface="+mj-lt"/>
                <a:ea typeface="+mj-ea"/>
                <a:cs typeface="+mj-cs"/>
              </a:defRPr>
            </a:lvl1pPr>
            <a:lvl2pPr algn="l" rtl="0" fontAlgn="base">
              <a:spcBef>
                <a:spcPct val="0"/>
              </a:spcBef>
              <a:spcAft>
                <a:spcPct val="0"/>
              </a:spcAft>
              <a:defRPr sz="3200">
                <a:solidFill>
                  <a:schemeClr val="bg1"/>
                </a:solidFill>
                <a:latin typeface="黑体" panose="02010609060101010101" charset="-122"/>
                <a:ea typeface="黑体" panose="02010609060101010101" charset="-122"/>
              </a:defRPr>
            </a:lvl2pPr>
            <a:lvl3pPr algn="l" rtl="0" fontAlgn="base">
              <a:spcBef>
                <a:spcPct val="0"/>
              </a:spcBef>
              <a:spcAft>
                <a:spcPct val="0"/>
              </a:spcAft>
              <a:defRPr sz="3200">
                <a:solidFill>
                  <a:schemeClr val="bg1"/>
                </a:solidFill>
                <a:latin typeface="黑体" panose="02010609060101010101" charset="-122"/>
                <a:ea typeface="黑体" panose="02010609060101010101" charset="-122"/>
              </a:defRPr>
            </a:lvl3pPr>
            <a:lvl4pPr algn="l" rtl="0" fontAlgn="base">
              <a:spcBef>
                <a:spcPct val="0"/>
              </a:spcBef>
              <a:spcAft>
                <a:spcPct val="0"/>
              </a:spcAft>
              <a:defRPr sz="3200">
                <a:solidFill>
                  <a:schemeClr val="bg1"/>
                </a:solidFill>
                <a:latin typeface="黑体" panose="02010609060101010101" charset="-122"/>
                <a:ea typeface="黑体" panose="02010609060101010101" charset="-122"/>
              </a:defRPr>
            </a:lvl4pPr>
            <a:lvl5pPr algn="l" rtl="0" fontAlgn="base">
              <a:spcBef>
                <a:spcPct val="0"/>
              </a:spcBef>
              <a:spcAft>
                <a:spcPct val="0"/>
              </a:spcAft>
              <a:defRPr sz="3200">
                <a:solidFill>
                  <a:schemeClr val="bg1"/>
                </a:solidFill>
                <a:latin typeface="黑体" panose="02010609060101010101" charset="-122"/>
                <a:ea typeface="黑体" panose="02010609060101010101" charset="-122"/>
              </a:defRPr>
            </a:lvl5pPr>
            <a:lvl6pPr marL="457200" algn="l" rtl="0" fontAlgn="base">
              <a:spcBef>
                <a:spcPct val="0"/>
              </a:spcBef>
              <a:spcAft>
                <a:spcPct val="0"/>
              </a:spcAft>
              <a:defRPr sz="3200">
                <a:solidFill>
                  <a:schemeClr val="bg1"/>
                </a:solidFill>
                <a:latin typeface="黑体" panose="02010609060101010101" charset="-122"/>
                <a:ea typeface="黑体" panose="02010609060101010101" charset="-122"/>
              </a:defRPr>
            </a:lvl6pPr>
            <a:lvl7pPr marL="914400" algn="l" rtl="0" fontAlgn="base">
              <a:spcBef>
                <a:spcPct val="0"/>
              </a:spcBef>
              <a:spcAft>
                <a:spcPct val="0"/>
              </a:spcAft>
              <a:defRPr sz="3200">
                <a:solidFill>
                  <a:schemeClr val="bg1"/>
                </a:solidFill>
                <a:latin typeface="黑体" panose="02010609060101010101" charset="-122"/>
                <a:ea typeface="黑体" panose="02010609060101010101" charset="-122"/>
              </a:defRPr>
            </a:lvl7pPr>
            <a:lvl8pPr marL="1371600" algn="l" rtl="0" fontAlgn="base">
              <a:spcBef>
                <a:spcPct val="0"/>
              </a:spcBef>
              <a:spcAft>
                <a:spcPct val="0"/>
              </a:spcAft>
              <a:defRPr sz="3200">
                <a:solidFill>
                  <a:schemeClr val="bg1"/>
                </a:solidFill>
                <a:latin typeface="黑体" panose="02010609060101010101" charset="-122"/>
                <a:ea typeface="黑体" panose="02010609060101010101" charset="-122"/>
              </a:defRPr>
            </a:lvl8pPr>
            <a:lvl9pPr marL="1828800" algn="l" rtl="0" fontAlgn="base">
              <a:spcBef>
                <a:spcPct val="0"/>
              </a:spcBef>
              <a:spcAft>
                <a:spcPct val="0"/>
              </a:spcAft>
              <a:defRPr sz="3200">
                <a:solidFill>
                  <a:schemeClr val="bg1"/>
                </a:solidFill>
                <a:latin typeface="黑体" panose="02010609060101010101" charset="-122"/>
                <a:ea typeface="黑体" panose="02010609060101010101" charset="-122"/>
              </a:defRPr>
            </a:lvl9pPr>
          </a:lstStyle>
          <a:p>
            <a:pPr lvl="0" algn="ctr" defTabSz="914400">
              <a:buClrTx/>
              <a:buSzTx/>
              <a:buFontTx/>
            </a:pPr>
            <a:r>
              <a:rPr lang="zh-CN" altLang="en-US" sz="2800" b="1" dirty="0">
                <a:solidFill>
                  <a:srgbClr val="000080"/>
                </a:solidFill>
                <a:latin typeface="方正粗黑宋简体" panose="02000000000000000000" charset="-122"/>
                <a:ea typeface="方正大黑体_GBK" panose="02010600010101010101" charset="-122"/>
                <a:sym typeface="+mn-ea"/>
              </a:rPr>
              <a:t>（一）印花税票</a:t>
            </a:r>
            <a:endParaRPr lang="zh-CN" altLang="en-US" sz="2800" b="1" dirty="0">
              <a:solidFill>
                <a:srgbClr val="000080"/>
              </a:solidFill>
              <a:latin typeface="方正粗黑宋简体" panose="02000000000000000000" charset="-122"/>
              <a:ea typeface="方正大黑体_GBK" panose="02010600010101010101" charset="-122"/>
              <a:sym typeface="+mn-ea"/>
            </a:endParaRPr>
          </a:p>
        </p:txBody>
      </p:sp>
      <p:sp>
        <p:nvSpPr>
          <p:cNvPr id="15363" name="Rectangle 3"/>
          <p:cNvSpPr>
            <a:spLocks noGrp="1"/>
          </p:cNvSpPr>
          <p:nvPr>
            <p:ph idx="4294967295"/>
            <p:custDataLst>
              <p:tags r:id="rId3"/>
            </p:custDataLst>
          </p:nvPr>
        </p:nvSpPr>
        <p:spPr>
          <a:xfrm>
            <a:off x="2209800" y="1219200"/>
            <a:ext cx="8185785" cy="3134360"/>
          </a:xfrm>
          <a:noFill/>
          <a:ln w="9525">
            <a:noFill/>
          </a:ln>
        </p:spPr>
        <p:txBody>
          <a:bodyPr vert="horz" wrap="square" lIns="91440" tIns="45720" rIns="91440" bIns="45720" anchor="t" anchorCtr="0">
            <a:noAutofit/>
          </a:bodyPr>
          <a:lstStyle>
            <a:lvl1pPr marL="342900" indent="-342900" algn="l" rtl="0" fontAlgn="base">
              <a:spcBef>
                <a:spcPct val="20000"/>
              </a:spcBef>
              <a:spcAft>
                <a:spcPct val="0"/>
              </a:spcAft>
              <a:buClr>
                <a:schemeClr val="hlink"/>
              </a:buClr>
              <a:buFont typeface="Wingdings" panose="05000000000000000000" pitchFamily="2" charset="2"/>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defRPr sz="2400" kern="1200">
                <a:solidFill>
                  <a:schemeClr val="tx1"/>
                </a:solidFill>
                <a:latin typeface="+mn-lt"/>
                <a:ea typeface="+mn-ea"/>
                <a:cs typeface="+mn-cs"/>
              </a:defRPr>
            </a:lvl2pPr>
            <a:lvl3pPr marL="1143000" indent="-228600" algn="l" rtl="0" fontAlgn="base">
              <a:spcBef>
                <a:spcPct val="20000"/>
              </a:spcBef>
              <a:spcAft>
                <a:spcPct val="0"/>
              </a:spcAft>
              <a:buClr>
                <a:schemeClr val="tx1"/>
              </a:buClr>
              <a:defRPr sz="2000" kern="1200">
                <a:solidFill>
                  <a:schemeClr val="tx1"/>
                </a:solidFill>
                <a:latin typeface="+mn-lt"/>
                <a:ea typeface="+mn-ea"/>
                <a:cs typeface="+mn-cs"/>
              </a:defRPr>
            </a:lvl3pPr>
            <a:lvl4pPr marL="1600200" indent="-228600" algn="l" rtl="0" fontAlgn="base">
              <a:spcBef>
                <a:spcPct val="20000"/>
              </a:spcBef>
              <a:spcAft>
                <a:spcPct val="0"/>
              </a:spcAft>
              <a:defRPr kern="1200">
                <a:solidFill>
                  <a:schemeClr val="tx1"/>
                </a:solidFill>
                <a:latin typeface="+mn-lt"/>
                <a:ea typeface="+mn-ea"/>
                <a:cs typeface="+mn-cs"/>
              </a:defRPr>
            </a:lvl4pPr>
            <a:lvl5pPr marL="2057400" indent="-228600" algn="l" rtl="0" fontAlgn="base">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defTabSz="914400">
              <a:lnSpc>
                <a:spcPct val="150000"/>
              </a:lnSpc>
              <a:buClrTx/>
              <a:buSzTx/>
              <a:buFontTx/>
              <a:buNone/>
            </a:pPr>
            <a:r>
              <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rPr>
              <a:t>  </a:t>
            </a:r>
            <a:r>
              <a:rPr lang="zh-CN" altLang="en-US" b="0" dirty="0">
                <a:solidFill>
                  <a:srgbClr val="000080"/>
                </a:solidFill>
                <a:latin typeface="方正粗黑宋简体" panose="02000000000000000000" charset="-122"/>
                <a:ea typeface="方正大黑体_GBK" panose="02010600010101010101" charset="-122"/>
                <a:cs typeface="黑体" panose="02010609060101010101" charset="-122"/>
                <a:sym typeface="+mn-ea"/>
              </a:rPr>
              <a:t>  我国税法规定：各单位用于经营活动的营业性账簿启用时，需要向政府缴纳印花税，只要按税法规定缴足印花税的营业账簿才具有法律效力。</a:t>
            </a:r>
            <a:endParaRPr lang="zh-CN" altLang="en-US" b="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p:txBody>
      </p:sp>
    </p:spTree>
    <p:custDataLst>
      <p:tags r:id="rId4"/>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15362" name="Rectangle 2"/>
          <p:cNvSpPr>
            <a:spLocks noGrp="1"/>
          </p:cNvSpPr>
          <p:nvPr>
            <p:ph type="title" idx="4294967295"/>
          </p:nvPr>
        </p:nvSpPr>
        <p:spPr>
          <a:xfrm>
            <a:off x="2438400" y="282575"/>
            <a:ext cx="7086600" cy="631825"/>
          </a:xfrm>
          <a:noFill/>
          <a:ln w="9525">
            <a:noFill/>
          </a:ln>
        </p:spPr>
        <p:txBody>
          <a:bodyPr vert="horz" wrap="square" lIns="91440" tIns="45720" rIns="91440" bIns="45720" anchor="ctr" anchorCtr="0">
            <a:noAutofit/>
          </a:bodyPr>
          <a:lstStyle>
            <a:lvl1pPr algn="l" rtl="0" fontAlgn="base">
              <a:spcBef>
                <a:spcPct val="0"/>
              </a:spcBef>
              <a:spcAft>
                <a:spcPct val="0"/>
              </a:spcAft>
              <a:defRPr sz="3200" kern="1200">
                <a:solidFill>
                  <a:schemeClr val="bg1"/>
                </a:solidFill>
                <a:latin typeface="+mj-lt"/>
                <a:ea typeface="+mj-ea"/>
                <a:cs typeface="+mj-cs"/>
              </a:defRPr>
            </a:lvl1pPr>
            <a:lvl2pPr algn="l" rtl="0" fontAlgn="base">
              <a:spcBef>
                <a:spcPct val="0"/>
              </a:spcBef>
              <a:spcAft>
                <a:spcPct val="0"/>
              </a:spcAft>
              <a:defRPr sz="3200">
                <a:solidFill>
                  <a:schemeClr val="bg1"/>
                </a:solidFill>
                <a:latin typeface="黑体" panose="02010609060101010101" charset="-122"/>
                <a:ea typeface="黑体" panose="02010609060101010101" charset="-122"/>
              </a:defRPr>
            </a:lvl2pPr>
            <a:lvl3pPr algn="l" rtl="0" fontAlgn="base">
              <a:spcBef>
                <a:spcPct val="0"/>
              </a:spcBef>
              <a:spcAft>
                <a:spcPct val="0"/>
              </a:spcAft>
              <a:defRPr sz="3200">
                <a:solidFill>
                  <a:schemeClr val="bg1"/>
                </a:solidFill>
                <a:latin typeface="黑体" panose="02010609060101010101" charset="-122"/>
                <a:ea typeface="黑体" panose="02010609060101010101" charset="-122"/>
              </a:defRPr>
            </a:lvl3pPr>
            <a:lvl4pPr algn="l" rtl="0" fontAlgn="base">
              <a:spcBef>
                <a:spcPct val="0"/>
              </a:spcBef>
              <a:spcAft>
                <a:spcPct val="0"/>
              </a:spcAft>
              <a:defRPr sz="3200">
                <a:solidFill>
                  <a:schemeClr val="bg1"/>
                </a:solidFill>
                <a:latin typeface="黑体" panose="02010609060101010101" charset="-122"/>
                <a:ea typeface="黑体" panose="02010609060101010101" charset="-122"/>
              </a:defRPr>
            </a:lvl4pPr>
            <a:lvl5pPr algn="l" rtl="0" fontAlgn="base">
              <a:spcBef>
                <a:spcPct val="0"/>
              </a:spcBef>
              <a:spcAft>
                <a:spcPct val="0"/>
              </a:spcAft>
              <a:defRPr sz="3200">
                <a:solidFill>
                  <a:schemeClr val="bg1"/>
                </a:solidFill>
                <a:latin typeface="黑体" panose="02010609060101010101" charset="-122"/>
                <a:ea typeface="黑体" panose="02010609060101010101" charset="-122"/>
              </a:defRPr>
            </a:lvl5pPr>
            <a:lvl6pPr marL="457200" algn="l" rtl="0" fontAlgn="base">
              <a:spcBef>
                <a:spcPct val="0"/>
              </a:spcBef>
              <a:spcAft>
                <a:spcPct val="0"/>
              </a:spcAft>
              <a:defRPr sz="3200">
                <a:solidFill>
                  <a:schemeClr val="bg1"/>
                </a:solidFill>
                <a:latin typeface="黑体" panose="02010609060101010101" charset="-122"/>
                <a:ea typeface="黑体" panose="02010609060101010101" charset="-122"/>
              </a:defRPr>
            </a:lvl6pPr>
            <a:lvl7pPr marL="914400" algn="l" rtl="0" fontAlgn="base">
              <a:spcBef>
                <a:spcPct val="0"/>
              </a:spcBef>
              <a:spcAft>
                <a:spcPct val="0"/>
              </a:spcAft>
              <a:defRPr sz="3200">
                <a:solidFill>
                  <a:schemeClr val="bg1"/>
                </a:solidFill>
                <a:latin typeface="黑体" panose="02010609060101010101" charset="-122"/>
                <a:ea typeface="黑体" panose="02010609060101010101" charset="-122"/>
              </a:defRPr>
            </a:lvl7pPr>
            <a:lvl8pPr marL="1371600" algn="l" rtl="0" fontAlgn="base">
              <a:spcBef>
                <a:spcPct val="0"/>
              </a:spcBef>
              <a:spcAft>
                <a:spcPct val="0"/>
              </a:spcAft>
              <a:defRPr sz="3200">
                <a:solidFill>
                  <a:schemeClr val="bg1"/>
                </a:solidFill>
                <a:latin typeface="黑体" panose="02010609060101010101" charset="-122"/>
                <a:ea typeface="黑体" panose="02010609060101010101" charset="-122"/>
              </a:defRPr>
            </a:lvl8pPr>
            <a:lvl9pPr marL="1828800" algn="l" rtl="0" fontAlgn="base">
              <a:spcBef>
                <a:spcPct val="0"/>
              </a:spcBef>
              <a:spcAft>
                <a:spcPct val="0"/>
              </a:spcAft>
              <a:defRPr sz="3200">
                <a:solidFill>
                  <a:schemeClr val="bg1"/>
                </a:solidFill>
                <a:latin typeface="黑体" panose="02010609060101010101" charset="-122"/>
                <a:ea typeface="黑体" panose="02010609060101010101" charset="-122"/>
              </a:defRPr>
            </a:lvl9pPr>
          </a:lstStyle>
          <a:p>
            <a:pPr lvl="0" algn="ctr" defTabSz="914400">
              <a:buClrTx/>
              <a:buSzTx/>
              <a:buFontTx/>
            </a:pPr>
            <a:r>
              <a:rPr lang="zh-CN" altLang="en-US" sz="2800" b="1" dirty="0">
                <a:solidFill>
                  <a:srgbClr val="000080"/>
                </a:solidFill>
                <a:latin typeface="方正粗黑宋简体" panose="02000000000000000000" charset="-122"/>
                <a:ea typeface="方正大黑体_GBK" panose="02010600010101010101" charset="-122"/>
                <a:sym typeface="+mn-ea"/>
              </a:rPr>
              <a:t>（一）印花税票</a:t>
            </a:r>
            <a:endParaRPr lang="zh-CN" altLang="en-US" sz="2800" b="1" dirty="0">
              <a:solidFill>
                <a:srgbClr val="000080"/>
              </a:solidFill>
              <a:latin typeface="方正粗黑宋简体" panose="02000000000000000000" charset="-122"/>
              <a:ea typeface="方正大黑体_GBK" panose="02010600010101010101" charset="-122"/>
              <a:sym typeface="+mn-ea"/>
            </a:endParaRPr>
          </a:p>
        </p:txBody>
      </p:sp>
      <p:sp>
        <p:nvSpPr>
          <p:cNvPr id="15363" name="Rectangle 3"/>
          <p:cNvSpPr>
            <a:spLocks noGrp="1"/>
          </p:cNvSpPr>
          <p:nvPr>
            <p:ph idx="4294967295"/>
            <p:custDataLst>
              <p:tags r:id="rId3"/>
            </p:custDataLst>
          </p:nvPr>
        </p:nvSpPr>
        <p:spPr>
          <a:xfrm>
            <a:off x="1212215" y="914400"/>
            <a:ext cx="9996805" cy="5362575"/>
          </a:xfrm>
          <a:noFill/>
          <a:ln w="9525">
            <a:noFill/>
          </a:ln>
        </p:spPr>
        <p:txBody>
          <a:bodyPr vert="horz" wrap="square" lIns="91440" tIns="45720" rIns="91440" bIns="45720" anchor="t" anchorCtr="0">
            <a:noAutofit/>
          </a:bodyPr>
          <a:lstStyle>
            <a:lvl1pPr marL="342900" indent="-342900" algn="l" rtl="0" fontAlgn="base">
              <a:spcBef>
                <a:spcPct val="20000"/>
              </a:spcBef>
              <a:spcAft>
                <a:spcPct val="0"/>
              </a:spcAft>
              <a:buClr>
                <a:schemeClr val="hlink"/>
              </a:buClr>
              <a:buFont typeface="Wingdings" panose="05000000000000000000" pitchFamily="2" charset="2"/>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defRPr sz="2400" kern="1200">
                <a:solidFill>
                  <a:schemeClr val="tx1"/>
                </a:solidFill>
                <a:latin typeface="+mn-lt"/>
                <a:ea typeface="+mn-ea"/>
                <a:cs typeface="+mn-cs"/>
              </a:defRPr>
            </a:lvl2pPr>
            <a:lvl3pPr marL="1143000" indent="-228600" algn="l" rtl="0" fontAlgn="base">
              <a:spcBef>
                <a:spcPct val="20000"/>
              </a:spcBef>
              <a:spcAft>
                <a:spcPct val="0"/>
              </a:spcAft>
              <a:buClr>
                <a:schemeClr val="tx1"/>
              </a:buClr>
              <a:defRPr sz="2000" kern="1200">
                <a:solidFill>
                  <a:schemeClr val="tx1"/>
                </a:solidFill>
                <a:latin typeface="+mn-lt"/>
                <a:ea typeface="+mn-ea"/>
                <a:cs typeface="+mn-cs"/>
              </a:defRPr>
            </a:lvl3pPr>
            <a:lvl4pPr marL="1600200" indent="-228600" algn="l" rtl="0" fontAlgn="base">
              <a:spcBef>
                <a:spcPct val="20000"/>
              </a:spcBef>
              <a:spcAft>
                <a:spcPct val="0"/>
              </a:spcAft>
              <a:defRPr kern="1200">
                <a:solidFill>
                  <a:schemeClr val="tx1"/>
                </a:solidFill>
                <a:latin typeface="+mn-lt"/>
                <a:ea typeface="+mn-ea"/>
                <a:cs typeface="+mn-cs"/>
              </a:defRPr>
            </a:lvl4pPr>
            <a:lvl5pPr marL="2057400" indent="-228600" algn="l" rtl="0" fontAlgn="base">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defTabSz="914400">
              <a:lnSpc>
                <a:spcPct val="150000"/>
              </a:lnSpc>
              <a:buClrTx/>
              <a:buSzTx/>
              <a:buFontTx/>
              <a:buNone/>
            </a:pPr>
            <a:r>
              <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rPr>
              <a:t>  </a:t>
            </a:r>
            <a:r>
              <a:rPr lang="zh-CN" altLang="en-US" b="0" dirty="0">
                <a:solidFill>
                  <a:srgbClr val="000080"/>
                </a:solidFill>
                <a:latin typeface="方正粗黑宋简体" panose="02000000000000000000" charset="-122"/>
                <a:ea typeface="方正大黑体_GBK" panose="02010600010101010101" charset="-122"/>
                <a:cs typeface="黑体" panose="02010609060101010101" charset="-122"/>
                <a:sym typeface="+mn-ea"/>
              </a:rPr>
              <a:t>  营业账簿的印花税，分别按资金账簿和其他账簿计征。</a:t>
            </a:r>
            <a:endParaRPr lang="zh-CN" altLang="en-US" b="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marL="0" lvl="0" indent="0" algn="l" defTabSz="914400">
              <a:lnSpc>
                <a:spcPct val="150000"/>
              </a:lnSpc>
              <a:buClrTx/>
              <a:buSzTx/>
              <a:buFontTx/>
              <a:buNone/>
            </a:pPr>
            <a:r>
              <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rPr>
              <a:t>   </a:t>
            </a:r>
            <a:r>
              <a:rPr lang="zh-CN" altLang="en-US" b="0" dirty="0">
                <a:solidFill>
                  <a:srgbClr val="000080"/>
                </a:solidFill>
                <a:latin typeface="方正粗黑宋简体" panose="02000000000000000000" charset="-122"/>
                <a:ea typeface="方正大黑体_GBK" panose="02010600010101010101" charset="-122"/>
                <a:cs typeface="黑体" panose="02010609060101010101" charset="-122"/>
                <a:sym typeface="+mn-ea"/>
              </a:rPr>
              <a:t>记载资金的总分类账簿的计税依据以“实收资本”和“资本公积”两个账户所记载金额合计数的万分之五（0.05%）缴纳印花税。</a:t>
            </a:r>
            <a:endParaRPr lang="zh-CN" altLang="en-US" b="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marL="0" lvl="0" indent="0" algn="l" defTabSz="914400">
              <a:lnSpc>
                <a:spcPct val="150000"/>
              </a:lnSpc>
              <a:buClrTx/>
              <a:buSzTx/>
              <a:buFontTx/>
              <a:buNone/>
            </a:pPr>
            <a:r>
              <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rPr>
              <a:t>    </a:t>
            </a:r>
            <a:r>
              <a:rPr lang="zh-CN" altLang="en-US" b="0" dirty="0">
                <a:solidFill>
                  <a:srgbClr val="000080"/>
                </a:solidFill>
                <a:latin typeface="方正粗黑宋简体" panose="02000000000000000000" charset="-122"/>
                <a:ea typeface="方正大黑体_GBK" panose="02010600010101010101" charset="-122"/>
                <a:cs typeface="黑体" panose="02010609060101010101" charset="-122"/>
                <a:sym typeface="+mn-ea"/>
              </a:rPr>
              <a:t>其他账簿，包括日记账和各种明细账，都按册缴纳印花税，每册5元。 </a:t>
            </a:r>
            <a:endParaRPr lang="zh-CN" altLang="en-US" b="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p:txBody>
      </p:sp>
    </p:spTree>
    <p:custDataLst>
      <p:tags r:id="rId4"/>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16386" name="Rectangle 2"/>
          <p:cNvSpPr>
            <a:spLocks noGrp="1" noChangeArrowheads="1"/>
          </p:cNvSpPr>
          <p:nvPr>
            <p:ph idx="4294967295"/>
            <p:custDataLst>
              <p:tags r:id="rId3"/>
            </p:custDataLst>
          </p:nvPr>
        </p:nvSpPr>
        <p:spPr>
          <a:xfrm>
            <a:off x="1344930" y="685800"/>
            <a:ext cx="9532620" cy="5715000"/>
          </a:xfrm>
          <a:noFill/>
          <a:ln w="9525">
            <a:noFill/>
          </a:ln>
        </p:spPr>
        <p:txBody>
          <a:bodyPr vert="horz" wrap="square" lIns="91440" tIns="45720" rIns="91440" bIns="45720" numCol="1" anchor="t" anchorCtr="0" compatLnSpc="1">
            <a:noAutofit/>
          </a:bodyPr>
          <a:lstStyle>
            <a:lvl1pPr marL="342900" indent="-342900" algn="l" rtl="0" fontAlgn="base">
              <a:spcBef>
                <a:spcPct val="20000"/>
              </a:spcBef>
              <a:spcAft>
                <a:spcPct val="0"/>
              </a:spcAft>
              <a:buClr>
                <a:schemeClr val="hlink"/>
              </a:buClr>
              <a:buFont typeface="Wingdings" panose="05000000000000000000" pitchFamily="2" charset="2"/>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defRPr sz="2400" kern="1200">
                <a:solidFill>
                  <a:schemeClr val="tx1"/>
                </a:solidFill>
                <a:latin typeface="+mn-lt"/>
                <a:ea typeface="+mn-ea"/>
                <a:cs typeface="+mn-cs"/>
              </a:defRPr>
            </a:lvl2pPr>
            <a:lvl3pPr marL="1143000" indent="-228600" algn="l" rtl="0" fontAlgn="base">
              <a:spcBef>
                <a:spcPct val="20000"/>
              </a:spcBef>
              <a:spcAft>
                <a:spcPct val="0"/>
              </a:spcAft>
              <a:buClr>
                <a:schemeClr val="tx1"/>
              </a:buClr>
              <a:defRPr sz="2000" kern="1200">
                <a:solidFill>
                  <a:schemeClr val="tx1"/>
                </a:solidFill>
                <a:latin typeface="+mn-lt"/>
                <a:ea typeface="+mn-ea"/>
                <a:cs typeface="+mn-cs"/>
              </a:defRPr>
            </a:lvl3pPr>
            <a:lvl4pPr marL="1600200" indent="-228600" algn="l" rtl="0" fontAlgn="base">
              <a:spcBef>
                <a:spcPct val="20000"/>
              </a:spcBef>
              <a:spcAft>
                <a:spcPct val="0"/>
              </a:spcAft>
              <a:defRPr kern="1200">
                <a:solidFill>
                  <a:schemeClr val="tx1"/>
                </a:solidFill>
                <a:latin typeface="+mn-lt"/>
                <a:ea typeface="+mn-ea"/>
                <a:cs typeface="+mn-cs"/>
              </a:defRPr>
            </a:lvl4pPr>
            <a:lvl5pPr marL="2057400" indent="-228600" algn="l" rtl="0" fontAlgn="base">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defTabSz="914400">
              <a:lnSpc>
                <a:spcPct val="150000"/>
              </a:lnSpc>
              <a:buSzTx/>
              <a:buNone/>
              <a:defRPr/>
            </a:pPr>
            <a:r>
              <a:rPr lang="en-US" altLang="zh-CN" b="0" noProof="0" smtClean="0">
                <a:ln>
                  <a:noFill/>
                </a:ln>
                <a:solidFill>
                  <a:srgbClr val="000080"/>
                </a:solidFill>
                <a:effectLst/>
                <a:uLnTx/>
                <a:uFillTx/>
                <a:latin typeface="方正粗黑宋简体" panose="02000000000000000000" charset="-122"/>
                <a:ea typeface="方正大黑体_GBK" panose="02010600010101010101" charset="-122"/>
                <a:cs typeface="方正大黑体_GBK" panose="02010600010101010101" charset="-122"/>
                <a:sym typeface="+mn-ea"/>
              </a:rPr>
              <a:t>     </a:t>
            </a:r>
            <a:r>
              <a:rPr lang="zh-CN" altLang="en-US" b="0" noProof="0" smtClean="0">
                <a:ln>
                  <a:noFill/>
                </a:ln>
                <a:solidFill>
                  <a:srgbClr val="000080"/>
                </a:solidFill>
                <a:effectLst/>
                <a:uLnTx/>
                <a:uFillTx/>
                <a:latin typeface="方正粗黑宋简体" panose="02000000000000000000" charset="-122"/>
                <a:ea typeface="方正大黑体_GBK" panose="02010600010101010101" charset="-122"/>
                <a:cs typeface="方正大黑体_GBK" panose="02010600010101010101" charset="-122"/>
                <a:sym typeface="+mn-ea"/>
              </a:rPr>
              <a:t>印花税票是指在凭证上直接印有固定金额，专门用于征收印花税税款，并必须粘贴在应纳税凭证上的一种有价证券。</a:t>
            </a:r>
            <a:endParaRPr lang="zh-CN" altLang="en-US" b="0" noProof="0" smtClean="0">
              <a:ln>
                <a:noFill/>
              </a:ln>
              <a:solidFill>
                <a:srgbClr val="000080"/>
              </a:solidFill>
              <a:effectLst/>
              <a:uLnTx/>
              <a:uFillTx/>
              <a:latin typeface="方正粗黑宋简体" panose="02000000000000000000" charset="-122"/>
              <a:ea typeface="方正大黑体_GBK" panose="02010600010101010101" charset="-122"/>
              <a:cs typeface="方正大黑体_GBK" panose="02010600010101010101" charset="-122"/>
              <a:sym typeface="+mn-ea"/>
            </a:endParaRPr>
          </a:p>
          <a:p>
            <a:pPr marL="0" lvl="0" indent="0" algn="l" defTabSz="914400">
              <a:lnSpc>
                <a:spcPct val="150000"/>
              </a:lnSpc>
              <a:buSzTx/>
              <a:buNone/>
              <a:defRPr/>
            </a:pPr>
            <a:r>
              <a:rPr lang="en-US" altLang="zh-CN" b="0" noProof="0" smtClean="0">
                <a:ln>
                  <a:noFill/>
                </a:ln>
                <a:solidFill>
                  <a:srgbClr val="000080"/>
                </a:solidFill>
                <a:effectLst/>
                <a:uLnTx/>
                <a:uFillTx/>
                <a:latin typeface="方正粗黑宋简体" panose="02000000000000000000" charset="-122"/>
                <a:ea typeface="方正大黑体_GBK" panose="02010600010101010101" charset="-122"/>
                <a:cs typeface="方正大黑体_GBK" panose="02010600010101010101" charset="-122"/>
                <a:sym typeface="+mn-ea"/>
              </a:rPr>
              <a:t>     </a:t>
            </a:r>
            <a:r>
              <a:rPr lang="zh-CN" altLang="en-US" b="0" noProof="0" smtClean="0">
                <a:ln>
                  <a:noFill/>
                </a:ln>
                <a:solidFill>
                  <a:srgbClr val="000080"/>
                </a:solidFill>
                <a:effectLst/>
                <a:uLnTx/>
                <a:uFillTx/>
                <a:latin typeface="方正粗黑宋简体" panose="02000000000000000000" charset="-122"/>
                <a:ea typeface="方正大黑体_GBK" panose="02010600010101010101" charset="-122"/>
                <a:cs typeface="方正大黑体_GBK" panose="02010600010101010101" charset="-122"/>
                <a:sym typeface="+mn-ea"/>
              </a:rPr>
              <a:t>按其票面金额可分为1角、2角、5角、1元、2元、5元、10元、50元和100元九种。</a:t>
            </a:r>
            <a:endParaRPr lang="zh-CN" altLang="en-US" b="0" noProof="0" smtClean="0">
              <a:ln>
                <a:noFill/>
              </a:ln>
              <a:solidFill>
                <a:srgbClr val="000080"/>
              </a:solidFill>
              <a:effectLst/>
              <a:uLnTx/>
              <a:uFillTx/>
              <a:latin typeface="方正粗黑宋简体" panose="02000000000000000000" charset="-122"/>
              <a:ea typeface="方正大黑体_GBK" panose="02010600010101010101" charset="-122"/>
              <a:cs typeface="方正大黑体_GBK" panose="02010600010101010101" charset="-122"/>
              <a:sym typeface="+mn-ea"/>
            </a:endParaRPr>
          </a:p>
        </p:txBody>
      </p:sp>
    </p:spTree>
    <p:custDataLst>
      <p:tags r:id="rId4"/>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16386" name="Rectangle 2"/>
          <p:cNvSpPr>
            <a:spLocks noGrp="1" noChangeArrowheads="1"/>
          </p:cNvSpPr>
          <p:nvPr>
            <p:ph idx="4294967295"/>
            <p:custDataLst>
              <p:tags r:id="rId3"/>
            </p:custDataLst>
          </p:nvPr>
        </p:nvSpPr>
        <p:spPr>
          <a:xfrm>
            <a:off x="885825" y="234950"/>
            <a:ext cx="10717530" cy="6099175"/>
          </a:xfrm>
          <a:noFill/>
          <a:ln w="9525">
            <a:noFill/>
          </a:ln>
        </p:spPr>
        <p:txBody>
          <a:bodyPr vert="horz" wrap="square" lIns="91440" tIns="45720" rIns="91440" bIns="45720" numCol="1" anchor="t" anchorCtr="0" compatLnSpc="1">
            <a:noAutofit/>
          </a:bodyPr>
          <a:lstStyle>
            <a:lvl1pPr marL="342900" indent="-342900" algn="l" rtl="0" fontAlgn="base">
              <a:spcBef>
                <a:spcPct val="20000"/>
              </a:spcBef>
              <a:spcAft>
                <a:spcPct val="0"/>
              </a:spcAft>
              <a:buClr>
                <a:schemeClr val="hlink"/>
              </a:buClr>
              <a:buFont typeface="Wingdings" panose="05000000000000000000" pitchFamily="2" charset="2"/>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defRPr sz="2400" kern="1200">
                <a:solidFill>
                  <a:schemeClr val="tx1"/>
                </a:solidFill>
                <a:latin typeface="+mn-lt"/>
                <a:ea typeface="+mn-ea"/>
                <a:cs typeface="+mn-cs"/>
              </a:defRPr>
            </a:lvl2pPr>
            <a:lvl3pPr marL="1143000" indent="-228600" algn="l" rtl="0" fontAlgn="base">
              <a:spcBef>
                <a:spcPct val="20000"/>
              </a:spcBef>
              <a:spcAft>
                <a:spcPct val="0"/>
              </a:spcAft>
              <a:buClr>
                <a:schemeClr val="tx1"/>
              </a:buClr>
              <a:defRPr sz="2000" kern="1200">
                <a:solidFill>
                  <a:schemeClr val="tx1"/>
                </a:solidFill>
                <a:latin typeface="+mn-lt"/>
                <a:ea typeface="+mn-ea"/>
                <a:cs typeface="+mn-cs"/>
              </a:defRPr>
            </a:lvl3pPr>
            <a:lvl4pPr marL="1600200" indent="-228600" algn="l" rtl="0" fontAlgn="base">
              <a:spcBef>
                <a:spcPct val="20000"/>
              </a:spcBef>
              <a:spcAft>
                <a:spcPct val="0"/>
              </a:spcAft>
              <a:defRPr kern="1200">
                <a:solidFill>
                  <a:schemeClr val="tx1"/>
                </a:solidFill>
                <a:latin typeface="+mn-lt"/>
                <a:ea typeface="+mn-ea"/>
                <a:cs typeface="+mn-cs"/>
              </a:defRPr>
            </a:lvl4pPr>
            <a:lvl5pPr marL="2057400" indent="-228600" algn="l" rtl="0" fontAlgn="base">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defTabSz="914400">
              <a:lnSpc>
                <a:spcPct val="150000"/>
              </a:lnSpc>
              <a:buSzTx/>
              <a:buNone/>
              <a:defRPr/>
            </a:pPr>
            <a:r>
              <a:rPr lang="en-US" altLang="zh-CN" b="0" noProof="0" smtClean="0">
                <a:ln>
                  <a:noFill/>
                </a:ln>
                <a:solidFill>
                  <a:srgbClr val="000080"/>
                </a:solidFill>
                <a:effectLst/>
                <a:uLnTx/>
                <a:uFillTx/>
                <a:latin typeface="方正粗黑宋简体" panose="02000000000000000000" charset="-122"/>
                <a:ea typeface="方正大黑体_GBK" panose="02010600010101010101" charset="-122"/>
                <a:cs typeface="方正大黑体_GBK" panose="02010600010101010101" charset="-122"/>
                <a:sym typeface="+mn-ea"/>
              </a:rPr>
              <a:t>     </a:t>
            </a:r>
            <a:r>
              <a:rPr lang="zh-CN" altLang="en-US" b="0" noProof="0" smtClean="0">
                <a:ln>
                  <a:noFill/>
                </a:ln>
                <a:solidFill>
                  <a:srgbClr val="000080"/>
                </a:solidFill>
                <a:effectLst/>
                <a:uLnTx/>
                <a:uFillTx/>
                <a:latin typeface="方正粗黑宋简体" panose="02000000000000000000" charset="-122"/>
                <a:ea typeface="方正大黑体_GBK" panose="02010600010101010101" charset="-122"/>
                <a:cs typeface="方正大黑体_GBK" panose="02010600010101010101" charset="-122"/>
                <a:sym typeface="+mn-ea"/>
              </a:rPr>
              <a:t>印花税票不同于其他税收票证，它必须由纳税人向税务机关购买，纳税人购买印花税票的金额，并不一定就是其应纳印花税金额，只有纳税人将购买的印花税票按应纳税额一次足额黏贴在应纳税凭证上，并由纳税人在每一枚税票的骑缝处盖戳注销或画销时，才表明纳税人已足额完税，这时，粘贴在应纳税凭证上的印花税票才起完税证明作用。但是，对于税务机关来说，印花税票一经销售，其销售款即为征收的印花税税款。印花税票由国家税务总局统一印制。 </a:t>
            </a:r>
            <a:endParaRPr lang="zh-CN" altLang="en-US" b="0" noProof="0" smtClean="0">
              <a:ln>
                <a:noFill/>
              </a:ln>
              <a:solidFill>
                <a:srgbClr val="000080"/>
              </a:solidFill>
              <a:effectLst/>
              <a:uLnTx/>
              <a:uFillTx/>
              <a:latin typeface="方正粗黑宋简体" panose="02000000000000000000" charset="-122"/>
              <a:ea typeface="方正大黑体_GBK" panose="02010600010101010101" charset="-122"/>
              <a:cs typeface="方正大黑体_GBK" panose="02010600010101010101" charset="-122"/>
              <a:sym typeface="+mn-ea"/>
            </a:endParaRPr>
          </a:p>
          <a:p>
            <a:pPr marL="0" lvl="0" indent="0" algn="l" defTabSz="914400">
              <a:lnSpc>
                <a:spcPct val="150000"/>
              </a:lnSpc>
              <a:buSzTx/>
              <a:buNone/>
              <a:defRPr/>
            </a:pPr>
            <a:endParaRPr lang="zh-CN" altLang="en-US" b="0" noProof="0" smtClean="0">
              <a:ln>
                <a:noFill/>
              </a:ln>
              <a:solidFill>
                <a:srgbClr val="000080"/>
              </a:solidFill>
              <a:effectLst/>
              <a:uLnTx/>
              <a:uFillTx/>
              <a:latin typeface="方正粗黑宋简体" panose="02000000000000000000" charset="-122"/>
              <a:ea typeface="方正大黑体_GBK" panose="02010600010101010101" charset="-122"/>
              <a:cs typeface="方正大黑体_GBK" panose="02010600010101010101" charset="-122"/>
              <a:sym typeface="+mn-ea"/>
            </a:endParaRPr>
          </a:p>
        </p:txBody>
      </p:sp>
    </p:spTree>
    <p:custDataLst>
      <p:tags r:id="rId4"/>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pic>
        <p:nvPicPr>
          <p:cNvPr id="17410" name="Picture 2"/>
          <p:cNvPicPr>
            <a:picLocks noGrp="1" noChangeAspect="1"/>
          </p:cNvPicPr>
          <p:nvPr>
            <p:ph idx="4294967295"/>
          </p:nvPr>
        </p:nvPicPr>
        <p:blipFill>
          <a:blip r:embed="rId3"/>
          <a:stretch>
            <a:fillRect/>
          </a:stretch>
        </p:blipFill>
        <p:spPr>
          <a:xfrm>
            <a:off x="2063750" y="1258888"/>
            <a:ext cx="7558405" cy="5038725"/>
          </a:xfrm>
          <a:prstGeom prst="rect">
            <a:avLst/>
          </a:prstGeom>
          <a:noFill/>
          <a:ln w="9525">
            <a:noFill/>
          </a:ln>
        </p:spPr>
      </p:pic>
    </p:spTree>
    <p:custDataLst>
      <p:tags r:id="rId4"/>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ctrTitle" idx="1"/>
            <p:custDataLst>
              <p:tags r:id="rId1"/>
            </p:custDataLst>
          </p:nvPr>
        </p:nvSpPr>
        <p:spPr>
          <a:xfrm>
            <a:off x="4811395" y="3615690"/>
            <a:ext cx="5927090" cy="836295"/>
          </a:xfrm>
        </p:spPr>
        <p:txBody>
          <a:bodyPr>
            <a:normAutofit fontScale="90000"/>
            <a:scene3d>
              <a:camera prst="orthographicFront"/>
              <a:lightRig rig="threePt" dir="t"/>
            </a:scene3d>
          </a:bodyPr>
          <a:p>
            <a:r>
              <a:rPr lang="zh-CN" altLang="en-US">
                <a:latin typeface="方正粗黑宋简体" panose="02000000000000000000" charset="-122"/>
                <a:ea typeface="方正大黑体_GBK" panose="02010600010101010101" charset="-122"/>
              </a:rPr>
              <a:t>初始建账</a:t>
            </a:r>
            <a:br>
              <a:rPr lang="zh-CN" altLang="en-US">
                <a:solidFill>
                  <a:srgbClr val="002060"/>
                </a:solidFill>
                <a:latin typeface="方正粗黑宋简体" panose="02000000000000000000" charset="-122"/>
                <a:ea typeface="方正大黑体_GBK" panose="02010600010101010101" charset="-122"/>
              </a:rPr>
            </a:br>
            <a:endParaRPr lang="zh-CN" altLang="en-US">
              <a:solidFill>
                <a:srgbClr val="002060"/>
              </a:solidFill>
              <a:latin typeface="方正粗黑宋简体" panose="02000000000000000000" charset="-122"/>
              <a:ea typeface="方正大黑体_GBK" panose="02010600010101010101" charset="-122"/>
            </a:endParaRPr>
          </a:p>
        </p:txBody>
      </p:sp>
      <p:sp>
        <p:nvSpPr>
          <p:cNvPr id="19" name="文本框 18"/>
          <p:cNvSpPr txBox="1"/>
          <p:nvPr>
            <p:custDataLst>
              <p:tags r:id="rId2"/>
            </p:custDataLst>
          </p:nvPr>
        </p:nvSpPr>
        <p:spPr>
          <a:xfrm>
            <a:off x="1991995" y="2300915"/>
            <a:ext cx="2356847" cy="2230121"/>
          </a:xfrm>
          <a:prstGeom prst="rect">
            <a:avLst/>
          </a:prstGeom>
          <a:noFill/>
        </p:spPr>
        <p:txBody>
          <a:bodyPr wrap="square" rtlCol="0" anchor="ctr" anchorCtr="1"/>
          <a:p>
            <a:pPr algn="r"/>
            <a:r>
              <a:rPr lang="en-US" altLang="zh-CN" sz="4400" b="1" dirty="0">
                <a:solidFill>
                  <a:srgbClr val="002060"/>
                </a:solidFill>
                <a:latin typeface="方正粗黑宋简体" panose="02000000000000000000" charset="-122"/>
                <a:ea typeface="方正大黑体_GBK" panose="02010600010101010101" charset="-122"/>
                <a:cs typeface="汉仪粗简黑简" panose="00020600040101010101" charset="-122"/>
              </a:rPr>
              <a:t>03</a:t>
            </a:r>
            <a:endParaRPr lang="en-US" altLang="zh-CN" sz="4400" b="1" dirty="0">
              <a:solidFill>
                <a:srgbClr val="002060"/>
              </a:solidFill>
              <a:latin typeface="方正粗黑宋简体" panose="02000000000000000000" charset="-122"/>
              <a:ea typeface="方正大黑体_GBK" panose="02010600010101010101" charset="-122"/>
              <a:cs typeface="汉仪粗简黑简" panose="00020600040101010101" charset="-122"/>
            </a:endParaRPr>
          </a:p>
        </p:txBody>
      </p:sp>
      <p:cxnSp>
        <p:nvCxnSpPr>
          <p:cNvPr id="20" name="直接连接符 19"/>
          <p:cNvCxnSpPr/>
          <p:nvPr>
            <p:custDataLst>
              <p:tags r:id="rId3"/>
            </p:custDataLst>
          </p:nvPr>
        </p:nvCxnSpPr>
        <p:spPr>
          <a:xfrm>
            <a:off x="4511459" y="3065528"/>
            <a:ext cx="0" cy="818869"/>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4"/>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2" name="文本框 1"/>
          <p:cNvSpPr txBox="1"/>
          <p:nvPr/>
        </p:nvSpPr>
        <p:spPr>
          <a:xfrm>
            <a:off x="1633220" y="994410"/>
            <a:ext cx="8684895" cy="4191635"/>
          </a:xfrm>
          <a:prstGeom prst="rect">
            <a:avLst/>
          </a:prstGeom>
          <a:noFill/>
        </p:spPr>
        <p:txBody>
          <a:bodyPr wrap="square" rtlCol="0" anchor="t">
            <a:noAutofit/>
          </a:bodyPr>
          <a:p>
            <a:pPr>
              <a:lnSpc>
                <a:spcPct val="150000"/>
              </a:lnSpc>
            </a:pPr>
            <a:r>
              <a:rPr lang="zh-CN" altLang="en-US" sz="2800">
                <a:solidFill>
                  <a:srgbClr val="002060"/>
                </a:solidFill>
                <a:ea typeface="方正大黑体_GBK" panose="02010600010101010101" charset="-122"/>
              </a:rPr>
              <a:t>★开设账户、填写期初余额</a:t>
            </a:r>
            <a:endParaRPr lang="zh-CN" altLang="en-US" sz="2800">
              <a:solidFill>
                <a:srgbClr val="002060"/>
              </a:solidFill>
              <a:ea typeface="方正大黑体_GBK" panose="02010600010101010101" charset="-122"/>
            </a:endParaRPr>
          </a:p>
          <a:p>
            <a:pPr>
              <a:lnSpc>
                <a:spcPct val="150000"/>
              </a:lnSpc>
            </a:pPr>
            <a:r>
              <a:rPr lang="en-US" altLang="en-US" sz="2800">
                <a:ea typeface="方正大黑体_GBK" panose="02010600010101010101" charset="-122"/>
              </a:rPr>
              <a:t>1</a:t>
            </a:r>
            <a:r>
              <a:rPr lang="zh-CN" altLang="en-US" sz="2800">
                <a:ea typeface="方正大黑体_GBK" panose="02010600010101010101" charset="-122"/>
              </a:rPr>
              <a:t>、注意金额、文字的书写要求。</a:t>
            </a:r>
            <a:endParaRPr lang="zh-CN" altLang="en-US" sz="2800">
              <a:ea typeface="方正大黑体_GBK" panose="02010600010101010101" charset="-122"/>
            </a:endParaRPr>
          </a:p>
          <a:p>
            <a:pPr>
              <a:lnSpc>
                <a:spcPct val="150000"/>
              </a:lnSpc>
            </a:pPr>
            <a:r>
              <a:rPr lang="en-US" altLang="en-US" sz="2800">
                <a:ea typeface="方正大黑体_GBK" panose="02010600010101010101" charset="-122"/>
              </a:rPr>
              <a:t>2</a:t>
            </a:r>
            <a:r>
              <a:rPr lang="zh-CN" altLang="en-US" sz="2800">
                <a:ea typeface="方正大黑体_GBK" panose="02010600010101010101" charset="-122"/>
              </a:rPr>
              <a:t>、无期初余额的只开设账户即可。</a:t>
            </a:r>
            <a:endParaRPr lang="zh-CN" altLang="en-US" sz="2800">
              <a:ea typeface="方正大黑体_GBK" panose="02010600010101010101" charset="-122"/>
            </a:endParaRPr>
          </a:p>
          <a:p>
            <a:pPr>
              <a:lnSpc>
                <a:spcPct val="150000"/>
              </a:lnSpc>
            </a:pPr>
            <a:r>
              <a:rPr lang="en-US" altLang="en-US" sz="2800">
                <a:ea typeface="方正大黑体_GBK" panose="02010600010101010101" charset="-122"/>
              </a:rPr>
              <a:t>3</a:t>
            </a:r>
            <a:r>
              <a:rPr lang="zh-CN" altLang="en-US" sz="2800">
                <a:ea typeface="方正大黑体_GBK" panose="02010600010101010101" charset="-122"/>
              </a:rPr>
              <a:t>、开设完成后按资产、负债、所有者权益、成本、损益类顺序排放。</a:t>
            </a:r>
            <a:endParaRPr lang="zh-CN" altLang="en-US" sz="2800">
              <a:ea typeface="方正大黑体_GBK" panose="02010600010101010101" charset="-122"/>
            </a:endParaRPr>
          </a:p>
          <a:p>
            <a:endParaRPr lang="zh-CN" altLang="en-US" sz="2800">
              <a:ea typeface="方正大黑体_GBK" panose="02010600010101010101" charset="-122"/>
            </a:endParaRPr>
          </a:p>
        </p:txBody>
      </p:sp>
    </p:spTree>
    <p:custDataLst>
      <p:tags r:id="rId3"/>
    </p:custData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20482" name="Rectangle 2"/>
          <p:cNvSpPr>
            <a:spLocks noGrp="1"/>
          </p:cNvSpPr>
          <p:nvPr>
            <p:ph type="title" idx="4294967295"/>
          </p:nvPr>
        </p:nvSpPr>
        <p:spPr>
          <a:xfrm>
            <a:off x="2438400" y="228600"/>
            <a:ext cx="7086600" cy="631825"/>
          </a:xfrm>
          <a:noFill/>
          <a:ln w="9525">
            <a:noFill/>
          </a:ln>
        </p:spPr>
        <p:txBody>
          <a:bodyPr vert="horz" wrap="square" lIns="91440" tIns="45720" rIns="91440" bIns="45720" anchor="ctr" anchorCtr="0">
            <a:noAutofit/>
          </a:bodyPr>
          <a:lstStyle>
            <a:lvl1pPr algn="l" rtl="0" fontAlgn="base">
              <a:spcBef>
                <a:spcPct val="0"/>
              </a:spcBef>
              <a:spcAft>
                <a:spcPct val="0"/>
              </a:spcAft>
              <a:defRPr sz="3200" kern="1200">
                <a:solidFill>
                  <a:schemeClr val="bg1"/>
                </a:solidFill>
                <a:latin typeface="+mj-lt"/>
                <a:ea typeface="+mj-ea"/>
                <a:cs typeface="+mj-cs"/>
              </a:defRPr>
            </a:lvl1pPr>
            <a:lvl2pPr algn="l" rtl="0" fontAlgn="base">
              <a:spcBef>
                <a:spcPct val="0"/>
              </a:spcBef>
              <a:spcAft>
                <a:spcPct val="0"/>
              </a:spcAft>
              <a:defRPr sz="3200">
                <a:solidFill>
                  <a:schemeClr val="bg1"/>
                </a:solidFill>
                <a:latin typeface="黑体" panose="02010609060101010101" charset="-122"/>
                <a:ea typeface="黑体" panose="02010609060101010101" charset="-122"/>
              </a:defRPr>
            </a:lvl2pPr>
            <a:lvl3pPr algn="l" rtl="0" fontAlgn="base">
              <a:spcBef>
                <a:spcPct val="0"/>
              </a:spcBef>
              <a:spcAft>
                <a:spcPct val="0"/>
              </a:spcAft>
              <a:defRPr sz="3200">
                <a:solidFill>
                  <a:schemeClr val="bg1"/>
                </a:solidFill>
                <a:latin typeface="黑体" panose="02010609060101010101" charset="-122"/>
                <a:ea typeface="黑体" panose="02010609060101010101" charset="-122"/>
              </a:defRPr>
            </a:lvl3pPr>
            <a:lvl4pPr algn="l" rtl="0" fontAlgn="base">
              <a:spcBef>
                <a:spcPct val="0"/>
              </a:spcBef>
              <a:spcAft>
                <a:spcPct val="0"/>
              </a:spcAft>
              <a:defRPr sz="3200">
                <a:solidFill>
                  <a:schemeClr val="bg1"/>
                </a:solidFill>
                <a:latin typeface="黑体" panose="02010609060101010101" charset="-122"/>
                <a:ea typeface="黑体" panose="02010609060101010101" charset="-122"/>
              </a:defRPr>
            </a:lvl4pPr>
            <a:lvl5pPr algn="l" rtl="0" fontAlgn="base">
              <a:spcBef>
                <a:spcPct val="0"/>
              </a:spcBef>
              <a:spcAft>
                <a:spcPct val="0"/>
              </a:spcAft>
              <a:defRPr sz="3200">
                <a:solidFill>
                  <a:schemeClr val="bg1"/>
                </a:solidFill>
                <a:latin typeface="黑体" panose="02010609060101010101" charset="-122"/>
                <a:ea typeface="黑体" panose="02010609060101010101" charset="-122"/>
              </a:defRPr>
            </a:lvl5pPr>
            <a:lvl6pPr marL="457200" algn="l" rtl="0" fontAlgn="base">
              <a:spcBef>
                <a:spcPct val="0"/>
              </a:spcBef>
              <a:spcAft>
                <a:spcPct val="0"/>
              </a:spcAft>
              <a:defRPr sz="3200">
                <a:solidFill>
                  <a:schemeClr val="bg1"/>
                </a:solidFill>
                <a:latin typeface="黑体" panose="02010609060101010101" charset="-122"/>
                <a:ea typeface="黑体" panose="02010609060101010101" charset="-122"/>
              </a:defRPr>
            </a:lvl6pPr>
            <a:lvl7pPr marL="914400" algn="l" rtl="0" fontAlgn="base">
              <a:spcBef>
                <a:spcPct val="0"/>
              </a:spcBef>
              <a:spcAft>
                <a:spcPct val="0"/>
              </a:spcAft>
              <a:defRPr sz="3200">
                <a:solidFill>
                  <a:schemeClr val="bg1"/>
                </a:solidFill>
                <a:latin typeface="黑体" panose="02010609060101010101" charset="-122"/>
                <a:ea typeface="黑体" panose="02010609060101010101" charset="-122"/>
              </a:defRPr>
            </a:lvl7pPr>
            <a:lvl8pPr marL="1371600" algn="l" rtl="0" fontAlgn="base">
              <a:spcBef>
                <a:spcPct val="0"/>
              </a:spcBef>
              <a:spcAft>
                <a:spcPct val="0"/>
              </a:spcAft>
              <a:defRPr sz="3200">
                <a:solidFill>
                  <a:schemeClr val="bg1"/>
                </a:solidFill>
                <a:latin typeface="黑体" panose="02010609060101010101" charset="-122"/>
                <a:ea typeface="黑体" panose="02010609060101010101" charset="-122"/>
              </a:defRPr>
            </a:lvl8pPr>
            <a:lvl9pPr marL="1828800" algn="l" rtl="0" fontAlgn="base">
              <a:spcBef>
                <a:spcPct val="0"/>
              </a:spcBef>
              <a:spcAft>
                <a:spcPct val="0"/>
              </a:spcAft>
              <a:defRPr sz="3200">
                <a:solidFill>
                  <a:schemeClr val="bg1"/>
                </a:solidFill>
                <a:latin typeface="黑体" panose="02010609060101010101" charset="-122"/>
                <a:ea typeface="黑体" panose="02010609060101010101" charset="-122"/>
              </a:defRPr>
            </a:lvl9pPr>
          </a:lstStyle>
          <a:p>
            <a:pPr lvl="0" algn="ctr" defTabSz="914400">
              <a:buClrTx/>
              <a:buSzTx/>
              <a:buFontTx/>
            </a:pPr>
            <a:r>
              <a:rPr lang="zh-CN" altLang="en-US" sz="2800" b="1" dirty="0">
                <a:solidFill>
                  <a:srgbClr val="000080"/>
                </a:solidFill>
                <a:latin typeface="方正粗黑宋简体" panose="02000000000000000000" charset="-122"/>
                <a:ea typeface="方正大黑体_GBK" panose="02010600010101010101" charset="-122"/>
                <a:sym typeface="+mn-ea"/>
              </a:rPr>
              <a:t>（一）总账的建账</a:t>
            </a:r>
            <a:endParaRPr lang="zh-CN" altLang="en-US" sz="2800" b="1" dirty="0">
              <a:solidFill>
                <a:srgbClr val="000080"/>
              </a:solidFill>
              <a:latin typeface="方正粗黑宋简体" panose="02000000000000000000" charset="-122"/>
              <a:ea typeface="方正大黑体_GBK" panose="02010600010101010101" charset="-122"/>
              <a:sym typeface="+mn-ea"/>
            </a:endParaRPr>
          </a:p>
        </p:txBody>
      </p:sp>
      <p:sp>
        <p:nvSpPr>
          <p:cNvPr id="20483" name="Rectangle 3"/>
          <p:cNvSpPr>
            <a:spLocks noGrp="1"/>
          </p:cNvSpPr>
          <p:nvPr>
            <p:ph idx="4294967295"/>
          </p:nvPr>
        </p:nvSpPr>
        <p:spPr>
          <a:xfrm>
            <a:off x="1600200" y="762000"/>
            <a:ext cx="9017635" cy="5105400"/>
          </a:xfrm>
          <a:noFill/>
          <a:ln w="9525">
            <a:noFill/>
          </a:ln>
        </p:spPr>
        <p:txBody>
          <a:bodyPr vert="horz" wrap="square" lIns="91440" tIns="45720" rIns="91440" bIns="45720" anchor="t" anchorCtr="0">
            <a:noAutofit/>
          </a:bodyPr>
          <a:lstStyle>
            <a:lvl1pPr marL="342900" indent="-342900" algn="l" rtl="0" fontAlgn="base">
              <a:spcBef>
                <a:spcPct val="20000"/>
              </a:spcBef>
              <a:spcAft>
                <a:spcPct val="0"/>
              </a:spcAft>
              <a:buClr>
                <a:schemeClr val="hlink"/>
              </a:buClr>
              <a:buFont typeface="Wingdings" panose="05000000000000000000" pitchFamily="2" charset="2"/>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defRPr sz="2400" kern="1200">
                <a:solidFill>
                  <a:schemeClr val="tx1"/>
                </a:solidFill>
                <a:latin typeface="+mn-lt"/>
                <a:ea typeface="+mn-ea"/>
                <a:cs typeface="+mn-cs"/>
              </a:defRPr>
            </a:lvl2pPr>
            <a:lvl3pPr marL="1143000" indent="-228600" algn="l" rtl="0" fontAlgn="base">
              <a:spcBef>
                <a:spcPct val="20000"/>
              </a:spcBef>
              <a:spcAft>
                <a:spcPct val="0"/>
              </a:spcAft>
              <a:buClr>
                <a:schemeClr val="tx1"/>
              </a:buClr>
              <a:defRPr sz="2000" kern="1200">
                <a:solidFill>
                  <a:schemeClr val="tx1"/>
                </a:solidFill>
                <a:latin typeface="+mn-lt"/>
                <a:ea typeface="+mn-ea"/>
                <a:cs typeface="+mn-cs"/>
              </a:defRPr>
            </a:lvl3pPr>
            <a:lvl4pPr marL="1600200" indent="-228600" algn="l" rtl="0" fontAlgn="base">
              <a:spcBef>
                <a:spcPct val="20000"/>
              </a:spcBef>
              <a:spcAft>
                <a:spcPct val="0"/>
              </a:spcAft>
              <a:defRPr kern="1200">
                <a:solidFill>
                  <a:schemeClr val="tx1"/>
                </a:solidFill>
                <a:latin typeface="+mn-lt"/>
                <a:ea typeface="+mn-ea"/>
                <a:cs typeface="+mn-cs"/>
              </a:defRPr>
            </a:lvl4pPr>
            <a:lvl5pPr marL="2057400" indent="-228600" algn="l" rtl="0" fontAlgn="base">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defTabSz="914400">
              <a:lnSpc>
                <a:spcPct val="150000"/>
              </a:lnSpc>
              <a:buClrTx/>
              <a:buSzTx/>
              <a:buFontTx/>
            </a:pPr>
            <a:r>
              <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rPr>
              <a:t>1.购置账簿：企业为了对全部资金运动进行总括的监督和控制，应购置总账。其外部形式采用订本式账簿，内部格式采用三栏式账页格式。</a:t>
            </a:r>
            <a:endPar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marL="0" lvl="0" algn="l" defTabSz="914400">
              <a:lnSpc>
                <a:spcPct val="150000"/>
              </a:lnSpc>
              <a:buClrTx/>
              <a:buSzTx/>
              <a:buFontTx/>
            </a:pPr>
            <a:r>
              <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rPr>
              <a:t> </a:t>
            </a:r>
            <a:endPar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marL="0" lvl="0" algn="l" defTabSz="914400">
              <a:buClrTx/>
              <a:buSzTx/>
              <a:buFontTx/>
            </a:pPr>
            <a:endPar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p:txBody>
      </p:sp>
      <p:pic>
        <p:nvPicPr>
          <p:cNvPr id="20484" name="Picture 4" descr="总分类账"/>
          <p:cNvPicPr>
            <a:picLocks noChangeAspect="1"/>
          </p:cNvPicPr>
          <p:nvPr/>
        </p:nvPicPr>
        <p:blipFill>
          <a:blip r:embed="rId3"/>
          <a:stretch>
            <a:fillRect/>
          </a:stretch>
        </p:blipFill>
        <p:spPr>
          <a:xfrm>
            <a:off x="1981200" y="3200400"/>
            <a:ext cx="1981200" cy="2667000"/>
          </a:xfrm>
          <a:prstGeom prst="rect">
            <a:avLst/>
          </a:prstGeom>
          <a:noFill/>
          <a:ln w="9525">
            <a:noFill/>
          </a:ln>
        </p:spPr>
      </p:pic>
      <p:pic>
        <p:nvPicPr>
          <p:cNvPr id="20485" name="Picture 5"/>
          <p:cNvPicPr>
            <a:picLocks noChangeAspect="1"/>
          </p:cNvPicPr>
          <p:nvPr/>
        </p:nvPicPr>
        <p:blipFill>
          <a:blip r:embed="rId3"/>
          <a:srcRect l="4340" t="17264" r="37071" b="14278"/>
          <a:stretch>
            <a:fillRect/>
          </a:stretch>
        </p:blipFill>
        <p:spPr>
          <a:xfrm>
            <a:off x="4343400" y="3048000"/>
            <a:ext cx="4800600" cy="3346450"/>
          </a:xfrm>
          <a:prstGeom prst="rect">
            <a:avLst/>
          </a:prstGeom>
          <a:noFill/>
          <a:ln w="9525">
            <a:noFill/>
          </a:ln>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000" fill="hold"/>
                                        <p:tgtEl>
                                          <p:spTgt spid="20484"/>
                                        </p:tgtEl>
                                        <p:attrNameLst>
                                          <p:attrName>ppt_x</p:attrName>
                                        </p:attrNameLst>
                                      </p:cBhvr>
                                      <p:tavLst>
                                        <p:tav tm="0">
                                          <p:val>
                                            <p:strVal val="#ppt_x-.2"/>
                                          </p:val>
                                        </p:tav>
                                        <p:tav tm="100000">
                                          <p:val>
                                            <p:strVal val="#ppt_x"/>
                                          </p:val>
                                        </p:tav>
                                      </p:tavLst>
                                    </p:anim>
                                    <p:anim calcmode="lin" valueType="num">
                                      <p:cBhvr>
                                        <p:cTn id="8" dur="1000" fill="hold"/>
                                        <p:tgtEl>
                                          <p:spTgt spid="20484"/>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48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0485"/>
                                        </p:tgtEl>
                                        <p:attrNameLst>
                                          <p:attrName>style.visibility</p:attrName>
                                        </p:attrNameLst>
                                      </p:cBhvr>
                                      <p:to>
                                        <p:strVal val="visible"/>
                                      </p:to>
                                    </p:set>
                                    <p:anim calcmode="lin" valueType="num">
                                      <p:cBhvr additive="base">
                                        <p:cTn id="14" dur="500" fill="hold"/>
                                        <p:tgtEl>
                                          <p:spTgt spid="20485"/>
                                        </p:tgtEl>
                                        <p:attrNameLst>
                                          <p:attrName>ppt_x</p:attrName>
                                        </p:attrNameLst>
                                      </p:cBhvr>
                                      <p:tavLst>
                                        <p:tav tm="0">
                                          <p:val>
                                            <p:strVal val="#ppt_x"/>
                                          </p:val>
                                        </p:tav>
                                        <p:tav tm="100000">
                                          <p:val>
                                            <p:strVal val="#ppt_x"/>
                                          </p:val>
                                        </p:tav>
                                      </p:tavLst>
                                    </p:anim>
                                    <p:anim calcmode="lin" valueType="num">
                                      <p:cBhvr additive="base">
                                        <p:cTn id="15" dur="500" fill="hold"/>
                                        <p:tgtEl>
                                          <p:spTgt spid="204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pic>
        <p:nvPicPr>
          <p:cNvPr id="21506" name="Picture 2" descr="K5}FIK$ZA%HIDIO@DC34G$P"/>
          <p:cNvPicPr>
            <a:picLocks noChangeAspect="1"/>
          </p:cNvPicPr>
          <p:nvPr/>
        </p:nvPicPr>
        <p:blipFill>
          <a:blip r:embed="rId3"/>
          <a:stretch>
            <a:fillRect/>
          </a:stretch>
        </p:blipFill>
        <p:spPr>
          <a:xfrm>
            <a:off x="1524000" y="2514600"/>
            <a:ext cx="5943600" cy="4176713"/>
          </a:xfrm>
          <a:prstGeom prst="rect">
            <a:avLst/>
          </a:prstGeom>
          <a:noFill/>
          <a:ln w="9525">
            <a:noFill/>
          </a:ln>
        </p:spPr>
      </p:pic>
      <p:sp>
        <p:nvSpPr>
          <p:cNvPr id="21507" name="Rectangle 3"/>
          <p:cNvSpPr>
            <a:spLocks noGrp="1"/>
          </p:cNvSpPr>
          <p:nvPr>
            <p:ph idx="4294967295"/>
          </p:nvPr>
        </p:nvSpPr>
        <p:spPr>
          <a:xfrm>
            <a:off x="946150" y="196850"/>
            <a:ext cx="10276205" cy="4832350"/>
          </a:xfrm>
          <a:noFill/>
          <a:ln w="9525">
            <a:noFill/>
          </a:ln>
        </p:spPr>
        <p:txBody>
          <a:bodyPr vert="horz" wrap="square" lIns="91440" tIns="45720" rIns="91440" bIns="45720" anchor="t" anchorCtr="0">
            <a:noAutofit/>
          </a:bodyPr>
          <a:lstStyle>
            <a:lvl1pPr marL="342900" indent="-342900" algn="l" rtl="0" fontAlgn="base">
              <a:spcBef>
                <a:spcPct val="20000"/>
              </a:spcBef>
              <a:spcAft>
                <a:spcPct val="0"/>
              </a:spcAft>
              <a:buClr>
                <a:schemeClr val="hlink"/>
              </a:buClr>
              <a:buFont typeface="Wingdings" panose="05000000000000000000" pitchFamily="2" charset="2"/>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defRPr sz="2400" kern="1200">
                <a:solidFill>
                  <a:schemeClr val="tx1"/>
                </a:solidFill>
                <a:latin typeface="+mn-lt"/>
                <a:ea typeface="+mn-ea"/>
                <a:cs typeface="+mn-cs"/>
              </a:defRPr>
            </a:lvl2pPr>
            <a:lvl3pPr marL="1143000" indent="-228600" algn="l" rtl="0" fontAlgn="base">
              <a:spcBef>
                <a:spcPct val="20000"/>
              </a:spcBef>
              <a:spcAft>
                <a:spcPct val="0"/>
              </a:spcAft>
              <a:buClr>
                <a:schemeClr val="tx1"/>
              </a:buClr>
              <a:defRPr sz="2000" kern="1200">
                <a:solidFill>
                  <a:schemeClr val="tx1"/>
                </a:solidFill>
                <a:latin typeface="+mn-lt"/>
                <a:ea typeface="+mn-ea"/>
                <a:cs typeface="+mn-cs"/>
              </a:defRPr>
            </a:lvl3pPr>
            <a:lvl4pPr marL="1600200" indent="-228600" algn="l" rtl="0" fontAlgn="base">
              <a:spcBef>
                <a:spcPct val="20000"/>
              </a:spcBef>
              <a:spcAft>
                <a:spcPct val="0"/>
              </a:spcAft>
              <a:defRPr kern="1200">
                <a:solidFill>
                  <a:schemeClr val="tx1"/>
                </a:solidFill>
                <a:latin typeface="+mn-lt"/>
                <a:ea typeface="+mn-ea"/>
                <a:cs typeface="+mn-cs"/>
              </a:defRPr>
            </a:lvl4pPr>
            <a:lvl5pPr marL="2057400" indent="-228600" algn="l" rtl="0" fontAlgn="base">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defTabSz="914400">
              <a:lnSpc>
                <a:spcPct val="150000"/>
              </a:lnSpc>
              <a:buClrTx/>
              <a:buSzTx/>
              <a:buFontTx/>
            </a:pPr>
            <a:r>
              <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rPr>
              <a:t>2、建账步骤：</a:t>
            </a:r>
            <a:endPar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marL="0" lvl="0" algn="l" defTabSz="914400">
              <a:lnSpc>
                <a:spcPct val="150000"/>
              </a:lnSpc>
              <a:buClrTx/>
              <a:buSzTx/>
              <a:buFontTx/>
            </a:pPr>
            <a:r>
              <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rPr>
              <a:t>第一，启用账簿：填制账簿启用表（见上图）</a:t>
            </a:r>
            <a:endPar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marL="0" lvl="0" algn="l" defTabSz="914400">
              <a:lnSpc>
                <a:spcPct val="150000"/>
              </a:lnSpc>
              <a:buClrTx/>
              <a:buSzTx/>
              <a:buFontTx/>
            </a:pPr>
            <a:r>
              <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rPr>
              <a:t>第二，设置账户：在账页中设置各会计科目。</a:t>
            </a:r>
            <a:endPar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marL="0" lvl="0" algn="l" defTabSz="914400">
              <a:lnSpc>
                <a:spcPct val="150000"/>
              </a:lnSpc>
              <a:buClrTx/>
              <a:buSzTx/>
              <a:buFontTx/>
            </a:pPr>
            <a:endPar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marL="0" lvl="0" algn="l" defTabSz="914400">
              <a:lnSpc>
                <a:spcPct val="150000"/>
              </a:lnSpc>
              <a:buClrTx/>
              <a:buSzTx/>
              <a:buFontTx/>
            </a:pPr>
            <a:r>
              <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rPr>
              <a:t> </a:t>
            </a:r>
            <a:endPar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marL="0" lvl="0" algn="l" defTabSz="914400">
              <a:buClrTx/>
              <a:buSzTx/>
              <a:buFontTx/>
            </a:pPr>
            <a:endPar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p:txBody>
      </p:sp>
      <p:sp>
        <p:nvSpPr>
          <p:cNvPr id="21508" name="Rectangle 4"/>
          <p:cNvSpPr>
            <a:spLocks noGrp="1"/>
          </p:cNvSpPr>
          <p:nvPr>
            <p:ph type="title" idx="4294967295"/>
            <p:custDataLst>
              <p:tags r:id="rId4"/>
            </p:custDataLst>
          </p:nvPr>
        </p:nvSpPr>
        <p:spPr>
          <a:xfrm>
            <a:off x="4191000" y="4724400"/>
            <a:ext cx="685800" cy="152400"/>
          </a:xfrm>
          <a:solidFill>
            <a:schemeClr val="lt1">
              <a:alpha val="100000"/>
            </a:schemeClr>
          </a:solidFill>
          <a:ln w="9525">
            <a:noFill/>
          </a:ln>
        </p:spPr>
        <p:txBody>
          <a:bodyPr vert="horz" wrap="square" lIns="91440" tIns="45720" rIns="91440" bIns="45720" anchor="ctr" anchorCtr="0">
            <a:noAutofit/>
          </a:bodyPr>
          <a:lstStyle>
            <a:lvl1pPr algn="l" rtl="0" fontAlgn="base">
              <a:spcBef>
                <a:spcPct val="0"/>
              </a:spcBef>
              <a:spcAft>
                <a:spcPct val="0"/>
              </a:spcAft>
              <a:defRPr sz="3200" kern="1200">
                <a:solidFill>
                  <a:schemeClr val="bg1"/>
                </a:solidFill>
                <a:latin typeface="+mj-lt"/>
                <a:ea typeface="+mj-ea"/>
                <a:cs typeface="+mj-cs"/>
              </a:defRPr>
            </a:lvl1pPr>
            <a:lvl2pPr algn="l" rtl="0" fontAlgn="base">
              <a:spcBef>
                <a:spcPct val="0"/>
              </a:spcBef>
              <a:spcAft>
                <a:spcPct val="0"/>
              </a:spcAft>
              <a:defRPr sz="3200">
                <a:solidFill>
                  <a:schemeClr val="bg1"/>
                </a:solidFill>
                <a:latin typeface="黑体" panose="02010609060101010101" charset="-122"/>
                <a:ea typeface="黑体" panose="02010609060101010101" charset="-122"/>
              </a:defRPr>
            </a:lvl2pPr>
            <a:lvl3pPr algn="l" rtl="0" fontAlgn="base">
              <a:spcBef>
                <a:spcPct val="0"/>
              </a:spcBef>
              <a:spcAft>
                <a:spcPct val="0"/>
              </a:spcAft>
              <a:defRPr sz="3200">
                <a:solidFill>
                  <a:schemeClr val="bg1"/>
                </a:solidFill>
                <a:latin typeface="黑体" panose="02010609060101010101" charset="-122"/>
                <a:ea typeface="黑体" panose="02010609060101010101" charset="-122"/>
              </a:defRPr>
            </a:lvl3pPr>
            <a:lvl4pPr algn="l" rtl="0" fontAlgn="base">
              <a:spcBef>
                <a:spcPct val="0"/>
              </a:spcBef>
              <a:spcAft>
                <a:spcPct val="0"/>
              </a:spcAft>
              <a:defRPr sz="3200">
                <a:solidFill>
                  <a:schemeClr val="bg1"/>
                </a:solidFill>
                <a:latin typeface="黑体" panose="02010609060101010101" charset="-122"/>
                <a:ea typeface="黑体" panose="02010609060101010101" charset="-122"/>
              </a:defRPr>
            </a:lvl4pPr>
            <a:lvl5pPr algn="l" rtl="0" fontAlgn="base">
              <a:spcBef>
                <a:spcPct val="0"/>
              </a:spcBef>
              <a:spcAft>
                <a:spcPct val="0"/>
              </a:spcAft>
              <a:defRPr sz="3200">
                <a:solidFill>
                  <a:schemeClr val="bg1"/>
                </a:solidFill>
                <a:latin typeface="黑体" panose="02010609060101010101" charset="-122"/>
                <a:ea typeface="黑体" panose="02010609060101010101" charset="-122"/>
              </a:defRPr>
            </a:lvl5pPr>
            <a:lvl6pPr marL="457200" algn="l" rtl="0" fontAlgn="base">
              <a:spcBef>
                <a:spcPct val="0"/>
              </a:spcBef>
              <a:spcAft>
                <a:spcPct val="0"/>
              </a:spcAft>
              <a:defRPr sz="3200">
                <a:solidFill>
                  <a:schemeClr val="bg1"/>
                </a:solidFill>
                <a:latin typeface="黑体" panose="02010609060101010101" charset="-122"/>
                <a:ea typeface="黑体" panose="02010609060101010101" charset="-122"/>
              </a:defRPr>
            </a:lvl6pPr>
            <a:lvl7pPr marL="914400" algn="l" rtl="0" fontAlgn="base">
              <a:spcBef>
                <a:spcPct val="0"/>
              </a:spcBef>
              <a:spcAft>
                <a:spcPct val="0"/>
              </a:spcAft>
              <a:defRPr sz="3200">
                <a:solidFill>
                  <a:schemeClr val="bg1"/>
                </a:solidFill>
                <a:latin typeface="黑体" panose="02010609060101010101" charset="-122"/>
                <a:ea typeface="黑体" panose="02010609060101010101" charset="-122"/>
              </a:defRPr>
            </a:lvl7pPr>
            <a:lvl8pPr marL="1371600" algn="l" rtl="0" fontAlgn="base">
              <a:spcBef>
                <a:spcPct val="0"/>
              </a:spcBef>
              <a:spcAft>
                <a:spcPct val="0"/>
              </a:spcAft>
              <a:defRPr sz="3200">
                <a:solidFill>
                  <a:schemeClr val="bg1"/>
                </a:solidFill>
                <a:latin typeface="黑体" panose="02010609060101010101" charset="-122"/>
                <a:ea typeface="黑体" panose="02010609060101010101" charset="-122"/>
              </a:defRPr>
            </a:lvl8pPr>
            <a:lvl9pPr marL="1828800" algn="l" rtl="0" fontAlgn="base">
              <a:spcBef>
                <a:spcPct val="0"/>
              </a:spcBef>
              <a:spcAft>
                <a:spcPct val="0"/>
              </a:spcAft>
              <a:defRPr sz="3200">
                <a:solidFill>
                  <a:schemeClr val="bg1"/>
                </a:solidFill>
                <a:latin typeface="黑体" panose="02010609060101010101" charset="-122"/>
                <a:ea typeface="黑体" panose="02010609060101010101" charset="-122"/>
              </a:defRPr>
            </a:lvl9pPr>
          </a:lstStyle>
          <a:p>
            <a:pPr lvl="0" algn="l" defTabSz="914400">
              <a:buClrTx/>
              <a:buSzTx/>
              <a:buFontTx/>
            </a:pPr>
            <a:r>
              <a:rPr lang="en-US" altLang="zh-CN" sz="2800" b="1" i="1" dirty="0">
                <a:solidFill>
                  <a:srgbClr val="000080"/>
                </a:solidFill>
                <a:latin typeface="方正粗黑宋简体" panose="02000000000000000000" charset="-122"/>
                <a:ea typeface="方正大黑体_GBK" panose="02010600010101010101" charset="-122"/>
                <a:sym typeface="+mn-ea"/>
              </a:rPr>
              <a:t>2007</a:t>
            </a:r>
            <a:endParaRPr lang="en-US" altLang="zh-CN" sz="2800" b="1" i="1" dirty="0">
              <a:solidFill>
                <a:srgbClr val="000080"/>
              </a:solidFill>
              <a:latin typeface="方正粗黑宋简体" panose="02000000000000000000" charset="-122"/>
              <a:ea typeface="方正大黑体_GBK" panose="02010600010101010101" charset="-122"/>
              <a:sym typeface="+mn-ea"/>
            </a:endParaRPr>
          </a:p>
        </p:txBody>
      </p:sp>
      <p:pic>
        <p:nvPicPr>
          <p:cNvPr id="21509" name="Picture 5" descr="总账目录"/>
          <p:cNvPicPr>
            <a:picLocks noChangeAspect="1"/>
          </p:cNvPicPr>
          <p:nvPr/>
        </p:nvPicPr>
        <p:blipFill>
          <a:blip r:embed="rId3"/>
          <a:stretch>
            <a:fillRect/>
          </a:stretch>
        </p:blipFill>
        <p:spPr>
          <a:xfrm>
            <a:off x="2286635" y="2743200"/>
            <a:ext cx="6324600" cy="4114800"/>
          </a:xfrm>
          <a:prstGeom prst="rect">
            <a:avLst/>
          </a:prstGeom>
          <a:noFill/>
          <a:ln w="9525">
            <a:noFill/>
          </a:ln>
        </p:spPr>
      </p:pic>
      <p:pic>
        <p:nvPicPr>
          <p:cNvPr id="21510" name="Picture 6"/>
          <p:cNvPicPr>
            <a:picLocks noChangeAspect="1"/>
          </p:cNvPicPr>
          <p:nvPr/>
        </p:nvPicPr>
        <p:blipFill>
          <a:blip r:embed="rId3"/>
          <a:srcRect l="4340" t="17264" r="37071" b="14278"/>
          <a:stretch>
            <a:fillRect/>
          </a:stretch>
        </p:blipFill>
        <p:spPr>
          <a:xfrm>
            <a:off x="5715000" y="2743200"/>
            <a:ext cx="5181600" cy="4114800"/>
          </a:xfrm>
          <a:prstGeom prst="rect">
            <a:avLst/>
          </a:prstGeom>
          <a:noFill/>
          <a:ln w="9525">
            <a:noFill/>
          </a:ln>
        </p:spPr>
      </p:pic>
      <p:sp>
        <p:nvSpPr>
          <p:cNvPr id="21511" name="AutoShape 7"/>
          <p:cNvSpPr/>
          <p:nvPr>
            <p:custDataLst>
              <p:tags r:id="rId5"/>
            </p:custDataLst>
          </p:nvPr>
        </p:nvSpPr>
        <p:spPr>
          <a:xfrm>
            <a:off x="6477000" y="2971800"/>
            <a:ext cx="1066800" cy="381000"/>
          </a:xfrm>
          <a:prstGeom prst="wedgeEllipseCallout">
            <a:avLst>
              <a:gd name="adj1" fmla="val -131694"/>
              <a:gd name="adj2" fmla="val 248333"/>
            </a:avLst>
          </a:prstGeom>
          <a:noFill/>
          <a:ln w="28575" cap="flat" cmpd="sng">
            <a:solidFill>
              <a:srgbClr val="FF0000"/>
            </a:solidFill>
            <a:prstDash val="solid"/>
            <a:miter/>
            <a:headEnd type="none" w="med" len="med"/>
            <a:tailEnd type="none" w="med" len="med"/>
          </a:ln>
        </p:spPr>
        <p:txBody>
          <a:bodyPr/>
          <a:p>
            <a:pPr algn="ctr" eaLnBrk="1" hangingPunct="1"/>
            <a:endParaRPr lang="zh-CN" altLang="en-US" sz="2800" dirty="0">
              <a:solidFill>
                <a:srgbClr val="000000"/>
              </a:solidFill>
              <a:latin typeface="方正粗黑宋简体" panose="02000000000000000000" charset="-122"/>
              <a:ea typeface="方正大黑体_GBK" panose="02010600010101010101" charset="-122"/>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509"/>
                                        </p:tgtEl>
                                        <p:attrNameLst>
                                          <p:attrName>style.visibility</p:attrName>
                                        </p:attrNameLst>
                                      </p:cBhvr>
                                      <p:to>
                                        <p:strVal val="visible"/>
                                      </p:to>
                                    </p:set>
                                    <p:animEffect transition="in" filter="blinds(horizontal)">
                                      <p:cBhvr>
                                        <p:cTn id="7" dur="500"/>
                                        <p:tgtEl>
                                          <p:spTgt spid="2150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510"/>
                                        </p:tgtEl>
                                        <p:attrNameLst>
                                          <p:attrName>style.visibility</p:attrName>
                                        </p:attrNameLst>
                                      </p:cBhvr>
                                      <p:to>
                                        <p:strVal val="visible"/>
                                      </p:to>
                                    </p:set>
                                    <p:animEffect transition="in" filter="blinds(horizontal)">
                                      <p:cBhvr>
                                        <p:cTn id="12" dur="500"/>
                                        <p:tgtEl>
                                          <p:spTgt spid="21510"/>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21511"/>
                                        </p:tgtEl>
                                        <p:attrNameLst>
                                          <p:attrName>style.visibility</p:attrName>
                                        </p:attrNameLst>
                                      </p:cBhvr>
                                      <p:to>
                                        <p:strVal val="visible"/>
                                      </p:to>
                                    </p:set>
                                    <p:animEffect transition="in" filter="wedge">
                                      <p:cBhvr>
                                        <p:cTn id="17" dur="2000"/>
                                        <p:tgtEl>
                                          <p:spTgt spid="21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pic>
        <p:nvPicPr>
          <p:cNvPr id="22530" name="Picture 2"/>
          <p:cNvPicPr>
            <a:picLocks noChangeAspect="1"/>
          </p:cNvPicPr>
          <p:nvPr/>
        </p:nvPicPr>
        <p:blipFill>
          <a:blip r:embed="rId3"/>
          <a:stretch>
            <a:fillRect/>
          </a:stretch>
        </p:blipFill>
        <p:spPr>
          <a:xfrm>
            <a:off x="1524000" y="1579563"/>
            <a:ext cx="7162800" cy="5278437"/>
          </a:xfrm>
          <a:prstGeom prst="rect">
            <a:avLst/>
          </a:prstGeom>
          <a:noFill/>
          <a:ln w="9525">
            <a:noFill/>
          </a:ln>
        </p:spPr>
      </p:pic>
      <p:sp>
        <p:nvSpPr>
          <p:cNvPr id="22531" name="Rectangle 3"/>
          <p:cNvSpPr>
            <a:spLocks noGrp="1"/>
          </p:cNvSpPr>
          <p:nvPr>
            <p:ph idx="4294967295"/>
            <p:custDataLst>
              <p:tags r:id="rId4"/>
            </p:custDataLst>
          </p:nvPr>
        </p:nvSpPr>
        <p:spPr>
          <a:xfrm>
            <a:off x="2057400" y="533083"/>
            <a:ext cx="7558088" cy="5038725"/>
          </a:xfrm>
          <a:noFill/>
          <a:ln w="9525">
            <a:noFill/>
          </a:ln>
        </p:spPr>
        <p:txBody>
          <a:bodyPr vert="horz" wrap="square" lIns="91440" tIns="45720" rIns="91440" bIns="45720" anchor="t" anchorCtr="0">
            <a:noAutofit/>
          </a:bodyPr>
          <a:lstStyle>
            <a:lvl1pPr marL="342900" indent="-342900" algn="l" rtl="0" fontAlgn="base">
              <a:spcBef>
                <a:spcPct val="20000"/>
              </a:spcBef>
              <a:spcAft>
                <a:spcPct val="0"/>
              </a:spcAft>
              <a:buClr>
                <a:schemeClr val="hlink"/>
              </a:buClr>
              <a:buFont typeface="Wingdings" panose="05000000000000000000" pitchFamily="2" charset="2"/>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defRPr sz="2400" kern="1200">
                <a:solidFill>
                  <a:schemeClr val="tx1"/>
                </a:solidFill>
                <a:latin typeface="+mn-lt"/>
                <a:ea typeface="+mn-ea"/>
                <a:cs typeface="+mn-cs"/>
              </a:defRPr>
            </a:lvl2pPr>
            <a:lvl3pPr marL="1143000" indent="-228600" algn="l" rtl="0" fontAlgn="base">
              <a:spcBef>
                <a:spcPct val="20000"/>
              </a:spcBef>
              <a:spcAft>
                <a:spcPct val="0"/>
              </a:spcAft>
              <a:buClr>
                <a:schemeClr val="tx1"/>
              </a:buClr>
              <a:defRPr sz="2000" kern="1200">
                <a:solidFill>
                  <a:schemeClr val="tx1"/>
                </a:solidFill>
                <a:latin typeface="+mn-lt"/>
                <a:ea typeface="+mn-ea"/>
                <a:cs typeface="+mn-cs"/>
              </a:defRPr>
            </a:lvl3pPr>
            <a:lvl4pPr marL="1600200" indent="-228600" algn="l" rtl="0" fontAlgn="base">
              <a:spcBef>
                <a:spcPct val="20000"/>
              </a:spcBef>
              <a:spcAft>
                <a:spcPct val="0"/>
              </a:spcAft>
              <a:defRPr kern="1200">
                <a:solidFill>
                  <a:schemeClr val="tx1"/>
                </a:solidFill>
                <a:latin typeface="+mn-lt"/>
                <a:ea typeface="+mn-ea"/>
                <a:cs typeface="+mn-cs"/>
              </a:defRPr>
            </a:lvl4pPr>
            <a:lvl5pPr marL="2057400" indent="-228600" algn="l" rtl="0" fontAlgn="base">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defTabSz="914400">
              <a:buClrTx/>
              <a:buSzTx/>
              <a:buFontTx/>
            </a:pPr>
            <a:r>
              <a:rPr lang="zh-CN" altLang="en-US" dirty="0">
                <a:solidFill>
                  <a:srgbClr val="000080"/>
                </a:solidFill>
                <a:latin typeface="方正粗黑宋简体" panose="02000000000000000000" charset="-122"/>
                <a:ea typeface="方正大黑体_GBK" panose="02010600010101010101" charset="-122"/>
                <a:cs typeface="黑体" panose="02010609060101010101" charset="-122"/>
                <a:sym typeface="+mn-ea"/>
              </a:rPr>
              <a:t>第三，登记期初余额</a:t>
            </a:r>
            <a:endParaRPr lang="zh-CN" altLang="en-US"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marL="0" lvl="0" algn="l" defTabSz="914400">
              <a:buClrTx/>
              <a:buSzTx/>
              <a:buFontTx/>
            </a:pPr>
            <a:endParaRPr lang="zh-CN" altLang="en-US"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marL="0" lvl="0" algn="l" defTabSz="914400">
              <a:buClrTx/>
              <a:buSzTx/>
              <a:buFontTx/>
            </a:pPr>
            <a:endParaRPr lang="zh-CN" altLang="en-US"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marL="0" lvl="0" algn="l" defTabSz="914400">
              <a:buClrTx/>
              <a:buSzTx/>
              <a:buFontTx/>
            </a:pPr>
            <a:endParaRPr lang="zh-CN" altLang="en-US"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marL="0" lvl="0" algn="l" defTabSz="914400">
              <a:buClrTx/>
              <a:buSzTx/>
              <a:buFontTx/>
            </a:pPr>
            <a:endParaRPr lang="zh-CN" altLang="en-US"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marL="0" lvl="0" algn="l" defTabSz="914400">
              <a:buClrTx/>
              <a:buSzTx/>
              <a:buFontTx/>
            </a:pPr>
            <a:endParaRPr lang="zh-CN" altLang="en-US"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marL="0" lvl="0" algn="l" defTabSz="914400">
              <a:buClrTx/>
              <a:buSzTx/>
              <a:buFontTx/>
            </a:pPr>
            <a:r>
              <a:rPr lang="zh-CN" altLang="en-US" dirty="0">
                <a:solidFill>
                  <a:srgbClr val="000080"/>
                </a:solidFill>
                <a:latin typeface="方正粗黑宋简体" panose="02000000000000000000" charset="-122"/>
                <a:ea typeface="方正大黑体_GBK" panose="02010600010101010101" charset="-122"/>
                <a:cs typeface="黑体" panose="02010609060101010101" charset="-122"/>
                <a:sym typeface="+mn-ea"/>
              </a:rPr>
              <a:t> </a:t>
            </a:r>
            <a:endParaRPr lang="zh-CN" altLang="en-US"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marL="0" lvl="0" algn="l" defTabSz="914400">
              <a:buClrTx/>
              <a:buSzTx/>
              <a:buFontTx/>
            </a:pPr>
            <a:endParaRPr lang="zh-CN" altLang="en-US"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p:txBody>
      </p:sp>
      <p:pic>
        <p:nvPicPr>
          <p:cNvPr id="22533" name="Picture 5"/>
          <p:cNvPicPr>
            <a:picLocks noChangeAspect="1"/>
          </p:cNvPicPr>
          <p:nvPr/>
        </p:nvPicPr>
        <p:blipFill>
          <a:blip r:embed="rId3"/>
          <a:srcRect l="17314" t="13699" r="34937" b="58615"/>
          <a:stretch>
            <a:fillRect/>
          </a:stretch>
        </p:blipFill>
        <p:spPr>
          <a:xfrm>
            <a:off x="3276600" y="1981200"/>
            <a:ext cx="7391400" cy="4876800"/>
          </a:xfrm>
          <a:prstGeom prst="rect">
            <a:avLst/>
          </a:prstGeom>
          <a:noFill/>
          <a:ln w="9525">
            <a:noFill/>
          </a:ln>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2533"/>
                                        </p:tgtEl>
                                        <p:attrNameLst>
                                          <p:attrName>style.visibility</p:attrName>
                                        </p:attrNameLst>
                                      </p:cBhvr>
                                      <p:to>
                                        <p:strVal val="visible"/>
                                      </p:to>
                                    </p:set>
                                    <p:animEffect transition="in" filter="wedge">
                                      <p:cBhvr>
                                        <p:cTn id="7" dur="2000"/>
                                        <p:tgtEl>
                                          <p:spTgt spid="22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idx="1"/>
          </p:nvPr>
        </p:nvPicPr>
        <p:blipFill>
          <a:blip r:embed="rId1"/>
          <a:stretch>
            <a:fillRect/>
          </a:stretch>
        </p:blipFill>
        <p:spPr>
          <a:xfrm>
            <a:off x="2396490" y="913130"/>
            <a:ext cx="3699510" cy="2577465"/>
          </a:xfrm>
          <a:prstGeom prst="rect">
            <a:avLst/>
          </a:prstGeom>
        </p:spPr>
      </p:pic>
      <p:pic>
        <p:nvPicPr>
          <p:cNvPr id="5" name="图片 4"/>
          <p:cNvPicPr>
            <a:picLocks noChangeAspect="1"/>
          </p:cNvPicPr>
          <p:nvPr/>
        </p:nvPicPr>
        <p:blipFill>
          <a:blip r:embed="rId2"/>
          <a:stretch>
            <a:fillRect/>
          </a:stretch>
        </p:blipFill>
        <p:spPr>
          <a:xfrm>
            <a:off x="5979795" y="1728470"/>
            <a:ext cx="2533650" cy="1762125"/>
          </a:xfrm>
          <a:prstGeom prst="rect">
            <a:avLst/>
          </a:prstGeom>
        </p:spPr>
      </p:pic>
      <p:pic>
        <p:nvPicPr>
          <p:cNvPr id="6" name="图片 5"/>
          <p:cNvPicPr>
            <a:picLocks noChangeAspect="1"/>
          </p:cNvPicPr>
          <p:nvPr/>
        </p:nvPicPr>
        <p:blipFill>
          <a:blip r:embed="rId3"/>
          <a:stretch>
            <a:fillRect/>
          </a:stretch>
        </p:blipFill>
        <p:spPr>
          <a:xfrm>
            <a:off x="2252980" y="3661410"/>
            <a:ext cx="3726815" cy="2979420"/>
          </a:xfrm>
          <a:prstGeom prst="rect">
            <a:avLst/>
          </a:prstGeom>
        </p:spPr>
      </p:pic>
      <p:pic>
        <p:nvPicPr>
          <p:cNvPr id="7" name="图片 6"/>
          <p:cNvPicPr>
            <a:picLocks noChangeAspect="1"/>
          </p:cNvPicPr>
          <p:nvPr/>
        </p:nvPicPr>
        <p:blipFill>
          <a:blip r:embed="rId4"/>
          <a:stretch>
            <a:fillRect/>
          </a:stretch>
        </p:blipFill>
        <p:spPr>
          <a:xfrm>
            <a:off x="5793740" y="4423410"/>
            <a:ext cx="2599690" cy="1897380"/>
          </a:xfrm>
          <a:prstGeom prst="rect">
            <a:avLst/>
          </a:prstGeom>
        </p:spPr>
      </p:pic>
      <p:sp>
        <p:nvSpPr>
          <p:cNvPr id="7170" name="Rectangle 2"/>
          <p:cNvSpPr>
            <a:spLocks noGrp="1"/>
          </p:cNvSpPr>
          <p:nvPr>
            <p:ph type="title" idx="4294967295"/>
          </p:nvPr>
        </p:nvSpPr>
        <p:spPr>
          <a:xfrm>
            <a:off x="1134745" y="381000"/>
            <a:ext cx="7086600" cy="631825"/>
          </a:xfrm>
          <a:noFill/>
          <a:ln w="9525">
            <a:noFill/>
          </a:ln>
        </p:spPr>
        <p:txBody>
          <a:bodyPr vert="horz" wrap="square" lIns="91440" tIns="45720" rIns="91440" bIns="45720" anchor="ctr" anchorCtr="0">
            <a:noAutofit/>
          </a:bodyPr>
          <a:lstStyle>
            <a:lvl1pPr algn="l" rtl="0" fontAlgn="base">
              <a:spcBef>
                <a:spcPct val="0"/>
              </a:spcBef>
              <a:spcAft>
                <a:spcPct val="0"/>
              </a:spcAft>
              <a:defRPr sz="3200" kern="1200">
                <a:solidFill>
                  <a:schemeClr val="bg1"/>
                </a:solidFill>
                <a:latin typeface="+mj-lt"/>
                <a:ea typeface="+mj-ea"/>
                <a:cs typeface="+mj-cs"/>
              </a:defRPr>
            </a:lvl1pPr>
            <a:lvl2pPr algn="l" rtl="0" fontAlgn="base">
              <a:spcBef>
                <a:spcPct val="0"/>
              </a:spcBef>
              <a:spcAft>
                <a:spcPct val="0"/>
              </a:spcAft>
              <a:defRPr sz="3200">
                <a:solidFill>
                  <a:schemeClr val="bg1"/>
                </a:solidFill>
                <a:latin typeface="黑体" panose="02010609060101010101" charset="-122"/>
                <a:ea typeface="黑体" panose="02010609060101010101" charset="-122"/>
              </a:defRPr>
            </a:lvl2pPr>
            <a:lvl3pPr algn="l" rtl="0" fontAlgn="base">
              <a:spcBef>
                <a:spcPct val="0"/>
              </a:spcBef>
              <a:spcAft>
                <a:spcPct val="0"/>
              </a:spcAft>
              <a:defRPr sz="3200">
                <a:solidFill>
                  <a:schemeClr val="bg1"/>
                </a:solidFill>
                <a:latin typeface="黑体" panose="02010609060101010101" charset="-122"/>
                <a:ea typeface="黑体" panose="02010609060101010101" charset="-122"/>
              </a:defRPr>
            </a:lvl3pPr>
            <a:lvl4pPr algn="l" rtl="0" fontAlgn="base">
              <a:spcBef>
                <a:spcPct val="0"/>
              </a:spcBef>
              <a:spcAft>
                <a:spcPct val="0"/>
              </a:spcAft>
              <a:defRPr sz="3200">
                <a:solidFill>
                  <a:schemeClr val="bg1"/>
                </a:solidFill>
                <a:latin typeface="黑体" panose="02010609060101010101" charset="-122"/>
                <a:ea typeface="黑体" panose="02010609060101010101" charset="-122"/>
              </a:defRPr>
            </a:lvl4pPr>
            <a:lvl5pPr algn="l" rtl="0" fontAlgn="base">
              <a:spcBef>
                <a:spcPct val="0"/>
              </a:spcBef>
              <a:spcAft>
                <a:spcPct val="0"/>
              </a:spcAft>
              <a:defRPr sz="3200">
                <a:solidFill>
                  <a:schemeClr val="bg1"/>
                </a:solidFill>
                <a:latin typeface="黑体" panose="02010609060101010101" charset="-122"/>
                <a:ea typeface="黑体" panose="02010609060101010101" charset="-122"/>
              </a:defRPr>
            </a:lvl5pPr>
            <a:lvl6pPr marL="457200" algn="l" rtl="0" fontAlgn="base">
              <a:spcBef>
                <a:spcPct val="0"/>
              </a:spcBef>
              <a:spcAft>
                <a:spcPct val="0"/>
              </a:spcAft>
              <a:defRPr sz="3200">
                <a:solidFill>
                  <a:schemeClr val="bg1"/>
                </a:solidFill>
                <a:latin typeface="黑体" panose="02010609060101010101" charset="-122"/>
                <a:ea typeface="黑体" panose="02010609060101010101" charset="-122"/>
              </a:defRPr>
            </a:lvl6pPr>
            <a:lvl7pPr marL="914400" algn="l" rtl="0" fontAlgn="base">
              <a:spcBef>
                <a:spcPct val="0"/>
              </a:spcBef>
              <a:spcAft>
                <a:spcPct val="0"/>
              </a:spcAft>
              <a:defRPr sz="3200">
                <a:solidFill>
                  <a:schemeClr val="bg1"/>
                </a:solidFill>
                <a:latin typeface="黑体" panose="02010609060101010101" charset="-122"/>
                <a:ea typeface="黑体" panose="02010609060101010101" charset="-122"/>
              </a:defRPr>
            </a:lvl7pPr>
            <a:lvl8pPr marL="1371600" algn="l" rtl="0" fontAlgn="base">
              <a:spcBef>
                <a:spcPct val="0"/>
              </a:spcBef>
              <a:spcAft>
                <a:spcPct val="0"/>
              </a:spcAft>
              <a:defRPr sz="3200">
                <a:solidFill>
                  <a:schemeClr val="bg1"/>
                </a:solidFill>
                <a:latin typeface="黑体" panose="02010609060101010101" charset="-122"/>
                <a:ea typeface="黑体" panose="02010609060101010101" charset="-122"/>
              </a:defRPr>
            </a:lvl8pPr>
            <a:lvl9pPr marL="1828800" algn="l" rtl="0" fontAlgn="base">
              <a:spcBef>
                <a:spcPct val="0"/>
              </a:spcBef>
              <a:spcAft>
                <a:spcPct val="0"/>
              </a:spcAft>
              <a:defRPr sz="3200">
                <a:solidFill>
                  <a:schemeClr val="bg1"/>
                </a:solidFill>
                <a:latin typeface="黑体" panose="02010609060101010101" charset="-122"/>
                <a:ea typeface="黑体" panose="02010609060101010101" charset="-122"/>
              </a:defRPr>
            </a:lvl9pPr>
          </a:lstStyle>
          <a:p>
            <a:pPr lvl="0" algn="l" defTabSz="914400">
              <a:buClrTx/>
              <a:buSzTx/>
              <a:buFontTx/>
            </a:pPr>
            <a:r>
              <a:rPr lang="zh-CN" altLang="en-US" sz="2800" b="0" dirty="0">
                <a:solidFill>
                  <a:srgbClr val="000080"/>
                </a:solidFill>
                <a:latin typeface="方正粗黑宋简体" panose="02000000000000000000" charset="-122"/>
                <a:ea typeface="方正大黑体_GBK" panose="02010600010101010101" charset="-122"/>
                <a:sym typeface="+mn-ea"/>
              </a:rPr>
              <a:t>（一）账簿的概念</a:t>
            </a:r>
            <a:endParaRPr lang="zh-CN" altLang="en-US" sz="2800" b="0" dirty="0">
              <a:solidFill>
                <a:srgbClr val="000080"/>
              </a:solidFill>
              <a:latin typeface="方正粗黑宋简体" panose="02000000000000000000" charset="-122"/>
              <a:ea typeface="方正大黑体_GBK" panose="02010600010101010101" charset="-122"/>
              <a:sym typeface="+mn-ea"/>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303109" name="文本占位符 303108"/>
          <p:cNvSpPr>
            <a:spLocks noGrp="1"/>
          </p:cNvSpPr>
          <p:nvPr>
            <p:custDataLst>
              <p:tags r:id="rId3"/>
            </p:custDataLst>
          </p:nvPr>
        </p:nvSpPr>
        <p:spPr>
          <a:xfrm>
            <a:off x="2057400" y="914400"/>
            <a:ext cx="8163560" cy="4495800"/>
          </a:xfrm>
          <a:prstGeom prst="rect">
            <a:avLst/>
          </a:prstGeom>
          <a:noFill/>
          <a:ln w="9525">
            <a:noFill/>
            <a:miter/>
          </a:ln>
        </p:spPr>
        <p:txBody>
          <a:bodyPr/>
          <a:lstStyle>
            <a:lvl1pPr marL="342900" lvl="0" indent="-342900" algn="l" defTabSz="914400" eaLnBrk="1" fontAlgn="base" latinLnBrk="0" hangingPunct="1">
              <a:lnSpc>
                <a:spcPct val="100000"/>
              </a:lnSpc>
              <a:spcBef>
                <a:spcPct val="20000"/>
              </a:spcBef>
              <a:spcAft>
                <a:spcPct val="0"/>
              </a:spcAft>
              <a:buClr>
                <a:srgbClr val="FFCC66"/>
              </a:buClr>
              <a:buSzPct val="80000"/>
              <a:buFont typeface="Wingdings" panose="05000000000000000000" pitchFamily="2" charset="2"/>
              <a:buChar char="n"/>
              <a:defRPr sz="3200" b="0" i="0" u="none" kern="1200" baseline="0">
                <a:solidFill>
                  <a:srgbClr val="FFFFFF"/>
                </a:solidFill>
                <a:effectLst>
                  <a:outerShdw blurRad="38100" dist="38100" dir="2700000">
                    <a:srgbClr val="000000"/>
                  </a:outerShdw>
                </a:effectLst>
                <a:latin typeface="Arial" panose="020B0604020202020204" pitchFamily="34" charset="0"/>
                <a:ea typeface="宋体" panose="02010600030101010101" pitchFamily="2" charset="-122"/>
                <a:cs typeface="+mn-ea"/>
              </a:defRPr>
            </a:lvl1pPr>
            <a:lvl2pPr marL="742950" lvl="1" indent="-285750" algn="l" defTabSz="914400" eaLnBrk="1" fontAlgn="base" latinLnBrk="0" hangingPunct="1">
              <a:lnSpc>
                <a:spcPct val="100000"/>
              </a:lnSpc>
              <a:spcBef>
                <a:spcPct val="20000"/>
              </a:spcBef>
              <a:spcAft>
                <a:spcPct val="0"/>
              </a:spcAft>
              <a:buClr>
                <a:srgbClr val="FFFFFF"/>
              </a:buClr>
              <a:buFont typeface="Wingdings" panose="05000000000000000000" pitchFamily="2" charset="2"/>
              <a:buChar char="–"/>
              <a:defRPr sz="2800" b="0" i="0" u="none" kern="1200" baseline="0">
                <a:solidFill>
                  <a:srgbClr val="FFFFFF"/>
                </a:solidFill>
                <a:effectLst>
                  <a:outerShdw blurRad="38100" dist="38100" dir="2700000">
                    <a:srgbClr val="000000"/>
                  </a:outerShdw>
                </a:effectLst>
                <a:latin typeface="Arial" panose="020B0604020202020204" pitchFamily="34" charset="0"/>
                <a:ea typeface="宋体" panose="02010600030101010101" pitchFamily="2" charset="-122"/>
                <a:cs typeface="+mn-ea"/>
              </a:defRPr>
            </a:lvl2pPr>
            <a:lvl3pPr marL="1143000" lvl="2" indent="-228600" algn="l" defTabSz="914400" eaLnBrk="1" fontAlgn="base" latinLnBrk="0" hangingPunct="1">
              <a:lnSpc>
                <a:spcPct val="100000"/>
              </a:lnSpc>
              <a:spcBef>
                <a:spcPct val="20000"/>
              </a:spcBef>
              <a:spcAft>
                <a:spcPct val="0"/>
              </a:spcAft>
              <a:buClr>
                <a:srgbClr val="FFCC66"/>
              </a:buClr>
              <a:buFont typeface="Wingdings" panose="05000000000000000000" pitchFamily="2" charset="2"/>
              <a:buChar char="§"/>
              <a:defRPr sz="2400" b="0" i="0" u="none" kern="1200" baseline="0">
                <a:solidFill>
                  <a:srgbClr val="FFFFFF"/>
                </a:solidFill>
                <a:effectLst>
                  <a:outerShdw blurRad="38100" dist="38100" dir="2700000">
                    <a:srgbClr val="000000"/>
                  </a:outerShdw>
                </a:effectLst>
                <a:latin typeface="Arial" panose="020B0604020202020204" pitchFamily="34" charset="0"/>
                <a:ea typeface="宋体" panose="02010600030101010101" pitchFamily="2" charset="-122"/>
                <a:cs typeface="+mn-ea"/>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rgbClr val="FFFFFF"/>
                </a:solidFill>
                <a:effectLst>
                  <a:outerShdw blurRad="38100" dist="38100" dir="2700000">
                    <a:srgbClr val="000000"/>
                  </a:outerShdw>
                </a:effectLst>
                <a:latin typeface="Arial" panose="020B0604020202020204" pitchFamily="34" charset="0"/>
                <a:ea typeface="宋体" panose="02010600030101010101" pitchFamily="2" charset="-122"/>
                <a:cs typeface="+mn-ea"/>
              </a:defRPr>
            </a:lvl4pPr>
            <a:lvl5pPr marL="2057400" lvl="4" indent="-228600" algn="l" defTabSz="914400" eaLnBrk="1" fontAlgn="base" latinLnBrk="0" hangingPunct="1">
              <a:lnSpc>
                <a:spcPct val="100000"/>
              </a:lnSpc>
              <a:spcBef>
                <a:spcPct val="20000"/>
              </a:spcBef>
              <a:spcAft>
                <a:spcPct val="0"/>
              </a:spcAft>
              <a:buClr>
                <a:srgbClr val="FFCC66"/>
              </a:buClr>
              <a:buFont typeface="Wingdings" panose="05000000000000000000" pitchFamily="2" charset="2"/>
              <a:buChar char="§"/>
              <a:defRPr sz="2000" b="0" i="0" u="none" kern="1200" baseline="0">
                <a:solidFill>
                  <a:srgbClr val="FFFFFF"/>
                </a:solidFill>
                <a:effectLst>
                  <a:outerShdw blurRad="38100" dist="38100" dir="2700000">
                    <a:srgbClr val="000000"/>
                  </a:outerShdw>
                </a:effectLst>
                <a:latin typeface="Arial" panose="020B0604020202020204" pitchFamily="34" charset="0"/>
                <a:ea typeface="宋体" panose="02010600030101010101" pitchFamily="2" charset="-122"/>
                <a:cs typeface="+mn-ea"/>
              </a:defRPr>
            </a:lvl5pPr>
            <a:lvl6pPr marL="2514600" lvl="5" indent="-228600" algn="l" defTabSz="914400" eaLnBrk="1" fontAlgn="base" latinLnBrk="0" hangingPunct="1">
              <a:lnSpc>
                <a:spcPct val="100000"/>
              </a:lnSpc>
              <a:spcBef>
                <a:spcPct val="20000"/>
              </a:spcBef>
              <a:spcAft>
                <a:spcPct val="0"/>
              </a:spcAft>
              <a:buClr>
                <a:srgbClr val="FFCC66"/>
              </a:buClr>
              <a:buFont typeface="Wingdings" panose="05000000000000000000" pitchFamily="2" charset="2"/>
              <a:buChar char="§"/>
              <a:defRPr sz="2000" b="0" i="0" u="none" kern="1200" baseline="0">
                <a:solidFill>
                  <a:srgbClr val="FFFFFF"/>
                </a:solidFill>
                <a:effectLst>
                  <a:outerShdw blurRad="38100" dist="38100" dir="2700000">
                    <a:srgbClr val="000000"/>
                  </a:outerShdw>
                </a:effectLst>
                <a:latin typeface="Arial" panose="020B0604020202020204" pitchFamily="34" charset="0"/>
                <a:ea typeface="宋体" panose="02010600030101010101" pitchFamily="2" charset="-122"/>
                <a:cs typeface="+mn-ea"/>
              </a:defRPr>
            </a:lvl6pPr>
            <a:lvl7pPr marL="2971800" lvl="6" indent="-228600" algn="l" defTabSz="914400" eaLnBrk="1" fontAlgn="base" latinLnBrk="0" hangingPunct="1">
              <a:lnSpc>
                <a:spcPct val="100000"/>
              </a:lnSpc>
              <a:spcBef>
                <a:spcPct val="20000"/>
              </a:spcBef>
              <a:spcAft>
                <a:spcPct val="0"/>
              </a:spcAft>
              <a:buClr>
                <a:srgbClr val="FFCC66"/>
              </a:buClr>
              <a:buFont typeface="Wingdings" panose="05000000000000000000" pitchFamily="2" charset="2"/>
              <a:buChar char="§"/>
              <a:defRPr sz="2000" b="0" i="0" u="none" kern="1200" baseline="0">
                <a:solidFill>
                  <a:srgbClr val="FFFFFF"/>
                </a:solidFill>
                <a:effectLst>
                  <a:outerShdw blurRad="38100" dist="38100" dir="2700000">
                    <a:srgbClr val="000000"/>
                  </a:outerShdw>
                </a:effectLst>
                <a:latin typeface="Arial" panose="020B0604020202020204" pitchFamily="34" charset="0"/>
                <a:ea typeface="宋体" panose="02010600030101010101" pitchFamily="2" charset="-122"/>
                <a:cs typeface="+mn-ea"/>
              </a:defRPr>
            </a:lvl7pPr>
            <a:lvl8pPr marL="3429000" lvl="7" indent="-228600" algn="l" defTabSz="914400" eaLnBrk="1" fontAlgn="base" latinLnBrk="0" hangingPunct="1">
              <a:lnSpc>
                <a:spcPct val="100000"/>
              </a:lnSpc>
              <a:spcBef>
                <a:spcPct val="20000"/>
              </a:spcBef>
              <a:spcAft>
                <a:spcPct val="0"/>
              </a:spcAft>
              <a:buClr>
                <a:srgbClr val="FFCC66"/>
              </a:buClr>
              <a:buFont typeface="Wingdings" panose="05000000000000000000" pitchFamily="2" charset="2"/>
              <a:buChar char="§"/>
              <a:defRPr sz="2000" b="0" i="0" u="none" kern="1200" baseline="0">
                <a:solidFill>
                  <a:srgbClr val="FFFFFF"/>
                </a:solidFill>
                <a:effectLst>
                  <a:outerShdw blurRad="38100" dist="38100" dir="2700000">
                    <a:srgbClr val="000000"/>
                  </a:outerShdw>
                </a:effectLst>
                <a:latin typeface="Arial" panose="020B0604020202020204" pitchFamily="34" charset="0"/>
                <a:ea typeface="宋体" panose="02010600030101010101" pitchFamily="2" charset="-122"/>
                <a:cs typeface="+mn-ea"/>
              </a:defRPr>
            </a:lvl8pPr>
            <a:lvl9pPr marL="3886200" lvl="8" indent="-228600" algn="l" defTabSz="914400" eaLnBrk="1" fontAlgn="base" latinLnBrk="0" hangingPunct="1">
              <a:lnSpc>
                <a:spcPct val="100000"/>
              </a:lnSpc>
              <a:spcBef>
                <a:spcPct val="20000"/>
              </a:spcBef>
              <a:spcAft>
                <a:spcPct val="0"/>
              </a:spcAft>
              <a:buClr>
                <a:srgbClr val="FFCC66"/>
              </a:buClr>
              <a:buFont typeface="Wingdings" panose="05000000000000000000" pitchFamily="2" charset="2"/>
              <a:buChar char="§"/>
              <a:defRPr sz="2000" b="0" i="0" u="none" kern="1200" baseline="0">
                <a:solidFill>
                  <a:srgbClr val="FFFFFF"/>
                </a:solidFill>
                <a:effectLst>
                  <a:outerShdw blurRad="38100" dist="38100" dir="2700000">
                    <a:srgbClr val="000000"/>
                  </a:outerShdw>
                </a:effectLst>
                <a:latin typeface="Arial" panose="020B0604020202020204" pitchFamily="34" charset="0"/>
                <a:ea typeface="宋体" panose="02010600030101010101" pitchFamily="2" charset="-122"/>
                <a:cs typeface="+mn-ea"/>
              </a:defRPr>
            </a:lvl9pPr>
          </a:lstStyle>
          <a:p>
            <a:pPr marL="0" indent="0" fontAlgn="base">
              <a:lnSpc>
                <a:spcPct val="150000"/>
              </a:lnSpc>
              <a:buNone/>
            </a:pPr>
            <a:r>
              <a:rPr lang="en-US" altLang="zh-CN" sz="2800" strike="noStrike" kern="1200" noProof="1" dirty="0">
                <a:solidFill>
                  <a:srgbClr val="000000"/>
                </a:solidFill>
                <a:effectLst/>
                <a:latin typeface="方正粗黑宋简体" panose="02000000000000000000" charset="-122"/>
                <a:ea typeface="方正大黑体_GBK" panose="02010600010101010101" charset="-122"/>
                <a:cs typeface="黑体" panose="02010609060101010101" charset="-122"/>
              </a:rPr>
              <a:t>    </a:t>
            </a:r>
            <a:r>
              <a:rPr lang="zh-CN" altLang="en-US" sz="2800" strike="noStrike" kern="1200" noProof="1" dirty="0">
                <a:solidFill>
                  <a:srgbClr val="000000"/>
                </a:solidFill>
                <a:effectLst/>
                <a:latin typeface="方正粗黑宋简体" panose="02000000000000000000" charset="-122"/>
                <a:ea typeface="方正大黑体_GBK" panose="02010600010101010101" charset="-122"/>
                <a:cs typeface="黑体" panose="02010609060101010101" charset="-122"/>
              </a:rPr>
              <a:t>总分类账簿采用“三栏式”账簿，一般根据科目汇总表或汇总记账凭证定期汇总登记。</a:t>
            </a:r>
            <a:endParaRPr lang="zh-CN" altLang="en-US" sz="2800" strike="noStrike" kern="1200" noProof="1" dirty="0">
              <a:solidFill>
                <a:srgbClr val="000000"/>
              </a:solidFill>
              <a:effectLst/>
              <a:latin typeface="方正粗黑宋简体" panose="02000000000000000000" charset="-122"/>
              <a:ea typeface="方正大黑体_GBK" panose="02010600010101010101" charset="-122"/>
              <a:cs typeface="黑体" panose="02010609060101010101" charset="-122"/>
            </a:endParaRPr>
          </a:p>
          <a:p>
            <a:pPr marL="0" indent="0" fontAlgn="base">
              <a:lnSpc>
                <a:spcPct val="150000"/>
              </a:lnSpc>
              <a:buNone/>
            </a:pPr>
            <a:endParaRPr lang="zh-CN" altLang="en-US" sz="2800" strike="noStrike" kern="1200" noProof="1" dirty="0">
              <a:solidFill>
                <a:srgbClr val="000000"/>
              </a:solidFill>
              <a:effectLst/>
              <a:latin typeface="方正粗黑宋简体" panose="02000000000000000000" charset="-122"/>
              <a:ea typeface="方正大黑体_GBK" panose="02010600010101010101" charset="-122"/>
              <a:cs typeface="黑体" panose="02010609060101010101" charset="-122"/>
            </a:endParaRPr>
          </a:p>
        </p:txBody>
      </p:sp>
    </p:spTree>
    <p:custDataLst>
      <p:tags r:id="rId4"/>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23554" name="Rectangle 2"/>
          <p:cNvSpPr>
            <a:spLocks noGrp="1"/>
          </p:cNvSpPr>
          <p:nvPr>
            <p:ph type="title" idx="4294967295"/>
          </p:nvPr>
        </p:nvSpPr>
        <p:spPr>
          <a:xfrm>
            <a:off x="2590800" y="300990"/>
            <a:ext cx="7086600" cy="631825"/>
          </a:xfrm>
          <a:noFill/>
          <a:ln w="9525">
            <a:noFill/>
          </a:ln>
        </p:spPr>
        <p:txBody>
          <a:bodyPr vert="horz" wrap="square" lIns="91440" tIns="45720" rIns="91440" bIns="45720" anchor="ctr" anchorCtr="0">
            <a:noAutofit/>
          </a:bodyPr>
          <a:lstStyle>
            <a:lvl1pPr algn="l" rtl="0" fontAlgn="base">
              <a:spcBef>
                <a:spcPct val="0"/>
              </a:spcBef>
              <a:spcAft>
                <a:spcPct val="0"/>
              </a:spcAft>
              <a:defRPr sz="3200" kern="1200">
                <a:solidFill>
                  <a:schemeClr val="bg1"/>
                </a:solidFill>
                <a:latin typeface="+mj-lt"/>
                <a:ea typeface="+mj-ea"/>
                <a:cs typeface="+mj-cs"/>
              </a:defRPr>
            </a:lvl1pPr>
            <a:lvl2pPr algn="l" rtl="0" fontAlgn="base">
              <a:spcBef>
                <a:spcPct val="0"/>
              </a:spcBef>
              <a:spcAft>
                <a:spcPct val="0"/>
              </a:spcAft>
              <a:defRPr sz="3200">
                <a:solidFill>
                  <a:schemeClr val="bg1"/>
                </a:solidFill>
                <a:latin typeface="黑体" panose="02010609060101010101" charset="-122"/>
                <a:ea typeface="黑体" panose="02010609060101010101" charset="-122"/>
              </a:defRPr>
            </a:lvl2pPr>
            <a:lvl3pPr algn="l" rtl="0" fontAlgn="base">
              <a:spcBef>
                <a:spcPct val="0"/>
              </a:spcBef>
              <a:spcAft>
                <a:spcPct val="0"/>
              </a:spcAft>
              <a:defRPr sz="3200">
                <a:solidFill>
                  <a:schemeClr val="bg1"/>
                </a:solidFill>
                <a:latin typeface="黑体" panose="02010609060101010101" charset="-122"/>
                <a:ea typeface="黑体" panose="02010609060101010101" charset="-122"/>
              </a:defRPr>
            </a:lvl3pPr>
            <a:lvl4pPr algn="l" rtl="0" fontAlgn="base">
              <a:spcBef>
                <a:spcPct val="0"/>
              </a:spcBef>
              <a:spcAft>
                <a:spcPct val="0"/>
              </a:spcAft>
              <a:defRPr sz="3200">
                <a:solidFill>
                  <a:schemeClr val="bg1"/>
                </a:solidFill>
                <a:latin typeface="黑体" panose="02010609060101010101" charset="-122"/>
                <a:ea typeface="黑体" panose="02010609060101010101" charset="-122"/>
              </a:defRPr>
            </a:lvl4pPr>
            <a:lvl5pPr algn="l" rtl="0" fontAlgn="base">
              <a:spcBef>
                <a:spcPct val="0"/>
              </a:spcBef>
              <a:spcAft>
                <a:spcPct val="0"/>
              </a:spcAft>
              <a:defRPr sz="3200">
                <a:solidFill>
                  <a:schemeClr val="bg1"/>
                </a:solidFill>
                <a:latin typeface="黑体" panose="02010609060101010101" charset="-122"/>
                <a:ea typeface="黑体" panose="02010609060101010101" charset="-122"/>
              </a:defRPr>
            </a:lvl5pPr>
            <a:lvl6pPr marL="457200" algn="l" rtl="0" fontAlgn="base">
              <a:spcBef>
                <a:spcPct val="0"/>
              </a:spcBef>
              <a:spcAft>
                <a:spcPct val="0"/>
              </a:spcAft>
              <a:defRPr sz="3200">
                <a:solidFill>
                  <a:schemeClr val="bg1"/>
                </a:solidFill>
                <a:latin typeface="黑体" panose="02010609060101010101" charset="-122"/>
                <a:ea typeface="黑体" panose="02010609060101010101" charset="-122"/>
              </a:defRPr>
            </a:lvl6pPr>
            <a:lvl7pPr marL="914400" algn="l" rtl="0" fontAlgn="base">
              <a:spcBef>
                <a:spcPct val="0"/>
              </a:spcBef>
              <a:spcAft>
                <a:spcPct val="0"/>
              </a:spcAft>
              <a:defRPr sz="3200">
                <a:solidFill>
                  <a:schemeClr val="bg1"/>
                </a:solidFill>
                <a:latin typeface="黑体" panose="02010609060101010101" charset="-122"/>
                <a:ea typeface="黑体" panose="02010609060101010101" charset="-122"/>
              </a:defRPr>
            </a:lvl7pPr>
            <a:lvl8pPr marL="1371600" algn="l" rtl="0" fontAlgn="base">
              <a:spcBef>
                <a:spcPct val="0"/>
              </a:spcBef>
              <a:spcAft>
                <a:spcPct val="0"/>
              </a:spcAft>
              <a:defRPr sz="3200">
                <a:solidFill>
                  <a:schemeClr val="bg1"/>
                </a:solidFill>
                <a:latin typeface="黑体" panose="02010609060101010101" charset="-122"/>
                <a:ea typeface="黑体" panose="02010609060101010101" charset="-122"/>
              </a:defRPr>
            </a:lvl8pPr>
            <a:lvl9pPr marL="1828800" algn="l" rtl="0" fontAlgn="base">
              <a:spcBef>
                <a:spcPct val="0"/>
              </a:spcBef>
              <a:spcAft>
                <a:spcPct val="0"/>
              </a:spcAft>
              <a:defRPr sz="3200">
                <a:solidFill>
                  <a:schemeClr val="bg1"/>
                </a:solidFill>
                <a:latin typeface="黑体" panose="02010609060101010101" charset="-122"/>
                <a:ea typeface="黑体" panose="02010609060101010101" charset="-122"/>
              </a:defRPr>
            </a:lvl9pPr>
          </a:lstStyle>
          <a:p>
            <a:pPr lvl="0" algn="ctr" defTabSz="914400">
              <a:buClrTx/>
              <a:buSzTx/>
              <a:buFontTx/>
            </a:pPr>
            <a:r>
              <a:rPr lang="zh-CN" altLang="en-US" sz="2800" b="1" dirty="0">
                <a:solidFill>
                  <a:srgbClr val="000080"/>
                </a:solidFill>
                <a:latin typeface="方正粗黑宋简体" panose="02000000000000000000" charset="-122"/>
                <a:ea typeface="方正大黑体_GBK" panose="02010600010101010101" charset="-122"/>
                <a:sym typeface="+mn-ea"/>
              </a:rPr>
              <a:t>（二）日记账的建账</a:t>
            </a:r>
            <a:endParaRPr lang="zh-CN" altLang="en-US" sz="2800" b="1" dirty="0">
              <a:solidFill>
                <a:srgbClr val="000080"/>
              </a:solidFill>
              <a:latin typeface="方正粗黑宋简体" panose="02000000000000000000" charset="-122"/>
              <a:ea typeface="方正大黑体_GBK" panose="02010600010101010101" charset="-122"/>
              <a:sym typeface="+mn-ea"/>
            </a:endParaRPr>
          </a:p>
        </p:txBody>
      </p:sp>
      <p:sp>
        <p:nvSpPr>
          <p:cNvPr id="23555" name="Rectangle 3"/>
          <p:cNvSpPr>
            <a:spLocks noGrp="1"/>
          </p:cNvSpPr>
          <p:nvPr>
            <p:ph idx="4294967295"/>
          </p:nvPr>
        </p:nvSpPr>
        <p:spPr>
          <a:xfrm>
            <a:off x="1789430" y="932815"/>
            <a:ext cx="8512175" cy="5401310"/>
          </a:xfrm>
          <a:noFill/>
          <a:ln w="9525">
            <a:noFill/>
          </a:ln>
        </p:spPr>
        <p:txBody>
          <a:bodyPr vert="horz" wrap="square" lIns="91440" tIns="45720" rIns="91440" bIns="45720" anchor="t" anchorCtr="0">
            <a:noAutofit/>
          </a:bodyPr>
          <a:lstStyle>
            <a:lvl1pPr marL="342900" indent="-342900" algn="l" rtl="0" fontAlgn="base">
              <a:spcBef>
                <a:spcPct val="20000"/>
              </a:spcBef>
              <a:spcAft>
                <a:spcPct val="0"/>
              </a:spcAft>
              <a:buClr>
                <a:schemeClr val="hlink"/>
              </a:buClr>
              <a:buFont typeface="Wingdings" panose="05000000000000000000" pitchFamily="2" charset="2"/>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defRPr sz="2400" kern="1200">
                <a:solidFill>
                  <a:schemeClr val="tx1"/>
                </a:solidFill>
                <a:latin typeface="+mn-lt"/>
                <a:ea typeface="+mn-ea"/>
                <a:cs typeface="+mn-cs"/>
              </a:defRPr>
            </a:lvl2pPr>
            <a:lvl3pPr marL="1143000" indent="-228600" algn="l" rtl="0" fontAlgn="base">
              <a:spcBef>
                <a:spcPct val="20000"/>
              </a:spcBef>
              <a:spcAft>
                <a:spcPct val="0"/>
              </a:spcAft>
              <a:buClr>
                <a:schemeClr val="tx1"/>
              </a:buClr>
              <a:defRPr sz="2000" kern="1200">
                <a:solidFill>
                  <a:schemeClr val="tx1"/>
                </a:solidFill>
                <a:latin typeface="+mn-lt"/>
                <a:ea typeface="+mn-ea"/>
                <a:cs typeface="+mn-cs"/>
              </a:defRPr>
            </a:lvl3pPr>
            <a:lvl4pPr marL="1600200" indent="-228600" algn="l" rtl="0" fontAlgn="base">
              <a:spcBef>
                <a:spcPct val="20000"/>
              </a:spcBef>
              <a:spcAft>
                <a:spcPct val="0"/>
              </a:spcAft>
              <a:defRPr kern="1200">
                <a:solidFill>
                  <a:schemeClr val="tx1"/>
                </a:solidFill>
                <a:latin typeface="+mn-lt"/>
                <a:ea typeface="+mn-ea"/>
                <a:cs typeface="+mn-cs"/>
              </a:defRPr>
            </a:lvl4pPr>
            <a:lvl5pPr marL="2057400" indent="-228600" algn="l" rtl="0" fontAlgn="base">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defTabSz="914400">
              <a:buClrTx/>
              <a:buSzTx/>
              <a:buFontTx/>
            </a:pPr>
            <a:endParaRPr lang="en-US" altLang="zh-CN" b="0" dirty="0">
              <a:solidFill>
                <a:srgbClr val="000080"/>
              </a:solidFill>
              <a:latin typeface="方正粗黑宋简体" panose="02000000000000000000" charset="-122"/>
              <a:ea typeface="方正大黑体_GBK" panose="02010600010101010101" charset="-122"/>
              <a:sym typeface="+mn-ea"/>
            </a:endParaRPr>
          </a:p>
          <a:p>
            <a:pPr marL="0" lvl="0" algn="l" defTabSz="914400">
              <a:buClrTx/>
              <a:buSzTx/>
              <a:buFontTx/>
            </a:pPr>
            <a:r>
              <a:rPr lang="en-US" altLang="zh-CN" b="0" dirty="0">
                <a:solidFill>
                  <a:srgbClr val="000080"/>
                </a:solidFill>
                <a:latin typeface="方正粗黑宋简体" panose="02000000000000000000" charset="-122"/>
                <a:ea typeface="方正大黑体_GBK" panose="02010600010101010101" charset="-122"/>
                <a:sym typeface="+mn-ea"/>
              </a:rPr>
              <a:t>   </a:t>
            </a:r>
            <a:endParaRPr lang="en-US" altLang="zh-CN" b="0" dirty="0">
              <a:solidFill>
                <a:srgbClr val="000080"/>
              </a:solidFill>
              <a:latin typeface="方正粗黑宋简体" panose="02000000000000000000" charset="-122"/>
              <a:ea typeface="方正大黑体_GBK" panose="02010600010101010101" charset="-122"/>
              <a:sym typeface="+mn-ea"/>
            </a:endParaRPr>
          </a:p>
        </p:txBody>
      </p:sp>
      <p:pic>
        <p:nvPicPr>
          <p:cNvPr id="23556" name="Picture 4" descr="现金日记账"/>
          <p:cNvPicPr>
            <a:picLocks noChangeAspect="1"/>
          </p:cNvPicPr>
          <p:nvPr/>
        </p:nvPicPr>
        <p:blipFill>
          <a:blip r:embed="rId3"/>
          <a:stretch>
            <a:fillRect/>
          </a:stretch>
        </p:blipFill>
        <p:spPr>
          <a:xfrm>
            <a:off x="2362200" y="2286000"/>
            <a:ext cx="1651000" cy="1981200"/>
          </a:xfrm>
          <a:prstGeom prst="rect">
            <a:avLst/>
          </a:prstGeom>
          <a:noFill/>
          <a:ln w="9525">
            <a:noFill/>
          </a:ln>
        </p:spPr>
      </p:pic>
      <p:pic>
        <p:nvPicPr>
          <p:cNvPr id="23557" name="Picture 5"/>
          <p:cNvPicPr>
            <a:picLocks noChangeAspect="1"/>
          </p:cNvPicPr>
          <p:nvPr/>
        </p:nvPicPr>
        <p:blipFill>
          <a:blip r:embed="rId3"/>
          <a:srcRect l="15187" t="12273" r="32985" b="56851"/>
          <a:stretch>
            <a:fillRect/>
          </a:stretch>
        </p:blipFill>
        <p:spPr>
          <a:xfrm>
            <a:off x="4495800" y="1828800"/>
            <a:ext cx="4724400" cy="2616200"/>
          </a:xfrm>
          <a:prstGeom prst="rect">
            <a:avLst/>
          </a:prstGeom>
          <a:noFill/>
          <a:ln w="9525">
            <a:noFill/>
          </a:ln>
        </p:spPr>
      </p:pic>
      <p:pic>
        <p:nvPicPr>
          <p:cNvPr id="23558" name="Picture 6" descr="hw144"/>
          <p:cNvPicPr>
            <a:picLocks noChangeAspect="1"/>
          </p:cNvPicPr>
          <p:nvPr/>
        </p:nvPicPr>
        <p:blipFill>
          <a:blip r:embed="rId3"/>
          <a:stretch>
            <a:fillRect/>
          </a:stretch>
        </p:blipFill>
        <p:spPr>
          <a:xfrm>
            <a:off x="2438400" y="4419600"/>
            <a:ext cx="1593850" cy="2057400"/>
          </a:xfrm>
          <a:prstGeom prst="rect">
            <a:avLst/>
          </a:prstGeom>
          <a:noFill/>
          <a:ln w="9525">
            <a:noFill/>
          </a:ln>
        </p:spPr>
      </p:pic>
      <p:pic>
        <p:nvPicPr>
          <p:cNvPr id="23559" name="Picture 7" descr="银行存款日记账"/>
          <p:cNvPicPr>
            <a:picLocks noChangeAspect="1"/>
          </p:cNvPicPr>
          <p:nvPr/>
        </p:nvPicPr>
        <p:blipFill>
          <a:blip r:embed="rId3"/>
          <a:stretch>
            <a:fillRect/>
          </a:stretch>
        </p:blipFill>
        <p:spPr>
          <a:xfrm>
            <a:off x="4343400" y="4343400"/>
            <a:ext cx="5105400" cy="2182813"/>
          </a:xfrm>
          <a:prstGeom prst="rect">
            <a:avLst/>
          </a:prstGeom>
          <a:noFill/>
          <a:ln w="9525">
            <a:noFill/>
          </a:ln>
        </p:spPr>
      </p:pic>
      <p:sp>
        <p:nvSpPr>
          <p:cNvPr id="23560" name="Rectangle 8"/>
          <p:cNvSpPr/>
          <p:nvPr/>
        </p:nvSpPr>
        <p:spPr>
          <a:xfrm>
            <a:off x="1927860" y="762000"/>
            <a:ext cx="8336280" cy="1383665"/>
          </a:xfrm>
          <a:prstGeom prst="rect">
            <a:avLst/>
          </a:prstGeom>
          <a:noFill/>
          <a:ln w="9525">
            <a:noFill/>
          </a:ln>
        </p:spPr>
        <p:txBody>
          <a:bodyPr wrap="square">
            <a:spAutoFit/>
          </a:bodyPr>
          <a:p>
            <a:pPr eaLnBrk="1" hangingPunct="1">
              <a:lnSpc>
                <a:spcPct val="150000"/>
              </a:lnSpc>
            </a:pPr>
            <a:r>
              <a:rPr lang="zh-CN" altLang="en-US" sz="2800" b="1" dirty="0">
                <a:solidFill>
                  <a:srgbClr val="000000"/>
                </a:solidFill>
                <a:latin typeface="方正粗黑宋简体" panose="02000000000000000000" charset="-122"/>
                <a:ea typeface="方正大黑体_GBK" panose="02010600010101010101" charset="-122"/>
                <a:cs typeface="黑体" panose="02010609060101010101" charset="-122"/>
              </a:rPr>
              <a:t>    日记账</a:t>
            </a:r>
            <a:r>
              <a:rPr lang="zh-CN" altLang="en-US" sz="2800" dirty="0">
                <a:solidFill>
                  <a:srgbClr val="000000"/>
                </a:solidFill>
                <a:latin typeface="方正粗黑宋简体" panose="02000000000000000000" charset="-122"/>
                <a:ea typeface="方正大黑体_GBK" panose="02010600010101010101" charset="-122"/>
                <a:cs typeface="黑体" panose="02010609060101010101" charset="-122"/>
              </a:rPr>
              <a:t>一般采用订本式账簿，内部采用三栏式账页格式。</a:t>
            </a:r>
            <a:endParaRPr lang="zh-CN" altLang="en-US" sz="2800" dirty="0">
              <a:solidFill>
                <a:srgbClr val="000000"/>
              </a:solidFill>
              <a:latin typeface="方正粗黑宋简体" panose="02000000000000000000" charset="-122"/>
              <a:ea typeface="方正大黑体_GBK" panose="02010600010101010101" charset="-122"/>
              <a:cs typeface="黑体" panose="02010609060101010101" charset="-122"/>
            </a:endParaRPr>
          </a:p>
        </p:txBody>
      </p:sp>
    </p:spTree>
    <p:custDataLst>
      <p:tags r:id="rId4"/>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304131" name="文本占位符 304130"/>
          <p:cNvSpPr>
            <a:spLocks noGrp="1"/>
          </p:cNvSpPr>
          <p:nvPr>
            <p:custDataLst>
              <p:tags r:id="rId3"/>
            </p:custDataLst>
          </p:nvPr>
        </p:nvSpPr>
        <p:spPr>
          <a:xfrm>
            <a:off x="2057400" y="990600"/>
            <a:ext cx="7930515" cy="4495800"/>
          </a:xfrm>
          <a:prstGeom prst="rect">
            <a:avLst/>
          </a:prstGeom>
          <a:noFill/>
          <a:ln w="9525">
            <a:noFill/>
            <a:miter/>
          </a:ln>
        </p:spPr>
        <p:txBody>
          <a:bodyPr/>
          <a:lstStyle>
            <a:lvl1pPr marL="342900" lvl="0" indent="-342900" algn="l" defTabSz="91440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n"/>
              <a:defRPr sz="3200" b="0" i="0" u="none" kern="1200" baseline="0">
                <a:solidFill>
                  <a:schemeClr val="tx1"/>
                </a:solidFill>
                <a:effectLst>
                  <a:outerShdw blurRad="38100" dist="38100" dir="2700000">
                    <a:srgbClr val="000000"/>
                  </a:outerShdw>
                </a:effectLst>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tx1"/>
              </a:buClr>
              <a:buFont typeface="Wingdings" panose="05000000000000000000" pitchFamily="2" charset="2"/>
              <a:buChar char="–"/>
              <a:defRPr sz="2800" b="0" i="0" u="none" kern="1200" baseline="0">
                <a:solidFill>
                  <a:schemeClr val="tx1"/>
                </a:solidFill>
                <a:effectLst>
                  <a:outerShdw blurRad="38100" dist="38100" dir="2700000">
                    <a:srgbClr val="000000"/>
                  </a:outerShdw>
                </a:effectLst>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400" b="0" i="0" u="none" kern="1200" baseline="0">
                <a:solidFill>
                  <a:schemeClr val="tx1"/>
                </a:solidFill>
                <a:effectLst>
                  <a:outerShdw blurRad="38100" dist="38100" dir="2700000">
                    <a:srgbClr val="000000"/>
                  </a:outerShdw>
                </a:effectLst>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chemeClr val="tx1"/>
                </a:solidFill>
                <a:effectLst>
                  <a:outerShdw blurRad="38100" dist="38100" dir="2700000">
                    <a:srgbClr val="000000"/>
                  </a:outerShdw>
                </a:effectLst>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000" b="0" i="0" u="none" kern="1200" baseline="0">
                <a:solidFill>
                  <a:schemeClr val="tx1"/>
                </a:solidFill>
                <a:effectLst>
                  <a:outerShdw blurRad="38100" dist="38100" dir="2700000">
                    <a:srgbClr val="000000"/>
                  </a:outerShdw>
                </a:effectLst>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000" b="0" i="0" u="none" kern="1200" baseline="0">
                <a:solidFill>
                  <a:schemeClr val="tx1"/>
                </a:solidFill>
                <a:effectLst>
                  <a:outerShdw blurRad="38100" dist="38100" dir="2700000">
                    <a:srgbClr val="000000"/>
                  </a:outerShdw>
                </a:effectLst>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000" b="0" i="0" u="none" kern="1200" baseline="0">
                <a:solidFill>
                  <a:schemeClr val="tx1"/>
                </a:solidFill>
                <a:effectLst>
                  <a:outerShdw blurRad="38100" dist="38100" dir="2700000">
                    <a:srgbClr val="000000"/>
                  </a:outerShdw>
                </a:effectLst>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000" b="0" i="0" u="none" kern="1200" baseline="0">
                <a:solidFill>
                  <a:schemeClr val="tx1"/>
                </a:solidFill>
                <a:effectLst>
                  <a:outerShdw blurRad="38100" dist="38100" dir="2700000">
                    <a:srgbClr val="000000"/>
                  </a:outerShdw>
                </a:effectLst>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000" b="0" i="0" u="none" kern="1200" baseline="0">
                <a:solidFill>
                  <a:schemeClr val="tx1"/>
                </a:solidFill>
                <a:effectLst>
                  <a:outerShdw blurRad="38100" dist="38100" dir="2700000">
                    <a:srgbClr val="000000"/>
                  </a:outerShdw>
                </a:effectLst>
                <a:latin typeface="+mn-lt"/>
                <a:ea typeface="+mn-ea"/>
                <a:cs typeface="+mn-cs"/>
              </a:defRPr>
            </a:lvl9pPr>
          </a:lstStyle>
          <a:p>
            <a:pPr fontAlgn="base">
              <a:lnSpc>
                <a:spcPct val="150000"/>
              </a:lnSpc>
            </a:pPr>
            <a:r>
              <a:rPr lang="en-US" altLang="zh-CN" sz="2800" strike="noStrike" kern="1200" noProof="1" dirty="0">
                <a:solidFill>
                  <a:srgbClr val="000000"/>
                </a:solidFill>
                <a:effectLst/>
                <a:latin typeface="方正粗黑宋简体" panose="02000000000000000000" charset="-122"/>
                <a:ea typeface="方正大黑体_GBK" panose="02010600010101010101" charset="-122"/>
                <a:cs typeface="黑体" panose="02010609060101010101" charset="-122"/>
              </a:rPr>
              <a:t>1</a:t>
            </a:r>
            <a:r>
              <a:rPr lang="zh-CN" altLang="en-US" sz="2800" strike="noStrike" kern="1200" noProof="1" dirty="0">
                <a:solidFill>
                  <a:srgbClr val="000000"/>
                </a:solidFill>
                <a:effectLst/>
                <a:latin typeface="方正粗黑宋简体" panose="02000000000000000000" charset="-122"/>
                <a:ea typeface="方正大黑体_GBK" panose="02010600010101010101" charset="-122"/>
                <a:cs typeface="黑体" panose="02010609060101010101" charset="-122"/>
              </a:rPr>
              <a:t>．现金日记账、银行存款日记账一般采用“收入（或借方）”、“支出（或贷方）”、“结余（余额）”三栏式账簿。</a:t>
            </a:r>
            <a:endParaRPr lang="zh-CN" altLang="en-US" sz="2800" strike="noStrike" kern="1200" noProof="1" dirty="0">
              <a:solidFill>
                <a:srgbClr val="000000"/>
              </a:solidFill>
              <a:effectLst/>
              <a:latin typeface="方正粗黑宋简体" panose="02000000000000000000" charset="-122"/>
              <a:ea typeface="方正大黑体_GBK" panose="02010600010101010101" charset="-122"/>
              <a:cs typeface="黑体" panose="02010609060101010101" charset="-122"/>
            </a:endParaRPr>
          </a:p>
          <a:p>
            <a:pPr fontAlgn="base">
              <a:lnSpc>
                <a:spcPct val="150000"/>
              </a:lnSpc>
              <a:buNone/>
            </a:pPr>
            <a:endParaRPr lang="zh-CN" altLang="en-US" sz="2800" strike="noStrike" kern="1200" noProof="1" dirty="0">
              <a:solidFill>
                <a:srgbClr val="000000"/>
              </a:solidFill>
              <a:effectLst/>
              <a:latin typeface="方正粗黑宋简体" panose="02000000000000000000" charset="-122"/>
              <a:ea typeface="方正大黑体_GBK" panose="02010600010101010101" charset="-122"/>
              <a:cs typeface="黑体" panose="02010609060101010101" charset="-122"/>
            </a:endParaRPr>
          </a:p>
          <a:p>
            <a:pPr fontAlgn="base">
              <a:lnSpc>
                <a:spcPct val="150000"/>
              </a:lnSpc>
            </a:pPr>
            <a:r>
              <a:rPr lang="en-US" altLang="zh-CN" sz="2800" strike="noStrike" kern="1200" noProof="1" dirty="0">
                <a:solidFill>
                  <a:srgbClr val="000000"/>
                </a:solidFill>
                <a:effectLst/>
                <a:latin typeface="方正粗黑宋简体" panose="02000000000000000000" charset="-122"/>
                <a:ea typeface="方正大黑体_GBK" panose="02010600010101010101" charset="-122"/>
                <a:cs typeface="黑体" panose="02010609060101010101" charset="-122"/>
              </a:rPr>
              <a:t>2</a:t>
            </a:r>
            <a:r>
              <a:rPr lang="zh-CN" altLang="en-US" sz="2800" strike="noStrike" kern="1200" noProof="1" dirty="0">
                <a:solidFill>
                  <a:srgbClr val="000000"/>
                </a:solidFill>
                <a:effectLst/>
                <a:latin typeface="方正粗黑宋简体" panose="02000000000000000000" charset="-122"/>
                <a:ea typeface="方正大黑体_GBK" panose="02010600010101010101" charset="-122"/>
                <a:cs typeface="黑体" panose="02010609060101010101" charset="-122"/>
              </a:rPr>
              <a:t>．现金日记账和银行存款日记账，根据审核无误的现金、银行存款收款凭证和付款凭证，按经济业务发生的先后顺序逐日逐笔进行登记。</a:t>
            </a:r>
            <a:endParaRPr lang="zh-CN" altLang="en-US" sz="2800" strike="noStrike" kern="1200" noProof="1" dirty="0">
              <a:solidFill>
                <a:srgbClr val="000000"/>
              </a:solidFill>
              <a:effectLst/>
              <a:latin typeface="方正粗黑宋简体" panose="02000000000000000000" charset="-122"/>
              <a:ea typeface="方正大黑体_GBK" panose="02010600010101010101" charset="-122"/>
              <a:cs typeface="黑体" panose="02010609060101010101" charset="-122"/>
            </a:endParaRPr>
          </a:p>
        </p:txBody>
      </p:sp>
      <p:pic>
        <p:nvPicPr>
          <p:cNvPr id="12291" name="内容占位符 304131" descr="PE03254_"/>
          <p:cNvPicPr>
            <a:picLocks noChangeAspect="1"/>
          </p:cNvPicPr>
          <p:nvPr/>
        </p:nvPicPr>
        <p:blipFill>
          <a:blip r:embed="rId4"/>
          <a:stretch>
            <a:fillRect/>
          </a:stretch>
        </p:blipFill>
        <p:spPr>
          <a:xfrm>
            <a:off x="8077200" y="4876800"/>
            <a:ext cx="1798955" cy="1691005"/>
          </a:xfrm>
          <a:prstGeom prst="rect">
            <a:avLst/>
          </a:prstGeom>
          <a:noFill/>
          <a:ln w="9525">
            <a:noFill/>
            <a:miter/>
          </a:ln>
        </p:spPr>
      </p:pic>
    </p:spTree>
    <p:custDataLst>
      <p:tags r:id="rId5"/>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pic>
        <p:nvPicPr>
          <p:cNvPr id="24579" name="Picture 3"/>
          <p:cNvPicPr>
            <a:picLocks noGrp="1" noChangeAspect="1"/>
          </p:cNvPicPr>
          <p:nvPr>
            <p:ph idx="4294967295"/>
          </p:nvPr>
        </p:nvPicPr>
        <p:blipFill>
          <a:blip r:embed="rId3"/>
          <a:stretch>
            <a:fillRect/>
          </a:stretch>
        </p:blipFill>
        <p:spPr>
          <a:xfrm>
            <a:off x="1583690" y="533400"/>
            <a:ext cx="9025255" cy="6216650"/>
          </a:xfrm>
          <a:prstGeom prst="rect">
            <a:avLst/>
          </a:prstGeom>
          <a:noFill/>
          <a:ln w="9525">
            <a:noFill/>
          </a:ln>
        </p:spPr>
      </p:pic>
    </p:spTree>
    <p:custDataLst>
      <p:tags r:id="rId4"/>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25602" name="Rectangle 2"/>
          <p:cNvSpPr>
            <a:spLocks noGrp="1"/>
          </p:cNvSpPr>
          <p:nvPr>
            <p:ph type="title" idx="4294967295"/>
          </p:nvPr>
        </p:nvSpPr>
        <p:spPr>
          <a:xfrm>
            <a:off x="2461895" y="304800"/>
            <a:ext cx="7086600" cy="631825"/>
          </a:xfrm>
          <a:noFill/>
          <a:ln w="9525">
            <a:noFill/>
          </a:ln>
        </p:spPr>
        <p:txBody>
          <a:bodyPr vert="horz" wrap="square" lIns="91440" tIns="45720" rIns="91440" bIns="45720" anchor="ctr" anchorCtr="0">
            <a:noAutofit/>
          </a:bodyPr>
          <a:lstStyle>
            <a:lvl1pPr algn="l" rtl="0" fontAlgn="base">
              <a:spcBef>
                <a:spcPct val="0"/>
              </a:spcBef>
              <a:spcAft>
                <a:spcPct val="0"/>
              </a:spcAft>
              <a:defRPr sz="3200" kern="1200">
                <a:solidFill>
                  <a:schemeClr val="bg1"/>
                </a:solidFill>
                <a:latin typeface="+mj-lt"/>
                <a:ea typeface="+mj-ea"/>
                <a:cs typeface="+mj-cs"/>
              </a:defRPr>
            </a:lvl1pPr>
            <a:lvl2pPr algn="l" rtl="0" fontAlgn="base">
              <a:spcBef>
                <a:spcPct val="0"/>
              </a:spcBef>
              <a:spcAft>
                <a:spcPct val="0"/>
              </a:spcAft>
              <a:defRPr sz="3200">
                <a:solidFill>
                  <a:schemeClr val="bg1"/>
                </a:solidFill>
                <a:latin typeface="黑体" panose="02010609060101010101" charset="-122"/>
                <a:ea typeface="黑体" panose="02010609060101010101" charset="-122"/>
              </a:defRPr>
            </a:lvl2pPr>
            <a:lvl3pPr algn="l" rtl="0" fontAlgn="base">
              <a:spcBef>
                <a:spcPct val="0"/>
              </a:spcBef>
              <a:spcAft>
                <a:spcPct val="0"/>
              </a:spcAft>
              <a:defRPr sz="3200">
                <a:solidFill>
                  <a:schemeClr val="bg1"/>
                </a:solidFill>
                <a:latin typeface="黑体" panose="02010609060101010101" charset="-122"/>
                <a:ea typeface="黑体" panose="02010609060101010101" charset="-122"/>
              </a:defRPr>
            </a:lvl3pPr>
            <a:lvl4pPr algn="l" rtl="0" fontAlgn="base">
              <a:spcBef>
                <a:spcPct val="0"/>
              </a:spcBef>
              <a:spcAft>
                <a:spcPct val="0"/>
              </a:spcAft>
              <a:defRPr sz="3200">
                <a:solidFill>
                  <a:schemeClr val="bg1"/>
                </a:solidFill>
                <a:latin typeface="黑体" panose="02010609060101010101" charset="-122"/>
                <a:ea typeface="黑体" panose="02010609060101010101" charset="-122"/>
              </a:defRPr>
            </a:lvl4pPr>
            <a:lvl5pPr algn="l" rtl="0" fontAlgn="base">
              <a:spcBef>
                <a:spcPct val="0"/>
              </a:spcBef>
              <a:spcAft>
                <a:spcPct val="0"/>
              </a:spcAft>
              <a:defRPr sz="3200">
                <a:solidFill>
                  <a:schemeClr val="bg1"/>
                </a:solidFill>
                <a:latin typeface="黑体" panose="02010609060101010101" charset="-122"/>
                <a:ea typeface="黑体" panose="02010609060101010101" charset="-122"/>
              </a:defRPr>
            </a:lvl5pPr>
            <a:lvl6pPr marL="457200" algn="l" rtl="0" fontAlgn="base">
              <a:spcBef>
                <a:spcPct val="0"/>
              </a:spcBef>
              <a:spcAft>
                <a:spcPct val="0"/>
              </a:spcAft>
              <a:defRPr sz="3200">
                <a:solidFill>
                  <a:schemeClr val="bg1"/>
                </a:solidFill>
                <a:latin typeface="黑体" panose="02010609060101010101" charset="-122"/>
                <a:ea typeface="黑体" panose="02010609060101010101" charset="-122"/>
              </a:defRPr>
            </a:lvl6pPr>
            <a:lvl7pPr marL="914400" algn="l" rtl="0" fontAlgn="base">
              <a:spcBef>
                <a:spcPct val="0"/>
              </a:spcBef>
              <a:spcAft>
                <a:spcPct val="0"/>
              </a:spcAft>
              <a:defRPr sz="3200">
                <a:solidFill>
                  <a:schemeClr val="bg1"/>
                </a:solidFill>
                <a:latin typeface="黑体" panose="02010609060101010101" charset="-122"/>
                <a:ea typeface="黑体" panose="02010609060101010101" charset="-122"/>
              </a:defRPr>
            </a:lvl7pPr>
            <a:lvl8pPr marL="1371600" algn="l" rtl="0" fontAlgn="base">
              <a:spcBef>
                <a:spcPct val="0"/>
              </a:spcBef>
              <a:spcAft>
                <a:spcPct val="0"/>
              </a:spcAft>
              <a:defRPr sz="3200">
                <a:solidFill>
                  <a:schemeClr val="bg1"/>
                </a:solidFill>
                <a:latin typeface="黑体" panose="02010609060101010101" charset="-122"/>
                <a:ea typeface="黑体" panose="02010609060101010101" charset="-122"/>
              </a:defRPr>
            </a:lvl8pPr>
            <a:lvl9pPr marL="1828800" algn="l" rtl="0" fontAlgn="base">
              <a:spcBef>
                <a:spcPct val="0"/>
              </a:spcBef>
              <a:spcAft>
                <a:spcPct val="0"/>
              </a:spcAft>
              <a:defRPr sz="3200">
                <a:solidFill>
                  <a:schemeClr val="bg1"/>
                </a:solidFill>
                <a:latin typeface="黑体" panose="02010609060101010101" charset="-122"/>
                <a:ea typeface="黑体" panose="02010609060101010101" charset="-122"/>
              </a:defRPr>
            </a:lvl9pPr>
          </a:lstStyle>
          <a:p>
            <a:pPr lvl="0" algn="ctr" defTabSz="914400">
              <a:buClrTx/>
              <a:buSzTx/>
              <a:buFontTx/>
            </a:pPr>
            <a:r>
              <a:rPr lang="zh-CN" altLang="en-US" sz="2800" b="1" dirty="0">
                <a:solidFill>
                  <a:srgbClr val="000080"/>
                </a:solidFill>
                <a:latin typeface="方正粗黑宋简体" panose="02000000000000000000" charset="-122"/>
                <a:ea typeface="方正大黑体_GBK" panose="02010600010101010101" charset="-122"/>
                <a:sym typeface="+mn-ea"/>
              </a:rPr>
              <a:t>（三）明细账的建账</a:t>
            </a:r>
            <a:endParaRPr lang="zh-CN" altLang="en-US" sz="2800" b="1" dirty="0">
              <a:solidFill>
                <a:srgbClr val="000080"/>
              </a:solidFill>
              <a:latin typeface="方正粗黑宋简体" panose="02000000000000000000" charset="-122"/>
              <a:ea typeface="方正大黑体_GBK" panose="02010600010101010101" charset="-122"/>
              <a:sym typeface="+mn-ea"/>
            </a:endParaRPr>
          </a:p>
        </p:txBody>
      </p:sp>
      <p:sp>
        <p:nvSpPr>
          <p:cNvPr id="25603" name="Rectangle 3"/>
          <p:cNvSpPr>
            <a:spLocks noGrp="1"/>
          </p:cNvSpPr>
          <p:nvPr>
            <p:ph idx="4294967295"/>
          </p:nvPr>
        </p:nvSpPr>
        <p:spPr>
          <a:xfrm>
            <a:off x="1676400" y="833755"/>
            <a:ext cx="8763000" cy="5262245"/>
          </a:xfrm>
          <a:noFill/>
          <a:ln w="9525">
            <a:noFill/>
          </a:ln>
        </p:spPr>
        <p:txBody>
          <a:bodyPr vert="horz" wrap="square" lIns="91440" tIns="45720" rIns="91440" bIns="45720" anchor="t" anchorCtr="0">
            <a:noAutofit/>
          </a:bodyPr>
          <a:lstStyle>
            <a:lvl1pPr marL="342900" indent="-342900" algn="l" rtl="0" fontAlgn="base">
              <a:spcBef>
                <a:spcPct val="20000"/>
              </a:spcBef>
              <a:spcAft>
                <a:spcPct val="0"/>
              </a:spcAft>
              <a:buClr>
                <a:schemeClr val="hlink"/>
              </a:buClr>
              <a:buFont typeface="Wingdings" panose="05000000000000000000" pitchFamily="2" charset="2"/>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defRPr sz="2400" kern="1200">
                <a:solidFill>
                  <a:schemeClr val="tx1"/>
                </a:solidFill>
                <a:latin typeface="+mn-lt"/>
                <a:ea typeface="+mn-ea"/>
                <a:cs typeface="+mn-cs"/>
              </a:defRPr>
            </a:lvl2pPr>
            <a:lvl3pPr marL="1143000" indent="-228600" algn="l" rtl="0" fontAlgn="base">
              <a:spcBef>
                <a:spcPct val="20000"/>
              </a:spcBef>
              <a:spcAft>
                <a:spcPct val="0"/>
              </a:spcAft>
              <a:buClr>
                <a:schemeClr val="tx1"/>
              </a:buClr>
              <a:defRPr sz="2000" kern="1200">
                <a:solidFill>
                  <a:schemeClr val="tx1"/>
                </a:solidFill>
                <a:latin typeface="+mn-lt"/>
                <a:ea typeface="+mn-ea"/>
                <a:cs typeface="+mn-cs"/>
              </a:defRPr>
            </a:lvl3pPr>
            <a:lvl4pPr marL="1600200" indent="-228600" algn="l" rtl="0" fontAlgn="base">
              <a:spcBef>
                <a:spcPct val="20000"/>
              </a:spcBef>
              <a:spcAft>
                <a:spcPct val="0"/>
              </a:spcAft>
              <a:defRPr kern="1200">
                <a:solidFill>
                  <a:schemeClr val="tx1"/>
                </a:solidFill>
                <a:latin typeface="+mn-lt"/>
                <a:ea typeface="+mn-ea"/>
                <a:cs typeface="+mn-cs"/>
              </a:defRPr>
            </a:lvl4pPr>
            <a:lvl5pPr marL="2057400" indent="-228600" algn="l" rtl="0" fontAlgn="base">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defTabSz="914400">
              <a:lnSpc>
                <a:spcPct val="150000"/>
              </a:lnSpc>
              <a:buClrTx/>
              <a:buSzTx/>
              <a:buFontTx/>
            </a:pPr>
            <a:r>
              <a:rPr lang="en-US" altLang="zh-CN" b="0" dirty="0">
                <a:solidFill>
                  <a:srgbClr val="000080"/>
                </a:solidFill>
                <a:latin typeface="方正粗黑宋简体" panose="02000000000000000000" charset="-122"/>
                <a:ea typeface="方正大黑体_GBK" panose="02010600010101010101" charset="-122"/>
                <a:cs typeface="方正大黑体_GBK" panose="02010600010101010101" charset="-122"/>
                <a:sym typeface="+mn-ea"/>
              </a:rPr>
              <a:t>    明细分类账一般采用活页式账簿，有三栏式、数量金额式、多栏式等多种账页格式，相同格式的账页装订成册。</a:t>
            </a:r>
            <a:endParaRPr lang="en-US" altLang="zh-CN" b="0" dirty="0">
              <a:solidFill>
                <a:srgbClr val="000080"/>
              </a:solidFill>
              <a:latin typeface="方正粗黑宋简体" panose="02000000000000000000" charset="-122"/>
              <a:ea typeface="方正大黑体_GBK" panose="02010600010101010101" charset="-122"/>
              <a:cs typeface="方正大黑体_GBK" panose="02010600010101010101" charset="-122"/>
              <a:sym typeface="+mn-ea"/>
            </a:endParaRPr>
          </a:p>
          <a:p>
            <a:pPr marL="0" lvl="0" algn="l" defTabSz="914400">
              <a:buClrTx/>
              <a:buSzTx/>
              <a:buFontTx/>
            </a:pPr>
            <a:endPar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marL="0" lvl="0" algn="l" defTabSz="914400">
              <a:buClrTx/>
              <a:buSzTx/>
              <a:buFontTx/>
            </a:pPr>
            <a:endPar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p:txBody>
      </p:sp>
      <p:pic>
        <p:nvPicPr>
          <p:cNvPr id="25604" name="Picture 4" descr="三栏式"/>
          <p:cNvPicPr>
            <a:picLocks noChangeAspect="1"/>
          </p:cNvPicPr>
          <p:nvPr/>
        </p:nvPicPr>
        <p:blipFill>
          <a:blip r:embed="rId3"/>
          <a:stretch>
            <a:fillRect/>
          </a:stretch>
        </p:blipFill>
        <p:spPr>
          <a:xfrm>
            <a:off x="2819400" y="2667000"/>
            <a:ext cx="6370638" cy="1638300"/>
          </a:xfrm>
          <a:prstGeom prst="rect">
            <a:avLst/>
          </a:prstGeom>
          <a:noFill/>
          <a:ln w="9525">
            <a:noFill/>
          </a:ln>
        </p:spPr>
      </p:pic>
      <p:pic>
        <p:nvPicPr>
          <p:cNvPr id="25605" name="Picture 5" descr="数量金额式"/>
          <p:cNvPicPr>
            <a:picLocks noChangeAspect="1"/>
          </p:cNvPicPr>
          <p:nvPr/>
        </p:nvPicPr>
        <p:blipFill>
          <a:blip r:embed="rId3"/>
          <a:stretch>
            <a:fillRect/>
          </a:stretch>
        </p:blipFill>
        <p:spPr>
          <a:xfrm>
            <a:off x="2209800" y="3733800"/>
            <a:ext cx="7361238" cy="1771650"/>
          </a:xfrm>
          <a:prstGeom prst="rect">
            <a:avLst/>
          </a:prstGeom>
          <a:noFill/>
          <a:ln w="9525">
            <a:noFill/>
          </a:ln>
        </p:spPr>
      </p:pic>
      <p:pic>
        <p:nvPicPr>
          <p:cNvPr id="25606" name="Picture 6" descr="多栏式"/>
          <p:cNvPicPr>
            <a:picLocks noChangeAspect="1"/>
          </p:cNvPicPr>
          <p:nvPr/>
        </p:nvPicPr>
        <p:blipFill>
          <a:blip r:embed="rId3"/>
          <a:stretch>
            <a:fillRect/>
          </a:stretch>
        </p:blipFill>
        <p:spPr>
          <a:xfrm>
            <a:off x="2209800" y="4724400"/>
            <a:ext cx="7315200" cy="1733550"/>
          </a:xfrm>
          <a:prstGeom prst="rect">
            <a:avLst/>
          </a:prstGeom>
          <a:noFill/>
          <a:ln w="9525">
            <a:noFill/>
          </a:ln>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5604"/>
                                        </p:tgtEl>
                                        <p:attrNameLst>
                                          <p:attrName>style.visibility</p:attrName>
                                        </p:attrNameLst>
                                      </p:cBhvr>
                                      <p:to>
                                        <p:strVal val="visible"/>
                                      </p:to>
                                    </p:set>
                                    <p:anim calcmode="lin" valueType="num">
                                      <p:cBhvr>
                                        <p:cTn id="7" dur="1000" fill="hold"/>
                                        <p:tgtEl>
                                          <p:spTgt spid="25604"/>
                                        </p:tgtEl>
                                        <p:attrNameLst>
                                          <p:attrName>ppt_x</p:attrName>
                                        </p:attrNameLst>
                                      </p:cBhvr>
                                      <p:tavLst>
                                        <p:tav tm="0">
                                          <p:val>
                                            <p:strVal val="#ppt_x-.2"/>
                                          </p:val>
                                        </p:tav>
                                        <p:tav tm="100000">
                                          <p:val>
                                            <p:strVal val="#ppt_x"/>
                                          </p:val>
                                        </p:tav>
                                      </p:tavLst>
                                    </p:anim>
                                    <p:anim calcmode="lin" valueType="num">
                                      <p:cBhvr>
                                        <p:cTn id="8" dur="1000" fill="hold"/>
                                        <p:tgtEl>
                                          <p:spTgt spid="25604"/>
                                        </p:tgtEl>
                                        <p:attrNameLst>
                                          <p:attrName>ppt_y</p:attrName>
                                        </p:attrNameLst>
                                      </p:cBhvr>
                                      <p:tavLst>
                                        <p:tav tm="0">
                                          <p:val>
                                            <p:strVal val="#ppt_y"/>
                                          </p:val>
                                        </p:tav>
                                        <p:tav tm="100000">
                                          <p:val>
                                            <p:strVal val="#ppt_y"/>
                                          </p:val>
                                        </p:tav>
                                      </p:tavLst>
                                    </p:anim>
                                    <p:animEffect transition="in" filter="wipe(right)" prLst="gradientSize: 0.1">
                                      <p:cBhvr>
                                        <p:cTn id="9" dur="1000"/>
                                        <p:tgtEl>
                                          <p:spTgt spid="25604"/>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25605"/>
                                        </p:tgtEl>
                                        <p:attrNameLst>
                                          <p:attrName>style.visibility</p:attrName>
                                        </p:attrNameLst>
                                      </p:cBhvr>
                                      <p:to>
                                        <p:strVal val="visible"/>
                                      </p:to>
                                    </p:set>
                                    <p:anim calcmode="lin" valueType="num">
                                      <p:cBhvr>
                                        <p:cTn id="14" dur="1000" fill="hold"/>
                                        <p:tgtEl>
                                          <p:spTgt spid="25605"/>
                                        </p:tgtEl>
                                        <p:attrNameLst>
                                          <p:attrName>ppt_x</p:attrName>
                                        </p:attrNameLst>
                                      </p:cBhvr>
                                      <p:tavLst>
                                        <p:tav tm="0">
                                          <p:val>
                                            <p:strVal val="#ppt_x-.2"/>
                                          </p:val>
                                        </p:tav>
                                        <p:tav tm="100000">
                                          <p:val>
                                            <p:strVal val="#ppt_x"/>
                                          </p:val>
                                        </p:tav>
                                      </p:tavLst>
                                    </p:anim>
                                    <p:anim calcmode="lin" valueType="num">
                                      <p:cBhvr>
                                        <p:cTn id="15" dur="1000" fill="hold"/>
                                        <p:tgtEl>
                                          <p:spTgt spid="2560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560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25606"/>
                                        </p:tgtEl>
                                        <p:attrNameLst>
                                          <p:attrName>style.visibility</p:attrName>
                                        </p:attrNameLst>
                                      </p:cBhvr>
                                      <p:to>
                                        <p:strVal val="visible"/>
                                      </p:to>
                                    </p:set>
                                    <p:anim calcmode="lin" valueType="num">
                                      <p:cBhvr>
                                        <p:cTn id="21" dur="1000" fill="hold"/>
                                        <p:tgtEl>
                                          <p:spTgt spid="25606"/>
                                        </p:tgtEl>
                                        <p:attrNameLst>
                                          <p:attrName>ppt_x</p:attrName>
                                        </p:attrNameLst>
                                      </p:cBhvr>
                                      <p:tavLst>
                                        <p:tav tm="0">
                                          <p:val>
                                            <p:strVal val="#ppt_x-.2"/>
                                          </p:val>
                                        </p:tav>
                                        <p:tav tm="100000">
                                          <p:val>
                                            <p:strVal val="#ppt_x"/>
                                          </p:val>
                                        </p:tav>
                                      </p:tavLst>
                                    </p:anim>
                                    <p:anim calcmode="lin" valueType="num">
                                      <p:cBhvr>
                                        <p:cTn id="22" dur="1000" fill="hold"/>
                                        <p:tgtEl>
                                          <p:spTgt spid="2560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56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26626" name="Rectangle 2"/>
          <p:cNvSpPr>
            <a:spLocks noGrp="1"/>
          </p:cNvSpPr>
          <p:nvPr>
            <p:ph idx="4294967295"/>
          </p:nvPr>
        </p:nvSpPr>
        <p:spPr>
          <a:xfrm>
            <a:off x="1828800" y="527685"/>
            <a:ext cx="8573770" cy="5387340"/>
          </a:xfrm>
          <a:noFill/>
          <a:ln w="9525">
            <a:noFill/>
          </a:ln>
        </p:spPr>
        <p:txBody>
          <a:bodyPr vert="horz" wrap="square" lIns="91440" tIns="45720" rIns="91440" bIns="45720" anchor="t" anchorCtr="0">
            <a:noAutofit/>
          </a:bodyPr>
          <a:lstStyle>
            <a:lvl1pPr marL="342900" indent="-342900" algn="l" rtl="0" fontAlgn="base">
              <a:spcBef>
                <a:spcPct val="20000"/>
              </a:spcBef>
              <a:spcAft>
                <a:spcPct val="0"/>
              </a:spcAft>
              <a:buClr>
                <a:schemeClr val="hlink"/>
              </a:buClr>
              <a:buFont typeface="Wingdings" panose="05000000000000000000" pitchFamily="2" charset="2"/>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defRPr sz="2400" kern="1200">
                <a:solidFill>
                  <a:schemeClr val="tx1"/>
                </a:solidFill>
                <a:latin typeface="+mn-lt"/>
                <a:ea typeface="+mn-ea"/>
                <a:cs typeface="+mn-cs"/>
              </a:defRPr>
            </a:lvl2pPr>
            <a:lvl3pPr marL="1143000" indent="-228600" algn="l" rtl="0" fontAlgn="base">
              <a:spcBef>
                <a:spcPct val="20000"/>
              </a:spcBef>
              <a:spcAft>
                <a:spcPct val="0"/>
              </a:spcAft>
              <a:buClr>
                <a:schemeClr val="tx1"/>
              </a:buClr>
              <a:defRPr sz="2000" kern="1200">
                <a:solidFill>
                  <a:schemeClr val="tx1"/>
                </a:solidFill>
                <a:latin typeface="+mn-lt"/>
                <a:ea typeface="+mn-ea"/>
                <a:cs typeface="+mn-cs"/>
              </a:defRPr>
            </a:lvl3pPr>
            <a:lvl4pPr marL="1600200" indent="-228600" algn="l" rtl="0" fontAlgn="base">
              <a:spcBef>
                <a:spcPct val="20000"/>
              </a:spcBef>
              <a:spcAft>
                <a:spcPct val="0"/>
              </a:spcAft>
              <a:defRPr kern="1200">
                <a:solidFill>
                  <a:schemeClr val="tx1"/>
                </a:solidFill>
                <a:latin typeface="+mn-lt"/>
                <a:ea typeface="+mn-ea"/>
                <a:cs typeface="+mn-cs"/>
              </a:defRPr>
            </a:lvl4pPr>
            <a:lvl5pPr marL="2057400" indent="-228600" algn="l" rtl="0" fontAlgn="base">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defTabSz="914400">
              <a:lnSpc>
                <a:spcPct val="150000"/>
              </a:lnSpc>
              <a:buClrTx/>
              <a:buSzTx/>
              <a:buFontTx/>
            </a:pPr>
            <a:r>
              <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rPr>
              <a:t>   第一，购买启用账簿</a:t>
            </a:r>
            <a:endPar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marL="0" lvl="0" algn="l" defTabSz="914400">
              <a:lnSpc>
                <a:spcPct val="150000"/>
              </a:lnSpc>
              <a:buClrTx/>
              <a:buSzTx/>
              <a:buFontTx/>
            </a:pPr>
            <a:r>
              <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rPr>
              <a:t>   根据不同总账所属的明细账选择不同格式明细账账页及封面，按照账簿启用要求填制启用账簿登记表和经管人员一览表。</a:t>
            </a:r>
            <a:endPar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p:txBody>
      </p:sp>
      <p:pic>
        <p:nvPicPr>
          <p:cNvPr id="26627" name="Picture 3" descr="hw146"/>
          <p:cNvPicPr>
            <a:picLocks noChangeAspect="1"/>
          </p:cNvPicPr>
          <p:nvPr/>
        </p:nvPicPr>
        <p:blipFill>
          <a:blip r:embed="rId3"/>
          <a:stretch>
            <a:fillRect/>
          </a:stretch>
        </p:blipFill>
        <p:spPr>
          <a:xfrm>
            <a:off x="2057400" y="3352800"/>
            <a:ext cx="3352800" cy="2439988"/>
          </a:xfrm>
          <a:prstGeom prst="rect">
            <a:avLst/>
          </a:prstGeom>
          <a:noFill/>
          <a:ln w="9525">
            <a:noFill/>
          </a:ln>
        </p:spPr>
      </p:pic>
      <p:pic>
        <p:nvPicPr>
          <p:cNvPr id="26628" name="Picture 4" descr="hw147"/>
          <p:cNvPicPr>
            <a:picLocks noChangeAspect="1"/>
          </p:cNvPicPr>
          <p:nvPr/>
        </p:nvPicPr>
        <p:blipFill>
          <a:blip r:embed="rId3"/>
          <a:stretch>
            <a:fillRect/>
          </a:stretch>
        </p:blipFill>
        <p:spPr>
          <a:xfrm>
            <a:off x="3505200" y="3352800"/>
            <a:ext cx="3429000" cy="2492375"/>
          </a:xfrm>
          <a:prstGeom prst="rect">
            <a:avLst/>
          </a:prstGeom>
          <a:noFill/>
          <a:ln w="9525">
            <a:noFill/>
          </a:ln>
        </p:spPr>
      </p:pic>
      <p:pic>
        <p:nvPicPr>
          <p:cNvPr id="26629" name="Picture 5" descr="hw148"/>
          <p:cNvPicPr>
            <a:picLocks noChangeAspect="1"/>
          </p:cNvPicPr>
          <p:nvPr/>
        </p:nvPicPr>
        <p:blipFill>
          <a:blip r:embed="rId3"/>
          <a:stretch>
            <a:fillRect/>
          </a:stretch>
        </p:blipFill>
        <p:spPr>
          <a:xfrm>
            <a:off x="4953000" y="3429000"/>
            <a:ext cx="3429000" cy="2495550"/>
          </a:xfrm>
          <a:prstGeom prst="rect">
            <a:avLst/>
          </a:prstGeom>
          <a:noFill/>
          <a:ln w="9525">
            <a:noFill/>
          </a:ln>
        </p:spPr>
      </p:pic>
      <p:pic>
        <p:nvPicPr>
          <p:cNvPr id="26630" name="Picture 6" descr="hw145"/>
          <p:cNvPicPr>
            <a:picLocks noChangeAspect="1"/>
          </p:cNvPicPr>
          <p:nvPr/>
        </p:nvPicPr>
        <p:blipFill>
          <a:blip r:embed="rId3"/>
          <a:stretch>
            <a:fillRect/>
          </a:stretch>
        </p:blipFill>
        <p:spPr>
          <a:xfrm>
            <a:off x="6324600" y="4038600"/>
            <a:ext cx="2714625" cy="1876425"/>
          </a:xfrm>
          <a:prstGeom prst="rect">
            <a:avLst/>
          </a:prstGeom>
          <a:noFill/>
          <a:ln w="9525">
            <a:noFill/>
          </a:ln>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blinds(horizontal)">
                                      <p:cBhvr>
                                        <p:cTn id="7" dur="500"/>
                                        <p:tgtEl>
                                          <p:spTgt spid="266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628"/>
                                        </p:tgtEl>
                                        <p:attrNameLst>
                                          <p:attrName>style.visibility</p:attrName>
                                        </p:attrNameLst>
                                      </p:cBhvr>
                                      <p:to>
                                        <p:strVal val="visible"/>
                                      </p:to>
                                    </p:set>
                                    <p:animEffect transition="in" filter="blinds(horizontal)">
                                      <p:cBhvr>
                                        <p:cTn id="12" dur="500"/>
                                        <p:tgtEl>
                                          <p:spTgt spid="2662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6629"/>
                                        </p:tgtEl>
                                        <p:attrNameLst>
                                          <p:attrName>style.visibility</p:attrName>
                                        </p:attrNameLst>
                                      </p:cBhvr>
                                      <p:to>
                                        <p:strVal val="visible"/>
                                      </p:to>
                                    </p:set>
                                    <p:animEffect transition="in" filter="blinds(horizontal)">
                                      <p:cBhvr>
                                        <p:cTn id="17" dur="500"/>
                                        <p:tgtEl>
                                          <p:spTgt spid="2662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6630"/>
                                        </p:tgtEl>
                                        <p:attrNameLst>
                                          <p:attrName>style.visibility</p:attrName>
                                        </p:attrNameLst>
                                      </p:cBhvr>
                                      <p:to>
                                        <p:strVal val="visible"/>
                                      </p:to>
                                    </p:set>
                                    <p:animEffect transition="in" filter="blinds(horizontal)">
                                      <p:cBhvr>
                                        <p:cTn id="22" dur="500"/>
                                        <p:tgtEl>
                                          <p:spTgt spid="26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27650" name="Rectangle 2"/>
          <p:cNvSpPr>
            <a:spLocks noGrp="1"/>
          </p:cNvSpPr>
          <p:nvPr>
            <p:ph idx="4294967295"/>
          </p:nvPr>
        </p:nvSpPr>
        <p:spPr>
          <a:xfrm>
            <a:off x="2057400" y="685800"/>
            <a:ext cx="8114665" cy="5417820"/>
          </a:xfrm>
          <a:noFill/>
          <a:ln w="9525">
            <a:noFill/>
          </a:ln>
        </p:spPr>
        <p:txBody>
          <a:bodyPr vert="horz" wrap="square" lIns="91440" tIns="45720" rIns="91440" bIns="45720" anchor="t" anchorCtr="0">
            <a:noAutofit/>
          </a:bodyPr>
          <a:lstStyle>
            <a:lvl1pPr marL="342900" indent="-342900" algn="l" rtl="0" fontAlgn="base">
              <a:spcBef>
                <a:spcPct val="20000"/>
              </a:spcBef>
              <a:spcAft>
                <a:spcPct val="0"/>
              </a:spcAft>
              <a:buClr>
                <a:schemeClr val="hlink"/>
              </a:buClr>
              <a:buFont typeface="Wingdings" panose="05000000000000000000" pitchFamily="2" charset="2"/>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defRPr sz="2400" kern="1200">
                <a:solidFill>
                  <a:schemeClr val="tx1"/>
                </a:solidFill>
                <a:latin typeface="+mn-lt"/>
                <a:ea typeface="+mn-ea"/>
                <a:cs typeface="+mn-cs"/>
              </a:defRPr>
            </a:lvl2pPr>
            <a:lvl3pPr marL="1143000" indent="-228600" algn="l" rtl="0" fontAlgn="base">
              <a:spcBef>
                <a:spcPct val="20000"/>
              </a:spcBef>
              <a:spcAft>
                <a:spcPct val="0"/>
              </a:spcAft>
              <a:buClr>
                <a:schemeClr val="tx1"/>
              </a:buClr>
              <a:defRPr sz="2000" kern="1200">
                <a:solidFill>
                  <a:schemeClr val="tx1"/>
                </a:solidFill>
                <a:latin typeface="+mn-lt"/>
                <a:ea typeface="+mn-ea"/>
                <a:cs typeface="+mn-cs"/>
              </a:defRPr>
            </a:lvl3pPr>
            <a:lvl4pPr marL="1600200" indent="-228600" algn="l" rtl="0" fontAlgn="base">
              <a:spcBef>
                <a:spcPct val="20000"/>
              </a:spcBef>
              <a:spcAft>
                <a:spcPct val="0"/>
              </a:spcAft>
              <a:defRPr kern="1200">
                <a:solidFill>
                  <a:schemeClr val="tx1"/>
                </a:solidFill>
                <a:latin typeface="+mn-lt"/>
                <a:ea typeface="+mn-ea"/>
                <a:cs typeface="+mn-cs"/>
              </a:defRPr>
            </a:lvl4pPr>
            <a:lvl5pPr marL="2057400" indent="-228600" algn="l" rtl="0" fontAlgn="base">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defTabSz="914400">
              <a:lnSpc>
                <a:spcPct val="120000"/>
              </a:lnSpc>
              <a:buClrTx/>
              <a:buSzTx/>
              <a:buFontTx/>
            </a:pPr>
            <a:r>
              <a:rPr lang="zh-CN" altLang="en-US" dirty="0">
                <a:solidFill>
                  <a:srgbClr val="000080"/>
                </a:solidFill>
                <a:latin typeface="方正粗黑宋简体" panose="02000000000000000000" charset="-122"/>
                <a:ea typeface="方正大黑体_GBK" panose="02010600010101010101" charset="-122"/>
                <a:cs typeface="黑体" panose="02010609060101010101" charset="-122"/>
                <a:sym typeface="+mn-ea"/>
              </a:rPr>
              <a:t>第二，明细账的建立方法 </a:t>
            </a:r>
            <a:endParaRPr lang="zh-CN" altLang="en-US"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marL="0" lvl="0" algn="l" defTabSz="914400">
              <a:lnSpc>
                <a:spcPct val="120000"/>
              </a:lnSpc>
              <a:buClrTx/>
              <a:buSzTx/>
              <a:buFontTx/>
            </a:pPr>
            <a:r>
              <a:rPr lang="zh-CN" altLang="en-US" dirty="0">
                <a:solidFill>
                  <a:srgbClr val="000080"/>
                </a:solidFill>
                <a:latin typeface="方正粗黑宋简体" panose="02000000000000000000" charset="-122"/>
                <a:ea typeface="方正大黑体_GBK" panose="02010600010101010101" charset="-122"/>
                <a:cs typeface="黑体" panose="02010609060101010101" charset="-122"/>
                <a:sym typeface="+mn-ea"/>
              </a:rPr>
              <a:t>  1、三栏式明细账的格式及建立方法如下：</a:t>
            </a:r>
            <a:endParaRPr lang="zh-CN" altLang="en-US"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marL="0" lvl="0" algn="l" defTabSz="914400">
              <a:lnSpc>
                <a:spcPct val="120000"/>
              </a:lnSpc>
              <a:buClrTx/>
              <a:buSzTx/>
              <a:buFontTx/>
            </a:pPr>
            <a:endParaRPr lang="zh-CN" altLang="en-US"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p:txBody>
      </p:sp>
      <p:pic>
        <p:nvPicPr>
          <p:cNvPr id="27651" name="Picture 3"/>
          <p:cNvPicPr>
            <a:picLocks noChangeAspect="1"/>
          </p:cNvPicPr>
          <p:nvPr/>
        </p:nvPicPr>
        <p:blipFill>
          <a:blip r:embed="rId3"/>
          <a:srcRect l="17676" t="12857" r="30054" b="56184"/>
          <a:stretch>
            <a:fillRect/>
          </a:stretch>
        </p:blipFill>
        <p:spPr>
          <a:xfrm>
            <a:off x="1722755" y="2362200"/>
            <a:ext cx="8582025" cy="3818255"/>
          </a:xfrm>
          <a:prstGeom prst="rect">
            <a:avLst/>
          </a:prstGeom>
          <a:noFill/>
          <a:ln w="9525">
            <a:noFill/>
          </a:ln>
        </p:spPr>
      </p:pic>
    </p:spTree>
    <p:custDataLst>
      <p:tags r:id="rId4"/>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28674" name="Rectangle 2"/>
          <p:cNvSpPr>
            <a:spLocks noGrp="1"/>
          </p:cNvSpPr>
          <p:nvPr>
            <p:ph idx="4294967295"/>
            <p:custDataLst>
              <p:tags r:id="rId3"/>
            </p:custDataLst>
          </p:nvPr>
        </p:nvSpPr>
        <p:spPr>
          <a:xfrm>
            <a:off x="1981200" y="762000"/>
            <a:ext cx="8422005" cy="5038725"/>
          </a:xfrm>
          <a:noFill/>
          <a:ln w="9525">
            <a:noFill/>
          </a:ln>
        </p:spPr>
        <p:txBody>
          <a:bodyPr vert="horz" wrap="square" lIns="91440" tIns="45720" rIns="91440" bIns="45720" anchor="t" anchorCtr="0">
            <a:noAutofit/>
          </a:bodyPr>
          <a:lstStyle>
            <a:lvl1pPr marL="342900" indent="-342900" algn="l" rtl="0" fontAlgn="base">
              <a:spcBef>
                <a:spcPct val="20000"/>
              </a:spcBef>
              <a:spcAft>
                <a:spcPct val="0"/>
              </a:spcAft>
              <a:buClr>
                <a:schemeClr val="hlink"/>
              </a:buClr>
              <a:buFont typeface="Wingdings" panose="05000000000000000000" pitchFamily="2" charset="2"/>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defRPr sz="2400" kern="1200">
                <a:solidFill>
                  <a:schemeClr val="tx1"/>
                </a:solidFill>
                <a:latin typeface="+mn-lt"/>
                <a:ea typeface="+mn-ea"/>
                <a:cs typeface="+mn-cs"/>
              </a:defRPr>
            </a:lvl2pPr>
            <a:lvl3pPr marL="1143000" indent="-228600" algn="l" rtl="0" fontAlgn="base">
              <a:spcBef>
                <a:spcPct val="20000"/>
              </a:spcBef>
              <a:spcAft>
                <a:spcPct val="0"/>
              </a:spcAft>
              <a:buClr>
                <a:schemeClr val="tx1"/>
              </a:buClr>
              <a:defRPr sz="2000" kern="1200">
                <a:solidFill>
                  <a:schemeClr val="tx1"/>
                </a:solidFill>
                <a:latin typeface="+mn-lt"/>
                <a:ea typeface="+mn-ea"/>
                <a:cs typeface="+mn-cs"/>
              </a:defRPr>
            </a:lvl3pPr>
            <a:lvl4pPr marL="1600200" indent="-228600" algn="l" rtl="0" fontAlgn="base">
              <a:spcBef>
                <a:spcPct val="20000"/>
              </a:spcBef>
              <a:spcAft>
                <a:spcPct val="0"/>
              </a:spcAft>
              <a:defRPr kern="1200">
                <a:solidFill>
                  <a:schemeClr val="tx1"/>
                </a:solidFill>
                <a:latin typeface="+mn-lt"/>
                <a:ea typeface="+mn-ea"/>
                <a:cs typeface="+mn-cs"/>
              </a:defRPr>
            </a:lvl4pPr>
            <a:lvl5pPr marL="2057400" indent="-228600" algn="l" rtl="0" fontAlgn="base">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defTabSz="914400">
              <a:buClrTx/>
              <a:buSzTx/>
              <a:buFontTx/>
            </a:pPr>
            <a:r>
              <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rPr>
              <a:t>2. 数量金额式明细账的格式及建立方法如下：</a:t>
            </a:r>
            <a:endPar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marL="0" lvl="0" algn="l" defTabSz="914400">
              <a:buClrTx/>
              <a:buSzTx/>
              <a:buFontTx/>
            </a:pPr>
            <a:endPar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marL="0" lvl="0" algn="l" defTabSz="914400">
              <a:buClrTx/>
              <a:buSzTx/>
              <a:buFontTx/>
            </a:pPr>
            <a:endPar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p:txBody>
      </p:sp>
      <p:pic>
        <p:nvPicPr>
          <p:cNvPr id="28675" name="Picture 3"/>
          <p:cNvPicPr>
            <a:picLocks noChangeAspect="1"/>
          </p:cNvPicPr>
          <p:nvPr/>
        </p:nvPicPr>
        <p:blipFill>
          <a:blip r:embed="rId4"/>
          <a:srcRect l="9151" t="29887" r="18704" b="29599"/>
          <a:stretch>
            <a:fillRect/>
          </a:stretch>
        </p:blipFill>
        <p:spPr>
          <a:xfrm>
            <a:off x="1676400" y="1558925"/>
            <a:ext cx="8858885" cy="4841875"/>
          </a:xfrm>
          <a:prstGeom prst="rect">
            <a:avLst/>
          </a:prstGeom>
          <a:noFill/>
          <a:ln w="9525">
            <a:noFill/>
          </a:ln>
        </p:spPr>
      </p:pic>
    </p:spTree>
    <p:custDataLst>
      <p:tags r:id="rId5"/>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29698" name="Rectangle 2"/>
          <p:cNvSpPr>
            <a:spLocks noGrp="1"/>
          </p:cNvSpPr>
          <p:nvPr>
            <p:ph idx="4294967295"/>
            <p:custDataLst>
              <p:tags r:id="rId3"/>
            </p:custDataLst>
          </p:nvPr>
        </p:nvSpPr>
        <p:spPr>
          <a:xfrm>
            <a:off x="2057400" y="761683"/>
            <a:ext cx="7558088" cy="569912"/>
          </a:xfrm>
          <a:noFill/>
          <a:ln w="9525">
            <a:noFill/>
          </a:ln>
        </p:spPr>
        <p:txBody>
          <a:bodyPr vert="horz" wrap="square" lIns="91440" tIns="45720" rIns="91440" bIns="45720" anchor="t" anchorCtr="0">
            <a:noAutofit/>
          </a:bodyPr>
          <a:lstStyle>
            <a:lvl1pPr marL="342900" indent="-342900" algn="l" rtl="0" fontAlgn="base">
              <a:spcBef>
                <a:spcPct val="20000"/>
              </a:spcBef>
              <a:spcAft>
                <a:spcPct val="0"/>
              </a:spcAft>
              <a:buClr>
                <a:schemeClr val="hlink"/>
              </a:buClr>
              <a:buFont typeface="Wingdings" panose="05000000000000000000" pitchFamily="2" charset="2"/>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defRPr sz="2400" kern="1200">
                <a:solidFill>
                  <a:schemeClr val="tx1"/>
                </a:solidFill>
                <a:latin typeface="+mn-lt"/>
                <a:ea typeface="+mn-ea"/>
                <a:cs typeface="+mn-cs"/>
              </a:defRPr>
            </a:lvl2pPr>
            <a:lvl3pPr marL="1143000" indent="-228600" algn="l" rtl="0" fontAlgn="base">
              <a:spcBef>
                <a:spcPct val="20000"/>
              </a:spcBef>
              <a:spcAft>
                <a:spcPct val="0"/>
              </a:spcAft>
              <a:buClr>
                <a:schemeClr val="tx1"/>
              </a:buClr>
              <a:defRPr sz="2000" kern="1200">
                <a:solidFill>
                  <a:schemeClr val="tx1"/>
                </a:solidFill>
                <a:latin typeface="+mn-lt"/>
                <a:ea typeface="+mn-ea"/>
                <a:cs typeface="+mn-cs"/>
              </a:defRPr>
            </a:lvl3pPr>
            <a:lvl4pPr marL="1600200" indent="-228600" algn="l" rtl="0" fontAlgn="base">
              <a:spcBef>
                <a:spcPct val="20000"/>
              </a:spcBef>
              <a:spcAft>
                <a:spcPct val="0"/>
              </a:spcAft>
              <a:defRPr kern="1200">
                <a:solidFill>
                  <a:schemeClr val="tx1"/>
                </a:solidFill>
                <a:latin typeface="+mn-lt"/>
                <a:ea typeface="+mn-ea"/>
                <a:cs typeface="+mn-cs"/>
              </a:defRPr>
            </a:lvl4pPr>
            <a:lvl5pPr marL="2057400" indent="-228600" algn="l" rtl="0" fontAlgn="base">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defTabSz="914400">
              <a:buClrTx/>
              <a:buSzTx/>
              <a:buFontTx/>
            </a:pPr>
            <a:r>
              <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rPr>
              <a:t>3.多栏式明细账的格式及建立方法如下：</a:t>
            </a:r>
            <a:endPar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p:txBody>
      </p:sp>
      <p:pic>
        <p:nvPicPr>
          <p:cNvPr id="29699" name="Picture 3"/>
          <p:cNvPicPr>
            <a:picLocks noChangeAspect="1"/>
          </p:cNvPicPr>
          <p:nvPr/>
        </p:nvPicPr>
        <p:blipFill>
          <a:blip r:embed="rId4"/>
          <a:srcRect l="13867" t="15253" r="17488" b="58382"/>
          <a:stretch>
            <a:fillRect/>
          </a:stretch>
        </p:blipFill>
        <p:spPr>
          <a:xfrm>
            <a:off x="1712595" y="1574165"/>
            <a:ext cx="8692515" cy="4674235"/>
          </a:xfrm>
          <a:prstGeom prst="rect">
            <a:avLst/>
          </a:prstGeom>
          <a:noFill/>
          <a:ln w="9525">
            <a:noFill/>
          </a:ln>
        </p:spPr>
      </p:pic>
    </p:spTree>
    <p:custDataLst>
      <p:tags r:id="rId5"/>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303109" name="文本占位符 303108"/>
          <p:cNvSpPr>
            <a:spLocks noGrp="1"/>
          </p:cNvSpPr>
          <p:nvPr>
            <p:custDataLst>
              <p:tags r:id="rId3"/>
            </p:custDataLst>
          </p:nvPr>
        </p:nvSpPr>
        <p:spPr>
          <a:xfrm>
            <a:off x="1905000" y="838200"/>
            <a:ext cx="8163560" cy="4495800"/>
          </a:xfrm>
          <a:prstGeom prst="rect">
            <a:avLst/>
          </a:prstGeom>
          <a:noFill/>
          <a:ln w="9525">
            <a:noFill/>
            <a:miter/>
          </a:ln>
        </p:spPr>
        <p:txBody>
          <a:bodyPr/>
          <a:lstStyle>
            <a:lvl1pPr marL="342900" lvl="0" indent="-342900" algn="l" defTabSz="914400" eaLnBrk="1" fontAlgn="base" latinLnBrk="0" hangingPunct="1">
              <a:lnSpc>
                <a:spcPct val="100000"/>
              </a:lnSpc>
              <a:spcBef>
                <a:spcPct val="20000"/>
              </a:spcBef>
              <a:spcAft>
                <a:spcPct val="0"/>
              </a:spcAft>
              <a:buClr>
                <a:srgbClr val="FFCC66"/>
              </a:buClr>
              <a:buSzPct val="80000"/>
              <a:buFont typeface="Wingdings" panose="05000000000000000000" pitchFamily="2" charset="2"/>
              <a:buChar char="n"/>
              <a:defRPr sz="3200" b="0" i="0" u="none" kern="1200" baseline="0">
                <a:solidFill>
                  <a:srgbClr val="FFFFFF"/>
                </a:solidFill>
                <a:effectLst>
                  <a:outerShdw blurRad="38100" dist="38100" dir="2700000">
                    <a:srgbClr val="000000"/>
                  </a:outerShdw>
                </a:effectLst>
                <a:latin typeface="Arial" panose="020B0604020202020204" pitchFamily="34" charset="0"/>
                <a:ea typeface="宋体" panose="02010600030101010101" pitchFamily="2" charset="-122"/>
                <a:cs typeface="+mn-ea"/>
              </a:defRPr>
            </a:lvl1pPr>
            <a:lvl2pPr marL="742950" lvl="1" indent="-285750" algn="l" defTabSz="914400" eaLnBrk="1" fontAlgn="base" latinLnBrk="0" hangingPunct="1">
              <a:lnSpc>
                <a:spcPct val="100000"/>
              </a:lnSpc>
              <a:spcBef>
                <a:spcPct val="20000"/>
              </a:spcBef>
              <a:spcAft>
                <a:spcPct val="0"/>
              </a:spcAft>
              <a:buClr>
                <a:srgbClr val="FFFFFF"/>
              </a:buClr>
              <a:buFont typeface="Wingdings" panose="05000000000000000000" pitchFamily="2" charset="2"/>
              <a:buChar char="–"/>
              <a:defRPr sz="2800" b="0" i="0" u="none" kern="1200" baseline="0">
                <a:solidFill>
                  <a:srgbClr val="FFFFFF"/>
                </a:solidFill>
                <a:effectLst>
                  <a:outerShdw blurRad="38100" dist="38100" dir="2700000">
                    <a:srgbClr val="000000"/>
                  </a:outerShdw>
                </a:effectLst>
                <a:latin typeface="Arial" panose="020B0604020202020204" pitchFamily="34" charset="0"/>
                <a:ea typeface="宋体" panose="02010600030101010101" pitchFamily="2" charset="-122"/>
                <a:cs typeface="+mn-ea"/>
              </a:defRPr>
            </a:lvl2pPr>
            <a:lvl3pPr marL="1143000" lvl="2" indent="-228600" algn="l" defTabSz="914400" eaLnBrk="1" fontAlgn="base" latinLnBrk="0" hangingPunct="1">
              <a:lnSpc>
                <a:spcPct val="100000"/>
              </a:lnSpc>
              <a:spcBef>
                <a:spcPct val="20000"/>
              </a:spcBef>
              <a:spcAft>
                <a:spcPct val="0"/>
              </a:spcAft>
              <a:buClr>
                <a:srgbClr val="FFCC66"/>
              </a:buClr>
              <a:buFont typeface="Wingdings" panose="05000000000000000000" pitchFamily="2" charset="2"/>
              <a:buChar char="§"/>
              <a:defRPr sz="2400" b="0" i="0" u="none" kern="1200" baseline="0">
                <a:solidFill>
                  <a:srgbClr val="FFFFFF"/>
                </a:solidFill>
                <a:effectLst>
                  <a:outerShdw blurRad="38100" dist="38100" dir="2700000">
                    <a:srgbClr val="000000"/>
                  </a:outerShdw>
                </a:effectLst>
                <a:latin typeface="Arial" panose="020B0604020202020204" pitchFamily="34" charset="0"/>
                <a:ea typeface="宋体" panose="02010600030101010101" pitchFamily="2" charset="-122"/>
                <a:cs typeface="+mn-ea"/>
              </a:defRPr>
            </a:lvl3pPr>
            <a:lvl4pPr marL="1600200" lvl="3" indent="-228600" algn="l" defTabSz="914400" eaLnBrk="1" fontAlgn="base" latinLnBrk="0" hangingPunct="1">
              <a:lnSpc>
                <a:spcPct val="100000"/>
              </a:lnSpc>
              <a:spcBef>
                <a:spcPct val="20000"/>
              </a:spcBef>
              <a:spcAft>
                <a:spcPct val="0"/>
              </a:spcAft>
              <a:buFont typeface="Wingdings" panose="05000000000000000000" pitchFamily="2" charset="2"/>
              <a:buChar char="–"/>
              <a:defRPr sz="2000" b="0" i="0" u="none" kern="1200" baseline="0">
                <a:solidFill>
                  <a:srgbClr val="FFFFFF"/>
                </a:solidFill>
                <a:effectLst>
                  <a:outerShdw blurRad="38100" dist="38100" dir="2700000">
                    <a:srgbClr val="000000"/>
                  </a:outerShdw>
                </a:effectLst>
                <a:latin typeface="Arial" panose="020B0604020202020204" pitchFamily="34" charset="0"/>
                <a:ea typeface="宋体" panose="02010600030101010101" pitchFamily="2" charset="-122"/>
                <a:cs typeface="+mn-ea"/>
              </a:defRPr>
            </a:lvl4pPr>
            <a:lvl5pPr marL="2057400" lvl="4" indent="-228600" algn="l" defTabSz="914400" eaLnBrk="1" fontAlgn="base" latinLnBrk="0" hangingPunct="1">
              <a:lnSpc>
                <a:spcPct val="100000"/>
              </a:lnSpc>
              <a:spcBef>
                <a:spcPct val="20000"/>
              </a:spcBef>
              <a:spcAft>
                <a:spcPct val="0"/>
              </a:spcAft>
              <a:buClr>
                <a:srgbClr val="FFCC66"/>
              </a:buClr>
              <a:buFont typeface="Wingdings" panose="05000000000000000000" pitchFamily="2" charset="2"/>
              <a:buChar char="§"/>
              <a:defRPr sz="2000" b="0" i="0" u="none" kern="1200" baseline="0">
                <a:solidFill>
                  <a:srgbClr val="FFFFFF"/>
                </a:solidFill>
                <a:effectLst>
                  <a:outerShdw blurRad="38100" dist="38100" dir="2700000">
                    <a:srgbClr val="000000"/>
                  </a:outerShdw>
                </a:effectLst>
                <a:latin typeface="Arial" panose="020B0604020202020204" pitchFamily="34" charset="0"/>
                <a:ea typeface="宋体" panose="02010600030101010101" pitchFamily="2" charset="-122"/>
                <a:cs typeface="+mn-ea"/>
              </a:defRPr>
            </a:lvl5pPr>
            <a:lvl6pPr marL="2514600" lvl="5" indent="-228600" algn="l" defTabSz="914400" eaLnBrk="1" fontAlgn="base" latinLnBrk="0" hangingPunct="1">
              <a:lnSpc>
                <a:spcPct val="100000"/>
              </a:lnSpc>
              <a:spcBef>
                <a:spcPct val="20000"/>
              </a:spcBef>
              <a:spcAft>
                <a:spcPct val="0"/>
              </a:spcAft>
              <a:buClr>
                <a:srgbClr val="FFCC66"/>
              </a:buClr>
              <a:buFont typeface="Wingdings" panose="05000000000000000000" pitchFamily="2" charset="2"/>
              <a:buChar char="§"/>
              <a:defRPr sz="2000" b="0" i="0" u="none" kern="1200" baseline="0">
                <a:solidFill>
                  <a:srgbClr val="FFFFFF"/>
                </a:solidFill>
                <a:effectLst>
                  <a:outerShdw blurRad="38100" dist="38100" dir="2700000">
                    <a:srgbClr val="000000"/>
                  </a:outerShdw>
                </a:effectLst>
                <a:latin typeface="Arial" panose="020B0604020202020204" pitchFamily="34" charset="0"/>
                <a:ea typeface="宋体" panose="02010600030101010101" pitchFamily="2" charset="-122"/>
                <a:cs typeface="+mn-ea"/>
              </a:defRPr>
            </a:lvl6pPr>
            <a:lvl7pPr marL="2971800" lvl="6" indent="-228600" algn="l" defTabSz="914400" eaLnBrk="1" fontAlgn="base" latinLnBrk="0" hangingPunct="1">
              <a:lnSpc>
                <a:spcPct val="100000"/>
              </a:lnSpc>
              <a:spcBef>
                <a:spcPct val="20000"/>
              </a:spcBef>
              <a:spcAft>
                <a:spcPct val="0"/>
              </a:spcAft>
              <a:buClr>
                <a:srgbClr val="FFCC66"/>
              </a:buClr>
              <a:buFont typeface="Wingdings" panose="05000000000000000000" pitchFamily="2" charset="2"/>
              <a:buChar char="§"/>
              <a:defRPr sz="2000" b="0" i="0" u="none" kern="1200" baseline="0">
                <a:solidFill>
                  <a:srgbClr val="FFFFFF"/>
                </a:solidFill>
                <a:effectLst>
                  <a:outerShdw blurRad="38100" dist="38100" dir="2700000">
                    <a:srgbClr val="000000"/>
                  </a:outerShdw>
                </a:effectLst>
                <a:latin typeface="Arial" panose="020B0604020202020204" pitchFamily="34" charset="0"/>
                <a:ea typeface="宋体" panose="02010600030101010101" pitchFamily="2" charset="-122"/>
                <a:cs typeface="+mn-ea"/>
              </a:defRPr>
            </a:lvl7pPr>
            <a:lvl8pPr marL="3429000" lvl="7" indent="-228600" algn="l" defTabSz="914400" eaLnBrk="1" fontAlgn="base" latinLnBrk="0" hangingPunct="1">
              <a:lnSpc>
                <a:spcPct val="100000"/>
              </a:lnSpc>
              <a:spcBef>
                <a:spcPct val="20000"/>
              </a:spcBef>
              <a:spcAft>
                <a:spcPct val="0"/>
              </a:spcAft>
              <a:buClr>
                <a:srgbClr val="FFCC66"/>
              </a:buClr>
              <a:buFont typeface="Wingdings" panose="05000000000000000000" pitchFamily="2" charset="2"/>
              <a:buChar char="§"/>
              <a:defRPr sz="2000" b="0" i="0" u="none" kern="1200" baseline="0">
                <a:solidFill>
                  <a:srgbClr val="FFFFFF"/>
                </a:solidFill>
                <a:effectLst>
                  <a:outerShdw blurRad="38100" dist="38100" dir="2700000">
                    <a:srgbClr val="000000"/>
                  </a:outerShdw>
                </a:effectLst>
                <a:latin typeface="Arial" panose="020B0604020202020204" pitchFamily="34" charset="0"/>
                <a:ea typeface="宋体" panose="02010600030101010101" pitchFamily="2" charset="-122"/>
                <a:cs typeface="+mn-ea"/>
              </a:defRPr>
            </a:lvl8pPr>
            <a:lvl9pPr marL="3886200" lvl="8" indent="-228600" algn="l" defTabSz="914400" eaLnBrk="1" fontAlgn="base" latinLnBrk="0" hangingPunct="1">
              <a:lnSpc>
                <a:spcPct val="100000"/>
              </a:lnSpc>
              <a:spcBef>
                <a:spcPct val="20000"/>
              </a:spcBef>
              <a:spcAft>
                <a:spcPct val="0"/>
              </a:spcAft>
              <a:buClr>
                <a:srgbClr val="FFCC66"/>
              </a:buClr>
              <a:buFont typeface="Wingdings" panose="05000000000000000000" pitchFamily="2" charset="2"/>
              <a:buChar char="§"/>
              <a:defRPr sz="2000" b="0" i="0" u="none" kern="1200" baseline="0">
                <a:solidFill>
                  <a:srgbClr val="FFFFFF"/>
                </a:solidFill>
                <a:effectLst>
                  <a:outerShdw blurRad="38100" dist="38100" dir="2700000">
                    <a:srgbClr val="000000"/>
                  </a:outerShdw>
                </a:effectLst>
                <a:latin typeface="Arial" panose="020B0604020202020204" pitchFamily="34" charset="0"/>
                <a:ea typeface="宋体" panose="02010600030101010101" pitchFamily="2" charset="-122"/>
                <a:cs typeface="+mn-ea"/>
              </a:defRPr>
            </a:lvl9pPr>
          </a:lstStyle>
          <a:p>
            <a:pPr fontAlgn="base">
              <a:lnSpc>
                <a:spcPct val="150000"/>
              </a:lnSpc>
            </a:pPr>
            <a:r>
              <a:rPr lang="en-US" altLang="zh-CN" sz="2800" strike="noStrike" kern="1200" noProof="1" dirty="0">
                <a:solidFill>
                  <a:srgbClr val="000000"/>
                </a:solidFill>
                <a:effectLst/>
                <a:latin typeface="方正粗黑宋简体" panose="02000000000000000000" charset="-122"/>
                <a:ea typeface="方正大黑体_GBK" panose="02010600010101010101" charset="-122"/>
                <a:cs typeface="黑体" panose="02010609060101010101" charset="-122"/>
              </a:rPr>
              <a:t>    </a:t>
            </a:r>
            <a:r>
              <a:rPr lang="zh-CN" altLang="en-US" sz="2800" strike="noStrike" kern="1200" noProof="1" dirty="0">
                <a:solidFill>
                  <a:srgbClr val="000000"/>
                </a:solidFill>
                <a:effectLst/>
                <a:latin typeface="方正粗黑宋简体" panose="02000000000000000000" charset="-122"/>
                <a:ea typeface="方正大黑体_GBK" panose="02010600010101010101" charset="-122"/>
                <a:cs typeface="黑体" panose="02010609060101010101" charset="-122"/>
              </a:rPr>
              <a:t>明细分类账有“三栏式”、“数量金额式”、“多栏式”等格式，分别适用于不同的核算对象。明细分类账一般根据记账凭证及所附原始凭证或原始凭证汇总表登记。</a:t>
            </a:r>
            <a:endParaRPr lang="zh-CN" altLang="en-US" sz="2800" strike="noStrike" kern="1200" noProof="1" dirty="0">
              <a:solidFill>
                <a:srgbClr val="000000"/>
              </a:solidFill>
              <a:effectLst/>
              <a:latin typeface="方正粗黑宋简体" panose="02000000000000000000" charset="-122"/>
              <a:ea typeface="方正大黑体_GBK" panose="02010600010101010101" charset="-122"/>
              <a:cs typeface="黑体" panose="02010609060101010101" charset="-122"/>
            </a:endParaRPr>
          </a:p>
        </p:txBody>
      </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2753995" y="2835910"/>
            <a:ext cx="1975485" cy="932815"/>
          </a:xfrm>
          <a:prstGeom prst="rect">
            <a:avLst/>
          </a:prstGeom>
        </p:spPr>
        <p:style>
          <a:lnRef idx="2">
            <a:schemeClr val="accent1"/>
          </a:lnRef>
          <a:fillRef idx="0">
            <a:srgbClr val="FFFFFF"/>
          </a:fillRef>
          <a:effectRef idx="0">
            <a:srgbClr val="FFFFFF"/>
          </a:effectRef>
          <a:fontRef idx="minor">
            <a:schemeClr val="tx1"/>
          </a:fontRef>
        </p:style>
        <p:txBody>
          <a:bodyPr rtlCol="0" anchor="ctr"/>
          <a:p>
            <a:pPr algn="ctr"/>
            <a:r>
              <a:rPr lang="zh-CN" altLang="en-US" sz="2800">
                <a:solidFill>
                  <a:srgbClr val="002060"/>
                </a:solidFill>
              </a:rPr>
              <a:t>会计凭证</a:t>
            </a:r>
            <a:endParaRPr lang="zh-CN" altLang="en-US" sz="2800">
              <a:solidFill>
                <a:srgbClr val="002060"/>
              </a:solidFill>
            </a:endParaRPr>
          </a:p>
        </p:txBody>
      </p:sp>
      <p:sp>
        <p:nvSpPr>
          <p:cNvPr id="5" name="右大括号 4"/>
          <p:cNvSpPr/>
          <p:nvPr/>
        </p:nvSpPr>
        <p:spPr>
          <a:xfrm>
            <a:off x="2358390" y="1859280"/>
            <a:ext cx="296545" cy="3094990"/>
          </a:xfrm>
          <a:prstGeom prst="righ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6" name="圆角矩形 5"/>
          <p:cNvSpPr/>
          <p:nvPr/>
        </p:nvSpPr>
        <p:spPr>
          <a:xfrm>
            <a:off x="537845" y="1574165"/>
            <a:ext cx="1798955" cy="526415"/>
          </a:xfrm>
          <a:prstGeom prst="roundRect">
            <a:avLst/>
          </a:prstGeom>
        </p:spPr>
        <p:style>
          <a:lnRef idx="2">
            <a:schemeClr val="accent1"/>
          </a:lnRef>
          <a:fillRef idx="0">
            <a:srgbClr val="FFFFFF"/>
          </a:fillRef>
          <a:effectRef idx="0">
            <a:srgbClr val="FFFFFF"/>
          </a:effectRef>
          <a:fontRef idx="minor">
            <a:schemeClr val="tx1"/>
          </a:fontRef>
        </p:style>
        <p:txBody>
          <a:bodyPr rtlCol="0" anchor="ctr"/>
          <a:p>
            <a:pPr algn="ctr"/>
            <a:r>
              <a:rPr lang="zh-CN" altLang="en-US" sz="2800">
                <a:solidFill>
                  <a:srgbClr val="002060"/>
                </a:solidFill>
              </a:rPr>
              <a:t>原始凭证</a:t>
            </a:r>
            <a:endParaRPr lang="zh-CN" altLang="en-US" sz="2800">
              <a:solidFill>
                <a:srgbClr val="002060"/>
              </a:solidFill>
            </a:endParaRPr>
          </a:p>
        </p:txBody>
      </p:sp>
      <p:sp>
        <p:nvSpPr>
          <p:cNvPr id="7" name="圆角矩形 6"/>
          <p:cNvSpPr/>
          <p:nvPr/>
        </p:nvSpPr>
        <p:spPr>
          <a:xfrm>
            <a:off x="471805" y="4510405"/>
            <a:ext cx="1849120" cy="526415"/>
          </a:xfrm>
          <a:prstGeom prst="roundRect">
            <a:avLst/>
          </a:prstGeom>
        </p:spPr>
        <p:style>
          <a:lnRef idx="2">
            <a:schemeClr val="accent1"/>
          </a:lnRef>
          <a:fillRef idx="0">
            <a:srgbClr val="FFFFFF"/>
          </a:fillRef>
          <a:effectRef idx="0">
            <a:srgbClr val="FFFFFF"/>
          </a:effectRef>
          <a:fontRef idx="minor">
            <a:schemeClr val="tx1"/>
          </a:fontRef>
        </p:style>
        <p:txBody>
          <a:bodyPr rtlCol="0" anchor="ctr"/>
          <a:p>
            <a:pPr algn="ctr"/>
            <a:r>
              <a:rPr lang="zh-CN" altLang="en-US" sz="2800">
                <a:solidFill>
                  <a:srgbClr val="002060"/>
                </a:solidFill>
              </a:rPr>
              <a:t>记账凭证</a:t>
            </a:r>
            <a:endParaRPr lang="zh-CN" altLang="en-US" sz="2800">
              <a:solidFill>
                <a:srgbClr val="002060"/>
              </a:solidFill>
            </a:endParaRPr>
          </a:p>
        </p:txBody>
      </p:sp>
      <p:sp>
        <p:nvSpPr>
          <p:cNvPr id="8" name="右箭头 7"/>
          <p:cNvSpPr/>
          <p:nvPr/>
        </p:nvSpPr>
        <p:spPr>
          <a:xfrm>
            <a:off x="4794885" y="3209925"/>
            <a:ext cx="2712720" cy="219710"/>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矩形 8"/>
          <p:cNvSpPr/>
          <p:nvPr/>
        </p:nvSpPr>
        <p:spPr>
          <a:xfrm>
            <a:off x="7573010" y="2835910"/>
            <a:ext cx="1975485" cy="932815"/>
          </a:xfrm>
          <a:prstGeom prst="rect">
            <a:avLst/>
          </a:prstGeom>
        </p:spPr>
        <p:style>
          <a:lnRef idx="2">
            <a:schemeClr val="accent1"/>
          </a:lnRef>
          <a:fillRef idx="0">
            <a:srgbClr val="FFFFFF"/>
          </a:fillRef>
          <a:effectRef idx="0">
            <a:srgbClr val="FFFFFF"/>
          </a:effectRef>
          <a:fontRef idx="minor">
            <a:schemeClr val="tx1"/>
          </a:fontRef>
        </p:style>
        <p:txBody>
          <a:bodyPr rtlCol="0" anchor="ctr"/>
          <a:p>
            <a:pPr algn="ctr"/>
            <a:r>
              <a:rPr lang="zh-CN" altLang="en-US" sz="2800">
                <a:solidFill>
                  <a:srgbClr val="002060"/>
                </a:solidFill>
              </a:rPr>
              <a:t>会计账簿</a:t>
            </a:r>
            <a:endParaRPr lang="zh-CN" altLang="en-US" sz="2800">
              <a:solidFill>
                <a:srgbClr val="002060"/>
              </a:solidFill>
            </a:endParaRPr>
          </a:p>
        </p:txBody>
      </p:sp>
      <p:sp>
        <p:nvSpPr>
          <p:cNvPr id="10" name="文本框 9"/>
          <p:cNvSpPr txBox="1"/>
          <p:nvPr/>
        </p:nvSpPr>
        <p:spPr>
          <a:xfrm>
            <a:off x="5015230" y="2473960"/>
            <a:ext cx="2534285" cy="829945"/>
          </a:xfrm>
          <a:prstGeom prst="rect">
            <a:avLst/>
          </a:prstGeom>
          <a:noFill/>
        </p:spPr>
        <p:txBody>
          <a:bodyPr wrap="square" rtlCol="0">
            <a:spAutoFit/>
          </a:bodyPr>
          <a:p>
            <a:r>
              <a:rPr lang="zh-CN" altLang="en-US" sz="2400"/>
              <a:t>依据审核无误的凭证填写账簿</a:t>
            </a:r>
            <a:endParaRPr lang="zh-CN" altLang="en-US" sz="2400"/>
          </a:p>
        </p:txBody>
      </p:sp>
      <p:sp>
        <p:nvSpPr>
          <p:cNvPr id="11" name="左大括号 10"/>
          <p:cNvSpPr/>
          <p:nvPr/>
        </p:nvSpPr>
        <p:spPr>
          <a:xfrm>
            <a:off x="9647555" y="1574165"/>
            <a:ext cx="75565" cy="379730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2" name="圆角矩形 11"/>
          <p:cNvSpPr/>
          <p:nvPr/>
        </p:nvSpPr>
        <p:spPr>
          <a:xfrm>
            <a:off x="9822180" y="1332865"/>
            <a:ext cx="1798955" cy="526415"/>
          </a:xfrm>
          <a:prstGeom prst="roundRect">
            <a:avLst/>
          </a:prstGeom>
        </p:spPr>
        <p:style>
          <a:lnRef idx="2">
            <a:schemeClr val="accent1"/>
          </a:lnRef>
          <a:fillRef idx="0">
            <a:srgbClr val="FFFFFF"/>
          </a:fillRef>
          <a:effectRef idx="0">
            <a:srgbClr val="FFFFFF"/>
          </a:effectRef>
          <a:fontRef idx="minor">
            <a:schemeClr val="tx1"/>
          </a:fontRef>
        </p:style>
        <p:txBody>
          <a:bodyPr rtlCol="0" anchor="ctr"/>
          <a:p>
            <a:pPr algn="ctr"/>
            <a:r>
              <a:rPr lang="zh-CN" altLang="en-US" sz="2800">
                <a:solidFill>
                  <a:srgbClr val="002060"/>
                </a:solidFill>
              </a:rPr>
              <a:t>日记账</a:t>
            </a:r>
            <a:endParaRPr lang="zh-CN" altLang="en-US" sz="2800">
              <a:solidFill>
                <a:srgbClr val="002060"/>
              </a:solidFill>
            </a:endParaRPr>
          </a:p>
        </p:txBody>
      </p:sp>
      <p:sp>
        <p:nvSpPr>
          <p:cNvPr id="13" name="圆角矩形 12"/>
          <p:cNvSpPr/>
          <p:nvPr/>
        </p:nvSpPr>
        <p:spPr>
          <a:xfrm>
            <a:off x="9822180" y="3039110"/>
            <a:ext cx="1798955" cy="526415"/>
          </a:xfrm>
          <a:prstGeom prst="roundRect">
            <a:avLst/>
          </a:prstGeom>
        </p:spPr>
        <p:style>
          <a:lnRef idx="2">
            <a:schemeClr val="accent1"/>
          </a:lnRef>
          <a:fillRef idx="0">
            <a:srgbClr val="FFFFFF"/>
          </a:fillRef>
          <a:effectRef idx="0">
            <a:srgbClr val="FFFFFF"/>
          </a:effectRef>
          <a:fontRef idx="minor">
            <a:schemeClr val="tx1"/>
          </a:fontRef>
        </p:style>
        <p:txBody>
          <a:bodyPr rtlCol="0" anchor="ctr"/>
          <a:p>
            <a:pPr algn="ctr"/>
            <a:r>
              <a:rPr lang="zh-CN" altLang="en-US" sz="2800">
                <a:solidFill>
                  <a:srgbClr val="002060"/>
                </a:solidFill>
              </a:rPr>
              <a:t>总分类账</a:t>
            </a:r>
            <a:endParaRPr lang="zh-CN" altLang="en-US" sz="2800">
              <a:solidFill>
                <a:srgbClr val="002060"/>
              </a:solidFill>
            </a:endParaRPr>
          </a:p>
        </p:txBody>
      </p:sp>
      <p:sp>
        <p:nvSpPr>
          <p:cNvPr id="14" name="圆角矩形 13"/>
          <p:cNvSpPr/>
          <p:nvPr/>
        </p:nvSpPr>
        <p:spPr>
          <a:xfrm>
            <a:off x="9723755" y="4954270"/>
            <a:ext cx="2040255" cy="526415"/>
          </a:xfrm>
          <a:prstGeom prst="roundRect">
            <a:avLst/>
          </a:prstGeom>
        </p:spPr>
        <p:style>
          <a:lnRef idx="2">
            <a:schemeClr val="accent1"/>
          </a:lnRef>
          <a:fillRef idx="0">
            <a:srgbClr val="FFFFFF"/>
          </a:fillRef>
          <a:effectRef idx="0">
            <a:srgbClr val="FFFFFF"/>
          </a:effectRef>
          <a:fontRef idx="minor">
            <a:schemeClr val="tx1"/>
          </a:fontRef>
        </p:style>
        <p:txBody>
          <a:bodyPr rtlCol="0" anchor="ctr"/>
          <a:p>
            <a:pPr algn="ctr"/>
            <a:r>
              <a:rPr lang="zh-CN" altLang="en-US" sz="2800">
                <a:solidFill>
                  <a:srgbClr val="002060"/>
                </a:solidFill>
              </a:rPr>
              <a:t>明细分类账</a:t>
            </a:r>
            <a:endParaRPr lang="zh-CN" altLang="en-US" sz="2800">
              <a:solidFill>
                <a:srgbClr val="002060"/>
              </a:solidFill>
            </a:endParaRPr>
          </a:p>
        </p:txBody>
      </p:sp>
      <p:sp>
        <p:nvSpPr>
          <p:cNvPr id="7170" name="Rectangle 2"/>
          <p:cNvSpPr>
            <a:spLocks noGrp="1"/>
          </p:cNvSpPr>
          <p:nvPr>
            <p:ph type="title" idx="4294967295"/>
          </p:nvPr>
        </p:nvSpPr>
        <p:spPr>
          <a:xfrm>
            <a:off x="1238250" y="381000"/>
            <a:ext cx="7086600" cy="631825"/>
          </a:xfrm>
          <a:noFill/>
          <a:ln w="9525">
            <a:noFill/>
          </a:ln>
        </p:spPr>
        <p:txBody>
          <a:bodyPr vert="horz" wrap="square" lIns="91440" tIns="45720" rIns="91440" bIns="45720" anchor="ctr" anchorCtr="0">
            <a:noAutofit/>
          </a:bodyPr>
          <a:lstStyle>
            <a:lvl1pPr algn="l" rtl="0" fontAlgn="base">
              <a:spcBef>
                <a:spcPct val="0"/>
              </a:spcBef>
              <a:spcAft>
                <a:spcPct val="0"/>
              </a:spcAft>
              <a:defRPr sz="3200" kern="1200">
                <a:solidFill>
                  <a:schemeClr val="bg1"/>
                </a:solidFill>
                <a:latin typeface="+mj-lt"/>
                <a:ea typeface="+mj-ea"/>
                <a:cs typeface="+mj-cs"/>
              </a:defRPr>
            </a:lvl1pPr>
            <a:lvl2pPr algn="l" rtl="0" fontAlgn="base">
              <a:spcBef>
                <a:spcPct val="0"/>
              </a:spcBef>
              <a:spcAft>
                <a:spcPct val="0"/>
              </a:spcAft>
              <a:defRPr sz="3200">
                <a:solidFill>
                  <a:schemeClr val="bg1"/>
                </a:solidFill>
                <a:latin typeface="黑体" panose="02010609060101010101" charset="-122"/>
                <a:ea typeface="黑体" panose="02010609060101010101" charset="-122"/>
              </a:defRPr>
            </a:lvl2pPr>
            <a:lvl3pPr algn="l" rtl="0" fontAlgn="base">
              <a:spcBef>
                <a:spcPct val="0"/>
              </a:spcBef>
              <a:spcAft>
                <a:spcPct val="0"/>
              </a:spcAft>
              <a:defRPr sz="3200">
                <a:solidFill>
                  <a:schemeClr val="bg1"/>
                </a:solidFill>
                <a:latin typeface="黑体" panose="02010609060101010101" charset="-122"/>
                <a:ea typeface="黑体" panose="02010609060101010101" charset="-122"/>
              </a:defRPr>
            </a:lvl3pPr>
            <a:lvl4pPr algn="l" rtl="0" fontAlgn="base">
              <a:spcBef>
                <a:spcPct val="0"/>
              </a:spcBef>
              <a:spcAft>
                <a:spcPct val="0"/>
              </a:spcAft>
              <a:defRPr sz="3200">
                <a:solidFill>
                  <a:schemeClr val="bg1"/>
                </a:solidFill>
                <a:latin typeface="黑体" panose="02010609060101010101" charset="-122"/>
                <a:ea typeface="黑体" panose="02010609060101010101" charset="-122"/>
              </a:defRPr>
            </a:lvl4pPr>
            <a:lvl5pPr algn="l" rtl="0" fontAlgn="base">
              <a:spcBef>
                <a:spcPct val="0"/>
              </a:spcBef>
              <a:spcAft>
                <a:spcPct val="0"/>
              </a:spcAft>
              <a:defRPr sz="3200">
                <a:solidFill>
                  <a:schemeClr val="bg1"/>
                </a:solidFill>
                <a:latin typeface="黑体" panose="02010609060101010101" charset="-122"/>
                <a:ea typeface="黑体" panose="02010609060101010101" charset="-122"/>
              </a:defRPr>
            </a:lvl5pPr>
            <a:lvl6pPr marL="457200" algn="l" rtl="0" fontAlgn="base">
              <a:spcBef>
                <a:spcPct val="0"/>
              </a:spcBef>
              <a:spcAft>
                <a:spcPct val="0"/>
              </a:spcAft>
              <a:defRPr sz="3200">
                <a:solidFill>
                  <a:schemeClr val="bg1"/>
                </a:solidFill>
                <a:latin typeface="黑体" panose="02010609060101010101" charset="-122"/>
                <a:ea typeface="黑体" panose="02010609060101010101" charset="-122"/>
              </a:defRPr>
            </a:lvl6pPr>
            <a:lvl7pPr marL="914400" algn="l" rtl="0" fontAlgn="base">
              <a:spcBef>
                <a:spcPct val="0"/>
              </a:spcBef>
              <a:spcAft>
                <a:spcPct val="0"/>
              </a:spcAft>
              <a:defRPr sz="3200">
                <a:solidFill>
                  <a:schemeClr val="bg1"/>
                </a:solidFill>
                <a:latin typeface="黑体" panose="02010609060101010101" charset="-122"/>
                <a:ea typeface="黑体" panose="02010609060101010101" charset="-122"/>
              </a:defRPr>
            </a:lvl7pPr>
            <a:lvl8pPr marL="1371600" algn="l" rtl="0" fontAlgn="base">
              <a:spcBef>
                <a:spcPct val="0"/>
              </a:spcBef>
              <a:spcAft>
                <a:spcPct val="0"/>
              </a:spcAft>
              <a:defRPr sz="3200">
                <a:solidFill>
                  <a:schemeClr val="bg1"/>
                </a:solidFill>
                <a:latin typeface="黑体" panose="02010609060101010101" charset="-122"/>
                <a:ea typeface="黑体" panose="02010609060101010101" charset="-122"/>
              </a:defRPr>
            </a:lvl8pPr>
            <a:lvl9pPr marL="1828800" algn="l" rtl="0" fontAlgn="base">
              <a:spcBef>
                <a:spcPct val="0"/>
              </a:spcBef>
              <a:spcAft>
                <a:spcPct val="0"/>
              </a:spcAft>
              <a:defRPr sz="3200">
                <a:solidFill>
                  <a:schemeClr val="bg1"/>
                </a:solidFill>
                <a:latin typeface="黑体" panose="02010609060101010101" charset="-122"/>
                <a:ea typeface="黑体" panose="02010609060101010101" charset="-122"/>
              </a:defRPr>
            </a:lvl9pPr>
          </a:lstStyle>
          <a:p>
            <a:pPr lvl="0" algn="l" defTabSz="914400">
              <a:buClrTx/>
              <a:buSzTx/>
              <a:buFontTx/>
            </a:pPr>
            <a:r>
              <a:rPr lang="zh-CN" altLang="en-US" sz="2800" b="0" dirty="0">
                <a:solidFill>
                  <a:srgbClr val="000080"/>
                </a:solidFill>
                <a:latin typeface="方正粗黑宋简体" panose="02000000000000000000" charset="-122"/>
                <a:ea typeface="方正大黑体_GBK" panose="02010600010101010101" charset="-122"/>
                <a:sym typeface="+mn-ea"/>
              </a:rPr>
              <a:t>（一）账簿的概念</a:t>
            </a:r>
            <a:endParaRPr lang="zh-CN" altLang="en-US" sz="2800" b="0" dirty="0">
              <a:solidFill>
                <a:srgbClr val="000080"/>
              </a:solidFill>
              <a:latin typeface="方正粗黑宋简体" panose="02000000000000000000" charset="-122"/>
              <a:ea typeface="方正大黑体_GBK" panose="02010600010101010101" charset="-122"/>
              <a:sym typeface="+mn-ea"/>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30722" name="Rectangle 2"/>
          <p:cNvSpPr>
            <a:spLocks noGrp="1"/>
          </p:cNvSpPr>
          <p:nvPr>
            <p:ph idx="4294967295"/>
            <p:custDataLst>
              <p:tags r:id="rId3"/>
            </p:custDataLst>
          </p:nvPr>
        </p:nvSpPr>
        <p:spPr>
          <a:xfrm>
            <a:off x="1071880" y="533400"/>
            <a:ext cx="9983470" cy="2286000"/>
          </a:xfrm>
          <a:noFill/>
          <a:ln w="9525">
            <a:noFill/>
          </a:ln>
        </p:spPr>
        <p:txBody>
          <a:bodyPr vert="horz" wrap="square" lIns="91440" tIns="45720" rIns="91440" bIns="45720" anchor="t" anchorCtr="0">
            <a:noAutofit/>
          </a:bodyPr>
          <a:lstStyle>
            <a:lvl1pPr marL="342900" indent="-342900" algn="l" rtl="0" fontAlgn="base">
              <a:spcBef>
                <a:spcPct val="20000"/>
              </a:spcBef>
              <a:spcAft>
                <a:spcPct val="0"/>
              </a:spcAft>
              <a:buClr>
                <a:schemeClr val="hlink"/>
              </a:buClr>
              <a:buFont typeface="Wingdings" panose="05000000000000000000" pitchFamily="2" charset="2"/>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defRPr sz="2400" kern="1200">
                <a:solidFill>
                  <a:schemeClr val="tx1"/>
                </a:solidFill>
                <a:latin typeface="+mn-lt"/>
                <a:ea typeface="+mn-ea"/>
                <a:cs typeface="+mn-cs"/>
              </a:defRPr>
            </a:lvl2pPr>
            <a:lvl3pPr marL="1143000" indent="-228600" algn="l" rtl="0" fontAlgn="base">
              <a:spcBef>
                <a:spcPct val="20000"/>
              </a:spcBef>
              <a:spcAft>
                <a:spcPct val="0"/>
              </a:spcAft>
              <a:buClr>
                <a:schemeClr val="tx1"/>
              </a:buClr>
              <a:defRPr sz="2000" kern="1200">
                <a:solidFill>
                  <a:schemeClr val="tx1"/>
                </a:solidFill>
                <a:latin typeface="+mn-lt"/>
                <a:ea typeface="+mn-ea"/>
                <a:cs typeface="+mn-cs"/>
              </a:defRPr>
            </a:lvl3pPr>
            <a:lvl4pPr marL="1600200" indent="-228600" algn="l" rtl="0" fontAlgn="base">
              <a:spcBef>
                <a:spcPct val="20000"/>
              </a:spcBef>
              <a:spcAft>
                <a:spcPct val="0"/>
              </a:spcAft>
              <a:defRPr kern="1200">
                <a:solidFill>
                  <a:schemeClr val="tx1"/>
                </a:solidFill>
                <a:latin typeface="+mn-lt"/>
                <a:ea typeface="+mn-ea"/>
                <a:cs typeface="+mn-cs"/>
              </a:defRPr>
            </a:lvl4pPr>
            <a:lvl5pPr marL="2057400" indent="-228600" algn="l" rtl="0" fontAlgn="base">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defTabSz="914400">
              <a:lnSpc>
                <a:spcPct val="150000"/>
              </a:lnSpc>
              <a:buClrTx/>
              <a:buSzTx/>
              <a:buFontTx/>
              <a:buNone/>
            </a:pPr>
            <a:r>
              <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rPr>
              <a:t>  4．备查账：企业根据需要设置备查账若干本，该账簿没有固定的账本形式和账页格式，企业可以根据实际情况选择适用账簿。如企业可以设置“租入固定资产登记簿”、“支票登记簿”、“应收票据备查簿”等。</a:t>
            </a:r>
            <a:endParaRPr lang="en-US" altLang="zh-CN" b="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p:txBody>
      </p:sp>
      <p:pic>
        <p:nvPicPr>
          <p:cNvPr id="30723" name="Picture 3" descr="备查账"/>
          <p:cNvPicPr>
            <a:picLocks noChangeAspect="1"/>
          </p:cNvPicPr>
          <p:nvPr/>
        </p:nvPicPr>
        <p:blipFill>
          <a:blip r:embed="rId4"/>
          <a:stretch>
            <a:fillRect/>
          </a:stretch>
        </p:blipFill>
        <p:spPr>
          <a:xfrm>
            <a:off x="3616325" y="3505200"/>
            <a:ext cx="4038600" cy="2819400"/>
          </a:xfrm>
          <a:prstGeom prst="rect">
            <a:avLst/>
          </a:prstGeom>
          <a:noFill/>
          <a:ln w="9525">
            <a:noFill/>
          </a:ln>
        </p:spPr>
      </p:pic>
    </p:spTree>
    <p:custDataLst>
      <p:tags r:id="rId5"/>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2" name="文本框 1"/>
          <p:cNvSpPr txBox="1"/>
          <p:nvPr/>
        </p:nvSpPr>
        <p:spPr>
          <a:xfrm>
            <a:off x="1753235" y="949960"/>
            <a:ext cx="9289415" cy="3753485"/>
          </a:xfrm>
          <a:prstGeom prst="rect">
            <a:avLst/>
          </a:prstGeom>
          <a:noFill/>
        </p:spPr>
        <p:txBody>
          <a:bodyPr wrap="square" rtlCol="0" anchor="t">
            <a:spAutoFit/>
          </a:bodyPr>
          <a:p>
            <a:pPr>
              <a:lnSpc>
                <a:spcPct val="150000"/>
              </a:lnSpc>
            </a:pPr>
            <a:r>
              <a:rPr lang="zh-CN" altLang="en-US" sz="2800"/>
              <a:t>★建账注意：</a:t>
            </a:r>
            <a:endParaRPr lang="zh-CN" altLang="en-US" sz="2800"/>
          </a:p>
          <a:p>
            <a:pPr>
              <a:lnSpc>
                <a:spcPct val="150000"/>
              </a:lnSpc>
            </a:pPr>
            <a:r>
              <a:rPr lang="en-US" altLang="zh-CN" sz="2800"/>
              <a:t>1</a:t>
            </a:r>
            <a:r>
              <a:rPr lang="zh-CN" altLang="en-US" sz="2800"/>
              <a:t>、总分类账正反两面建，但两类间要留有</a:t>
            </a:r>
            <a:r>
              <a:rPr lang="en-US" altLang="zh-CN" sz="2800"/>
              <a:t>1</a:t>
            </a:r>
            <a:r>
              <a:rPr lang="zh-CN" altLang="en-US" sz="2800"/>
              <a:t>页空页。每一类开始都从正面建。</a:t>
            </a:r>
            <a:endParaRPr lang="zh-CN" altLang="en-US" sz="2800"/>
          </a:p>
          <a:p>
            <a:pPr>
              <a:lnSpc>
                <a:spcPct val="150000"/>
              </a:lnSpc>
            </a:pPr>
            <a:r>
              <a:rPr lang="en-US" altLang="zh-CN" sz="2800"/>
              <a:t>2</a:t>
            </a:r>
            <a:r>
              <a:rPr lang="zh-CN" altLang="en-US" sz="2800"/>
              <a:t>、明细账正反两面建，但每一新科目开始都从正面建。</a:t>
            </a:r>
            <a:endParaRPr lang="zh-CN" altLang="en-US" sz="2800"/>
          </a:p>
          <a:p>
            <a:pPr>
              <a:lnSpc>
                <a:spcPct val="150000"/>
              </a:lnSpc>
            </a:pPr>
            <a:r>
              <a:rPr lang="en-US" altLang="zh-CN" sz="2800"/>
              <a:t>3</a:t>
            </a:r>
            <a:r>
              <a:rPr lang="zh-CN" altLang="en-US" sz="2800"/>
              <a:t>、按资产、负债、所有者权益、成本、损益顺序排放</a:t>
            </a:r>
            <a:endParaRPr lang="zh-CN" altLang="en-US" sz="2800"/>
          </a:p>
          <a:p>
            <a:endParaRPr lang="zh-CN" altLang="en-US" sz="2800"/>
          </a:p>
        </p:txBody>
      </p:sp>
    </p:spTree>
    <p:custDataLst>
      <p:tags r:id="rId3"/>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36866" name="Rectangle 2"/>
          <p:cNvSpPr>
            <a:spLocks noGrp="1"/>
          </p:cNvSpPr>
          <p:nvPr>
            <p:ph type="title" idx="4294967295"/>
          </p:nvPr>
        </p:nvSpPr>
        <p:spPr>
          <a:xfrm>
            <a:off x="1981200" y="457200"/>
            <a:ext cx="8229600" cy="792956"/>
          </a:xfrm>
          <a:noFill/>
          <a:ln w="9525">
            <a:noFill/>
          </a:ln>
        </p:spPr>
        <p:txBody>
          <a:bodyPr vert="horz" wrap="square" lIns="91440" tIns="45720" rIns="91440" bIns="45720" anchor="ctr" anchorCtr="0">
            <a:noAutofit/>
          </a:bodyPr>
          <a:lstStyle>
            <a:lvl1pPr algn="ctr" rtl="0" eaLnBrk="0" fontAlgn="base" hangingPunct="0">
              <a:spcBef>
                <a:spcPct val="0"/>
              </a:spcBef>
              <a:spcAft>
                <a:spcPct val="0"/>
              </a:spcAft>
              <a:defRPr kumimoji="1" sz="3600" b="1">
                <a:solidFill>
                  <a:schemeClr val="tx2"/>
                </a:solidFill>
                <a:latin typeface="+mj-lt"/>
                <a:ea typeface="+mj-ea"/>
                <a:cs typeface="+mj-cs"/>
              </a:defRPr>
            </a:lvl1pPr>
            <a:lvl2pPr algn="ctr" rtl="0" eaLnBrk="0" fontAlgn="base" hangingPunct="0">
              <a:spcBef>
                <a:spcPct val="0"/>
              </a:spcBef>
              <a:spcAft>
                <a:spcPct val="0"/>
              </a:spcAft>
              <a:defRPr kumimoji="1" sz="3600" b="1">
                <a:solidFill>
                  <a:schemeClr val="tx2"/>
                </a:solidFill>
                <a:latin typeface="Arial" panose="020B0604020202020204" pitchFamily="34" charset="0"/>
                <a:ea typeface="黑体" panose="02010609060101010101" charset="-122"/>
              </a:defRPr>
            </a:lvl2pPr>
            <a:lvl3pPr algn="ctr" rtl="0" eaLnBrk="0" fontAlgn="base" hangingPunct="0">
              <a:spcBef>
                <a:spcPct val="0"/>
              </a:spcBef>
              <a:spcAft>
                <a:spcPct val="0"/>
              </a:spcAft>
              <a:defRPr kumimoji="1" sz="3600" b="1">
                <a:solidFill>
                  <a:schemeClr val="tx2"/>
                </a:solidFill>
                <a:latin typeface="Arial" panose="020B0604020202020204" pitchFamily="34" charset="0"/>
                <a:ea typeface="黑体" panose="02010609060101010101" charset="-122"/>
              </a:defRPr>
            </a:lvl3pPr>
            <a:lvl4pPr algn="ctr" rtl="0" eaLnBrk="0" fontAlgn="base" hangingPunct="0">
              <a:spcBef>
                <a:spcPct val="0"/>
              </a:spcBef>
              <a:spcAft>
                <a:spcPct val="0"/>
              </a:spcAft>
              <a:defRPr kumimoji="1" sz="3600" b="1">
                <a:solidFill>
                  <a:schemeClr val="tx2"/>
                </a:solidFill>
                <a:latin typeface="Arial" panose="020B0604020202020204" pitchFamily="34" charset="0"/>
                <a:ea typeface="黑体" panose="02010609060101010101" charset="-122"/>
              </a:defRPr>
            </a:lvl4pPr>
            <a:lvl5pPr algn="ctr" rtl="0" eaLnBrk="0" fontAlgn="base" hangingPunct="0">
              <a:spcBef>
                <a:spcPct val="0"/>
              </a:spcBef>
              <a:spcAft>
                <a:spcPct val="0"/>
              </a:spcAft>
              <a:defRPr kumimoji="1" sz="3600" b="1">
                <a:solidFill>
                  <a:schemeClr val="tx2"/>
                </a:solidFill>
                <a:latin typeface="Arial" panose="020B0604020202020204" pitchFamily="34" charset="0"/>
                <a:ea typeface="黑体" panose="02010609060101010101" charset="-122"/>
              </a:defRPr>
            </a:lvl5pPr>
            <a:lvl6pPr marL="457200" algn="ctr" rtl="0" fontAlgn="base">
              <a:spcBef>
                <a:spcPct val="0"/>
              </a:spcBef>
              <a:spcAft>
                <a:spcPct val="0"/>
              </a:spcAft>
              <a:defRPr kumimoji="1" sz="3600" b="1">
                <a:solidFill>
                  <a:schemeClr val="tx2"/>
                </a:solidFill>
                <a:latin typeface="Arial" panose="020B0604020202020204" pitchFamily="34" charset="0"/>
                <a:ea typeface="黑体" panose="02010609060101010101" charset="-122"/>
              </a:defRPr>
            </a:lvl6pPr>
            <a:lvl7pPr marL="914400" algn="ctr" rtl="0" fontAlgn="base">
              <a:spcBef>
                <a:spcPct val="0"/>
              </a:spcBef>
              <a:spcAft>
                <a:spcPct val="0"/>
              </a:spcAft>
              <a:defRPr kumimoji="1" sz="3600" b="1">
                <a:solidFill>
                  <a:schemeClr val="tx2"/>
                </a:solidFill>
                <a:latin typeface="Arial" panose="020B0604020202020204" pitchFamily="34" charset="0"/>
                <a:ea typeface="黑体" panose="02010609060101010101" charset="-122"/>
              </a:defRPr>
            </a:lvl7pPr>
            <a:lvl8pPr marL="1371600" algn="ctr" rtl="0" fontAlgn="base">
              <a:spcBef>
                <a:spcPct val="0"/>
              </a:spcBef>
              <a:spcAft>
                <a:spcPct val="0"/>
              </a:spcAft>
              <a:defRPr kumimoji="1" sz="3600" b="1">
                <a:solidFill>
                  <a:schemeClr val="tx2"/>
                </a:solidFill>
                <a:latin typeface="Arial" panose="020B0604020202020204" pitchFamily="34" charset="0"/>
                <a:ea typeface="黑体" panose="02010609060101010101" charset="-122"/>
              </a:defRPr>
            </a:lvl8pPr>
            <a:lvl9pPr marL="1828800" algn="ctr" rtl="0" fontAlgn="base">
              <a:spcBef>
                <a:spcPct val="0"/>
              </a:spcBef>
              <a:spcAft>
                <a:spcPct val="0"/>
              </a:spcAft>
              <a:defRPr kumimoji="1" sz="3600" b="1">
                <a:solidFill>
                  <a:schemeClr val="tx2"/>
                </a:solidFill>
                <a:latin typeface="Arial" panose="020B0604020202020204" pitchFamily="34" charset="0"/>
                <a:ea typeface="黑体" panose="02010609060101010101" charset="-122"/>
              </a:defRPr>
            </a:lvl9pPr>
          </a:lstStyle>
          <a:p>
            <a:pPr lvl="0" algn="ctr" defTabSz="914400" eaLnBrk="1" hangingPunct="1">
              <a:buClrTx/>
              <a:buSzTx/>
              <a:buFontTx/>
            </a:pPr>
            <a:r>
              <a:rPr lang="zh-CN" altLang="en-US" sz="2800" kern="1200" dirty="0">
                <a:solidFill>
                  <a:srgbClr val="000080"/>
                </a:solidFill>
                <a:latin typeface="方正粗黑宋简体" panose="02000000000000000000" charset="-122"/>
                <a:ea typeface="方正大黑体_GBK" panose="02010600010101010101" charset="-122"/>
                <a:sym typeface="+mn-ea"/>
              </a:rPr>
              <a:t>新公司成立要建哪些账</a:t>
            </a:r>
            <a:endParaRPr lang="zh-CN" altLang="en-US" sz="2800" kern="1200" dirty="0">
              <a:solidFill>
                <a:srgbClr val="000080"/>
              </a:solidFill>
              <a:latin typeface="方正粗黑宋简体" panose="02000000000000000000" charset="-122"/>
              <a:ea typeface="方正大黑体_GBK" panose="02010600010101010101" charset="-122"/>
              <a:sym typeface="+mn-ea"/>
            </a:endParaRPr>
          </a:p>
        </p:txBody>
      </p:sp>
      <p:sp>
        <p:nvSpPr>
          <p:cNvPr id="36867" name="Rectangle 3"/>
          <p:cNvSpPr>
            <a:spLocks noGrp="1"/>
          </p:cNvSpPr>
          <p:nvPr>
            <p:ph idx="4294967295"/>
            <p:custDataLst>
              <p:tags r:id="rId3"/>
            </p:custDataLst>
          </p:nvPr>
        </p:nvSpPr>
        <p:spPr>
          <a:xfrm>
            <a:off x="1676400" y="1143000"/>
            <a:ext cx="8823325" cy="4744085"/>
          </a:xfrm>
          <a:noFill/>
          <a:ln w="9525">
            <a:noFill/>
          </a:ln>
        </p:spPr>
        <p:txBody>
          <a:bodyPr vert="horz" wrap="square" lIns="91440" tIns="45720" rIns="91440" bIns="45720" anchor="t" anchorCtr="0">
            <a:noAutofit/>
          </a:bodyPr>
          <a:lstStyle>
            <a:lvl1pPr marL="342900" indent="-342900" algn="l" rtl="0" eaLnBrk="0" fontAlgn="base" hangingPunct="0">
              <a:spcBef>
                <a:spcPct val="20000"/>
              </a:spcBef>
              <a:spcAft>
                <a:spcPct val="0"/>
              </a:spcAft>
              <a:buFont typeface="Arial" panose="020B0604020202020204" pitchFamily="34" charset="0"/>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lvl="0" algn="l" defTabSz="914400" eaLnBrk="1" hangingPunct="1">
              <a:lnSpc>
                <a:spcPct val="150000"/>
              </a:lnSpc>
              <a:buClrTx/>
              <a:buSzTx/>
              <a:buNone/>
            </a:pP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 </a:t>
            </a:r>
            <a:r>
              <a:rPr lang="en-US" altLang="zh-CN"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1</a:t>
            </a: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、总账，用于核算所有科目。　</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lnSpc>
                <a:spcPct val="150000"/>
              </a:lnSpc>
              <a:buClrTx/>
              <a:buSzTx/>
              <a:buNone/>
            </a:pP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 </a:t>
            </a:r>
            <a:r>
              <a:rPr lang="en-US" altLang="zh-CN"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2</a:t>
            </a: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、银行日记账，用于核算银行存款。</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lnSpc>
                <a:spcPct val="150000"/>
              </a:lnSpc>
              <a:buClrTx/>
              <a:buSzTx/>
              <a:buNone/>
            </a:pP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 </a:t>
            </a:r>
            <a:r>
              <a:rPr lang="en-US" altLang="zh-CN"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3</a:t>
            </a: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、现金日记账，用于核算库存现金。</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lnSpc>
                <a:spcPct val="150000"/>
              </a:lnSpc>
              <a:buClrTx/>
              <a:buSzTx/>
              <a:buNone/>
            </a:pP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 </a:t>
            </a:r>
            <a:r>
              <a:rPr lang="en-US" altLang="zh-CN"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4</a:t>
            </a: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、明细分类账，用于核算应付工资、主营业务收入、主营业务成本、主营业务税金及附加等等。</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blinds(horizontal)">
                                      <p:cBhvr>
                                        <p:cTn id="7" dur="500"/>
                                        <p:tgtEl>
                                          <p:spTgt spid="3686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6867">
                                            <p:txEl>
                                              <p:charRg st="0" end="23"/>
                                            </p:txEl>
                                          </p:spTgt>
                                        </p:tgtEl>
                                        <p:attrNameLst>
                                          <p:attrName>style.visibility</p:attrName>
                                        </p:attrNameLst>
                                      </p:cBhvr>
                                      <p:to>
                                        <p:strVal val="visible"/>
                                      </p:to>
                                    </p:set>
                                    <p:animEffect transition="in" filter="blinds(horizontal)">
                                      <p:cBhvr>
                                        <p:cTn id="10" dur="500"/>
                                        <p:tgtEl>
                                          <p:spTgt spid="36867">
                                            <p:txEl>
                                              <p:charRg st="0" end="23"/>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6867">
                                            <p:txEl>
                                              <p:charRg st="23" end="49"/>
                                            </p:txEl>
                                          </p:spTgt>
                                        </p:tgtEl>
                                        <p:attrNameLst>
                                          <p:attrName>style.visibility</p:attrName>
                                        </p:attrNameLst>
                                      </p:cBhvr>
                                      <p:to>
                                        <p:strVal val="visible"/>
                                      </p:to>
                                    </p:set>
                                    <p:animEffect transition="in" filter="blinds(horizontal)">
                                      <p:cBhvr>
                                        <p:cTn id="13" dur="500"/>
                                        <p:tgtEl>
                                          <p:spTgt spid="36867">
                                            <p:txEl>
                                              <p:charRg st="23" end="49"/>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6867">
                                            <p:txEl>
                                              <p:charRg st="49" end="75"/>
                                            </p:txEl>
                                          </p:spTgt>
                                        </p:tgtEl>
                                        <p:attrNameLst>
                                          <p:attrName>style.visibility</p:attrName>
                                        </p:attrNameLst>
                                      </p:cBhvr>
                                      <p:to>
                                        <p:strVal val="visible"/>
                                      </p:to>
                                    </p:set>
                                    <p:animEffect transition="in" filter="blinds(horizontal)">
                                      <p:cBhvr>
                                        <p:cTn id="16" dur="500"/>
                                        <p:tgtEl>
                                          <p:spTgt spid="36867">
                                            <p:txEl>
                                              <p:charRg st="49" end="75"/>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6867">
                                            <p:txEl>
                                              <p:charRg st="75" end="127"/>
                                            </p:txEl>
                                          </p:spTgt>
                                        </p:tgtEl>
                                        <p:attrNameLst>
                                          <p:attrName>style.visibility</p:attrName>
                                        </p:attrNameLst>
                                      </p:cBhvr>
                                      <p:to>
                                        <p:strVal val="visible"/>
                                      </p:to>
                                    </p:set>
                                    <p:animEffect transition="in" filter="blinds(horizontal)">
                                      <p:cBhvr>
                                        <p:cTn id="19" dur="500"/>
                                        <p:tgtEl>
                                          <p:spTgt spid="36867">
                                            <p:txEl>
                                              <p:charRg st="75" end="12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P spid="36867"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16387" name="Rectangle 3"/>
          <p:cNvSpPr>
            <a:spLocks noGrp="1"/>
          </p:cNvSpPr>
          <p:nvPr>
            <p:ph idx="4294967295"/>
            <p:custDataLst>
              <p:tags r:id="rId3"/>
            </p:custDataLst>
          </p:nvPr>
        </p:nvSpPr>
        <p:spPr>
          <a:xfrm>
            <a:off x="1905000" y="533400"/>
            <a:ext cx="8229600" cy="5786120"/>
          </a:xfrm>
          <a:noFill/>
          <a:ln w="9525">
            <a:noFill/>
          </a:ln>
        </p:spPr>
        <p:txBody>
          <a:bodyPr vert="horz" wrap="square" lIns="91440" tIns="45720" rIns="91440" bIns="45720" anchor="t" anchorCtr="0">
            <a:noAutofit/>
          </a:bodyPr>
          <a:lstStyle>
            <a:lvl1pPr marL="342900" indent="-342900" algn="l" rtl="0" eaLnBrk="0" fontAlgn="base" hangingPunct="0">
              <a:spcBef>
                <a:spcPct val="20000"/>
              </a:spcBef>
              <a:spcAft>
                <a:spcPct val="0"/>
              </a:spcAft>
              <a:buFont typeface="Arial" panose="020B0604020202020204" pitchFamily="34" charset="0"/>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lvl="0" algn="l" defTabSz="914400" eaLnBrk="1" hangingPunct="1">
              <a:lnSpc>
                <a:spcPct val="150000"/>
              </a:lnSpc>
              <a:buClrTx/>
              <a:buSzTx/>
              <a:buNone/>
            </a:pPr>
            <a:r>
              <a:rPr lang="zh-CN" altLang="en-US" sz="2800" b="1"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  选账簿</a:t>
            </a:r>
            <a:endParaRPr lang="zh-CN" altLang="en-US" sz="2800" b="1"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lnSpc>
                <a:spcPct val="150000"/>
              </a:lnSpc>
              <a:buClrTx/>
              <a:buSzTx/>
              <a:buNone/>
            </a:pPr>
            <a:r>
              <a:rPr lang="zh-CN" altLang="en-US" sz="2800" b="1"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　　 现金日记账和银行存款日记账均应使用订本账。</a:t>
            </a:r>
            <a:endParaRPr lang="zh-CN" altLang="en-US" sz="2800" b="1"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lnSpc>
                <a:spcPct val="150000"/>
              </a:lnSpc>
              <a:buClrTx/>
              <a:buSzTx/>
              <a:buNone/>
            </a:pPr>
            <a:r>
              <a:rPr lang="zh-CN" altLang="en-US" sz="2800" b="1"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 </a:t>
            </a:r>
            <a:r>
              <a:rPr lang="en-US" altLang="zh-CN" sz="2800" b="1"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    </a:t>
            </a:r>
            <a:r>
              <a:rPr lang="zh-CN" altLang="en-US" sz="2800" b="1"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总账使用订本账。</a:t>
            </a:r>
            <a:endParaRPr lang="zh-CN" altLang="en-US" sz="2800" b="1"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lnSpc>
                <a:spcPct val="150000"/>
              </a:lnSpc>
              <a:buClrTx/>
              <a:buSzTx/>
              <a:buNone/>
            </a:pPr>
            <a:r>
              <a:rPr lang="zh-CN" altLang="en-US" sz="2800" b="1"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 </a:t>
            </a:r>
            <a:r>
              <a:rPr lang="en-US" altLang="zh-CN" sz="2800" b="1"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    </a:t>
            </a:r>
            <a:r>
              <a:rPr lang="zh-CN" altLang="en-US" sz="2800" b="1"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明细账一般使用活页式（三栏式、多栏式、数量金额式）</a:t>
            </a:r>
            <a:endParaRPr lang="zh-CN" altLang="en-US" sz="2800" b="1"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lnSpc>
                <a:spcPct val="150000"/>
              </a:lnSpc>
              <a:buClrTx/>
              <a:buSzTx/>
              <a:buNone/>
            </a:pPr>
            <a:r>
              <a:rPr lang="zh-CN" altLang="en-US" sz="2800" b="1"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　　 固定资产可用卡片做为明细账使用。</a:t>
            </a:r>
            <a:endParaRPr lang="zh-CN" altLang="en-US" sz="2800" b="1"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6387">
                                            <p:txEl>
                                              <p:charRg st="0" end="6"/>
                                            </p:txEl>
                                          </p:spTgt>
                                        </p:tgtEl>
                                        <p:attrNameLst>
                                          <p:attrName>style.visibility</p:attrName>
                                        </p:attrNameLst>
                                      </p:cBhvr>
                                      <p:to>
                                        <p:strVal val="visible"/>
                                      </p:to>
                                    </p:set>
                                    <p:animEffect transition="in" filter="blinds(horizontal)">
                                      <p:cBhvr>
                                        <p:cTn id="7" dur="500"/>
                                        <p:tgtEl>
                                          <p:spTgt spid="16387">
                                            <p:txEl>
                                              <p:charRg st="0" end="6"/>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387">
                                            <p:txEl>
                                              <p:charRg st="6" end="31"/>
                                            </p:txEl>
                                          </p:spTgt>
                                        </p:tgtEl>
                                        <p:attrNameLst>
                                          <p:attrName>style.visibility</p:attrName>
                                        </p:attrNameLst>
                                      </p:cBhvr>
                                      <p:to>
                                        <p:strVal val="visible"/>
                                      </p:to>
                                    </p:set>
                                    <p:animEffect transition="in" filter="blinds(horizontal)">
                                      <p:cBhvr>
                                        <p:cTn id="10" dur="500"/>
                                        <p:tgtEl>
                                          <p:spTgt spid="16387">
                                            <p:txEl>
                                              <p:charRg st="6" end="3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6387">
                                            <p:txEl>
                                              <p:charRg st="31" end="55"/>
                                            </p:txEl>
                                          </p:spTgt>
                                        </p:tgtEl>
                                        <p:attrNameLst>
                                          <p:attrName>style.visibility</p:attrName>
                                        </p:attrNameLst>
                                      </p:cBhvr>
                                      <p:to>
                                        <p:strVal val="visible"/>
                                      </p:to>
                                    </p:set>
                                    <p:animEffect transition="in" filter="blinds(horizontal)">
                                      <p:cBhvr>
                                        <p:cTn id="15" dur="500"/>
                                        <p:tgtEl>
                                          <p:spTgt spid="16387">
                                            <p:txEl>
                                              <p:charRg st="31" end="5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17411" name="Rectangle 3"/>
          <p:cNvSpPr>
            <a:spLocks noGrp="1"/>
          </p:cNvSpPr>
          <p:nvPr>
            <p:ph idx="4294967295"/>
            <p:custDataLst>
              <p:tags r:id="rId3"/>
            </p:custDataLst>
          </p:nvPr>
        </p:nvSpPr>
        <p:spPr>
          <a:xfrm>
            <a:off x="1608455" y="571500"/>
            <a:ext cx="9455785" cy="5715000"/>
          </a:xfrm>
          <a:noFill/>
          <a:ln w="9525">
            <a:noFill/>
          </a:ln>
        </p:spPr>
        <p:txBody>
          <a:bodyPr vert="horz" wrap="square" lIns="91440" tIns="45720" rIns="91440" bIns="45720" anchor="t" anchorCtr="0">
            <a:noAutofit/>
          </a:bodyPr>
          <a:lstStyle>
            <a:lvl1pPr marL="342900" indent="-342900" algn="l" rtl="0" eaLnBrk="0" fontAlgn="base" hangingPunct="0">
              <a:spcBef>
                <a:spcPct val="20000"/>
              </a:spcBef>
              <a:spcAft>
                <a:spcPct val="0"/>
              </a:spcAft>
              <a:buFont typeface="Arial" panose="020B0604020202020204" pitchFamily="34" charset="0"/>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0" lvl="0" indent="0" algn="l" defTabSz="914400" eaLnBrk="1" hangingPunct="1">
              <a:lnSpc>
                <a:spcPct val="150000"/>
              </a:lnSpc>
              <a:spcBef>
                <a:spcPts val="0"/>
              </a:spcBef>
              <a:buClrTx/>
              <a:buSzTx/>
              <a:buNone/>
            </a:pP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现金日记账、银行存款日记账、总账账页均为三栏式。</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lnSpc>
                <a:spcPct val="150000"/>
              </a:lnSpc>
              <a:buClrTx/>
              <a:buSzTx/>
              <a:buNone/>
            </a:pP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明细账如下：</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lnSpc>
                <a:spcPct val="150000"/>
              </a:lnSpc>
              <a:buClrTx/>
              <a:buSzTx/>
              <a:buNone/>
            </a:pP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①存货类的明细账要用数量金额式的账页；</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lnSpc>
                <a:spcPct val="150000"/>
              </a:lnSpc>
              <a:buClrTx/>
              <a:buSzTx/>
              <a:buNone/>
            </a:pP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②收入、费用、成本类的明细账要用多栏式的账页</a:t>
            </a:r>
            <a:r>
              <a:rPr lang="zh-CN" altLang="en-US" sz="2800" dirty="0">
                <a:solidFill>
                  <a:srgbClr val="000080"/>
                </a:solidFill>
                <a:latin typeface="方正粗黑宋简体" panose="02000000000000000000" charset="-122"/>
                <a:ea typeface="方正大黑体_GBK" panose="02010600010101010101" charset="-122"/>
                <a:cs typeface="黑体" panose="02010609060101010101" charset="-122"/>
                <a:sym typeface="+mn-ea"/>
              </a:rPr>
              <a:t>如“管理费用”借方要分成：办公费、交通费、电话费、水电费、工资等项列示</a:t>
            </a: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lnSpc>
                <a:spcPct val="150000"/>
              </a:lnSpc>
              <a:buClrTx/>
              <a:buSzTx/>
              <a:buNone/>
            </a:pP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③应交税金—应交增值税的明细账专用账页；</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lnSpc>
                <a:spcPct val="150000"/>
              </a:lnSpc>
              <a:buClrTx/>
              <a:buSzTx/>
              <a:buNone/>
            </a:pPr>
            <a:r>
              <a:rPr lang="en-US" altLang="zh-CN"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        </a:t>
            </a: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其它类包括债权债务基本上用三栏式账页。 </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lnSpc>
                <a:spcPct val="150000"/>
              </a:lnSpc>
              <a:buClrTx/>
              <a:buSzTx/>
              <a:buNone/>
            </a:pP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      </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lnSpc>
                <a:spcPct val="90000"/>
              </a:lnSpc>
              <a:buClrTx/>
              <a:buSzTx/>
              <a:buNone/>
            </a:pP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1">
                                            <p:txEl>
                                              <p:charRg st="0" end="29"/>
                                            </p:txEl>
                                          </p:spTgt>
                                        </p:tgtEl>
                                        <p:attrNameLst>
                                          <p:attrName>style.visibility</p:attrName>
                                        </p:attrNameLst>
                                      </p:cBhvr>
                                      <p:to>
                                        <p:strVal val="visible"/>
                                      </p:to>
                                    </p:set>
                                    <p:animEffect transition="in" filter="blinds(horizontal)">
                                      <p:cBhvr>
                                        <p:cTn id="7" dur="500"/>
                                        <p:tgtEl>
                                          <p:spTgt spid="17411">
                                            <p:txEl>
                                              <p:charRg st="0" end="29"/>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7411">
                                            <p:txEl>
                                              <p:charRg st="29" end="64"/>
                                            </p:txEl>
                                          </p:spTgt>
                                        </p:tgtEl>
                                        <p:attrNameLst>
                                          <p:attrName>style.visibility</p:attrName>
                                        </p:attrNameLst>
                                      </p:cBhvr>
                                      <p:to>
                                        <p:strVal val="visible"/>
                                      </p:to>
                                    </p:set>
                                    <p:animEffect transition="in" filter="blinds(horizontal)">
                                      <p:cBhvr>
                                        <p:cTn id="10" dur="500"/>
                                        <p:tgtEl>
                                          <p:spTgt spid="17411">
                                            <p:txEl>
                                              <p:charRg st="29" end="64"/>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7411">
                                            <p:txEl>
                                              <p:charRg st="64" end="96"/>
                                            </p:txEl>
                                          </p:spTgt>
                                        </p:tgtEl>
                                        <p:attrNameLst>
                                          <p:attrName>style.visibility</p:attrName>
                                        </p:attrNameLst>
                                      </p:cBhvr>
                                      <p:to>
                                        <p:strVal val="visible"/>
                                      </p:to>
                                    </p:set>
                                    <p:animEffect transition="in" filter="blinds(horizontal)">
                                      <p:cBhvr>
                                        <p:cTn id="13" dur="500"/>
                                        <p:tgtEl>
                                          <p:spTgt spid="17411">
                                            <p:txEl>
                                              <p:charRg st="64" end="9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userDrawn="1">
            <p:custDataLst>
              <p:tags r:id="rId1"/>
            </p:custDataLst>
          </p:nvPr>
        </p:nvPicPr>
        <p:blipFill rotWithShape="1">
          <a:blip r:embed="rId2" cstate="print">
            <a:clrChange>
              <a:clrFrom>
                <a:srgbClr val="244242"/>
              </a:clrFrom>
              <a:clrTo>
                <a:srgbClr val="244242">
                  <a:alpha val="0"/>
                </a:srgbClr>
              </a:clrTo>
            </a:clrChange>
            <a:lum bright="70000" contrast="-70000"/>
            <a:extLst>
              <a:ext uri="{28A0092B-C50C-407E-A947-70E740481C1C}">
                <a14:useLocalDpi xmlns:a14="http://schemas.microsoft.com/office/drawing/2010/main" val="0"/>
              </a:ext>
            </a:extLst>
          </a:blip>
          <a:srcRect/>
          <a:stretch>
            <a:fillRect/>
          </a:stretch>
        </p:blipFill>
        <p:spPr>
          <a:xfrm>
            <a:off x="1524000" y="5297566"/>
            <a:ext cx="2092037" cy="1560434"/>
          </a:xfrm>
          <a:prstGeom prst="rect">
            <a:avLst/>
          </a:prstGeom>
        </p:spPr>
      </p:pic>
      <p:sp>
        <p:nvSpPr>
          <p:cNvPr id="19459" name="Rectangle 3"/>
          <p:cNvSpPr>
            <a:spLocks noGrp="1"/>
          </p:cNvSpPr>
          <p:nvPr>
            <p:ph idx="4294967295"/>
            <p:custDataLst>
              <p:tags r:id="rId3"/>
            </p:custDataLst>
          </p:nvPr>
        </p:nvSpPr>
        <p:spPr>
          <a:xfrm>
            <a:off x="1981200" y="685800"/>
            <a:ext cx="8229600" cy="5140325"/>
          </a:xfrm>
          <a:noFill/>
          <a:ln w="9525">
            <a:noFill/>
          </a:ln>
        </p:spPr>
        <p:txBody>
          <a:bodyPr vert="horz" wrap="square" lIns="91440" tIns="45720" rIns="91440" bIns="45720" anchor="t" anchorCtr="0">
            <a:noAutofit/>
          </a:bodyPr>
          <a:lstStyle>
            <a:lvl1pPr marL="342900" indent="-342900" algn="l" rtl="0" eaLnBrk="0" fontAlgn="base" hangingPunct="0">
              <a:spcBef>
                <a:spcPct val="20000"/>
              </a:spcBef>
              <a:spcAft>
                <a:spcPct val="0"/>
              </a:spcAft>
              <a:buFont typeface="Arial" panose="020B0604020202020204" pitchFamily="34" charset="0"/>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lvl="0" algn="l" defTabSz="914400" eaLnBrk="1" hangingPunct="1">
              <a:lnSpc>
                <a:spcPct val="150000"/>
              </a:lnSpc>
              <a:buClrTx/>
              <a:buSzTx/>
              <a:buNone/>
            </a:pPr>
            <a:r>
              <a:rPr lang="en-US" altLang="zh-CN"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 </a:t>
            </a: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选科目 </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a:p>
            <a:pPr lvl="0" algn="l" defTabSz="914400" eaLnBrk="1" hangingPunct="1">
              <a:lnSpc>
                <a:spcPct val="150000"/>
              </a:lnSpc>
              <a:buClrTx/>
              <a:buSzTx/>
              <a:buNone/>
            </a:pPr>
            <a:r>
              <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rPr>
              <a:t>　　  可以参照会计准则应用指南中的会计科目，结合自己单位所属行业及企业管理需要，依次从资产类、负债类、所有者权益类、成本类、损益类中选择出应设置的会计科目。 </a:t>
            </a:r>
            <a:endParaRPr lang="zh-CN" altLang="en-US" sz="2800" kern="1200" dirty="0">
              <a:solidFill>
                <a:srgbClr val="000080"/>
              </a:solidFill>
              <a:latin typeface="方正粗黑宋简体" panose="02000000000000000000" charset="-122"/>
              <a:ea typeface="方正大黑体_GBK" panose="02010600010101010101" charset="-122"/>
              <a:cs typeface="黑体" panose="02010609060101010101" charset="-122"/>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9459">
                                            <p:txEl>
                                              <p:charRg st="0" end="5"/>
                                            </p:txEl>
                                          </p:spTgt>
                                        </p:tgtEl>
                                        <p:attrNameLst>
                                          <p:attrName>style.visibility</p:attrName>
                                        </p:attrNameLst>
                                      </p:cBhvr>
                                      <p:to>
                                        <p:strVal val="visible"/>
                                      </p:to>
                                    </p:set>
                                    <p:animEffect transition="in" filter="blinds(horizontal)">
                                      <p:cBhvr>
                                        <p:cTn id="7" dur="500"/>
                                        <p:tgtEl>
                                          <p:spTgt spid="19459">
                                            <p:txEl>
                                              <p:charRg st="0" end="5"/>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459">
                                            <p:txEl>
                                              <p:charRg st="5" end="86"/>
                                            </p:txEl>
                                          </p:spTgt>
                                        </p:tgtEl>
                                        <p:attrNameLst>
                                          <p:attrName>style.visibility</p:attrName>
                                        </p:attrNameLst>
                                      </p:cBhvr>
                                      <p:to>
                                        <p:strVal val="visible"/>
                                      </p:to>
                                    </p:set>
                                    <p:animEffect transition="in" filter="blinds(horizontal)">
                                      <p:cBhvr>
                                        <p:cTn id="10" dur="500"/>
                                        <p:tgtEl>
                                          <p:spTgt spid="19459">
                                            <p:txEl>
                                              <p:charRg st="5" end="8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descr="7b0a2020202022776f7264617274223a2022220a7d0a"/>
          <p:cNvSpPr txBox="1"/>
          <p:nvPr/>
        </p:nvSpPr>
        <p:spPr>
          <a:xfrm>
            <a:off x="4027170" y="2719705"/>
            <a:ext cx="5281295" cy="1029970"/>
          </a:xfrm>
          <a:prstGeom prst="rect">
            <a:avLst/>
          </a:prstGeom>
          <a:noFill/>
        </p:spPr>
        <p:txBody>
          <a:bodyPr wrap="square" rtlCol="0">
            <a:spAutoFit/>
          </a:bodyPr>
          <a:p>
            <a:r>
              <a:rPr lang="zh-CN" altLang="en-US" sz="6100" b="1">
                <a:ln w="5472">
                  <a:solidFill>
                    <a:schemeClr val="bg1"/>
                  </a:solidFill>
                </a:ln>
                <a:solidFill>
                  <a:srgbClr val="4090FF"/>
                </a:solidFill>
                <a:effectLst>
                  <a:outerShdw sx="103000" sy="103000" algn="ctr" rotWithShape="0">
                    <a:srgbClr val="4090FF">
                      <a:alpha val="100000"/>
                    </a:srgbClr>
                  </a:outerShdw>
                </a:effectLst>
                <a:latin typeface="汉仪雅酷黑简" panose="00020600040101010101" charset="-122"/>
                <a:ea typeface="汉仪雅酷黑简" panose="00020600040101010101" charset="-122"/>
              </a:rPr>
              <a:t>感谢您的观看</a:t>
            </a:r>
            <a:endParaRPr lang="zh-CN" altLang="en-US" sz="6100" b="1">
              <a:ln w="5472">
                <a:solidFill>
                  <a:schemeClr val="bg1"/>
                </a:solidFill>
              </a:ln>
              <a:solidFill>
                <a:srgbClr val="4090FF"/>
              </a:solidFill>
              <a:effectLst>
                <a:outerShdw sx="103000" sy="103000" algn="ctr" rotWithShape="0">
                  <a:srgbClr val="4090FF">
                    <a:alpha val="100000"/>
                  </a:srgbClr>
                </a:outerShdw>
              </a:effectLst>
              <a:latin typeface="汉仪雅酷黑简" panose="00020600040101010101" charset="-122"/>
              <a:ea typeface="汉仪雅酷黑简" panose="00020600040101010101" charset="-122"/>
            </a:endParaRPr>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4046855" y="2705100"/>
            <a:ext cx="3840480" cy="3571875"/>
          </a:xfrm>
          <a:prstGeom prst="ellipse">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p>
            <a:endParaRPr kumimoji="0" lang="zh-CN" altLang="en-US" sz="2400" b="0" i="0" u="none" strike="noStrike" cap="none" normalizeH="0" baseline="0" dirty="0" smtClean="0">
              <a:ln>
                <a:noFill/>
              </a:ln>
              <a:solidFill>
                <a:schemeClr val="tx1"/>
              </a:solidFill>
              <a:effectLst/>
              <a:latin typeface="Arial" panose="020B0604020202020204" pitchFamily="34" charset="0"/>
            </a:endParaRPr>
          </a:p>
        </p:txBody>
      </p:sp>
      <p:pic>
        <p:nvPicPr>
          <p:cNvPr id="3" name="图片 2"/>
          <p:cNvPicPr>
            <a:picLocks noChangeAspect="1"/>
          </p:cNvPicPr>
          <p:nvPr/>
        </p:nvPicPr>
        <p:blipFill>
          <a:blip r:embed="rId1"/>
          <a:srcRect l="20205" t="31532" r="39434" b="32520"/>
          <a:stretch>
            <a:fillRect/>
          </a:stretch>
        </p:blipFill>
        <p:spPr>
          <a:xfrm>
            <a:off x="6733540" y="5154930"/>
            <a:ext cx="900000" cy="450680"/>
          </a:xfrm>
          <a:prstGeom prst="rect">
            <a:avLst/>
          </a:prstGeom>
        </p:spPr>
      </p:pic>
      <p:pic>
        <p:nvPicPr>
          <p:cNvPr id="20" name="图片 19"/>
          <p:cNvPicPr>
            <a:picLocks noChangeAspect="1"/>
          </p:cNvPicPr>
          <p:nvPr/>
        </p:nvPicPr>
        <p:blipFill>
          <a:blip r:embed="rId2"/>
          <a:srcRect l="25140" t="31141" r="45364" b="17752"/>
          <a:stretch>
            <a:fillRect/>
          </a:stretch>
        </p:blipFill>
        <p:spPr>
          <a:xfrm>
            <a:off x="5642610" y="4904105"/>
            <a:ext cx="1008000" cy="955779"/>
          </a:xfrm>
          <a:prstGeom prst="rect">
            <a:avLst/>
          </a:prstGeom>
        </p:spPr>
      </p:pic>
      <p:pic>
        <p:nvPicPr>
          <p:cNvPr id="22" name="图片 21"/>
          <p:cNvPicPr>
            <a:picLocks noChangeAspect="1"/>
          </p:cNvPicPr>
          <p:nvPr/>
        </p:nvPicPr>
        <p:blipFill>
          <a:blip r:embed="rId3"/>
          <a:srcRect l="27928" t="34722" r="47767" b="35645"/>
          <a:stretch>
            <a:fillRect/>
          </a:stretch>
        </p:blipFill>
        <p:spPr>
          <a:xfrm>
            <a:off x="4516120" y="4863465"/>
            <a:ext cx="1008000" cy="956015"/>
          </a:xfrm>
          <a:prstGeom prst="rect">
            <a:avLst/>
          </a:prstGeom>
        </p:spPr>
      </p:pic>
      <p:sp>
        <p:nvSpPr>
          <p:cNvPr id="25" name="文本框 24"/>
          <p:cNvSpPr txBox="1"/>
          <p:nvPr/>
        </p:nvSpPr>
        <p:spPr>
          <a:xfrm>
            <a:off x="6161405" y="5819775"/>
            <a:ext cx="640080" cy="275590"/>
          </a:xfrm>
          <a:prstGeom prst="rect">
            <a:avLst/>
          </a:prstGeom>
          <a:noFill/>
        </p:spPr>
        <p:txBody>
          <a:bodyPr wrap="none" rtlCol="0" anchor="t">
            <a:spAutoFit/>
          </a:bodyPr>
          <a:p>
            <a:r>
              <a:rPr lang="zh-CN" sz="1200" b="0">
                <a:solidFill>
                  <a:schemeClr val="accent2"/>
                </a:solidFill>
                <a:effectLst>
                  <a:outerShdw blurRad="38100" dist="19050" dir="2700000" algn="tl" rotWithShape="0">
                    <a:schemeClr val="dk1">
                      <a:alpha val="40000"/>
                    </a:schemeClr>
                  </a:outerShdw>
                </a:effectLst>
                <a:latin typeface="方正粗黑宋简体" panose="02000000000000000000" charset="-122"/>
                <a:ea typeface="方正大黑体_GBK" panose="02010600010101010101" charset="-122"/>
                <a:cs typeface="方正大黑体_GBK" panose="02010600010101010101" charset="-122"/>
                <a:sym typeface="+mn-ea"/>
              </a:rPr>
              <a:t>采购员</a:t>
            </a:r>
            <a:endParaRPr lang="zh-CN" altLang="en-US" sz="1200" b="0">
              <a:solidFill>
                <a:schemeClr val="accent2"/>
              </a:solidFill>
              <a:effectLst>
                <a:outerShdw blurRad="38100" dist="19050" dir="2700000" algn="tl" rotWithShape="0">
                  <a:schemeClr val="dk1">
                    <a:alpha val="40000"/>
                  </a:schemeClr>
                </a:outerShdw>
              </a:effectLst>
              <a:latin typeface="方正粗黑宋简体" panose="02000000000000000000" charset="-122"/>
              <a:ea typeface="方正大黑体_GBK" panose="02010600010101010101" charset="-122"/>
              <a:cs typeface="方正大黑体_GBK" panose="02010600010101010101" charset="-122"/>
              <a:sym typeface="+mn-ea"/>
            </a:endParaRPr>
          </a:p>
        </p:txBody>
      </p:sp>
      <p:sp>
        <p:nvSpPr>
          <p:cNvPr id="26" name="文本框 25"/>
          <p:cNvSpPr txBox="1"/>
          <p:nvPr/>
        </p:nvSpPr>
        <p:spPr>
          <a:xfrm>
            <a:off x="5523865" y="5819775"/>
            <a:ext cx="708025" cy="275590"/>
          </a:xfrm>
          <a:prstGeom prst="rect">
            <a:avLst/>
          </a:prstGeom>
          <a:noFill/>
        </p:spPr>
        <p:txBody>
          <a:bodyPr wrap="square" rtlCol="0" anchor="t">
            <a:spAutoFit/>
          </a:bodyPr>
          <a:p>
            <a:r>
              <a:rPr lang="zh-CN" altLang="en-US" sz="1200">
                <a:latin typeface="方正粗黑宋简体" panose="02000000000000000000" charset="-122"/>
                <a:ea typeface="方正大黑体_GBK" panose="02010600010101010101" charset="-122"/>
              </a:rPr>
              <a:t>销售方</a:t>
            </a:r>
            <a:endParaRPr lang="zh-CN" altLang="en-US" sz="1200">
              <a:latin typeface="方正粗黑宋简体" panose="02000000000000000000" charset="-122"/>
              <a:ea typeface="方正大黑体_GBK" panose="02010600010101010101" charset="-122"/>
            </a:endParaRPr>
          </a:p>
        </p:txBody>
      </p:sp>
      <p:pic>
        <p:nvPicPr>
          <p:cNvPr id="5" name="图片 4"/>
          <p:cNvPicPr>
            <a:picLocks noChangeAspect="1"/>
          </p:cNvPicPr>
          <p:nvPr/>
        </p:nvPicPr>
        <p:blipFill>
          <a:blip r:embed="rId4"/>
          <a:srcRect l="27562" t="27832" r="47224" b="27572"/>
          <a:stretch>
            <a:fillRect/>
          </a:stretch>
        </p:blipFill>
        <p:spPr>
          <a:xfrm>
            <a:off x="4749165" y="3171825"/>
            <a:ext cx="1346835" cy="1386840"/>
          </a:xfrm>
          <a:prstGeom prst="rect">
            <a:avLst/>
          </a:prstGeom>
        </p:spPr>
      </p:pic>
      <p:pic>
        <p:nvPicPr>
          <p:cNvPr id="10" name="图片 9"/>
          <p:cNvPicPr>
            <a:picLocks noChangeAspect="1"/>
          </p:cNvPicPr>
          <p:nvPr/>
        </p:nvPicPr>
        <p:blipFill>
          <a:blip r:embed="rId1"/>
          <a:srcRect l="20205" t="31532" r="39434" b="32520"/>
          <a:stretch>
            <a:fillRect/>
          </a:stretch>
        </p:blipFill>
        <p:spPr>
          <a:xfrm>
            <a:off x="6860540" y="5281930"/>
            <a:ext cx="900000" cy="450680"/>
          </a:xfrm>
          <a:prstGeom prst="rect">
            <a:avLst/>
          </a:prstGeom>
        </p:spPr>
      </p:pic>
      <p:pic>
        <p:nvPicPr>
          <p:cNvPr id="11" name="图片 10"/>
          <p:cNvPicPr>
            <a:picLocks noChangeAspect="1"/>
          </p:cNvPicPr>
          <p:nvPr/>
        </p:nvPicPr>
        <p:blipFill>
          <a:blip r:embed="rId1"/>
          <a:srcRect l="20205" t="31532" r="39434" b="32520"/>
          <a:stretch>
            <a:fillRect/>
          </a:stretch>
        </p:blipFill>
        <p:spPr>
          <a:xfrm>
            <a:off x="6987540" y="5408930"/>
            <a:ext cx="900000" cy="450680"/>
          </a:xfrm>
          <a:prstGeom prst="rect">
            <a:avLst/>
          </a:prstGeom>
        </p:spPr>
      </p:pic>
      <p:sp>
        <p:nvSpPr>
          <p:cNvPr id="100" name="文本框 99"/>
          <p:cNvSpPr txBox="1"/>
          <p:nvPr/>
        </p:nvSpPr>
        <p:spPr>
          <a:xfrm>
            <a:off x="760730" y="1413510"/>
            <a:ext cx="11199495" cy="1124585"/>
          </a:xfrm>
          <a:prstGeom prst="rect">
            <a:avLst/>
          </a:prstGeom>
          <a:noFill/>
          <a:ln w="9525">
            <a:noFill/>
          </a:ln>
        </p:spPr>
        <p:txBody>
          <a:bodyPr wrap="square">
            <a:spAutoFit/>
          </a:bodyPr>
          <a:p>
            <a:pPr indent="0" fontAlgn="auto">
              <a:lnSpc>
                <a:spcPct val="120000"/>
              </a:lnSpc>
            </a:pPr>
            <a:r>
              <a:rPr lang="zh-CN" sz="2800" b="0">
                <a:latin typeface="方正粗黑宋简体" panose="02000000000000000000" charset="-122"/>
                <a:ea typeface="方正大黑体_GBK" panose="02010600010101010101" charset="-122"/>
              </a:rPr>
              <a:t>会计核算和监督企业（单位）发生的能够以</a:t>
            </a:r>
            <a:r>
              <a:rPr lang="zh-CN" sz="2800" b="0">
                <a:solidFill>
                  <a:srgbClr val="FF0000"/>
                </a:solidFill>
                <a:latin typeface="方正粗黑宋简体" panose="02000000000000000000" charset="-122"/>
                <a:ea typeface="方正大黑体_GBK" panose="02010600010101010101" charset="-122"/>
              </a:rPr>
              <a:t>货币表现</a:t>
            </a:r>
            <a:r>
              <a:rPr lang="zh-CN" sz="2800" b="0">
                <a:latin typeface="方正粗黑宋简体" panose="02000000000000000000" charset="-122"/>
                <a:ea typeface="方正大黑体_GBK" panose="02010600010101010101" charset="-122"/>
              </a:rPr>
              <a:t>的</a:t>
            </a:r>
            <a:r>
              <a:rPr lang="zh-CN" sz="2800" b="0">
                <a:solidFill>
                  <a:srgbClr val="FF0000"/>
                </a:solidFill>
                <a:latin typeface="方正粗黑宋简体" panose="02000000000000000000" charset="-122"/>
                <a:ea typeface="方正大黑体_GBK" panose="02010600010101010101" charset="-122"/>
              </a:rPr>
              <a:t>经济活动</a:t>
            </a:r>
            <a:r>
              <a:rPr lang="zh-CN" sz="2800" b="0">
                <a:latin typeface="方正粗黑宋简体" panose="02000000000000000000" charset="-122"/>
                <a:ea typeface="方正大黑体_GBK" panose="02010600010101010101" charset="-122"/>
              </a:rPr>
              <a:t>，也称作资金运动。</a:t>
            </a:r>
            <a:endParaRPr lang="zh-CN" sz="2800" b="0">
              <a:latin typeface="方正粗黑宋简体" panose="02000000000000000000" charset="-122"/>
              <a:ea typeface="方正大黑体_GBK" panose="02010600010101010101" charset="-122"/>
            </a:endParaRPr>
          </a:p>
        </p:txBody>
      </p:sp>
      <p:grpSp>
        <p:nvGrpSpPr>
          <p:cNvPr id="48" name="组合 47"/>
          <p:cNvGrpSpPr/>
          <p:nvPr/>
        </p:nvGrpSpPr>
        <p:grpSpPr>
          <a:xfrm>
            <a:off x="6801485" y="2468880"/>
            <a:ext cx="1925955" cy="1604645"/>
            <a:chOff x="10151935" y="513999"/>
            <a:chExt cx="3725505" cy="2563086"/>
          </a:xfrm>
        </p:grpSpPr>
        <p:pic>
          <p:nvPicPr>
            <p:cNvPr id="49" name="图形 3"/>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151935" y="513999"/>
              <a:ext cx="3725505" cy="2563086"/>
            </a:xfrm>
            <a:prstGeom prst="rect">
              <a:avLst/>
            </a:prstGeom>
          </p:spPr>
        </p:pic>
        <p:sp>
          <p:nvSpPr>
            <p:cNvPr id="50" name="文本框 4"/>
            <p:cNvSpPr txBox="1"/>
            <p:nvPr/>
          </p:nvSpPr>
          <p:spPr>
            <a:xfrm>
              <a:off x="10369348" y="1279781"/>
              <a:ext cx="3289450" cy="1534606"/>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00000"/>
                </a:lnSpc>
              </a:pPr>
              <a:r>
                <a:rPr lang="zh-CN" altLang="en-US" sz="2200">
                  <a:solidFill>
                    <a:srgbClr val="3D0000"/>
                  </a:solidFill>
                  <a:latin typeface="方正粗黑宋简体" panose="02000000000000000000" charset="-122"/>
                  <a:ea typeface="方正大黑体_GBK" panose="02010600010101010101" charset="-122"/>
                </a:rPr>
                <a:t>特定主体的资金运动</a:t>
              </a:r>
              <a:endParaRPr lang="zh-CN" altLang="en-US" sz="2200">
                <a:solidFill>
                  <a:srgbClr val="3D0000"/>
                </a:solidFill>
                <a:latin typeface="方正粗黑宋简体" panose="02000000000000000000" charset="-122"/>
                <a:ea typeface="方正大黑体_GBK" panose="02010600010101010101" charset="-122"/>
              </a:endParaRPr>
            </a:p>
          </p:txBody>
        </p:sp>
      </p:grpSp>
      <p:sp>
        <p:nvSpPr>
          <p:cNvPr id="2" name="文本框 1" descr="7b0a2020202022776f7264617274223a2022220a7d0a"/>
          <p:cNvSpPr txBox="1"/>
          <p:nvPr/>
        </p:nvSpPr>
        <p:spPr>
          <a:xfrm>
            <a:off x="1012190" y="3171825"/>
            <a:ext cx="2705735" cy="2451100"/>
          </a:xfrm>
          <a:prstGeom prst="rect">
            <a:avLst/>
          </a:prstGeom>
          <a:ln w="28575" cmpd="sng">
            <a:solidFill>
              <a:srgbClr val="0070C0"/>
            </a:solidFill>
            <a:prstDash val="solid"/>
          </a:ln>
        </p:spPr>
        <p:style>
          <a:lnRef idx="2">
            <a:schemeClr val="accent2"/>
          </a:lnRef>
          <a:fillRef idx="0">
            <a:srgbClr val="FFFFFF"/>
          </a:fillRef>
          <a:effectRef idx="0">
            <a:srgbClr val="FFFFFF"/>
          </a:effectRef>
          <a:fontRef idx="minor">
            <a:schemeClr val="tx1"/>
          </a:fontRef>
        </p:style>
        <p:txBody>
          <a:bodyPr wrap="square" rtlCol="0">
            <a:noAutofit/>
          </a:bodyPr>
          <a:p>
            <a:pPr>
              <a:lnSpc>
                <a:spcPct val="150000"/>
              </a:lnSpc>
            </a:pPr>
            <a:r>
              <a:rPr lang="zh-CN" altLang="en-US" sz="2400" b="1">
                <a:ln w="8001">
                  <a:solidFill>
                    <a:schemeClr val="bg1"/>
                  </a:solidFill>
                </a:ln>
                <a:solidFill>
                  <a:srgbClr val="3794FB"/>
                </a:solidFill>
                <a:effectLst>
                  <a:outerShdw blurRad="9144" dist="38100" dir="5400000" algn="t" rotWithShape="0">
                    <a:prstClr val="black">
                      <a:alpha val="40000"/>
                    </a:prstClr>
                  </a:outerShdw>
                </a:effectLst>
                <a:latin typeface="方正粗黑宋简体" panose="02000000000000000000" charset="-122"/>
                <a:ea typeface="方正大黑体_GBK" panose="02010600010101010101" charset="-122"/>
              </a:rPr>
              <a:t>会计记录的经济业务一定要有证明经济业务发生和完成情况的原始凭证。</a:t>
            </a:r>
            <a:endParaRPr lang="zh-CN" altLang="en-US" sz="2400" b="1">
              <a:ln w="8001">
                <a:solidFill>
                  <a:schemeClr val="bg1"/>
                </a:solidFill>
              </a:ln>
              <a:solidFill>
                <a:srgbClr val="3794FB"/>
              </a:solidFill>
              <a:effectLst>
                <a:outerShdw blurRad="9144" dist="38100" dir="5400000" algn="t" rotWithShape="0">
                  <a:prstClr val="black">
                    <a:alpha val="40000"/>
                  </a:prstClr>
                </a:outerShdw>
              </a:effectLst>
              <a:latin typeface="方正粗黑宋简体" panose="02000000000000000000" charset="-122"/>
              <a:ea typeface="方正大黑体_GBK" panose="02010600010101010101" charset="-122"/>
            </a:endParaRPr>
          </a:p>
        </p:txBody>
      </p:sp>
      <p:sp>
        <p:nvSpPr>
          <p:cNvPr id="7170" name="Rectangle 2"/>
          <p:cNvSpPr>
            <a:spLocks noGrp="1"/>
          </p:cNvSpPr>
          <p:nvPr/>
        </p:nvSpPr>
        <p:spPr>
          <a:xfrm>
            <a:off x="1238250" y="381000"/>
            <a:ext cx="7086600" cy="631825"/>
          </a:xfrm>
          <a:prstGeom prst="rect">
            <a:avLst/>
          </a:prstGeom>
          <a:noFill/>
          <a:ln w="9525">
            <a:noFill/>
          </a:ln>
        </p:spPr>
        <p:txBody>
          <a:bodyPr vert="horz" wrap="square" lIns="91440" tIns="45720" rIns="91440" bIns="45720" rtlCol="0" anchor="ctr" anchorCtr="0">
            <a:noAutofit/>
          </a:bodyPr>
          <a:lstStyle>
            <a:lvl1pPr algn="l" rtl="0" fontAlgn="base">
              <a:spcBef>
                <a:spcPct val="0"/>
              </a:spcBef>
              <a:spcAft>
                <a:spcPct val="0"/>
              </a:spcAft>
              <a:defRPr sz="3200" kern="1200">
                <a:solidFill>
                  <a:srgbClr val="FFFFFF"/>
                </a:solidFill>
                <a:latin typeface="方正粗黑宋简体" panose="02000000000000000000" charset="-122"/>
                <a:ea typeface="方正大黑体_GBK" panose="02010600010101010101" charset="-122"/>
                <a:cs typeface="+mn-ea"/>
              </a:defRPr>
            </a:lvl1pPr>
            <a:lvl2pPr algn="l" rtl="0" fontAlgn="base">
              <a:spcBef>
                <a:spcPct val="0"/>
              </a:spcBef>
              <a:spcAft>
                <a:spcPct val="0"/>
              </a:spcAft>
              <a:defRPr sz="3200">
                <a:solidFill>
                  <a:srgbClr val="FFFFFF"/>
                </a:solidFill>
                <a:latin typeface="黑体" panose="02010609060101010101" charset="-122"/>
                <a:ea typeface="黑体" panose="02010609060101010101" charset="-122"/>
              </a:defRPr>
            </a:lvl2pPr>
            <a:lvl3pPr algn="l" rtl="0" fontAlgn="base">
              <a:spcBef>
                <a:spcPct val="0"/>
              </a:spcBef>
              <a:spcAft>
                <a:spcPct val="0"/>
              </a:spcAft>
              <a:defRPr sz="3200">
                <a:solidFill>
                  <a:srgbClr val="FFFFFF"/>
                </a:solidFill>
                <a:latin typeface="黑体" panose="02010609060101010101" charset="-122"/>
                <a:ea typeface="黑体" panose="02010609060101010101" charset="-122"/>
              </a:defRPr>
            </a:lvl3pPr>
            <a:lvl4pPr algn="l" rtl="0" fontAlgn="base">
              <a:spcBef>
                <a:spcPct val="0"/>
              </a:spcBef>
              <a:spcAft>
                <a:spcPct val="0"/>
              </a:spcAft>
              <a:defRPr sz="3200">
                <a:solidFill>
                  <a:srgbClr val="FFFFFF"/>
                </a:solidFill>
                <a:latin typeface="黑体" panose="02010609060101010101" charset="-122"/>
                <a:ea typeface="黑体" panose="02010609060101010101" charset="-122"/>
              </a:defRPr>
            </a:lvl4pPr>
            <a:lvl5pPr algn="l" rtl="0" fontAlgn="base">
              <a:spcBef>
                <a:spcPct val="0"/>
              </a:spcBef>
              <a:spcAft>
                <a:spcPct val="0"/>
              </a:spcAft>
              <a:defRPr sz="3200">
                <a:solidFill>
                  <a:srgbClr val="FFFFFF"/>
                </a:solidFill>
                <a:latin typeface="黑体" panose="02010609060101010101" charset="-122"/>
                <a:ea typeface="黑体" panose="02010609060101010101" charset="-122"/>
              </a:defRPr>
            </a:lvl5pPr>
            <a:lvl6pPr marL="457200" algn="l" rtl="0" fontAlgn="base">
              <a:spcBef>
                <a:spcPct val="0"/>
              </a:spcBef>
              <a:spcAft>
                <a:spcPct val="0"/>
              </a:spcAft>
              <a:defRPr sz="3200">
                <a:solidFill>
                  <a:srgbClr val="FFFFFF"/>
                </a:solidFill>
                <a:latin typeface="黑体" panose="02010609060101010101" charset="-122"/>
                <a:ea typeface="黑体" panose="02010609060101010101" charset="-122"/>
              </a:defRPr>
            </a:lvl6pPr>
            <a:lvl7pPr marL="914400" algn="l" rtl="0" fontAlgn="base">
              <a:spcBef>
                <a:spcPct val="0"/>
              </a:spcBef>
              <a:spcAft>
                <a:spcPct val="0"/>
              </a:spcAft>
              <a:defRPr sz="3200">
                <a:solidFill>
                  <a:srgbClr val="FFFFFF"/>
                </a:solidFill>
                <a:latin typeface="黑体" panose="02010609060101010101" charset="-122"/>
                <a:ea typeface="黑体" panose="02010609060101010101" charset="-122"/>
              </a:defRPr>
            </a:lvl7pPr>
            <a:lvl8pPr marL="1371600" algn="l" rtl="0" fontAlgn="base">
              <a:spcBef>
                <a:spcPct val="0"/>
              </a:spcBef>
              <a:spcAft>
                <a:spcPct val="0"/>
              </a:spcAft>
              <a:defRPr sz="3200">
                <a:solidFill>
                  <a:srgbClr val="FFFFFF"/>
                </a:solidFill>
                <a:latin typeface="黑体" panose="02010609060101010101" charset="-122"/>
                <a:ea typeface="黑体" panose="02010609060101010101" charset="-122"/>
              </a:defRPr>
            </a:lvl8pPr>
            <a:lvl9pPr marL="1828800" algn="l" rtl="0" fontAlgn="base">
              <a:spcBef>
                <a:spcPct val="0"/>
              </a:spcBef>
              <a:spcAft>
                <a:spcPct val="0"/>
              </a:spcAft>
              <a:defRPr sz="3200">
                <a:solidFill>
                  <a:srgbClr val="FFFFFF"/>
                </a:solidFill>
                <a:latin typeface="黑体" panose="02010609060101010101" charset="-122"/>
                <a:ea typeface="黑体" panose="02010609060101010101" charset="-122"/>
              </a:defRPr>
            </a:lvl9pPr>
          </a:lstStyle>
          <a:p>
            <a:pPr lvl="0" algn="l" defTabSz="914400">
              <a:buClrTx/>
              <a:buSzTx/>
              <a:buFontTx/>
            </a:pPr>
            <a:r>
              <a:rPr lang="zh-CN" altLang="en-US" sz="2800" b="0" dirty="0">
                <a:solidFill>
                  <a:srgbClr val="000080"/>
                </a:solidFill>
                <a:sym typeface="方正大黑体_GBK" panose="02010600010101010101" charset="-122"/>
              </a:rPr>
              <a:t>（一）账簿的概念</a:t>
            </a:r>
            <a:endParaRPr lang="zh-CN" altLang="en-US" sz="2800" b="0" dirty="0">
              <a:solidFill>
                <a:srgbClr val="000080"/>
              </a:solidFill>
              <a:sym typeface="方正大黑体_GBK" panose="02010600010101010101" charset="-122"/>
            </a:endParaRPr>
          </a:p>
        </p:txBody>
      </p:sp>
    </p:spTree>
    <p:custDataLst>
      <p:tags r:id="rId7"/>
    </p:custData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7" presetClass="entr" presetSubtype="0" fill="hold" nodeType="clickEffect">
                                  <p:stCondLst>
                                    <p:cond delay="0"/>
                                  </p:stCondLst>
                                  <p:iterate type="lt">
                                    <p:tmPct val="50000"/>
                                  </p:iterate>
                                  <p:childTnLst>
                                    <p:set>
                                      <p:cBhvr>
                                        <p:cTn id="44" dur="1" fill="hold">
                                          <p:stCondLst>
                                            <p:cond delay="0"/>
                                          </p:stCondLst>
                                        </p:cTn>
                                        <p:tgtEl>
                                          <p:spTgt spid="100">
                                            <p:txEl>
                                              <p:pRg st="0" end="0"/>
                                            </p:txEl>
                                          </p:spTgt>
                                        </p:tgtEl>
                                        <p:attrNameLst>
                                          <p:attrName>style.visibility</p:attrName>
                                        </p:attrNameLst>
                                      </p:cBhvr>
                                      <p:to>
                                        <p:strVal val="visible"/>
                                      </p:to>
                                    </p:set>
                                    <p:anim calcmode="discrete" valueType="clr">
                                      <p:cBhvr override="childStyle">
                                        <p:cTn id="45" dur="80"/>
                                        <p:tgtEl>
                                          <p:spTgt spid="10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100">
                                            <p:txEl>
                                              <p:pRg st="0" end="0"/>
                                            </p:txEl>
                                          </p:spTgt>
                                        </p:tgtEl>
                                        <p:attrNameLst>
                                          <p:attrName>fillcolor</p:attrName>
                                        </p:attrNameLst>
                                      </p:cBhvr>
                                      <p:tavLst>
                                        <p:tav tm="0">
                                          <p:val>
                                            <p:clrVal>
                                              <a:schemeClr val="accent2"/>
                                            </p:clrVal>
                                          </p:val>
                                        </p:tav>
                                        <p:tav tm="50000">
                                          <p:val>
                                            <p:clrVal>
                                              <a:schemeClr val="hlink"/>
                                            </p:clrVal>
                                          </p:val>
                                        </p:tav>
                                      </p:tavLst>
                                    </p:anim>
                                    <p:set>
                                      <p:cBhvr>
                                        <p:cTn id="47" dur="80"/>
                                        <p:tgtEl>
                                          <p:spTgt spid="100">
                                            <p:txEl>
                                              <p:pRg st="0" end="0"/>
                                            </p:txEl>
                                          </p:spTgt>
                                        </p:tgtEl>
                                        <p:attrNameLst>
                                          <p:attrName>fill.type</p:attrName>
                                        </p:attrNameLst>
                                      </p:cBhvr>
                                      <p:to>
                                        <p:strVal val="solid"/>
                                      </p:to>
                                    </p:set>
                                  </p:childTnLst>
                                </p:cTn>
                              </p:par>
                            </p:childTnLst>
                          </p:cTn>
                        </p:par>
                        <p:par>
                          <p:cTn id="48" fill="hold">
                            <p:stCondLst>
                              <p:cond delay="1519"/>
                            </p:stCondLst>
                            <p:childTnLst>
                              <p:par>
                                <p:cTn id="49" presetID="1" presetClass="entr" presetSubtype="0" fill="hold" nodeType="afterEffect">
                                  <p:stCondLst>
                                    <p:cond delay="0"/>
                                  </p:stCondLst>
                                  <p:childTnLst>
                                    <p:set>
                                      <p:cBhvr>
                                        <p:cTn id="50" dur="1" fill="hold">
                                          <p:stCondLst>
                                            <p:cond delay="0"/>
                                          </p:stCondLst>
                                        </p:cTn>
                                        <p:tgtEl>
                                          <p:spTgt spid="4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5" grpId="0"/>
      <p:bldP spid="12" grpId="0" bldLvl="0" animBg="1"/>
      <p:bldP spid="26" grpId="1"/>
      <p:bldP spid="25" grpId="1"/>
      <p:bldP spid="12" grpId="1" animBg="1"/>
      <p:bldP spid="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rcRect l="6302" t="6485" r="5026" b="37727"/>
          <a:stretch>
            <a:fillRect/>
          </a:stretch>
        </p:blipFill>
        <p:spPr>
          <a:xfrm>
            <a:off x="5650865" y="1859280"/>
            <a:ext cx="2162175" cy="1196340"/>
          </a:xfrm>
          <a:prstGeom prst="rect">
            <a:avLst/>
          </a:prstGeom>
        </p:spPr>
      </p:pic>
      <p:pic>
        <p:nvPicPr>
          <p:cNvPr id="6" name="图片 5"/>
          <p:cNvPicPr>
            <a:picLocks noChangeAspect="1"/>
          </p:cNvPicPr>
          <p:nvPr/>
        </p:nvPicPr>
        <p:blipFill>
          <a:blip r:embed="rId2"/>
          <a:stretch>
            <a:fillRect/>
          </a:stretch>
        </p:blipFill>
        <p:spPr>
          <a:xfrm>
            <a:off x="8571230" y="1716405"/>
            <a:ext cx="2588895" cy="1712595"/>
          </a:xfrm>
          <a:prstGeom prst="rect">
            <a:avLst/>
          </a:prstGeom>
        </p:spPr>
      </p:pic>
      <p:sp>
        <p:nvSpPr>
          <p:cNvPr id="7" name="圆角矩形 6"/>
          <p:cNvSpPr/>
          <p:nvPr/>
        </p:nvSpPr>
        <p:spPr>
          <a:xfrm>
            <a:off x="1953260" y="2100580"/>
            <a:ext cx="1798955" cy="526415"/>
          </a:xfrm>
          <a:prstGeom prst="roundRect">
            <a:avLst/>
          </a:prstGeom>
        </p:spPr>
        <p:style>
          <a:lnRef idx="2">
            <a:schemeClr val="accent2"/>
          </a:lnRef>
          <a:fillRef idx="0">
            <a:srgbClr val="FFFFFF"/>
          </a:fillRef>
          <a:effectRef idx="0">
            <a:srgbClr val="FFFFFF"/>
          </a:effectRef>
          <a:fontRef idx="minor">
            <a:schemeClr val="tx1"/>
          </a:fontRef>
        </p:style>
        <p:txBody>
          <a:bodyPr rtlCol="0" anchor="ctr"/>
          <a:p>
            <a:pPr algn="ctr"/>
            <a:r>
              <a:rPr lang="zh-CN" altLang="en-US" sz="2800">
                <a:solidFill>
                  <a:srgbClr val="002060"/>
                </a:solidFill>
              </a:rPr>
              <a:t>原始凭证</a:t>
            </a:r>
            <a:endParaRPr lang="zh-CN" altLang="en-US" sz="2800">
              <a:solidFill>
                <a:srgbClr val="002060"/>
              </a:solidFill>
            </a:endParaRPr>
          </a:p>
        </p:txBody>
      </p:sp>
      <p:sp>
        <p:nvSpPr>
          <p:cNvPr id="8" name="右箭头 7"/>
          <p:cNvSpPr/>
          <p:nvPr/>
        </p:nvSpPr>
        <p:spPr>
          <a:xfrm>
            <a:off x="4375785" y="3905885"/>
            <a:ext cx="1143000" cy="408305"/>
          </a:xfrm>
          <a:prstGeom prst="rightArrow">
            <a:avLst/>
          </a:prstGeom>
          <a:solidFill>
            <a:schemeClr val="accent2"/>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
            <a:endParaRPr kumimoji="0" lang="zh-CN" altLang="en-US" sz="2400" b="0" i="0" u="none" strike="noStrike" cap="none" normalizeH="0" baseline="0" dirty="0" smtClean="0">
              <a:ln>
                <a:noFill/>
              </a:ln>
              <a:solidFill>
                <a:schemeClr val="tx1"/>
              </a:solidFill>
              <a:effectLst/>
              <a:latin typeface="Arial" panose="020B0604020202020204" pitchFamily="34" charset="0"/>
            </a:endParaRPr>
          </a:p>
        </p:txBody>
      </p:sp>
      <p:sp>
        <p:nvSpPr>
          <p:cNvPr id="9" name="圆角矩形 8"/>
          <p:cNvSpPr/>
          <p:nvPr/>
        </p:nvSpPr>
        <p:spPr>
          <a:xfrm>
            <a:off x="1953260" y="3787775"/>
            <a:ext cx="1798955" cy="526415"/>
          </a:xfrm>
          <a:prstGeom prst="roundRect">
            <a:avLst/>
          </a:prstGeom>
          <a:noFill/>
          <a:ln w="25400" cap="flat" cmpd="sng" algn="ctr">
            <a:solidFill>
              <a:srgbClr val="333399"/>
            </a:solidFill>
            <a:prstDash val="solid"/>
          </a:ln>
          <a:effectLst/>
        </p:spPr>
        <p:style>
          <a:lnRef idx="2">
            <a:schemeClr val="accent2"/>
          </a:lnRef>
          <a:fillRef idx="0">
            <a:srgbClr val="FFFFFF"/>
          </a:fillRef>
          <a:effectRef idx="0">
            <a:srgbClr val="FFFFFF"/>
          </a:effectRef>
          <a:fontRef idx="minor">
            <a:schemeClr val="tx1"/>
          </a:fontRef>
        </p:style>
        <p:txBody>
          <a:bodyPr rtlCol="0" anchor="ctr"/>
          <a:p>
            <a:pPr algn="ctr"/>
            <a:r>
              <a:rPr lang="zh-CN" altLang="en-US" sz="2800">
                <a:solidFill>
                  <a:srgbClr val="002060"/>
                </a:solidFill>
              </a:rPr>
              <a:t>记账凭证</a:t>
            </a:r>
            <a:endParaRPr lang="zh-CN" altLang="en-US" sz="2800">
              <a:solidFill>
                <a:srgbClr val="002060"/>
              </a:solidFill>
            </a:endParaRPr>
          </a:p>
        </p:txBody>
      </p:sp>
      <p:sp>
        <p:nvSpPr>
          <p:cNvPr id="10" name="右箭头 9"/>
          <p:cNvSpPr/>
          <p:nvPr/>
        </p:nvSpPr>
        <p:spPr>
          <a:xfrm>
            <a:off x="4312285" y="2100580"/>
            <a:ext cx="1143000" cy="408305"/>
          </a:xfrm>
          <a:prstGeom prst="rightArrow">
            <a:avLst/>
          </a:prstGeom>
          <a:solidFill>
            <a:schemeClr val="accent2"/>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
            <a:endParaRPr kumimoji="0" lang="zh-CN" altLang="en-US" sz="2400" b="0" i="0" u="none" strike="noStrike" cap="none" normalizeH="0" baseline="0" dirty="0" smtClean="0">
              <a:ln>
                <a:noFill/>
              </a:ln>
              <a:solidFill>
                <a:schemeClr val="tx1"/>
              </a:solidFill>
              <a:effectLst/>
              <a:latin typeface="Arial" panose="020B0604020202020204" pitchFamily="34" charset="0"/>
            </a:endParaRPr>
          </a:p>
        </p:txBody>
      </p:sp>
      <p:sp>
        <p:nvSpPr>
          <p:cNvPr id="11" name="圆角矩形 10"/>
          <p:cNvSpPr/>
          <p:nvPr/>
        </p:nvSpPr>
        <p:spPr>
          <a:xfrm>
            <a:off x="5832475" y="3496945"/>
            <a:ext cx="4429125" cy="1681480"/>
          </a:xfrm>
          <a:prstGeom prst="roundRect">
            <a:avLst/>
          </a:prstGeom>
          <a:noFill/>
          <a:ln w="25400" cap="flat" cmpd="sng" algn="ctr">
            <a:solidFill>
              <a:srgbClr val="333399"/>
            </a:solidFill>
            <a:prstDash val="solid"/>
          </a:ln>
          <a:effectLst/>
        </p:spPr>
        <p:style>
          <a:lnRef idx="2">
            <a:schemeClr val="accent2"/>
          </a:lnRef>
          <a:fillRef idx="0">
            <a:srgbClr val="FFFFFF"/>
          </a:fillRef>
          <a:effectRef idx="0">
            <a:srgbClr val="FFFFFF"/>
          </a:effectRef>
          <a:fontRef idx="minor">
            <a:schemeClr val="tx1"/>
          </a:fontRef>
        </p:style>
        <p:txBody>
          <a:bodyPr rtlCol="0" anchor="ctr"/>
          <a:p>
            <a:pPr algn="ctr">
              <a:lnSpc>
                <a:spcPct val="120000"/>
              </a:lnSpc>
              <a:spcBef>
                <a:spcPts val="0"/>
              </a:spcBef>
              <a:spcAft>
                <a:spcPts val="0"/>
              </a:spcAft>
            </a:pP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记账凭证</a:t>
            </a:r>
            <a:endPar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endParaRPr>
          </a:p>
          <a:p>
            <a:pPr algn="l">
              <a:lnSpc>
                <a:spcPct val="120000"/>
              </a:lnSpc>
              <a:spcBef>
                <a:spcPts val="0"/>
              </a:spcBef>
              <a:spcAft>
                <a:spcPts val="0"/>
              </a:spcAft>
            </a:pP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摘要：报销差旅费</a:t>
            </a:r>
            <a:endPar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endParaRPr>
          </a:p>
          <a:p>
            <a:pPr algn="l">
              <a:lnSpc>
                <a:spcPct val="120000"/>
              </a:lnSpc>
              <a:spcBef>
                <a:spcPts val="0"/>
              </a:spcBef>
              <a:spcAft>
                <a:spcPts val="0"/>
              </a:spcAft>
            </a:pP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借：管理费用</a:t>
            </a: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  680</a:t>
            </a:r>
            <a:endPar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endParaRPr>
          </a:p>
          <a:p>
            <a:pPr algn="l">
              <a:lnSpc>
                <a:spcPct val="120000"/>
              </a:lnSpc>
              <a:spcBef>
                <a:spcPts val="0"/>
              </a:spcBef>
              <a:spcAft>
                <a:spcPts val="0"/>
              </a:spcAft>
            </a:pP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      </a:t>
            </a: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贷：其他应收款</a:t>
            </a: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a:t>
            </a: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张三</a:t>
            </a: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   680</a:t>
            </a:r>
            <a:endParaRPr lang="zh-CN" altLang="en-US" sz="2000">
              <a:solidFill>
                <a:srgbClr val="002060"/>
              </a:solidFill>
              <a:latin typeface="方正粗黑宋简体" panose="02000000000000000000" charset="-122"/>
              <a:ea typeface="方正大黑体_GBK" panose="02010600010101010101" charset="-122"/>
            </a:endParaRPr>
          </a:p>
          <a:p>
            <a:pPr algn="ctr"/>
            <a:endParaRPr lang="zh-CN" altLang="en-US" sz="2000">
              <a:solidFill>
                <a:srgbClr val="002060"/>
              </a:solidFill>
              <a:latin typeface="方正粗黑宋简体" panose="02000000000000000000" charset="-122"/>
              <a:ea typeface="方正大黑体_GBK" panose="02010600010101010101" charset="-122"/>
            </a:endParaRPr>
          </a:p>
        </p:txBody>
      </p:sp>
      <p:sp>
        <p:nvSpPr>
          <p:cNvPr id="7170" name="Rectangle 2"/>
          <p:cNvSpPr>
            <a:spLocks noGrp="1"/>
          </p:cNvSpPr>
          <p:nvPr/>
        </p:nvSpPr>
        <p:spPr>
          <a:xfrm>
            <a:off x="1238250" y="381000"/>
            <a:ext cx="7086600" cy="631825"/>
          </a:xfrm>
          <a:prstGeom prst="rect">
            <a:avLst/>
          </a:prstGeom>
          <a:noFill/>
          <a:ln w="9525">
            <a:noFill/>
          </a:ln>
        </p:spPr>
        <p:txBody>
          <a:bodyPr vert="horz" wrap="square" lIns="91440" tIns="45720" rIns="91440" bIns="45720" rtlCol="0" anchor="ctr" anchorCtr="0">
            <a:noAutofit/>
          </a:bodyPr>
          <a:lstStyle>
            <a:lvl1pPr algn="l" rtl="0" fontAlgn="base">
              <a:spcBef>
                <a:spcPct val="0"/>
              </a:spcBef>
              <a:spcAft>
                <a:spcPct val="0"/>
              </a:spcAft>
              <a:defRPr sz="3200" kern="1200">
                <a:solidFill>
                  <a:srgbClr val="FFFFFF"/>
                </a:solidFill>
                <a:latin typeface="方正粗黑宋简体" panose="02000000000000000000" charset="-122"/>
                <a:ea typeface="方正大黑体_GBK" panose="02010600010101010101" charset="-122"/>
                <a:cs typeface="+mn-ea"/>
              </a:defRPr>
            </a:lvl1pPr>
            <a:lvl2pPr algn="l" rtl="0" fontAlgn="base">
              <a:spcBef>
                <a:spcPct val="0"/>
              </a:spcBef>
              <a:spcAft>
                <a:spcPct val="0"/>
              </a:spcAft>
              <a:defRPr sz="3200">
                <a:solidFill>
                  <a:srgbClr val="FFFFFF"/>
                </a:solidFill>
                <a:latin typeface="黑体" panose="02010609060101010101" charset="-122"/>
                <a:ea typeface="黑体" panose="02010609060101010101" charset="-122"/>
              </a:defRPr>
            </a:lvl2pPr>
            <a:lvl3pPr algn="l" rtl="0" fontAlgn="base">
              <a:spcBef>
                <a:spcPct val="0"/>
              </a:spcBef>
              <a:spcAft>
                <a:spcPct val="0"/>
              </a:spcAft>
              <a:defRPr sz="3200">
                <a:solidFill>
                  <a:srgbClr val="FFFFFF"/>
                </a:solidFill>
                <a:latin typeface="黑体" panose="02010609060101010101" charset="-122"/>
                <a:ea typeface="黑体" panose="02010609060101010101" charset="-122"/>
              </a:defRPr>
            </a:lvl3pPr>
            <a:lvl4pPr algn="l" rtl="0" fontAlgn="base">
              <a:spcBef>
                <a:spcPct val="0"/>
              </a:spcBef>
              <a:spcAft>
                <a:spcPct val="0"/>
              </a:spcAft>
              <a:defRPr sz="3200">
                <a:solidFill>
                  <a:srgbClr val="FFFFFF"/>
                </a:solidFill>
                <a:latin typeface="黑体" panose="02010609060101010101" charset="-122"/>
                <a:ea typeface="黑体" panose="02010609060101010101" charset="-122"/>
              </a:defRPr>
            </a:lvl4pPr>
            <a:lvl5pPr algn="l" rtl="0" fontAlgn="base">
              <a:spcBef>
                <a:spcPct val="0"/>
              </a:spcBef>
              <a:spcAft>
                <a:spcPct val="0"/>
              </a:spcAft>
              <a:defRPr sz="3200">
                <a:solidFill>
                  <a:srgbClr val="FFFFFF"/>
                </a:solidFill>
                <a:latin typeface="黑体" panose="02010609060101010101" charset="-122"/>
                <a:ea typeface="黑体" panose="02010609060101010101" charset="-122"/>
              </a:defRPr>
            </a:lvl5pPr>
            <a:lvl6pPr marL="457200" algn="l" rtl="0" fontAlgn="base">
              <a:spcBef>
                <a:spcPct val="0"/>
              </a:spcBef>
              <a:spcAft>
                <a:spcPct val="0"/>
              </a:spcAft>
              <a:defRPr sz="3200">
                <a:solidFill>
                  <a:srgbClr val="FFFFFF"/>
                </a:solidFill>
                <a:latin typeface="黑体" panose="02010609060101010101" charset="-122"/>
                <a:ea typeface="黑体" panose="02010609060101010101" charset="-122"/>
              </a:defRPr>
            </a:lvl6pPr>
            <a:lvl7pPr marL="914400" algn="l" rtl="0" fontAlgn="base">
              <a:spcBef>
                <a:spcPct val="0"/>
              </a:spcBef>
              <a:spcAft>
                <a:spcPct val="0"/>
              </a:spcAft>
              <a:defRPr sz="3200">
                <a:solidFill>
                  <a:srgbClr val="FFFFFF"/>
                </a:solidFill>
                <a:latin typeface="黑体" panose="02010609060101010101" charset="-122"/>
                <a:ea typeface="黑体" panose="02010609060101010101" charset="-122"/>
              </a:defRPr>
            </a:lvl7pPr>
            <a:lvl8pPr marL="1371600" algn="l" rtl="0" fontAlgn="base">
              <a:spcBef>
                <a:spcPct val="0"/>
              </a:spcBef>
              <a:spcAft>
                <a:spcPct val="0"/>
              </a:spcAft>
              <a:defRPr sz="3200">
                <a:solidFill>
                  <a:srgbClr val="FFFFFF"/>
                </a:solidFill>
                <a:latin typeface="黑体" panose="02010609060101010101" charset="-122"/>
                <a:ea typeface="黑体" panose="02010609060101010101" charset="-122"/>
              </a:defRPr>
            </a:lvl8pPr>
            <a:lvl9pPr marL="1828800" algn="l" rtl="0" fontAlgn="base">
              <a:spcBef>
                <a:spcPct val="0"/>
              </a:spcBef>
              <a:spcAft>
                <a:spcPct val="0"/>
              </a:spcAft>
              <a:defRPr sz="3200">
                <a:solidFill>
                  <a:srgbClr val="FFFFFF"/>
                </a:solidFill>
                <a:latin typeface="黑体" panose="02010609060101010101" charset="-122"/>
                <a:ea typeface="黑体" panose="02010609060101010101" charset="-122"/>
              </a:defRPr>
            </a:lvl9pPr>
          </a:lstStyle>
          <a:p>
            <a:pPr lvl="0" algn="l" defTabSz="914400">
              <a:buClrTx/>
              <a:buSzTx/>
              <a:buFontTx/>
            </a:pPr>
            <a:r>
              <a:rPr lang="zh-CN" altLang="en-US" sz="2800" b="0" dirty="0">
                <a:solidFill>
                  <a:srgbClr val="000080"/>
                </a:solidFill>
                <a:sym typeface="方正大黑体_GBK" panose="02010600010101010101" charset="-122"/>
              </a:rPr>
              <a:t>（一）账簿的概念</a:t>
            </a:r>
            <a:endParaRPr lang="zh-CN" altLang="en-US" sz="2800" b="0" dirty="0">
              <a:solidFill>
                <a:srgbClr val="000080"/>
              </a:solidFill>
              <a:sym typeface="方正大黑体_GBK" panose="02010600010101010101" charset="-122"/>
            </a:endParaRPr>
          </a:p>
        </p:txBody>
      </p:sp>
      <p:sp>
        <p:nvSpPr>
          <p:cNvPr id="2" name="文本框 1"/>
          <p:cNvSpPr txBox="1"/>
          <p:nvPr/>
        </p:nvSpPr>
        <p:spPr>
          <a:xfrm>
            <a:off x="2268855" y="1672590"/>
            <a:ext cx="4064000" cy="368300"/>
          </a:xfrm>
          <a:prstGeom prst="rect">
            <a:avLst/>
          </a:prstGeom>
          <a:noFill/>
        </p:spPr>
        <p:txBody>
          <a:bodyPr wrap="square" rtlCol="0">
            <a:spAutoFit/>
          </a:bodyPr>
          <a:p>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右箭头 7"/>
          <p:cNvSpPr/>
          <p:nvPr/>
        </p:nvSpPr>
        <p:spPr>
          <a:xfrm>
            <a:off x="4957445" y="2388870"/>
            <a:ext cx="1143000" cy="408305"/>
          </a:xfrm>
          <a:prstGeom prst="rightArrow">
            <a:avLst/>
          </a:prstGeom>
          <a:solidFill>
            <a:schemeClr val="accent2"/>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
            <a:endParaRPr kumimoji="0" lang="zh-CN" altLang="en-US" sz="2400" b="0" i="0" u="none" strike="noStrike" cap="none" normalizeH="0" baseline="0" dirty="0" smtClean="0">
              <a:ln>
                <a:noFill/>
              </a:ln>
              <a:solidFill>
                <a:schemeClr val="tx1"/>
              </a:solidFill>
              <a:effectLst/>
              <a:latin typeface="Arial" panose="020B0604020202020204" pitchFamily="34" charset="0"/>
            </a:endParaRPr>
          </a:p>
        </p:txBody>
      </p:sp>
      <p:sp>
        <p:nvSpPr>
          <p:cNvPr id="9" name="圆角矩形 8"/>
          <p:cNvSpPr/>
          <p:nvPr>
            <p:custDataLst>
              <p:tags r:id="rId1"/>
            </p:custDataLst>
          </p:nvPr>
        </p:nvSpPr>
        <p:spPr>
          <a:xfrm>
            <a:off x="7550150" y="1146175"/>
            <a:ext cx="1798955" cy="526415"/>
          </a:xfrm>
          <a:prstGeom prst="roundRect">
            <a:avLst/>
          </a:prstGeom>
          <a:noFill/>
          <a:ln w="25400" cap="flat" cmpd="sng" algn="ctr">
            <a:solidFill>
              <a:srgbClr val="333399"/>
            </a:solidFill>
            <a:prstDash val="solid"/>
          </a:ln>
          <a:effectLst/>
        </p:spPr>
        <p:style>
          <a:lnRef idx="2">
            <a:schemeClr val="accent2"/>
          </a:lnRef>
          <a:fillRef idx="0">
            <a:srgbClr val="FFFFFF"/>
          </a:fillRef>
          <a:effectRef idx="0">
            <a:srgbClr val="FFFFFF"/>
          </a:effectRef>
          <a:fontRef idx="minor">
            <a:schemeClr val="tx1"/>
          </a:fontRef>
        </p:style>
        <p:txBody>
          <a:bodyPr rtlCol="0" anchor="ctr"/>
          <a:p>
            <a:pPr algn="ctr"/>
            <a:r>
              <a:rPr lang="zh-CN" altLang="en-US" sz="2800">
                <a:solidFill>
                  <a:srgbClr val="002060"/>
                </a:solidFill>
              </a:rPr>
              <a:t>记账凭证</a:t>
            </a:r>
            <a:endParaRPr lang="zh-CN" altLang="en-US" sz="2800">
              <a:solidFill>
                <a:srgbClr val="002060"/>
              </a:solidFill>
            </a:endParaRPr>
          </a:p>
        </p:txBody>
      </p:sp>
      <p:sp>
        <p:nvSpPr>
          <p:cNvPr id="11" name="圆角矩形 10"/>
          <p:cNvSpPr/>
          <p:nvPr>
            <p:custDataLst>
              <p:tags r:id="rId2"/>
            </p:custDataLst>
          </p:nvPr>
        </p:nvSpPr>
        <p:spPr>
          <a:xfrm>
            <a:off x="6332855" y="1796415"/>
            <a:ext cx="4429125" cy="1451610"/>
          </a:xfrm>
          <a:prstGeom prst="roundRect">
            <a:avLst/>
          </a:prstGeom>
          <a:noFill/>
          <a:ln w="25400" cap="flat" cmpd="sng" algn="ctr">
            <a:solidFill>
              <a:srgbClr val="333399"/>
            </a:solidFill>
            <a:prstDash val="solid"/>
          </a:ln>
          <a:effectLst/>
        </p:spPr>
        <p:style>
          <a:lnRef idx="2">
            <a:schemeClr val="accent2"/>
          </a:lnRef>
          <a:fillRef idx="0">
            <a:srgbClr val="FFFFFF"/>
          </a:fillRef>
          <a:effectRef idx="0">
            <a:srgbClr val="FFFFFF"/>
          </a:effectRef>
          <a:fontRef idx="minor">
            <a:schemeClr val="tx1"/>
          </a:fontRef>
        </p:style>
        <p:txBody>
          <a:bodyPr rtlCol="0" anchor="ctr"/>
          <a:p>
            <a:pPr algn="ctr">
              <a:lnSpc>
                <a:spcPct val="120000"/>
              </a:lnSpc>
              <a:spcBef>
                <a:spcPts val="0"/>
              </a:spcBef>
              <a:spcAft>
                <a:spcPts val="0"/>
              </a:spcAft>
            </a:pPr>
            <a:endPar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endParaRPr>
          </a:p>
          <a:p>
            <a:pPr algn="l">
              <a:lnSpc>
                <a:spcPct val="120000"/>
              </a:lnSpc>
              <a:spcBef>
                <a:spcPts val="0"/>
              </a:spcBef>
              <a:spcAft>
                <a:spcPts val="0"/>
              </a:spcAft>
            </a:pP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摘要：提现</a:t>
            </a:r>
            <a:endPar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endParaRPr>
          </a:p>
          <a:p>
            <a:pPr algn="l">
              <a:lnSpc>
                <a:spcPct val="120000"/>
              </a:lnSpc>
              <a:spcBef>
                <a:spcPts val="0"/>
              </a:spcBef>
              <a:spcAft>
                <a:spcPts val="0"/>
              </a:spcAft>
            </a:pP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借：库存现金</a:t>
            </a: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  2000</a:t>
            </a:r>
            <a:endPar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endParaRPr>
          </a:p>
          <a:p>
            <a:pPr algn="l">
              <a:lnSpc>
                <a:spcPct val="120000"/>
              </a:lnSpc>
              <a:spcBef>
                <a:spcPts val="0"/>
              </a:spcBef>
              <a:spcAft>
                <a:spcPts val="0"/>
              </a:spcAft>
            </a:pP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      </a:t>
            </a: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贷：</a:t>
            </a:r>
            <a:r>
              <a:rPr lang="zh-CN" sz="2000">
                <a:solidFill>
                  <a:srgbClr val="002060"/>
                </a:solidFill>
                <a:latin typeface="方正粗黑宋简体" panose="02000000000000000000" charset="-122"/>
                <a:ea typeface="方正大黑体_GBK" panose="02010600010101010101" charset="-122"/>
                <a:cs typeface="方正大黑体_GBK" panose="02010600010101010101" charset="-122"/>
              </a:rPr>
              <a:t>银行存款</a:t>
            </a: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    2000</a:t>
            </a:r>
            <a:endParaRPr lang="zh-CN" altLang="en-US" sz="2000">
              <a:solidFill>
                <a:srgbClr val="002060"/>
              </a:solidFill>
              <a:latin typeface="方正粗黑宋简体" panose="02000000000000000000" charset="-122"/>
              <a:ea typeface="方正大黑体_GBK" panose="02010600010101010101" charset="-122"/>
            </a:endParaRPr>
          </a:p>
          <a:p>
            <a:pPr algn="ctr"/>
            <a:endParaRPr lang="zh-CN" altLang="en-US" sz="2000">
              <a:solidFill>
                <a:srgbClr val="002060"/>
              </a:solidFill>
              <a:latin typeface="方正粗黑宋简体" panose="02000000000000000000" charset="-122"/>
              <a:ea typeface="方正大黑体_GBK" panose="02010600010101010101" charset="-122"/>
            </a:endParaRPr>
          </a:p>
        </p:txBody>
      </p:sp>
      <p:sp>
        <p:nvSpPr>
          <p:cNvPr id="7170" name="Rectangle 2"/>
          <p:cNvSpPr>
            <a:spLocks noGrp="1"/>
          </p:cNvSpPr>
          <p:nvPr/>
        </p:nvSpPr>
        <p:spPr>
          <a:xfrm>
            <a:off x="1238250" y="381000"/>
            <a:ext cx="7086600" cy="631825"/>
          </a:xfrm>
          <a:prstGeom prst="rect">
            <a:avLst/>
          </a:prstGeom>
          <a:noFill/>
          <a:ln w="9525">
            <a:noFill/>
          </a:ln>
        </p:spPr>
        <p:txBody>
          <a:bodyPr vert="horz" wrap="square" lIns="91440" tIns="45720" rIns="91440" bIns="45720" rtlCol="0" anchor="ctr" anchorCtr="0">
            <a:noAutofit/>
          </a:bodyPr>
          <a:lstStyle>
            <a:lvl1pPr algn="l" rtl="0" fontAlgn="base">
              <a:spcBef>
                <a:spcPct val="0"/>
              </a:spcBef>
              <a:spcAft>
                <a:spcPct val="0"/>
              </a:spcAft>
              <a:defRPr sz="3200" kern="1200">
                <a:solidFill>
                  <a:srgbClr val="FFFFFF"/>
                </a:solidFill>
                <a:latin typeface="方正粗黑宋简体" panose="02000000000000000000" charset="-122"/>
                <a:ea typeface="方正大黑体_GBK" panose="02010600010101010101" charset="-122"/>
                <a:cs typeface="+mn-ea"/>
              </a:defRPr>
            </a:lvl1pPr>
            <a:lvl2pPr algn="l" rtl="0" fontAlgn="base">
              <a:spcBef>
                <a:spcPct val="0"/>
              </a:spcBef>
              <a:spcAft>
                <a:spcPct val="0"/>
              </a:spcAft>
              <a:defRPr sz="3200">
                <a:solidFill>
                  <a:srgbClr val="FFFFFF"/>
                </a:solidFill>
                <a:latin typeface="黑体" panose="02010609060101010101" charset="-122"/>
                <a:ea typeface="黑体" panose="02010609060101010101" charset="-122"/>
              </a:defRPr>
            </a:lvl2pPr>
            <a:lvl3pPr algn="l" rtl="0" fontAlgn="base">
              <a:spcBef>
                <a:spcPct val="0"/>
              </a:spcBef>
              <a:spcAft>
                <a:spcPct val="0"/>
              </a:spcAft>
              <a:defRPr sz="3200">
                <a:solidFill>
                  <a:srgbClr val="FFFFFF"/>
                </a:solidFill>
                <a:latin typeface="黑体" panose="02010609060101010101" charset="-122"/>
                <a:ea typeface="黑体" panose="02010609060101010101" charset="-122"/>
              </a:defRPr>
            </a:lvl3pPr>
            <a:lvl4pPr algn="l" rtl="0" fontAlgn="base">
              <a:spcBef>
                <a:spcPct val="0"/>
              </a:spcBef>
              <a:spcAft>
                <a:spcPct val="0"/>
              </a:spcAft>
              <a:defRPr sz="3200">
                <a:solidFill>
                  <a:srgbClr val="FFFFFF"/>
                </a:solidFill>
                <a:latin typeface="黑体" panose="02010609060101010101" charset="-122"/>
                <a:ea typeface="黑体" panose="02010609060101010101" charset="-122"/>
              </a:defRPr>
            </a:lvl4pPr>
            <a:lvl5pPr algn="l" rtl="0" fontAlgn="base">
              <a:spcBef>
                <a:spcPct val="0"/>
              </a:spcBef>
              <a:spcAft>
                <a:spcPct val="0"/>
              </a:spcAft>
              <a:defRPr sz="3200">
                <a:solidFill>
                  <a:srgbClr val="FFFFFF"/>
                </a:solidFill>
                <a:latin typeface="黑体" panose="02010609060101010101" charset="-122"/>
                <a:ea typeface="黑体" panose="02010609060101010101" charset="-122"/>
              </a:defRPr>
            </a:lvl5pPr>
            <a:lvl6pPr marL="457200" algn="l" rtl="0" fontAlgn="base">
              <a:spcBef>
                <a:spcPct val="0"/>
              </a:spcBef>
              <a:spcAft>
                <a:spcPct val="0"/>
              </a:spcAft>
              <a:defRPr sz="3200">
                <a:solidFill>
                  <a:srgbClr val="FFFFFF"/>
                </a:solidFill>
                <a:latin typeface="黑体" panose="02010609060101010101" charset="-122"/>
                <a:ea typeface="黑体" panose="02010609060101010101" charset="-122"/>
              </a:defRPr>
            </a:lvl6pPr>
            <a:lvl7pPr marL="914400" algn="l" rtl="0" fontAlgn="base">
              <a:spcBef>
                <a:spcPct val="0"/>
              </a:spcBef>
              <a:spcAft>
                <a:spcPct val="0"/>
              </a:spcAft>
              <a:defRPr sz="3200">
                <a:solidFill>
                  <a:srgbClr val="FFFFFF"/>
                </a:solidFill>
                <a:latin typeface="黑体" panose="02010609060101010101" charset="-122"/>
                <a:ea typeface="黑体" panose="02010609060101010101" charset="-122"/>
              </a:defRPr>
            </a:lvl7pPr>
            <a:lvl8pPr marL="1371600" algn="l" rtl="0" fontAlgn="base">
              <a:spcBef>
                <a:spcPct val="0"/>
              </a:spcBef>
              <a:spcAft>
                <a:spcPct val="0"/>
              </a:spcAft>
              <a:defRPr sz="3200">
                <a:solidFill>
                  <a:srgbClr val="FFFFFF"/>
                </a:solidFill>
                <a:latin typeface="黑体" panose="02010609060101010101" charset="-122"/>
                <a:ea typeface="黑体" panose="02010609060101010101" charset="-122"/>
              </a:defRPr>
            </a:lvl8pPr>
            <a:lvl9pPr marL="1828800" algn="l" rtl="0" fontAlgn="base">
              <a:spcBef>
                <a:spcPct val="0"/>
              </a:spcBef>
              <a:spcAft>
                <a:spcPct val="0"/>
              </a:spcAft>
              <a:defRPr sz="3200">
                <a:solidFill>
                  <a:srgbClr val="FFFFFF"/>
                </a:solidFill>
                <a:latin typeface="黑体" panose="02010609060101010101" charset="-122"/>
                <a:ea typeface="黑体" panose="02010609060101010101" charset="-122"/>
              </a:defRPr>
            </a:lvl9pPr>
          </a:lstStyle>
          <a:p>
            <a:pPr lvl="0" algn="l" defTabSz="914400">
              <a:buClrTx/>
              <a:buSzTx/>
              <a:buFontTx/>
            </a:pPr>
            <a:r>
              <a:rPr lang="zh-CN" altLang="en-US" sz="2800" b="0" dirty="0">
                <a:solidFill>
                  <a:srgbClr val="000080"/>
                </a:solidFill>
                <a:sym typeface="方正大黑体_GBK" panose="02010600010101010101" charset="-122"/>
              </a:rPr>
              <a:t>（一）账簿的概念</a:t>
            </a:r>
            <a:endParaRPr lang="zh-CN" altLang="en-US" sz="2800" b="0" dirty="0">
              <a:solidFill>
                <a:srgbClr val="000080"/>
              </a:solidFill>
              <a:sym typeface="方正大黑体_GBK" panose="02010600010101010101" charset="-122"/>
            </a:endParaRPr>
          </a:p>
        </p:txBody>
      </p:sp>
      <p:sp>
        <p:nvSpPr>
          <p:cNvPr id="2" name="文本框 1"/>
          <p:cNvSpPr txBox="1"/>
          <p:nvPr/>
        </p:nvSpPr>
        <p:spPr>
          <a:xfrm>
            <a:off x="2268855" y="1672590"/>
            <a:ext cx="4064000" cy="368300"/>
          </a:xfrm>
          <a:prstGeom prst="rect">
            <a:avLst/>
          </a:prstGeom>
          <a:noFill/>
        </p:spPr>
        <p:txBody>
          <a:bodyPr wrap="square" rtlCol="0">
            <a:spAutoFit/>
          </a:bodyPr>
          <a:p>
            <a:endParaRPr lang="zh-CN" altLang="en-US"/>
          </a:p>
        </p:txBody>
      </p:sp>
      <p:pic>
        <p:nvPicPr>
          <p:cNvPr id="4" name="图片 3"/>
          <p:cNvPicPr>
            <a:picLocks noChangeAspect="1"/>
          </p:cNvPicPr>
          <p:nvPr/>
        </p:nvPicPr>
        <p:blipFill>
          <a:blip r:embed="rId3"/>
          <a:stretch>
            <a:fillRect/>
          </a:stretch>
        </p:blipFill>
        <p:spPr>
          <a:xfrm>
            <a:off x="1790065" y="1469390"/>
            <a:ext cx="1962150" cy="1670050"/>
          </a:xfrm>
          <a:prstGeom prst="rect">
            <a:avLst/>
          </a:prstGeom>
        </p:spPr>
      </p:pic>
      <p:pic>
        <p:nvPicPr>
          <p:cNvPr id="5" name="图片 4"/>
          <p:cNvPicPr>
            <a:picLocks noChangeAspect="1"/>
          </p:cNvPicPr>
          <p:nvPr/>
        </p:nvPicPr>
        <p:blipFill>
          <a:blip r:embed="rId4"/>
          <a:srcRect l="20205" t="31532" r="39434" b="32520"/>
          <a:stretch>
            <a:fillRect/>
          </a:stretch>
        </p:blipFill>
        <p:spPr>
          <a:xfrm>
            <a:off x="3412490" y="2508885"/>
            <a:ext cx="900000" cy="450680"/>
          </a:xfrm>
          <a:prstGeom prst="rect">
            <a:avLst/>
          </a:prstGeom>
        </p:spPr>
      </p:pic>
      <p:pic>
        <p:nvPicPr>
          <p:cNvPr id="12" name="图片 11"/>
          <p:cNvPicPr>
            <a:picLocks noChangeAspect="1"/>
          </p:cNvPicPr>
          <p:nvPr/>
        </p:nvPicPr>
        <p:blipFill>
          <a:blip r:embed="rId4"/>
          <a:srcRect l="20205" t="31532" r="39434" b="32520"/>
          <a:stretch>
            <a:fillRect/>
          </a:stretch>
        </p:blipFill>
        <p:spPr>
          <a:xfrm>
            <a:off x="3475990" y="2654935"/>
            <a:ext cx="900000" cy="450680"/>
          </a:xfrm>
          <a:prstGeom prst="rect">
            <a:avLst/>
          </a:prstGeom>
        </p:spPr>
      </p:pic>
      <p:pic>
        <p:nvPicPr>
          <p:cNvPr id="13" name="图片 12"/>
          <p:cNvPicPr>
            <a:picLocks noChangeAspect="1"/>
          </p:cNvPicPr>
          <p:nvPr/>
        </p:nvPicPr>
        <p:blipFill>
          <a:blip r:embed="rId4"/>
          <a:srcRect l="20205" t="31532" r="39434" b="32520"/>
          <a:stretch>
            <a:fillRect/>
          </a:stretch>
        </p:blipFill>
        <p:spPr>
          <a:xfrm>
            <a:off x="3575050" y="2797175"/>
            <a:ext cx="900000" cy="450680"/>
          </a:xfrm>
          <a:prstGeom prst="rect">
            <a:avLst/>
          </a:prstGeom>
        </p:spPr>
      </p:pic>
      <p:sp>
        <p:nvSpPr>
          <p:cNvPr id="14" name="文本框 13"/>
          <p:cNvSpPr txBox="1"/>
          <p:nvPr/>
        </p:nvSpPr>
        <p:spPr>
          <a:xfrm>
            <a:off x="1635125" y="1231265"/>
            <a:ext cx="3237230" cy="398780"/>
          </a:xfrm>
          <a:prstGeom prst="rect">
            <a:avLst/>
          </a:prstGeom>
          <a:noFill/>
        </p:spPr>
        <p:txBody>
          <a:bodyPr wrap="square" rtlCol="0">
            <a:spAutoFit/>
          </a:bodyPr>
          <a:p>
            <a:r>
              <a:rPr lang="zh-CN" altLang="en-US" sz="2000">
                <a:solidFill>
                  <a:srgbClr val="002060"/>
                </a:solidFill>
              </a:rPr>
              <a:t>去银行提现金</a:t>
            </a:r>
            <a:r>
              <a:rPr lang="en-US" altLang="zh-CN" sz="2000">
                <a:solidFill>
                  <a:srgbClr val="002060"/>
                </a:solidFill>
              </a:rPr>
              <a:t>2000</a:t>
            </a:r>
            <a:r>
              <a:rPr lang="zh-CN" altLang="en-US" sz="2000">
                <a:solidFill>
                  <a:srgbClr val="002060"/>
                </a:solidFill>
              </a:rPr>
              <a:t>元</a:t>
            </a:r>
            <a:endParaRPr lang="zh-CN" altLang="en-US" sz="2000">
              <a:solidFill>
                <a:srgbClr val="002060"/>
              </a:solidFill>
            </a:endParaRPr>
          </a:p>
        </p:txBody>
      </p:sp>
      <p:pic>
        <p:nvPicPr>
          <p:cNvPr id="15" name="图片 14"/>
          <p:cNvPicPr>
            <a:picLocks noChangeAspect="1"/>
          </p:cNvPicPr>
          <p:nvPr/>
        </p:nvPicPr>
        <p:blipFill>
          <a:blip r:embed="rId5"/>
          <a:stretch>
            <a:fillRect/>
          </a:stretch>
        </p:blipFill>
        <p:spPr>
          <a:xfrm>
            <a:off x="2203450" y="4004310"/>
            <a:ext cx="1724025" cy="2013585"/>
          </a:xfrm>
          <a:prstGeom prst="rect">
            <a:avLst/>
          </a:prstGeom>
        </p:spPr>
      </p:pic>
      <p:sp>
        <p:nvSpPr>
          <p:cNvPr id="16" name="文本框 15"/>
          <p:cNvSpPr txBox="1"/>
          <p:nvPr/>
        </p:nvSpPr>
        <p:spPr>
          <a:xfrm>
            <a:off x="1720215" y="3596005"/>
            <a:ext cx="3237230" cy="398780"/>
          </a:xfrm>
          <a:prstGeom prst="rect">
            <a:avLst/>
          </a:prstGeom>
          <a:noFill/>
        </p:spPr>
        <p:txBody>
          <a:bodyPr wrap="square" rtlCol="0">
            <a:spAutoFit/>
          </a:bodyPr>
          <a:p>
            <a:r>
              <a:rPr lang="zh-CN" altLang="en-US" sz="2000">
                <a:solidFill>
                  <a:srgbClr val="002060"/>
                </a:solidFill>
              </a:rPr>
              <a:t>购买办公用品</a:t>
            </a:r>
            <a:r>
              <a:rPr lang="en-US" altLang="zh-CN" sz="2000">
                <a:solidFill>
                  <a:srgbClr val="002060"/>
                </a:solidFill>
              </a:rPr>
              <a:t>8</a:t>
            </a:r>
            <a:r>
              <a:rPr lang="en-US" altLang="zh-CN" sz="2000">
                <a:solidFill>
                  <a:srgbClr val="002060"/>
                </a:solidFill>
              </a:rPr>
              <a:t>00</a:t>
            </a:r>
            <a:r>
              <a:rPr lang="zh-CN" altLang="en-US" sz="2000">
                <a:solidFill>
                  <a:srgbClr val="002060"/>
                </a:solidFill>
              </a:rPr>
              <a:t>元</a:t>
            </a:r>
            <a:endParaRPr lang="zh-CN" altLang="en-US" sz="2000">
              <a:solidFill>
                <a:srgbClr val="002060"/>
              </a:solidFill>
            </a:endParaRPr>
          </a:p>
        </p:txBody>
      </p:sp>
      <p:sp>
        <p:nvSpPr>
          <p:cNvPr id="17" name="右箭头 16"/>
          <p:cNvSpPr/>
          <p:nvPr/>
        </p:nvSpPr>
        <p:spPr>
          <a:xfrm>
            <a:off x="4957445" y="5013325"/>
            <a:ext cx="1143000" cy="408305"/>
          </a:xfrm>
          <a:prstGeom prst="rightArrow">
            <a:avLst/>
          </a:prstGeom>
          <a:solidFill>
            <a:schemeClr val="accent2"/>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
            <a:endParaRPr kumimoji="0" lang="zh-CN" altLang="en-US" sz="2400" b="0" i="0" u="none" strike="noStrike" cap="none" normalizeH="0" baseline="0" dirty="0" smtClean="0">
              <a:ln>
                <a:noFill/>
              </a:ln>
              <a:solidFill>
                <a:schemeClr val="tx1"/>
              </a:solidFill>
              <a:effectLst/>
              <a:latin typeface="Arial" panose="020B0604020202020204" pitchFamily="34" charset="0"/>
            </a:endParaRPr>
          </a:p>
        </p:txBody>
      </p:sp>
      <p:sp>
        <p:nvSpPr>
          <p:cNvPr id="18" name="圆角矩形 17"/>
          <p:cNvSpPr/>
          <p:nvPr>
            <p:custDataLst>
              <p:tags r:id="rId6"/>
            </p:custDataLst>
          </p:nvPr>
        </p:nvSpPr>
        <p:spPr>
          <a:xfrm>
            <a:off x="7550150" y="3819525"/>
            <a:ext cx="1798955" cy="526415"/>
          </a:xfrm>
          <a:prstGeom prst="roundRect">
            <a:avLst/>
          </a:prstGeom>
          <a:noFill/>
          <a:ln w="25400" cap="flat" cmpd="sng" algn="ctr">
            <a:solidFill>
              <a:srgbClr val="333399"/>
            </a:solidFill>
            <a:prstDash val="solid"/>
          </a:ln>
          <a:effectLst/>
        </p:spPr>
        <p:style>
          <a:lnRef idx="2">
            <a:schemeClr val="accent2"/>
          </a:lnRef>
          <a:fillRef idx="0">
            <a:srgbClr val="FFFFFF"/>
          </a:fillRef>
          <a:effectRef idx="0">
            <a:srgbClr val="FFFFFF"/>
          </a:effectRef>
          <a:fontRef idx="minor">
            <a:schemeClr val="tx1"/>
          </a:fontRef>
        </p:style>
        <p:txBody>
          <a:bodyPr rtlCol="0" anchor="ctr"/>
          <a:p>
            <a:pPr algn="ctr"/>
            <a:r>
              <a:rPr lang="zh-CN" altLang="en-US" sz="2800">
                <a:solidFill>
                  <a:srgbClr val="002060"/>
                </a:solidFill>
              </a:rPr>
              <a:t>记账凭证</a:t>
            </a:r>
            <a:endParaRPr lang="zh-CN" altLang="en-US" sz="2800">
              <a:solidFill>
                <a:srgbClr val="002060"/>
              </a:solidFill>
            </a:endParaRPr>
          </a:p>
        </p:txBody>
      </p:sp>
      <p:sp>
        <p:nvSpPr>
          <p:cNvPr id="19" name="圆角矩形 18"/>
          <p:cNvSpPr/>
          <p:nvPr>
            <p:custDataLst>
              <p:tags r:id="rId7"/>
            </p:custDataLst>
          </p:nvPr>
        </p:nvSpPr>
        <p:spPr>
          <a:xfrm>
            <a:off x="6332855" y="4491355"/>
            <a:ext cx="4429125" cy="1451610"/>
          </a:xfrm>
          <a:prstGeom prst="roundRect">
            <a:avLst/>
          </a:prstGeom>
          <a:noFill/>
          <a:ln w="25400" cap="flat" cmpd="sng" algn="ctr">
            <a:solidFill>
              <a:srgbClr val="333399"/>
            </a:solidFill>
            <a:prstDash val="solid"/>
          </a:ln>
          <a:effectLst/>
        </p:spPr>
        <p:style>
          <a:lnRef idx="2">
            <a:schemeClr val="accent2"/>
          </a:lnRef>
          <a:fillRef idx="0">
            <a:srgbClr val="FFFFFF"/>
          </a:fillRef>
          <a:effectRef idx="0">
            <a:srgbClr val="FFFFFF"/>
          </a:effectRef>
          <a:fontRef idx="minor">
            <a:schemeClr val="tx1"/>
          </a:fontRef>
        </p:style>
        <p:txBody>
          <a:bodyPr rtlCol="0" anchor="ctr"/>
          <a:p>
            <a:pPr algn="ctr">
              <a:lnSpc>
                <a:spcPct val="120000"/>
              </a:lnSpc>
              <a:spcBef>
                <a:spcPts val="0"/>
              </a:spcBef>
              <a:spcAft>
                <a:spcPts val="0"/>
              </a:spcAft>
            </a:pPr>
            <a:endPar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endParaRPr>
          </a:p>
          <a:p>
            <a:pPr algn="l">
              <a:lnSpc>
                <a:spcPct val="120000"/>
              </a:lnSpc>
              <a:spcBef>
                <a:spcPts val="0"/>
              </a:spcBef>
              <a:spcAft>
                <a:spcPts val="0"/>
              </a:spcAft>
            </a:pP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摘要：购买办公用品</a:t>
            </a:r>
            <a:endPar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endParaRPr>
          </a:p>
          <a:p>
            <a:pPr algn="l">
              <a:lnSpc>
                <a:spcPct val="120000"/>
              </a:lnSpc>
              <a:spcBef>
                <a:spcPts val="0"/>
              </a:spcBef>
              <a:spcAft>
                <a:spcPts val="0"/>
              </a:spcAft>
            </a:pP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借：管理费用</a:t>
            </a: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  800</a:t>
            </a:r>
            <a:endPar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endParaRPr>
          </a:p>
          <a:p>
            <a:pPr algn="l">
              <a:lnSpc>
                <a:spcPct val="120000"/>
              </a:lnSpc>
              <a:spcBef>
                <a:spcPts val="0"/>
              </a:spcBef>
              <a:spcAft>
                <a:spcPts val="0"/>
              </a:spcAft>
            </a:pP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      </a:t>
            </a:r>
            <a:r>
              <a:rPr lang="zh-CN" altLang="en-US" sz="2000">
                <a:solidFill>
                  <a:srgbClr val="002060"/>
                </a:solidFill>
                <a:latin typeface="方正粗黑宋简体" panose="02000000000000000000" charset="-122"/>
                <a:ea typeface="方正大黑体_GBK" panose="02010600010101010101" charset="-122"/>
                <a:cs typeface="方正大黑体_GBK" panose="02010600010101010101" charset="-122"/>
              </a:rPr>
              <a:t>贷：</a:t>
            </a:r>
            <a:r>
              <a:rPr lang="zh-CN" sz="2000">
                <a:solidFill>
                  <a:srgbClr val="002060"/>
                </a:solidFill>
                <a:latin typeface="方正粗黑宋简体" panose="02000000000000000000" charset="-122"/>
                <a:ea typeface="方正大黑体_GBK" panose="02010600010101010101" charset="-122"/>
                <a:cs typeface="方正大黑体_GBK" panose="02010600010101010101" charset="-122"/>
              </a:rPr>
              <a:t>库存现金</a:t>
            </a:r>
            <a:r>
              <a:rPr lang="en-US" altLang="zh-CN" sz="2000">
                <a:solidFill>
                  <a:srgbClr val="002060"/>
                </a:solidFill>
                <a:latin typeface="方正粗黑宋简体" panose="02000000000000000000" charset="-122"/>
                <a:ea typeface="方正大黑体_GBK" panose="02010600010101010101" charset="-122"/>
                <a:cs typeface="方正大黑体_GBK" panose="02010600010101010101" charset="-122"/>
              </a:rPr>
              <a:t>    800</a:t>
            </a:r>
            <a:endParaRPr lang="zh-CN" altLang="en-US" sz="2000">
              <a:solidFill>
                <a:srgbClr val="002060"/>
              </a:solidFill>
              <a:latin typeface="方正粗黑宋简体" panose="02000000000000000000" charset="-122"/>
              <a:ea typeface="方正大黑体_GBK" panose="02010600010101010101" charset="-122"/>
            </a:endParaRPr>
          </a:p>
          <a:p>
            <a:pPr algn="ctr"/>
            <a:endParaRPr lang="zh-CN" altLang="en-US" sz="2000">
              <a:solidFill>
                <a:srgbClr val="002060"/>
              </a:solidFill>
              <a:latin typeface="方正粗黑宋简体" panose="02000000000000000000" charset="-122"/>
              <a:ea typeface="方正大黑体_GBK" panose="02010600010101010101"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8" grpId="0" bldLvl="0" animBg="1"/>
      <p:bldP spid="11" grpId="0" bldLvl="0" animBg="1"/>
      <p:bldP spid="17" grpId="0" bldLvl="0" animBg="1"/>
      <p:bldP spid="18" grpId="0" bldLvl="0" animBg="1"/>
      <p:bldP spid="19" grpId="0" bldLvl="0" animBg="1"/>
      <p:bldP spid="16" grpId="0"/>
    </p:bldLst>
  </p:timing>
</p:sld>
</file>

<file path=ppt/tags/tag1.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2*i*1"/>
  <p:tag name="KSO_WM_BEAUTIFY_FLAG" val="#wm#"/>
  <p:tag name="KSO_WM_TAG_VERSION" val="1.0"/>
  <p:tag name="KSO_WM_CHIP_GROUPID" val="618ddf349d7b144ec989f16d"/>
  <p:tag name="KSO_WM_CHIP_XID" val="618e0a8a5268663be886272f"/>
  <p:tag name="KSO_WM_UNIT_DEC_AREA_ID" val="cff9e974689741f99837ddeb0f1bc4e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5e01884e4fe4ed6be163493da3e0ec6"/>
</p:tagLst>
</file>

<file path=ppt/tags/tag10.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d9eae15fe76b40e6984debcabf97c0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0294ecdd6df492db45eee51a79bb287"/>
</p:tagLst>
</file>

<file path=ppt/tags/tag100.xml><?xml version="1.0" encoding="utf-8"?>
<p:tagLst xmlns:p="http://schemas.openxmlformats.org/presentationml/2006/main">
  <p:tag name="KSO_WM_DIAGRAM_VIRTUALLY_FRAME" val="{&quot;height&quot;:396.65,&quot;left&quot;:498.65,&quot;top&quot;:90.25,&quot;width&quot;:348.75}"/>
</p:tagLst>
</file>

<file path=ppt/tags/tag101.xml><?xml version="1.0" encoding="utf-8"?>
<p:tagLst xmlns:p="http://schemas.openxmlformats.org/presentationml/2006/main">
  <p:tag name="KSO_WM_DIAGRAM_VIRTUALLY_FRAME" val="{&quot;height&quot;:396.65,&quot;left&quot;:498.65,&quot;top&quot;:90.25,&quot;width&quot;:348.75}"/>
</p:tagLst>
</file>

<file path=ppt/tags/tag102.xml><?xml version="1.0" encoding="utf-8"?>
<p:tagLst xmlns:p="http://schemas.openxmlformats.org/presentationml/2006/main">
  <p:tag name="KSO_WM_DIAGRAM_VIRTUALLY_FRAME" val="{&quot;height&quot;:396.65,&quot;left&quot;:498.65,&quot;top&quot;:90.25,&quot;width&quot;:348.75}"/>
</p:tagLst>
</file>

<file path=ppt/tags/tag103.xml><?xml version="1.0" encoding="utf-8"?>
<p:tagLst xmlns:p="http://schemas.openxmlformats.org/presentationml/2006/main">
  <p:tag name="KSO_WM_DIAGRAM_VIRTUALLY_FRAME" val="{&quot;height&quot;:396.65,&quot;left&quot;:498.65,&quot;top&quot;:90.25,&quot;width&quot;:348.75}"/>
</p:tagLst>
</file>

<file path=ppt/tags/tag104.xml><?xml version="1.0" encoding="utf-8"?>
<p:tagLst xmlns:p="http://schemas.openxmlformats.org/presentationml/2006/main">
  <p:tag name="KSO_WM_DIAGRAM_VIRTUALLY_FRAME" val="{&quot;height&quot;:396.65,&quot;left&quot;:498.65,&quot;top&quot;:90.25,&quot;width&quot;:348.75}"/>
</p:tagLst>
</file>

<file path=ppt/tags/tag105.xml><?xml version="1.0" encoding="utf-8"?>
<p:tagLst xmlns:p="http://schemas.openxmlformats.org/presentationml/2006/main">
  <p:tag name="KSO_WM_SLIDE_ANIMATION_ID" val="3167252"/>
  <p:tag name="KSO_WM_SLIDE_ANIMATION_TYPE" val="1_3_2_3"/>
  <p:tag name="resource_record_key" val="{&quot;12&quot;:[25001075]}"/>
</p:tagLst>
</file>

<file path=ppt/tags/tag106.xml><?xml version="1.0" encoding="utf-8"?>
<p:tagLst xmlns:p="http://schemas.openxmlformats.org/presentationml/2006/main">
  <p:tag name="KSO_WM_DIAGRAM_VIRTUALLY_FRAME" val="{&quot;height&quot;:396.65,&quot;left&quot;:128.75,&quot;top&quot;:90.25,&quot;width&quot;:718.65}"/>
</p:tagLst>
</file>

<file path=ppt/tags/tag107.xml><?xml version="1.0" encoding="utf-8"?>
<p:tagLst xmlns:p="http://schemas.openxmlformats.org/presentationml/2006/main">
  <p:tag name="KSO_WM_DIAGRAM_VIRTUALLY_FRAME" val="{&quot;height&quot;:396.65,&quot;left&quot;:128.75,&quot;top&quot;:90.25,&quot;width&quot;:718.65}"/>
</p:tagLst>
</file>

<file path=ppt/tags/tag108.xml><?xml version="1.0" encoding="utf-8"?>
<p:tagLst xmlns:p="http://schemas.openxmlformats.org/presentationml/2006/main">
  <p:tag name="KSO_WM_DIAGRAM_VIRTUALLY_FRAME" val="{&quot;height&quot;:396.65,&quot;left&quot;:128.75,&quot;top&quot;:90.25,&quot;width&quot;:718.65}"/>
</p:tagLst>
</file>

<file path=ppt/tags/tag109.xml><?xml version="1.0" encoding="utf-8"?>
<p:tagLst xmlns:p="http://schemas.openxmlformats.org/presentationml/2006/main">
  <p:tag name="KSO_WM_DIAGRAM_VIRTUALLY_FRAME" val="{&quot;height&quot;:396.65,&quot;left&quot;:128.75,&quot;top&quot;:90.25,&quot;width&quot;:718.65}"/>
</p:tagLst>
</file>

<file path=ppt/tags/tag11.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d9eae15fe76b40e6984debcabf97c0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0294ecdd6df492db45eee51a79bb287"/>
</p:tagLst>
</file>

<file path=ppt/tags/tag110.xml><?xml version="1.0" encoding="utf-8"?>
<p:tagLst xmlns:p="http://schemas.openxmlformats.org/presentationml/2006/main">
  <p:tag name="KSO_WM_DIAGRAM_VIRTUALLY_FRAME" val="{&quot;height&quot;:396.65,&quot;left&quot;:128.75,&quot;top&quot;:90.25,&quot;width&quot;:718.65}"/>
</p:tagLst>
</file>

<file path=ppt/tags/tag111.xml><?xml version="1.0" encoding="utf-8"?>
<p:tagLst xmlns:p="http://schemas.openxmlformats.org/presentationml/2006/main">
  <p:tag name="KSO_WM_DIAGRAM_VIRTUALLY_FRAME" val="{&quot;height&quot;:396.65,&quot;left&quot;:128.75,&quot;top&quot;:90.25,&quot;width&quot;:718.65}"/>
</p:tagLst>
</file>

<file path=ppt/tags/tag112.xml><?xml version="1.0" encoding="utf-8"?>
<p:tagLst xmlns:p="http://schemas.openxmlformats.org/presentationml/2006/main">
  <p:tag name="KSO_WM_DIAGRAM_VIRTUALLY_FRAME" val="{&quot;height&quot;:396.65,&quot;left&quot;:128.75,&quot;top&quot;:90.25,&quot;width&quot;:718.65}"/>
</p:tagLst>
</file>

<file path=ppt/tags/tag113.xml><?xml version="1.0" encoding="utf-8"?>
<p:tagLst xmlns:p="http://schemas.openxmlformats.org/presentationml/2006/main">
  <p:tag name="KSO_WM_DIAGRAM_VIRTUALLY_FRAME" val="{&quot;height&quot;:396.65,&quot;left&quot;:128.75,&quot;top&quot;:90.25,&quot;width&quot;:718.65}"/>
</p:tagLst>
</file>

<file path=ppt/tags/tag114.xml><?xml version="1.0" encoding="utf-8"?>
<p:tagLst xmlns:p="http://schemas.openxmlformats.org/presentationml/2006/main">
  <p:tag name="KSO_WM_DIAGRAM_VIRTUALLY_FRAME" val="{&quot;height&quot;:396.65,&quot;left&quot;:128.75,&quot;top&quot;:90.25,&quot;width&quot;:718.65}"/>
</p:tagLst>
</file>

<file path=ppt/tags/tag115.xml><?xml version="1.0" encoding="utf-8"?>
<p:tagLst xmlns:p="http://schemas.openxmlformats.org/presentationml/2006/main">
  <p:tag name="KSO_WM_DIAGRAM_VIRTUALLY_FRAME" val="{&quot;height&quot;:396.65,&quot;left&quot;:128.75,&quot;top&quot;:90.25,&quot;width&quot;:718.65}"/>
</p:tagLst>
</file>

<file path=ppt/tags/tag116.xml><?xml version="1.0" encoding="utf-8"?>
<p:tagLst xmlns:p="http://schemas.openxmlformats.org/presentationml/2006/main">
  <p:tag name="KSO_WM_DIAGRAM_VIRTUALLY_FRAME" val="{&quot;height&quot;:396.65,&quot;left&quot;:128.75,&quot;top&quot;:90.25,&quot;width&quot;:718.65}"/>
</p:tagLst>
</file>

<file path=ppt/tags/tag117.xml><?xml version="1.0" encoding="utf-8"?>
<p:tagLst xmlns:p="http://schemas.openxmlformats.org/presentationml/2006/main">
  <p:tag name="KSO_WM_DIAGRAM_VIRTUALLY_FRAME" val="{&quot;height&quot;:396.65,&quot;left&quot;:128.75,&quot;top&quot;:90.25,&quot;width&quot;:718.65}"/>
</p:tagLst>
</file>

<file path=ppt/tags/tag118.xml><?xml version="1.0" encoding="utf-8"?>
<p:tagLst xmlns:p="http://schemas.openxmlformats.org/presentationml/2006/main">
  <p:tag name="KSO_WM_DIAGRAM_VIRTUALLY_FRAME" val="{&quot;height&quot;:396.65,&quot;left&quot;:128.75,&quot;top&quot;:90.25,&quot;width&quot;:718.65}"/>
</p:tagLst>
</file>

<file path=ppt/tags/tag119.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custom20220976_7*a*1"/>
  <p:tag name="KSO_WM_TEMPLATE_CATEGORY" val="custom"/>
  <p:tag name="KSO_WM_TEMPLATE_INDEX" val="20220976"/>
  <p:tag name="KSO_WM_UNIT_LAYERLEVEL" val="1"/>
  <p:tag name="KSO_WM_TAG_VERSION" val="1.0"/>
  <p:tag name="KSO_WM_BEAUTIFY_FLAG" val="#wm#"/>
  <p:tag name="KSO_WM_UNIT_DEFAULT_FONT" val="36;44;2"/>
  <p:tag name="KSO_WM_UNIT_BLOCK" val="0"/>
  <p:tag name="KSO_WM_UNIT_DEC_AREA_ID" val="ad58175166bc4f63b70744db7376c287"/>
  <p:tag name="KSO_WM_CHIP_GROUPID" val="617275e954cda7cf43af418d"/>
  <p:tag name="KSO_WM_CHIP_XID" val="617275e954cda7cf43af418b"/>
  <p:tag name="KSO_WM_CHIP_FILLAREA_FILL_RULE" val="{&quot;fill_align&quot;:&quot;cm&quot;,&quot;fill_mode&quot;:&quot;adaptive&quot;,&quot;sacle_strategy&quot;:&quot;smart&quot;}"/>
  <p:tag name="KSO_WM_ASSEMBLE_CHIP_INDEX" val="fc45748d90fe4c90af8e23d583b1e882"/>
  <p:tag name="KSO_WM_UNIT_TEXT_FILL_FORE_SCHEMECOLOR_INDEX_BRIGHTNESS" val="0"/>
  <p:tag name="KSO_WM_UNIT_TEXT_FILL_FORE_SCHEMECOLOR_INDEX" val="14"/>
  <p:tag name="KSO_WM_UNIT_TEXT_FILL_TYPE" val="1"/>
</p:tagLst>
</file>

<file path=ppt/tags/tag12.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d9eae15fe76b40e6984debcabf97c0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0294ecdd6df492db45eee51a79bb287"/>
</p:tagLst>
</file>

<file path=ppt/tags/tag12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20976_7*e*1"/>
  <p:tag name="KSO_WM_TEMPLATE_CATEGORY" val="custom"/>
  <p:tag name="KSO_WM_TEMPLATE_INDEX" val="20220976"/>
  <p:tag name="KSO_WM_UNIT_LAYERLEVEL" val="1"/>
  <p:tag name="KSO_WM_TAG_VERSION" val="1.0"/>
  <p:tag name="KSO_WM_BEAUTIFY_FLAG" val="#wm#"/>
  <p:tag name="KSO_WM_UNIT_BLOCK" val="0"/>
  <p:tag name="KSO_WM_UNIT_DEC_AREA_ID" val="74b9cdbc4d024d1abe191c54e1e59268"/>
  <p:tag name="KSO_WM_UNIT_DEFAULT_FONT" val="118;142;2"/>
  <p:tag name="KSO_WM_UNIT_PRESET_TEXT" val="01"/>
  <p:tag name="KSO_WM_UNIT_NOCLEAR" val="0"/>
  <p:tag name="KSO_WM_UNIT_VALUE" val="2"/>
  <p:tag name="KSO_WM_CHIP_GROUPID" val="617275e954cda7cf43af418d"/>
  <p:tag name="KSO_WM_CHIP_XID" val="617275e954cda7cf43af418b"/>
  <p:tag name="KSO_WM_CHIP_FILLAREA_FILL_RULE" val="{&quot;fill_align&quot;:&quot;cm&quot;,&quot;fill_mode&quot;:&quot;adaptive&quot;,&quot;sacle_strategy&quot;:&quot;smart&quot;}"/>
  <p:tag name="KSO_WM_ASSEMBLE_CHIP_INDEX" val="fc45748d90fe4c90af8e23d583b1e882"/>
  <p:tag name="KSO_WM_UNIT_TEXT_FILL_FORE_SCHEMECOLOR_INDEX_BRIGHTNESS" val="0"/>
  <p:tag name="KSO_WM_UNIT_TEXT_FILL_FORE_SCHEMECOLOR_INDEX" val="5"/>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20976_7*i*1"/>
  <p:tag name="KSO_WM_TEMPLATE_CATEGORY" val="custom"/>
  <p:tag name="KSO_WM_TEMPLATE_INDEX" val="20220976"/>
  <p:tag name="KSO_WM_UNIT_LAYERLEVEL" val="1"/>
  <p:tag name="KSO_WM_TAG_VERSION" val="1.0"/>
  <p:tag name="KSO_WM_BEAUTIFY_FLAG" val="#wm#"/>
  <p:tag name="KSO_WM_UNIT_BLOCK" val="0"/>
  <p:tag name="KSO_WM_UNIT_SM_LIMIT_TYPE" val="4"/>
  <p:tag name="KSO_WM_UNIT_DEC_AREA_ID" val="35fe247a8f8b4ba9bce86f1ca7fdb11e"/>
  <p:tag name="KSO_WM_UNIT_DECORATE_INFO" val="{&quot;DecorateInfoH&quot;:{&quot;IsAbs&quot;:false},&quot;DecorateInfoW&quot;:{&quot;IsAbs&quot;:true},&quot;DecorateInfoX&quot;:{&quot;IsAbs&quot;:true,&quot;Pos&quot;:2},&quot;DecorateInfoY&quot;:{&quot;IsAbs&quot;:true,&quot;Pos&quot;:1},&quot;ReferentInfo&quot;:{&quot;Id&quot;:&quot;ad58175166bc4f63b70744db7376c287;cbebdb3316df4acebb25aebf772e514d&quot;,&quot;X&quot;:{&quot;Pos&quot;:0},&quot;Y&quot;:{&quot;Pos&quot;:1}},&quot;whChangeMode&quot;:0}"/>
  <p:tag name="KSO_WM_CHIP_GROUPID" val="617275e954cda7cf43af418d"/>
  <p:tag name="KSO_WM_CHIP_XID" val="617275e954cda7cf43af418b"/>
  <p:tag name="KSO_WM_CHIP_FILLAREA_FILL_RULE" val="{&quot;fill_align&quot;:&quot;cm&quot;,&quot;fill_mode&quot;:&quot;adaptive&quot;,&quot;sacle_strategy&quot;:&quot;smart&quot;}"/>
  <p:tag name="KSO_WM_UNIT_DEC_SUPPORTCHANGEPIC" val="0"/>
  <p:tag name="KSO_WM_UNIT_DEC_CHANGEPICRESERVED" val="0"/>
  <p:tag name="KSO_WM_ASSEMBLE_CHIP_INDEX" val="fc45748d90fe4c90af8e23d583b1e882"/>
  <p:tag name="KSO_WM_UNIT_LINE_FORE_SCHEMECOLOR_INDEX_BRIGHTNESS" val="0"/>
  <p:tag name="KSO_WM_UNIT_LINE_FORE_SCHEMECOLOR_INDEX" val="5"/>
  <p:tag name="KSO_WM_UNIT_LINE_FILL_TYPE" val="2"/>
</p:tagLst>
</file>

<file path=ppt/tags/tag122.xml><?xml version="1.0" encoding="utf-8"?>
<p:tagLst xmlns:p="http://schemas.openxmlformats.org/presentationml/2006/main">
  <p:tag name="KSO_WM_BEAUTIFY_FLAG" val="#wm#"/>
  <p:tag name="KSO_WM_TEMPLATE_CATEGORY" val="custom"/>
  <p:tag name="KSO_WM_TEMPLATE_INDEX" val="20220976"/>
  <p:tag name="KSO_WM_SLIDE_ID" val="custom20220976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全选&quot;,&quot;商务&quot;,&quot;简约&quot;,&quot;文艺清新&quot;,&quot;中国风&quot;,&quot;卡通&quot;,&quot;欧美风&quot;,&quot;黑板风&quot;,&quot;渐变风&quot;,&quot;党政风&quot;]},&quot;slide_type&quot;:[&quot;sectionTitle&quot;],&quot;useType&quot;:[&quot;ppt&quot;]}"/>
  <p:tag name="KSO_WM_CHIP_FILLPROP" val="[[{&quot;text_align&quot;:&quot;cm&quot;,&quot;text_direction&quot;:&quot;horizontal&quot;,&quot;support_big_font&quot;:false,&quot;picture_toward&quot;:0,&quot;picture_dockside&quot;:[],&quot;fill_id&quot;:&quot;96eefa8a9f884552bce8fe8b1f51256e&quot;,&quot;fill_align&quot;:&quot;cm&quot;,&quot;chip_types&quot;:[&quot;header&quot;,&quot;wordpuzzle&quot;]}]]"/>
  <p:tag name="KSO_WM_CHIP_DECFILLPROP" val="[]"/>
  <p:tag name="KSO_WM_CHIP_XID" val="61309648c37455bdf62aa28e"/>
  <p:tag name="KSO_WM_CHIP_GROUPID" val="61309648c37455bdf62aa28d"/>
  <p:tag name="KSO_WM_SLIDE_LAYOUT_INFO" val="{&quot;id&quot;:&quot;2021-11-19T15:00:17&quot;,&quot;margin&quot;:{&quot;bottom&quot;:6.4267454147338867,&quot;left&quot;:5.5209722518920898,&quot;right&quot;:5.5209722518920898,&quot;top&quot;:6.4284734725952148},&quot;type&quot;:0}"/>
  <p:tag name="KSO_WM_SLIDE_BK_DARK_LIGHT" val="2"/>
  <p:tag name="KSO_WM_SLIDE_BACKGROUND_TYPE" val="general"/>
  <p:tag name="KSO_WM_SLIDE_SUPPORT_FEATURE_TYPE" val="0"/>
  <p:tag name="KSO_WM_SLIDE_TYPE" val="sectionTitle"/>
  <p:tag name="KSO_WM_CHIP_COLORING" val="3"/>
  <p:tag name="KSO_WM_SLIDE_SUBTYPE" val="pureTxt"/>
  <p:tag name="KSO_WM_TEMPLATE_ASSEMBLE_XID" val="61974b7dc75558f33bc3a6e7"/>
  <p:tag name="KSO_WM_TEMPLATE_ASSEMBLE_GROUPID" val="618ddf349d7b144ec989f16d"/>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c1dfdd0d-75ea-4350-bae4-9f85319b765b}"/>
  <p:tag name="KSO_WM_UNIT_TYPE" val="i"/>
</p:tagLst>
</file>

<file path=ppt/tags/tag1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7.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4"/>
  <p:tag name="KSO_WM_UNIT_TEXT_FILL_TYPE" val="1"/>
</p:tagLst>
</file>

<file path=ppt/tags/tag128.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4"/>
  <p:tag name="KSO_WM_UNIT_TEXT_FILL_TYPE" val="1"/>
</p:tagLst>
</file>

<file path=ppt/tags/tag129.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4"/>
  <p:tag name="KSO_WM_UNIT_TEXT_FILL_TYPE" val="1"/>
</p:tagLst>
</file>

<file path=ppt/tags/tag13.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6*i*1"/>
  <p:tag name="KSO_WM_BEAUTIFY_FLAG" val="#wm#"/>
  <p:tag name="KSO_WM_TAG_VERSION" val="1.0"/>
  <p:tag name="KSO_WM_CHIP_GROUPID" val="618ddf349d7b144ec989f16d"/>
  <p:tag name="KSO_WM_CHIP_XID" val="618e0a8a5268663be886272c"/>
  <p:tag name="KSO_WM_UNIT_DEC_AREA_ID" val="210b30472de0459c851f294778e0f8d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3658d4bc30046209e6ca1cfb2bb9bc7"/>
</p:tagLst>
</file>

<file path=ppt/tags/tag1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9.xml><?xml version="1.0" encoding="utf-8"?>
<p:tagLst xmlns:p="http://schemas.openxmlformats.org/presentationml/2006/main">
  <p:tag name="KSO_WM_SLIDE_BK_DARK_LIGHT" val=""/>
  <p:tag name="KSO_WM_SLIDE_BACKGROUND_TYPE" val="general"/>
</p:tagLst>
</file>

<file path=ppt/tags/tag14.xml><?xml version="1.0" encoding="utf-8"?>
<p:tagLst xmlns:p="http://schemas.openxmlformats.org/presentationml/2006/main">
  <p:tag name="KSO_WM_UNIT_DEFAULT_FONT" val="96;115;2"/>
  <p:tag name="KSO_WM_UNIT_BLOCK" val="0"/>
  <p:tag name="KSO_WM_UNIT_DEC_AREA_ID" val="3ed7c36fd18e47a3a4329426efd546df"/>
  <p:tag name="KSO_WM_UNIT_ISCONTENTSTITLE" val="0"/>
  <p:tag name="KSO_WM_UNIT_ISNUMDGMTITLE" val="0"/>
  <p:tag name="KSO_WM_UNIT_PRESET_TEXT" val="THANKS"/>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20976_1*a*1"/>
  <p:tag name="KSO_WM_TEMPLATE_CATEGORY" val="custom"/>
  <p:tag name="KSO_WM_TEMPLATE_INDEX" val="20220976"/>
  <p:tag name="KSO_WM_UNIT_LAYERLEVEL" val="1"/>
  <p:tag name="KSO_WM_TAG_VERSION" val="1.0"/>
  <p:tag name="KSO_WM_BEAUTIFY_FLAG" val="#wm#"/>
  <p:tag name="KSO_WM_UNIT_VALUE" val="7"/>
  <p:tag name="KSO_WM_CHIP_GROUPID" val="6167d2a06603f1460a45585d"/>
  <p:tag name="KSO_WM_CHIP_XID" val="6167d2a06603f1460a45585a"/>
  <p:tag name="KSO_WM_CHIP_FILLAREA_FILL_RULE" val="{&quot;fill_align&quot;:&quot;lm&quot;,&quot;fill_mode&quot;:&quot;adaptive&quot;,&quot;sacle_strategy&quot;:&quot;smart&quot;}"/>
  <p:tag name="KSO_WM_ASSEMBLE_CHIP_INDEX" val="5a39035896644801aabb055ec3d70f4c"/>
  <p:tag name="KSO_WM_TEMPLATE_ASSEMBLE_XID" val="61974b7d78bf544979703f82"/>
  <p:tag name="KSO_WM_TEMPLATE_ASSEMBLE_GROUPID" val="618ddf349d7b144ec989f16d"/>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9c29a892-719a-4fb5-abdc-8d484aa3a2fc}"/>
  <p:tag name="KSO_WM_UNIT_TYPE" val="i"/>
</p:tagLst>
</file>

<file path=ppt/tags/tag141.xml><?xml version="1.0" encoding="utf-8"?>
<p:tagLst xmlns:p="http://schemas.openxmlformats.org/presentationml/2006/main">
  <p:tag name="KSO_WM_SLIDE_BK_DARK_LIGHT" val=""/>
  <p:tag name="KSO_WM_SLIDE_BACKGROUND_TYPE" val="general"/>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9c29a892-719a-4fb5-abdc-8d484aa3a2fc}"/>
  <p:tag name="KSO_WM_UNIT_TYPE" val="i"/>
</p:tagLst>
</file>

<file path=ppt/tags/tag143.xml><?xml version="1.0" encoding="utf-8"?>
<p:tagLst xmlns:p="http://schemas.openxmlformats.org/presentationml/2006/main">
  <p:tag name="KSO_WM_SLIDE_BK_DARK_LIGHT" val=""/>
  <p:tag name="KSO_WM_SLIDE_BACKGROUND_TYPE" val="general"/>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9c29a892-719a-4fb5-abdc-8d484aa3a2fc}"/>
  <p:tag name="KSO_WM_UNIT_TYPE" val="i"/>
</p:tagLst>
</file>

<file path=ppt/tags/tag145.xml><?xml version="1.0" encoding="utf-8"?>
<p:tagLst xmlns:p="http://schemas.openxmlformats.org/presentationml/2006/main">
  <p:tag name="KSO_WM_SLIDE_BK_DARK_LIGHT" val=""/>
  <p:tag name="KSO_WM_SLIDE_BACKGROUND_TYPE" val="general"/>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9c29a892-719a-4fb5-abdc-8d484aa3a2fc}"/>
  <p:tag name="KSO_WM_UNIT_TYPE" val="i"/>
</p:tagLst>
</file>

<file path=ppt/tags/tag147.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148.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149.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15.xml><?xml version="1.0" encoding="utf-8"?>
<p:tagLst xmlns:p="http://schemas.openxmlformats.org/presentationml/2006/main">
  <p:tag name="KSO_WM_UNIT_DEFAULT_FONT" val="24;32;2"/>
  <p:tag name="KSO_WM_UNIT_BLOCK" val="0"/>
  <p:tag name="KSO_WM_UNIT_DEC_AREA_ID" val="d56b4ff2f35f4bfc992f38a31030da29"/>
  <p:tag name="KSO_WM_UNIT_ISCONTENTSTITLE" val="0"/>
  <p:tag name="KSO_WM_UNIT_ISNUMDGMTITLE" val="0"/>
  <p:tag name="KSO_WM_UNIT_PRESET_TEXT" val="添加副标题"/>
  <p:tag name="KSO_WM_UNIT_NOCLEAR" val="0"/>
  <p:tag name="KSO_WM_UNIT_VALUE" val="6"/>
  <p:tag name="KSO_WM_UNIT_HIGHLIGHT" val="0"/>
  <p:tag name="KSO_WM_UNIT_COMPATIBLE" val="0"/>
  <p:tag name="KSO_WM_UNIT_DIAGRAM_ISNUMVISUAL" val="0"/>
  <p:tag name="KSO_WM_UNIT_DIAGRAM_ISREFERUNIT" val="0"/>
  <p:tag name="KSO_WM_UNIT_TYPE" val="b"/>
  <p:tag name="KSO_WM_UNIT_INDEX" val="1"/>
  <p:tag name="KSO_WM_UNIT_ID" val="custom20220976_1*b*1"/>
  <p:tag name="KSO_WM_TEMPLATE_CATEGORY" val="custom"/>
  <p:tag name="KSO_WM_TEMPLATE_INDEX" val="20220976"/>
  <p:tag name="KSO_WM_UNIT_LAYERLEVEL" val="1"/>
  <p:tag name="KSO_WM_TAG_VERSION" val="1.0"/>
  <p:tag name="KSO_WM_BEAUTIFY_FLAG" val="#wm#"/>
  <p:tag name="KSO_WM_CHIP_GROUPID" val="6167d2a06603f1460a45585d"/>
  <p:tag name="KSO_WM_CHIP_XID" val="6167d2a06603f1460a45585a"/>
  <p:tag name="KSO_WM_CHIP_FILLAREA_FILL_RULE" val="{&quot;fill_align&quot;:&quot;lm&quot;,&quot;fill_mode&quot;:&quot;adaptive&quot;,&quot;sacle_strategy&quot;:&quot;smart&quot;}"/>
  <p:tag name="KSO_WM_ASSEMBLE_CHIP_INDEX" val="5a39035896644801aabb055ec3d70f4c"/>
  <p:tag name="KSO_WM_UNIT_TEXT_FILL_FORE_SCHEMECOLOR_INDEX_BRIGHTNESS" val="0.15"/>
  <p:tag name="KSO_WM_UNIT_TEXT_FILL_FORE_SCHEMECOLOR_INDEX" val="13"/>
  <p:tag name="KSO_WM_UNIT_TEXT_FILL_TYPE" val="1"/>
  <p:tag name="KSO_WM_TEMPLATE_ASSEMBLE_XID" val="61974b7d78bf544979703f82"/>
  <p:tag name="KSO_WM_TEMPLATE_ASSEMBLE_GROUPID" val="618ddf349d7b144ec989f16d"/>
</p:tagLst>
</file>

<file path=ppt/tags/tag150.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151.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152.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6.xml><?xml version="1.0" encoding="utf-8"?>
<p:tagLst xmlns:p="http://schemas.openxmlformats.org/presentationml/2006/main">
  <p:tag name="KSO_WM_SLIDE_BK_DARK_LIGHT" val=""/>
  <p:tag name="KSO_WM_SLIDE_BACKGROUND_TYPE" val="general"/>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b24ec7b4-6d7c-4b99-bd6b-9d078842dbe6}"/>
  <p:tag name="KSO_WM_UNIT_TYPE" val="i"/>
</p:tagLst>
</file>

<file path=ppt/tags/tag1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6.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d9eae15fe76b40e6984debcabf97c0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0294ecdd6df492db45eee51a79bb287"/>
  <p:tag name="KSO_WM_SLIDE_BACKGROUND_TYPE" val="general"/>
</p:tagLst>
</file>

<file path=ppt/tags/tag1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1.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162.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163.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7.xml><?xml version="1.0" encoding="utf-8"?>
<p:tagLst xmlns:p="http://schemas.openxmlformats.org/presentationml/2006/main">
  <p:tag name="KSO_WM_SLIDE_BACKGROUND_TYPE" val="general"/>
</p:tagLst>
</file>

<file path=ppt/tags/tag1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76.xml><?xml version="1.0" encoding="utf-8"?>
<p:tagLst xmlns:p="http://schemas.openxmlformats.org/presentationml/2006/main">
  <p:tag name="KSO_WM_SLIDE_BK_DARK_LIGHT" val=""/>
  <p:tag name="KSO_WM_SLIDE_BACKGROUND_TYPE" val="general"/>
</p:tagLst>
</file>

<file path=ppt/tags/tag177.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custom20220976_7*a*1"/>
  <p:tag name="KSO_WM_TEMPLATE_CATEGORY" val="custom"/>
  <p:tag name="KSO_WM_TEMPLATE_INDEX" val="20220976"/>
  <p:tag name="KSO_WM_UNIT_LAYERLEVEL" val="1"/>
  <p:tag name="KSO_WM_TAG_VERSION" val="1.0"/>
  <p:tag name="KSO_WM_BEAUTIFY_FLAG" val="#wm#"/>
  <p:tag name="KSO_WM_UNIT_DEFAULT_FONT" val="36;44;2"/>
  <p:tag name="KSO_WM_UNIT_BLOCK" val="0"/>
  <p:tag name="KSO_WM_UNIT_DEC_AREA_ID" val="ad58175166bc4f63b70744db7376c287"/>
  <p:tag name="KSO_WM_CHIP_GROUPID" val="617275e954cda7cf43af418d"/>
  <p:tag name="KSO_WM_CHIP_XID" val="617275e954cda7cf43af418b"/>
  <p:tag name="KSO_WM_CHIP_FILLAREA_FILL_RULE" val="{&quot;fill_align&quot;:&quot;cm&quot;,&quot;fill_mode&quot;:&quot;adaptive&quot;,&quot;sacle_strategy&quot;:&quot;smart&quot;}"/>
  <p:tag name="KSO_WM_ASSEMBLE_CHIP_INDEX" val="fc45748d90fe4c90af8e23d583b1e882"/>
  <p:tag name="KSO_WM_UNIT_TEXT_FILL_FORE_SCHEMECOLOR_INDEX_BRIGHTNESS" val="0"/>
  <p:tag name="KSO_WM_UNIT_TEXT_FILL_FORE_SCHEMECOLOR_INDEX" val="14"/>
  <p:tag name="KSO_WM_UNIT_TEXT_FILL_TYPE" val="1"/>
</p:tagLst>
</file>

<file path=ppt/tags/tag178.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20976_7*e*1"/>
  <p:tag name="KSO_WM_TEMPLATE_CATEGORY" val="custom"/>
  <p:tag name="KSO_WM_TEMPLATE_INDEX" val="20220976"/>
  <p:tag name="KSO_WM_UNIT_LAYERLEVEL" val="1"/>
  <p:tag name="KSO_WM_TAG_VERSION" val="1.0"/>
  <p:tag name="KSO_WM_BEAUTIFY_FLAG" val="#wm#"/>
  <p:tag name="KSO_WM_UNIT_BLOCK" val="0"/>
  <p:tag name="KSO_WM_UNIT_DEC_AREA_ID" val="74b9cdbc4d024d1abe191c54e1e59268"/>
  <p:tag name="KSO_WM_UNIT_DEFAULT_FONT" val="118;142;2"/>
  <p:tag name="KSO_WM_UNIT_PRESET_TEXT" val="01"/>
  <p:tag name="KSO_WM_UNIT_NOCLEAR" val="0"/>
  <p:tag name="KSO_WM_UNIT_VALUE" val="2"/>
  <p:tag name="KSO_WM_CHIP_GROUPID" val="617275e954cda7cf43af418d"/>
  <p:tag name="KSO_WM_CHIP_XID" val="617275e954cda7cf43af418b"/>
  <p:tag name="KSO_WM_CHIP_FILLAREA_FILL_RULE" val="{&quot;fill_align&quot;:&quot;cm&quot;,&quot;fill_mode&quot;:&quot;adaptive&quot;,&quot;sacle_strategy&quot;:&quot;smart&quot;}"/>
  <p:tag name="KSO_WM_ASSEMBLE_CHIP_INDEX" val="fc45748d90fe4c90af8e23d583b1e882"/>
  <p:tag name="KSO_WM_UNIT_TEXT_FILL_FORE_SCHEMECOLOR_INDEX_BRIGHTNESS" val="0"/>
  <p:tag name="KSO_WM_UNIT_TEXT_FILL_FORE_SCHEMECOLOR_INDEX" val="5"/>
  <p:tag name="KSO_WM_UNIT_TEX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20976_7*i*1"/>
  <p:tag name="KSO_WM_TEMPLATE_CATEGORY" val="custom"/>
  <p:tag name="KSO_WM_TEMPLATE_INDEX" val="20220976"/>
  <p:tag name="KSO_WM_UNIT_LAYERLEVEL" val="1"/>
  <p:tag name="KSO_WM_TAG_VERSION" val="1.0"/>
  <p:tag name="KSO_WM_BEAUTIFY_FLAG" val="#wm#"/>
  <p:tag name="KSO_WM_UNIT_BLOCK" val="0"/>
  <p:tag name="KSO_WM_UNIT_SM_LIMIT_TYPE" val="4"/>
  <p:tag name="KSO_WM_UNIT_DEC_AREA_ID" val="35fe247a8f8b4ba9bce86f1ca7fdb11e"/>
  <p:tag name="KSO_WM_UNIT_DECORATE_INFO" val="{&quot;DecorateInfoH&quot;:{&quot;IsAbs&quot;:false},&quot;DecorateInfoW&quot;:{&quot;IsAbs&quot;:true},&quot;DecorateInfoX&quot;:{&quot;IsAbs&quot;:true,&quot;Pos&quot;:2},&quot;DecorateInfoY&quot;:{&quot;IsAbs&quot;:true,&quot;Pos&quot;:1},&quot;ReferentInfo&quot;:{&quot;Id&quot;:&quot;ad58175166bc4f63b70744db7376c287;cbebdb3316df4acebb25aebf772e514d&quot;,&quot;X&quot;:{&quot;Pos&quot;:0},&quot;Y&quot;:{&quot;Pos&quot;:1}},&quot;whChangeMode&quot;:0}"/>
  <p:tag name="KSO_WM_CHIP_GROUPID" val="617275e954cda7cf43af418d"/>
  <p:tag name="KSO_WM_CHIP_XID" val="617275e954cda7cf43af418b"/>
  <p:tag name="KSO_WM_CHIP_FILLAREA_FILL_RULE" val="{&quot;fill_align&quot;:&quot;cm&quot;,&quot;fill_mode&quot;:&quot;adaptive&quot;,&quot;sacle_strategy&quot;:&quot;smart&quot;}"/>
  <p:tag name="KSO_WM_UNIT_DEC_SUPPORTCHANGEPIC" val="0"/>
  <p:tag name="KSO_WM_UNIT_DEC_CHANGEPICRESERVED" val="0"/>
  <p:tag name="KSO_WM_ASSEMBLE_CHIP_INDEX" val="fc45748d90fe4c90af8e23d583b1e882"/>
  <p:tag name="KSO_WM_UNIT_LINE_FORE_SCHEMECOLOR_INDEX_BRIGHTNESS" val="0"/>
  <p:tag name="KSO_WM_UNIT_LINE_FORE_SCHEMECOLOR_INDEX" val="5"/>
  <p:tag name="KSO_WM_UNIT_LINE_FILL_TYPE" val="2"/>
</p:tagLst>
</file>

<file path=ppt/tags/tag18.xml><?xml version="1.0" encoding="utf-8"?>
<p:tagLst xmlns:p="http://schemas.openxmlformats.org/presentationml/2006/main">
  <p:tag name="KSO_WM_SLIDE_BACKGROUND_TYPE" val="general"/>
</p:tagLst>
</file>

<file path=ppt/tags/tag180.xml><?xml version="1.0" encoding="utf-8"?>
<p:tagLst xmlns:p="http://schemas.openxmlformats.org/presentationml/2006/main">
  <p:tag name="KSO_WM_BEAUTIFY_FLAG" val="#wm#"/>
  <p:tag name="KSO_WM_TEMPLATE_CATEGORY" val="custom"/>
  <p:tag name="KSO_WM_TEMPLATE_INDEX" val="20220976"/>
  <p:tag name="KSO_WM_SLIDE_ID" val="custom20220976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全选&quot;,&quot;商务&quot;,&quot;简约&quot;,&quot;文艺清新&quot;,&quot;中国风&quot;,&quot;卡通&quot;,&quot;欧美风&quot;,&quot;黑板风&quot;,&quot;渐变风&quot;,&quot;党政风&quot;]},&quot;slide_type&quot;:[&quot;sectionTitle&quot;],&quot;useType&quot;:[&quot;ppt&quot;]}"/>
  <p:tag name="KSO_WM_CHIP_FILLPROP" val="[[{&quot;text_align&quot;:&quot;cm&quot;,&quot;text_direction&quot;:&quot;horizontal&quot;,&quot;support_big_font&quot;:false,&quot;picture_toward&quot;:0,&quot;picture_dockside&quot;:[],&quot;fill_id&quot;:&quot;96eefa8a9f884552bce8fe8b1f51256e&quot;,&quot;fill_align&quot;:&quot;cm&quot;,&quot;chip_types&quot;:[&quot;header&quot;,&quot;wordpuzzle&quot;]}]]"/>
  <p:tag name="KSO_WM_CHIP_DECFILLPROP" val="[]"/>
  <p:tag name="KSO_WM_CHIP_XID" val="61309648c37455bdf62aa28e"/>
  <p:tag name="KSO_WM_CHIP_GROUPID" val="61309648c37455bdf62aa28d"/>
  <p:tag name="KSO_WM_SLIDE_LAYOUT_INFO" val="{&quot;id&quot;:&quot;2021-11-19T15:00:17&quot;,&quot;margin&quot;:{&quot;bottom&quot;:6.4267454147338867,&quot;left&quot;:5.5209722518920898,&quot;right&quot;:5.5209722518920898,&quot;top&quot;:6.4284734725952148},&quot;type&quot;:0}"/>
  <p:tag name="KSO_WM_SLIDE_BK_DARK_LIGHT" val="2"/>
  <p:tag name="KSO_WM_SLIDE_BACKGROUND_TYPE" val="general"/>
  <p:tag name="KSO_WM_SLIDE_SUPPORT_FEATURE_TYPE" val="0"/>
  <p:tag name="KSO_WM_SLIDE_TYPE" val="sectionTitle"/>
  <p:tag name="KSO_WM_CHIP_COLORING" val="3"/>
  <p:tag name="KSO_WM_SLIDE_SUBTYPE" val="pureTxt"/>
  <p:tag name="KSO_WM_TEMPLATE_ASSEMBLE_XID" val="61974b7dc75558f33bc3a6e7"/>
  <p:tag name="KSO_WM_TEMPLATE_ASSEMBLE_GROUPID" val="618ddf349d7b144ec989f16d"/>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5fd63d27-5097-448c-a49b-29e3bf0d3f02}"/>
  <p:tag name="KSO_WM_UNIT_TYPE" val="i"/>
</p:tagLst>
</file>

<file path=ppt/tags/tag1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3.xml><?xml version="1.0" encoding="utf-8"?>
<p:tagLst xmlns:p="http://schemas.openxmlformats.org/presentationml/2006/main">
  <p:tag name="KSO_WM_SLIDE_BK_DARK_LIGHT" val=""/>
  <p:tag name="KSO_WM_SLIDE_BACKGROUND_TYPE" val="general"/>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7316e18d-17b5-41d4-9982-9f3b5228a896}"/>
  <p:tag name="KSO_WM_UNIT_TYPE" val="i"/>
</p:tagLst>
</file>

<file path=ppt/tags/tag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6.xml><?xml version="1.0" encoding="utf-8"?>
<p:tagLst xmlns:p="http://schemas.openxmlformats.org/presentationml/2006/main">
  <p:tag name="KSO_WM_SLIDE_BK_DARK_LIGHT" val=""/>
  <p:tag name="KSO_WM_SLIDE_BACKGROUND_TYPE" val="general"/>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bd76b02d-b8fc-45d4-b5c5-3b1ff819db49}"/>
  <p:tag name="KSO_WM_UNIT_TYPE" val="i"/>
</p:tagLst>
</file>

<file path=ppt/tags/tag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9.xml><?xml version="1.0" encoding="utf-8"?>
<p:tagLst xmlns:p="http://schemas.openxmlformats.org/presentationml/2006/main">
  <p:tag name="KSO_WM_SLIDE_BK_DARK_LIGHT" val=""/>
  <p:tag name="KSO_WM_SLIDE_BACKGROUND_TYPE" val="general"/>
</p:tagLst>
</file>

<file path=ppt/tags/tag19.xml><?xml version="1.0" encoding="utf-8"?>
<p:tagLst xmlns:p="http://schemas.openxmlformats.org/presentationml/2006/main">
  <p:tag name="KSO_WM_SLIDE_BACKGROUND_TYPE" val="general"/>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ea022009-0a8c-405f-9204-353425ee54df}"/>
  <p:tag name="KSO_WM_UNIT_TYPE" val="i"/>
</p:tagLst>
</file>

<file path=ppt/tags/tag1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2.xml><?xml version="1.0" encoding="utf-8"?>
<p:tagLst xmlns:p="http://schemas.openxmlformats.org/presentationml/2006/main">
  <p:tag name="KSO_WM_SLIDE_BK_DARK_LIGHT" val=""/>
  <p:tag name="KSO_WM_SLIDE_BACKGROUND_TYPE" val="general"/>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77bd537-e267-4e30-91ea-19e59931b898}"/>
  <p:tag name="KSO_WM_UNIT_TYPE" val="i"/>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xml><?xml version="1.0" encoding="utf-8"?>
<p:tagLst xmlns:p="http://schemas.openxmlformats.org/presentationml/2006/main">
  <p:tag name="KSO_WM_UNIT_DEFAULT_FONT" val="96;115;2"/>
  <p:tag name="KSO_WM_UNIT_BLOCK" val="0"/>
  <p:tag name="KSO_WM_UNIT_DEC_AREA_ID" val="82349d52c26f4e668adc14352c969815"/>
  <p:tag name="KSO_WM_UNIT_ISCONTENTSTITLE" val="0"/>
  <p:tag name="KSO_WM_UNIT_ISNUMDGMTITLE" val="0"/>
  <p:tag name="KSO_WM_UNIT_PRESET_TEXT" val="工作总结汇报"/>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20976_1*a*1"/>
  <p:tag name="KSO_WM_TEMPLATE_CATEGORY" val="custom"/>
  <p:tag name="KSO_WM_TEMPLATE_INDEX" val="20220976"/>
  <p:tag name="KSO_WM_UNIT_LAYERLEVEL" val="1"/>
  <p:tag name="KSO_WM_TAG_VERSION" val="1.0"/>
  <p:tag name="KSO_WM_BEAUTIFY_FLAG" val="#wm#"/>
  <p:tag name="KSO_WM_UNIT_VALUE" val="7"/>
  <p:tag name="KSO_WM_CHIP_GROUPID" val="6167d2a06603f1460a45585d"/>
  <p:tag name="KSO_WM_CHIP_XID" val="6167d2a06603f1460a45585a"/>
  <p:tag name="KSO_WM_CHIP_FILLAREA_FILL_RULE" val="{&quot;fill_align&quot;:&quot;lm&quot;,&quot;fill_mode&quot;:&quot;adaptive&quot;,&quot;sacle_strategy&quot;:&quot;smart&quot;}"/>
  <p:tag name="KSO_WM_ASSEMBLE_CHIP_INDEX" val="90e9af761bb14550bc92a7e5306b40a0"/>
  <p:tag name="KSO_WM_TEMPLATE_ASSEMBLE_XID" val="61974b81c75558f33bc3a755"/>
  <p:tag name="KSO_WM_TEMPLATE_ASSEMBLE_GROUPID" val="618ddf349d7b144ec989f16d"/>
</p:tagLst>
</file>

<file path=ppt/tags/tag20.xml><?xml version="1.0" encoding="utf-8"?>
<p:tagLst xmlns:p="http://schemas.openxmlformats.org/presentationml/2006/main">
  <p:tag name="KSO_WM_SLIDE_BACKGROUND_TYPE" val="general"/>
</p:tagLst>
</file>

<file path=ppt/tags/tag2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6.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207.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208.xml><?xml version="1.0" encoding="utf-8"?>
<p:tagLst xmlns:p="http://schemas.openxmlformats.org/presentationml/2006/main">
  <p:tag name="KSO_WM_SLIDE_BK_DARK_LIGHT" val=""/>
  <p:tag name="KSO_WM_SLIDE_BACKGROUND_TYPE" val="general"/>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bdfedd2a-953c-4491-ad3f-3d1d6d981a8f}"/>
  <p:tag name="KSO_WM_UNIT_TYPE" val="i"/>
</p:tagLst>
</file>

<file path=ppt/tags/tag21.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76f8f10462254f6f8881797f3c492e2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cc8e6bbe1240f7b30dd5aa33163fb4"/>
  <p:tag name="KSO_WM_SLIDE_BACKGROUND_TYPE" val="frame"/>
</p:tagLst>
</file>

<file path=ppt/tags/tag2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1.xml><?xml version="1.0" encoding="utf-8"?>
<p:tagLst xmlns:p="http://schemas.openxmlformats.org/presentationml/2006/main">
  <p:tag name="KSO_WM_SLIDE_BK_DARK_LIGHT" val=""/>
  <p:tag name="KSO_WM_SLIDE_BACKGROUND_TYPE" val="general"/>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bdfedd2a-953c-4491-ad3f-3d1d6d981a8f}"/>
  <p:tag name="KSO_WM_UNIT_TYPE" val="i"/>
</p:tagLst>
</file>

<file path=ppt/tags/tag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4.xml><?xml version="1.0" encoding="utf-8"?>
<p:tagLst xmlns:p="http://schemas.openxmlformats.org/presentationml/2006/main">
  <p:tag name="KSO_WM_SLIDE_BK_DARK_LIGHT" val=""/>
  <p:tag name="KSO_WM_SLIDE_BACKGROUND_TYPE" val="general"/>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73cb89f2-96c9-43a5-9de5-338fd77d6113}"/>
  <p:tag name="KSO_WM_UNIT_TYPE" val="i"/>
</p:tagLst>
</file>

<file path=ppt/tags/tag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SLIDE_BK_DARK_LIGHT" val=""/>
  <p:tag name="KSO_WM_SLIDE_BACKGROUND_TYPE" val="general"/>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73cb89f2-96c9-43a5-9de5-338fd77d6113}"/>
  <p:tag name="KSO_WM_UNIT_TYPE" val="i"/>
</p:tagLst>
</file>

<file path=ppt/tags/tag2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286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286"/>
  <p:tag name="KSO_WM_CHIP_GROUPID" val="612f6a61c37455bdf62a9584"/>
  <p:tag name="KSO_WM_CHIP_XID" val="612f6a61c37455bdf62a9586"/>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220.xml><?xml version="1.0" encoding="utf-8"?>
<p:tagLst xmlns:p="http://schemas.openxmlformats.org/presentationml/2006/main">
  <p:tag name="KSO_WM_SLIDE_BK_DARK_LIGHT" val=""/>
  <p:tag name="KSO_WM_SLIDE_BACKGROUND_TYPE" val="general"/>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c88a7a45-b8e4-456e-b4a2-0766520eac81}"/>
  <p:tag name="KSO_WM_UNIT_TYPE" val="i"/>
</p:tagLst>
</file>

<file path=ppt/tags/tag222.xml><?xml version="1.0" encoding="utf-8"?>
<p:tagLst xmlns:p="http://schemas.openxmlformats.org/presentationml/2006/main">
  <p:tag name="KSO_WM_SLIDE_BK_DARK_LIGHT" val=""/>
  <p:tag name="KSO_WM_SLIDE_BACKGROUND_TYPE" val="general"/>
</p:tagLst>
</file>

<file path=ppt/tags/tag22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custom20220976_7*a*1"/>
  <p:tag name="KSO_WM_TEMPLATE_CATEGORY" val="custom"/>
  <p:tag name="KSO_WM_TEMPLATE_INDEX" val="20220976"/>
  <p:tag name="KSO_WM_UNIT_LAYERLEVEL" val="1"/>
  <p:tag name="KSO_WM_TAG_VERSION" val="1.0"/>
  <p:tag name="KSO_WM_BEAUTIFY_FLAG" val="#wm#"/>
  <p:tag name="KSO_WM_UNIT_DEFAULT_FONT" val="36;44;2"/>
  <p:tag name="KSO_WM_UNIT_BLOCK" val="0"/>
  <p:tag name="KSO_WM_UNIT_DEC_AREA_ID" val="ad58175166bc4f63b70744db7376c287"/>
  <p:tag name="KSO_WM_CHIP_GROUPID" val="617275e954cda7cf43af418d"/>
  <p:tag name="KSO_WM_CHIP_XID" val="617275e954cda7cf43af418b"/>
  <p:tag name="KSO_WM_CHIP_FILLAREA_FILL_RULE" val="{&quot;fill_align&quot;:&quot;cm&quot;,&quot;fill_mode&quot;:&quot;adaptive&quot;,&quot;sacle_strategy&quot;:&quot;smart&quot;}"/>
  <p:tag name="KSO_WM_ASSEMBLE_CHIP_INDEX" val="fc45748d90fe4c90af8e23d583b1e882"/>
  <p:tag name="KSO_WM_UNIT_TEXT_FILL_FORE_SCHEMECOLOR_INDEX_BRIGHTNESS" val="0"/>
  <p:tag name="KSO_WM_UNIT_TEXT_FILL_FORE_SCHEMECOLOR_INDEX" val="14"/>
  <p:tag name="KSO_WM_UNIT_TEXT_FILL_TYPE" val="1"/>
</p:tagLst>
</file>

<file path=ppt/tags/tag22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20976_7*e*1"/>
  <p:tag name="KSO_WM_TEMPLATE_CATEGORY" val="custom"/>
  <p:tag name="KSO_WM_TEMPLATE_INDEX" val="20220976"/>
  <p:tag name="KSO_WM_UNIT_LAYERLEVEL" val="1"/>
  <p:tag name="KSO_WM_TAG_VERSION" val="1.0"/>
  <p:tag name="KSO_WM_BEAUTIFY_FLAG" val="#wm#"/>
  <p:tag name="KSO_WM_UNIT_BLOCK" val="0"/>
  <p:tag name="KSO_WM_UNIT_DEC_AREA_ID" val="74b9cdbc4d024d1abe191c54e1e59268"/>
  <p:tag name="KSO_WM_UNIT_DEFAULT_FONT" val="118;142;2"/>
  <p:tag name="KSO_WM_UNIT_PRESET_TEXT" val="01"/>
  <p:tag name="KSO_WM_UNIT_NOCLEAR" val="0"/>
  <p:tag name="KSO_WM_UNIT_VALUE" val="2"/>
  <p:tag name="KSO_WM_CHIP_GROUPID" val="617275e954cda7cf43af418d"/>
  <p:tag name="KSO_WM_CHIP_XID" val="617275e954cda7cf43af418b"/>
  <p:tag name="KSO_WM_CHIP_FILLAREA_FILL_RULE" val="{&quot;fill_align&quot;:&quot;cm&quot;,&quot;fill_mode&quot;:&quot;adaptive&quot;,&quot;sacle_strategy&quot;:&quot;smart&quot;}"/>
  <p:tag name="KSO_WM_ASSEMBLE_CHIP_INDEX" val="fc45748d90fe4c90af8e23d583b1e882"/>
  <p:tag name="KSO_WM_UNIT_TEXT_FILL_FORE_SCHEMECOLOR_INDEX_BRIGHTNESS" val="0"/>
  <p:tag name="KSO_WM_UNIT_TEXT_FILL_FORE_SCHEMECOLOR_INDEX" val="5"/>
  <p:tag name="KSO_WM_UNIT_TEXT_FILL_TYPE"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20976_7*i*1"/>
  <p:tag name="KSO_WM_TEMPLATE_CATEGORY" val="custom"/>
  <p:tag name="KSO_WM_TEMPLATE_INDEX" val="20220976"/>
  <p:tag name="KSO_WM_UNIT_LAYERLEVEL" val="1"/>
  <p:tag name="KSO_WM_TAG_VERSION" val="1.0"/>
  <p:tag name="KSO_WM_BEAUTIFY_FLAG" val="#wm#"/>
  <p:tag name="KSO_WM_UNIT_BLOCK" val="0"/>
  <p:tag name="KSO_WM_UNIT_SM_LIMIT_TYPE" val="4"/>
  <p:tag name="KSO_WM_UNIT_DEC_AREA_ID" val="35fe247a8f8b4ba9bce86f1ca7fdb11e"/>
  <p:tag name="KSO_WM_UNIT_DECORATE_INFO" val="{&quot;DecorateInfoH&quot;:{&quot;IsAbs&quot;:false},&quot;DecorateInfoW&quot;:{&quot;IsAbs&quot;:true},&quot;DecorateInfoX&quot;:{&quot;IsAbs&quot;:true,&quot;Pos&quot;:2},&quot;DecorateInfoY&quot;:{&quot;IsAbs&quot;:true,&quot;Pos&quot;:1},&quot;ReferentInfo&quot;:{&quot;Id&quot;:&quot;ad58175166bc4f63b70744db7376c287;cbebdb3316df4acebb25aebf772e514d&quot;,&quot;X&quot;:{&quot;Pos&quot;:0},&quot;Y&quot;:{&quot;Pos&quot;:1}},&quot;whChangeMode&quot;:0}"/>
  <p:tag name="KSO_WM_CHIP_GROUPID" val="617275e954cda7cf43af418d"/>
  <p:tag name="KSO_WM_CHIP_XID" val="617275e954cda7cf43af418b"/>
  <p:tag name="KSO_WM_CHIP_FILLAREA_FILL_RULE" val="{&quot;fill_align&quot;:&quot;cm&quot;,&quot;fill_mode&quot;:&quot;adaptive&quot;,&quot;sacle_strategy&quot;:&quot;smart&quot;}"/>
  <p:tag name="KSO_WM_UNIT_DEC_SUPPORTCHANGEPIC" val="0"/>
  <p:tag name="KSO_WM_UNIT_DEC_CHANGEPICRESERVED" val="0"/>
  <p:tag name="KSO_WM_ASSEMBLE_CHIP_INDEX" val="fc45748d90fe4c90af8e23d583b1e882"/>
  <p:tag name="KSO_WM_UNIT_LINE_FORE_SCHEMECOLOR_INDEX_BRIGHTNESS" val="0"/>
  <p:tag name="KSO_WM_UNIT_LINE_FORE_SCHEMECOLOR_INDEX" val="5"/>
  <p:tag name="KSO_WM_UNIT_LINE_FILL_TYPE" val="2"/>
</p:tagLst>
</file>

<file path=ppt/tags/tag226.xml><?xml version="1.0" encoding="utf-8"?>
<p:tagLst xmlns:p="http://schemas.openxmlformats.org/presentationml/2006/main">
  <p:tag name="KSO_WM_BEAUTIFY_FLAG" val="#wm#"/>
  <p:tag name="KSO_WM_TEMPLATE_CATEGORY" val="custom"/>
  <p:tag name="KSO_WM_TEMPLATE_INDEX" val="20220976"/>
  <p:tag name="KSO_WM_SLIDE_ID" val="custom20220976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全选&quot;,&quot;商务&quot;,&quot;简约&quot;,&quot;文艺清新&quot;,&quot;中国风&quot;,&quot;卡通&quot;,&quot;欧美风&quot;,&quot;黑板风&quot;,&quot;渐变风&quot;,&quot;党政风&quot;]},&quot;slide_type&quot;:[&quot;sectionTitle&quot;],&quot;useType&quot;:[&quot;ppt&quot;]}"/>
  <p:tag name="KSO_WM_CHIP_FILLPROP" val="[[{&quot;text_align&quot;:&quot;cm&quot;,&quot;text_direction&quot;:&quot;horizontal&quot;,&quot;support_big_font&quot;:false,&quot;picture_toward&quot;:0,&quot;picture_dockside&quot;:[],&quot;fill_id&quot;:&quot;96eefa8a9f884552bce8fe8b1f51256e&quot;,&quot;fill_align&quot;:&quot;cm&quot;,&quot;chip_types&quot;:[&quot;header&quot;,&quot;wordpuzzle&quot;]}]]"/>
  <p:tag name="KSO_WM_CHIP_DECFILLPROP" val="[]"/>
  <p:tag name="KSO_WM_CHIP_XID" val="61309648c37455bdf62aa28e"/>
  <p:tag name="KSO_WM_CHIP_GROUPID" val="61309648c37455bdf62aa28d"/>
  <p:tag name="KSO_WM_SLIDE_LAYOUT_INFO" val="{&quot;id&quot;:&quot;2021-11-19T15:00:17&quot;,&quot;margin&quot;:{&quot;bottom&quot;:6.4267454147338867,&quot;left&quot;:5.5209722518920898,&quot;right&quot;:5.5209722518920898,&quot;top&quot;:6.4284734725952148},&quot;type&quot;:0}"/>
  <p:tag name="KSO_WM_SLIDE_BK_DARK_LIGHT" val="2"/>
  <p:tag name="KSO_WM_SLIDE_BACKGROUND_TYPE" val="general"/>
  <p:tag name="KSO_WM_SLIDE_SUPPORT_FEATURE_TYPE" val="0"/>
  <p:tag name="KSO_WM_SLIDE_TYPE" val="sectionTitle"/>
  <p:tag name="KSO_WM_CHIP_COLORING" val="3"/>
  <p:tag name="KSO_WM_SLIDE_SUBTYPE" val="pureTxt"/>
  <p:tag name="KSO_WM_TEMPLATE_ASSEMBLE_XID" val="61974b7dc75558f33bc3a6e7"/>
  <p:tag name="KSO_WM_TEMPLATE_ASSEMBLE_GROUPID" val="618ddf349d7b144ec989f16d"/>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83a84d9c-6ca5-4029-9d32-682e078c8289}"/>
  <p:tag name="KSO_WM_UNIT_TYPE" val="i"/>
</p:tagLst>
</file>

<file path=ppt/tags/tag228.xml><?xml version="1.0" encoding="utf-8"?>
<p:tagLst xmlns:p="http://schemas.openxmlformats.org/presentationml/2006/main">
  <p:tag name="KSO_WM_SLIDE_BK_DARK_LIGHT" val=""/>
  <p:tag name="KSO_WM_SLIDE_BACKGROUND_TYPE" val="general"/>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d74cf178-8885-42c6-a47c-040da9f47261}"/>
  <p:tag name="KSO_WM_UNIT_TYPE" val="i"/>
</p:tagLst>
</file>

<file path=ppt/tags/tag23.xml><?xml version="1.0" encoding="utf-8"?>
<p:tagLst xmlns:p="http://schemas.openxmlformats.org/presentationml/2006/main">
  <p:tag name="KSO_WM_SLIDE_BACKGROUND_TYPE" val="frame"/>
</p:tagLst>
</file>

<file path=ppt/tags/tag230.xml><?xml version="1.0" encoding="utf-8"?>
<p:tagLst xmlns:p="http://schemas.openxmlformats.org/presentationml/2006/main">
  <p:tag name="KSO_WM_SLIDE_BK_DARK_LIGHT" val=""/>
  <p:tag name="KSO_WM_SLIDE_BACKGROUND_TYPE" val="general"/>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1c889b87-d29d-4d40-a82f-890e319b7587}"/>
  <p:tag name="KSO_WM_UNIT_TYPE" val="i"/>
</p:tagLst>
</file>

<file path=ppt/tags/tag23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2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4.xml><?xml version="1.0" encoding="utf-8"?>
<p:tagLst xmlns:p="http://schemas.openxmlformats.org/presentationml/2006/main">
  <p:tag name="KSO_WM_SLIDE_BK_DARK_LIGHT" val=""/>
  <p:tag name="KSO_WM_SLIDE_BACKGROUND_TYPE" val="general"/>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eb041421-7553-409a-98a4-b89728b43042}"/>
  <p:tag name="KSO_WM_UNIT_TYPE" val="i"/>
</p:tagLst>
</file>

<file path=ppt/tags/tag2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SLIDE_BK_DARK_LIGHT" val=""/>
  <p:tag name="KSO_WM_SLIDE_BACKGROUND_TYPE" val="general"/>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4c53e115-97f1-40f9-839e-a8d271bd9ad5}"/>
  <p:tag name="KSO_WM_UNIT_TYPE" val="i"/>
</p:tagLst>
</file>

<file path=ppt/tags/tag2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SLIDE_BACKGROUND_TYPE" val="frame"/>
</p:tagLst>
</file>

<file path=ppt/tags/tag240.xml><?xml version="1.0" encoding="utf-8"?>
<p:tagLst xmlns:p="http://schemas.openxmlformats.org/presentationml/2006/main">
  <p:tag name="KSO_WM_SLIDE_BK_DARK_LIGHT" val=""/>
  <p:tag name="KSO_WM_SLIDE_BACKGROUND_TYPE" val="general"/>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64981ed5-ffd1-4832-be63-5b10faf15441}"/>
  <p:tag name="KSO_WM_UNIT_TYPE" val="i"/>
</p:tagLst>
</file>

<file path=ppt/tags/tag242.xml><?xml version="1.0" encoding="utf-8"?>
<p:tagLst xmlns:p="http://schemas.openxmlformats.org/presentationml/2006/main">
  <p:tag name="KSO_WM_SLIDE_BK_DARK_LIGHT" val=""/>
  <p:tag name="KSO_WM_SLIDE_BACKGROUND_TYPE" val="general"/>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646e5e6-8663-457f-be3b-7d4568cf6cc5}"/>
  <p:tag name="KSO_WM_UNIT_TYPE" val="i"/>
</p:tagLst>
</file>

<file path=ppt/tags/tag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5.xml><?xml version="1.0" encoding="utf-8"?>
<p:tagLst xmlns:p="http://schemas.openxmlformats.org/presentationml/2006/main">
  <p:tag name="KSO_WM_SLIDE_BK_DARK_LIGHT" val=""/>
  <p:tag name="KSO_WM_SLIDE_BACKGROUND_TYPE" val="general"/>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d17829aa-30af-4094-9cc4-2abf0d01db58}"/>
  <p:tag name="KSO_WM_UNIT_TYPE" val="i"/>
</p:tagLst>
</file>

<file path=ppt/tags/tag247.xml><?xml version="1.0" encoding="utf-8"?>
<p:tagLst xmlns:p="http://schemas.openxmlformats.org/presentationml/2006/main">
  <p:tag name="KSO_WM_SLIDE_BK_DARK_LIGHT" val=""/>
  <p:tag name="KSO_WM_SLIDE_BACKGROUND_TYPE" val="general"/>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14b729e3-12e5-4fe0-bd49-14e56a106d6d}"/>
  <p:tag name="KSO_WM_UNIT_TYPE" val="i"/>
</p:tagLst>
</file>

<file path=ppt/tags/tag249.xml><?xml version="1.0" encoding="utf-8"?>
<p:tagLst xmlns:p="http://schemas.openxmlformats.org/presentationml/2006/main">
  <p:tag name="KSO_WM_SLIDE_BK_DARK_LIGHT" val=""/>
  <p:tag name="KSO_WM_SLIDE_BACKGROUND_TYPE" val="general"/>
</p:tagLst>
</file>

<file path=ppt/tags/tag25.xml><?xml version="1.0" encoding="utf-8"?>
<p:tagLst xmlns:p="http://schemas.openxmlformats.org/presentationml/2006/main">
  <p:tag name="KSO_WM_SLIDE_BACKGROUND_TYPE" val="frame"/>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dc55f658-db24-40d2-8b9e-512f66d950dc}"/>
  <p:tag name="KSO_WM_UNIT_TYPE" val="i"/>
</p:tagLst>
</file>

<file path=ppt/tags/tag251.xml><?xml version="1.0" encoding="utf-8"?>
<p:tagLst xmlns:p="http://schemas.openxmlformats.org/presentationml/2006/main">
  <p:tag name="KSO_WM_SLIDE_BK_DARK_LIGHT" val=""/>
  <p:tag name="KSO_WM_SLIDE_BACKGROUND_TYPE" val="general"/>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f4470b5c-5bfb-4d08-bc8f-8630c9faa0a3}"/>
  <p:tag name="KSO_WM_UNIT_TYPE" val="i"/>
</p:tagLst>
</file>

<file path=ppt/tags/tag253.xml><?xml version="1.0" encoding="utf-8"?>
<p:tagLst xmlns:p="http://schemas.openxmlformats.org/presentationml/2006/main">
  <p:tag name="KSO_WM_SLIDE_BK_DARK_LIGHT" val=""/>
  <p:tag name="KSO_WM_SLIDE_BACKGROUND_TYPE" val="general"/>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06816616-9f03-4e2f-809f-095a594acc91}"/>
  <p:tag name="KSO_WM_UNIT_TYPE" val="i"/>
</p:tagLst>
</file>

<file path=ppt/tags/tag25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56.xml><?xml version="1.0" encoding="utf-8"?>
<p:tagLst xmlns:p="http://schemas.openxmlformats.org/presentationml/2006/main">
  <p:tag name="KSO_WM_SLIDE_BK_DARK_LIGHT" val=""/>
  <p:tag name="KSO_WM_SLIDE_BACKGROUND_TYPE" val="general"/>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a84d522c-cd2c-4743-9c16-65cd7b45db0d}"/>
  <p:tag name="KSO_WM_UNIT_TYPE" val="i"/>
</p:tagLst>
</file>

<file path=ppt/tags/tag25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59.xml><?xml version="1.0" encoding="utf-8"?>
<p:tagLst xmlns:p="http://schemas.openxmlformats.org/presentationml/2006/main">
  <p:tag name="KSO_WM_SLIDE_BK_DARK_LIGHT" val=""/>
  <p:tag name="KSO_WM_SLIDE_BACKGROUND_TYPE" val="general"/>
</p:tagLst>
</file>

<file path=ppt/tags/tag26.xml><?xml version="1.0" encoding="utf-8"?>
<p:tagLst xmlns:p="http://schemas.openxmlformats.org/presentationml/2006/main">
  <p:tag name="KSO_WM_SLIDE_BACKGROUND_TYPE" val="frame"/>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4c53e115-97f1-40f9-839e-a8d271bd9ad5}"/>
  <p:tag name="KSO_WM_UNIT_TYPE" val="i"/>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SLIDE_BK_DARK_LIGHT" val=""/>
  <p:tag name="KSO_WM_SLIDE_BACKGROUND_TYPE" val="general"/>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f565dcce-75cc-4a44-93ee-ce9d6fc1d516}"/>
  <p:tag name="KSO_WM_UNIT_TYPE" val="i"/>
</p:tagLst>
</file>

<file path=ppt/tags/tag264.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65.xml><?xml version="1.0" encoding="utf-8"?>
<p:tagLst xmlns:p="http://schemas.openxmlformats.org/presentationml/2006/main">
  <p:tag name="KSO_WM_SLIDE_BK_DARK_LIGHT" val=""/>
  <p:tag name="KSO_WM_SLIDE_BACKGROUND_TYPE" val="general"/>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44a07f27-a553-4639-9184-cef1e09f68d4}"/>
  <p:tag name="KSO_WM_UNIT_TYPE" val="i"/>
</p:tagLst>
</file>

<file path=ppt/tags/tag267.xml><?xml version="1.0" encoding="utf-8"?>
<p:tagLst xmlns:p="http://schemas.openxmlformats.org/presentationml/2006/main">
  <p:tag name="KSO_WM_SLIDE_BK_DARK_LIGHT" val=""/>
  <p:tag name="KSO_WM_SLIDE_BACKGROUND_TYPE" val="general"/>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b872a828-3924-4eed-a10b-c81399168cea}"/>
  <p:tag name="KSO_WM_UNIT_TYPE" val="i"/>
</p:tagLst>
</file>

<file path=ppt/tags/tag2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xml><?xml version="1.0" encoding="utf-8"?>
<p:tagLst xmlns:p="http://schemas.openxmlformats.org/presentationml/2006/main">
  <p:tag name="KSO_WM_SLIDE_BACKGROUND_TYPE" val="frame"/>
</p:tagLst>
</file>

<file path=ppt/tags/tag270.xml><?xml version="1.0" encoding="utf-8"?>
<p:tagLst xmlns:p="http://schemas.openxmlformats.org/presentationml/2006/main">
  <p:tag name="KSO_WM_SLIDE_BK_DARK_LIGHT" val=""/>
  <p:tag name="KSO_WM_SLIDE_BACKGROUND_TYPE" val="general"/>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08eb7202-2b4d-49df-bcb7-3a4037997eee}"/>
  <p:tag name="KSO_WM_UNIT_TYPE" val="i"/>
</p:tagLst>
</file>

<file path=ppt/tags/tag2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3.xml><?xml version="1.0" encoding="utf-8"?>
<p:tagLst xmlns:p="http://schemas.openxmlformats.org/presentationml/2006/main">
  <p:tag name="KSO_WM_SLIDE_BK_DARK_LIGHT" val=""/>
  <p:tag name="KSO_WM_SLIDE_BACKGROUND_TYPE" val="general"/>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ddf5b3c-d875-4508-9ce0-432f9536c3ca}"/>
  <p:tag name="KSO_WM_UNIT_TYPE" val="i"/>
</p:tagLst>
</file>

<file path=ppt/tags/tag2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6.xml><?xml version="1.0" encoding="utf-8"?>
<p:tagLst xmlns:p="http://schemas.openxmlformats.org/presentationml/2006/main">
  <p:tag name="KSO_WM_SLIDE_BK_DARK_LIGHT" val=""/>
  <p:tag name="KSO_WM_SLIDE_BACKGROUND_TYPE" val="general"/>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2947c0c0-e5dd-4ab4-9bca-385dc4ba7f62}"/>
  <p:tag name="KSO_WM_UNIT_TYPE" val="i"/>
</p:tagLst>
</file>

<file path=ppt/tags/tag2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SLIDE_BK_DARK_LIGHT" val=""/>
  <p:tag name="KSO_WM_SLIDE_BACKGROUND_TYPE" val="general"/>
</p:tagLst>
</file>

<file path=ppt/tags/tag28.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963cb5ec94ab498e9f9e8337d5e84f0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3c4a1e3b97447cf9b7152e6d5c5179c"/>
  <p:tag name="KSO_WM_SLIDE_BACKGROUND_TYPE" val="leftRight"/>
</p:tagLst>
</file>

<file path=ppt/tags/tag280.xml><?xml version="1.0" encoding="utf-8"?>
<p:tagLst xmlns:p="http://schemas.openxmlformats.org/presentationml/2006/main">
  <p:tag name="resource_record_key" val="{&quot;12&quot;:[25001075],&quot;65&quot;:[20220976]}"/>
</p:tagLst>
</file>

<file path=ppt/tags/tag2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286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7"/>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xml><?xml version="1.0" encoding="utf-8"?>
<p:tagLst xmlns:p="http://schemas.openxmlformats.org/presentationml/2006/main">
  <p:tag name="KSO_WM_UNIT_DEFAULT_FONT" val="24;32;2"/>
  <p:tag name="KSO_WM_UNIT_BLOCK" val="0"/>
  <p:tag name="KSO_WM_UNIT_DEC_AREA_ID" val="86eadf05607c4199b7e8ad016304e549"/>
  <p:tag name="KSO_WM_UNIT_ISCONTENTSTITLE" val="0"/>
  <p:tag name="KSO_WM_UNIT_ISNUMDGMTITLE" val="0"/>
  <p:tag name="KSO_WM_UNIT_PRESET_TEXT" val="添加副标题"/>
  <p:tag name="KSO_WM_UNIT_NOCLEAR" val="0"/>
  <p:tag name="KSO_WM_UNIT_VALUE" val="6"/>
  <p:tag name="KSO_WM_UNIT_HIGHLIGHT" val="0"/>
  <p:tag name="KSO_WM_UNIT_COMPATIBLE" val="0"/>
  <p:tag name="KSO_WM_UNIT_DIAGRAM_ISNUMVISUAL" val="0"/>
  <p:tag name="KSO_WM_UNIT_DIAGRAM_ISREFERUNIT" val="0"/>
  <p:tag name="KSO_WM_UNIT_TYPE" val="b"/>
  <p:tag name="KSO_WM_UNIT_INDEX" val="1"/>
  <p:tag name="KSO_WM_UNIT_ID" val="custom20220976_1*b*1"/>
  <p:tag name="KSO_WM_TEMPLATE_CATEGORY" val="custom"/>
  <p:tag name="KSO_WM_TEMPLATE_INDEX" val="20220976"/>
  <p:tag name="KSO_WM_UNIT_LAYERLEVEL" val="1"/>
  <p:tag name="KSO_WM_TAG_VERSION" val="1.0"/>
  <p:tag name="KSO_WM_BEAUTIFY_FLAG" val="#wm#"/>
  <p:tag name="KSO_WM_CHIP_GROUPID" val="6167d2a06603f1460a45585d"/>
  <p:tag name="KSO_WM_CHIP_XID" val="6167d2a06603f1460a45585a"/>
  <p:tag name="KSO_WM_CHIP_FILLAREA_FILL_RULE" val="{&quot;fill_align&quot;:&quot;lm&quot;,&quot;fill_mode&quot;:&quot;adaptive&quot;,&quot;sacle_strategy&quot;:&quot;smart&quot;}"/>
  <p:tag name="KSO_WM_ASSEMBLE_CHIP_INDEX" val="90e9af761bb14550bc92a7e5306b40a0"/>
  <p:tag name="KSO_WM_UNIT_TEXT_FILL_FORE_SCHEMECOLOR_INDEX_BRIGHTNESS" val="0.15"/>
  <p:tag name="KSO_WM_UNIT_TEXT_FILL_FORE_SCHEMECOLOR_INDEX" val="13"/>
  <p:tag name="KSO_WM_UNIT_TEXT_FILL_TYPE" val="1"/>
  <p:tag name="KSO_WM_TEMPLATE_ASSEMBLE_XID" val="61974b81c75558f33bc3a755"/>
  <p:tag name="KSO_WM_TEMPLATE_ASSEMBLE_GROUPID" val="618ddf349d7b144ec989f16d"/>
</p:tagLst>
</file>

<file path=ppt/tags/tag30.xml><?xml version="1.0" encoding="utf-8"?>
<p:tagLst xmlns:p="http://schemas.openxmlformats.org/presentationml/2006/main">
  <p:tag name="KSO_WM_SLIDE_BACKGROUND_TYPE" val="leftRight"/>
</p:tagLst>
</file>

<file path=ppt/tags/tag31.xml><?xml version="1.0" encoding="utf-8"?>
<p:tagLst xmlns:p="http://schemas.openxmlformats.org/presentationml/2006/main">
  <p:tag name="KSO_WM_SLIDE_BACKGROUND_TYPE" val="leftRight"/>
</p:tagLst>
</file>

<file path=ppt/tags/tag32.xml><?xml version="1.0" encoding="utf-8"?>
<p:tagLst xmlns:p="http://schemas.openxmlformats.org/presentationml/2006/main">
  <p:tag name="KSO_WM_SLIDE_BACKGROUND_TYPE" val="leftRight"/>
</p:tagLst>
</file>

<file path=ppt/tags/tag33.xml><?xml version="1.0" encoding="utf-8"?>
<p:tagLst xmlns:p="http://schemas.openxmlformats.org/presentationml/2006/main">
  <p:tag name="KSO_WM_SLIDE_BACKGROUND_TYPE" val="leftRight"/>
</p:tagLst>
</file>

<file path=ppt/tags/tag34.xml><?xml version="1.0" encoding="utf-8"?>
<p:tagLst xmlns:p="http://schemas.openxmlformats.org/presentationml/2006/main">
  <p:tag name="KSO_WM_SLIDE_BACKGROUND_TYPE" val="leftRight"/>
</p:tagLst>
</file>

<file path=ppt/tags/tag35.xml><?xml version="1.0" encoding="utf-8"?>
<p:tagLst xmlns:p="http://schemas.openxmlformats.org/presentationml/2006/main">
  <p:tag name="KSO_WM_SLIDE_BACKGROUND_TYPE" val="leftRight"/>
</p:tagLst>
</file>

<file path=ppt/tags/tag36.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007db961dfcd4242a4045471f991b0c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a83887a12814146b22bf3b8fd287c2c"/>
  <p:tag name="KSO_WM_SLIDE_BACKGROUND_TYPE" val="topBottom"/>
</p:tagLst>
</file>

<file path=ppt/tags/tag3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286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8.xml><?xml version="1.0" encoding="utf-8"?>
<p:tagLst xmlns:p="http://schemas.openxmlformats.org/presentationml/2006/main">
  <p:tag name="KSO_WM_SLIDE_BACKGROUND_TYPE" val="topBottom"/>
</p:tagLst>
</file>

<file path=ppt/tags/tag39.xml><?xml version="1.0" encoding="utf-8"?>
<p:tagLst xmlns:p="http://schemas.openxmlformats.org/presentationml/2006/main">
  <p:tag name="KSO_WM_SLIDE_BACKGROUND_TYPE" val="topBottom"/>
</p:tagLst>
</file>

<file path=ppt/tags/tag4.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d9eae15fe76b40e6984debcabf97c0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0294ecdd6df492db45eee51a79bb287"/>
</p:tagLst>
</file>

<file path=ppt/tags/tag40.xml><?xml version="1.0" encoding="utf-8"?>
<p:tagLst xmlns:p="http://schemas.openxmlformats.org/presentationml/2006/main">
  <p:tag name="KSO_WM_SLIDE_BACKGROUND_TYPE" val="topBottom"/>
</p:tagLst>
</file>

<file path=ppt/tags/tag41.xml><?xml version="1.0" encoding="utf-8"?>
<p:tagLst xmlns:p="http://schemas.openxmlformats.org/presentationml/2006/main">
  <p:tag name="KSO_WM_SLIDE_BACKGROUND_TYPE" val="topBottom"/>
</p:tagLst>
</file>

<file path=ppt/tags/tag42.xml><?xml version="1.0" encoding="utf-8"?>
<p:tagLst xmlns:p="http://schemas.openxmlformats.org/presentationml/2006/main">
  <p:tag name="KSO_WM_SLIDE_BACKGROUND_TYPE" val="topBottom"/>
</p:tagLst>
</file>

<file path=ppt/tags/tag43.xml><?xml version="1.0" encoding="utf-8"?>
<p:tagLst xmlns:p="http://schemas.openxmlformats.org/presentationml/2006/main">
  <p:tag name="KSO_WM_SLIDE_BACKGROUND_TYPE" val="topBottom"/>
</p:tagLst>
</file>

<file path=ppt/tags/tag44.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7368434fbe67438f89a9e78cc1ca588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2e1df574bc34b5fb51e432ce3c4373b"/>
  <p:tag name="KSO_WM_SLIDE_BACKGROUND_TYPE" val="bottomTop"/>
</p:tagLst>
</file>

<file path=ppt/tags/tag4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286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6.xml><?xml version="1.0" encoding="utf-8"?>
<p:tagLst xmlns:p="http://schemas.openxmlformats.org/presentationml/2006/main">
  <p:tag name="KSO_WM_SLIDE_BACKGROUND_TYPE" val="bottomTop"/>
</p:tagLst>
</file>

<file path=ppt/tags/tag47.xml><?xml version="1.0" encoding="utf-8"?>
<p:tagLst xmlns:p="http://schemas.openxmlformats.org/presentationml/2006/main">
  <p:tag name="KSO_WM_SLIDE_BACKGROUND_TYPE" val="bottomTop"/>
</p:tagLst>
</file>

<file path=ppt/tags/tag48.xml><?xml version="1.0" encoding="utf-8"?>
<p:tagLst xmlns:p="http://schemas.openxmlformats.org/presentationml/2006/main">
  <p:tag name="KSO_WM_SLIDE_BACKGROUND_TYPE" val="bottomTop"/>
</p:tagLst>
</file>

<file path=ppt/tags/tag49.xml><?xml version="1.0" encoding="utf-8"?>
<p:tagLst xmlns:p="http://schemas.openxmlformats.org/presentationml/2006/main">
  <p:tag name="KSO_WM_SLIDE_BACKGROUND_TYPE" val="bottomTop"/>
</p:tagLst>
</file>

<file path=ppt/tags/tag5.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8*i*1"/>
  <p:tag name="KSO_WM_BEAUTIFY_FLAG" val="#wm#"/>
  <p:tag name="KSO_WM_TAG_VERSION" val="1.0"/>
  <p:tag name="KSO_WM_CHIP_GROUPID" val="618ddf349d7b144ec989f16d"/>
  <p:tag name="KSO_WM_CHIP_XID" val="618e0a8a5268663be886272d"/>
  <p:tag name="KSO_WM_UNIT_DEC_AREA_ID" val="2850b00a92994cada9960f2f9453e23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c77583e52184d24be6be1e6c99f150d"/>
</p:tagLst>
</file>

<file path=ppt/tags/tag50.xml><?xml version="1.0" encoding="utf-8"?>
<p:tagLst xmlns:p="http://schemas.openxmlformats.org/presentationml/2006/main">
  <p:tag name="KSO_WM_SLIDE_BACKGROUND_TYPE" val="bottomTop"/>
</p:tagLst>
</file>

<file path=ppt/tags/tag51.xml><?xml version="1.0" encoding="utf-8"?>
<p:tagLst xmlns:p="http://schemas.openxmlformats.org/presentationml/2006/main">
  <p:tag name="KSO_WM_SLIDE_BACKGROUND_TYPE" val="bottomTop"/>
</p:tagLst>
</file>

<file path=ppt/tags/tag52.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97ed20fbe6d643bd96b892ea0f4fa9b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1041d7cd2774f92a0f27d1e081f1964"/>
  <p:tag name="KSO_WM_SLIDE_BACKGROUND_TYPE" val="navigation"/>
</p:tagLst>
</file>

<file path=ppt/tags/tag5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286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a"/>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4.xml><?xml version="1.0" encoding="utf-8"?>
<p:tagLst xmlns:p="http://schemas.openxmlformats.org/presentationml/2006/main">
  <p:tag name="KSO_WM_SLIDE_BACKGROUND_TYPE" val="navigation"/>
</p:tagLst>
</file>

<file path=ppt/tags/tag55.xml><?xml version="1.0" encoding="utf-8"?>
<p:tagLst xmlns:p="http://schemas.openxmlformats.org/presentationml/2006/main">
  <p:tag name="KSO_WM_SLIDE_BACKGROUND_TYPE" val="navigation"/>
</p:tagLst>
</file>

<file path=ppt/tags/tag56.xml><?xml version="1.0" encoding="utf-8"?>
<p:tagLst xmlns:p="http://schemas.openxmlformats.org/presentationml/2006/main">
  <p:tag name="KSO_WM_SLIDE_BACKGROUND_TYPE" val="navigation"/>
</p:tagLst>
</file>

<file path=ppt/tags/tag57.xml><?xml version="1.0" encoding="utf-8"?>
<p:tagLst xmlns:p="http://schemas.openxmlformats.org/presentationml/2006/main">
  <p:tag name="KSO_WM_SLIDE_BACKGROUND_TYPE" val="navigation"/>
</p:tagLst>
</file>

<file path=ppt/tags/tag58.xml><?xml version="1.0" encoding="utf-8"?>
<p:tagLst xmlns:p="http://schemas.openxmlformats.org/presentationml/2006/main">
  <p:tag name="KSO_WM_SLIDE_BACKGROUND_TYPE" val="navigation"/>
</p:tagLst>
</file>

<file path=ppt/tags/tag59.xml><?xml version="1.0" encoding="utf-8"?>
<p:tagLst xmlns:p="http://schemas.openxmlformats.org/presentationml/2006/main">
  <p:tag name="KSO_WM_SLIDE_BACKGROUND_TYPE" val="navigation"/>
</p:tagLst>
</file>

<file path=ppt/tags/tag6.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custom20220976_1*a*1"/>
  <p:tag name="KSO_WM_TEMPLATE_CATEGORY" val="custom"/>
  <p:tag name="KSO_WM_TEMPLATE_INDEX" val="20220976"/>
  <p:tag name="KSO_WM_UNIT_LAYERLEVEL" val="1"/>
  <p:tag name="KSO_WM_TAG_VERSION" val="1.0"/>
  <p:tag name="KSO_WM_BEAUTIFY_FLAG" val="#wm#"/>
  <p:tag name="KSO_WM_UNIT_DEFAULT_FONT" val="36;44;2"/>
  <p:tag name="KSO_WM_UNIT_BLOCK" val="0"/>
  <p:tag name="KSO_WM_UNIT_DEC_AREA_ID" val="ad58175166bc4f63b70744db7376c287"/>
  <p:tag name="KSO_WM_CHIP_GROUPID" val="617275e954cda7cf43af418d"/>
  <p:tag name="KSO_WM_CHIP_XID" val="617275e954cda7cf43af418b"/>
  <p:tag name="KSO_WM_CHIP_FILLAREA_FILL_RULE" val="{&quot;fill_align&quot;:&quot;cm&quot;,&quot;fill_mode&quot;:&quot;adaptive&quot;,&quot;sacle_strategy&quot;:&quot;smart&quot;}"/>
  <p:tag name="KSO_WM_ASSEMBLE_CHIP_INDEX" val="fc45748d90fe4c90af8e23d583b1e882"/>
  <p:tag name="KSO_WM_UNIT_TEXT_FILL_FORE_SCHEMECOLOR_INDEX_BRIGHTNESS" val="0"/>
  <p:tag name="KSO_WM_UNIT_TEXT_FILL_FORE_SCHEMECOLOR_INDEX" val="14"/>
  <p:tag name="KSO_WM_UNIT_TEXT_FILL_TYPE" val="1"/>
  <p:tag name="KSO_WM_TEMPLATE_ASSEMBLE_XID" val="61974b7dc75558f33bc3a6e7"/>
  <p:tag name="KSO_WM_TEMPLATE_ASSEMBLE_GROUPID" val="618ddf349d7b144ec989f16d"/>
</p:tagLst>
</file>

<file path=ppt/tags/tag60.xml><?xml version="1.0" encoding="utf-8"?>
<p:tagLst xmlns:p="http://schemas.openxmlformats.org/presentationml/2006/main">
  <p:tag name="KSO_WM_SLIDE_BACKGROUND_TYPE" val="navigation"/>
</p:tagLst>
</file>

<file path=ppt/tags/tag61.xml><?xml version="1.0" encoding="utf-8"?>
<p:tagLst xmlns:p="http://schemas.openxmlformats.org/presentationml/2006/main">
  <p:tag name="KSO_WM_SLIDE_BACKGROUND_TYPE" val="navigation"/>
</p:tagLst>
</file>

<file path=ppt/tags/tag62.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5204f60c3e7a4f8aa855587def23fc8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ae68a695aaa4a4d847d2f465c3d4f69"/>
  <p:tag name="KSO_WM_SLIDE_BACKGROUND_TYPE" val="belt"/>
</p:tagLst>
</file>

<file path=ppt/tags/tag6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286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b"/>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4.xml><?xml version="1.0" encoding="utf-8"?>
<p:tagLst xmlns:p="http://schemas.openxmlformats.org/presentationml/2006/main">
  <p:tag name="KSO_WM_SLIDE_BACKGROUND_TYPE" val="belt"/>
</p:tagLst>
</file>

<file path=ppt/tags/tag65.xml><?xml version="1.0" encoding="utf-8"?>
<p:tagLst xmlns:p="http://schemas.openxmlformats.org/presentationml/2006/main">
  <p:tag name="KSO_WM_SLIDE_BACKGROUND_TYPE" val="belt"/>
</p:tagLst>
</file>

<file path=ppt/tags/tag66.xml><?xml version="1.0" encoding="utf-8"?>
<p:tagLst xmlns:p="http://schemas.openxmlformats.org/presentationml/2006/main">
  <p:tag name="KSO_WM_SLIDE_BACKGROUND_TYPE" val="belt"/>
</p:tagLst>
</file>

<file path=ppt/tags/tag67.xml><?xml version="1.0" encoding="utf-8"?>
<p:tagLst xmlns:p="http://schemas.openxmlformats.org/presentationml/2006/main">
  <p:tag name="KSO_WM_SLIDE_BACKGROUND_TYPE" val="belt"/>
</p:tagLst>
</file>

<file path=ppt/tags/tag68.xml><?xml version="1.0" encoding="utf-8"?>
<p:tagLst xmlns:p="http://schemas.openxmlformats.org/presentationml/2006/main">
  <p:tag name="KSO_WM_SLIDE_BACKGROUND_TYPE" val="belt"/>
</p:tagLst>
</file>

<file path=ppt/tags/tag69.xml><?xml version="1.0" encoding="utf-8"?>
<p:tagLst xmlns:p="http://schemas.openxmlformats.org/presentationml/2006/main">
  <p:tag name="KSO_WM_TEMPLATE_CATEGORY" val="custom"/>
  <p:tag name="KSO_WM_TEMPLATE_INDEX" val="20220976"/>
</p:tagLst>
</file>

<file path=ppt/tags/tag7.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d9eae15fe76b40e6984debcabf97c0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0294ecdd6df492db45eee51a79bb287"/>
</p:tagLst>
</file>

<file path=ppt/tags/tag70.xml><?xml version="1.0" encoding="utf-8"?>
<p:tagLst xmlns:p="http://schemas.openxmlformats.org/presentationml/2006/main">
  <p:tag name="KSO_WM_TEMPLATE_CATEGORY" val="custom"/>
  <p:tag name="KSO_WM_TEMPLATE_INDEX" val="20220976"/>
</p:tagLst>
</file>

<file path=ppt/tags/tag71.xml><?xml version="1.0" encoding="utf-8"?>
<p:tagLst xmlns:p="http://schemas.openxmlformats.org/presentationml/2006/main">
  <p:tag name="KSO_WM_BEAUTIFY_FLAG" val="#wm#"/>
  <p:tag name="KSO_WM_TAG_VERSION" val="1.0"/>
  <p:tag name="KSO_WM_TEMPLATE_CATEGORY" val="custom"/>
  <p:tag name="KSO_WM_TEMPLATE_INDEX" val="20220976"/>
  <p:tag name="KSO_WM_CHIP_COLORING" val="3"/>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5.xml><?xml version="1.0" encoding="utf-8"?>
<p:tagLst xmlns:p="http://schemas.openxmlformats.org/presentationml/2006/main">
  <p:tag name="KSO_WM_UNIT_PLACING_PICTURE_USER_VIEWPORT" val="{&quot;height&quot;:10800,&quot;width&quot;:19200}"/>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70323_2*l_i*1_1"/>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theme_color_indexes&quot;:[5,6,5,6,5,6]}"/>
  <p:tag name="KSO_WM_DIAGRAM_VIRTUALLY_FRAME" val="{&quot;height&quot;:320.3258698691667,&quot;left&quot;:173.0142519685039,&quot;top&quot;:119.54370078740158,&quot;width&quot;:706.2744881889763}"/>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70323_2*l_i*1_3"/>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theme_color_indexes&quot;:[5,6,5,6,5,6]}"/>
  <p:tag name="KSO_WM_DIAGRAM_VIRTUALLY_FRAME" val="{&quot;height&quot;:320.3258698691667,&quot;left&quot;:173.0142519685039,&quot;top&quot;:119.54370078740158,&quot;width&quot;:706.2744881889763}"/>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170323_2*l_i*1_6"/>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theme_color_indexes&quot;:[5,6,5,6,5,6]}"/>
  <p:tag name="KSO_WM_DIAGRAM_VIRTUALLY_FRAME" val="{&quot;height&quot;:320.3258698691667,&quot;left&quot;:173.0142519685039,&quot;top&quot;:119.54370078740158,&quot;width&quot;:706.2744881889763}"/>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170323_2*l_i*1_7"/>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theme_color_indexes&quot;:[5,6,5,6,5,6]}"/>
  <p:tag name="KSO_WM_DIAGRAM_VIRTUALLY_FRAME" val="{&quot;height&quot;:320.3258698691667,&quot;left&quot;:173.0142519685039,&quot;top&quot;:119.54370078740158,&quot;width&quot;:706.2744881889763}"/>
</p:tagLst>
</file>

<file path=ppt/tags/tag8.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10*i*1"/>
  <p:tag name="KSO_WM_BEAUTIFY_FLAG" val="#wm#"/>
  <p:tag name="KSO_WM_TAG_VERSION" val="1.0"/>
  <p:tag name="KSO_WM_CHIP_GROUPID" val="618ddf349d7b144ec989f16d"/>
  <p:tag name="KSO_WM_CHIP_XID" val="618e0a8a5268663be886272e"/>
  <p:tag name="KSO_WM_UNIT_DEC_AREA_ID" val="d9eae15fe76b40e6984debcabf97c03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0294ecdd6df492db45eee51a79bb287"/>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70323_2*l_i*1_5"/>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theme_color_indexes&quot;:[5,6,5,6,5,6]}"/>
  <p:tag name="KSO_WM_DIAGRAM_VIRTUALLY_FRAME" val="{&quot;height&quot;:320.3258698691667,&quot;left&quot;:173.0142519685039,&quot;top&quot;:119.54370078740158,&quot;width&quot;:706.2744881889763}"/>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170323_2*l_i*1_8"/>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theme_color_indexes&quot;:[5,6,5,6,5,6]}"/>
  <p:tag name="KSO_WM_DIAGRAM_VIRTUALLY_FRAME" val="{&quot;height&quot;:320.3258698691667,&quot;left&quot;:173.0142519685039,&quot;top&quot;:119.54370078740158,&quot;width&quot;:706.2744881889763}"/>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70323_2*l_i*1_2"/>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theme_color_indexes&quot;:[5,6,5,6,5,6]}"/>
  <p:tag name="KSO_WM_DIAGRAM_VIRTUALLY_FRAME" val="{&quot;height&quot;:320.3258698691667,&quot;left&quot;:173.0142519685039,&quot;top&quot;:119.54370078740158,&quot;width&quot;:706.2744881889763}"/>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70323_2*l_i*1_4"/>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theme_color_indexes&quot;:[5,6,5,6,5,6]}"/>
  <p:tag name="KSO_WM_DIAGRAM_VIRTUALLY_FRAME" val="{&quot;height&quot;:320.3258698691667,&quot;left&quot;:173.0142519685039,&quot;top&quot;:119.54370078740158,&quot;width&quot;:706.2744881889763}"/>
</p:tagLst>
</file>

<file path=ppt/tags/tag84.xml><?xml version="1.0" encoding="utf-8"?>
<p:tagLst xmlns:p="http://schemas.openxmlformats.org/presentationml/2006/main">
  <p:tag name="KSO_WM_UNIT_VALUE" val="179*238"/>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170323_2*l_x*1_1"/>
  <p:tag name="KSO_WM_TEMPLATE_CATEGORY" val="diagram"/>
  <p:tag name="KSO_WM_TEMPLATE_INDEX" val="20170323"/>
  <p:tag name="KSO_WM_UNIT_LAYERLEVEL" val="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theme_color_indexes&quot;:[5,6,5,6,5,6]}"/>
  <p:tag name="KSO_WM_DIAGRAM_VIRTUALLY_FRAME" val="{&quot;height&quot;:320.3258698691667,&quot;left&quot;:173.0142519685039,&quot;top&quot;:119.54370078740158,&quot;width&quot;:706.2744881889763}"/>
</p:tagLst>
</file>

<file path=ppt/tags/tag85.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323_2*l_h_f*1_2_1"/>
  <p:tag name="KSO_WM_TEMPLATE_CATEGORY" val="diagram"/>
  <p:tag name="KSO_WM_TEMPLATE_INDEX" val="20170323"/>
  <p:tag name="KSO_WM_UNIT_LAYERLEVEL" val="1_1_1"/>
  <p:tag name="KSO_WM_TAG_VERSION" val="1.0"/>
  <p:tag name="KSO_WM_UNIT_TEXT_FILL_FORE_SCHEMECOLOR_INDEX_BRIGHTNESS" val="0.25"/>
  <p:tag name="KSO_WM_UNIT_TEXT_FILL_FORE_SCHEMECOLOR_INDEX" val="13"/>
  <p:tag name="KSO_WM_UNIT_TEXT_FILL_TYPE" val="1"/>
  <p:tag name="KSO_WM_UNIT_USESOURCEFORMAT_APPLY" val="1"/>
  <p:tag name="KSO_WM_DIAGRAM_USE_COLOR_VALUE" val="{&quot;color_scheme&quot;:1,&quot;theme_color_indexes&quot;:[5,6,5,6,5,6]}"/>
  <p:tag name="KSO_WM_DIAGRAM_VIRTUALLY_FRAME" val="{&quot;height&quot;:304.7758698691667,&quot;left&quot;:198.06425196850392,&quot;top&quot;:136.8437007874016,&quot;width&quot;:636.2744881889763}"/>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70323_2*l_h_i*1_2_1"/>
  <p:tag name="KSO_WM_TEMPLATE_CATEGORY" val="diagram"/>
  <p:tag name="KSO_WM_TEMPLATE_INDEX" val="2017032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 name="KSO_WM_DIAGRAM_USE_COLOR_VALUE" val="{&quot;color_scheme&quot;:1,&quot;theme_color_indexes&quot;:[5,6,5,6,5,6]}"/>
  <p:tag name="KSO_WM_DIAGRAM_VIRTUALLY_FRAME" val="{&quot;height&quot;:320.3258698691667,&quot;left&quot;:173.0142519685039,&quot;top&quot;:119.54370078740158,&quot;width&quot;:706.2744881889763}"/>
</p:tagLst>
</file>

<file path=ppt/tags/tag87.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323_2*l_h_f*1_1_1"/>
  <p:tag name="KSO_WM_TEMPLATE_CATEGORY" val="diagram"/>
  <p:tag name="KSO_WM_TEMPLATE_INDEX" val="20170323"/>
  <p:tag name="KSO_WM_UNIT_LAYERLEVEL" val="1_1_1"/>
  <p:tag name="KSO_WM_TAG_VERSION" val="1.0"/>
  <p:tag name="KSO_WM_UNIT_TEXT_FILL_FORE_SCHEMECOLOR_INDEX_BRIGHTNESS" val="0.25"/>
  <p:tag name="KSO_WM_UNIT_TEXT_FILL_FORE_SCHEMECOLOR_INDEX" val="13"/>
  <p:tag name="KSO_WM_UNIT_TEXT_FILL_TYPE" val="1"/>
  <p:tag name="KSO_WM_UNIT_USESOURCEFORMAT_APPLY" val="1"/>
  <p:tag name="KSO_WM_DIAGRAM_USE_COLOR_VALUE" val="{&quot;color_scheme&quot;:1,&quot;theme_color_indexes&quot;:[5,6,5,6,5,6]}"/>
  <p:tag name="KSO_WM_DIAGRAM_VIRTUALLY_FRAME" val="{&quot;height&quot;:304.7758698691667,&quot;left&quot;:198.06425196850392,&quot;top&quot;:136.8437007874016,&quot;width&quot;:636.2744881889763}"/>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70323_2*l_h_i*1_1_1"/>
  <p:tag name="KSO_WM_TEMPLATE_CATEGORY" val="diagram"/>
  <p:tag name="KSO_WM_TEMPLATE_INDEX" val="20170323"/>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4"/>
  <p:tag name="KSO_WM_UNIT_TEXT_FILL_TYPE" val="1"/>
  <p:tag name="KSO_WM_UNIT_USESOURCEFORMAT_APPLY" val="1"/>
  <p:tag name="KSO_WM_DIAGRAM_USE_COLOR_VALUE" val="{&quot;color_scheme&quot;:1,&quot;theme_color_indexes&quot;:[5,6,5,6,5,6]}"/>
  <p:tag name="KSO_WM_DIAGRAM_VIRTUALLY_FRAME" val="{&quot;height&quot;:320.3258698691667,&quot;left&quot;:173.0142519685039,&quot;top&quot;:119.54370078740158,&quot;width&quot;:706.2744881889763}"/>
</p:tagLst>
</file>

<file path=ppt/tags/tag89.xml><?xml version="1.0" encoding="utf-8"?>
<p:tagLst xmlns:p="http://schemas.openxmlformats.org/presentationml/2006/main">
  <p:tag name="KSO_WM_UNIT_VALUE" val="182*116"/>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170323_2*l_x*1_2"/>
  <p:tag name="KSO_WM_TEMPLATE_CATEGORY" val="diagram"/>
  <p:tag name="KSO_WM_TEMPLATE_INDEX" val="20170323"/>
  <p:tag name="KSO_WM_UNIT_LAYERLEVEL" val="1_1"/>
  <p:tag name="KSO_WM_TAG_VERSION" val="1.0"/>
  <p:tag name="KSO_WM_BEAUTIFY_FLAG" val="#wm#"/>
  <p:tag name="KSO_WM_UNIT_USESOURCEFORMAT_APPLY" val="1"/>
  <p:tag name="KSO_WM_DIAGRAM_USE_COLOR_VALUE" val="{&quot;color_scheme&quot;:1,&quot;theme_color_indexes&quot;:[5,6,5,6,5,6]}"/>
  <p:tag name="KSO_WM_DIAGRAM_VIRTUALLY_FRAME" val="{&quot;height&quot;:320.3258698691667,&quot;left&quot;:173.0142519685039,&quot;top&quot;:119.54370078740158,&quot;width&quot;:706.2744881889763}"/>
</p:tagLst>
</file>

<file path=ppt/tags/tag9.xml><?xml version="1.0" encoding="utf-8"?>
<p:tagLst xmlns:p="http://schemas.openxmlformats.org/presentationml/2006/main">
  <p:tag name="KSO_WM_UNIT_SUBTYPE" val="v"/>
  <p:tag name="KSO_WM_TEMPLATE_CATEGORY" val="chip"/>
  <p:tag name="KSO_WM_TEMPLATE_INDEX" val="20220976"/>
  <p:tag name="KSO_WM_UNIT_TYPE" val="i"/>
  <p:tag name="KSO_WM_UNIT_INDEX" val="1"/>
  <p:tag name="KSO_WM_UNIT_ID" val="chip20220976_4*i*1"/>
  <p:tag name="KSO_WM_BEAUTIFY_FLAG" val="#wm#"/>
  <p:tag name="KSO_WM_TAG_VERSION" val="1.0"/>
  <p:tag name="KSO_WM_CHIP_GROUPID" val="618ddf349d7b144ec989f16d"/>
  <p:tag name="KSO_WM_CHIP_XID" val="618e0a8a5268663be886272b"/>
  <p:tag name="KSO_WM_UNIT_DEC_AREA_ID" val="b416cad6b7b8407e99777828daa408b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7836373fa634112980723e294d2d5ad"/>
</p:tagLst>
</file>

<file path=ppt/tags/tag90.xml><?xml version="1.0" encoding="utf-8"?>
<p:tagLst xmlns:p="http://schemas.openxmlformats.org/presentationml/2006/main">
  <p:tag name="KSO_WM_UNIT_VALUE" val="148*159"/>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170323_2*l_x*1_3"/>
  <p:tag name="KSO_WM_TEMPLATE_CATEGORY" val="diagram"/>
  <p:tag name="KSO_WM_TEMPLATE_INDEX" val="20170323"/>
  <p:tag name="KSO_WM_UNIT_LAYERLEVEL" val="1_1"/>
  <p:tag name="KSO_WM_TAG_VERSION" val="1.0"/>
  <p:tag name="KSO_WM_BEAUTIFY_FLAG" val="#wm#"/>
  <p:tag name="KSO_WM_UNIT_USESOURCEFORMAT_APPLY" val="1"/>
  <p:tag name="KSO_WM_DIAGRAM_USE_COLOR_VALUE" val="{&quot;color_scheme&quot;:1,&quot;theme_color_indexes&quot;:[5,6,5,6,5,6]}"/>
  <p:tag name="KSO_WM_DIAGRAM_VIRTUALLY_FRAME" val="{&quot;height&quot;:320.3258698691667,&quot;left&quot;:173.0142519685039,&quot;top&quot;:119.54370078740158,&quot;width&quot;:706.2744881889763}"/>
</p:tagLst>
</file>

<file path=ppt/tags/tag91.xml><?xml version="1.0" encoding="utf-8"?>
<p:tagLst xmlns:p="http://schemas.openxmlformats.org/presentationml/2006/main">
  <p:tag name="KSO_WM_SLIDE_ITEM_CNT" val="3"/>
  <p:tag name="KSO_WM_SPECIAL_SOURCE" val="bdnull"/>
</p:tagLst>
</file>

<file path=ppt/tags/tag92.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custom20220976_7*a*1"/>
  <p:tag name="KSO_WM_TEMPLATE_CATEGORY" val="custom"/>
  <p:tag name="KSO_WM_TEMPLATE_INDEX" val="20220976"/>
  <p:tag name="KSO_WM_UNIT_LAYERLEVEL" val="1"/>
  <p:tag name="KSO_WM_TAG_VERSION" val="1.0"/>
  <p:tag name="KSO_WM_BEAUTIFY_FLAG" val="#wm#"/>
  <p:tag name="KSO_WM_UNIT_DEFAULT_FONT" val="36;44;2"/>
  <p:tag name="KSO_WM_UNIT_BLOCK" val="0"/>
  <p:tag name="KSO_WM_UNIT_DEC_AREA_ID" val="ad58175166bc4f63b70744db7376c287"/>
  <p:tag name="KSO_WM_CHIP_GROUPID" val="617275e954cda7cf43af418d"/>
  <p:tag name="KSO_WM_CHIP_XID" val="617275e954cda7cf43af418b"/>
  <p:tag name="KSO_WM_CHIP_FILLAREA_FILL_RULE" val="{&quot;fill_align&quot;:&quot;cm&quot;,&quot;fill_mode&quot;:&quot;adaptive&quot;,&quot;sacle_strategy&quot;:&quot;smart&quot;}"/>
  <p:tag name="KSO_WM_ASSEMBLE_CHIP_INDEX" val="fc45748d90fe4c90af8e23d583b1e882"/>
  <p:tag name="KSO_WM_UNIT_TEXT_FILL_FORE_SCHEMECOLOR_INDEX_BRIGHTNESS" val="0"/>
  <p:tag name="KSO_WM_UNIT_TEXT_FILL_FORE_SCHEMECOLOR_INDEX" val="14"/>
  <p:tag name="KSO_WM_UNIT_TEXT_FILL_TYPE" val="1"/>
</p:tagLst>
</file>

<file path=ppt/tags/tag9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20976_7*e*1"/>
  <p:tag name="KSO_WM_TEMPLATE_CATEGORY" val="custom"/>
  <p:tag name="KSO_WM_TEMPLATE_INDEX" val="20220976"/>
  <p:tag name="KSO_WM_UNIT_LAYERLEVEL" val="1"/>
  <p:tag name="KSO_WM_TAG_VERSION" val="1.0"/>
  <p:tag name="KSO_WM_BEAUTIFY_FLAG" val="#wm#"/>
  <p:tag name="KSO_WM_UNIT_BLOCK" val="0"/>
  <p:tag name="KSO_WM_UNIT_DEC_AREA_ID" val="74b9cdbc4d024d1abe191c54e1e59268"/>
  <p:tag name="KSO_WM_UNIT_DEFAULT_FONT" val="118;142;2"/>
  <p:tag name="KSO_WM_UNIT_PRESET_TEXT" val="01"/>
  <p:tag name="KSO_WM_UNIT_NOCLEAR" val="0"/>
  <p:tag name="KSO_WM_UNIT_VALUE" val="2"/>
  <p:tag name="KSO_WM_CHIP_GROUPID" val="617275e954cda7cf43af418d"/>
  <p:tag name="KSO_WM_CHIP_XID" val="617275e954cda7cf43af418b"/>
  <p:tag name="KSO_WM_CHIP_FILLAREA_FILL_RULE" val="{&quot;fill_align&quot;:&quot;cm&quot;,&quot;fill_mode&quot;:&quot;adaptive&quot;,&quot;sacle_strategy&quot;:&quot;smart&quot;}"/>
  <p:tag name="KSO_WM_ASSEMBLE_CHIP_INDEX" val="fc45748d90fe4c90af8e23d583b1e882"/>
  <p:tag name="KSO_WM_UNIT_TEXT_FILL_FORE_SCHEMECOLOR_INDEX_BRIGHTNESS" val="0"/>
  <p:tag name="KSO_WM_UNIT_TEXT_FILL_FORE_SCHEMECOLOR_INDEX" val="5"/>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20976_7*i*1"/>
  <p:tag name="KSO_WM_TEMPLATE_CATEGORY" val="custom"/>
  <p:tag name="KSO_WM_TEMPLATE_INDEX" val="20220976"/>
  <p:tag name="KSO_WM_UNIT_LAYERLEVEL" val="1"/>
  <p:tag name="KSO_WM_TAG_VERSION" val="1.0"/>
  <p:tag name="KSO_WM_BEAUTIFY_FLAG" val="#wm#"/>
  <p:tag name="KSO_WM_UNIT_BLOCK" val="0"/>
  <p:tag name="KSO_WM_UNIT_SM_LIMIT_TYPE" val="4"/>
  <p:tag name="KSO_WM_UNIT_DEC_AREA_ID" val="35fe247a8f8b4ba9bce86f1ca7fdb11e"/>
  <p:tag name="KSO_WM_UNIT_DECORATE_INFO" val="{&quot;DecorateInfoH&quot;:{&quot;IsAbs&quot;:false},&quot;DecorateInfoW&quot;:{&quot;IsAbs&quot;:true},&quot;DecorateInfoX&quot;:{&quot;IsAbs&quot;:true,&quot;Pos&quot;:2},&quot;DecorateInfoY&quot;:{&quot;IsAbs&quot;:true,&quot;Pos&quot;:1},&quot;ReferentInfo&quot;:{&quot;Id&quot;:&quot;ad58175166bc4f63b70744db7376c287;cbebdb3316df4acebb25aebf772e514d&quot;,&quot;X&quot;:{&quot;Pos&quot;:0},&quot;Y&quot;:{&quot;Pos&quot;:1}},&quot;whChangeMode&quot;:0}"/>
  <p:tag name="KSO_WM_CHIP_GROUPID" val="617275e954cda7cf43af418d"/>
  <p:tag name="KSO_WM_CHIP_XID" val="617275e954cda7cf43af418b"/>
  <p:tag name="KSO_WM_CHIP_FILLAREA_FILL_RULE" val="{&quot;fill_align&quot;:&quot;cm&quot;,&quot;fill_mode&quot;:&quot;adaptive&quot;,&quot;sacle_strategy&quot;:&quot;smart&quot;}"/>
  <p:tag name="KSO_WM_UNIT_DEC_SUPPORTCHANGEPIC" val="0"/>
  <p:tag name="KSO_WM_UNIT_DEC_CHANGEPICRESERVED" val="0"/>
  <p:tag name="KSO_WM_ASSEMBLE_CHIP_INDEX" val="fc45748d90fe4c90af8e23d583b1e882"/>
  <p:tag name="KSO_WM_UNIT_LINE_FORE_SCHEMECOLOR_INDEX_BRIGHTNESS" val="0"/>
  <p:tag name="KSO_WM_UNIT_LINE_FORE_SCHEMECOLOR_INDEX" val="5"/>
  <p:tag name="KSO_WM_UNIT_LINE_FILL_TYPE" val="2"/>
</p:tagLst>
</file>

<file path=ppt/tags/tag95.xml><?xml version="1.0" encoding="utf-8"?>
<p:tagLst xmlns:p="http://schemas.openxmlformats.org/presentationml/2006/main">
  <p:tag name="KSO_WM_BEAUTIFY_FLAG" val="#wm#"/>
  <p:tag name="KSO_WM_TEMPLATE_CATEGORY" val="custom"/>
  <p:tag name="KSO_WM_TEMPLATE_INDEX" val="20220976"/>
  <p:tag name="KSO_WM_SLIDE_ID" val="custom20220976_7"/>
  <p:tag name="KSO_WM_TEMPLATE_SUBCATEGORY" val="21"/>
  <p:tag name="KSO_WM_TEMPLATE_MASTER_TYPE" val="1"/>
  <p:tag name="KSO_WM_TEMPLATE_COLOR_TYPE" val="1"/>
  <p:tag name="KSO_WM_SLIDE_ITEM_CNT" val="0"/>
  <p:tag name="KSO_WM_SLIDE_INDEX" val="7"/>
  <p:tag name="KSO_WM_TAG_VERSION" val="1.0"/>
  <p:tag name="KSO_WM_SLIDE_LAYOUT" val="a_e_f"/>
  <p:tag name="KSO_WM_SLIDE_LAYOUT_CNT" val="1_1_1"/>
  <p:tag name="KSO_WM_CHIP_INFOS" val="{&quot;type&quot;:0,&quot;layout_type&quot;:&quot;1_NF_C_3&quot;,&quot;layout_feature&quot;:1,&quot;aspect_ratio&quot;:&quot;16:9&quot;,&quot;same_font_size&quot;:false,&quot;diagram&quot;:{&quot;type&quot;:[],&quot;direction&quot;:0,&quot;isSupportDecBetweenItems&quot;:false},&quot;tags&quot;:{&quot;style&quot;:[&quot;全选&quot;,&quot;商务&quot;,&quot;简约&quot;,&quot;文艺清新&quot;,&quot;中国风&quot;,&quot;卡通&quot;,&quot;欧美风&quot;,&quot;黑板风&quot;,&quot;渐变风&quot;,&quot;党政风&quot;]},&quot;slide_type&quot;:[&quot;sectionTitle&quot;],&quot;useType&quot;:[&quot;ppt&quot;]}"/>
  <p:tag name="KSO_WM_CHIP_FILLPROP" val="[[{&quot;text_align&quot;:&quot;cm&quot;,&quot;text_direction&quot;:&quot;horizontal&quot;,&quot;support_big_font&quot;:false,&quot;picture_toward&quot;:0,&quot;picture_dockside&quot;:[],&quot;fill_id&quot;:&quot;96eefa8a9f884552bce8fe8b1f51256e&quot;,&quot;fill_align&quot;:&quot;cm&quot;,&quot;chip_types&quot;:[&quot;header&quot;,&quot;wordpuzzle&quot;]}]]"/>
  <p:tag name="KSO_WM_CHIP_DECFILLPROP" val="[]"/>
  <p:tag name="KSO_WM_CHIP_XID" val="61309648c37455bdf62aa28e"/>
  <p:tag name="KSO_WM_CHIP_GROUPID" val="61309648c37455bdf62aa28d"/>
  <p:tag name="KSO_WM_SLIDE_LAYOUT_INFO" val="{&quot;id&quot;:&quot;2021-11-19T15:00:17&quot;,&quot;margin&quot;:{&quot;bottom&quot;:6.4267454147338867,&quot;left&quot;:5.5209722518920898,&quot;right&quot;:5.5209722518920898,&quot;top&quot;:6.4284734725952148},&quot;type&quot;:0}"/>
  <p:tag name="KSO_WM_SLIDE_BK_DARK_LIGHT" val="2"/>
  <p:tag name="KSO_WM_SLIDE_BACKGROUND_TYPE" val="general"/>
  <p:tag name="KSO_WM_SLIDE_SUPPORT_FEATURE_TYPE" val="0"/>
  <p:tag name="KSO_WM_SLIDE_TYPE" val="sectionTitle"/>
  <p:tag name="KSO_WM_CHIP_COLORING" val="3"/>
  <p:tag name="KSO_WM_SLIDE_SUBTYPE" val="pureTxt"/>
  <p:tag name="KSO_WM_TEMPLATE_ASSEMBLE_XID" val="61974b7dc75558f33bc3a6e7"/>
  <p:tag name="KSO_WM_TEMPLATE_ASSEMBLE_GROUPID" val="618ddf349d7b144ec989f16d"/>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WM_BEAUTIFY_SHAPE_IDENTITY" val="{9c29a892-719a-4fb5-abdc-8d484aa3a2fc}"/>
  <p:tag name="KSO_WM_UNIT_TYPE" val="i"/>
</p:tagLst>
</file>

<file path=ppt/tags/tag97.xml><?xml version="1.0" encoding="utf-8"?>
<p:tagLst xmlns:p="http://schemas.openxmlformats.org/presentationml/2006/main">
  <p:tag name="KSO_WM_SLIDE_BK_DARK_LIGHT" val=""/>
  <p:tag name="KSO_WM_SLIDE_BACKGROUND_TYPE" val="general"/>
</p:tagLst>
</file>

<file path=ppt/tags/tag98.xml><?xml version="1.0" encoding="utf-8"?>
<p:tagLst xmlns:p="http://schemas.openxmlformats.org/presentationml/2006/main">
  <p:tag name="KSO_WM_SLIDE_ANIMATION_ID" val="3167252"/>
  <p:tag name="KSO_WM_SLIDE_ANIMATION_TYPE" val="1_3_2_3"/>
  <p:tag name="resource_record_key" val="{&quot;12&quot;:[25001075]}"/>
</p:tagLst>
</file>

<file path=ppt/tags/tag99.xml><?xml version="1.0" encoding="utf-8"?>
<p:tagLst xmlns:p="http://schemas.openxmlformats.org/presentationml/2006/main">
  <p:tag name="KSO_WM_DIAGRAM_VIRTUALLY_FRAME" val="{&quot;height&quot;:396.65,&quot;left&quot;:498.65,&quot;top&quot;:90.25,&quot;width&quot;:348.75}"/>
</p:tagLst>
</file>

<file path=ppt/theme/theme1.xml><?xml version="1.0" encoding="utf-8"?>
<a:theme xmlns:a="http://schemas.openxmlformats.org/drawingml/2006/main" name="3_Office 主题​​">
  <a:themeElements>
    <a:clrScheme name="Adjacency">
      <a:dk1>
        <a:srgbClr val="000000"/>
      </a:dk1>
      <a:lt1>
        <a:srgbClr val="FFFFFF"/>
      </a:lt1>
      <a:dk2>
        <a:srgbClr val="ECEEF3"/>
      </a:dk2>
      <a:lt2>
        <a:srgbClr val="FFFFFF"/>
      </a:lt2>
      <a:accent1>
        <a:srgbClr val="4674EB"/>
      </a:accent1>
      <a:accent2>
        <a:srgbClr val="8E66DB"/>
      </a:accent2>
      <a:accent3>
        <a:srgbClr val="B956C3"/>
      </a:accent3>
      <a:accent4>
        <a:srgbClr val="D647A6"/>
      </a:accent4>
      <a:accent5>
        <a:srgbClr val="E54086"/>
      </a:accent5>
      <a:accent6>
        <a:srgbClr val="EA4566"/>
      </a:accent6>
      <a:hlink>
        <a:srgbClr val="0563C1"/>
      </a:hlink>
      <a:folHlink>
        <a:srgbClr val="954F72"/>
      </a:folHlink>
    </a:clrScheme>
    <a:fontScheme name="">
      <a:majorFont>
        <a:latin typeface="方正粗黑宋简体"/>
        <a:ea typeface="方正大黑体_GBK"/>
        <a:cs typeface=""/>
      </a:majorFont>
      <a:minorFont>
        <a:latin typeface="方正粗黑宋简体"/>
        <a:ea typeface="方正大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主题​​">
  <a:themeElements>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
      <a:majorFont>
        <a:latin typeface="方正粗黑宋简体"/>
        <a:ea typeface="方正大黑体_GBK"/>
        <a:cs typeface=""/>
      </a:majorFont>
      <a:minorFont>
        <a:latin typeface="方正粗黑宋简体"/>
        <a:ea typeface="方正大黑体_GBK"/>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40" tIns="45720" rIns="91440" bIns="45720" numCol="1" rtlCol="0" anchor="t" anchorCtr="0" compatLnSpc="1"/>
      <a:lstStyle>
        <a:defPPr>
          <a:defRPr kumimoji="0" sz="2400" b="0" i="0" u="none" strike="noStrike" cap="none" normalizeH="0" baseline="0" dirty="0" smtClean="0">
            <a:ln>
              <a:noFill/>
            </a:ln>
            <a:solidFill>
              <a:schemeClr val="tx1"/>
            </a:solidFill>
            <a:effectLst/>
            <a:latin typeface="Arial" panose="020B0604020202020204" pitchFamily="34" charset="0"/>
          </a:defRPr>
        </a:defPPr>
      </a:lstStyle>
      <a:style>
        <a:lnRef idx="0">
          <a:schemeClr val="accent5"/>
        </a:lnRef>
        <a:fillRef idx="3">
          <a:schemeClr val="accent5"/>
        </a:fillRef>
        <a:effectRef idx="3">
          <a:schemeClr val="accent5"/>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主题​​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主题​​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主题​​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主题​​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主题​​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主题​​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主题​​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
      <a:majorFont>
        <a:latin typeface="方正粗黑宋简体"/>
        <a:ea typeface="方正大黑体_GBK"/>
        <a:cs typeface=""/>
      </a:majorFont>
      <a:minorFont>
        <a:latin typeface="方正粗黑宋简体"/>
        <a:ea typeface="方正大黑体_GBK"/>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40" tIns="45720" rIns="91440" bIns="45720" numCol="1" rtlCol="0" anchor="t" anchorCtr="0" compatLnSpc="1"/>
      <a:lstStyle>
        <a:defPPr>
          <a:defRPr kumimoji="0" sz="2400" b="0" i="0" u="none" strike="noStrike" cap="none" normalizeH="0" baseline="0" dirty="0" smtClean="0">
            <a:ln>
              <a:noFill/>
            </a:ln>
            <a:solidFill>
              <a:schemeClr val="tx1"/>
            </a:solidFill>
            <a:effectLst/>
            <a:latin typeface="Arial" panose="020B0604020202020204" pitchFamily="34" charset="0"/>
          </a:defRPr>
        </a:defPPr>
      </a:lstStyle>
      <a:style>
        <a:lnRef idx="0">
          <a:schemeClr val="accent5"/>
        </a:lnRef>
        <a:fillRef idx="3">
          <a:schemeClr val="accent5"/>
        </a:fillRef>
        <a:effectRef idx="3">
          <a:schemeClr val="accent5"/>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主题​​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主题​​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主题​​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主题​​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主题​​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主题​​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主题​​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
      <a:majorFont>
        <a:latin typeface="方正粗黑宋简体"/>
        <a:ea typeface="方正大黑体_GBK"/>
        <a:cs typeface=""/>
      </a:majorFont>
      <a:minorFont>
        <a:latin typeface="方正粗黑宋简体"/>
        <a:ea typeface="方正大黑体_GBK"/>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40" tIns="45720" rIns="91440" bIns="45720" numCol="1" rtlCol="0" anchor="t" anchorCtr="0" compatLnSpc="1"/>
      <a:lstStyle>
        <a:defPPr>
          <a:defRPr kumimoji="0" sz="2400" b="0" i="0" u="none" strike="noStrike" cap="none" normalizeH="0" baseline="0" dirty="0" smtClean="0">
            <a:ln>
              <a:noFill/>
            </a:ln>
            <a:solidFill>
              <a:schemeClr val="tx1"/>
            </a:solidFill>
            <a:effectLst/>
            <a:latin typeface="Arial" panose="020B0604020202020204" pitchFamily="34" charset="0"/>
          </a:defRPr>
        </a:defPPr>
      </a:lstStyle>
      <a:style>
        <a:lnRef idx="0">
          <a:schemeClr val="accent5"/>
        </a:lnRef>
        <a:fillRef idx="3">
          <a:schemeClr val="accent5"/>
        </a:fillRef>
        <a:effectRef idx="3">
          <a:schemeClr val="accent5"/>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主题​​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主题​​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主题​​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主题​​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主题​​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主题​​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主题​​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主题​​">
  <a:themeElements>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40" tIns="45720" rIns="91440" bIns="45720" numCol="1" rtlCol="0" anchor="t" anchorCtr="0" compatLnSpc="1"/>
      <a:lstStyle>
        <a:defPPr>
          <a:defRPr kumimoji="0" sz="2400" b="0" i="0" u="none" strike="noStrike" cap="none" normalizeH="0" baseline="0" dirty="0" smtClean="0">
            <a:ln>
              <a:noFill/>
            </a:ln>
            <a:solidFill>
              <a:schemeClr val="tx1"/>
            </a:solidFill>
            <a:effectLst/>
            <a:latin typeface="Arial" panose="020B0604020202020204" pitchFamily="34" charset="0"/>
          </a:defRPr>
        </a:defPPr>
      </a:lstStyle>
      <a:style>
        <a:lnRef idx="0">
          <a:schemeClr val="accent5"/>
        </a:lnRef>
        <a:fillRef idx="3">
          <a:schemeClr val="accent5"/>
        </a:fillRef>
        <a:effectRef idx="3">
          <a:schemeClr val="accent5"/>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主题​​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主题​​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主题​​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主题​​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主题​​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主题​​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主题​​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4555</Words>
  <Application>WPS 演示</Application>
  <PresentationFormat>宽屏</PresentationFormat>
  <Paragraphs>660</Paragraphs>
  <Slides>66</Slides>
  <Notes>4</Notes>
  <HiddenSlides>0</HiddenSlides>
  <MMClips>0</MMClips>
  <ScaleCrop>false</ScaleCrop>
  <HeadingPairs>
    <vt:vector size="6" baseType="variant">
      <vt:variant>
        <vt:lpstr>已用的字体</vt:lpstr>
      </vt:variant>
      <vt:variant>
        <vt:i4>16</vt:i4>
      </vt:variant>
      <vt:variant>
        <vt:lpstr>主题</vt:lpstr>
      </vt:variant>
      <vt:variant>
        <vt:i4>5</vt:i4>
      </vt:variant>
      <vt:variant>
        <vt:lpstr>幻灯片标题</vt:lpstr>
      </vt:variant>
      <vt:variant>
        <vt:i4>66</vt:i4>
      </vt:variant>
    </vt:vector>
  </HeadingPairs>
  <TitlesOfParts>
    <vt:vector size="87" baseType="lpstr">
      <vt:lpstr>Arial</vt:lpstr>
      <vt:lpstr>宋体</vt:lpstr>
      <vt:lpstr>Wingdings</vt:lpstr>
      <vt:lpstr>汉仪粗简黑简</vt:lpstr>
      <vt:lpstr>汉仪粗黑 简</vt:lpstr>
      <vt:lpstr>微软雅黑</vt:lpstr>
      <vt:lpstr>方正粗黑宋简体</vt:lpstr>
      <vt:lpstr>方正大黑体_GBK</vt:lpstr>
      <vt:lpstr>黑体</vt:lpstr>
      <vt:lpstr>Arial Unicode MS</vt:lpstr>
      <vt:lpstr>Calibri</vt:lpstr>
      <vt:lpstr>楷体_GB2312</vt:lpstr>
      <vt:lpstr>新宋体</vt:lpstr>
      <vt:lpstr>Times New Roman</vt:lpstr>
      <vt:lpstr>标准粗黑</vt:lpstr>
      <vt:lpstr>汉仪雅酷黑简</vt:lpstr>
      <vt:lpstr>3_Office 主题​​</vt:lpstr>
      <vt:lpstr>4_Office 主题​​</vt:lpstr>
      <vt:lpstr>1_Office 主题​​</vt:lpstr>
      <vt:lpstr>2_Office 主题​​</vt:lpstr>
      <vt:lpstr>5_Office 主题​​</vt:lpstr>
      <vt:lpstr>PowerPoint 演示文稿</vt:lpstr>
      <vt:lpstr>项目八 会计账簿  </vt:lpstr>
      <vt:lpstr>会计账簿的概念</vt:lpstr>
      <vt:lpstr>（一）账簿的概念</vt:lpstr>
      <vt:lpstr>（一）账簿的概念</vt:lpstr>
      <vt:lpstr>（一）账簿的概念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会计账簿的分类</vt:lpstr>
      <vt:lpstr>PowerPoint 演示文稿</vt:lpstr>
      <vt:lpstr>（二）账簿的分类</vt:lpstr>
      <vt:lpstr>序时账簿是按照时间的先后顺序，逐日逐笔来登记的</vt:lpstr>
      <vt:lpstr>PowerPoint 演示文稿</vt:lpstr>
      <vt:lpstr>（二）账簿的分类</vt:lpstr>
      <vt:lpstr>PowerPoint 演示文稿</vt:lpstr>
      <vt:lpstr>PowerPoint 演示文稿</vt:lpstr>
      <vt:lpstr>（二）账簿的分类</vt:lpstr>
      <vt:lpstr>PowerPoint 演示文稿</vt:lpstr>
      <vt:lpstr>（二）账簿的分类</vt:lpstr>
      <vt:lpstr>PowerPoint 演示文稿</vt:lpstr>
      <vt:lpstr>PowerPoint 演示文稿</vt:lpstr>
      <vt:lpstr>PowerPoint 演示文稿</vt:lpstr>
      <vt:lpstr>PowerPoint 演示文稿</vt:lpstr>
      <vt:lpstr>PowerPoint 演示文稿</vt:lpstr>
      <vt:lpstr>账簿启用登记表的填制 </vt:lpstr>
      <vt:lpstr>PowerPoint 演示文稿</vt:lpstr>
      <vt:lpstr>PowerPoint 演示文稿</vt:lpstr>
      <vt:lpstr>PowerPoint 演示文稿</vt:lpstr>
      <vt:lpstr>PowerPoint 演示文稿</vt:lpstr>
      <vt:lpstr>PowerPoint 演示文稿</vt:lpstr>
      <vt:lpstr>PowerPoint 演示文稿</vt:lpstr>
      <vt:lpstr>（一）印花税票</vt:lpstr>
      <vt:lpstr>（一）印花税票</vt:lpstr>
      <vt:lpstr>PowerPoint 演示文稿</vt:lpstr>
      <vt:lpstr>PowerPoint 演示文稿</vt:lpstr>
      <vt:lpstr>PowerPoint 演示文稿</vt:lpstr>
      <vt:lpstr>初始建账 </vt:lpstr>
      <vt:lpstr>PowerPoint 演示文稿</vt:lpstr>
      <vt:lpstr>（一）总账的建账</vt:lpstr>
      <vt:lpstr>2007</vt:lpstr>
      <vt:lpstr>PowerPoint 演示文稿</vt:lpstr>
      <vt:lpstr>PowerPoint 演示文稿</vt:lpstr>
      <vt:lpstr>（二）日记账的建账</vt:lpstr>
      <vt:lpstr>PowerPoint 演示文稿</vt:lpstr>
      <vt:lpstr>PowerPoint 演示文稿</vt:lpstr>
      <vt:lpstr>（三）明细账的建账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新公司成立要建哪些账</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尹莺</dc:creator>
  <cp:lastModifiedBy>Alice</cp:lastModifiedBy>
  <cp:revision>178</cp:revision>
  <dcterms:created xsi:type="dcterms:W3CDTF">2019-06-19T02:08:00Z</dcterms:created>
  <dcterms:modified xsi:type="dcterms:W3CDTF">2025-06-09T14:05:28Z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86C87B0013714DBE9A0989428B04219E_13</vt:lpwstr>
  </property>
</Properties>
</file>