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media/image16.svg" ContentType="image/svg+xml"/>
  <Override PartName="/ppt/media/image18.svg" ContentType="image/svg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3" r:id="rId4"/>
    <p:sldMasterId id="2147483692" r:id="rId5"/>
    <p:sldMasterId id="2147483708" r:id="rId6"/>
    <p:sldMasterId id="2147483721" r:id="rId7"/>
    <p:sldMasterId id="2147483733" r:id="rId8"/>
  </p:sldMasterIdLst>
  <p:notesMasterIdLst>
    <p:notesMasterId r:id="rId22"/>
  </p:notesMasterIdLst>
  <p:sldIdLst>
    <p:sldId id="643" r:id="rId9"/>
    <p:sldId id="644" r:id="rId10"/>
    <p:sldId id="645" r:id="rId11"/>
    <p:sldId id="646" r:id="rId12"/>
    <p:sldId id="647" r:id="rId13"/>
    <p:sldId id="648" r:id="rId14"/>
    <p:sldId id="649" r:id="rId15"/>
    <p:sldId id="650" r:id="rId16"/>
    <p:sldId id="651" r:id="rId17"/>
    <p:sldId id="652" r:id="rId18"/>
    <p:sldId id="653" r:id="rId19"/>
    <p:sldId id="654" r:id="rId20"/>
    <p:sldId id="656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  <p:cmAuthor id="1" name="999宝藏网" initials="9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89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1.xml"/><Relationship Id="rId8" Type="http://schemas.openxmlformats.org/officeDocument/2006/relationships/slideMaster" Target="slideMasters/slideMaster7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6" Type="http://schemas.openxmlformats.org/officeDocument/2006/relationships/commentAuthors" Target="commentAuthors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notesMaster" Target="notesMasters/notesMaster1.xml"/><Relationship Id="rId21" Type="http://schemas.openxmlformats.org/officeDocument/2006/relationships/slide" Target="slides/slide13.xml"/><Relationship Id="rId20" Type="http://schemas.openxmlformats.org/officeDocument/2006/relationships/slide" Target="slides/slide12.xml"/><Relationship Id="rId2" Type="http://schemas.openxmlformats.org/officeDocument/2006/relationships/theme" Target="theme/theme1.xml"/><Relationship Id="rId19" Type="http://schemas.openxmlformats.org/officeDocument/2006/relationships/slide" Target="slides/slide11.xml"/><Relationship Id="rId18" Type="http://schemas.openxmlformats.org/officeDocument/2006/relationships/slide" Target="slides/slide10.xml"/><Relationship Id="rId17" Type="http://schemas.openxmlformats.org/officeDocument/2006/relationships/slide" Target="slides/slide9.xml"/><Relationship Id="rId16" Type="http://schemas.openxmlformats.org/officeDocument/2006/relationships/slide" Target="slides/slide8.xml"/><Relationship Id="rId15" Type="http://schemas.openxmlformats.org/officeDocument/2006/relationships/slide" Target="slides/slide7.xml"/><Relationship Id="rId14" Type="http://schemas.openxmlformats.org/officeDocument/2006/relationships/slide" Target="slides/slide6.xml"/><Relationship Id="rId13" Type="http://schemas.openxmlformats.org/officeDocument/2006/relationships/slide" Target="slides/slide5.xml"/><Relationship Id="rId12" Type="http://schemas.openxmlformats.org/officeDocument/2006/relationships/slide" Target="slides/slide4.xml"/><Relationship Id="rId11" Type="http://schemas.openxmlformats.org/officeDocument/2006/relationships/slide" Target="slides/slide3.xml"/><Relationship Id="rId10" Type="http://schemas.openxmlformats.org/officeDocument/2006/relationships/slide" Target="slides/slide2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C3E3F9-CFAF-4B7E-A6B5-95B8D117C8B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949509-6739-4CD3-8C1A-B0D8A123091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image" Target="../media/image2.jpeg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image" Target="../media/image4.jpeg"/><Relationship Id="rId2" Type="http://schemas.openxmlformats.org/officeDocument/2006/relationships/tags" Target="../tags/tag5.xml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ags" Target="../tags/tag8.xml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tags" Target="../tags/tag9.xml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ags" Target="../tags/tag12.xml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5" Type="http://schemas.openxmlformats.org/officeDocument/2006/relationships/tags" Target="../tags/tag15.xml"/><Relationship Id="rId4" Type="http://schemas.openxmlformats.org/officeDocument/2006/relationships/tags" Target="../tags/tag14.xml"/><Relationship Id="rId3" Type="http://schemas.openxmlformats.org/officeDocument/2006/relationships/image" Target="../media/image6.jpeg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7" Type="http://schemas.openxmlformats.org/officeDocument/2006/relationships/tags" Target="../tags/tag20.xml"/><Relationship Id="rId6" Type="http://schemas.openxmlformats.org/officeDocument/2006/relationships/tags" Target="../tags/tag19.xml"/><Relationship Id="rId5" Type="http://schemas.openxmlformats.org/officeDocument/2006/relationships/tags" Target="../tags/tag18.xml"/><Relationship Id="rId4" Type="http://schemas.openxmlformats.org/officeDocument/2006/relationships/tags" Target="../tags/tag17.xml"/><Relationship Id="rId3" Type="http://schemas.openxmlformats.org/officeDocument/2006/relationships/image" Target="../media/image3.jpeg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9" Type="http://schemas.openxmlformats.org/officeDocument/2006/relationships/tags" Target="../tags/tag27.xml"/><Relationship Id="rId8" Type="http://schemas.openxmlformats.org/officeDocument/2006/relationships/tags" Target="../tags/tag26.xml"/><Relationship Id="rId7" Type="http://schemas.openxmlformats.org/officeDocument/2006/relationships/tags" Target="../tags/tag25.xml"/><Relationship Id="rId6" Type="http://schemas.openxmlformats.org/officeDocument/2006/relationships/tags" Target="../tags/tag24.xml"/><Relationship Id="rId5" Type="http://schemas.openxmlformats.org/officeDocument/2006/relationships/tags" Target="../tags/tag23.xml"/><Relationship Id="rId4" Type="http://schemas.openxmlformats.org/officeDocument/2006/relationships/tags" Target="../tags/tag22.xml"/><Relationship Id="rId3" Type="http://schemas.openxmlformats.org/officeDocument/2006/relationships/image" Target="../media/image3.jpeg"/><Relationship Id="rId2" Type="http://schemas.openxmlformats.org/officeDocument/2006/relationships/tags" Target="../tags/tag21.xml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9" Type="http://schemas.openxmlformats.org/officeDocument/2006/relationships/tags" Target="../tags/tag34.xml"/><Relationship Id="rId8" Type="http://schemas.openxmlformats.org/officeDocument/2006/relationships/tags" Target="../tags/tag33.xml"/><Relationship Id="rId7" Type="http://schemas.openxmlformats.org/officeDocument/2006/relationships/tags" Target="../tags/tag32.xml"/><Relationship Id="rId6" Type="http://schemas.openxmlformats.org/officeDocument/2006/relationships/tags" Target="../tags/tag31.xml"/><Relationship Id="rId5" Type="http://schemas.openxmlformats.org/officeDocument/2006/relationships/tags" Target="../tags/tag30.xml"/><Relationship Id="rId4" Type="http://schemas.openxmlformats.org/officeDocument/2006/relationships/tags" Target="../tags/tag29.xml"/><Relationship Id="rId3" Type="http://schemas.openxmlformats.org/officeDocument/2006/relationships/image" Target="../media/image3.jpeg"/><Relationship Id="rId2" Type="http://schemas.openxmlformats.org/officeDocument/2006/relationships/tags" Target="../tags/tag28.xml"/><Relationship Id="rId10" Type="http://schemas.openxmlformats.org/officeDocument/2006/relationships/tags" Target="../tags/tag35.xml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9" Type="http://schemas.openxmlformats.org/officeDocument/2006/relationships/tags" Target="../tags/tag42.xml"/><Relationship Id="rId8" Type="http://schemas.openxmlformats.org/officeDocument/2006/relationships/tags" Target="../tags/tag41.xml"/><Relationship Id="rId7" Type="http://schemas.openxmlformats.org/officeDocument/2006/relationships/tags" Target="../tags/tag40.xml"/><Relationship Id="rId6" Type="http://schemas.openxmlformats.org/officeDocument/2006/relationships/tags" Target="../tags/tag39.xml"/><Relationship Id="rId5" Type="http://schemas.openxmlformats.org/officeDocument/2006/relationships/tags" Target="../tags/tag38.xml"/><Relationship Id="rId4" Type="http://schemas.openxmlformats.org/officeDocument/2006/relationships/tags" Target="../tags/tag37.xml"/><Relationship Id="rId3" Type="http://schemas.openxmlformats.org/officeDocument/2006/relationships/image" Target="../media/image3.jpeg"/><Relationship Id="rId2" Type="http://schemas.openxmlformats.org/officeDocument/2006/relationships/tags" Target="../tags/tag36.xml"/><Relationship Id="rId10" Type="http://schemas.openxmlformats.org/officeDocument/2006/relationships/tags" Target="../tags/tag43.xml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9" Type="http://schemas.openxmlformats.org/officeDocument/2006/relationships/tags" Target="../tags/tag50.xml"/><Relationship Id="rId8" Type="http://schemas.openxmlformats.org/officeDocument/2006/relationships/tags" Target="../tags/tag49.xml"/><Relationship Id="rId7" Type="http://schemas.openxmlformats.org/officeDocument/2006/relationships/tags" Target="../tags/tag48.xml"/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image" Target="../media/image3.jpeg"/><Relationship Id="rId2" Type="http://schemas.openxmlformats.org/officeDocument/2006/relationships/tags" Target="../tags/tag44.xml"/><Relationship Id="rId10" Type="http://schemas.openxmlformats.org/officeDocument/2006/relationships/tags" Target="../tags/tag51.xml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9" Type="http://schemas.openxmlformats.org/officeDocument/2006/relationships/tags" Target="../tags/tag58.xml"/><Relationship Id="rId8" Type="http://schemas.openxmlformats.org/officeDocument/2006/relationships/tags" Target="../tags/tag57.xml"/><Relationship Id="rId7" Type="http://schemas.openxmlformats.org/officeDocument/2006/relationships/tags" Target="../tags/tag56.xml"/><Relationship Id="rId6" Type="http://schemas.openxmlformats.org/officeDocument/2006/relationships/tags" Target="../tags/tag55.xml"/><Relationship Id="rId5" Type="http://schemas.openxmlformats.org/officeDocument/2006/relationships/tags" Target="../tags/tag54.xml"/><Relationship Id="rId4" Type="http://schemas.openxmlformats.org/officeDocument/2006/relationships/tags" Target="../tags/tag53.xml"/><Relationship Id="rId3" Type="http://schemas.openxmlformats.org/officeDocument/2006/relationships/image" Target="../media/image3.jpeg"/><Relationship Id="rId2" Type="http://schemas.openxmlformats.org/officeDocument/2006/relationships/tags" Target="../tags/tag52.xml"/><Relationship Id="rId12" Type="http://schemas.openxmlformats.org/officeDocument/2006/relationships/tags" Target="../tags/tag61.xml"/><Relationship Id="rId11" Type="http://schemas.openxmlformats.org/officeDocument/2006/relationships/tags" Target="../tags/tag60.xml"/><Relationship Id="rId10" Type="http://schemas.openxmlformats.org/officeDocument/2006/relationships/tags" Target="../tags/tag59.xml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9" Type="http://schemas.openxmlformats.org/officeDocument/2006/relationships/tags" Target="../tags/tag68.xml"/><Relationship Id="rId8" Type="http://schemas.openxmlformats.org/officeDocument/2006/relationships/tags" Target="../tags/tag67.xml"/><Relationship Id="rId7" Type="http://schemas.openxmlformats.org/officeDocument/2006/relationships/tags" Target="../tags/tag66.xml"/><Relationship Id="rId6" Type="http://schemas.openxmlformats.org/officeDocument/2006/relationships/tags" Target="../tags/tag65.xml"/><Relationship Id="rId5" Type="http://schemas.openxmlformats.org/officeDocument/2006/relationships/tags" Target="../tags/tag64.xml"/><Relationship Id="rId4" Type="http://schemas.openxmlformats.org/officeDocument/2006/relationships/tags" Target="../tags/tag63.xml"/><Relationship Id="rId3" Type="http://schemas.openxmlformats.org/officeDocument/2006/relationships/image" Target="../media/image3.jpeg"/><Relationship Id="rId2" Type="http://schemas.openxmlformats.org/officeDocument/2006/relationships/tags" Target="../tags/tag62.xml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99" Type="http://schemas.openxmlformats.org/officeDocument/2006/relationships/tags" Target="../tags/tag162.xml"/><Relationship Id="rId98" Type="http://schemas.openxmlformats.org/officeDocument/2006/relationships/tags" Target="../tags/tag161.xml"/><Relationship Id="rId97" Type="http://schemas.openxmlformats.org/officeDocument/2006/relationships/tags" Target="../tags/tag160.xml"/><Relationship Id="rId96" Type="http://schemas.openxmlformats.org/officeDocument/2006/relationships/tags" Target="../tags/tag159.xml"/><Relationship Id="rId95" Type="http://schemas.openxmlformats.org/officeDocument/2006/relationships/tags" Target="../tags/tag158.xml"/><Relationship Id="rId94" Type="http://schemas.openxmlformats.org/officeDocument/2006/relationships/tags" Target="../tags/tag157.xml"/><Relationship Id="rId93" Type="http://schemas.openxmlformats.org/officeDocument/2006/relationships/tags" Target="../tags/tag156.xml"/><Relationship Id="rId92" Type="http://schemas.openxmlformats.org/officeDocument/2006/relationships/tags" Target="../tags/tag155.xml"/><Relationship Id="rId91" Type="http://schemas.openxmlformats.org/officeDocument/2006/relationships/tags" Target="../tags/tag154.xml"/><Relationship Id="rId90" Type="http://schemas.openxmlformats.org/officeDocument/2006/relationships/tags" Target="../tags/tag153.xml"/><Relationship Id="rId9" Type="http://schemas.openxmlformats.org/officeDocument/2006/relationships/tags" Target="../tags/tag79.xml"/><Relationship Id="rId89" Type="http://schemas.openxmlformats.org/officeDocument/2006/relationships/tags" Target="../tags/tag152.xml"/><Relationship Id="rId88" Type="http://schemas.openxmlformats.org/officeDocument/2006/relationships/tags" Target="../tags/tag151.xml"/><Relationship Id="rId87" Type="http://schemas.openxmlformats.org/officeDocument/2006/relationships/tags" Target="../tags/tag150.xml"/><Relationship Id="rId86" Type="http://schemas.openxmlformats.org/officeDocument/2006/relationships/tags" Target="../tags/tag149.xml"/><Relationship Id="rId85" Type="http://schemas.openxmlformats.org/officeDocument/2006/relationships/tags" Target="../tags/tag148.xml"/><Relationship Id="rId84" Type="http://schemas.openxmlformats.org/officeDocument/2006/relationships/tags" Target="../tags/tag147.xml"/><Relationship Id="rId83" Type="http://schemas.openxmlformats.org/officeDocument/2006/relationships/tags" Target="../tags/tag146.xml"/><Relationship Id="rId82" Type="http://schemas.openxmlformats.org/officeDocument/2006/relationships/tags" Target="../tags/tag145.xml"/><Relationship Id="rId81" Type="http://schemas.openxmlformats.org/officeDocument/2006/relationships/tags" Target="../tags/tag144.xml"/><Relationship Id="rId80" Type="http://schemas.openxmlformats.org/officeDocument/2006/relationships/tags" Target="../tags/tag143.xml"/><Relationship Id="rId8" Type="http://schemas.openxmlformats.org/officeDocument/2006/relationships/tags" Target="../tags/tag78.xml"/><Relationship Id="rId79" Type="http://schemas.openxmlformats.org/officeDocument/2006/relationships/tags" Target="../tags/tag142.xml"/><Relationship Id="rId78" Type="http://schemas.openxmlformats.org/officeDocument/2006/relationships/tags" Target="../tags/tag141.xml"/><Relationship Id="rId77" Type="http://schemas.openxmlformats.org/officeDocument/2006/relationships/tags" Target="../tags/tag140.xml"/><Relationship Id="rId76" Type="http://schemas.openxmlformats.org/officeDocument/2006/relationships/tags" Target="../tags/tag139.xml"/><Relationship Id="rId75" Type="http://schemas.openxmlformats.org/officeDocument/2006/relationships/tags" Target="../tags/tag138.xml"/><Relationship Id="rId74" Type="http://schemas.openxmlformats.org/officeDocument/2006/relationships/tags" Target="../tags/tag137.xml"/><Relationship Id="rId73" Type="http://schemas.openxmlformats.org/officeDocument/2006/relationships/tags" Target="../tags/tag136.xml"/><Relationship Id="rId72" Type="http://schemas.openxmlformats.org/officeDocument/2006/relationships/tags" Target="../tags/tag135.xml"/><Relationship Id="rId71" Type="http://schemas.openxmlformats.org/officeDocument/2006/relationships/tags" Target="../tags/tag134.xml"/><Relationship Id="rId70" Type="http://schemas.openxmlformats.org/officeDocument/2006/relationships/tags" Target="../tags/tag133.xml"/><Relationship Id="rId7" Type="http://schemas.openxmlformats.org/officeDocument/2006/relationships/tags" Target="../tags/tag77.xml"/><Relationship Id="rId69" Type="http://schemas.openxmlformats.org/officeDocument/2006/relationships/tags" Target="../tags/tag132.xml"/><Relationship Id="rId68" Type="http://schemas.openxmlformats.org/officeDocument/2006/relationships/tags" Target="../tags/tag131.xml"/><Relationship Id="rId67" Type="http://schemas.openxmlformats.org/officeDocument/2006/relationships/tags" Target="../tags/tag130.xml"/><Relationship Id="rId66" Type="http://schemas.openxmlformats.org/officeDocument/2006/relationships/tags" Target="../tags/tag129.xml"/><Relationship Id="rId65" Type="http://schemas.openxmlformats.org/officeDocument/2006/relationships/tags" Target="../tags/tag128.xml"/><Relationship Id="rId64" Type="http://schemas.openxmlformats.org/officeDocument/2006/relationships/tags" Target="../tags/tag127.xml"/><Relationship Id="rId63" Type="http://schemas.openxmlformats.org/officeDocument/2006/relationships/tags" Target="../tags/tag126.xml"/><Relationship Id="rId62" Type="http://schemas.openxmlformats.org/officeDocument/2006/relationships/tags" Target="../tags/tag125.xml"/><Relationship Id="rId61" Type="http://schemas.openxmlformats.org/officeDocument/2006/relationships/tags" Target="../tags/tag124.xml"/><Relationship Id="rId60" Type="http://schemas.openxmlformats.org/officeDocument/2006/relationships/tags" Target="../tags/tag123.xml"/><Relationship Id="rId6" Type="http://schemas.openxmlformats.org/officeDocument/2006/relationships/tags" Target="../tags/tag76.xml"/><Relationship Id="rId59" Type="http://schemas.openxmlformats.org/officeDocument/2006/relationships/tags" Target="../tags/tag122.xml"/><Relationship Id="rId58" Type="http://schemas.openxmlformats.org/officeDocument/2006/relationships/tags" Target="../tags/tag121.xml"/><Relationship Id="rId57" Type="http://schemas.openxmlformats.org/officeDocument/2006/relationships/image" Target="../media/image13.png"/><Relationship Id="rId56" Type="http://schemas.openxmlformats.org/officeDocument/2006/relationships/tags" Target="../tags/tag120.xml"/><Relationship Id="rId55" Type="http://schemas.openxmlformats.org/officeDocument/2006/relationships/tags" Target="../tags/tag119.xml"/><Relationship Id="rId54" Type="http://schemas.openxmlformats.org/officeDocument/2006/relationships/image" Target="../media/image12.png"/><Relationship Id="rId53" Type="http://schemas.openxmlformats.org/officeDocument/2006/relationships/tags" Target="../tags/tag118.xml"/><Relationship Id="rId52" Type="http://schemas.openxmlformats.org/officeDocument/2006/relationships/image" Target="../media/image11.png"/><Relationship Id="rId51" Type="http://schemas.openxmlformats.org/officeDocument/2006/relationships/tags" Target="../tags/tag117.xml"/><Relationship Id="rId50" Type="http://schemas.openxmlformats.org/officeDocument/2006/relationships/image" Target="../media/image10.png"/><Relationship Id="rId5" Type="http://schemas.openxmlformats.org/officeDocument/2006/relationships/tags" Target="../tags/tag75.xml"/><Relationship Id="rId49" Type="http://schemas.openxmlformats.org/officeDocument/2006/relationships/tags" Target="../tags/tag116.xml"/><Relationship Id="rId48" Type="http://schemas.openxmlformats.org/officeDocument/2006/relationships/image" Target="../media/image9.png"/><Relationship Id="rId47" Type="http://schemas.openxmlformats.org/officeDocument/2006/relationships/tags" Target="../tags/tag115.xml"/><Relationship Id="rId46" Type="http://schemas.openxmlformats.org/officeDocument/2006/relationships/image" Target="../media/image8.png"/><Relationship Id="rId45" Type="http://schemas.openxmlformats.org/officeDocument/2006/relationships/tags" Target="../tags/tag114.xml"/><Relationship Id="rId44" Type="http://schemas.openxmlformats.org/officeDocument/2006/relationships/image" Target="../media/image7.png"/><Relationship Id="rId43" Type="http://schemas.openxmlformats.org/officeDocument/2006/relationships/tags" Target="../tags/tag113.xml"/><Relationship Id="rId42" Type="http://schemas.openxmlformats.org/officeDocument/2006/relationships/tags" Target="../tags/tag112.xml"/><Relationship Id="rId41" Type="http://schemas.openxmlformats.org/officeDocument/2006/relationships/tags" Target="../tags/tag111.xml"/><Relationship Id="rId40" Type="http://schemas.openxmlformats.org/officeDocument/2006/relationships/tags" Target="../tags/tag110.xml"/><Relationship Id="rId4" Type="http://schemas.openxmlformats.org/officeDocument/2006/relationships/tags" Target="../tags/tag74.xml"/><Relationship Id="rId39" Type="http://schemas.openxmlformats.org/officeDocument/2006/relationships/tags" Target="../tags/tag109.xml"/><Relationship Id="rId38" Type="http://schemas.openxmlformats.org/officeDocument/2006/relationships/tags" Target="../tags/tag108.xml"/><Relationship Id="rId37" Type="http://schemas.openxmlformats.org/officeDocument/2006/relationships/tags" Target="../tags/tag107.xml"/><Relationship Id="rId36" Type="http://schemas.openxmlformats.org/officeDocument/2006/relationships/tags" Target="../tags/tag106.xml"/><Relationship Id="rId35" Type="http://schemas.openxmlformats.org/officeDocument/2006/relationships/tags" Target="../tags/tag105.xml"/><Relationship Id="rId34" Type="http://schemas.openxmlformats.org/officeDocument/2006/relationships/tags" Target="../tags/tag104.xml"/><Relationship Id="rId33" Type="http://schemas.openxmlformats.org/officeDocument/2006/relationships/tags" Target="../tags/tag103.xml"/><Relationship Id="rId32" Type="http://schemas.openxmlformats.org/officeDocument/2006/relationships/tags" Target="../tags/tag102.xml"/><Relationship Id="rId31" Type="http://schemas.openxmlformats.org/officeDocument/2006/relationships/tags" Target="../tags/tag101.xml"/><Relationship Id="rId30" Type="http://schemas.openxmlformats.org/officeDocument/2006/relationships/tags" Target="../tags/tag100.xml"/><Relationship Id="rId3" Type="http://schemas.openxmlformats.org/officeDocument/2006/relationships/tags" Target="../tags/tag73.xml"/><Relationship Id="rId29" Type="http://schemas.openxmlformats.org/officeDocument/2006/relationships/tags" Target="../tags/tag99.xml"/><Relationship Id="rId28" Type="http://schemas.openxmlformats.org/officeDocument/2006/relationships/tags" Target="../tags/tag98.xml"/><Relationship Id="rId27" Type="http://schemas.openxmlformats.org/officeDocument/2006/relationships/tags" Target="../tags/tag97.xml"/><Relationship Id="rId26" Type="http://schemas.openxmlformats.org/officeDocument/2006/relationships/tags" Target="../tags/tag96.xml"/><Relationship Id="rId25" Type="http://schemas.openxmlformats.org/officeDocument/2006/relationships/tags" Target="../tags/tag95.xml"/><Relationship Id="rId24" Type="http://schemas.openxmlformats.org/officeDocument/2006/relationships/tags" Target="../tags/tag94.xml"/><Relationship Id="rId23" Type="http://schemas.openxmlformats.org/officeDocument/2006/relationships/tags" Target="../tags/tag93.xml"/><Relationship Id="rId22" Type="http://schemas.openxmlformats.org/officeDocument/2006/relationships/tags" Target="../tags/tag92.xml"/><Relationship Id="rId21" Type="http://schemas.openxmlformats.org/officeDocument/2006/relationships/tags" Target="../tags/tag91.xml"/><Relationship Id="rId20" Type="http://schemas.openxmlformats.org/officeDocument/2006/relationships/tags" Target="../tags/tag90.xml"/><Relationship Id="rId2" Type="http://schemas.openxmlformats.org/officeDocument/2006/relationships/tags" Target="../tags/tag72.xml"/><Relationship Id="rId19" Type="http://schemas.openxmlformats.org/officeDocument/2006/relationships/tags" Target="../tags/tag89.xml"/><Relationship Id="rId18" Type="http://schemas.openxmlformats.org/officeDocument/2006/relationships/tags" Target="../tags/tag88.xml"/><Relationship Id="rId17" Type="http://schemas.openxmlformats.org/officeDocument/2006/relationships/tags" Target="../tags/tag87.xml"/><Relationship Id="rId16" Type="http://schemas.openxmlformats.org/officeDocument/2006/relationships/tags" Target="../tags/tag86.xml"/><Relationship Id="rId15" Type="http://schemas.openxmlformats.org/officeDocument/2006/relationships/tags" Target="../tags/tag85.xml"/><Relationship Id="rId14" Type="http://schemas.openxmlformats.org/officeDocument/2006/relationships/tags" Target="../tags/tag84.xml"/><Relationship Id="rId13" Type="http://schemas.openxmlformats.org/officeDocument/2006/relationships/tags" Target="../tags/tag83.xml"/><Relationship Id="rId12" Type="http://schemas.openxmlformats.org/officeDocument/2006/relationships/tags" Target="../tags/tag82.xml"/><Relationship Id="rId11" Type="http://schemas.openxmlformats.org/officeDocument/2006/relationships/tags" Target="../tags/tag81.xml"/><Relationship Id="rId100" Type="http://schemas.openxmlformats.org/officeDocument/2006/relationships/tags" Target="../tags/tag163.xml"/><Relationship Id="rId10" Type="http://schemas.openxmlformats.org/officeDocument/2006/relationships/tags" Target="../tags/tag80.xml"/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440E-696E-4DBE-9063-3C7AE8A0AF0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BE98A-9E0E-484B-80A7-3BA6EE945D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440E-696E-4DBE-9063-3C7AE8A0AF0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BE98A-9E0E-484B-80A7-3BA6EE945D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440E-696E-4DBE-9063-3C7AE8A0AF0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BE98A-9E0E-484B-80A7-3BA6EE945D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1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1" y="3886201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E92C63-36C9-49EE-831B-57A07AFB0E6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1AF596-A69B-4D8E-961C-126F085342F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1" cy="136207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1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73EE7C-6245-4EE4-89E3-CCF4F7078C5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1" y="1600201"/>
            <a:ext cx="5384800" cy="452596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4CB3E7-37F4-4500-A394-91CD1BFA7574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1" y="1535113"/>
            <a:ext cx="5386916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1" y="2174874"/>
            <a:ext cx="5386916" cy="3951289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2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4"/>
            <a:ext cx="5389032" cy="3951289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3BCF27-CA14-456C-B1D0-1AC9EEAE164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D38E9A-054F-4F1E-AB92-AEF1E6744E98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75F6EC-24C9-4142-8432-4B6BED71C21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2" y="273051"/>
            <a:ext cx="6815667" cy="585311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0"/>
            <a:ext cx="4011084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C51661-FC83-4940-B916-01A6C7B4986B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440E-696E-4DBE-9063-3C7AE8A0AF0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BE98A-9E0E-484B-80A7-3BA6EE945D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4"/>
            <a:ext cx="73152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zh-CN" altLang="en-US" noProof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7"/>
            <a:ext cx="73152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FC16B0-EF7D-4861-B1C5-76D7059EB29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47E3E3-82F7-4C11-AA71-4A5A6426CE9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1" y="274640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3EC10D-552B-46B0-A455-22C95DE542E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357166"/>
            <a:ext cx="10972800" cy="5650125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93C2A46E-6276-4619-9934-E6CEDC89E9CE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C57F4ADF-7398-45BF-865B-2F31B264A5F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背景图案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2" name="标题 2"/>
          <p:cNvSpPr>
            <a:spLocks noGrp="1"/>
          </p:cNvSpPr>
          <p:nvPr>
            <p:ph type="ctrTitle" idx="1" hasCustomPrompt="1"/>
            <p:custDataLst>
              <p:tags r:id="rId4"/>
            </p:custDataLst>
          </p:nvPr>
        </p:nvSpPr>
        <p:spPr>
          <a:xfrm>
            <a:off x="2153285" y="2343451"/>
            <a:ext cx="7885836" cy="1626893"/>
          </a:xfrm>
          <a:noFill/>
        </p:spPr>
        <p:txBody>
          <a:bodyPr vert="horz" wrap="square" lIns="0" tIns="0" rIns="0" bIns="0" rtlCol="0" anchor="ctr" anchorCtr="0">
            <a:normAutofit/>
          </a:bodyPr>
          <a:lstStyle>
            <a:lvl1pPr marL="0" marR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9800" b="0" i="0" u="none" strike="noStrike" kern="0" cap="none" spc="0" normalizeH="0" baseline="0" noProof="1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ea typeface="汉仪粗黑 简" panose="00020600040101010101" charset="-122"/>
                <a:cs typeface="+mj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4" name="副标题 3"/>
          <p:cNvSpPr>
            <a:spLocks noGrp="1"/>
          </p:cNvSpPr>
          <p:nvPr>
            <p:ph type="subTitle" idx="2" hasCustomPrompt="1"/>
            <p:custDataLst>
              <p:tags r:id="rId5"/>
            </p:custDataLst>
          </p:nvPr>
        </p:nvSpPr>
        <p:spPr>
          <a:xfrm>
            <a:off x="7181131" y="3994323"/>
            <a:ext cx="2222121" cy="489613"/>
          </a:xfrm>
          <a:noFill/>
        </p:spPr>
        <p:txBody>
          <a:bodyPr vert="horz" wrap="square" lIns="0" tIns="0" rIns="0" bIns="0" rtlCol="0" anchor="ctr">
            <a:normAutofit/>
          </a:bodyPr>
          <a:lstStyle>
            <a:lvl1pPr marL="0" marR="0" indent="-22860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3100" b="0" i="0" u="none" strike="noStrike" kern="0" cap="none" spc="300" normalizeH="0" baseline="0" noProof="1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汉仪粗简黑简" panose="00020600040101010101" charset="-122"/>
                <a:cs typeface="+mj-cs"/>
                <a:sym typeface="+mn-ea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形用户界面, 文本, 应用程序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9882" y="952508"/>
            <a:ext cx="10852237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形用户界面, 文本, 应用程序, 聊天或短信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 idx="1" hasCustomPrompt="1"/>
            <p:custDataLst>
              <p:tags r:id="rId4"/>
            </p:custDataLst>
          </p:nvPr>
        </p:nvSpPr>
        <p:spPr>
          <a:xfrm>
            <a:off x="4845585" y="2717106"/>
            <a:ext cx="3898366" cy="836235"/>
          </a:xfrm>
          <a:noFill/>
        </p:spPr>
        <p:txBody>
          <a:bodyPr vert="horz" wrap="square" lIns="101600" tIns="38100" rIns="76200" bIns="38100" rtlCol="0" anchor="b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4400" b="1" i="0" u="none" strike="noStrike" kern="1200" cap="none" spc="0" normalizeH="0" baseline="0" noProof="1" dirty="0">
                <a:solidFill>
                  <a:schemeClr val="dk1"/>
                </a:solidFill>
                <a:uFillTx/>
                <a:latin typeface="Arial" panose="020B0604020202020204" pitchFamily="34" charset="0"/>
                <a:ea typeface="汉仪粗黑 简" panose="00020600040101010101" charset="-122"/>
                <a:cs typeface="+mn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形用户界面, 文本, 应用程序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38877" y="952508"/>
            <a:ext cx="5283242" cy="5388907"/>
          </a:xfrm>
        </p:spPr>
        <p:txBody>
          <a:bodyPr lIns="90170" tIns="46990" rIns="90170" bIns="46990">
            <a:normAutofit/>
          </a:bodyPr>
          <a:lstStyle>
            <a:lvl1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  <a:lvl2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2pPr>
            <a:lvl3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3pPr>
            <a:lvl4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4pPr>
            <a:lvl5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图形用户界面, 文本, 应用程序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69930" y="952508"/>
            <a:ext cx="5283242" cy="381003"/>
          </a:xfrm>
        </p:spPr>
        <p:txBody>
          <a:bodyPr lIns="90170" tIns="46990" rIns="90170" bIns="46990" anchor="ctr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69925" y="1406525"/>
            <a:ext cx="5283200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235750" y="952508"/>
            <a:ext cx="5283242" cy="38100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35750" y="1406525"/>
            <a:ext cx="5283242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表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440E-696E-4DBE-9063-3C7AE8A0AF0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BE98A-9E0E-484B-80A7-3BA6EE945D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形用户界面, 文本, 应用程序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930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38925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形用户界面, 文本, 应用程序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571135" y="952508"/>
            <a:ext cx="950984" cy="5388907"/>
          </a:xfrm>
        </p:spPr>
        <p:txBody>
          <a:bodyPr vert="eaVert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  <a:lvl2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2pPr>
            <a:lvl3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3pPr>
            <a:lvl4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4pPr>
            <a:lvl5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形用户界面, 文本, 应用程序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背景图案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6" name="标题 2"/>
          <p:cNvSpPr>
            <a:spLocks noGrp="1"/>
          </p:cNvSpPr>
          <p:nvPr>
            <p:ph type="title" idx="1" hasCustomPrompt="1"/>
            <p:custDataLst>
              <p:tags r:id="rId4"/>
            </p:custDataLst>
          </p:nvPr>
        </p:nvSpPr>
        <p:spPr>
          <a:xfrm>
            <a:off x="2153285" y="2343451"/>
            <a:ext cx="7885836" cy="1626893"/>
          </a:xfrm>
          <a:noFill/>
        </p:spPr>
        <p:txBody>
          <a:bodyPr vert="horz" wrap="square" lIns="0" tIns="0" rIns="0" bIns="0" rtlCol="0" anchor="ctr" anchorCtr="0">
            <a:normAutofit/>
          </a:bodyPr>
          <a:lstStyle>
            <a:lvl1pPr marL="0" marR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9800" b="0" i="0" u="none" strike="noStrike" kern="0" cap="none" spc="0" normalizeH="0" baseline="0" noProof="1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ea typeface="汉仪粗黑 简" panose="00020600040101010101" charset="-122"/>
                <a:cs typeface="汉仪粗黑 简" panose="00020600040101010101" charset="-122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7" name="文本占位符 3"/>
          <p:cNvSpPr>
            <a:spLocks noGrp="1"/>
          </p:cNvSpPr>
          <p:nvPr>
            <p:ph type="body" idx="2" hasCustomPrompt="1"/>
            <p:custDataLst>
              <p:tags r:id="rId5"/>
            </p:custDataLst>
          </p:nvPr>
        </p:nvSpPr>
        <p:spPr>
          <a:xfrm>
            <a:off x="7181131" y="3994323"/>
            <a:ext cx="2222121" cy="489613"/>
          </a:xfrm>
          <a:noFill/>
        </p:spPr>
        <p:txBody>
          <a:bodyPr vert="horz" wrap="square" lIns="0" tIns="0" rIns="0" bIns="0" rtlCol="0" anchor="ctr">
            <a:normAutofit/>
          </a:bodyPr>
          <a:lstStyle>
            <a:lvl1pPr marL="0" marR="0" indent="-22860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3100" b="0" i="0" u="none" strike="noStrike" kern="0" cap="none" spc="300" normalizeH="0" baseline="0" noProof="1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汉仪粗简黑简" panose="00020600040101010101" charset="-122"/>
                <a:cs typeface="+mj-cs"/>
                <a:sym typeface="+mn-ea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形用户界面, 文本, 应用程序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形用户界面, 文本, 应用程序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形用户界面, 文本, 应用程序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dirty="0">
              <a:solidFill>
                <a:schemeClr val="lt1"/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 anchorCtr="0"/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形用户界面, 文本, 应用程序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形用户界面, 文本, 应用程序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 anchorCtr="0"/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0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440E-696E-4DBE-9063-3C7AE8A0AF0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BE98A-9E0E-484B-80A7-3BA6EE945D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形用户界面, 文本, 应用程序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形用户界面, 文本, 应用程序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257175" indent="0" algn="ctr">
              <a:buNone/>
              <a:defRPr/>
            </a:lvl2pPr>
            <a:lvl3pPr marL="514350" indent="0" algn="ctr">
              <a:buNone/>
              <a:defRPr/>
            </a:lvl3pPr>
            <a:lvl4pPr marL="771525" indent="0" algn="ctr">
              <a:buNone/>
              <a:defRPr/>
            </a:lvl4pPr>
            <a:lvl5pPr marL="1028700" indent="0" algn="ctr">
              <a:buNone/>
              <a:defRPr/>
            </a:lvl5pPr>
            <a:lvl6pPr marL="1285875" indent="0" algn="ctr">
              <a:buNone/>
              <a:defRPr/>
            </a:lvl6pPr>
            <a:lvl7pPr marL="1543050" indent="0" algn="ctr">
              <a:buNone/>
              <a:defRPr/>
            </a:lvl7pPr>
            <a:lvl8pPr marL="1800225" indent="0" algn="ctr">
              <a:buNone/>
              <a:defRPr/>
            </a:lvl8pPr>
            <a:lvl9pPr marL="20574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E92C63-36C9-49EE-831B-57A07AFB0E6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1AF596-A69B-4D8E-961C-126F085342F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225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125"/>
            </a:lvl1pPr>
            <a:lvl2pPr marL="257175" indent="0">
              <a:buNone/>
              <a:defRPr sz="1015"/>
            </a:lvl2pPr>
            <a:lvl3pPr marL="514350" indent="0">
              <a:buNone/>
              <a:defRPr sz="900"/>
            </a:lvl3pPr>
            <a:lvl4pPr marL="771525" indent="0">
              <a:buNone/>
              <a:defRPr sz="790"/>
            </a:lvl4pPr>
            <a:lvl5pPr marL="1028700" indent="0">
              <a:buNone/>
              <a:defRPr sz="790"/>
            </a:lvl5pPr>
            <a:lvl6pPr marL="1285875" indent="0">
              <a:buNone/>
              <a:defRPr sz="790"/>
            </a:lvl6pPr>
            <a:lvl7pPr marL="1543050" indent="0">
              <a:buNone/>
              <a:defRPr sz="790"/>
            </a:lvl7pPr>
            <a:lvl8pPr marL="1800225" indent="0">
              <a:buNone/>
              <a:defRPr sz="790"/>
            </a:lvl8pPr>
            <a:lvl9pPr marL="2057400" indent="0">
              <a:buNone/>
              <a:defRPr sz="79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73EE7C-6245-4EE4-89E3-CCF4F7078C5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4CB3E7-37F4-4500-A394-91CD1BFA7574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5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5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3BCF27-CA14-456C-B1D0-1AC9EEAE164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D38E9A-054F-4F1E-AB92-AEF1E6744E98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75F6EC-24C9-4142-8432-4B6BED71C21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1125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790"/>
            </a:lvl1pPr>
            <a:lvl2pPr marL="257175" indent="0">
              <a:buNone/>
              <a:defRPr sz="675"/>
            </a:lvl2pPr>
            <a:lvl3pPr marL="514350" indent="0">
              <a:buNone/>
              <a:defRPr sz="565"/>
            </a:lvl3pPr>
            <a:lvl4pPr marL="771525" indent="0">
              <a:buNone/>
              <a:defRPr sz="505"/>
            </a:lvl4pPr>
            <a:lvl5pPr marL="1028700" indent="0">
              <a:buNone/>
              <a:defRPr sz="505"/>
            </a:lvl5pPr>
            <a:lvl6pPr marL="1285875" indent="0">
              <a:buNone/>
              <a:defRPr sz="505"/>
            </a:lvl6pPr>
            <a:lvl7pPr marL="1543050" indent="0">
              <a:buNone/>
              <a:defRPr sz="505"/>
            </a:lvl7pPr>
            <a:lvl8pPr marL="1800225" indent="0">
              <a:buNone/>
              <a:defRPr sz="505"/>
            </a:lvl8pPr>
            <a:lvl9pPr marL="2057400" indent="0">
              <a:buNone/>
              <a:defRPr sz="50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C51661-FC83-4940-B916-01A6C7B4986B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440E-696E-4DBE-9063-3C7AE8A0AF0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BE98A-9E0E-484B-80A7-3BA6EE945D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1125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pPr lvl="0"/>
            <a:r>
              <a:rPr lang="zh-CN" altLang="en-US" noProof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790"/>
            </a:lvl1pPr>
            <a:lvl2pPr marL="257175" indent="0">
              <a:buNone/>
              <a:defRPr sz="675"/>
            </a:lvl2pPr>
            <a:lvl3pPr marL="514350" indent="0">
              <a:buNone/>
              <a:defRPr sz="565"/>
            </a:lvl3pPr>
            <a:lvl4pPr marL="771525" indent="0">
              <a:buNone/>
              <a:defRPr sz="505"/>
            </a:lvl4pPr>
            <a:lvl5pPr marL="1028700" indent="0">
              <a:buNone/>
              <a:defRPr sz="505"/>
            </a:lvl5pPr>
            <a:lvl6pPr marL="1285875" indent="0">
              <a:buNone/>
              <a:defRPr sz="505"/>
            </a:lvl6pPr>
            <a:lvl7pPr marL="1543050" indent="0">
              <a:buNone/>
              <a:defRPr sz="505"/>
            </a:lvl7pPr>
            <a:lvl8pPr marL="1800225" indent="0">
              <a:buNone/>
              <a:defRPr sz="505"/>
            </a:lvl8pPr>
            <a:lvl9pPr marL="2057400" indent="0">
              <a:buNone/>
              <a:defRPr sz="50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FC16B0-EF7D-4861-B1C5-76D7059EB29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47E3E3-82F7-4C11-AA71-4A5A6426CE9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3EC10D-552B-46B0-A455-22C95DE542E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57167"/>
            <a:ext cx="10972800" cy="5650125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93C2A46E-6276-4619-9934-E6CEDC89E9CE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C57F4ADF-7398-45BF-865B-2F31B264A5F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6E9F-38D6-4064-937D-2E89280974E6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6172200" y="1825625"/>
            <a:ext cx="5181600" cy="20986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172200" y="4076700"/>
            <a:ext cx="5181600" cy="21002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>
              <a:latin typeface="Arial" panose="020B0604020202020204" pitchFamily="34" charset="0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 dirty="0">
                <a:latin typeface="Arial" panose="020B0604020202020204" pitchFamily="34" charset="0"/>
              </a:rPr>
            </a:fld>
            <a:endParaRPr 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 dirty="0">
                <a:latin typeface="Arial" panose="020B0604020202020204" pitchFamily="34" charset="0"/>
              </a:rPr>
            </a:fld>
            <a:endParaRPr 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440E-696E-4DBE-9063-3C7AE8A0AF0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BE98A-9E0E-484B-80A7-3BA6EE945D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-5715" y="0"/>
            <a:ext cx="12190730" cy="6861175"/>
          </a:xfrm>
          <a:prstGeom prst="rect">
            <a:avLst/>
          </a:prstGeom>
          <a:solidFill>
            <a:schemeClr val="accent3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微软雅黑" panose="020B0503020204020204" charset="-122"/>
            </a:endParaRPr>
          </a:p>
        </p:txBody>
      </p:sp>
      <p:sp>
        <p:nvSpPr>
          <p:cNvPr id="12" name="任意多边形: 形状 2"/>
          <p:cNvSpPr/>
          <p:nvPr>
            <p:custDataLst>
              <p:tags r:id="rId3"/>
            </p:custDataLst>
          </p:nvPr>
        </p:nvSpPr>
        <p:spPr>
          <a:xfrm>
            <a:off x="18732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1" name="任意多边形: 形状 3"/>
          <p:cNvSpPr/>
          <p:nvPr>
            <p:custDataLst>
              <p:tags r:id="rId4"/>
            </p:custDataLst>
          </p:nvPr>
        </p:nvSpPr>
        <p:spPr>
          <a:xfrm>
            <a:off x="49022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0" name="任意多边形: 形状 4"/>
          <p:cNvSpPr/>
          <p:nvPr>
            <p:custDataLst>
              <p:tags r:id="rId5"/>
            </p:custDataLst>
          </p:nvPr>
        </p:nvSpPr>
        <p:spPr>
          <a:xfrm>
            <a:off x="79248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5" name="任意多边形: 形状 5"/>
          <p:cNvSpPr/>
          <p:nvPr>
            <p:custDataLst>
              <p:tags r:id="rId6"/>
            </p:custDataLst>
          </p:nvPr>
        </p:nvSpPr>
        <p:spPr>
          <a:xfrm>
            <a:off x="109537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6" name="任意多边形: 形状 6"/>
          <p:cNvSpPr/>
          <p:nvPr>
            <p:custDataLst>
              <p:tags r:id="rId7"/>
            </p:custDataLst>
          </p:nvPr>
        </p:nvSpPr>
        <p:spPr>
          <a:xfrm>
            <a:off x="139763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7" name="任意多边形: 形状 7"/>
          <p:cNvSpPr/>
          <p:nvPr>
            <p:custDataLst>
              <p:tags r:id="rId8"/>
            </p:custDataLst>
          </p:nvPr>
        </p:nvSpPr>
        <p:spPr>
          <a:xfrm>
            <a:off x="170053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8" name="任意多边形: 形状 8"/>
          <p:cNvSpPr/>
          <p:nvPr>
            <p:custDataLst>
              <p:tags r:id="rId9"/>
            </p:custDataLst>
          </p:nvPr>
        </p:nvSpPr>
        <p:spPr>
          <a:xfrm>
            <a:off x="200342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19" name="任意多边形: 形状 9"/>
          <p:cNvSpPr/>
          <p:nvPr>
            <p:custDataLst>
              <p:tags r:id="rId10"/>
            </p:custDataLst>
          </p:nvPr>
        </p:nvSpPr>
        <p:spPr>
          <a:xfrm>
            <a:off x="230568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0" name="任意多边形: 形状 10"/>
          <p:cNvSpPr/>
          <p:nvPr>
            <p:custDataLst>
              <p:tags r:id="rId11"/>
            </p:custDataLst>
          </p:nvPr>
        </p:nvSpPr>
        <p:spPr>
          <a:xfrm>
            <a:off x="260858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1" name="任意多边形: 形状 11"/>
          <p:cNvSpPr/>
          <p:nvPr>
            <p:custDataLst>
              <p:tags r:id="rId12"/>
            </p:custDataLst>
          </p:nvPr>
        </p:nvSpPr>
        <p:spPr>
          <a:xfrm>
            <a:off x="291084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2" name="任意多边形: 形状 12"/>
          <p:cNvSpPr/>
          <p:nvPr>
            <p:custDataLst>
              <p:tags r:id="rId13"/>
            </p:custDataLst>
          </p:nvPr>
        </p:nvSpPr>
        <p:spPr>
          <a:xfrm>
            <a:off x="321373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3" name="任意多边形: 形状 13"/>
          <p:cNvSpPr/>
          <p:nvPr>
            <p:custDataLst>
              <p:tags r:id="rId14"/>
            </p:custDataLst>
          </p:nvPr>
        </p:nvSpPr>
        <p:spPr>
          <a:xfrm>
            <a:off x="351663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4" name="任意多边形: 形状 14"/>
          <p:cNvSpPr/>
          <p:nvPr>
            <p:custDataLst>
              <p:tags r:id="rId15"/>
            </p:custDataLst>
          </p:nvPr>
        </p:nvSpPr>
        <p:spPr>
          <a:xfrm>
            <a:off x="381889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5" name="任意多边形: 形状 15"/>
          <p:cNvSpPr/>
          <p:nvPr>
            <p:custDataLst>
              <p:tags r:id="rId16"/>
            </p:custDataLst>
          </p:nvPr>
        </p:nvSpPr>
        <p:spPr>
          <a:xfrm>
            <a:off x="412178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6" name="任意多边形: 形状 16"/>
          <p:cNvSpPr/>
          <p:nvPr>
            <p:custDataLst>
              <p:tags r:id="rId17"/>
            </p:custDataLst>
          </p:nvPr>
        </p:nvSpPr>
        <p:spPr>
          <a:xfrm>
            <a:off x="442404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7" name="任意多边形: 形状 17"/>
          <p:cNvSpPr/>
          <p:nvPr>
            <p:custDataLst>
              <p:tags r:id="rId18"/>
            </p:custDataLst>
          </p:nvPr>
        </p:nvSpPr>
        <p:spPr>
          <a:xfrm>
            <a:off x="472694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8" name="任意多边形: 形状 18"/>
          <p:cNvSpPr/>
          <p:nvPr>
            <p:custDataLst>
              <p:tags r:id="rId19"/>
            </p:custDataLst>
          </p:nvPr>
        </p:nvSpPr>
        <p:spPr>
          <a:xfrm>
            <a:off x="502983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29" name="任意多边形: 形状 19"/>
          <p:cNvSpPr/>
          <p:nvPr>
            <p:custDataLst>
              <p:tags r:id="rId20"/>
            </p:custDataLst>
          </p:nvPr>
        </p:nvSpPr>
        <p:spPr>
          <a:xfrm>
            <a:off x="533209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0" name="任意多边形: 形状 20"/>
          <p:cNvSpPr/>
          <p:nvPr>
            <p:custDataLst>
              <p:tags r:id="rId21"/>
            </p:custDataLst>
          </p:nvPr>
        </p:nvSpPr>
        <p:spPr>
          <a:xfrm>
            <a:off x="563499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1" name="任意多边形: 形状 21"/>
          <p:cNvSpPr/>
          <p:nvPr>
            <p:custDataLst>
              <p:tags r:id="rId22"/>
            </p:custDataLst>
          </p:nvPr>
        </p:nvSpPr>
        <p:spPr>
          <a:xfrm>
            <a:off x="593788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2" name="任意多边形: 形状 22"/>
          <p:cNvSpPr/>
          <p:nvPr>
            <p:custDataLst>
              <p:tags r:id="rId23"/>
            </p:custDataLst>
          </p:nvPr>
        </p:nvSpPr>
        <p:spPr>
          <a:xfrm>
            <a:off x="624014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3" name="任意多边形: 形状 23"/>
          <p:cNvSpPr/>
          <p:nvPr>
            <p:custDataLst>
              <p:tags r:id="rId24"/>
            </p:custDataLst>
          </p:nvPr>
        </p:nvSpPr>
        <p:spPr>
          <a:xfrm>
            <a:off x="654304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5" name="任意多边形: 形状 24"/>
          <p:cNvSpPr/>
          <p:nvPr>
            <p:custDataLst>
              <p:tags r:id="rId25"/>
            </p:custDataLst>
          </p:nvPr>
        </p:nvSpPr>
        <p:spPr>
          <a:xfrm>
            <a:off x="684530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6" name="任意多边形: 形状 25"/>
          <p:cNvSpPr/>
          <p:nvPr>
            <p:custDataLst>
              <p:tags r:id="rId26"/>
            </p:custDataLst>
          </p:nvPr>
        </p:nvSpPr>
        <p:spPr>
          <a:xfrm>
            <a:off x="714819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7" name="任意多边形: 形状 26"/>
          <p:cNvSpPr/>
          <p:nvPr>
            <p:custDataLst>
              <p:tags r:id="rId27"/>
            </p:custDataLst>
          </p:nvPr>
        </p:nvSpPr>
        <p:spPr>
          <a:xfrm>
            <a:off x="745109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8" name="任意多边形: 形状 27"/>
          <p:cNvSpPr/>
          <p:nvPr>
            <p:custDataLst>
              <p:tags r:id="rId28"/>
            </p:custDataLst>
          </p:nvPr>
        </p:nvSpPr>
        <p:spPr>
          <a:xfrm>
            <a:off x="775335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39" name="任意多边形: 形状 28"/>
          <p:cNvSpPr/>
          <p:nvPr>
            <p:custDataLst>
              <p:tags r:id="rId29"/>
            </p:custDataLst>
          </p:nvPr>
        </p:nvSpPr>
        <p:spPr>
          <a:xfrm>
            <a:off x="805878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0" name="任意多边形: 形状 29"/>
          <p:cNvSpPr/>
          <p:nvPr>
            <p:custDataLst>
              <p:tags r:id="rId30"/>
            </p:custDataLst>
          </p:nvPr>
        </p:nvSpPr>
        <p:spPr>
          <a:xfrm>
            <a:off x="836104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1" name="任意多边形: 形状 30"/>
          <p:cNvSpPr/>
          <p:nvPr>
            <p:custDataLst>
              <p:tags r:id="rId31"/>
            </p:custDataLst>
          </p:nvPr>
        </p:nvSpPr>
        <p:spPr>
          <a:xfrm>
            <a:off x="866394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2" name="任意多边形: 形状 31"/>
          <p:cNvSpPr/>
          <p:nvPr>
            <p:custDataLst>
              <p:tags r:id="rId32"/>
            </p:custDataLst>
          </p:nvPr>
        </p:nvSpPr>
        <p:spPr>
          <a:xfrm>
            <a:off x="896683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4" name="任意多边形: 形状 32"/>
          <p:cNvSpPr/>
          <p:nvPr>
            <p:custDataLst>
              <p:tags r:id="rId33"/>
            </p:custDataLst>
          </p:nvPr>
        </p:nvSpPr>
        <p:spPr>
          <a:xfrm>
            <a:off x="926909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5" name="任意多边形: 形状 33"/>
          <p:cNvSpPr/>
          <p:nvPr>
            <p:custDataLst>
              <p:tags r:id="rId34"/>
            </p:custDataLst>
          </p:nvPr>
        </p:nvSpPr>
        <p:spPr>
          <a:xfrm>
            <a:off x="957199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6" name="任意多边形: 形状 34"/>
          <p:cNvSpPr/>
          <p:nvPr>
            <p:custDataLst>
              <p:tags r:id="rId35"/>
            </p:custDataLst>
          </p:nvPr>
        </p:nvSpPr>
        <p:spPr>
          <a:xfrm>
            <a:off x="987425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7" name="任意多边形: 形状 35"/>
          <p:cNvSpPr/>
          <p:nvPr>
            <p:custDataLst>
              <p:tags r:id="rId36"/>
            </p:custDataLst>
          </p:nvPr>
        </p:nvSpPr>
        <p:spPr>
          <a:xfrm>
            <a:off x="1017714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8" name="任意多边形: 形状 36"/>
          <p:cNvSpPr/>
          <p:nvPr>
            <p:custDataLst>
              <p:tags r:id="rId37"/>
            </p:custDataLst>
          </p:nvPr>
        </p:nvSpPr>
        <p:spPr>
          <a:xfrm>
            <a:off x="1048004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49" name="任意多边形: 形状 37"/>
          <p:cNvSpPr/>
          <p:nvPr>
            <p:custDataLst>
              <p:tags r:id="rId38"/>
            </p:custDataLst>
          </p:nvPr>
        </p:nvSpPr>
        <p:spPr>
          <a:xfrm>
            <a:off x="1078230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50" name="任意多边形: 形状 38"/>
          <p:cNvSpPr/>
          <p:nvPr>
            <p:custDataLst>
              <p:tags r:id="rId39"/>
            </p:custDataLst>
          </p:nvPr>
        </p:nvSpPr>
        <p:spPr>
          <a:xfrm>
            <a:off x="1108519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51" name="任意多边形: 形状 39"/>
          <p:cNvSpPr/>
          <p:nvPr>
            <p:custDataLst>
              <p:tags r:id="rId40"/>
            </p:custDataLst>
          </p:nvPr>
        </p:nvSpPr>
        <p:spPr>
          <a:xfrm>
            <a:off x="1138809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52" name="任意多边形: 形状 40"/>
          <p:cNvSpPr/>
          <p:nvPr>
            <p:custDataLst>
              <p:tags r:id="rId41"/>
            </p:custDataLst>
          </p:nvPr>
        </p:nvSpPr>
        <p:spPr>
          <a:xfrm>
            <a:off x="11687810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sp>
        <p:nvSpPr>
          <p:cNvPr id="53" name="任意多边形: 形状 41"/>
          <p:cNvSpPr/>
          <p:nvPr>
            <p:custDataLst>
              <p:tags r:id="rId42"/>
            </p:custDataLst>
          </p:nvPr>
        </p:nvSpPr>
        <p:spPr>
          <a:xfrm>
            <a:off x="11990705" y="0"/>
            <a:ext cx="6350" cy="6861175"/>
          </a:xfrm>
          <a:custGeom>
            <a:avLst/>
            <a:gdLst>
              <a:gd name="connsiteX0" fmla="*/ 0 w 6350"/>
              <a:gd name="connsiteY0" fmla="*/ 0 h 6860984"/>
              <a:gd name="connsiteX1" fmla="*/ 0 w 6350"/>
              <a:gd name="connsiteY1" fmla="*/ 6860985 h 6860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" h="6860984">
                <a:moveTo>
                  <a:pt x="0" y="0"/>
                </a:moveTo>
                <a:lnTo>
                  <a:pt x="0" y="6860985"/>
                </a:lnTo>
              </a:path>
            </a:pathLst>
          </a:custGeom>
          <a:ln w="12693" cap="flat">
            <a:solidFill>
              <a:schemeClr val="accent3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solidFill>
                <a:schemeClr val="dk1"/>
              </a:solidFill>
              <a:cs typeface="微软雅黑" panose="020B0503020204020204" charset="-122"/>
            </a:endParaRPr>
          </a:p>
        </p:txBody>
      </p:sp>
      <p:pic>
        <p:nvPicPr>
          <p:cNvPr id="81" name="图片 80" descr="资源 2@4x-8"/>
          <p:cNvPicPr>
            <a:picLocks noChangeAspect="1"/>
          </p:cNvPicPr>
          <p:nvPr>
            <p:custDataLst>
              <p:tags r:id="rId43"/>
            </p:custDataLst>
          </p:nvPr>
        </p:nvPicPr>
        <p:blipFill>
          <a:blip r:embed="rId44"/>
          <a:stretch>
            <a:fillRect/>
          </a:stretch>
        </p:blipFill>
        <p:spPr>
          <a:xfrm>
            <a:off x="4080510" y="0"/>
            <a:ext cx="1064260" cy="1348105"/>
          </a:xfrm>
          <a:prstGeom prst="rect">
            <a:avLst/>
          </a:prstGeom>
        </p:spPr>
      </p:pic>
      <p:pic>
        <p:nvPicPr>
          <p:cNvPr id="82" name="图片 81" descr="资源 3@4x-8"/>
          <p:cNvPicPr>
            <a:picLocks noChangeAspect="1"/>
          </p:cNvPicPr>
          <p:nvPr>
            <p:custDataLst>
              <p:tags r:id="rId45"/>
            </p:custDataLst>
          </p:nvPr>
        </p:nvPicPr>
        <p:blipFill>
          <a:blip r:embed="rId46"/>
          <a:stretch>
            <a:fillRect/>
          </a:stretch>
        </p:blipFill>
        <p:spPr>
          <a:xfrm>
            <a:off x="7215505" y="0"/>
            <a:ext cx="4989830" cy="2374900"/>
          </a:xfrm>
          <a:prstGeom prst="rect">
            <a:avLst/>
          </a:prstGeom>
        </p:spPr>
      </p:pic>
      <p:pic>
        <p:nvPicPr>
          <p:cNvPr id="83" name="图片 82" descr="资源 4@4x-8"/>
          <p:cNvPicPr>
            <a:picLocks noChangeAspect="1"/>
          </p:cNvPicPr>
          <p:nvPr>
            <p:custDataLst>
              <p:tags r:id="rId47"/>
            </p:custDataLst>
          </p:nvPr>
        </p:nvPicPr>
        <p:blipFill>
          <a:blip r:embed="rId48"/>
          <a:stretch>
            <a:fillRect/>
          </a:stretch>
        </p:blipFill>
        <p:spPr>
          <a:xfrm>
            <a:off x="1905" y="-9525"/>
            <a:ext cx="3096260" cy="2460625"/>
          </a:xfrm>
          <a:prstGeom prst="rect">
            <a:avLst/>
          </a:prstGeom>
        </p:spPr>
      </p:pic>
      <p:pic>
        <p:nvPicPr>
          <p:cNvPr id="84" name="图片 83" descr="资源 5@4x-8"/>
          <p:cNvPicPr>
            <a:picLocks noChangeAspect="1"/>
          </p:cNvPicPr>
          <p:nvPr>
            <p:custDataLst>
              <p:tags r:id="rId49"/>
            </p:custDataLst>
          </p:nvPr>
        </p:nvPicPr>
        <p:blipFill>
          <a:blip r:embed="rId50"/>
          <a:stretch>
            <a:fillRect/>
          </a:stretch>
        </p:blipFill>
        <p:spPr>
          <a:xfrm>
            <a:off x="5688965" y="142240"/>
            <a:ext cx="1162685" cy="2600960"/>
          </a:xfrm>
          <a:prstGeom prst="rect">
            <a:avLst/>
          </a:prstGeom>
        </p:spPr>
      </p:pic>
      <p:pic>
        <p:nvPicPr>
          <p:cNvPr id="85" name="图片 84" descr="资源 6@4x-8"/>
          <p:cNvPicPr>
            <a:picLocks noChangeAspect="1"/>
          </p:cNvPicPr>
          <p:nvPr>
            <p:custDataLst>
              <p:tags r:id="rId51"/>
            </p:custDataLst>
          </p:nvPr>
        </p:nvPicPr>
        <p:blipFill>
          <a:blip r:embed="rId52"/>
          <a:stretch>
            <a:fillRect/>
          </a:stretch>
        </p:blipFill>
        <p:spPr>
          <a:xfrm>
            <a:off x="7169150" y="55880"/>
            <a:ext cx="1387475" cy="2757170"/>
          </a:xfrm>
          <a:prstGeom prst="rect">
            <a:avLst/>
          </a:prstGeom>
        </p:spPr>
      </p:pic>
      <p:pic>
        <p:nvPicPr>
          <p:cNvPr id="86" name="图片 85" descr="资源 7@4x-8"/>
          <p:cNvPicPr>
            <a:picLocks noChangeAspect="1"/>
          </p:cNvPicPr>
          <p:nvPr>
            <p:custDataLst>
              <p:tags r:id="rId53"/>
            </p:custDataLst>
          </p:nvPr>
        </p:nvPicPr>
        <p:blipFill>
          <a:blip r:embed="rId54"/>
          <a:srcRect l="48995" b="-6400"/>
          <a:stretch>
            <a:fillRect/>
          </a:stretch>
        </p:blipFill>
        <p:spPr>
          <a:xfrm>
            <a:off x="-5715" y="2753360"/>
            <a:ext cx="886460" cy="675640"/>
          </a:xfrm>
          <a:prstGeom prst="rect">
            <a:avLst/>
          </a:prstGeom>
        </p:spPr>
      </p:pic>
      <p:sp useBgFill="1">
        <p:nvSpPr>
          <p:cNvPr id="130" name="圆角矩形 129"/>
          <p:cNvSpPr/>
          <p:nvPr>
            <p:custDataLst>
              <p:tags r:id="rId55"/>
            </p:custDataLst>
          </p:nvPr>
        </p:nvSpPr>
        <p:spPr>
          <a:xfrm>
            <a:off x="1286510" y="683895"/>
            <a:ext cx="9855200" cy="5456555"/>
          </a:xfrm>
          <a:prstGeom prst="roundRect">
            <a:avLst>
              <a:gd name="adj" fmla="val 5462"/>
            </a:avLst>
          </a:prstGeom>
          <a:ln>
            <a:noFill/>
          </a:ln>
          <a:effectLst>
            <a:outerShdw blurRad="254000" algn="ctr" rotWithShape="0">
              <a:schemeClr val="accent2">
                <a:lumMod val="75000"/>
                <a:alpha val="10000"/>
              </a:schemeClr>
            </a:outerShdw>
          </a:effec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cs typeface="微软雅黑" panose="020B0503020204020204" charset="-122"/>
            </a:endParaRPr>
          </a:p>
        </p:txBody>
      </p:sp>
      <p:pic>
        <p:nvPicPr>
          <p:cNvPr id="87" name="图片 86" descr="资源 8@4x-8"/>
          <p:cNvPicPr>
            <a:picLocks noChangeAspect="1"/>
          </p:cNvPicPr>
          <p:nvPr>
            <p:custDataLst>
              <p:tags r:id="rId56"/>
            </p:custDataLst>
          </p:nvPr>
        </p:nvPicPr>
        <p:blipFill>
          <a:blip r:embed="rId57"/>
          <a:stretch>
            <a:fillRect/>
          </a:stretch>
        </p:blipFill>
        <p:spPr>
          <a:xfrm>
            <a:off x="7521575" y="3815080"/>
            <a:ext cx="4138930" cy="2839720"/>
          </a:xfrm>
          <a:prstGeom prst="rect">
            <a:avLst/>
          </a:prstGeom>
        </p:spPr>
      </p:pic>
      <p:sp>
        <p:nvSpPr>
          <p:cNvPr id="55" name="任意多边形: 形状 2"/>
          <p:cNvSpPr/>
          <p:nvPr>
            <p:custDataLst>
              <p:tags r:id="rId58"/>
            </p:custDataLst>
          </p:nvPr>
        </p:nvSpPr>
        <p:spPr>
          <a:xfrm>
            <a:off x="1170305" y="3911600"/>
            <a:ext cx="297180" cy="1772285"/>
          </a:xfrm>
          <a:custGeom>
            <a:avLst/>
            <a:gdLst>
              <a:gd name="connsiteX0" fmla="*/ 262384 w 297351"/>
              <a:gd name="connsiteY0" fmla="*/ 1764995 h 1772035"/>
              <a:gd name="connsiteX1" fmla="*/ 189689 w 297351"/>
              <a:gd name="connsiteY1" fmla="*/ 1771339 h 1772035"/>
              <a:gd name="connsiteX2" fmla="*/ 148140 w 297351"/>
              <a:gd name="connsiteY2" fmla="*/ 1736259 h 1772035"/>
              <a:gd name="connsiteX3" fmla="*/ 148 w 297351"/>
              <a:gd name="connsiteY3" fmla="*/ 47839 h 1772035"/>
              <a:gd name="connsiteX4" fmla="*/ 34973 w 297351"/>
              <a:gd name="connsiteY4" fmla="*/ 5909 h 1772035"/>
              <a:gd name="connsiteX5" fmla="*/ 107669 w 297351"/>
              <a:gd name="connsiteY5" fmla="*/ -434 h 1772035"/>
              <a:gd name="connsiteX6" fmla="*/ 149218 w 297351"/>
              <a:gd name="connsiteY6" fmla="*/ 34708 h 1772035"/>
              <a:gd name="connsiteX7" fmla="*/ 297209 w 297351"/>
              <a:gd name="connsiteY7" fmla="*/ 1723192 h 1772035"/>
              <a:gd name="connsiteX8" fmla="*/ 262384 w 297351"/>
              <a:gd name="connsiteY8" fmla="*/ 1764995 h 1772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7351" h="1772035">
                <a:moveTo>
                  <a:pt x="262384" y="1764995"/>
                </a:moveTo>
                <a:lnTo>
                  <a:pt x="189689" y="1771339"/>
                </a:lnTo>
                <a:cubicBezTo>
                  <a:pt x="168540" y="1773095"/>
                  <a:pt x="149954" y="1757402"/>
                  <a:pt x="148140" y="1736259"/>
                </a:cubicBezTo>
                <a:lnTo>
                  <a:pt x="148" y="47839"/>
                </a:lnTo>
                <a:cubicBezTo>
                  <a:pt x="-1691" y="26683"/>
                  <a:pt x="13837" y="7983"/>
                  <a:pt x="34973" y="5909"/>
                </a:cubicBezTo>
                <a:lnTo>
                  <a:pt x="107669" y="-434"/>
                </a:lnTo>
                <a:cubicBezTo>
                  <a:pt x="128830" y="-2153"/>
                  <a:pt x="147404" y="13553"/>
                  <a:pt x="149218" y="34708"/>
                </a:cubicBezTo>
                <a:lnTo>
                  <a:pt x="297209" y="1723192"/>
                </a:lnTo>
                <a:cubicBezTo>
                  <a:pt x="299011" y="1744316"/>
                  <a:pt x="283482" y="1762952"/>
                  <a:pt x="262384" y="1764995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56" name="任意多边形: 形状 3"/>
          <p:cNvSpPr/>
          <p:nvPr>
            <p:custDataLst>
              <p:tags r:id="rId59"/>
            </p:custDataLst>
          </p:nvPr>
        </p:nvSpPr>
        <p:spPr>
          <a:xfrm>
            <a:off x="1137920" y="3677285"/>
            <a:ext cx="215900" cy="560070"/>
          </a:xfrm>
          <a:custGeom>
            <a:avLst/>
            <a:gdLst>
              <a:gd name="connsiteX0" fmla="*/ 171892 w 215798"/>
              <a:gd name="connsiteY0" fmla="*/ 550010 h 560112"/>
              <a:gd name="connsiteX1" fmla="*/ 91839 w 215798"/>
              <a:gd name="connsiteY1" fmla="*/ 557115 h 560112"/>
              <a:gd name="connsiteX2" fmla="*/ 45088 w 215798"/>
              <a:gd name="connsiteY2" fmla="*/ 543603 h 560112"/>
              <a:gd name="connsiteX3" fmla="*/ 113 w 215798"/>
              <a:gd name="connsiteY3" fmla="*/ 30423 h 560112"/>
              <a:gd name="connsiteX4" fmla="*/ 43756 w 215798"/>
              <a:gd name="connsiteY4" fmla="*/ 8792 h 560112"/>
              <a:gd name="connsiteX5" fmla="*/ 123873 w 215798"/>
              <a:gd name="connsiteY5" fmla="*/ 1687 h 560112"/>
              <a:gd name="connsiteX6" fmla="*/ 170624 w 215798"/>
              <a:gd name="connsiteY6" fmla="*/ 15199 h 560112"/>
              <a:gd name="connsiteX7" fmla="*/ 215598 w 215798"/>
              <a:gd name="connsiteY7" fmla="*/ 528443 h 560112"/>
              <a:gd name="connsiteX8" fmla="*/ 171892 w 215798"/>
              <a:gd name="connsiteY8" fmla="*/ 550010 h 560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798" h="560112">
                <a:moveTo>
                  <a:pt x="171892" y="550010"/>
                </a:moveTo>
                <a:lnTo>
                  <a:pt x="91839" y="557115"/>
                </a:lnTo>
                <a:cubicBezTo>
                  <a:pt x="66973" y="559335"/>
                  <a:pt x="46991" y="565234"/>
                  <a:pt x="45088" y="543603"/>
                </a:cubicBezTo>
                <a:lnTo>
                  <a:pt x="113" y="30423"/>
                </a:lnTo>
                <a:cubicBezTo>
                  <a:pt x="-1726" y="9426"/>
                  <a:pt x="19144" y="11012"/>
                  <a:pt x="43756" y="8792"/>
                </a:cubicBezTo>
                <a:lnTo>
                  <a:pt x="123873" y="1687"/>
                </a:lnTo>
                <a:cubicBezTo>
                  <a:pt x="148739" y="-533"/>
                  <a:pt x="169038" y="-5798"/>
                  <a:pt x="170624" y="15199"/>
                </a:cubicBezTo>
                <a:lnTo>
                  <a:pt x="215598" y="528443"/>
                </a:lnTo>
                <a:cubicBezTo>
                  <a:pt x="217438" y="549693"/>
                  <a:pt x="206908" y="546902"/>
                  <a:pt x="171892" y="550010"/>
                </a:cubicBezTo>
                <a:close/>
              </a:path>
            </a:pathLst>
          </a:custGeom>
          <a:solidFill>
            <a:schemeClr val="accent2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57" name="任意多边形: 形状 4"/>
          <p:cNvSpPr/>
          <p:nvPr>
            <p:custDataLst>
              <p:tags r:id="rId60"/>
            </p:custDataLst>
          </p:nvPr>
        </p:nvSpPr>
        <p:spPr>
          <a:xfrm>
            <a:off x="1318260" y="3942080"/>
            <a:ext cx="89535" cy="483870"/>
          </a:xfrm>
          <a:custGeom>
            <a:avLst/>
            <a:gdLst>
              <a:gd name="connsiteX0" fmla="*/ 89378 w 89378"/>
              <a:gd name="connsiteY0" fmla="*/ 479624 h 483810"/>
              <a:gd name="connsiteX1" fmla="*/ 42374 w 89378"/>
              <a:gd name="connsiteY1" fmla="*/ 483811 h 483810"/>
              <a:gd name="connsiteX2" fmla="*/ 0 w 89378"/>
              <a:gd name="connsiteY2" fmla="*/ 0 h 483810"/>
              <a:gd name="connsiteX3" fmla="*/ 53729 w 89378"/>
              <a:gd name="connsiteY3" fmla="*/ 72315 h 483810"/>
              <a:gd name="connsiteX4" fmla="*/ 89378 w 89378"/>
              <a:gd name="connsiteY4" fmla="*/ 479624 h 483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378" h="483810">
                <a:moveTo>
                  <a:pt x="89378" y="479624"/>
                </a:moveTo>
                <a:lnTo>
                  <a:pt x="42374" y="483811"/>
                </a:lnTo>
                <a:lnTo>
                  <a:pt x="0" y="0"/>
                </a:lnTo>
                <a:lnTo>
                  <a:pt x="53729" y="72315"/>
                </a:lnTo>
                <a:lnTo>
                  <a:pt x="89378" y="479624"/>
                </a:lnTo>
                <a:close/>
              </a:path>
            </a:pathLst>
          </a:custGeom>
          <a:solidFill>
            <a:schemeClr val="accent2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58" name="任意多边形: 形状 5"/>
          <p:cNvSpPr/>
          <p:nvPr>
            <p:custDataLst>
              <p:tags r:id="rId61"/>
            </p:custDataLst>
          </p:nvPr>
        </p:nvSpPr>
        <p:spPr>
          <a:xfrm>
            <a:off x="1155700" y="3655060"/>
            <a:ext cx="130810" cy="38100"/>
          </a:xfrm>
          <a:custGeom>
            <a:avLst/>
            <a:gdLst>
              <a:gd name="connsiteX0" fmla="*/ 130610 w 130610"/>
              <a:gd name="connsiteY0" fmla="*/ 26706 h 38123"/>
              <a:gd name="connsiteX1" fmla="*/ 2347 w 130610"/>
              <a:gd name="connsiteY1" fmla="*/ 38124 h 38123"/>
              <a:gd name="connsiteX2" fmla="*/ 0 w 130610"/>
              <a:gd name="connsiteY2" fmla="*/ 11418 h 38123"/>
              <a:gd name="connsiteX3" fmla="*/ 128263 w 130610"/>
              <a:gd name="connsiteY3" fmla="*/ 0 h 38123"/>
              <a:gd name="connsiteX4" fmla="*/ 130610 w 130610"/>
              <a:gd name="connsiteY4" fmla="*/ 26706 h 38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610" h="38123">
                <a:moveTo>
                  <a:pt x="130610" y="26706"/>
                </a:moveTo>
                <a:lnTo>
                  <a:pt x="2347" y="38124"/>
                </a:lnTo>
                <a:lnTo>
                  <a:pt x="0" y="11418"/>
                </a:lnTo>
                <a:lnTo>
                  <a:pt x="128263" y="0"/>
                </a:lnTo>
                <a:lnTo>
                  <a:pt x="130610" y="26706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 fontScale="25000" lnSpcReduction="20000"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59" name="任意多边形: 形状 6"/>
          <p:cNvSpPr/>
          <p:nvPr>
            <p:custDataLst>
              <p:tags r:id="rId62"/>
            </p:custDataLst>
          </p:nvPr>
        </p:nvSpPr>
        <p:spPr>
          <a:xfrm>
            <a:off x="1662430" y="3982720"/>
            <a:ext cx="285115" cy="1772920"/>
          </a:xfrm>
          <a:custGeom>
            <a:avLst/>
            <a:gdLst>
              <a:gd name="connsiteX0" fmla="*/ 107968 w 285331"/>
              <a:gd name="connsiteY0" fmla="*/ 1772078 h 1772748"/>
              <a:gd name="connsiteX1" fmla="*/ 35209 w 285331"/>
              <a:gd name="connsiteY1" fmla="*/ 1766179 h 1772748"/>
              <a:gd name="connsiteX2" fmla="*/ 130 w 285331"/>
              <a:gd name="connsiteY2" fmla="*/ 1724503 h 1772748"/>
              <a:gd name="connsiteX3" fmla="*/ 136069 w 285331"/>
              <a:gd name="connsiteY3" fmla="*/ 34940 h 1772748"/>
              <a:gd name="connsiteX4" fmla="*/ 177365 w 285331"/>
              <a:gd name="connsiteY4" fmla="*/ -456 h 1772748"/>
              <a:gd name="connsiteX5" fmla="*/ 250123 w 285331"/>
              <a:gd name="connsiteY5" fmla="*/ 5507 h 1772748"/>
              <a:gd name="connsiteX6" fmla="*/ 285202 w 285331"/>
              <a:gd name="connsiteY6" fmla="*/ 47119 h 1772748"/>
              <a:gd name="connsiteX7" fmla="*/ 149263 w 285331"/>
              <a:gd name="connsiteY7" fmla="*/ 1736682 h 1772748"/>
              <a:gd name="connsiteX8" fmla="*/ 107968 w 285331"/>
              <a:gd name="connsiteY8" fmla="*/ 1772078 h 1772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5331" h="1772748">
                <a:moveTo>
                  <a:pt x="107968" y="1772078"/>
                </a:moveTo>
                <a:lnTo>
                  <a:pt x="35209" y="1766179"/>
                </a:lnTo>
                <a:cubicBezTo>
                  <a:pt x="14060" y="1764263"/>
                  <a:pt x="-1595" y="1745665"/>
                  <a:pt x="130" y="1724503"/>
                </a:cubicBezTo>
                <a:lnTo>
                  <a:pt x="136069" y="34940"/>
                </a:lnTo>
                <a:cubicBezTo>
                  <a:pt x="137757" y="13791"/>
                  <a:pt x="156209" y="-2022"/>
                  <a:pt x="177365" y="-456"/>
                </a:cubicBezTo>
                <a:lnTo>
                  <a:pt x="250123" y="5507"/>
                </a:lnTo>
                <a:cubicBezTo>
                  <a:pt x="271260" y="7391"/>
                  <a:pt x="286921" y="25971"/>
                  <a:pt x="285202" y="47119"/>
                </a:cubicBezTo>
                <a:lnTo>
                  <a:pt x="149263" y="1736682"/>
                </a:lnTo>
                <a:cubicBezTo>
                  <a:pt x="147576" y="1757831"/>
                  <a:pt x="129123" y="1773645"/>
                  <a:pt x="107968" y="1772078"/>
                </a:cubicBezTo>
                <a:close/>
              </a:path>
            </a:pathLst>
          </a:custGeom>
          <a:solidFill>
            <a:schemeClr val="accent6">
              <a:lumMod val="50000"/>
              <a:lumOff val="5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60" name="任意多边形: 形状 7"/>
          <p:cNvSpPr/>
          <p:nvPr>
            <p:custDataLst>
              <p:tags r:id="rId63"/>
            </p:custDataLst>
          </p:nvPr>
        </p:nvSpPr>
        <p:spPr>
          <a:xfrm>
            <a:off x="1743075" y="4207510"/>
            <a:ext cx="215900" cy="59690"/>
          </a:xfrm>
          <a:custGeom>
            <a:avLst/>
            <a:gdLst>
              <a:gd name="connsiteX0" fmla="*/ 200818 w 216027"/>
              <a:gd name="connsiteY0" fmla="*/ 59039 h 59642"/>
              <a:gd name="connsiteX1" fmla="*/ 11658 w 216027"/>
              <a:gd name="connsiteY1" fmla="*/ 43562 h 59642"/>
              <a:gd name="connsiteX2" fmla="*/ 43 w 216027"/>
              <a:gd name="connsiteY2" fmla="*/ 29885 h 59642"/>
              <a:gd name="connsiteX3" fmla="*/ 50 w 216027"/>
              <a:gd name="connsiteY3" fmla="*/ 29796 h 59642"/>
              <a:gd name="connsiteX4" fmla="*/ 1572 w 216027"/>
              <a:gd name="connsiteY4" fmla="*/ 11147 h 59642"/>
              <a:gd name="connsiteX5" fmla="*/ 15198 w 216027"/>
              <a:gd name="connsiteY5" fmla="*/ -525 h 59642"/>
              <a:gd name="connsiteX6" fmla="*/ 15210 w 216027"/>
              <a:gd name="connsiteY6" fmla="*/ -525 h 59642"/>
              <a:gd name="connsiteX7" fmla="*/ 204370 w 216027"/>
              <a:gd name="connsiteY7" fmla="*/ 15143 h 59642"/>
              <a:gd name="connsiteX8" fmla="*/ 215985 w 216027"/>
              <a:gd name="connsiteY8" fmla="*/ 28820 h 59642"/>
              <a:gd name="connsiteX9" fmla="*/ 215979 w 216027"/>
              <a:gd name="connsiteY9" fmla="*/ 28908 h 59642"/>
              <a:gd name="connsiteX10" fmla="*/ 214456 w 216027"/>
              <a:gd name="connsiteY10" fmla="*/ 47494 h 59642"/>
              <a:gd name="connsiteX11" fmla="*/ 200818 w 216027"/>
              <a:gd name="connsiteY11" fmla="*/ 59039 h 5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16027" h="59642">
                <a:moveTo>
                  <a:pt x="200818" y="59039"/>
                </a:moveTo>
                <a:lnTo>
                  <a:pt x="11658" y="43562"/>
                </a:lnTo>
                <a:cubicBezTo>
                  <a:pt x="4674" y="42991"/>
                  <a:pt x="-528" y="36869"/>
                  <a:pt x="43" y="29885"/>
                </a:cubicBezTo>
                <a:cubicBezTo>
                  <a:pt x="43" y="29860"/>
                  <a:pt x="50" y="29828"/>
                  <a:pt x="50" y="29796"/>
                </a:cubicBezTo>
                <a:lnTo>
                  <a:pt x="1572" y="11147"/>
                </a:lnTo>
                <a:cubicBezTo>
                  <a:pt x="2111" y="4163"/>
                  <a:pt x="8213" y="-1064"/>
                  <a:pt x="15198" y="-525"/>
                </a:cubicBezTo>
                <a:cubicBezTo>
                  <a:pt x="15204" y="-525"/>
                  <a:pt x="15204" y="-525"/>
                  <a:pt x="15210" y="-525"/>
                </a:cubicBezTo>
                <a:lnTo>
                  <a:pt x="204370" y="15143"/>
                </a:lnTo>
                <a:cubicBezTo>
                  <a:pt x="211354" y="15714"/>
                  <a:pt x="216556" y="21835"/>
                  <a:pt x="215985" y="28820"/>
                </a:cubicBezTo>
                <a:cubicBezTo>
                  <a:pt x="215985" y="28845"/>
                  <a:pt x="215979" y="28877"/>
                  <a:pt x="215979" y="28908"/>
                </a:cubicBezTo>
                <a:lnTo>
                  <a:pt x="214456" y="47494"/>
                </a:lnTo>
                <a:cubicBezTo>
                  <a:pt x="213853" y="54434"/>
                  <a:pt x="207764" y="59585"/>
                  <a:pt x="200818" y="59039"/>
                </a:cubicBezTo>
                <a:close/>
              </a:path>
            </a:pathLst>
          </a:custGeom>
          <a:solidFill>
            <a:schemeClr val="accent6"/>
          </a:solidFill>
          <a:ln w="6343" cap="flat">
            <a:noFill/>
            <a:prstDash val="solid"/>
            <a:miter/>
          </a:ln>
        </p:spPr>
        <p:txBody>
          <a:bodyPr rtlCol="0" anchor="ctr">
            <a:normAutofit fontScale="25000" lnSpcReduction="20000"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61" name="任意多边形: 形状 8"/>
          <p:cNvSpPr/>
          <p:nvPr>
            <p:custDataLst>
              <p:tags r:id="rId64"/>
            </p:custDataLst>
          </p:nvPr>
        </p:nvSpPr>
        <p:spPr>
          <a:xfrm>
            <a:off x="1763395" y="3582670"/>
            <a:ext cx="215265" cy="1122045"/>
          </a:xfrm>
          <a:custGeom>
            <a:avLst/>
            <a:gdLst>
              <a:gd name="connsiteX0" fmla="*/ 166007 w 215548"/>
              <a:gd name="connsiteY0" fmla="*/ 679385 h 1122272"/>
              <a:gd name="connsiteX1" fmla="*/ 130420 w 215548"/>
              <a:gd name="connsiteY1" fmla="*/ 1121710 h 1122272"/>
              <a:gd name="connsiteX2" fmla="*/ 167910 w 215548"/>
              <a:gd name="connsiteY2" fmla="*/ 1084284 h 1122272"/>
              <a:gd name="connsiteX3" fmla="*/ 202862 w 215548"/>
              <a:gd name="connsiteY3" fmla="*/ 649762 h 1122272"/>
              <a:gd name="connsiteX4" fmla="*/ 215549 w 215548"/>
              <a:gd name="connsiteY4" fmla="*/ 494095 h 1122272"/>
              <a:gd name="connsiteX5" fmla="*/ 189858 w 215548"/>
              <a:gd name="connsiteY5" fmla="*/ 430661 h 1122272"/>
              <a:gd name="connsiteX6" fmla="*/ 186940 w 215548"/>
              <a:gd name="connsiteY6" fmla="*/ 7366 h 1122272"/>
              <a:gd name="connsiteX7" fmla="*/ 88808 w 215548"/>
              <a:gd name="connsiteY7" fmla="*/ -563 h 1122272"/>
              <a:gd name="connsiteX8" fmla="*/ 0 w 215548"/>
              <a:gd name="connsiteY8" fmla="*/ 624895 h 1122272"/>
              <a:gd name="connsiteX9" fmla="*/ 163026 w 215548"/>
              <a:gd name="connsiteY9" fmla="*/ 638217 h 1122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5548" h="1122272">
                <a:moveTo>
                  <a:pt x="166007" y="679385"/>
                </a:moveTo>
                <a:lnTo>
                  <a:pt x="130420" y="1121710"/>
                </a:lnTo>
                <a:cubicBezTo>
                  <a:pt x="130420" y="1121710"/>
                  <a:pt x="165499" y="1114098"/>
                  <a:pt x="167910" y="1084284"/>
                </a:cubicBezTo>
                <a:cubicBezTo>
                  <a:pt x="170320" y="1054470"/>
                  <a:pt x="202862" y="649762"/>
                  <a:pt x="202862" y="649762"/>
                </a:cubicBezTo>
                <a:lnTo>
                  <a:pt x="215549" y="494095"/>
                </a:lnTo>
                <a:lnTo>
                  <a:pt x="189858" y="430661"/>
                </a:lnTo>
                <a:lnTo>
                  <a:pt x="186940" y="7366"/>
                </a:lnTo>
                <a:lnTo>
                  <a:pt x="88808" y="-563"/>
                </a:lnTo>
                <a:cubicBezTo>
                  <a:pt x="88808" y="-563"/>
                  <a:pt x="16557" y="420765"/>
                  <a:pt x="0" y="624895"/>
                </a:cubicBezTo>
                <a:lnTo>
                  <a:pt x="163026" y="638217"/>
                </a:lnTo>
                <a:close/>
              </a:path>
            </a:pathLst>
          </a:custGeom>
          <a:solidFill>
            <a:schemeClr val="accent6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62" name="任意多边形: 形状 9"/>
          <p:cNvSpPr/>
          <p:nvPr>
            <p:custDataLst>
              <p:tags r:id="rId65"/>
            </p:custDataLst>
          </p:nvPr>
        </p:nvSpPr>
        <p:spPr>
          <a:xfrm>
            <a:off x="1800860" y="4255770"/>
            <a:ext cx="60960" cy="598805"/>
          </a:xfrm>
          <a:custGeom>
            <a:avLst/>
            <a:gdLst>
              <a:gd name="connsiteX0" fmla="*/ 12877 w 60960"/>
              <a:gd name="connsiteY0" fmla="*/ 599006 h 599006"/>
              <a:gd name="connsiteX1" fmla="*/ 0 w 60960"/>
              <a:gd name="connsiteY1" fmla="*/ 597992 h 599006"/>
              <a:gd name="connsiteX2" fmla="*/ 48146 w 60960"/>
              <a:gd name="connsiteY2" fmla="*/ 0 h 599006"/>
              <a:gd name="connsiteX3" fmla="*/ 60960 w 60960"/>
              <a:gd name="connsiteY3" fmla="*/ 1078 h 599006"/>
              <a:gd name="connsiteX4" fmla="*/ 12877 w 60960"/>
              <a:gd name="connsiteY4" fmla="*/ 599006 h 599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" h="599006">
                <a:moveTo>
                  <a:pt x="12877" y="599006"/>
                </a:moveTo>
                <a:lnTo>
                  <a:pt x="0" y="597992"/>
                </a:lnTo>
                <a:lnTo>
                  <a:pt x="48146" y="0"/>
                </a:lnTo>
                <a:lnTo>
                  <a:pt x="60960" y="1078"/>
                </a:lnTo>
                <a:lnTo>
                  <a:pt x="12877" y="599006"/>
                </a:lnTo>
                <a:close/>
              </a:path>
            </a:pathLst>
          </a:custGeom>
          <a:solidFill>
            <a:schemeClr val="accent6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63" name="任意多边形: 形状 10"/>
          <p:cNvSpPr/>
          <p:nvPr>
            <p:custDataLst>
              <p:tags r:id="rId66"/>
            </p:custDataLst>
          </p:nvPr>
        </p:nvSpPr>
        <p:spPr>
          <a:xfrm>
            <a:off x="1892300" y="4122420"/>
            <a:ext cx="342265" cy="1654175"/>
          </a:xfrm>
          <a:custGeom>
            <a:avLst/>
            <a:gdLst>
              <a:gd name="connsiteX0" fmla="*/ 82927 w 341962"/>
              <a:gd name="connsiteY0" fmla="*/ 1653177 h 1654158"/>
              <a:gd name="connsiteX1" fmla="*/ 51210 w 341962"/>
              <a:gd name="connsiteY1" fmla="*/ 1649181 h 1654158"/>
              <a:gd name="connsiteX2" fmla="*/ 463 w 341962"/>
              <a:gd name="connsiteY2" fmla="*/ 1583082 h 1654158"/>
              <a:gd name="connsiteX3" fmla="*/ 193049 w 341962"/>
              <a:gd name="connsiteY3" fmla="*/ 24257 h 1654158"/>
              <a:gd name="connsiteX4" fmla="*/ 341865 w 341962"/>
              <a:gd name="connsiteY4" fmla="*/ 40116 h 1654158"/>
              <a:gd name="connsiteX5" fmla="*/ 148455 w 341962"/>
              <a:gd name="connsiteY5" fmla="*/ 1601732 h 1654158"/>
              <a:gd name="connsiteX6" fmla="*/ 82927 w 341962"/>
              <a:gd name="connsiteY6" fmla="*/ 1653177 h 1654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1962" h="1654158">
                <a:moveTo>
                  <a:pt x="82927" y="1653177"/>
                </a:moveTo>
                <a:lnTo>
                  <a:pt x="51210" y="1649181"/>
                </a:lnTo>
                <a:cubicBezTo>
                  <a:pt x="19056" y="1644746"/>
                  <a:pt x="-3558" y="1615288"/>
                  <a:pt x="463" y="1583082"/>
                </a:cubicBezTo>
                <a:lnTo>
                  <a:pt x="193049" y="24257"/>
                </a:lnTo>
                <a:cubicBezTo>
                  <a:pt x="198758" y="-21922"/>
                  <a:pt x="346305" y="3958"/>
                  <a:pt x="341865" y="40116"/>
                </a:cubicBezTo>
                <a:lnTo>
                  <a:pt x="148455" y="1601732"/>
                </a:lnTo>
                <a:cubicBezTo>
                  <a:pt x="144522" y="1634007"/>
                  <a:pt x="115215" y="1657015"/>
                  <a:pt x="82927" y="1653177"/>
                </a:cubicBezTo>
                <a:close/>
              </a:path>
            </a:pathLst>
          </a:custGeom>
          <a:solidFill>
            <a:schemeClr val="accent2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64" name="任意多边形: 形状 11"/>
          <p:cNvSpPr/>
          <p:nvPr>
            <p:custDataLst>
              <p:tags r:id="rId67"/>
            </p:custDataLst>
          </p:nvPr>
        </p:nvSpPr>
        <p:spPr>
          <a:xfrm>
            <a:off x="2084070" y="3951605"/>
            <a:ext cx="149225" cy="229235"/>
          </a:xfrm>
          <a:custGeom>
            <a:avLst/>
            <a:gdLst>
              <a:gd name="connsiteX0" fmla="*/ 112278 w 149302"/>
              <a:gd name="connsiteY0" fmla="*/ 2727 h 229530"/>
              <a:gd name="connsiteX1" fmla="*/ 86905 w 149302"/>
              <a:gd name="connsiteY1" fmla="*/ -508 h 229530"/>
              <a:gd name="connsiteX2" fmla="*/ 0 w 149302"/>
              <a:gd name="connsiteY2" fmla="*/ 200007 h 229530"/>
              <a:gd name="connsiteX3" fmla="*/ 0 w 149302"/>
              <a:gd name="connsiteY3" fmla="*/ 202417 h 229530"/>
              <a:gd name="connsiteX4" fmla="*/ 71998 w 149302"/>
              <a:gd name="connsiteY4" fmla="*/ 228806 h 229530"/>
              <a:gd name="connsiteX5" fmla="*/ 147104 w 149302"/>
              <a:gd name="connsiteY5" fmla="*/ 220686 h 229530"/>
              <a:gd name="connsiteX6" fmla="*/ 148753 w 149302"/>
              <a:gd name="connsiteY6" fmla="*/ 219989 h 229530"/>
              <a:gd name="connsiteX7" fmla="*/ 148753 w 149302"/>
              <a:gd name="connsiteY7" fmla="*/ 218720 h 229530"/>
              <a:gd name="connsiteX8" fmla="*/ 112278 w 149302"/>
              <a:gd name="connsiteY8" fmla="*/ 2727 h 229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9302" h="229530">
                <a:moveTo>
                  <a:pt x="112278" y="2727"/>
                </a:moveTo>
                <a:lnTo>
                  <a:pt x="86905" y="-508"/>
                </a:lnTo>
                <a:cubicBezTo>
                  <a:pt x="58106" y="-4123"/>
                  <a:pt x="3553" y="170764"/>
                  <a:pt x="0" y="200007"/>
                </a:cubicBezTo>
                <a:lnTo>
                  <a:pt x="0" y="202417"/>
                </a:lnTo>
                <a:cubicBezTo>
                  <a:pt x="34826" y="194171"/>
                  <a:pt x="29434" y="223922"/>
                  <a:pt x="71998" y="228806"/>
                </a:cubicBezTo>
                <a:cubicBezTo>
                  <a:pt x="93439" y="231280"/>
                  <a:pt x="118432" y="204194"/>
                  <a:pt x="147104" y="220686"/>
                </a:cubicBezTo>
                <a:cubicBezTo>
                  <a:pt x="147611" y="220686"/>
                  <a:pt x="148182" y="220179"/>
                  <a:pt x="148753" y="219989"/>
                </a:cubicBezTo>
                <a:lnTo>
                  <a:pt x="148753" y="218720"/>
                </a:lnTo>
                <a:cubicBezTo>
                  <a:pt x="151988" y="189604"/>
                  <a:pt x="141077" y="6343"/>
                  <a:pt x="112278" y="2727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 fontScale="55000" lnSpcReduction="20000"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65" name="任意多边形: 形状 12"/>
          <p:cNvSpPr/>
          <p:nvPr>
            <p:custDataLst>
              <p:tags r:id="rId68"/>
            </p:custDataLst>
          </p:nvPr>
        </p:nvSpPr>
        <p:spPr>
          <a:xfrm>
            <a:off x="2156460" y="3856355"/>
            <a:ext cx="52070" cy="120015"/>
          </a:xfrm>
          <a:custGeom>
            <a:avLst/>
            <a:gdLst>
              <a:gd name="connsiteX0" fmla="*/ 17 w 52285"/>
              <a:gd name="connsiteY0" fmla="*/ 105055 h 120301"/>
              <a:gd name="connsiteX1" fmla="*/ 39599 w 52285"/>
              <a:gd name="connsiteY1" fmla="*/ -563 h 120301"/>
              <a:gd name="connsiteX2" fmla="*/ 52286 w 52285"/>
              <a:gd name="connsiteY2" fmla="*/ 111588 h 120301"/>
              <a:gd name="connsiteX3" fmla="*/ 23170 w 52285"/>
              <a:gd name="connsiteY3" fmla="*/ 119073 h 120301"/>
              <a:gd name="connsiteX4" fmla="*/ 17 w 52285"/>
              <a:gd name="connsiteY4" fmla="*/ 105055 h 120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285" h="120301">
                <a:moveTo>
                  <a:pt x="17" y="105055"/>
                </a:moveTo>
                <a:lnTo>
                  <a:pt x="39599" y="-563"/>
                </a:lnTo>
                <a:lnTo>
                  <a:pt x="52286" y="111588"/>
                </a:lnTo>
                <a:cubicBezTo>
                  <a:pt x="52286" y="111588"/>
                  <a:pt x="50700" y="122499"/>
                  <a:pt x="23170" y="119073"/>
                </a:cubicBezTo>
                <a:cubicBezTo>
                  <a:pt x="-1442" y="115965"/>
                  <a:pt x="17" y="105055"/>
                  <a:pt x="17" y="105055"/>
                </a:cubicBezTo>
                <a:close/>
              </a:path>
            </a:pathLst>
          </a:custGeom>
          <a:solidFill>
            <a:schemeClr val="accent6"/>
          </a:solidFill>
          <a:ln w="6343" cap="flat">
            <a:noFill/>
            <a:prstDash val="solid"/>
            <a:miter/>
          </a:ln>
        </p:spPr>
        <p:txBody>
          <a:bodyPr rtlCol="0" anchor="ctr">
            <a:normAutofit fontScale="25000" lnSpcReduction="20000"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66" name="任意多边形: 形状 13"/>
          <p:cNvSpPr/>
          <p:nvPr>
            <p:custDataLst>
              <p:tags r:id="rId69"/>
            </p:custDataLst>
          </p:nvPr>
        </p:nvSpPr>
        <p:spPr>
          <a:xfrm>
            <a:off x="1489075" y="3846830"/>
            <a:ext cx="167640" cy="1663065"/>
          </a:xfrm>
          <a:custGeom>
            <a:avLst/>
            <a:gdLst>
              <a:gd name="connsiteX0" fmla="*/ 90208 w 167470"/>
              <a:gd name="connsiteY0" fmla="*/ 1662205 h 1662768"/>
              <a:gd name="connsiteX1" fmla="*/ 58047 w 167470"/>
              <a:gd name="connsiteY1" fmla="*/ 1661824 h 1662768"/>
              <a:gd name="connsiteX2" fmla="*/ 5 w 167470"/>
              <a:gd name="connsiteY2" fmla="*/ 1601942 h 1662768"/>
              <a:gd name="connsiteX3" fmla="*/ 17829 w 167470"/>
              <a:gd name="connsiteY3" fmla="*/ 31192 h 1662768"/>
              <a:gd name="connsiteX4" fmla="*/ 167470 w 167470"/>
              <a:gd name="connsiteY4" fmla="*/ 30050 h 1662768"/>
              <a:gd name="connsiteX5" fmla="*/ 149582 w 167470"/>
              <a:gd name="connsiteY5" fmla="*/ 1603655 h 1662768"/>
              <a:gd name="connsiteX6" fmla="*/ 90208 w 167470"/>
              <a:gd name="connsiteY6" fmla="*/ 1662205 h 1662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7470" h="1662768">
                <a:moveTo>
                  <a:pt x="90208" y="1662205"/>
                </a:moveTo>
                <a:lnTo>
                  <a:pt x="58047" y="1661824"/>
                </a:lnTo>
                <a:cubicBezTo>
                  <a:pt x="25537" y="1661196"/>
                  <a:pt x="-382" y="1634459"/>
                  <a:pt x="5" y="1601942"/>
                </a:cubicBezTo>
                <a:lnTo>
                  <a:pt x="17829" y="31192"/>
                </a:lnTo>
                <a:cubicBezTo>
                  <a:pt x="18337" y="-15369"/>
                  <a:pt x="167914" y="-6361"/>
                  <a:pt x="167470" y="30050"/>
                </a:cubicBezTo>
                <a:lnTo>
                  <a:pt x="149582" y="1603655"/>
                </a:lnTo>
                <a:cubicBezTo>
                  <a:pt x="149271" y="1636184"/>
                  <a:pt x="122737" y="1662344"/>
                  <a:pt x="90208" y="1662205"/>
                </a:cubicBezTo>
                <a:close/>
              </a:path>
            </a:pathLst>
          </a:custGeom>
          <a:solidFill>
            <a:schemeClr val="accent3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67" name="任意多边形: 形状 14"/>
          <p:cNvSpPr/>
          <p:nvPr>
            <p:custDataLst>
              <p:tags r:id="rId70"/>
            </p:custDataLst>
          </p:nvPr>
        </p:nvSpPr>
        <p:spPr>
          <a:xfrm>
            <a:off x="1506855" y="3674110"/>
            <a:ext cx="149860" cy="229870"/>
          </a:xfrm>
          <a:custGeom>
            <a:avLst/>
            <a:gdLst>
              <a:gd name="connsiteX0" fmla="*/ 89823 w 149769"/>
              <a:gd name="connsiteY0" fmla="*/ -562 h 229821"/>
              <a:gd name="connsiteX1" fmla="*/ 64005 w 149769"/>
              <a:gd name="connsiteY1" fmla="*/ -562 h 229821"/>
              <a:gd name="connsiteX2" fmla="*/ 0 w 149769"/>
              <a:gd name="connsiteY2" fmla="*/ 208770 h 229821"/>
              <a:gd name="connsiteX3" fmla="*/ 0 w 149769"/>
              <a:gd name="connsiteY3" fmla="*/ 211180 h 229821"/>
              <a:gd name="connsiteX4" fmla="*/ 74472 w 149769"/>
              <a:gd name="connsiteY4" fmla="*/ 229259 h 229821"/>
              <a:gd name="connsiteX5" fmla="*/ 148182 w 149769"/>
              <a:gd name="connsiteY5" fmla="*/ 212702 h 229821"/>
              <a:gd name="connsiteX6" fmla="*/ 149768 w 149769"/>
              <a:gd name="connsiteY6" fmla="*/ 211814 h 229821"/>
              <a:gd name="connsiteX7" fmla="*/ 149768 w 149769"/>
              <a:gd name="connsiteY7" fmla="*/ 210546 h 229821"/>
              <a:gd name="connsiteX8" fmla="*/ 89823 w 149769"/>
              <a:gd name="connsiteY8" fmla="*/ -562 h 229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9769" h="229821">
                <a:moveTo>
                  <a:pt x="89823" y="-562"/>
                </a:moveTo>
                <a:lnTo>
                  <a:pt x="64005" y="-562"/>
                </a:lnTo>
                <a:cubicBezTo>
                  <a:pt x="34952" y="-943"/>
                  <a:pt x="571" y="179273"/>
                  <a:pt x="0" y="208770"/>
                </a:cubicBezTo>
                <a:lnTo>
                  <a:pt x="0" y="211180"/>
                </a:lnTo>
                <a:cubicBezTo>
                  <a:pt x="33684" y="199064"/>
                  <a:pt x="31717" y="229259"/>
                  <a:pt x="74472" y="229259"/>
                </a:cubicBezTo>
                <a:cubicBezTo>
                  <a:pt x="96103" y="229259"/>
                  <a:pt x="117924" y="199572"/>
                  <a:pt x="148182" y="212702"/>
                </a:cubicBezTo>
                <a:cubicBezTo>
                  <a:pt x="148753" y="212702"/>
                  <a:pt x="149260" y="212068"/>
                  <a:pt x="149768" y="211814"/>
                </a:cubicBezTo>
                <a:lnTo>
                  <a:pt x="149768" y="210546"/>
                </a:lnTo>
                <a:cubicBezTo>
                  <a:pt x="150085" y="180985"/>
                  <a:pt x="118749" y="-182"/>
                  <a:pt x="89823" y="-562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 fontScale="55000" lnSpcReduction="20000"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68" name="任意多边形: 形状 15"/>
          <p:cNvSpPr/>
          <p:nvPr>
            <p:custDataLst>
              <p:tags r:id="rId71"/>
            </p:custDataLst>
          </p:nvPr>
        </p:nvSpPr>
        <p:spPr>
          <a:xfrm>
            <a:off x="1557655" y="3576320"/>
            <a:ext cx="52705" cy="120650"/>
          </a:xfrm>
          <a:custGeom>
            <a:avLst/>
            <a:gdLst>
              <a:gd name="connsiteX0" fmla="*/ 0 w 52967"/>
              <a:gd name="connsiteY0" fmla="*/ 108797 h 120721"/>
              <a:gd name="connsiteX1" fmla="*/ 27594 w 52967"/>
              <a:gd name="connsiteY1" fmla="*/ -563 h 120721"/>
              <a:gd name="connsiteX2" fmla="*/ 52968 w 52967"/>
              <a:gd name="connsiteY2" fmla="*/ 109432 h 120721"/>
              <a:gd name="connsiteX3" fmla="*/ 24866 w 52967"/>
              <a:gd name="connsiteY3" fmla="*/ 120152 h 120721"/>
              <a:gd name="connsiteX4" fmla="*/ 0 w 52967"/>
              <a:gd name="connsiteY4" fmla="*/ 108797 h 120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967" h="120721">
                <a:moveTo>
                  <a:pt x="0" y="108797"/>
                </a:moveTo>
                <a:lnTo>
                  <a:pt x="27594" y="-563"/>
                </a:lnTo>
                <a:lnTo>
                  <a:pt x="52968" y="109432"/>
                </a:lnTo>
                <a:cubicBezTo>
                  <a:pt x="52968" y="109432"/>
                  <a:pt x="52587" y="120469"/>
                  <a:pt x="24866" y="120152"/>
                </a:cubicBezTo>
                <a:cubicBezTo>
                  <a:pt x="-190" y="119961"/>
                  <a:pt x="0" y="108797"/>
                  <a:pt x="0" y="108797"/>
                </a:cubicBezTo>
                <a:close/>
              </a:path>
            </a:pathLst>
          </a:custGeom>
          <a:solidFill>
            <a:schemeClr val="accent6"/>
          </a:solidFill>
          <a:ln w="6343" cap="flat">
            <a:noFill/>
            <a:prstDash val="solid"/>
            <a:miter/>
          </a:ln>
        </p:spPr>
        <p:txBody>
          <a:bodyPr rtlCol="0" anchor="ctr">
            <a:normAutofit fontScale="25000" lnSpcReduction="20000"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69" name="任意多边形: 形状 16"/>
          <p:cNvSpPr/>
          <p:nvPr>
            <p:custDataLst>
              <p:tags r:id="rId72"/>
            </p:custDataLst>
          </p:nvPr>
        </p:nvSpPr>
        <p:spPr>
          <a:xfrm>
            <a:off x="885825" y="3815080"/>
            <a:ext cx="118745" cy="142240"/>
          </a:xfrm>
          <a:custGeom>
            <a:avLst/>
            <a:gdLst>
              <a:gd name="connsiteX0" fmla="*/ 118989 w 118988"/>
              <a:gd name="connsiteY0" fmla="*/ 128993 h 141925"/>
              <a:gd name="connsiteX1" fmla="*/ 108522 w 118988"/>
              <a:gd name="connsiteY1" fmla="*/ 33842 h 141925"/>
              <a:gd name="connsiteX2" fmla="*/ 66148 w 118988"/>
              <a:gd name="connsiteY2" fmla="*/ -349 h 141925"/>
              <a:gd name="connsiteX3" fmla="*/ 34114 w 118988"/>
              <a:gd name="connsiteY3" fmla="*/ 3204 h 141925"/>
              <a:gd name="connsiteX4" fmla="*/ 240 w 118988"/>
              <a:gd name="connsiteY4" fmla="*/ 45958 h 141925"/>
              <a:gd name="connsiteX5" fmla="*/ 10453 w 118988"/>
              <a:gd name="connsiteY5" fmla="*/ 141363 h 14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8988" h="141925">
                <a:moveTo>
                  <a:pt x="118989" y="128993"/>
                </a:moveTo>
                <a:lnTo>
                  <a:pt x="108522" y="33842"/>
                </a:lnTo>
                <a:cubicBezTo>
                  <a:pt x="106226" y="12719"/>
                  <a:pt x="87278" y="-2569"/>
                  <a:pt x="66148" y="-349"/>
                </a:cubicBezTo>
                <a:lnTo>
                  <a:pt x="34114" y="3204"/>
                </a:lnTo>
                <a:cubicBezTo>
                  <a:pt x="13010" y="5754"/>
                  <a:pt x="-2107" y="24828"/>
                  <a:pt x="240" y="45958"/>
                </a:cubicBezTo>
                <a:lnTo>
                  <a:pt x="10453" y="141363"/>
                </a:lnTo>
                <a:close/>
              </a:path>
            </a:pathLst>
          </a:custGeom>
          <a:solidFill>
            <a:schemeClr val="accent3"/>
          </a:solidFill>
          <a:ln w="6343" cap="flat">
            <a:noFill/>
            <a:prstDash val="solid"/>
            <a:miter/>
          </a:ln>
        </p:spPr>
        <p:txBody>
          <a:bodyPr rtlCol="0" anchor="ctr">
            <a:normAutofit fontScale="25000" lnSpcReduction="20000"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70" name="任意多边形: 形状 17"/>
          <p:cNvSpPr/>
          <p:nvPr>
            <p:custDataLst>
              <p:tags r:id="rId73"/>
            </p:custDataLst>
          </p:nvPr>
        </p:nvSpPr>
        <p:spPr>
          <a:xfrm>
            <a:off x="876300" y="3917315"/>
            <a:ext cx="334645" cy="1770380"/>
          </a:xfrm>
          <a:custGeom>
            <a:avLst/>
            <a:gdLst>
              <a:gd name="connsiteX0" fmla="*/ 300346 w 334459"/>
              <a:gd name="connsiteY0" fmla="*/ 1761275 h 1770108"/>
              <a:gd name="connsiteX1" fmla="*/ 227841 w 334459"/>
              <a:gd name="connsiteY1" fmla="*/ 1769331 h 1770108"/>
              <a:gd name="connsiteX2" fmla="*/ 185531 w 334459"/>
              <a:gd name="connsiteY2" fmla="*/ 1735204 h 1770108"/>
              <a:gd name="connsiteX3" fmla="*/ 240 w 334459"/>
              <a:gd name="connsiteY3" fmla="*/ 50399 h 1770108"/>
              <a:gd name="connsiteX4" fmla="*/ 34114 w 334459"/>
              <a:gd name="connsiteY4" fmla="*/ 7708 h 1770108"/>
              <a:gd name="connsiteX5" fmla="*/ 106619 w 334459"/>
              <a:gd name="connsiteY5" fmla="*/ -348 h 1770108"/>
              <a:gd name="connsiteX6" fmla="*/ 148930 w 334459"/>
              <a:gd name="connsiteY6" fmla="*/ 33779 h 1770108"/>
              <a:gd name="connsiteX7" fmla="*/ 334220 w 334459"/>
              <a:gd name="connsiteY7" fmla="*/ 1718584 h 1770108"/>
              <a:gd name="connsiteX8" fmla="*/ 300346 w 334459"/>
              <a:gd name="connsiteY8" fmla="*/ 1761275 h 1770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4459" h="1770108">
                <a:moveTo>
                  <a:pt x="300346" y="1761275"/>
                </a:moveTo>
                <a:lnTo>
                  <a:pt x="227841" y="1769331"/>
                </a:lnTo>
                <a:cubicBezTo>
                  <a:pt x="206743" y="1771552"/>
                  <a:pt x="187827" y="1756295"/>
                  <a:pt x="185531" y="1735204"/>
                </a:cubicBezTo>
                <a:lnTo>
                  <a:pt x="240" y="50399"/>
                </a:lnTo>
                <a:cubicBezTo>
                  <a:pt x="-2107" y="29282"/>
                  <a:pt x="13016" y="10226"/>
                  <a:pt x="34114" y="7708"/>
                </a:cubicBezTo>
                <a:lnTo>
                  <a:pt x="106619" y="-348"/>
                </a:lnTo>
                <a:cubicBezTo>
                  <a:pt x="127717" y="-2569"/>
                  <a:pt x="146633" y="12687"/>
                  <a:pt x="148930" y="33779"/>
                </a:cubicBezTo>
                <a:lnTo>
                  <a:pt x="334220" y="1718584"/>
                </a:lnTo>
                <a:cubicBezTo>
                  <a:pt x="336567" y="1739701"/>
                  <a:pt x="321444" y="1758757"/>
                  <a:pt x="300346" y="1761275"/>
                </a:cubicBezTo>
                <a:close/>
              </a:path>
            </a:pathLst>
          </a:custGeom>
          <a:solidFill>
            <a:schemeClr val="accent1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71" name="任意多边形: 形状 18"/>
          <p:cNvSpPr/>
          <p:nvPr>
            <p:custDataLst>
              <p:tags r:id="rId74"/>
            </p:custDataLst>
          </p:nvPr>
        </p:nvSpPr>
        <p:spPr>
          <a:xfrm>
            <a:off x="889000" y="3905250"/>
            <a:ext cx="121920" cy="80645"/>
          </a:xfrm>
          <a:custGeom>
            <a:avLst/>
            <a:gdLst>
              <a:gd name="connsiteX0" fmla="*/ 113321 w 121849"/>
              <a:gd name="connsiteY0" fmla="*/ -140 h 80561"/>
              <a:gd name="connsiteX1" fmla="*/ 109896 w 121849"/>
              <a:gd name="connsiteY1" fmla="*/ -140 h 80561"/>
              <a:gd name="connsiteX2" fmla="*/ 4341 w 121849"/>
              <a:gd name="connsiteY2" fmla="*/ 11659 h 80561"/>
              <a:gd name="connsiteX3" fmla="*/ 1106 w 121849"/>
              <a:gd name="connsiteY3" fmla="*/ 12737 h 80561"/>
              <a:gd name="connsiteX4" fmla="*/ 28 w 121849"/>
              <a:gd name="connsiteY4" fmla="*/ 15972 h 80561"/>
              <a:gd name="connsiteX5" fmla="*/ 7069 w 121849"/>
              <a:gd name="connsiteY5" fmla="*/ 76552 h 80561"/>
              <a:gd name="connsiteX6" fmla="*/ 11319 w 121849"/>
              <a:gd name="connsiteY6" fmla="*/ 79977 h 80561"/>
              <a:gd name="connsiteX7" fmla="*/ 118396 w 121849"/>
              <a:gd name="connsiteY7" fmla="*/ 67988 h 80561"/>
              <a:gd name="connsiteX8" fmla="*/ 121827 w 121849"/>
              <a:gd name="connsiteY8" fmla="*/ 63726 h 80561"/>
              <a:gd name="connsiteX9" fmla="*/ 121821 w 121849"/>
              <a:gd name="connsiteY9" fmla="*/ 63675 h 80561"/>
              <a:gd name="connsiteX10" fmla="*/ 115478 w 121849"/>
              <a:gd name="connsiteY10" fmla="*/ 3032 h 80561"/>
              <a:gd name="connsiteX11" fmla="*/ 113321 w 121849"/>
              <a:gd name="connsiteY11" fmla="*/ -140 h 80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849" h="80561">
                <a:moveTo>
                  <a:pt x="113321" y="-140"/>
                </a:moveTo>
                <a:cubicBezTo>
                  <a:pt x="112249" y="-704"/>
                  <a:pt x="110968" y="-704"/>
                  <a:pt x="109896" y="-140"/>
                </a:cubicBezTo>
                <a:cubicBezTo>
                  <a:pt x="62510" y="18446"/>
                  <a:pt x="4912" y="11722"/>
                  <a:pt x="4341" y="11659"/>
                </a:cubicBezTo>
                <a:cubicBezTo>
                  <a:pt x="3155" y="11501"/>
                  <a:pt x="1963" y="11894"/>
                  <a:pt x="1106" y="12737"/>
                </a:cubicBezTo>
                <a:cubicBezTo>
                  <a:pt x="282" y="13600"/>
                  <a:pt x="-112" y="14786"/>
                  <a:pt x="28" y="15972"/>
                </a:cubicBezTo>
                <a:lnTo>
                  <a:pt x="7069" y="76552"/>
                </a:lnTo>
                <a:cubicBezTo>
                  <a:pt x="7304" y="78671"/>
                  <a:pt x="9200" y="80199"/>
                  <a:pt x="11319" y="79977"/>
                </a:cubicBezTo>
                <a:lnTo>
                  <a:pt x="118396" y="67988"/>
                </a:lnTo>
                <a:cubicBezTo>
                  <a:pt x="120521" y="67760"/>
                  <a:pt x="122056" y="65851"/>
                  <a:pt x="121827" y="63726"/>
                </a:cubicBezTo>
                <a:cubicBezTo>
                  <a:pt x="121827" y="63707"/>
                  <a:pt x="121821" y="63694"/>
                  <a:pt x="121821" y="63675"/>
                </a:cubicBezTo>
                <a:lnTo>
                  <a:pt x="115478" y="3032"/>
                </a:lnTo>
                <a:cubicBezTo>
                  <a:pt x="115357" y="1675"/>
                  <a:pt x="114539" y="469"/>
                  <a:pt x="113321" y="-140"/>
                </a:cubicBezTo>
                <a:close/>
              </a:path>
            </a:pathLst>
          </a:custGeom>
          <a:solidFill>
            <a:schemeClr val="accent1"/>
          </a:solidFill>
          <a:ln w="6343" cap="flat">
            <a:noFill/>
            <a:prstDash val="solid"/>
            <a:miter/>
          </a:ln>
        </p:spPr>
        <p:txBody>
          <a:bodyPr rtlCol="0" anchor="ctr">
            <a:normAutofit fontScale="25000" lnSpcReduction="20000"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72" name="任意多边形: 形状 19"/>
          <p:cNvSpPr/>
          <p:nvPr>
            <p:custDataLst>
              <p:tags r:id="rId75"/>
            </p:custDataLst>
          </p:nvPr>
        </p:nvSpPr>
        <p:spPr>
          <a:xfrm>
            <a:off x="901065" y="4178300"/>
            <a:ext cx="153670" cy="60960"/>
          </a:xfrm>
          <a:custGeom>
            <a:avLst/>
            <a:gdLst>
              <a:gd name="connsiteX0" fmla="*/ 0 w 153383"/>
              <a:gd name="connsiteY0" fmla="*/ 15867 h 60765"/>
              <a:gd name="connsiteX1" fmla="*/ 0 w 153383"/>
              <a:gd name="connsiteY1" fmla="*/ 15867 h 60765"/>
              <a:gd name="connsiteX2" fmla="*/ 4694 w 153383"/>
              <a:gd name="connsiteY2" fmla="*/ 58494 h 60765"/>
              <a:gd name="connsiteX3" fmla="*/ 4694 w 153383"/>
              <a:gd name="connsiteY3" fmla="*/ 58494 h 60765"/>
              <a:gd name="connsiteX4" fmla="*/ 153383 w 153383"/>
              <a:gd name="connsiteY4" fmla="*/ 42128 h 60765"/>
              <a:gd name="connsiteX5" fmla="*/ 148689 w 153383"/>
              <a:gd name="connsiteY5" fmla="*/ -563 h 60765"/>
              <a:gd name="connsiteX6" fmla="*/ 0 w 153383"/>
              <a:gd name="connsiteY6" fmla="*/ 15867 h 60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3383" h="60765">
                <a:moveTo>
                  <a:pt x="0" y="15867"/>
                </a:moveTo>
                <a:lnTo>
                  <a:pt x="0" y="15867"/>
                </a:lnTo>
                <a:lnTo>
                  <a:pt x="4694" y="58494"/>
                </a:lnTo>
                <a:lnTo>
                  <a:pt x="4694" y="58494"/>
                </a:lnTo>
                <a:cubicBezTo>
                  <a:pt x="5582" y="58494"/>
                  <a:pt x="86397" y="68009"/>
                  <a:pt x="153383" y="42128"/>
                </a:cubicBezTo>
                <a:lnTo>
                  <a:pt x="148689" y="-563"/>
                </a:lnTo>
                <a:cubicBezTo>
                  <a:pt x="81703" y="25318"/>
                  <a:pt x="888" y="15994"/>
                  <a:pt x="0" y="15867"/>
                </a:cubicBezTo>
                <a:close/>
              </a:path>
            </a:pathLst>
          </a:custGeom>
          <a:solidFill>
            <a:schemeClr val="bg1"/>
          </a:solidFill>
          <a:ln w="6343" cap="flat">
            <a:noFill/>
            <a:prstDash val="solid"/>
            <a:miter/>
          </a:ln>
        </p:spPr>
        <p:txBody>
          <a:bodyPr rtlCol="0" anchor="ctr">
            <a:normAutofit fontScale="25000" lnSpcReduction="20000"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73" name="任意多边形: 形状 20"/>
          <p:cNvSpPr/>
          <p:nvPr>
            <p:custDataLst>
              <p:tags r:id="rId76"/>
            </p:custDataLst>
          </p:nvPr>
        </p:nvSpPr>
        <p:spPr>
          <a:xfrm>
            <a:off x="753745" y="4586605"/>
            <a:ext cx="878840" cy="1920240"/>
          </a:xfrm>
          <a:custGeom>
            <a:avLst/>
            <a:gdLst>
              <a:gd name="connsiteX0" fmla="*/ 0 w 878940"/>
              <a:gd name="connsiteY0" fmla="*/ 5646 h 1920081"/>
              <a:gd name="connsiteX1" fmla="*/ 225381 w 878940"/>
              <a:gd name="connsiteY1" fmla="*/ 1920081 h 1920081"/>
              <a:gd name="connsiteX2" fmla="*/ 878941 w 878940"/>
              <a:gd name="connsiteY2" fmla="*/ 1920081 h 1920081"/>
              <a:gd name="connsiteX3" fmla="*/ 878941 w 878940"/>
              <a:gd name="connsiteY3" fmla="*/ 0 h 1920081"/>
              <a:gd name="connsiteX4" fmla="*/ 0 w 878940"/>
              <a:gd name="connsiteY4" fmla="*/ 5646 h 1920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8940" h="1920081">
                <a:moveTo>
                  <a:pt x="0" y="5646"/>
                </a:moveTo>
                <a:lnTo>
                  <a:pt x="225381" y="1920081"/>
                </a:lnTo>
                <a:lnTo>
                  <a:pt x="878941" y="1920081"/>
                </a:lnTo>
                <a:lnTo>
                  <a:pt x="878941" y="0"/>
                </a:lnTo>
                <a:lnTo>
                  <a:pt x="0" y="5646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74" name="任意多边形: 形状 21"/>
          <p:cNvSpPr/>
          <p:nvPr>
            <p:custDataLst>
              <p:tags r:id="rId77"/>
            </p:custDataLst>
          </p:nvPr>
        </p:nvSpPr>
        <p:spPr>
          <a:xfrm>
            <a:off x="1435735" y="4586605"/>
            <a:ext cx="878840" cy="1920240"/>
          </a:xfrm>
          <a:custGeom>
            <a:avLst/>
            <a:gdLst>
              <a:gd name="connsiteX0" fmla="*/ 878877 w 878877"/>
              <a:gd name="connsiteY0" fmla="*/ 5646 h 1920081"/>
              <a:gd name="connsiteX1" fmla="*/ 653496 w 878877"/>
              <a:gd name="connsiteY1" fmla="*/ 1920081 h 1920081"/>
              <a:gd name="connsiteX2" fmla="*/ 0 w 878877"/>
              <a:gd name="connsiteY2" fmla="*/ 1920081 h 1920081"/>
              <a:gd name="connsiteX3" fmla="*/ 0 w 878877"/>
              <a:gd name="connsiteY3" fmla="*/ 0 h 1920081"/>
              <a:gd name="connsiteX4" fmla="*/ 878877 w 878877"/>
              <a:gd name="connsiteY4" fmla="*/ 5646 h 1920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8877" h="1920081">
                <a:moveTo>
                  <a:pt x="878877" y="5646"/>
                </a:moveTo>
                <a:lnTo>
                  <a:pt x="653496" y="1920081"/>
                </a:lnTo>
                <a:lnTo>
                  <a:pt x="0" y="1920081"/>
                </a:lnTo>
                <a:lnTo>
                  <a:pt x="0" y="0"/>
                </a:lnTo>
                <a:lnTo>
                  <a:pt x="878877" y="5646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75" name="任意多边形: 形状 22"/>
          <p:cNvSpPr/>
          <p:nvPr>
            <p:custDataLst>
              <p:tags r:id="rId78"/>
            </p:custDataLst>
          </p:nvPr>
        </p:nvSpPr>
        <p:spPr>
          <a:xfrm>
            <a:off x="672465" y="4553585"/>
            <a:ext cx="1733550" cy="73660"/>
          </a:xfrm>
          <a:custGeom>
            <a:avLst/>
            <a:gdLst>
              <a:gd name="connsiteX0" fmla="*/ 1697175 w 1733839"/>
              <a:gd name="connsiteY0" fmla="*/ 73338 h 73900"/>
              <a:gd name="connsiteX1" fmla="*/ 36665 w 1733839"/>
              <a:gd name="connsiteY1" fmla="*/ 73338 h 73900"/>
              <a:gd name="connsiteX2" fmla="*/ 0 w 1733839"/>
              <a:gd name="connsiteY2" fmla="*/ 36356 h 73900"/>
              <a:gd name="connsiteX3" fmla="*/ 0 w 1733839"/>
              <a:gd name="connsiteY3" fmla="*/ 36356 h 73900"/>
              <a:gd name="connsiteX4" fmla="*/ 36665 w 1733839"/>
              <a:gd name="connsiteY4" fmla="*/ -563 h 73900"/>
              <a:gd name="connsiteX5" fmla="*/ 1697175 w 1733839"/>
              <a:gd name="connsiteY5" fmla="*/ -563 h 73900"/>
              <a:gd name="connsiteX6" fmla="*/ 1733840 w 1733839"/>
              <a:gd name="connsiteY6" fmla="*/ 36356 h 73900"/>
              <a:gd name="connsiteX7" fmla="*/ 1733840 w 1733839"/>
              <a:gd name="connsiteY7" fmla="*/ 36356 h 73900"/>
              <a:gd name="connsiteX8" fmla="*/ 1697175 w 1733839"/>
              <a:gd name="connsiteY8" fmla="*/ 73338 h 7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33839" h="73900">
                <a:moveTo>
                  <a:pt x="1697175" y="73338"/>
                </a:moveTo>
                <a:lnTo>
                  <a:pt x="36665" y="73338"/>
                </a:lnTo>
                <a:cubicBezTo>
                  <a:pt x="16347" y="73198"/>
                  <a:pt x="-38" y="56674"/>
                  <a:pt x="0" y="36356"/>
                </a:cubicBezTo>
                <a:lnTo>
                  <a:pt x="0" y="36356"/>
                </a:lnTo>
                <a:cubicBezTo>
                  <a:pt x="0" y="16063"/>
                  <a:pt x="16373" y="-423"/>
                  <a:pt x="36665" y="-563"/>
                </a:cubicBezTo>
                <a:lnTo>
                  <a:pt x="1697175" y="-563"/>
                </a:lnTo>
                <a:cubicBezTo>
                  <a:pt x="1717467" y="-423"/>
                  <a:pt x="1733840" y="16063"/>
                  <a:pt x="1733840" y="36356"/>
                </a:cubicBezTo>
                <a:lnTo>
                  <a:pt x="1733840" y="36356"/>
                </a:lnTo>
                <a:cubicBezTo>
                  <a:pt x="1733878" y="56674"/>
                  <a:pt x="1717493" y="73198"/>
                  <a:pt x="1697175" y="73338"/>
                </a:cubicBezTo>
                <a:close/>
              </a:path>
            </a:pathLst>
          </a:custGeom>
          <a:solidFill>
            <a:schemeClr val="bg1"/>
          </a:solidFill>
          <a:ln w="6343" cap="flat">
            <a:noFill/>
            <a:prstDash val="solid"/>
            <a:miter/>
          </a:ln>
        </p:spPr>
        <p:txBody>
          <a:bodyPr rtlCol="0" anchor="ctr">
            <a:normAutofit fontScale="25000" lnSpcReduction="20000"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76" name="任意多边形: 形状 23"/>
          <p:cNvSpPr/>
          <p:nvPr>
            <p:custDataLst>
              <p:tags r:id="rId79"/>
            </p:custDataLst>
          </p:nvPr>
        </p:nvSpPr>
        <p:spPr>
          <a:xfrm>
            <a:off x="922655" y="6506210"/>
            <a:ext cx="1280795" cy="73660"/>
          </a:xfrm>
          <a:custGeom>
            <a:avLst/>
            <a:gdLst>
              <a:gd name="connsiteX0" fmla="*/ 1243940 w 1280540"/>
              <a:gd name="connsiteY0" fmla="*/ 73274 h 73837"/>
              <a:gd name="connsiteX1" fmla="*/ 36602 w 1280540"/>
              <a:gd name="connsiteY1" fmla="*/ 73274 h 73837"/>
              <a:gd name="connsiteX2" fmla="*/ 0 w 1280540"/>
              <a:gd name="connsiteY2" fmla="*/ 36355 h 73837"/>
              <a:gd name="connsiteX3" fmla="*/ 0 w 1280540"/>
              <a:gd name="connsiteY3" fmla="*/ 36355 h 73837"/>
              <a:gd name="connsiteX4" fmla="*/ 36602 w 1280540"/>
              <a:gd name="connsiteY4" fmla="*/ -563 h 73837"/>
              <a:gd name="connsiteX5" fmla="*/ 1243940 w 1280540"/>
              <a:gd name="connsiteY5" fmla="*/ -563 h 73837"/>
              <a:gd name="connsiteX6" fmla="*/ 1280541 w 1280540"/>
              <a:gd name="connsiteY6" fmla="*/ 36355 h 73837"/>
              <a:gd name="connsiteX7" fmla="*/ 1280541 w 1280540"/>
              <a:gd name="connsiteY7" fmla="*/ 36355 h 73837"/>
              <a:gd name="connsiteX8" fmla="*/ 1243940 w 1280540"/>
              <a:gd name="connsiteY8" fmla="*/ 73274 h 73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80540" h="73837">
                <a:moveTo>
                  <a:pt x="1243940" y="73274"/>
                </a:moveTo>
                <a:lnTo>
                  <a:pt x="36602" y="73274"/>
                </a:lnTo>
                <a:cubicBezTo>
                  <a:pt x="16335" y="73084"/>
                  <a:pt x="0" y="56591"/>
                  <a:pt x="0" y="36355"/>
                </a:cubicBezTo>
                <a:lnTo>
                  <a:pt x="0" y="36355"/>
                </a:lnTo>
                <a:cubicBezTo>
                  <a:pt x="0" y="16120"/>
                  <a:pt x="16335" y="-373"/>
                  <a:pt x="36602" y="-563"/>
                </a:cubicBezTo>
                <a:lnTo>
                  <a:pt x="1243940" y="-563"/>
                </a:lnTo>
                <a:cubicBezTo>
                  <a:pt x="1264219" y="-436"/>
                  <a:pt x="1280579" y="16057"/>
                  <a:pt x="1280541" y="36355"/>
                </a:cubicBezTo>
                <a:lnTo>
                  <a:pt x="1280541" y="36355"/>
                </a:lnTo>
                <a:cubicBezTo>
                  <a:pt x="1280579" y="56655"/>
                  <a:pt x="1264219" y="73147"/>
                  <a:pt x="1243940" y="73274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6343" cap="flat">
            <a:noFill/>
            <a:prstDash val="solid"/>
            <a:miter/>
          </a:ln>
        </p:spPr>
        <p:txBody>
          <a:bodyPr rtlCol="0" anchor="ctr">
            <a:normAutofit fontScale="25000" lnSpcReduction="20000"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77" name="任意多边形: 形状 24"/>
          <p:cNvSpPr/>
          <p:nvPr>
            <p:custDataLst>
              <p:tags r:id="rId80"/>
            </p:custDataLst>
          </p:nvPr>
        </p:nvSpPr>
        <p:spPr>
          <a:xfrm>
            <a:off x="758190" y="4628515"/>
            <a:ext cx="1551940" cy="1877695"/>
          </a:xfrm>
          <a:custGeom>
            <a:avLst/>
            <a:gdLst>
              <a:gd name="connsiteX0" fmla="*/ 1551721 w 1551720"/>
              <a:gd name="connsiteY0" fmla="*/ 0 h 1877770"/>
              <a:gd name="connsiteX1" fmla="*/ 0 w 1551720"/>
              <a:gd name="connsiteY1" fmla="*/ 0 h 1877770"/>
              <a:gd name="connsiteX2" fmla="*/ 7168 w 1551720"/>
              <a:gd name="connsiteY2" fmla="*/ 60579 h 1877770"/>
              <a:gd name="connsiteX3" fmla="*/ 191888 w 1551720"/>
              <a:gd name="connsiteY3" fmla="*/ 60579 h 1877770"/>
              <a:gd name="connsiteX4" fmla="*/ 347428 w 1551720"/>
              <a:gd name="connsiteY4" fmla="*/ 1877771 h 1877770"/>
              <a:gd name="connsiteX5" fmla="*/ 668594 w 1551720"/>
              <a:gd name="connsiteY5" fmla="*/ 1877771 h 1877770"/>
              <a:gd name="connsiteX6" fmla="*/ 594883 w 1551720"/>
              <a:gd name="connsiteY6" fmla="*/ 60579 h 1877770"/>
              <a:gd name="connsiteX7" fmla="*/ 715408 w 1551720"/>
              <a:gd name="connsiteY7" fmla="*/ 60579 h 1877770"/>
              <a:gd name="connsiteX8" fmla="*/ 739957 w 1551720"/>
              <a:gd name="connsiteY8" fmla="*/ 1877771 h 1877770"/>
              <a:gd name="connsiteX9" fmla="*/ 835742 w 1551720"/>
              <a:gd name="connsiteY9" fmla="*/ 1877771 h 1877770"/>
              <a:gd name="connsiteX10" fmla="*/ 805674 w 1551720"/>
              <a:gd name="connsiteY10" fmla="*/ 60579 h 1877770"/>
              <a:gd name="connsiteX11" fmla="*/ 1544870 w 1551720"/>
              <a:gd name="connsiteY11" fmla="*/ 60579 h 1877770"/>
              <a:gd name="connsiteX12" fmla="*/ 1551721 w 1551720"/>
              <a:gd name="connsiteY12" fmla="*/ 0 h 1877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51720" h="1877770">
                <a:moveTo>
                  <a:pt x="1551721" y="0"/>
                </a:moveTo>
                <a:lnTo>
                  <a:pt x="0" y="0"/>
                </a:lnTo>
                <a:lnTo>
                  <a:pt x="7168" y="60579"/>
                </a:lnTo>
                <a:lnTo>
                  <a:pt x="191888" y="60579"/>
                </a:lnTo>
                <a:lnTo>
                  <a:pt x="347428" y="1877771"/>
                </a:lnTo>
                <a:lnTo>
                  <a:pt x="668594" y="1877771"/>
                </a:lnTo>
                <a:lnTo>
                  <a:pt x="594883" y="60579"/>
                </a:lnTo>
                <a:lnTo>
                  <a:pt x="715408" y="60579"/>
                </a:lnTo>
                <a:lnTo>
                  <a:pt x="739957" y="1877771"/>
                </a:lnTo>
                <a:lnTo>
                  <a:pt x="835742" y="1877771"/>
                </a:lnTo>
                <a:lnTo>
                  <a:pt x="805674" y="60579"/>
                </a:lnTo>
                <a:lnTo>
                  <a:pt x="1544870" y="60579"/>
                </a:lnTo>
                <a:lnTo>
                  <a:pt x="1551721" y="0"/>
                </a:lnTo>
                <a:close/>
              </a:path>
            </a:pathLst>
          </a:custGeom>
          <a:solidFill>
            <a:schemeClr val="accent2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78" name="任意多边形: 形状 25"/>
          <p:cNvSpPr/>
          <p:nvPr>
            <p:custDataLst>
              <p:tags r:id="rId81"/>
            </p:custDataLst>
          </p:nvPr>
        </p:nvSpPr>
        <p:spPr>
          <a:xfrm>
            <a:off x="1905" y="4933950"/>
            <a:ext cx="4225290" cy="1925955"/>
          </a:xfrm>
          <a:custGeom>
            <a:avLst/>
            <a:gdLst>
              <a:gd name="connsiteX0" fmla="*/ 3551031 w 4225079"/>
              <a:gd name="connsiteY0" fmla="*/ 1921041 h 1925663"/>
              <a:gd name="connsiteX1" fmla="*/ 4225080 w 4225079"/>
              <a:gd name="connsiteY1" fmla="*/ 1921041 h 1925663"/>
              <a:gd name="connsiteX2" fmla="*/ 4130564 w 4225079"/>
              <a:gd name="connsiteY2" fmla="*/ 1813203 h 1925663"/>
              <a:gd name="connsiteX3" fmla="*/ 3274586 w 4225079"/>
              <a:gd name="connsiteY3" fmla="*/ 1345187 h 1925663"/>
              <a:gd name="connsiteX4" fmla="*/ 2779802 w 4225079"/>
              <a:gd name="connsiteY4" fmla="*/ 1528195 h 1925663"/>
              <a:gd name="connsiteX5" fmla="*/ 2424064 w 4225079"/>
              <a:gd name="connsiteY5" fmla="*/ 1260757 h 1925663"/>
              <a:gd name="connsiteX6" fmla="*/ 2424064 w 4225079"/>
              <a:gd name="connsiteY6" fmla="*/ 1260757 h 1925663"/>
              <a:gd name="connsiteX7" fmla="*/ 1306739 w 4225079"/>
              <a:gd name="connsiteY7" fmla="*/ 1168968 h 1925663"/>
              <a:gd name="connsiteX8" fmla="*/ 1127856 w 4225079"/>
              <a:gd name="connsiteY8" fmla="*/ 883516 h 1925663"/>
              <a:gd name="connsiteX9" fmla="*/ 0 w 4225079"/>
              <a:gd name="connsiteY9" fmla="*/ -563 h 1925663"/>
              <a:gd name="connsiteX10" fmla="*/ 0 w 4225079"/>
              <a:gd name="connsiteY10" fmla="*/ 1921041 h 1925663"/>
              <a:gd name="connsiteX11" fmla="*/ 1505097 w 4225079"/>
              <a:gd name="connsiteY11" fmla="*/ 1921041 h 1925663"/>
              <a:gd name="connsiteX12" fmla="*/ 3551031 w 4225079"/>
              <a:gd name="connsiteY12" fmla="*/ 1921041 h 1925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225079" h="1925663">
                <a:moveTo>
                  <a:pt x="3551031" y="1921041"/>
                </a:moveTo>
                <a:cubicBezTo>
                  <a:pt x="3840671" y="1921041"/>
                  <a:pt x="3967919" y="1926813"/>
                  <a:pt x="4225080" y="1921041"/>
                </a:cubicBezTo>
                <a:cubicBezTo>
                  <a:pt x="4121683" y="1782438"/>
                  <a:pt x="4130564" y="1813203"/>
                  <a:pt x="4130564" y="1813203"/>
                </a:cubicBezTo>
                <a:cubicBezTo>
                  <a:pt x="3896620" y="1584143"/>
                  <a:pt x="3601588" y="1319687"/>
                  <a:pt x="3274586" y="1345187"/>
                </a:cubicBezTo>
                <a:cubicBezTo>
                  <a:pt x="3099382" y="1358889"/>
                  <a:pt x="2954943" y="1555598"/>
                  <a:pt x="2779802" y="1528195"/>
                </a:cubicBezTo>
                <a:cubicBezTo>
                  <a:pt x="2639930" y="1506373"/>
                  <a:pt x="2539641" y="1337893"/>
                  <a:pt x="2424064" y="1260757"/>
                </a:cubicBezTo>
                <a:lnTo>
                  <a:pt x="2424064" y="1260757"/>
                </a:lnTo>
                <a:cubicBezTo>
                  <a:pt x="2045173" y="1007592"/>
                  <a:pt x="1627778" y="1415028"/>
                  <a:pt x="1306739" y="1168968"/>
                </a:cubicBezTo>
                <a:cubicBezTo>
                  <a:pt x="1233283" y="1112702"/>
                  <a:pt x="1171561" y="1022690"/>
                  <a:pt x="1127856" y="883516"/>
                </a:cubicBezTo>
                <a:cubicBezTo>
                  <a:pt x="888773" y="123577"/>
                  <a:pt x="0" y="-563"/>
                  <a:pt x="0" y="-563"/>
                </a:cubicBezTo>
                <a:lnTo>
                  <a:pt x="0" y="1921041"/>
                </a:lnTo>
                <a:lnTo>
                  <a:pt x="1505097" y="1921041"/>
                </a:lnTo>
                <a:cubicBezTo>
                  <a:pt x="2180542" y="1930175"/>
                  <a:pt x="2875587" y="1921041"/>
                  <a:pt x="3551031" y="1921041"/>
                </a:cubicBezTo>
                <a:close/>
              </a:path>
            </a:pathLst>
          </a:custGeom>
          <a:solidFill>
            <a:schemeClr val="accent1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79" name="任意多边形: 形状 26"/>
          <p:cNvSpPr/>
          <p:nvPr>
            <p:custDataLst>
              <p:tags r:id="rId82"/>
            </p:custDataLst>
          </p:nvPr>
        </p:nvSpPr>
        <p:spPr>
          <a:xfrm>
            <a:off x="0" y="6280785"/>
            <a:ext cx="2772410" cy="579120"/>
          </a:xfrm>
          <a:custGeom>
            <a:avLst/>
            <a:gdLst>
              <a:gd name="connsiteX0" fmla="*/ 2772317 w 2772316"/>
              <a:gd name="connsiteY0" fmla="*/ 575036 h 578898"/>
              <a:gd name="connsiteX1" fmla="*/ 2041367 w 2772316"/>
              <a:gd name="connsiteY1" fmla="*/ 232049 h 578898"/>
              <a:gd name="connsiteX2" fmla="*/ 1546583 w 2772316"/>
              <a:gd name="connsiteY2" fmla="*/ 415056 h 578898"/>
              <a:gd name="connsiteX3" fmla="*/ 1190845 w 2772316"/>
              <a:gd name="connsiteY3" fmla="*/ 147619 h 578898"/>
              <a:gd name="connsiteX4" fmla="*/ 1190845 w 2772316"/>
              <a:gd name="connsiteY4" fmla="*/ 147619 h 578898"/>
              <a:gd name="connsiteX5" fmla="*/ 73393 w 2772316"/>
              <a:gd name="connsiteY5" fmla="*/ 55703 h 578898"/>
              <a:gd name="connsiteX6" fmla="*/ 0 w 2772316"/>
              <a:gd name="connsiteY6" fmla="*/ -563 h 578898"/>
              <a:gd name="connsiteX7" fmla="*/ 1840 w 2772316"/>
              <a:gd name="connsiteY7" fmla="*/ 64964 h 578898"/>
              <a:gd name="connsiteX8" fmla="*/ 1840 w 2772316"/>
              <a:gd name="connsiteY8" fmla="*/ 574275 h 578898"/>
              <a:gd name="connsiteX9" fmla="*/ 266423 w 2772316"/>
              <a:gd name="connsiteY9" fmla="*/ 578335 h 578898"/>
              <a:gd name="connsiteX10" fmla="*/ 2208770 w 2772316"/>
              <a:gd name="connsiteY10" fmla="*/ 578335 h 578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772316" h="578898">
                <a:moveTo>
                  <a:pt x="2772317" y="575036"/>
                </a:moveTo>
                <a:cubicBezTo>
                  <a:pt x="2538436" y="345977"/>
                  <a:pt x="2406112" y="224691"/>
                  <a:pt x="2041367" y="232049"/>
                </a:cubicBezTo>
                <a:cubicBezTo>
                  <a:pt x="1865656" y="235601"/>
                  <a:pt x="1721724" y="442459"/>
                  <a:pt x="1546583" y="415056"/>
                </a:cubicBezTo>
                <a:cubicBezTo>
                  <a:pt x="1407028" y="393235"/>
                  <a:pt x="1306422" y="224754"/>
                  <a:pt x="1190845" y="147619"/>
                </a:cubicBezTo>
                <a:lnTo>
                  <a:pt x="1190845" y="147619"/>
                </a:lnTo>
                <a:cubicBezTo>
                  <a:pt x="811955" y="-105673"/>
                  <a:pt x="394559" y="301509"/>
                  <a:pt x="73393" y="55703"/>
                </a:cubicBezTo>
                <a:cubicBezTo>
                  <a:pt x="0" y="-563"/>
                  <a:pt x="43960" y="41430"/>
                  <a:pt x="0" y="-563"/>
                </a:cubicBezTo>
                <a:lnTo>
                  <a:pt x="1840" y="64964"/>
                </a:lnTo>
                <a:lnTo>
                  <a:pt x="1840" y="574275"/>
                </a:lnTo>
                <a:lnTo>
                  <a:pt x="266423" y="578335"/>
                </a:lnTo>
                <a:cubicBezTo>
                  <a:pt x="945166" y="574275"/>
                  <a:pt x="1533896" y="578335"/>
                  <a:pt x="2208770" y="578335"/>
                </a:cubicBezTo>
              </a:path>
            </a:pathLst>
          </a:custGeom>
          <a:solidFill>
            <a:schemeClr val="accent4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80" name="任意多边形: 形状 27"/>
          <p:cNvSpPr/>
          <p:nvPr>
            <p:custDataLst>
              <p:tags r:id="rId83"/>
            </p:custDataLst>
          </p:nvPr>
        </p:nvSpPr>
        <p:spPr>
          <a:xfrm>
            <a:off x="1270" y="4820285"/>
            <a:ext cx="944245" cy="2037080"/>
          </a:xfrm>
          <a:custGeom>
            <a:avLst/>
            <a:gdLst>
              <a:gd name="connsiteX0" fmla="*/ 786179 w 944482"/>
              <a:gd name="connsiteY0" fmla="*/ 1442050 h 2037117"/>
              <a:gd name="connsiteX1" fmla="*/ 788145 w 944482"/>
              <a:gd name="connsiteY1" fmla="*/ 1195546 h 2037117"/>
              <a:gd name="connsiteX2" fmla="*/ 887736 w 944482"/>
              <a:gd name="connsiteY2" fmla="*/ 1067346 h 2037117"/>
              <a:gd name="connsiteX3" fmla="*/ 929222 w 944482"/>
              <a:gd name="connsiteY3" fmla="*/ 761785 h 2037117"/>
              <a:gd name="connsiteX4" fmla="*/ 794298 w 944482"/>
              <a:gd name="connsiteY4" fmla="*/ 456097 h 2037117"/>
              <a:gd name="connsiteX5" fmla="*/ 842381 w 944482"/>
              <a:gd name="connsiteY5" fmla="*/ 265097 h 2037117"/>
              <a:gd name="connsiteX6" fmla="*/ 579511 w 944482"/>
              <a:gd name="connsiteY6" fmla="*/ 514 h 2037117"/>
              <a:gd name="connsiteX7" fmla="*/ 311249 w 944482"/>
              <a:gd name="connsiteY7" fmla="*/ 290534 h 2037117"/>
              <a:gd name="connsiteX8" fmla="*/ 16789 w 944482"/>
              <a:gd name="connsiteY8" fmla="*/ 692325 h 2037117"/>
              <a:gd name="connsiteX9" fmla="*/ 867 w 944482"/>
              <a:gd name="connsiteY9" fmla="*/ 714907 h 2037117"/>
              <a:gd name="connsiteX10" fmla="*/ 867 w 944482"/>
              <a:gd name="connsiteY10" fmla="*/ 739266 h 2037117"/>
              <a:gd name="connsiteX11" fmla="*/ 169 w 944482"/>
              <a:gd name="connsiteY11" fmla="*/ 919482 h 2037117"/>
              <a:gd name="connsiteX12" fmla="*/ 803 w 944482"/>
              <a:gd name="connsiteY12" fmla="*/ 1033980 h 2037117"/>
              <a:gd name="connsiteX13" fmla="*/ 92085 w 944482"/>
              <a:gd name="connsiteY13" fmla="*/ 1407796 h 2037117"/>
              <a:gd name="connsiteX14" fmla="*/ 2516 w 944482"/>
              <a:gd name="connsiteY14" fmla="*/ 1587377 h 2037117"/>
              <a:gd name="connsiteX15" fmla="*/ 867 w 944482"/>
              <a:gd name="connsiteY15" fmla="*/ 1749514 h 2037117"/>
              <a:gd name="connsiteX16" fmla="*/ 1501 w 944482"/>
              <a:gd name="connsiteY16" fmla="*/ 1902453 h 2037117"/>
              <a:gd name="connsiteX17" fmla="*/ 867 w 944482"/>
              <a:gd name="connsiteY17" fmla="*/ 2034903 h 2037117"/>
              <a:gd name="connsiteX18" fmla="*/ 136425 w 944482"/>
              <a:gd name="connsiteY18" fmla="*/ 2034903 h 2037117"/>
              <a:gd name="connsiteX19" fmla="*/ 400564 w 944482"/>
              <a:gd name="connsiteY19" fmla="*/ 2034903 h 2037117"/>
              <a:gd name="connsiteX20" fmla="*/ 656266 w 944482"/>
              <a:gd name="connsiteY20" fmla="*/ 2034903 h 2037117"/>
              <a:gd name="connsiteX21" fmla="*/ 789921 w 944482"/>
              <a:gd name="connsiteY21" fmla="*/ 2034903 h 2037117"/>
              <a:gd name="connsiteX22" fmla="*/ 833817 w 944482"/>
              <a:gd name="connsiteY22" fmla="*/ 2034903 h 2037117"/>
              <a:gd name="connsiteX23" fmla="*/ 856019 w 944482"/>
              <a:gd name="connsiteY23" fmla="*/ 2034903 h 2037117"/>
              <a:gd name="connsiteX24" fmla="*/ 867057 w 944482"/>
              <a:gd name="connsiteY24" fmla="*/ 1657535 h 2037117"/>
              <a:gd name="connsiteX25" fmla="*/ 786179 w 944482"/>
              <a:gd name="connsiteY25" fmla="*/ 1442050 h 2037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944482" h="2037117">
                <a:moveTo>
                  <a:pt x="786179" y="1442050"/>
                </a:moveTo>
                <a:cubicBezTo>
                  <a:pt x="750592" y="1359205"/>
                  <a:pt x="738032" y="1273252"/>
                  <a:pt x="788145" y="1195546"/>
                </a:cubicBezTo>
                <a:cubicBezTo>
                  <a:pt x="817642" y="1149810"/>
                  <a:pt x="857922" y="1112701"/>
                  <a:pt x="887736" y="1067346"/>
                </a:cubicBezTo>
                <a:cubicBezTo>
                  <a:pt x="945144" y="980632"/>
                  <a:pt x="959036" y="864040"/>
                  <a:pt x="929222" y="761785"/>
                </a:cubicBezTo>
                <a:cubicBezTo>
                  <a:pt x="898266" y="655406"/>
                  <a:pt x="794235" y="571483"/>
                  <a:pt x="794298" y="456097"/>
                </a:cubicBezTo>
                <a:cubicBezTo>
                  <a:pt x="794298" y="389618"/>
                  <a:pt x="833183" y="330688"/>
                  <a:pt x="842381" y="265097"/>
                </a:cubicBezTo>
                <a:cubicBezTo>
                  <a:pt x="862617" y="120658"/>
                  <a:pt x="716782" y="-14012"/>
                  <a:pt x="579511" y="514"/>
                </a:cubicBezTo>
                <a:cubicBezTo>
                  <a:pt x="442240" y="15041"/>
                  <a:pt x="335481" y="146920"/>
                  <a:pt x="311249" y="290534"/>
                </a:cubicBezTo>
                <a:cubicBezTo>
                  <a:pt x="272744" y="518896"/>
                  <a:pt x="137313" y="527270"/>
                  <a:pt x="16789" y="692325"/>
                </a:cubicBezTo>
                <a:cubicBezTo>
                  <a:pt x="10944" y="699461"/>
                  <a:pt x="5623" y="707003"/>
                  <a:pt x="867" y="714907"/>
                </a:cubicBezTo>
                <a:cubicBezTo>
                  <a:pt x="867" y="719538"/>
                  <a:pt x="867" y="733937"/>
                  <a:pt x="867" y="739266"/>
                </a:cubicBezTo>
                <a:cubicBezTo>
                  <a:pt x="-148" y="799401"/>
                  <a:pt x="1755" y="854144"/>
                  <a:pt x="169" y="919482"/>
                </a:cubicBezTo>
                <a:cubicBezTo>
                  <a:pt x="-719" y="957542"/>
                  <a:pt x="2262" y="995983"/>
                  <a:pt x="803" y="1033980"/>
                </a:cubicBezTo>
                <a:cubicBezTo>
                  <a:pt x="46793" y="1155836"/>
                  <a:pt x="109148" y="1275409"/>
                  <a:pt x="92085" y="1407796"/>
                </a:cubicBezTo>
                <a:cubicBezTo>
                  <a:pt x="81935" y="1486771"/>
                  <a:pt x="49457" y="1535488"/>
                  <a:pt x="2516" y="1587377"/>
                </a:cubicBezTo>
                <a:cubicBezTo>
                  <a:pt x="1184" y="1639647"/>
                  <a:pt x="867" y="1697308"/>
                  <a:pt x="867" y="1749514"/>
                </a:cubicBezTo>
                <a:cubicBezTo>
                  <a:pt x="867" y="1805907"/>
                  <a:pt x="296" y="1849740"/>
                  <a:pt x="1501" y="1902453"/>
                </a:cubicBezTo>
                <a:cubicBezTo>
                  <a:pt x="2770" y="1959544"/>
                  <a:pt x="232" y="1973626"/>
                  <a:pt x="867" y="2034903"/>
                </a:cubicBezTo>
                <a:cubicBezTo>
                  <a:pt x="60304" y="2034903"/>
                  <a:pt x="82823" y="2036553"/>
                  <a:pt x="136425" y="2034903"/>
                </a:cubicBezTo>
                <a:cubicBezTo>
                  <a:pt x="224662" y="2032176"/>
                  <a:pt x="312391" y="2039725"/>
                  <a:pt x="400564" y="2034903"/>
                </a:cubicBezTo>
                <a:cubicBezTo>
                  <a:pt x="488737" y="2030082"/>
                  <a:pt x="568347" y="2034523"/>
                  <a:pt x="656266" y="2034903"/>
                </a:cubicBezTo>
                <a:cubicBezTo>
                  <a:pt x="699401" y="2034903"/>
                  <a:pt x="746786" y="2035665"/>
                  <a:pt x="789921" y="2034903"/>
                </a:cubicBezTo>
                <a:cubicBezTo>
                  <a:pt x="807556" y="2034903"/>
                  <a:pt x="816310" y="2035919"/>
                  <a:pt x="833817" y="2034903"/>
                </a:cubicBezTo>
                <a:cubicBezTo>
                  <a:pt x="856019" y="2034903"/>
                  <a:pt x="855448" y="2035919"/>
                  <a:pt x="856019" y="2034903"/>
                </a:cubicBezTo>
                <a:cubicBezTo>
                  <a:pt x="920088" y="1895349"/>
                  <a:pt x="904293" y="1787511"/>
                  <a:pt x="867057" y="1657535"/>
                </a:cubicBezTo>
                <a:cubicBezTo>
                  <a:pt x="846695" y="1586109"/>
                  <a:pt x="817388" y="1514809"/>
                  <a:pt x="786179" y="1442050"/>
                </a:cubicBezTo>
                <a:close/>
              </a:path>
            </a:pathLst>
          </a:custGeom>
          <a:solidFill>
            <a:schemeClr val="accent3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0" name="任意多边形: 形状 28"/>
          <p:cNvSpPr/>
          <p:nvPr>
            <p:custDataLst>
              <p:tags r:id="rId84"/>
            </p:custDataLst>
          </p:nvPr>
        </p:nvSpPr>
        <p:spPr>
          <a:xfrm>
            <a:off x="1905" y="4979670"/>
            <a:ext cx="833120" cy="1881505"/>
          </a:xfrm>
          <a:custGeom>
            <a:avLst/>
            <a:gdLst>
              <a:gd name="connsiteX0" fmla="*/ 419806 w 833285"/>
              <a:gd name="connsiteY0" fmla="*/ 1024518 h 1881819"/>
              <a:gd name="connsiteX1" fmla="*/ 431034 w 833285"/>
              <a:gd name="connsiteY1" fmla="*/ 893591 h 1881819"/>
              <a:gd name="connsiteX2" fmla="*/ 529610 w 833285"/>
              <a:gd name="connsiteY2" fmla="*/ 891370 h 1881819"/>
              <a:gd name="connsiteX3" fmla="*/ 649310 w 833285"/>
              <a:gd name="connsiteY3" fmla="*/ 853881 h 1881819"/>
              <a:gd name="connsiteX4" fmla="*/ 754864 w 833285"/>
              <a:gd name="connsiteY4" fmla="*/ 784865 h 1881819"/>
              <a:gd name="connsiteX5" fmla="*/ 833015 w 833285"/>
              <a:gd name="connsiteY5" fmla="*/ 684259 h 1881819"/>
              <a:gd name="connsiteX6" fmla="*/ 833015 w 833285"/>
              <a:gd name="connsiteY6" fmla="*/ 682736 h 1881819"/>
              <a:gd name="connsiteX7" fmla="*/ 831556 w 833285"/>
              <a:gd name="connsiteY7" fmla="*/ 683117 h 1881819"/>
              <a:gd name="connsiteX8" fmla="*/ 748584 w 833285"/>
              <a:gd name="connsiteY8" fmla="*/ 776301 h 1881819"/>
              <a:gd name="connsiteX9" fmla="*/ 643284 w 833285"/>
              <a:gd name="connsiteY9" fmla="*/ 837896 h 1881819"/>
              <a:gd name="connsiteX10" fmla="*/ 526312 w 833285"/>
              <a:gd name="connsiteY10" fmla="*/ 869993 h 1881819"/>
              <a:gd name="connsiteX11" fmla="*/ 432556 w 833285"/>
              <a:gd name="connsiteY11" fmla="*/ 884646 h 1881819"/>
              <a:gd name="connsiteX12" fmla="*/ 489139 w 833285"/>
              <a:gd name="connsiteY12" fmla="*/ 506453 h 1881819"/>
              <a:gd name="connsiteX13" fmla="*/ 515782 w 833285"/>
              <a:gd name="connsiteY13" fmla="*/ 378634 h 1881819"/>
              <a:gd name="connsiteX14" fmla="*/ 548069 w 833285"/>
              <a:gd name="connsiteY14" fmla="*/ 252400 h 1881819"/>
              <a:gd name="connsiteX15" fmla="*/ 564562 w 833285"/>
              <a:gd name="connsiteY15" fmla="*/ 189094 h 1881819"/>
              <a:gd name="connsiteX16" fmla="*/ 565514 w 833285"/>
              <a:gd name="connsiteY16" fmla="*/ 185922 h 1881819"/>
              <a:gd name="connsiteX17" fmla="*/ 623746 w 833285"/>
              <a:gd name="connsiteY17" fmla="*/ 173235 h 1881819"/>
              <a:gd name="connsiteX18" fmla="*/ 676206 w 833285"/>
              <a:gd name="connsiteY18" fmla="*/ 134033 h 1881819"/>
              <a:gd name="connsiteX19" fmla="*/ 721434 w 833285"/>
              <a:gd name="connsiteY19" fmla="*/ 11542 h 1881819"/>
              <a:gd name="connsiteX20" fmla="*/ 720546 w 833285"/>
              <a:gd name="connsiteY20" fmla="*/ 10400 h 1881819"/>
              <a:gd name="connsiteX21" fmla="*/ 719341 w 833285"/>
              <a:gd name="connsiteY21" fmla="*/ 11339 h 1881819"/>
              <a:gd name="connsiteX22" fmla="*/ 719341 w 833285"/>
              <a:gd name="connsiteY22" fmla="*/ 11352 h 1881819"/>
              <a:gd name="connsiteX23" fmla="*/ 719341 w 833285"/>
              <a:gd name="connsiteY23" fmla="*/ 11352 h 1881819"/>
              <a:gd name="connsiteX24" fmla="*/ 702531 w 833285"/>
              <a:gd name="connsiteY24" fmla="*/ 72883 h 1881819"/>
              <a:gd name="connsiteX25" fmla="*/ 664978 w 833285"/>
              <a:gd name="connsiteY25" fmla="*/ 120775 h 1881819"/>
              <a:gd name="connsiteX26" fmla="*/ 614231 w 833285"/>
              <a:gd name="connsiteY26" fmla="*/ 153380 h 1881819"/>
              <a:gd name="connsiteX27" fmla="*/ 567163 w 833285"/>
              <a:gd name="connsiteY27" fmla="*/ 180086 h 1881819"/>
              <a:gd name="connsiteX28" fmla="*/ 584290 w 833285"/>
              <a:gd name="connsiteY28" fmla="*/ 127372 h 1881819"/>
              <a:gd name="connsiteX29" fmla="*/ 625522 w 833285"/>
              <a:gd name="connsiteY29" fmla="*/ 3866 h 1881819"/>
              <a:gd name="connsiteX30" fmla="*/ 625522 w 833285"/>
              <a:gd name="connsiteY30" fmla="*/ 3866 h 1881819"/>
              <a:gd name="connsiteX31" fmla="*/ 623619 w 833285"/>
              <a:gd name="connsiteY31" fmla="*/ -384 h 1881819"/>
              <a:gd name="connsiteX32" fmla="*/ 619750 w 833285"/>
              <a:gd name="connsiteY32" fmla="*/ 1392 h 1881819"/>
              <a:gd name="connsiteX33" fmla="*/ 572555 w 833285"/>
              <a:gd name="connsiteY33" fmla="*/ 122805 h 1881819"/>
              <a:gd name="connsiteX34" fmla="*/ 549592 w 833285"/>
              <a:gd name="connsiteY34" fmla="*/ 183828 h 1881819"/>
              <a:gd name="connsiteX35" fmla="*/ 537286 w 833285"/>
              <a:gd name="connsiteY35" fmla="*/ 222523 h 1881819"/>
              <a:gd name="connsiteX36" fmla="*/ 492311 w 833285"/>
              <a:gd name="connsiteY36" fmla="*/ 176977 h 1881819"/>
              <a:gd name="connsiteX37" fmla="*/ 450889 w 833285"/>
              <a:gd name="connsiteY37" fmla="*/ 130481 h 1881819"/>
              <a:gd name="connsiteX38" fmla="*/ 423231 w 833285"/>
              <a:gd name="connsiteY38" fmla="*/ 8624 h 1881819"/>
              <a:gd name="connsiteX39" fmla="*/ 423231 w 833285"/>
              <a:gd name="connsiteY39" fmla="*/ 8624 h 1881819"/>
              <a:gd name="connsiteX40" fmla="*/ 422343 w 833285"/>
              <a:gd name="connsiteY40" fmla="*/ 7355 h 1881819"/>
              <a:gd name="connsiteX41" fmla="*/ 421202 w 833285"/>
              <a:gd name="connsiteY41" fmla="*/ 8180 h 1881819"/>
              <a:gd name="connsiteX42" fmla="*/ 415366 w 833285"/>
              <a:gd name="connsiteY42" fmla="*/ 74405 h 1881819"/>
              <a:gd name="connsiteX43" fmla="*/ 437123 w 833285"/>
              <a:gd name="connsiteY43" fmla="*/ 139488 h 1881819"/>
              <a:gd name="connsiteX44" fmla="*/ 478863 w 833285"/>
              <a:gd name="connsiteY44" fmla="*/ 192899 h 1881819"/>
              <a:gd name="connsiteX45" fmla="*/ 536524 w 833285"/>
              <a:gd name="connsiteY45" fmla="*/ 224172 h 1881819"/>
              <a:gd name="connsiteX46" fmla="*/ 536524 w 833285"/>
              <a:gd name="connsiteY46" fmla="*/ 224172 h 1881819"/>
              <a:gd name="connsiteX47" fmla="*/ 529800 w 833285"/>
              <a:gd name="connsiteY47" fmla="*/ 245677 h 1881819"/>
              <a:gd name="connsiteX48" fmla="*/ 491296 w 833285"/>
              <a:gd name="connsiteY48" fmla="*/ 370832 h 1881819"/>
              <a:gd name="connsiteX49" fmla="*/ 458374 w 833285"/>
              <a:gd name="connsiteY49" fmla="*/ 497699 h 1881819"/>
              <a:gd name="connsiteX50" fmla="*/ 392783 w 833285"/>
              <a:gd name="connsiteY50" fmla="*/ 842907 h 1881819"/>
              <a:gd name="connsiteX51" fmla="*/ 300423 w 833285"/>
              <a:gd name="connsiteY51" fmla="*/ 792160 h 1881819"/>
              <a:gd name="connsiteX52" fmla="*/ 210220 w 833285"/>
              <a:gd name="connsiteY52" fmla="*/ 728282 h 1881819"/>
              <a:gd name="connsiteX53" fmla="*/ 137081 w 833285"/>
              <a:gd name="connsiteY53" fmla="*/ 643344 h 1881819"/>
              <a:gd name="connsiteX54" fmla="*/ 90584 w 833285"/>
              <a:gd name="connsiteY54" fmla="*/ 538868 h 1881819"/>
              <a:gd name="connsiteX55" fmla="*/ 89442 w 833285"/>
              <a:gd name="connsiteY55" fmla="*/ 538107 h 1881819"/>
              <a:gd name="connsiteX56" fmla="*/ 88788 w 833285"/>
              <a:gd name="connsiteY56" fmla="*/ 539179 h 1881819"/>
              <a:gd name="connsiteX57" fmla="*/ 88808 w 833285"/>
              <a:gd name="connsiteY57" fmla="*/ 539249 h 1881819"/>
              <a:gd name="connsiteX58" fmla="*/ 129405 w 833285"/>
              <a:gd name="connsiteY58" fmla="*/ 648418 h 1881819"/>
              <a:gd name="connsiteX59" fmla="*/ 200705 w 833285"/>
              <a:gd name="connsiteY59" fmla="*/ 740461 h 1881819"/>
              <a:gd name="connsiteX60" fmla="*/ 291796 w 833285"/>
              <a:gd name="connsiteY60" fmla="*/ 809667 h 1881819"/>
              <a:gd name="connsiteX61" fmla="*/ 392212 w 833285"/>
              <a:gd name="connsiteY61" fmla="*/ 846713 h 1881819"/>
              <a:gd name="connsiteX62" fmla="*/ 370328 w 833285"/>
              <a:gd name="connsiteY62" fmla="*/ 1017984 h 1881819"/>
              <a:gd name="connsiteX63" fmla="*/ 340450 w 833285"/>
              <a:gd name="connsiteY63" fmla="*/ 1547024 h 1881819"/>
              <a:gd name="connsiteX64" fmla="*/ 345779 w 833285"/>
              <a:gd name="connsiteY64" fmla="*/ 1679790 h 1881819"/>
              <a:gd name="connsiteX65" fmla="*/ 356055 w 833285"/>
              <a:gd name="connsiteY65" fmla="*/ 1812304 h 1881819"/>
              <a:gd name="connsiteX66" fmla="*/ 361003 w 833285"/>
              <a:gd name="connsiteY66" fmla="*/ 1860387 h 1881819"/>
              <a:gd name="connsiteX67" fmla="*/ 265852 w 833285"/>
              <a:gd name="connsiteY67" fmla="*/ 1835901 h 1881819"/>
              <a:gd name="connsiteX68" fmla="*/ 157443 w 833285"/>
              <a:gd name="connsiteY68" fmla="*/ 1789404 h 1881819"/>
              <a:gd name="connsiteX69" fmla="*/ 61721 w 833285"/>
              <a:gd name="connsiteY69" fmla="*/ 1716582 h 1881819"/>
              <a:gd name="connsiteX70" fmla="*/ 19728 w 833285"/>
              <a:gd name="connsiteY70" fmla="*/ 1672179 h 1881819"/>
              <a:gd name="connsiteX71" fmla="*/ 127 w 833285"/>
              <a:gd name="connsiteY71" fmla="*/ 1646805 h 1881819"/>
              <a:gd name="connsiteX72" fmla="*/ 0 w 833285"/>
              <a:gd name="connsiteY72" fmla="*/ 1653910 h 1881819"/>
              <a:gd name="connsiteX73" fmla="*/ 15098 w 833285"/>
              <a:gd name="connsiteY73" fmla="*/ 1676238 h 1881819"/>
              <a:gd name="connsiteX74" fmla="*/ 54744 w 833285"/>
              <a:gd name="connsiteY74" fmla="*/ 1724575 h 1881819"/>
              <a:gd name="connsiteX75" fmla="*/ 149514 w 833285"/>
              <a:gd name="connsiteY75" fmla="*/ 1804756 h 1881819"/>
              <a:gd name="connsiteX76" fmla="*/ 260650 w 833285"/>
              <a:gd name="connsiteY76" fmla="*/ 1857152 h 1881819"/>
              <a:gd name="connsiteX77" fmla="*/ 362145 w 833285"/>
              <a:gd name="connsiteY77" fmla="*/ 1867745 h 1881819"/>
              <a:gd name="connsiteX78" fmla="*/ 363667 w 833285"/>
              <a:gd name="connsiteY78" fmla="*/ 1880052 h 1881819"/>
              <a:gd name="connsiteX79" fmla="*/ 400078 w 833285"/>
              <a:gd name="connsiteY79" fmla="*/ 1881257 h 1881819"/>
              <a:gd name="connsiteX80" fmla="*/ 400078 w 833285"/>
              <a:gd name="connsiteY80" fmla="*/ 1824547 h 1881819"/>
              <a:gd name="connsiteX81" fmla="*/ 522696 w 833285"/>
              <a:gd name="connsiteY81" fmla="*/ 1825752 h 1881819"/>
              <a:gd name="connsiteX82" fmla="*/ 642396 w 833285"/>
              <a:gd name="connsiteY82" fmla="*/ 1788263 h 1881819"/>
              <a:gd name="connsiteX83" fmla="*/ 747759 w 833285"/>
              <a:gd name="connsiteY83" fmla="*/ 1718993 h 1881819"/>
              <a:gd name="connsiteX84" fmla="*/ 825910 w 833285"/>
              <a:gd name="connsiteY84" fmla="*/ 1618387 h 1881819"/>
              <a:gd name="connsiteX85" fmla="*/ 825529 w 833285"/>
              <a:gd name="connsiteY85" fmla="*/ 1616864 h 1881819"/>
              <a:gd name="connsiteX86" fmla="*/ 824134 w 833285"/>
              <a:gd name="connsiteY86" fmla="*/ 1616864 h 1881819"/>
              <a:gd name="connsiteX87" fmla="*/ 741162 w 833285"/>
              <a:gd name="connsiteY87" fmla="*/ 1710112 h 1881819"/>
              <a:gd name="connsiteX88" fmla="*/ 635799 w 833285"/>
              <a:gd name="connsiteY88" fmla="*/ 1771706 h 1881819"/>
              <a:gd name="connsiteX89" fmla="*/ 518890 w 833285"/>
              <a:gd name="connsiteY89" fmla="*/ 1803804 h 1881819"/>
              <a:gd name="connsiteX90" fmla="*/ 399634 w 833285"/>
              <a:gd name="connsiteY90" fmla="*/ 1821819 h 1881819"/>
              <a:gd name="connsiteX91" fmla="*/ 402425 w 833285"/>
              <a:gd name="connsiteY91" fmla="*/ 1548609 h 1881819"/>
              <a:gd name="connsiteX92" fmla="*/ 419806 w 833285"/>
              <a:gd name="connsiteY92" fmla="*/ 1024518 h 1881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833285" h="1881819">
                <a:moveTo>
                  <a:pt x="419806" y="1024518"/>
                </a:moveTo>
                <a:cubicBezTo>
                  <a:pt x="422724" y="980793"/>
                  <a:pt x="426467" y="937151"/>
                  <a:pt x="431034" y="893591"/>
                </a:cubicBezTo>
                <a:cubicBezTo>
                  <a:pt x="463863" y="896788"/>
                  <a:pt x="496958" y="896039"/>
                  <a:pt x="529610" y="891370"/>
                </a:cubicBezTo>
                <a:cubicBezTo>
                  <a:pt x="571130" y="884805"/>
                  <a:pt x="611461" y="872169"/>
                  <a:pt x="649310" y="853881"/>
                </a:cubicBezTo>
                <a:cubicBezTo>
                  <a:pt x="687833" y="836437"/>
                  <a:pt x="723432" y="813157"/>
                  <a:pt x="754864" y="784865"/>
                </a:cubicBezTo>
                <a:cubicBezTo>
                  <a:pt x="787025" y="756954"/>
                  <a:pt x="811320" y="720923"/>
                  <a:pt x="833015" y="684259"/>
                </a:cubicBezTo>
                <a:cubicBezTo>
                  <a:pt x="833376" y="683815"/>
                  <a:pt x="833376" y="683180"/>
                  <a:pt x="833015" y="682736"/>
                </a:cubicBezTo>
                <a:cubicBezTo>
                  <a:pt x="832501" y="682476"/>
                  <a:pt x="831879" y="682641"/>
                  <a:pt x="831556" y="683117"/>
                </a:cubicBezTo>
                <a:cubicBezTo>
                  <a:pt x="807641" y="717942"/>
                  <a:pt x="781633" y="751435"/>
                  <a:pt x="748584" y="776301"/>
                </a:cubicBezTo>
                <a:cubicBezTo>
                  <a:pt x="716861" y="802125"/>
                  <a:pt x="681344" y="822906"/>
                  <a:pt x="643284" y="837896"/>
                </a:cubicBezTo>
                <a:cubicBezTo>
                  <a:pt x="605246" y="851807"/>
                  <a:pt x="566121" y="862540"/>
                  <a:pt x="526312" y="869993"/>
                </a:cubicBezTo>
                <a:cubicBezTo>
                  <a:pt x="495546" y="876336"/>
                  <a:pt x="464210" y="880967"/>
                  <a:pt x="432556" y="884646"/>
                </a:cubicBezTo>
                <a:cubicBezTo>
                  <a:pt x="446004" y="757778"/>
                  <a:pt x="465669" y="631609"/>
                  <a:pt x="489139" y="506453"/>
                </a:cubicBezTo>
                <a:lnTo>
                  <a:pt x="515782" y="378634"/>
                </a:lnTo>
                <a:cubicBezTo>
                  <a:pt x="524599" y="335943"/>
                  <a:pt x="537476" y="294584"/>
                  <a:pt x="548069" y="252400"/>
                </a:cubicBezTo>
                <a:lnTo>
                  <a:pt x="564562" y="189094"/>
                </a:lnTo>
                <a:cubicBezTo>
                  <a:pt x="564562" y="188015"/>
                  <a:pt x="565260" y="187000"/>
                  <a:pt x="565514" y="185922"/>
                </a:cubicBezTo>
                <a:cubicBezTo>
                  <a:pt x="585587" y="185719"/>
                  <a:pt x="605406" y="181399"/>
                  <a:pt x="623746" y="173235"/>
                </a:cubicBezTo>
                <a:cubicBezTo>
                  <a:pt x="643633" y="163726"/>
                  <a:pt x="661458" y="150411"/>
                  <a:pt x="676206" y="134033"/>
                </a:cubicBezTo>
                <a:cubicBezTo>
                  <a:pt x="708170" y="101593"/>
                  <a:pt x="724644" y="56973"/>
                  <a:pt x="721434" y="11542"/>
                </a:cubicBezTo>
                <a:cubicBezTo>
                  <a:pt x="721447" y="10997"/>
                  <a:pt x="721079" y="10521"/>
                  <a:pt x="720546" y="10400"/>
                </a:cubicBezTo>
                <a:cubicBezTo>
                  <a:pt x="719956" y="10324"/>
                  <a:pt x="719417" y="10749"/>
                  <a:pt x="719341" y="11339"/>
                </a:cubicBezTo>
                <a:cubicBezTo>
                  <a:pt x="719341" y="11339"/>
                  <a:pt x="719341" y="11345"/>
                  <a:pt x="719341" y="11352"/>
                </a:cubicBezTo>
                <a:lnTo>
                  <a:pt x="719341" y="11352"/>
                </a:lnTo>
                <a:cubicBezTo>
                  <a:pt x="717819" y="32767"/>
                  <a:pt x="712110" y="53668"/>
                  <a:pt x="702531" y="72883"/>
                </a:cubicBezTo>
                <a:cubicBezTo>
                  <a:pt x="693270" y="91152"/>
                  <a:pt x="680513" y="107422"/>
                  <a:pt x="664978" y="120775"/>
                </a:cubicBezTo>
                <a:cubicBezTo>
                  <a:pt x="649500" y="133969"/>
                  <a:pt x="631485" y="142787"/>
                  <a:pt x="614231" y="153380"/>
                </a:cubicBezTo>
                <a:cubicBezTo>
                  <a:pt x="599070" y="162451"/>
                  <a:pt x="583339" y="171078"/>
                  <a:pt x="567163" y="180086"/>
                </a:cubicBezTo>
                <a:cubicBezTo>
                  <a:pt x="572428" y="162388"/>
                  <a:pt x="578708" y="145007"/>
                  <a:pt x="584290" y="127372"/>
                </a:cubicBezTo>
                <a:lnTo>
                  <a:pt x="625522" y="3866"/>
                </a:lnTo>
                <a:lnTo>
                  <a:pt x="625522" y="3866"/>
                </a:lnTo>
                <a:cubicBezTo>
                  <a:pt x="626131" y="2166"/>
                  <a:pt x="625291" y="295"/>
                  <a:pt x="623619" y="-384"/>
                </a:cubicBezTo>
                <a:cubicBezTo>
                  <a:pt x="622061" y="-942"/>
                  <a:pt x="620342" y="-155"/>
                  <a:pt x="619750" y="1392"/>
                </a:cubicBezTo>
                <a:lnTo>
                  <a:pt x="572555" y="122805"/>
                </a:lnTo>
                <a:cubicBezTo>
                  <a:pt x="565006" y="143167"/>
                  <a:pt x="556189" y="163085"/>
                  <a:pt x="549592" y="183828"/>
                </a:cubicBezTo>
                <a:lnTo>
                  <a:pt x="537286" y="222523"/>
                </a:lnTo>
                <a:cubicBezTo>
                  <a:pt x="521744" y="206791"/>
                  <a:pt x="506584" y="192138"/>
                  <a:pt x="492311" y="176977"/>
                </a:cubicBezTo>
                <a:cubicBezTo>
                  <a:pt x="478038" y="161817"/>
                  <a:pt x="462814" y="147798"/>
                  <a:pt x="450889" y="130481"/>
                </a:cubicBezTo>
                <a:cubicBezTo>
                  <a:pt x="426299" y="94951"/>
                  <a:pt x="416390" y="51290"/>
                  <a:pt x="423231" y="8624"/>
                </a:cubicBezTo>
                <a:lnTo>
                  <a:pt x="423231" y="8624"/>
                </a:lnTo>
                <a:cubicBezTo>
                  <a:pt x="423311" y="8034"/>
                  <a:pt x="422925" y="7482"/>
                  <a:pt x="422343" y="7355"/>
                </a:cubicBezTo>
                <a:cubicBezTo>
                  <a:pt x="421811" y="7311"/>
                  <a:pt x="421325" y="7660"/>
                  <a:pt x="421202" y="8180"/>
                </a:cubicBezTo>
                <a:cubicBezTo>
                  <a:pt x="415050" y="29678"/>
                  <a:pt x="413070" y="52159"/>
                  <a:pt x="415366" y="74405"/>
                </a:cubicBezTo>
                <a:cubicBezTo>
                  <a:pt x="418551" y="97254"/>
                  <a:pt x="425928" y="119316"/>
                  <a:pt x="437123" y="139488"/>
                </a:cubicBezTo>
                <a:cubicBezTo>
                  <a:pt x="447639" y="159705"/>
                  <a:pt x="461788" y="177809"/>
                  <a:pt x="478863" y="192899"/>
                </a:cubicBezTo>
                <a:cubicBezTo>
                  <a:pt x="495554" y="207432"/>
                  <a:pt x="515241" y="218108"/>
                  <a:pt x="536524" y="224172"/>
                </a:cubicBezTo>
                <a:cubicBezTo>
                  <a:pt x="536524" y="224172"/>
                  <a:pt x="536524" y="224172"/>
                  <a:pt x="536524" y="224172"/>
                </a:cubicBezTo>
                <a:lnTo>
                  <a:pt x="529800" y="245677"/>
                </a:lnTo>
                <a:cubicBezTo>
                  <a:pt x="517114" y="287353"/>
                  <a:pt x="502207" y="328458"/>
                  <a:pt x="491296" y="370832"/>
                </a:cubicBezTo>
                <a:lnTo>
                  <a:pt x="458374" y="497699"/>
                </a:lnTo>
                <a:cubicBezTo>
                  <a:pt x="433000" y="611880"/>
                  <a:pt x="410291" y="726823"/>
                  <a:pt x="392783" y="842907"/>
                </a:cubicBezTo>
                <a:cubicBezTo>
                  <a:pt x="361138" y="827600"/>
                  <a:pt x="330310" y="810664"/>
                  <a:pt x="300423" y="792160"/>
                </a:cubicBezTo>
                <a:cubicBezTo>
                  <a:pt x="268741" y="773244"/>
                  <a:pt x="238582" y="751886"/>
                  <a:pt x="210220" y="728282"/>
                </a:cubicBezTo>
                <a:cubicBezTo>
                  <a:pt x="181928" y="703587"/>
                  <a:pt x="157301" y="674991"/>
                  <a:pt x="137081" y="643344"/>
                </a:cubicBezTo>
                <a:cubicBezTo>
                  <a:pt x="115513" y="611944"/>
                  <a:pt x="102002" y="575660"/>
                  <a:pt x="90584" y="538868"/>
                </a:cubicBezTo>
                <a:cubicBezTo>
                  <a:pt x="90435" y="538374"/>
                  <a:pt x="89956" y="538056"/>
                  <a:pt x="89442" y="538107"/>
                </a:cubicBezTo>
                <a:cubicBezTo>
                  <a:pt x="88965" y="538221"/>
                  <a:pt x="88673" y="538703"/>
                  <a:pt x="88788" y="539179"/>
                </a:cubicBezTo>
                <a:cubicBezTo>
                  <a:pt x="88794" y="539204"/>
                  <a:pt x="88800" y="539223"/>
                  <a:pt x="88808" y="539249"/>
                </a:cubicBezTo>
                <a:cubicBezTo>
                  <a:pt x="97879" y="576865"/>
                  <a:pt x="109360" y="614799"/>
                  <a:pt x="129405" y="648418"/>
                </a:cubicBezTo>
                <a:cubicBezTo>
                  <a:pt x="148699" y="682317"/>
                  <a:pt x="172705" y="713305"/>
                  <a:pt x="200705" y="740461"/>
                </a:cubicBezTo>
                <a:cubicBezTo>
                  <a:pt x="227754" y="767598"/>
                  <a:pt x="258405" y="790885"/>
                  <a:pt x="291796" y="809667"/>
                </a:cubicBezTo>
                <a:cubicBezTo>
                  <a:pt x="323234" y="826953"/>
                  <a:pt x="357081" y="839437"/>
                  <a:pt x="392212" y="846713"/>
                </a:cubicBezTo>
                <a:cubicBezTo>
                  <a:pt x="383712" y="903803"/>
                  <a:pt x="376227" y="960894"/>
                  <a:pt x="370328" y="1017984"/>
                </a:cubicBezTo>
                <a:cubicBezTo>
                  <a:pt x="351678" y="1193252"/>
                  <a:pt x="335629" y="1369789"/>
                  <a:pt x="340450" y="1547024"/>
                </a:cubicBezTo>
                <a:cubicBezTo>
                  <a:pt x="342290" y="1591427"/>
                  <a:pt x="343051" y="1635831"/>
                  <a:pt x="345779" y="1679790"/>
                </a:cubicBezTo>
                <a:cubicBezTo>
                  <a:pt x="348506" y="1723750"/>
                  <a:pt x="350917" y="1768218"/>
                  <a:pt x="356055" y="1812304"/>
                </a:cubicBezTo>
                <a:cubicBezTo>
                  <a:pt x="357514" y="1828353"/>
                  <a:pt x="359290" y="1844402"/>
                  <a:pt x="361003" y="1860387"/>
                </a:cubicBezTo>
                <a:cubicBezTo>
                  <a:pt x="328698" y="1854742"/>
                  <a:pt x="296884" y="1846495"/>
                  <a:pt x="265852" y="1835901"/>
                </a:cubicBezTo>
                <a:cubicBezTo>
                  <a:pt x="228870" y="1823214"/>
                  <a:pt x="191824" y="1809704"/>
                  <a:pt x="157443" y="1789404"/>
                </a:cubicBezTo>
                <a:cubicBezTo>
                  <a:pt x="122536" y="1769359"/>
                  <a:pt x="90363" y="1744874"/>
                  <a:pt x="61721" y="1716582"/>
                </a:cubicBezTo>
                <a:cubicBezTo>
                  <a:pt x="46864" y="1702627"/>
                  <a:pt x="32842" y="1687783"/>
                  <a:pt x="19728" y="1672179"/>
                </a:cubicBezTo>
                <a:cubicBezTo>
                  <a:pt x="12814" y="1664059"/>
                  <a:pt x="6407" y="1655432"/>
                  <a:pt x="127" y="1646805"/>
                </a:cubicBezTo>
                <a:cubicBezTo>
                  <a:pt x="299" y="1649152"/>
                  <a:pt x="257" y="1651563"/>
                  <a:pt x="0" y="1653910"/>
                </a:cubicBezTo>
                <a:cubicBezTo>
                  <a:pt x="4821" y="1661458"/>
                  <a:pt x="9769" y="1669007"/>
                  <a:pt x="15098" y="1676238"/>
                </a:cubicBezTo>
                <a:cubicBezTo>
                  <a:pt x="27363" y="1693112"/>
                  <a:pt x="40601" y="1709224"/>
                  <a:pt x="54744" y="1724575"/>
                </a:cubicBezTo>
                <a:cubicBezTo>
                  <a:pt x="82795" y="1755213"/>
                  <a:pt x="114643" y="1782173"/>
                  <a:pt x="149514" y="1804756"/>
                </a:cubicBezTo>
                <a:cubicBezTo>
                  <a:pt x="183459" y="1828162"/>
                  <a:pt x="220999" y="1845861"/>
                  <a:pt x="260650" y="1857152"/>
                </a:cubicBezTo>
                <a:cubicBezTo>
                  <a:pt x="293673" y="1866223"/>
                  <a:pt x="327961" y="1869775"/>
                  <a:pt x="362145" y="1867745"/>
                </a:cubicBezTo>
                <a:cubicBezTo>
                  <a:pt x="362589" y="1871868"/>
                  <a:pt x="363160" y="1875928"/>
                  <a:pt x="363667" y="1880052"/>
                </a:cubicBezTo>
                <a:cubicBezTo>
                  <a:pt x="375846" y="1880052"/>
                  <a:pt x="387962" y="1880686"/>
                  <a:pt x="400078" y="1881257"/>
                </a:cubicBezTo>
                <a:cubicBezTo>
                  <a:pt x="400078" y="1862226"/>
                  <a:pt x="400078" y="1843196"/>
                  <a:pt x="400078" y="1824547"/>
                </a:cubicBezTo>
                <a:cubicBezTo>
                  <a:pt x="440628" y="1831461"/>
                  <a:pt x="482018" y="1831842"/>
                  <a:pt x="522696" y="1825752"/>
                </a:cubicBezTo>
                <a:cubicBezTo>
                  <a:pt x="564214" y="1819155"/>
                  <a:pt x="604543" y="1806532"/>
                  <a:pt x="642396" y="1788263"/>
                </a:cubicBezTo>
                <a:cubicBezTo>
                  <a:pt x="680843" y="1770692"/>
                  <a:pt x="716379" y="1747348"/>
                  <a:pt x="747759" y="1718993"/>
                </a:cubicBezTo>
                <a:cubicBezTo>
                  <a:pt x="779920" y="1691082"/>
                  <a:pt x="804216" y="1654988"/>
                  <a:pt x="825910" y="1618387"/>
                </a:cubicBezTo>
                <a:cubicBezTo>
                  <a:pt x="826176" y="1617879"/>
                  <a:pt x="826012" y="1617181"/>
                  <a:pt x="825529" y="1616864"/>
                </a:cubicBezTo>
                <a:cubicBezTo>
                  <a:pt x="825136" y="1616483"/>
                  <a:pt x="824527" y="1616483"/>
                  <a:pt x="824134" y="1616864"/>
                </a:cubicBezTo>
                <a:cubicBezTo>
                  <a:pt x="800219" y="1651753"/>
                  <a:pt x="774211" y="1685183"/>
                  <a:pt x="741162" y="1710112"/>
                </a:cubicBezTo>
                <a:cubicBezTo>
                  <a:pt x="709414" y="1735930"/>
                  <a:pt x="673872" y="1756736"/>
                  <a:pt x="635799" y="1771706"/>
                </a:cubicBezTo>
                <a:cubicBezTo>
                  <a:pt x="597784" y="1785598"/>
                  <a:pt x="558681" y="1796382"/>
                  <a:pt x="518890" y="1803804"/>
                </a:cubicBezTo>
                <a:cubicBezTo>
                  <a:pt x="479501" y="1811987"/>
                  <a:pt x="439688" y="1818013"/>
                  <a:pt x="399634" y="1821819"/>
                </a:cubicBezTo>
                <a:cubicBezTo>
                  <a:pt x="399634" y="1730601"/>
                  <a:pt x="400586" y="1639573"/>
                  <a:pt x="402425" y="1548609"/>
                </a:cubicBezTo>
                <a:cubicBezTo>
                  <a:pt x="406929" y="1373849"/>
                  <a:pt x="406739" y="1198835"/>
                  <a:pt x="419806" y="1024518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1" name="任意多边形: 形状 29"/>
          <p:cNvSpPr/>
          <p:nvPr>
            <p:custDataLst>
              <p:tags r:id="rId85"/>
            </p:custDataLst>
          </p:nvPr>
        </p:nvSpPr>
        <p:spPr>
          <a:xfrm>
            <a:off x="519430" y="5826125"/>
            <a:ext cx="966470" cy="1033780"/>
          </a:xfrm>
          <a:custGeom>
            <a:avLst/>
            <a:gdLst>
              <a:gd name="connsiteX0" fmla="*/ 949416 w 966413"/>
              <a:gd name="connsiteY0" fmla="*/ 100731 h 1033835"/>
              <a:gd name="connsiteX1" fmla="*/ 728666 w 966413"/>
              <a:gd name="connsiteY1" fmla="*/ 22834 h 1033835"/>
              <a:gd name="connsiteX2" fmla="*/ 636052 w 966413"/>
              <a:gd name="connsiteY2" fmla="*/ 209456 h 1033835"/>
              <a:gd name="connsiteX3" fmla="*/ 485016 w 966413"/>
              <a:gd name="connsiteY3" fmla="*/ 373623 h 1033835"/>
              <a:gd name="connsiteX4" fmla="*/ 206605 w 966413"/>
              <a:gd name="connsiteY4" fmla="*/ 475118 h 1033835"/>
              <a:gd name="connsiteX5" fmla="*/ 0 w 966413"/>
              <a:gd name="connsiteY5" fmla="*/ 1032068 h 1033835"/>
              <a:gd name="connsiteX6" fmla="*/ 472266 w 966413"/>
              <a:gd name="connsiteY6" fmla="*/ 1033273 h 1033835"/>
              <a:gd name="connsiteX7" fmla="*/ 498591 w 966413"/>
              <a:gd name="connsiteY7" fmla="*/ 863841 h 1033835"/>
              <a:gd name="connsiteX8" fmla="*/ 713378 w 966413"/>
              <a:gd name="connsiteY8" fmla="*/ 547179 h 1033835"/>
              <a:gd name="connsiteX9" fmla="*/ 908628 w 966413"/>
              <a:gd name="connsiteY9" fmla="*/ 361761 h 1033835"/>
              <a:gd name="connsiteX10" fmla="*/ 949416 w 966413"/>
              <a:gd name="connsiteY10" fmla="*/ 100731 h 1033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6413" h="1033835">
                <a:moveTo>
                  <a:pt x="949416" y="100731"/>
                </a:moveTo>
                <a:cubicBezTo>
                  <a:pt x="912878" y="15983"/>
                  <a:pt x="799775" y="-32037"/>
                  <a:pt x="728666" y="22834"/>
                </a:cubicBezTo>
                <a:cubicBezTo>
                  <a:pt x="673859" y="65144"/>
                  <a:pt x="663392" y="144310"/>
                  <a:pt x="636052" y="209456"/>
                </a:cubicBezTo>
                <a:cubicBezTo>
                  <a:pt x="606492" y="280179"/>
                  <a:pt x="553036" y="338285"/>
                  <a:pt x="485016" y="373623"/>
                </a:cubicBezTo>
                <a:cubicBezTo>
                  <a:pt x="396209" y="418725"/>
                  <a:pt x="289640" y="420121"/>
                  <a:pt x="206605" y="475118"/>
                </a:cubicBezTo>
                <a:cubicBezTo>
                  <a:pt x="15351" y="602366"/>
                  <a:pt x="74852" y="845699"/>
                  <a:pt x="0" y="1032068"/>
                </a:cubicBezTo>
                <a:cubicBezTo>
                  <a:pt x="155794" y="1034097"/>
                  <a:pt x="317170" y="1022743"/>
                  <a:pt x="472266" y="1033273"/>
                </a:cubicBezTo>
                <a:cubicBezTo>
                  <a:pt x="482859" y="969839"/>
                  <a:pt x="484191" y="938122"/>
                  <a:pt x="498591" y="863841"/>
                </a:cubicBezTo>
                <a:cubicBezTo>
                  <a:pt x="525614" y="724984"/>
                  <a:pt x="609410" y="630531"/>
                  <a:pt x="713378" y="547179"/>
                </a:cubicBezTo>
                <a:cubicBezTo>
                  <a:pt x="783473" y="491040"/>
                  <a:pt x="857183" y="436677"/>
                  <a:pt x="908628" y="361761"/>
                </a:cubicBezTo>
                <a:cubicBezTo>
                  <a:pt x="960073" y="286846"/>
                  <a:pt x="985700" y="185796"/>
                  <a:pt x="949416" y="100731"/>
                </a:cubicBezTo>
                <a:close/>
              </a:path>
            </a:pathLst>
          </a:custGeom>
          <a:solidFill>
            <a:schemeClr val="accent4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2" name="任意多边形: 形状 30"/>
          <p:cNvSpPr/>
          <p:nvPr>
            <p:custDataLst>
              <p:tags r:id="rId86"/>
            </p:custDataLst>
          </p:nvPr>
        </p:nvSpPr>
        <p:spPr>
          <a:xfrm>
            <a:off x="756285" y="5990590"/>
            <a:ext cx="606425" cy="865505"/>
          </a:xfrm>
          <a:custGeom>
            <a:avLst/>
            <a:gdLst>
              <a:gd name="connsiteX0" fmla="*/ 604589 w 606623"/>
              <a:gd name="connsiteY0" fmla="*/ -502 h 865679"/>
              <a:gd name="connsiteX1" fmla="*/ 601563 w 606623"/>
              <a:gd name="connsiteY1" fmla="*/ 1426 h 865679"/>
              <a:gd name="connsiteX2" fmla="*/ 601544 w 606623"/>
              <a:gd name="connsiteY2" fmla="*/ 1528 h 865679"/>
              <a:gd name="connsiteX3" fmla="*/ 469284 w 606623"/>
              <a:gd name="connsiteY3" fmla="*/ 228621 h 865679"/>
              <a:gd name="connsiteX4" fmla="*/ 416444 w 606623"/>
              <a:gd name="connsiteY4" fmla="*/ 266682 h 865679"/>
              <a:gd name="connsiteX5" fmla="*/ 358339 w 606623"/>
              <a:gd name="connsiteY5" fmla="*/ 295988 h 865679"/>
              <a:gd name="connsiteX6" fmla="*/ 236863 w 606623"/>
              <a:gd name="connsiteY6" fmla="*/ 352761 h 865679"/>
              <a:gd name="connsiteX7" fmla="*/ 181865 w 606623"/>
              <a:gd name="connsiteY7" fmla="*/ 396277 h 865679"/>
              <a:gd name="connsiteX8" fmla="*/ 141331 w 606623"/>
              <a:gd name="connsiteY8" fmla="*/ 455207 h 865679"/>
              <a:gd name="connsiteX9" fmla="*/ 93565 w 606623"/>
              <a:gd name="connsiteY9" fmla="*/ 586388 h 865679"/>
              <a:gd name="connsiteX10" fmla="*/ 11672 w 606623"/>
              <a:gd name="connsiteY10" fmla="*/ 842154 h 865679"/>
              <a:gd name="connsiteX11" fmla="*/ 0 w 606623"/>
              <a:gd name="connsiteY11" fmla="*/ 864863 h 865679"/>
              <a:gd name="connsiteX12" fmla="*/ 47703 w 606623"/>
              <a:gd name="connsiteY12" fmla="*/ 864863 h 865679"/>
              <a:gd name="connsiteX13" fmla="*/ 49098 w 606623"/>
              <a:gd name="connsiteY13" fmla="*/ 861882 h 865679"/>
              <a:gd name="connsiteX14" fmla="*/ 75677 w 606623"/>
              <a:gd name="connsiteY14" fmla="*/ 796799 h 865679"/>
              <a:gd name="connsiteX15" fmla="*/ 95278 w 606623"/>
              <a:gd name="connsiteY15" fmla="*/ 729559 h 865679"/>
              <a:gd name="connsiteX16" fmla="*/ 126361 w 606623"/>
              <a:gd name="connsiteY16" fmla="*/ 595903 h 865679"/>
              <a:gd name="connsiteX17" fmla="*/ 168100 w 606623"/>
              <a:gd name="connsiteY17" fmla="*/ 469670 h 865679"/>
              <a:gd name="connsiteX18" fmla="*/ 202164 w 606623"/>
              <a:gd name="connsiteY18" fmla="*/ 416639 h 865679"/>
              <a:gd name="connsiteX19" fmla="*/ 250564 w 606623"/>
              <a:gd name="connsiteY19" fmla="*/ 376042 h 865679"/>
              <a:gd name="connsiteX20" fmla="*/ 367092 w 606623"/>
              <a:gd name="connsiteY20" fmla="*/ 316096 h 865679"/>
              <a:gd name="connsiteX21" fmla="*/ 426149 w 606623"/>
              <a:gd name="connsiteY21" fmla="*/ 283301 h 865679"/>
              <a:gd name="connsiteX22" fmla="*/ 479815 w 606623"/>
              <a:gd name="connsiteY22" fmla="*/ 241308 h 865679"/>
              <a:gd name="connsiteX23" fmla="*/ 525804 w 606623"/>
              <a:gd name="connsiteY23" fmla="*/ 190561 h 865679"/>
              <a:gd name="connsiteX24" fmla="*/ 562723 w 606623"/>
              <a:gd name="connsiteY24" fmla="*/ 132646 h 865679"/>
              <a:gd name="connsiteX25" fmla="*/ 589682 w 606623"/>
              <a:gd name="connsiteY25" fmla="*/ 69212 h 865679"/>
              <a:gd name="connsiteX26" fmla="*/ 606619 w 606623"/>
              <a:gd name="connsiteY26" fmla="*/ 2353 h 865679"/>
              <a:gd name="connsiteX27" fmla="*/ 604589 w 606623"/>
              <a:gd name="connsiteY27" fmla="*/ -502 h 865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06623" h="865679">
                <a:moveTo>
                  <a:pt x="604589" y="-502"/>
                </a:moveTo>
                <a:cubicBezTo>
                  <a:pt x="603219" y="-807"/>
                  <a:pt x="601868" y="62"/>
                  <a:pt x="601563" y="1426"/>
                </a:cubicBezTo>
                <a:cubicBezTo>
                  <a:pt x="601557" y="1464"/>
                  <a:pt x="601551" y="1496"/>
                  <a:pt x="601544" y="1528"/>
                </a:cubicBezTo>
                <a:cubicBezTo>
                  <a:pt x="582514" y="90335"/>
                  <a:pt x="535827" y="171784"/>
                  <a:pt x="469284" y="228621"/>
                </a:cubicBezTo>
                <a:cubicBezTo>
                  <a:pt x="452696" y="242678"/>
                  <a:pt x="435030" y="255403"/>
                  <a:pt x="416444" y="266682"/>
                </a:cubicBezTo>
                <a:cubicBezTo>
                  <a:pt x="397680" y="277605"/>
                  <a:pt x="378276" y="287393"/>
                  <a:pt x="358339" y="295988"/>
                </a:cubicBezTo>
                <a:cubicBezTo>
                  <a:pt x="318312" y="313686"/>
                  <a:pt x="276319" y="328974"/>
                  <a:pt x="236863" y="352761"/>
                </a:cubicBezTo>
                <a:cubicBezTo>
                  <a:pt x="216716" y="364814"/>
                  <a:pt x="198225" y="379467"/>
                  <a:pt x="181865" y="396277"/>
                </a:cubicBezTo>
                <a:cubicBezTo>
                  <a:pt x="165341" y="413658"/>
                  <a:pt x="151664" y="433576"/>
                  <a:pt x="141331" y="455207"/>
                </a:cubicBezTo>
                <a:cubicBezTo>
                  <a:pt x="121020" y="497201"/>
                  <a:pt x="105015" y="541160"/>
                  <a:pt x="93565" y="586388"/>
                </a:cubicBezTo>
                <a:cubicBezTo>
                  <a:pt x="69270" y="675196"/>
                  <a:pt x="52650" y="764575"/>
                  <a:pt x="11672" y="842154"/>
                </a:cubicBezTo>
                <a:cubicBezTo>
                  <a:pt x="6280" y="852938"/>
                  <a:pt x="5709" y="854333"/>
                  <a:pt x="0" y="864863"/>
                </a:cubicBezTo>
                <a:cubicBezTo>
                  <a:pt x="15922" y="865434"/>
                  <a:pt x="31717" y="864863"/>
                  <a:pt x="47703" y="864863"/>
                </a:cubicBezTo>
                <a:cubicBezTo>
                  <a:pt x="48229" y="863912"/>
                  <a:pt x="48699" y="862897"/>
                  <a:pt x="49098" y="861882"/>
                </a:cubicBezTo>
                <a:cubicBezTo>
                  <a:pt x="59102" y="840695"/>
                  <a:pt x="67970" y="818937"/>
                  <a:pt x="75677" y="796799"/>
                </a:cubicBezTo>
                <a:cubicBezTo>
                  <a:pt x="83099" y="774470"/>
                  <a:pt x="89759" y="752395"/>
                  <a:pt x="95278" y="729559"/>
                </a:cubicBezTo>
                <a:cubicBezTo>
                  <a:pt x="106823" y="684647"/>
                  <a:pt x="115704" y="639800"/>
                  <a:pt x="126361" y="595903"/>
                </a:cubicBezTo>
                <a:cubicBezTo>
                  <a:pt x="135990" y="552515"/>
                  <a:pt x="149977" y="510268"/>
                  <a:pt x="168100" y="469670"/>
                </a:cubicBezTo>
                <a:cubicBezTo>
                  <a:pt x="176543" y="450259"/>
                  <a:pt x="188050" y="432371"/>
                  <a:pt x="202164" y="416639"/>
                </a:cubicBezTo>
                <a:cubicBezTo>
                  <a:pt x="216450" y="401035"/>
                  <a:pt x="232720" y="387396"/>
                  <a:pt x="250564" y="376042"/>
                </a:cubicBezTo>
                <a:cubicBezTo>
                  <a:pt x="286278" y="352444"/>
                  <a:pt x="326685" y="335634"/>
                  <a:pt x="367092" y="316096"/>
                </a:cubicBezTo>
                <a:cubicBezTo>
                  <a:pt x="387423" y="306372"/>
                  <a:pt x="407145" y="295417"/>
                  <a:pt x="426149" y="283301"/>
                </a:cubicBezTo>
                <a:cubicBezTo>
                  <a:pt x="445110" y="270729"/>
                  <a:pt x="463055" y="256691"/>
                  <a:pt x="479815" y="241308"/>
                </a:cubicBezTo>
                <a:cubicBezTo>
                  <a:pt x="496472" y="225646"/>
                  <a:pt x="511849" y="208671"/>
                  <a:pt x="525804" y="190561"/>
                </a:cubicBezTo>
                <a:cubicBezTo>
                  <a:pt x="539595" y="172247"/>
                  <a:pt x="551939" y="152881"/>
                  <a:pt x="562723" y="132646"/>
                </a:cubicBezTo>
                <a:cubicBezTo>
                  <a:pt x="573297" y="112214"/>
                  <a:pt x="582311" y="91007"/>
                  <a:pt x="589682" y="69212"/>
                </a:cubicBezTo>
                <a:cubicBezTo>
                  <a:pt x="596882" y="47346"/>
                  <a:pt x="602540" y="25005"/>
                  <a:pt x="606619" y="2353"/>
                </a:cubicBezTo>
                <a:cubicBezTo>
                  <a:pt x="606695" y="1039"/>
                  <a:pt x="605851" y="-147"/>
                  <a:pt x="604589" y="-502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3" name="任意多边形: 形状 31"/>
          <p:cNvSpPr/>
          <p:nvPr>
            <p:custDataLst>
              <p:tags r:id="rId87"/>
            </p:custDataLst>
          </p:nvPr>
        </p:nvSpPr>
        <p:spPr>
          <a:xfrm>
            <a:off x="9027160" y="5549900"/>
            <a:ext cx="3162935" cy="1306830"/>
          </a:xfrm>
          <a:custGeom>
            <a:avLst/>
            <a:gdLst>
              <a:gd name="connsiteX0" fmla="*/ 20264 w 3162780"/>
              <a:gd name="connsiteY0" fmla="*/ 1305421 h 1306617"/>
              <a:gd name="connsiteX1" fmla="*/ 91 w 3162780"/>
              <a:gd name="connsiteY1" fmla="*/ 1192191 h 1306617"/>
              <a:gd name="connsiteX2" fmla="*/ 902059 w 3162780"/>
              <a:gd name="connsiteY2" fmla="*/ 628517 h 1306617"/>
              <a:gd name="connsiteX3" fmla="*/ 902439 w 3162780"/>
              <a:gd name="connsiteY3" fmla="*/ 628517 h 1306617"/>
              <a:gd name="connsiteX4" fmla="*/ 1517748 w 3162780"/>
              <a:gd name="connsiteY4" fmla="*/ 674951 h 1306617"/>
              <a:gd name="connsiteX5" fmla="*/ 2010630 w 3162780"/>
              <a:gd name="connsiteY5" fmla="*/ 70426 h 1306617"/>
              <a:gd name="connsiteX6" fmla="*/ 2011328 w 3162780"/>
              <a:gd name="connsiteY6" fmla="*/ 70426 h 1306617"/>
              <a:gd name="connsiteX7" fmla="*/ 2862358 w 3162780"/>
              <a:gd name="connsiteY7" fmla="*/ 127516 h 1306617"/>
              <a:gd name="connsiteX8" fmla="*/ 3162781 w 3162780"/>
              <a:gd name="connsiteY8" fmla="*/ 406245 h 1306617"/>
              <a:gd name="connsiteX9" fmla="*/ 2589655 w 3162780"/>
              <a:gd name="connsiteY9" fmla="*/ 1306055 h 1306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62780" h="1306617">
                <a:moveTo>
                  <a:pt x="20264" y="1305421"/>
                </a:moveTo>
                <a:cubicBezTo>
                  <a:pt x="5610" y="1264759"/>
                  <a:pt x="-859" y="1263491"/>
                  <a:pt x="91" y="1192191"/>
                </a:cubicBezTo>
                <a:cubicBezTo>
                  <a:pt x="5737" y="760206"/>
                  <a:pt x="618572" y="644439"/>
                  <a:pt x="902059" y="628517"/>
                </a:cubicBezTo>
                <a:lnTo>
                  <a:pt x="902439" y="628517"/>
                </a:lnTo>
                <a:cubicBezTo>
                  <a:pt x="1095469" y="617734"/>
                  <a:pt x="1333790" y="763124"/>
                  <a:pt x="1517748" y="674951"/>
                </a:cubicBezTo>
                <a:cubicBezTo>
                  <a:pt x="1806563" y="536031"/>
                  <a:pt x="1743637" y="178834"/>
                  <a:pt x="2010630" y="70426"/>
                </a:cubicBezTo>
                <a:lnTo>
                  <a:pt x="2011328" y="70426"/>
                </a:lnTo>
                <a:cubicBezTo>
                  <a:pt x="2269631" y="-34113"/>
                  <a:pt x="2593905" y="-29736"/>
                  <a:pt x="2862358" y="127516"/>
                </a:cubicBezTo>
                <a:cubicBezTo>
                  <a:pt x="3028111" y="224506"/>
                  <a:pt x="3100933" y="308493"/>
                  <a:pt x="3162781" y="406245"/>
                </a:cubicBezTo>
                <a:cubicBezTo>
                  <a:pt x="2932833" y="764456"/>
                  <a:pt x="2819603" y="947844"/>
                  <a:pt x="2589655" y="1306055"/>
                </a:cubicBezTo>
              </a:path>
            </a:pathLst>
          </a:custGeom>
          <a:solidFill>
            <a:schemeClr val="accent1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4" name="任意多边形: 形状 32"/>
          <p:cNvSpPr/>
          <p:nvPr>
            <p:custDataLst>
              <p:tags r:id="rId88"/>
            </p:custDataLst>
          </p:nvPr>
        </p:nvSpPr>
        <p:spPr>
          <a:xfrm>
            <a:off x="9921875" y="6045200"/>
            <a:ext cx="1945640" cy="814705"/>
          </a:xfrm>
          <a:custGeom>
            <a:avLst/>
            <a:gdLst>
              <a:gd name="connsiteX0" fmla="*/ 460340 w 1945648"/>
              <a:gd name="connsiteY0" fmla="*/ 809996 h 814500"/>
              <a:gd name="connsiteX1" fmla="*/ 955125 w 1945648"/>
              <a:gd name="connsiteY1" fmla="*/ 809996 h 814500"/>
              <a:gd name="connsiteX2" fmla="*/ 1441536 w 1945648"/>
              <a:gd name="connsiteY2" fmla="*/ 809996 h 814500"/>
              <a:gd name="connsiteX3" fmla="*/ 1917798 w 1945648"/>
              <a:gd name="connsiteY3" fmla="*/ 809996 h 814500"/>
              <a:gd name="connsiteX4" fmla="*/ 1917798 w 1945648"/>
              <a:gd name="connsiteY4" fmla="*/ 809996 h 814500"/>
              <a:gd name="connsiteX5" fmla="*/ 1584453 w 1945648"/>
              <a:gd name="connsiteY5" fmla="*/ 16058 h 814500"/>
              <a:gd name="connsiteX6" fmla="*/ 1129695 w 1945648"/>
              <a:gd name="connsiteY6" fmla="*/ 214923 h 814500"/>
              <a:gd name="connsiteX7" fmla="*/ 935397 w 1945648"/>
              <a:gd name="connsiteY7" fmla="*/ 612907 h 814500"/>
              <a:gd name="connsiteX8" fmla="*/ 665486 w 1945648"/>
              <a:gd name="connsiteY8" fmla="*/ 724551 h 814500"/>
              <a:gd name="connsiteX9" fmla="*/ 2411 w 1945648"/>
              <a:gd name="connsiteY9" fmla="*/ 807015 h 814500"/>
              <a:gd name="connsiteX10" fmla="*/ 0 w 1945648"/>
              <a:gd name="connsiteY10" fmla="*/ 810187 h 81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45648" h="814500">
                <a:moveTo>
                  <a:pt x="460340" y="809996"/>
                </a:moveTo>
                <a:lnTo>
                  <a:pt x="955125" y="809996"/>
                </a:lnTo>
                <a:cubicBezTo>
                  <a:pt x="1114471" y="809996"/>
                  <a:pt x="1285616" y="810377"/>
                  <a:pt x="1441536" y="809996"/>
                </a:cubicBezTo>
                <a:cubicBezTo>
                  <a:pt x="1600121" y="809996"/>
                  <a:pt x="1759213" y="812216"/>
                  <a:pt x="1917798" y="809996"/>
                </a:cubicBezTo>
                <a:cubicBezTo>
                  <a:pt x="1922873" y="796866"/>
                  <a:pt x="1913421" y="823508"/>
                  <a:pt x="1917798" y="809996"/>
                </a:cubicBezTo>
                <a:cubicBezTo>
                  <a:pt x="2002419" y="547697"/>
                  <a:pt x="1895025" y="123832"/>
                  <a:pt x="1584453" y="16058"/>
                </a:cubicBezTo>
                <a:cubicBezTo>
                  <a:pt x="1413181" y="-43444"/>
                  <a:pt x="1222880" y="64711"/>
                  <a:pt x="1129695" y="214923"/>
                </a:cubicBezTo>
                <a:cubicBezTo>
                  <a:pt x="1024712" y="384418"/>
                  <a:pt x="1050720" y="504182"/>
                  <a:pt x="935397" y="612907"/>
                </a:cubicBezTo>
                <a:cubicBezTo>
                  <a:pt x="845575" y="697465"/>
                  <a:pt x="735200" y="714402"/>
                  <a:pt x="665486" y="724551"/>
                </a:cubicBezTo>
                <a:cubicBezTo>
                  <a:pt x="459642" y="755443"/>
                  <a:pt x="150783" y="610370"/>
                  <a:pt x="2411" y="807015"/>
                </a:cubicBezTo>
                <a:cubicBezTo>
                  <a:pt x="0" y="810187"/>
                  <a:pt x="6851" y="796866"/>
                  <a:pt x="0" y="810187"/>
                </a:cubicBezTo>
                <a:close/>
              </a:path>
            </a:pathLst>
          </a:custGeom>
          <a:solidFill>
            <a:schemeClr val="accent5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5" name="任意多边形: 形状 33"/>
          <p:cNvSpPr/>
          <p:nvPr>
            <p:custDataLst>
              <p:tags r:id="rId89"/>
            </p:custDataLst>
          </p:nvPr>
        </p:nvSpPr>
        <p:spPr>
          <a:xfrm>
            <a:off x="9918700" y="6045200"/>
            <a:ext cx="1949450" cy="813435"/>
          </a:xfrm>
          <a:custGeom>
            <a:avLst/>
            <a:gdLst>
              <a:gd name="connsiteX0" fmla="*/ 627363 w 1949265"/>
              <a:gd name="connsiteY0" fmla="*/ 809996 h 813680"/>
              <a:gd name="connsiteX1" fmla="*/ 1921415 w 1949265"/>
              <a:gd name="connsiteY1" fmla="*/ 809996 h 813680"/>
              <a:gd name="connsiteX2" fmla="*/ 1921415 w 1949265"/>
              <a:gd name="connsiteY2" fmla="*/ 809996 h 813680"/>
              <a:gd name="connsiteX3" fmla="*/ 1588070 w 1949265"/>
              <a:gd name="connsiteY3" fmla="*/ 16058 h 813680"/>
              <a:gd name="connsiteX4" fmla="*/ 1133312 w 1949265"/>
              <a:gd name="connsiteY4" fmla="*/ 214923 h 813680"/>
              <a:gd name="connsiteX5" fmla="*/ 939014 w 1949265"/>
              <a:gd name="connsiteY5" fmla="*/ 612907 h 813680"/>
              <a:gd name="connsiteX6" fmla="*/ 669102 w 1949265"/>
              <a:gd name="connsiteY6" fmla="*/ 724551 h 813680"/>
              <a:gd name="connsiteX7" fmla="*/ 6028 w 1949265"/>
              <a:gd name="connsiteY7" fmla="*/ 807015 h 813680"/>
              <a:gd name="connsiteX8" fmla="*/ 6028 w 1949265"/>
              <a:gd name="connsiteY8" fmla="*/ 807015 h 813680"/>
              <a:gd name="connsiteX9" fmla="*/ 627363 w 1949265"/>
              <a:gd name="connsiteY9" fmla="*/ 809996 h 813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49265" h="813680">
                <a:moveTo>
                  <a:pt x="627363" y="809996"/>
                </a:moveTo>
                <a:cubicBezTo>
                  <a:pt x="1054274" y="809489"/>
                  <a:pt x="1494251" y="811265"/>
                  <a:pt x="1921415" y="809996"/>
                </a:cubicBezTo>
                <a:cubicBezTo>
                  <a:pt x="1932643" y="745801"/>
                  <a:pt x="1920654" y="812343"/>
                  <a:pt x="1921415" y="809996"/>
                </a:cubicBezTo>
                <a:cubicBezTo>
                  <a:pt x="2006036" y="547697"/>
                  <a:pt x="1898643" y="123832"/>
                  <a:pt x="1588070" y="16058"/>
                </a:cubicBezTo>
                <a:cubicBezTo>
                  <a:pt x="1416798" y="-43444"/>
                  <a:pt x="1226496" y="64711"/>
                  <a:pt x="1133312" y="214923"/>
                </a:cubicBezTo>
                <a:cubicBezTo>
                  <a:pt x="1028329" y="384418"/>
                  <a:pt x="1054337" y="504182"/>
                  <a:pt x="939014" y="612907"/>
                </a:cubicBezTo>
                <a:cubicBezTo>
                  <a:pt x="849191" y="697465"/>
                  <a:pt x="738817" y="714402"/>
                  <a:pt x="669102" y="724551"/>
                </a:cubicBezTo>
                <a:cubicBezTo>
                  <a:pt x="463260" y="755443"/>
                  <a:pt x="156049" y="611956"/>
                  <a:pt x="6028" y="807015"/>
                </a:cubicBezTo>
                <a:cubicBezTo>
                  <a:pt x="-11227" y="829407"/>
                  <a:pt x="14972" y="781007"/>
                  <a:pt x="6028" y="807015"/>
                </a:cubicBezTo>
                <a:cubicBezTo>
                  <a:pt x="226588" y="806825"/>
                  <a:pt x="406550" y="809996"/>
                  <a:pt x="627363" y="809996"/>
                </a:cubicBezTo>
                <a:close/>
              </a:path>
            </a:pathLst>
          </a:custGeom>
          <a:solidFill>
            <a:schemeClr val="accent5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6" name="任意多边形: 形状 34"/>
          <p:cNvSpPr/>
          <p:nvPr>
            <p:custDataLst>
              <p:tags r:id="rId90"/>
            </p:custDataLst>
          </p:nvPr>
        </p:nvSpPr>
        <p:spPr>
          <a:xfrm>
            <a:off x="11066145" y="5307965"/>
            <a:ext cx="1115060" cy="1548765"/>
          </a:xfrm>
          <a:custGeom>
            <a:avLst/>
            <a:gdLst>
              <a:gd name="connsiteX0" fmla="*/ 1115273 w 1115272"/>
              <a:gd name="connsiteY0" fmla="*/ 1406525 h 1548616"/>
              <a:gd name="connsiteX1" fmla="*/ 1114829 w 1115272"/>
              <a:gd name="connsiteY1" fmla="*/ 1249906 h 1548616"/>
              <a:gd name="connsiteX2" fmla="*/ 952946 w 1115272"/>
              <a:gd name="connsiteY2" fmla="*/ 1186473 h 1548616"/>
              <a:gd name="connsiteX3" fmla="*/ 892810 w 1115272"/>
              <a:gd name="connsiteY3" fmla="*/ 1158879 h 1548616"/>
              <a:gd name="connsiteX4" fmla="*/ 819164 w 1115272"/>
              <a:gd name="connsiteY4" fmla="*/ 1096650 h 1548616"/>
              <a:gd name="connsiteX5" fmla="*/ 644213 w 1115272"/>
              <a:gd name="connsiteY5" fmla="*/ 480073 h 1548616"/>
              <a:gd name="connsiteX6" fmla="*/ 408238 w 1115272"/>
              <a:gd name="connsiteY6" fmla="*/ 362022 h 1548616"/>
              <a:gd name="connsiteX7" fmla="*/ 290188 w 1115272"/>
              <a:gd name="connsiteY7" fmla="*/ 201851 h 1548616"/>
              <a:gd name="connsiteX8" fmla="*/ 225549 w 1115272"/>
              <a:gd name="connsiteY8" fmla="*/ 28043 h 1548616"/>
              <a:gd name="connsiteX9" fmla="*/ 24083 w 1115272"/>
              <a:gd name="connsiteY9" fmla="*/ 74159 h 1548616"/>
              <a:gd name="connsiteX10" fmla="*/ 36262 w 1115272"/>
              <a:gd name="connsiteY10" fmla="*/ 308421 h 1548616"/>
              <a:gd name="connsiteX11" fmla="*/ 191358 w 1115272"/>
              <a:gd name="connsiteY11" fmla="*/ 491618 h 1548616"/>
              <a:gd name="connsiteX12" fmla="*/ 351719 w 1115272"/>
              <a:gd name="connsiteY12" fmla="*/ 792358 h 1548616"/>
              <a:gd name="connsiteX13" fmla="*/ 507068 w 1115272"/>
              <a:gd name="connsiteY13" fmla="*/ 1277247 h 1548616"/>
              <a:gd name="connsiteX14" fmla="*/ 835022 w 1115272"/>
              <a:gd name="connsiteY14" fmla="*/ 1547602 h 1548616"/>
              <a:gd name="connsiteX15" fmla="*/ 1114829 w 1115272"/>
              <a:gd name="connsiteY15" fmla="*/ 1547602 h 1548616"/>
              <a:gd name="connsiteX16" fmla="*/ 1115273 w 1115272"/>
              <a:gd name="connsiteY16" fmla="*/ 1406525 h 1548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115272" h="1548616">
                <a:moveTo>
                  <a:pt x="1115273" y="1406525"/>
                </a:moveTo>
                <a:cubicBezTo>
                  <a:pt x="1115273" y="1355778"/>
                  <a:pt x="1114893" y="1300717"/>
                  <a:pt x="1114829" y="1249906"/>
                </a:cubicBezTo>
                <a:cubicBezTo>
                  <a:pt x="1059642" y="1220410"/>
                  <a:pt x="1011051" y="1208231"/>
                  <a:pt x="952946" y="1186473"/>
                </a:cubicBezTo>
                <a:cubicBezTo>
                  <a:pt x="932266" y="1178734"/>
                  <a:pt x="912158" y="1169536"/>
                  <a:pt x="892810" y="1158879"/>
                </a:cubicBezTo>
                <a:cubicBezTo>
                  <a:pt x="864202" y="1143528"/>
                  <a:pt x="839082" y="1122341"/>
                  <a:pt x="819164" y="1096650"/>
                </a:cubicBezTo>
                <a:cubicBezTo>
                  <a:pt x="687284" y="919987"/>
                  <a:pt x="831343" y="637072"/>
                  <a:pt x="644213" y="480073"/>
                </a:cubicBezTo>
                <a:cubicBezTo>
                  <a:pt x="576084" y="422982"/>
                  <a:pt x="482139" y="410803"/>
                  <a:pt x="408238" y="362022"/>
                </a:cubicBezTo>
                <a:cubicBezTo>
                  <a:pt x="351529" y="323892"/>
                  <a:pt x="309852" y="267290"/>
                  <a:pt x="290188" y="201851"/>
                </a:cubicBezTo>
                <a:cubicBezTo>
                  <a:pt x="271983" y="141716"/>
                  <a:pt x="269953" y="70861"/>
                  <a:pt x="225549" y="28043"/>
                </a:cubicBezTo>
                <a:cubicBezTo>
                  <a:pt x="167951" y="-27525"/>
                  <a:pt x="63919" y="3240"/>
                  <a:pt x="24083" y="74159"/>
                </a:cubicBezTo>
                <a:cubicBezTo>
                  <a:pt x="-15754" y="145078"/>
                  <a:pt x="-2306" y="237184"/>
                  <a:pt x="36262" y="308421"/>
                </a:cubicBezTo>
                <a:cubicBezTo>
                  <a:pt x="74830" y="379657"/>
                  <a:pt x="134711" y="435289"/>
                  <a:pt x="191358" y="491618"/>
                </a:cubicBezTo>
                <a:cubicBezTo>
                  <a:pt x="275345" y="575604"/>
                  <a:pt x="340554" y="667330"/>
                  <a:pt x="351719" y="792358"/>
                </a:cubicBezTo>
                <a:cubicBezTo>
                  <a:pt x="369671" y="993888"/>
                  <a:pt x="332688" y="1142703"/>
                  <a:pt x="507068" y="1277247"/>
                </a:cubicBezTo>
                <a:cubicBezTo>
                  <a:pt x="616682" y="1361614"/>
                  <a:pt x="774506" y="1411980"/>
                  <a:pt x="835022" y="1547602"/>
                </a:cubicBezTo>
                <a:cubicBezTo>
                  <a:pt x="930173" y="1547602"/>
                  <a:pt x="1019361" y="1548617"/>
                  <a:pt x="1114829" y="1547602"/>
                </a:cubicBezTo>
                <a:cubicBezTo>
                  <a:pt x="1114829" y="1497616"/>
                  <a:pt x="1115273" y="1457716"/>
                  <a:pt x="1115273" y="1406525"/>
                </a:cubicBezTo>
                <a:close/>
              </a:path>
            </a:pathLst>
          </a:custGeom>
          <a:solidFill>
            <a:schemeClr val="accent3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7" name="任意多边形: 形状 35"/>
          <p:cNvSpPr/>
          <p:nvPr>
            <p:custDataLst>
              <p:tags r:id="rId91"/>
            </p:custDataLst>
          </p:nvPr>
        </p:nvSpPr>
        <p:spPr>
          <a:xfrm>
            <a:off x="11177905" y="5448935"/>
            <a:ext cx="975360" cy="1406525"/>
          </a:xfrm>
          <a:custGeom>
            <a:avLst/>
            <a:gdLst>
              <a:gd name="connsiteX0" fmla="*/ 967561 w 975110"/>
              <a:gd name="connsiteY0" fmla="*/ 1406152 h 1406810"/>
              <a:gd name="connsiteX1" fmla="*/ 975110 w 975110"/>
              <a:gd name="connsiteY1" fmla="*/ 1406152 h 1406810"/>
              <a:gd name="connsiteX2" fmla="*/ 957412 w 975110"/>
              <a:gd name="connsiteY2" fmla="*/ 1349061 h 1406810"/>
              <a:gd name="connsiteX3" fmla="*/ 929310 w 975110"/>
              <a:gd name="connsiteY3" fmla="*/ 1293113 h 1406810"/>
              <a:gd name="connsiteX4" fmla="*/ 851033 w 975110"/>
              <a:gd name="connsiteY4" fmla="*/ 1196820 h 1406810"/>
              <a:gd name="connsiteX5" fmla="*/ 753408 w 975110"/>
              <a:gd name="connsiteY5" fmla="*/ 1122792 h 1406810"/>
              <a:gd name="connsiteX6" fmla="*/ 700251 w 975110"/>
              <a:gd name="connsiteY6" fmla="*/ 1093486 h 1406810"/>
              <a:gd name="connsiteX7" fmla="*/ 672848 w 975110"/>
              <a:gd name="connsiteY7" fmla="*/ 1080799 h 1406810"/>
              <a:gd name="connsiteX8" fmla="*/ 646268 w 975110"/>
              <a:gd name="connsiteY8" fmla="*/ 1068620 h 1406810"/>
              <a:gd name="connsiteX9" fmla="*/ 560252 w 975110"/>
              <a:gd name="connsiteY9" fmla="*/ 1003918 h 1406810"/>
              <a:gd name="connsiteX10" fmla="*/ 495422 w 975110"/>
              <a:gd name="connsiteY10" fmla="*/ 909972 h 1406810"/>
              <a:gd name="connsiteX11" fmla="*/ 447594 w 975110"/>
              <a:gd name="connsiteY11" fmla="*/ 802134 h 1406810"/>
              <a:gd name="connsiteX12" fmla="*/ 398686 w 975110"/>
              <a:gd name="connsiteY12" fmla="*/ 568571 h 1406810"/>
              <a:gd name="connsiteX13" fmla="*/ 368554 w 975110"/>
              <a:gd name="connsiteY13" fmla="*/ 448046 h 1406810"/>
              <a:gd name="connsiteX14" fmla="*/ 338234 w 975110"/>
              <a:gd name="connsiteY14" fmla="*/ 391970 h 1406810"/>
              <a:gd name="connsiteX15" fmla="*/ 293830 w 975110"/>
              <a:gd name="connsiteY15" fmla="*/ 348074 h 1406810"/>
              <a:gd name="connsiteX16" fmla="*/ 192018 w 975110"/>
              <a:gd name="connsiteY16" fmla="*/ 285719 h 1406810"/>
              <a:gd name="connsiteX17" fmla="*/ 143491 w 975110"/>
              <a:gd name="connsiteY17" fmla="*/ 254002 h 1406810"/>
              <a:gd name="connsiteX18" fmla="*/ 4634 w 975110"/>
              <a:gd name="connsiteY18" fmla="*/ 1598 h 1406810"/>
              <a:gd name="connsiteX19" fmla="*/ 2097 w 975110"/>
              <a:gd name="connsiteY19" fmla="*/ -559 h 1406810"/>
              <a:gd name="connsiteX20" fmla="*/ 3 w 975110"/>
              <a:gd name="connsiteY20" fmla="*/ 2042 h 1406810"/>
              <a:gd name="connsiteX21" fmla="*/ 8821 w 975110"/>
              <a:gd name="connsiteY21" fmla="*/ 62622 h 1406810"/>
              <a:gd name="connsiteX22" fmla="*/ 26836 w 975110"/>
              <a:gd name="connsiteY22" fmla="*/ 121171 h 1406810"/>
              <a:gd name="connsiteX23" fmla="*/ 54113 w 975110"/>
              <a:gd name="connsiteY23" fmla="*/ 175914 h 1406810"/>
              <a:gd name="connsiteX24" fmla="*/ 89953 w 975110"/>
              <a:gd name="connsiteY24" fmla="*/ 225203 h 1406810"/>
              <a:gd name="connsiteX25" fmla="*/ 133405 w 975110"/>
              <a:gd name="connsiteY25" fmla="*/ 267640 h 1406810"/>
              <a:gd name="connsiteX26" fmla="*/ 182503 w 975110"/>
              <a:gd name="connsiteY26" fmla="*/ 302529 h 1406810"/>
              <a:gd name="connsiteX27" fmla="*/ 279621 w 975110"/>
              <a:gd name="connsiteY27" fmla="*/ 367231 h 1406810"/>
              <a:gd name="connsiteX28" fmla="*/ 318569 w 975110"/>
              <a:gd name="connsiteY28" fmla="*/ 407892 h 1406810"/>
              <a:gd name="connsiteX29" fmla="*/ 343943 w 975110"/>
              <a:gd name="connsiteY29" fmla="*/ 458132 h 1406810"/>
              <a:gd name="connsiteX30" fmla="*/ 369316 w 975110"/>
              <a:gd name="connsiteY30" fmla="*/ 573518 h 1406810"/>
              <a:gd name="connsiteX31" fmla="*/ 384476 w 975110"/>
              <a:gd name="connsiteY31" fmla="*/ 694423 h 1406810"/>
              <a:gd name="connsiteX32" fmla="*/ 395641 w 975110"/>
              <a:gd name="connsiteY32" fmla="*/ 755637 h 1406810"/>
              <a:gd name="connsiteX33" fmla="*/ 413149 w 975110"/>
              <a:gd name="connsiteY33" fmla="*/ 815645 h 1406810"/>
              <a:gd name="connsiteX34" fmla="*/ 459519 w 975110"/>
              <a:gd name="connsiteY34" fmla="*/ 929826 h 1406810"/>
              <a:gd name="connsiteX35" fmla="*/ 526569 w 975110"/>
              <a:gd name="connsiteY35" fmla="*/ 1035635 h 1406810"/>
              <a:gd name="connsiteX36" fmla="*/ 548136 w 975110"/>
              <a:gd name="connsiteY36" fmla="*/ 1059105 h 1406810"/>
              <a:gd name="connsiteX37" fmla="*/ 572114 w 975110"/>
              <a:gd name="connsiteY37" fmla="*/ 1080419 h 1406810"/>
              <a:gd name="connsiteX38" fmla="*/ 598566 w 975110"/>
              <a:gd name="connsiteY38" fmla="*/ 1098878 h 1406810"/>
              <a:gd name="connsiteX39" fmla="*/ 612395 w 975110"/>
              <a:gd name="connsiteY39" fmla="*/ 1107188 h 1406810"/>
              <a:gd name="connsiteX40" fmla="*/ 626985 w 975110"/>
              <a:gd name="connsiteY40" fmla="*/ 1114102 h 1406810"/>
              <a:gd name="connsiteX41" fmla="*/ 654007 w 975110"/>
              <a:gd name="connsiteY41" fmla="*/ 1126282 h 1406810"/>
              <a:gd name="connsiteX42" fmla="*/ 679889 w 975110"/>
              <a:gd name="connsiteY42" fmla="*/ 1138271 h 1406810"/>
              <a:gd name="connsiteX43" fmla="*/ 730636 w 975110"/>
              <a:gd name="connsiteY43" fmla="*/ 1164532 h 1406810"/>
              <a:gd name="connsiteX44" fmla="*/ 902796 w 975110"/>
              <a:gd name="connsiteY44" fmla="*/ 1312206 h 1406810"/>
              <a:gd name="connsiteX45" fmla="*/ 952528 w 975110"/>
              <a:gd name="connsiteY45" fmla="*/ 1406152 h 1406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975110" h="1406810">
                <a:moveTo>
                  <a:pt x="967561" y="1406152"/>
                </a:moveTo>
                <a:cubicBezTo>
                  <a:pt x="970099" y="1406279"/>
                  <a:pt x="972573" y="1406279"/>
                  <a:pt x="975110" y="1406152"/>
                </a:cubicBezTo>
                <a:cubicBezTo>
                  <a:pt x="970797" y="1386678"/>
                  <a:pt x="964897" y="1367584"/>
                  <a:pt x="957412" y="1349061"/>
                </a:cubicBezTo>
                <a:cubicBezTo>
                  <a:pt x="949483" y="1329714"/>
                  <a:pt x="940095" y="1311001"/>
                  <a:pt x="929310" y="1293113"/>
                </a:cubicBezTo>
                <a:cubicBezTo>
                  <a:pt x="907617" y="1257716"/>
                  <a:pt x="881291" y="1225302"/>
                  <a:pt x="851033" y="1196820"/>
                </a:cubicBezTo>
                <a:cubicBezTo>
                  <a:pt x="820966" y="1169036"/>
                  <a:pt x="788297" y="1144233"/>
                  <a:pt x="753408" y="1122792"/>
                </a:cubicBezTo>
                <a:cubicBezTo>
                  <a:pt x="735901" y="1112516"/>
                  <a:pt x="718329" y="1102430"/>
                  <a:pt x="700251" y="1093486"/>
                </a:cubicBezTo>
                <a:cubicBezTo>
                  <a:pt x="691370" y="1088665"/>
                  <a:pt x="682109" y="1084606"/>
                  <a:pt x="672848" y="1080799"/>
                </a:cubicBezTo>
                <a:cubicBezTo>
                  <a:pt x="663586" y="1076993"/>
                  <a:pt x="653817" y="1072299"/>
                  <a:pt x="646268" y="1068620"/>
                </a:cubicBezTo>
                <a:cubicBezTo>
                  <a:pt x="613347" y="1053333"/>
                  <a:pt x="584040" y="1031321"/>
                  <a:pt x="560252" y="1003918"/>
                </a:cubicBezTo>
                <a:cubicBezTo>
                  <a:pt x="534815" y="975435"/>
                  <a:pt x="513057" y="943845"/>
                  <a:pt x="495422" y="909972"/>
                </a:cubicBezTo>
                <a:cubicBezTo>
                  <a:pt x="477091" y="875127"/>
                  <a:pt x="461105" y="839103"/>
                  <a:pt x="447594" y="802134"/>
                </a:cubicBezTo>
                <a:cubicBezTo>
                  <a:pt x="418540" y="729693"/>
                  <a:pt x="412007" y="649385"/>
                  <a:pt x="398686" y="568571"/>
                </a:cubicBezTo>
                <a:cubicBezTo>
                  <a:pt x="392723" y="527484"/>
                  <a:pt x="382637" y="487102"/>
                  <a:pt x="368554" y="448046"/>
                </a:cubicBezTo>
                <a:cubicBezTo>
                  <a:pt x="361450" y="427893"/>
                  <a:pt x="351174" y="408971"/>
                  <a:pt x="338234" y="391970"/>
                </a:cubicBezTo>
                <a:cubicBezTo>
                  <a:pt x="325356" y="375503"/>
                  <a:pt x="310450" y="360748"/>
                  <a:pt x="293830" y="348074"/>
                </a:cubicBezTo>
                <a:cubicBezTo>
                  <a:pt x="261225" y="323081"/>
                  <a:pt x="225638" y="305320"/>
                  <a:pt x="192018" y="285719"/>
                </a:cubicBezTo>
                <a:cubicBezTo>
                  <a:pt x="175208" y="276134"/>
                  <a:pt x="159033" y="265540"/>
                  <a:pt x="143491" y="254002"/>
                </a:cubicBezTo>
                <a:cubicBezTo>
                  <a:pt x="63945" y="193004"/>
                  <a:pt x="13578" y="101456"/>
                  <a:pt x="4634" y="1598"/>
                </a:cubicBezTo>
                <a:cubicBezTo>
                  <a:pt x="4508" y="317"/>
                  <a:pt x="3366" y="-635"/>
                  <a:pt x="2097" y="-559"/>
                </a:cubicBezTo>
                <a:cubicBezTo>
                  <a:pt x="828" y="-362"/>
                  <a:pt x="-60" y="761"/>
                  <a:pt x="3" y="2042"/>
                </a:cubicBezTo>
                <a:cubicBezTo>
                  <a:pt x="1589" y="22411"/>
                  <a:pt x="4508" y="42653"/>
                  <a:pt x="8821" y="62622"/>
                </a:cubicBezTo>
                <a:cubicBezTo>
                  <a:pt x="13388" y="82552"/>
                  <a:pt x="19415" y="102122"/>
                  <a:pt x="26836" y="121171"/>
                </a:cubicBezTo>
                <a:cubicBezTo>
                  <a:pt x="34512" y="140087"/>
                  <a:pt x="43646" y="158388"/>
                  <a:pt x="54113" y="175914"/>
                </a:cubicBezTo>
                <a:cubicBezTo>
                  <a:pt x="64770" y="193251"/>
                  <a:pt x="76758" y="209731"/>
                  <a:pt x="89953" y="225203"/>
                </a:cubicBezTo>
                <a:cubicBezTo>
                  <a:pt x="103338" y="240433"/>
                  <a:pt x="117864" y="254623"/>
                  <a:pt x="133405" y="267640"/>
                </a:cubicBezTo>
                <a:cubicBezTo>
                  <a:pt x="149073" y="280232"/>
                  <a:pt x="165440" y="291878"/>
                  <a:pt x="182503" y="302529"/>
                </a:cubicBezTo>
                <a:cubicBezTo>
                  <a:pt x="215996" y="323842"/>
                  <a:pt x="250314" y="342873"/>
                  <a:pt x="279621" y="367231"/>
                </a:cubicBezTo>
                <a:cubicBezTo>
                  <a:pt x="294274" y="379068"/>
                  <a:pt x="307405" y="392732"/>
                  <a:pt x="318569" y="407892"/>
                </a:cubicBezTo>
                <a:cubicBezTo>
                  <a:pt x="329607" y="423199"/>
                  <a:pt x="338170" y="440155"/>
                  <a:pt x="343943" y="458132"/>
                </a:cubicBezTo>
                <a:cubicBezTo>
                  <a:pt x="356249" y="495647"/>
                  <a:pt x="364749" y="534303"/>
                  <a:pt x="369316" y="573518"/>
                </a:cubicBezTo>
                <a:cubicBezTo>
                  <a:pt x="374708" y="613291"/>
                  <a:pt x="378451" y="653699"/>
                  <a:pt x="384476" y="694423"/>
                </a:cubicBezTo>
                <a:cubicBezTo>
                  <a:pt x="387331" y="714786"/>
                  <a:pt x="390820" y="735211"/>
                  <a:pt x="395641" y="755637"/>
                </a:cubicBezTo>
                <a:cubicBezTo>
                  <a:pt x="400398" y="775936"/>
                  <a:pt x="406235" y="795968"/>
                  <a:pt x="413149" y="815645"/>
                </a:cubicBezTo>
                <a:cubicBezTo>
                  <a:pt x="426089" y="854683"/>
                  <a:pt x="441567" y="892826"/>
                  <a:pt x="459519" y="929826"/>
                </a:cubicBezTo>
                <a:cubicBezTo>
                  <a:pt x="477407" y="967760"/>
                  <a:pt x="499927" y="1003283"/>
                  <a:pt x="526569" y="1035635"/>
                </a:cubicBezTo>
                <a:cubicBezTo>
                  <a:pt x="532912" y="1043944"/>
                  <a:pt x="540841" y="1051366"/>
                  <a:pt x="548136" y="1059105"/>
                </a:cubicBezTo>
                <a:cubicBezTo>
                  <a:pt x="555431" y="1066844"/>
                  <a:pt x="563804" y="1073695"/>
                  <a:pt x="572114" y="1080419"/>
                </a:cubicBezTo>
                <a:cubicBezTo>
                  <a:pt x="580551" y="1087079"/>
                  <a:pt x="589368" y="1093296"/>
                  <a:pt x="598566" y="1098878"/>
                </a:cubicBezTo>
                <a:lnTo>
                  <a:pt x="612395" y="1107188"/>
                </a:lnTo>
                <a:lnTo>
                  <a:pt x="626985" y="1114102"/>
                </a:lnTo>
                <a:cubicBezTo>
                  <a:pt x="637198" y="1118923"/>
                  <a:pt x="645063" y="1122285"/>
                  <a:pt x="654007" y="1126282"/>
                </a:cubicBezTo>
                <a:cubicBezTo>
                  <a:pt x="662952" y="1130278"/>
                  <a:pt x="671389" y="1134020"/>
                  <a:pt x="679889" y="1138271"/>
                </a:cubicBezTo>
                <a:cubicBezTo>
                  <a:pt x="697206" y="1146263"/>
                  <a:pt x="713953" y="1155334"/>
                  <a:pt x="730636" y="1164532"/>
                </a:cubicBezTo>
                <a:cubicBezTo>
                  <a:pt x="796924" y="1201768"/>
                  <a:pt x="857504" y="1250105"/>
                  <a:pt x="902796" y="1312206"/>
                </a:cubicBezTo>
                <a:cubicBezTo>
                  <a:pt x="924046" y="1340815"/>
                  <a:pt x="940792" y="1372468"/>
                  <a:pt x="952528" y="1406152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8" name="任意多边形: 形状 36"/>
          <p:cNvSpPr/>
          <p:nvPr>
            <p:custDataLst>
              <p:tags r:id="rId92"/>
            </p:custDataLst>
          </p:nvPr>
        </p:nvSpPr>
        <p:spPr>
          <a:xfrm>
            <a:off x="11538585" y="4926965"/>
            <a:ext cx="642620" cy="1930400"/>
          </a:xfrm>
          <a:custGeom>
            <a:avLst/>
            <a:gdLst>
              <a:gd name="connsiteX0" fmla="*/ 642453 w 642903"/>
              <a:gd name="connsiteY0" fmla="*/ 1859620 h 1930221"/>
              <a:gd name="connsiteX1" fmla="*/ 642453 w 642903"/>
              <a:gd name="connsiteY1" fmla="*/ 1150556 h 1930221"/>
              <a:gd name="connsiteX2" fmla="*/ 642453 w 642903"/>
              <a:gd name="connsiteY2" fmla="*/ 788983 h 1930221"/>
              <a:gd name="connsiteX3" fmla="*/ 642453 w 642903"/>
              <a:gd name="connsiteY3" fmla="*/ 611368 h 1930221"/>
              <a:gd name="connsiteX4" fmla="*/ 642453 w 642903"/>
              <a:gd name="connsiteY4" fmla="*/ 434831 h 1930221"/>
              <a:gd name="connsiteX5" fmla="*/ 549269 w 642903"/>
              <a:gd name="connsiteY5" fmla="*/ 250872 h 1930221"/>
              <a:gd name="connsiteX6" fmla="*/ 305936 w 642903"/>
              <a:gd name="connsiteY6" fmla="*/ -9 h 1930221"/>
              <a:gd name="connsiteX7" fmla="*/ 78462 w 642903"/>
              <a:gd name="connsiteY7" fmla="*/ 240216 h 1930221"/>
              <a:gd name="connsiteX8" fmla="*/ 124769 w 642903"/>
              <a:gd name="connsiteY8" fmla="*/ 408316 h 1930221"/>
              <a:gd name="connsiteX9" fmla="*/ 11412 w 642903"/>
              <a:gd name="connsiteY9" fmla="*/ 682033 h 1930221"/>
              <a:gd name="connsiteX10" fmla="*/ 54294 w 642903"/>
              <a:gd name="connsiteY10" fmla="*/ 951691 h 1930221"/>
              <a:gd name="connsiteX11" fmla="*/ 145067 w 642903"/>
              <a:gd name="connsiteY11" fmla="*/ 1063017 h 1930221"/>
              <a:gd name="connsiteX12" fmla="*/ 151728 w 642903"/>
              <a:gd name="connsiteY12" fmla="*/ 1281293 h 1930221"/>
              <a:gd name="connsiteX13" fmla="*/ 84361 w 642903"/>
              <a:gd name="connsiteY13" fmla="*/ 1474005 h 1930221"/>
              <a:gd name="connsiteX14" fmla="*/ 109354 w 642903"/>
              <a:gd name="connsiteY14" fmla="*/ 1828030 h 1930221"/>
              <a:gd name="connsiteX15" fmla="*/ 178180 w 642903"/>
              <a:gd name="connsiteY15" fmla="*/ 1929525 h 1930221"/>
              <a:gd name="connsiteX16" fmla="*/ 642453 w 642903"/>
              <a:gd name="connsiteY16" fmla="*/ 1928637 h 1930221"/>
              <a:gd name="connsiteX17" fmla="*/ 642453 w 642903"/>
              <a:gd name="connsiteY17" fmla="*/ 1859620 h 1930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642903" h="1930221">
                <a:moveTo>
                  <a:pt x="642453" y="1859620"/>
                </a:moveTo>
                <a:cubicBezTo>
                  <a:pt x="642453" y="1621173"/>
                  <a:pt x="642453" y="1389131"/>
                  <a:pt x="642453" y="1150556"/>
                </a:cubicBezTo>
                <a:cubicBezTo>
                  <a:pt x="642453" y="1030031"/>
                  <a:pt x="642453" y="909507"/>
                  <a:pt x="642453" y="788983"/>
                </a:cubicBezTo>
                <a:cubicBezTo>
                  <a:pt x="642453" y="731004"/>
                  <a:pt x="643278" y="669346"/>
                  <a:pt x="642453" y="611368"/>
                </a:cubicBezTo>
                <a:cubicBezTo>
                  <a:pt x="641628" y="556180"/>
                  <a:pt x="642453" y="489891"/>
                  <a:pt x="642453" y="434831"/>
                </a:cubicBezTo>
                <a:cubicBezTo>
                  <a:pt x="594941" y="391125"/>
                  <a:pt x="568299" y="350020"/>
                  <a:pt x="549269" y="250872"/>
                </a:cubicBezTo>
                <a:cubicBezTo>
                  <a:pt x="524973" y="124005"/>
                  <a:pt x="427856" y="9824"/>
                  <a:pt x="305936" y="-9"/>
                </a:cubicBezTo>
                <a:cubicBezTo>
                  <a:pt x="184016" y="-9841"/>
                  <a:pt x="57593" y="112714"/>
                  <a:pt x="78462" y="240216"/>
                </a:cubicBezTo>
                <a:cubicBezTo>
                  <a:pt x="87913" y="298131"/>
                  <a:pt x="123437" y="349386"/>
                  <a:pt x="124769" y="408316"/>
                </a:cubicBezTo>
                <a:cubicBezTo>
                  <a:pt x="127179" y="510381"/>
                  <a:pt x="36722" y="587136"/>
                  <a:pt x="11412" y="682033"/>
                </a:cubicBezTo>
                <a:cubicBezTo>
                  <a:pt x="-12883" y="773315"/>
                  <a:pt x="1707" y="876204"/>
                  <a:pt x="54294" y="951691"/>
                </a:cubicBezTo>
                <a:cubicBezTo>
                  <a:pt x="81760" y="991210"/>
                  <a:pt x="117728" y="1023180"/>
                  <a:pt x="145067" y="1063017"/>
                </a:cubicBezTo>
                <a:cubicBezTo>
                  <a:pt x="190993" y="1130701"/>
                  <a:pt x="181542" y="1207139"/>
                  <a:pt x="151728" y="1281293"/>
                </a:cubicBezTo>
                <a:cubicBezTo>
                  <a:pt x="125530" y="1346376"/>
                  <a:pt x="100981" y="1410254"/>
                  <a:pt x="84361" y="1474005"/>
                </a:cubicBezTo>
                <a:cubicBezTo>
                  <a:pt x="54040" y="1590153"/>
                  <a:pt x="49853" y="1705984"/>
                  <a:pt x="109354" y="1828030"/>
                </a:cubicBezTo>
                <a:cubicBezTo>
                  <a:pt x="130668" y="1871610"/>
                  <a:pt x="144497" y="1896031"/>
                  <a:pt x="178180" y="1929525"/>
                </a:cubicBezTo>
                <a:cubicBezTo>
                  <a:pt x="337589" y="1930286"/>
                  <a:pt x="478540" y="1927494"/>
                  <a:pt x="642453" y="1928637"/>
                </a:cubicBezTo>
                <a:cubicBezTo>
                  <a:pt x="643468" y="1904976"/>
                  <a:pt x="642453" y="1883091"/>
                  <a:pt x="642453" y="1859620"/>
                </a:cubicBezTo>
                <a:close/>
              </a:path>
            </a:pathLst>
          </a:custGeom>
          <a:solidFill>
            <a:schemeClr val="accent4"/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9" name="任意多边形: 形状 37"/>
          <p:cNvSpPr/>
          <p:nvPr>
            <p:custDataLst>
              <p:tags r:id="rId93"/>
            </p:custDataLst>
          </p:nvPr>
        </p:nvSpPr>
        <p:spPr>
          <a:xfrm>
            <a:off x="11636375" y="5067300"/>
            <a:ext cx="544830" cy="1788795"/>
          </a:xfrm>
          <a:custGeom>
            <a:avLst/>
            <a:gdLst>
              <a:gd name="connsiteX0" fmla="*/ 441357 w 545135"/>
              <a:gd name="connsiteY0" fmla="*/ 1642578 h 1789038"/>
              <a:gd name="connsiteX1" fmla="*/ 444783 w 545135"/>
              <a:gd name="connsiteY1" fmla="*/ 1599887 h 1789038"/>
              <a:gd name="connsiteX2" fmla="*/ 451126 w 545135"/>
              <a:gd name="connsiteY2" fmla="*/ 1482280 h 1789038"/>
              <a:gd name="connsiteX3" fmla="*/ 453220 w 545135"/>
              <a:gd name="connsiteY3" fmla="*/ 1364611 h 1789038"/>
              <a:gd name="connsiteX4" fmla="*/ 416174 w 545135"/>
              <a:gd name="connsiteY4" fmla="*/ 896722 h 1789038"/>
              <a:gd name="connsiteX5" fmla="*/ 393275 w 545135"/>
              <a:gd name="connsiteY5" fmla="*/ 745242 h 1789038"/>
              <a:gd name="connsiteX6" fmla="*/ 481385 w 545135"/>
              <a:gd name="connsiteY6" fmla="*/ 710162 h 1789038"/>
              <a:gd name="connsiteX7" fmla="*/ 544819 w 545135"/>
              <a:gd name="connsiteY7" fmla="*/ 661382 h 1789038"/>
              <a:gd name="connsiteX8" fmla="*/ 544375 w 545135"/>
              <a:gd name="connsiteY8" fmla="*/ 643367 h 1789038"/>
              <a:gd name="connsiteX9" fmla="*/ 473265 w 545135"/>
              <a:gd name="connsiteY9" fmla="*/ 695319 h 1789038"/>
              <a:gd name="connsiteX10" fmla="*/ 392514 w 545135"/>
              <a:gd name="connsiteY10" fmla="*/ 742387 h 1789038"/>
              <a:gd name="connsiteX11" fmla="*/ 327494 w 545135"/>
              <a:gd name="connsiteY11" fmla="*/ 437904 h 1789038"/>
              <a:gd name="connsiteX12" fmla="*/ 295777 w 545135"/>
              <a:gd name="connsiteY12" fmla="*/ 326007 h 1789038"/>
              <a:gd name="connsiteX13" fmla="*/ 259175 w 545135"/>
              <a:gd name="connsiteY13" fmla="*/ 216012 h 1789038"/>
              <a:gd name="connsiteX14" fmla="*/ 252832 w 545135"/>
              <a:gd name="connsiteY14" fmla="*/ 196982 h 1789038"/>
              <a:gd name="connsiteX15" fmla="*/ 252832 w 545135"/>
              <a:gd name="connsiteY15" fmla="*/ 196982 h 1789038"/>
              <a:gd name="connsiteX16" fmla="*/ 303579 w 545135"/>
              <a:gd name="connsiteY16" fmla="*/ 167993 h 1789038"/>
              <a:gd name="connsiteX17" fmla="*/ 357434 w 545135"/>
              <a:gd name="connsiteY17" fmla="*/ 61614 h 1789038"/>
              <a:gd name="connsiteX18" fmla="*/ 351091 w 545135"/>
              <a:gd name="connsiteY18" fmla="*/ 2621 h 1789038"/>
              <a:gd name="connsiteX19" fmla="*/ 350077 w 545135"/>
              <a:gd name="connsiteY19" fmla="*/ 1986 h 1789038"/>
              <a:gd name="connsiteX20" fmla="*/ 349315 w 545135"/>
              <a:gd name="connsiteY20" fmla="*/ 3065 h 1789038"/>
              <a:gd name="connsiteX21" fmla="*/ 349315 w 545135"/>
              <a:gd name="connsiteY21" fmla="*/ 3065 h 1789038"/>
              <a:gd name="connsiteX22" fmla="*/ 348681 w 545135"/>
              <a:gd name="connsiteY22" fmla="*/ 60155 h 1789038"/>
              <a:gd name="connsiteX23" fmla="*/ 327303 w 545135"/>
              <a:gd name="connsiteY23" fmla="*/ 111664 h 1789038"/>
              <a:gd name="connsiteX24" fmla="*/ 291526 w 545135"/>
              <a:gd name="connsiteY24" fmla="*/ 153720 h 1789038"/>
              <a:gd name="connsiteX25" fmla="*/ 252641 w 545135"/>
              <a:gd name="connsiteY25" fmla="*/ 195079 h 1789038"/>
              <a:gd name="connsiteX26" fmla="*/ 240970 w 545135"/>
              <a:gd name="connsiteY26" fmla="*/ 161078 h 1789038"/>
              <a:gd name="connsiteX27" fmla="*/ 219402 w 545135"/>
              <a:gd name="connsiteY27" fmla="*/ 107540 h 1789038"/>
              <a:gd name="connsiteX28" fmla="*/ 174998 w 545135"/>
              <a:gd name="connsiteY28" fmla="*/ 1098 h 1789038"/>
              <a:gd name="connsiteX29" fmla="*/ 171510 w 545135"/>
              <a:gd name="connsiteY29" fmla="*/ -367 h 1789038"/>
              <a:gd name="connsiteX30" fmla="*/ 171510 w 545135"/>
              <a:gd name="connsiteY30" fmla="*/ -361 h 1789038"/>
              <a:gd name="connsiteX31" fmla="*/ 169924 w 545135"/>
              <a:gd name="connsiteY31" fmla="*/ 3382 h 1789038"/>
              <a:gd name="connsiteX32" fmla="*/ 169924 w 545135"/>
              <a:gd name="connsiteY32" fmla="*/ 3382 h 1789038"/>
              <a:gd name="connsiteX33" fmla="*/ 208873 w 545135"/>
              <a:gd name="connsiteY33" fmla="*/ 111854 h 1789038"/>
              <a:gd name="connsiteX34" fmla="*/ 225111 w 545135"/>
              <a:gd name="connsiteY34" fmla="*/ 158161 h 1789038"/>
              <a:gd name="connsiteX35" fmla="*/ 182928 w 545135"/>
              <a:gd name="connsiteY35" fmla="*/ 135515 h 1789038"/>
              <a:gd name="connsiteX36" fmla="*/ 137446 w 545135"/>
              <a:gd name="connsiteY36" fmla="*/ 107794 h 1789038"/>
              <a:gd name="connsiteX37" fmla="*/ 103192 w 545135"/>
              <a:gd name="connsiteY37" fmla="*/ 66182 h 1789038"/>
              <a:gd name="connsiteX38" fmla="*/ 87143 w 545135"/>
              <a:gd name="connsiteY38" fmla="*/ 12072 h 1789038"/>
              <a:gd name="connsiteX39" fmla="*/ 87143 w 545135"/>
              <a:gd name="connsiteY39" fmla="*/ 12072 h 1789038"/>
              <a:gd name="connsiteX40" fmla="*/ 86127 w 545135"/>
              <a:gd name="connsiteY40" fmla="*/ 11248 h 1789038"/>
              <a:gd name="connsiteX41" fmla="*/ 85366 w 545135"/>
              <a:gd name="connsiteY41" fmla="*/ 12263 h 1789038"/>
              <a:gd name="connsiteX42" fmla="*/ 127867 w 545135"/>
              <a:gd name="connsiteY42" fmla="*/ 120100 h 1789038"/>
              <a:gd name="connsiteX43" fmla="*/ 175125 w 545135"/>
              <a:gd name="connsiteY43" fmla="*/ 153593 h 1789038"/>
              <a:gd name="connsiteX44" fmla="*/ 226888 w 545135"/>
              <a:gd name="connsiteY44" fmla="*/ 163743 h 1789038"/>
              <a:gd name="connsiteX45" fmla="*/ 227839 w 545135"/>
              <a:gd name="connsiteY45" fmla="*/ 166534 h 1789038"/>
              <a:gd name="connsiteX46" fmla="*/ 243951 w 545135"/>
              <a:gd name="connsiteY46" fmla="*/ 221975 h 1789038"/>
              <a:gd name="connsiteX47" fmla="*/ 275097 w 545135"/>
              <a:gd name="connsiteY47" fmla="*/ 333048 h 1789038"/>
              <a:gd name="connsiteX48" fmla="*/ 301232 w 545135"/>
              <a:gd name="connsiteY48" fmla="*/ 445643 h 1789038"/>
              <a:gd name="connsiteX49" fmla="*/ 358893 w 545135"/>
              <a:gd name="connsiteY49" fmla="*/ 779306 h 1789038"/>
              <a:gd name="connsiteX50" fmla="*/ 275542 w 545135"/>
              <a:gd name="connsiteY50" fmla="*/ 768458 h 1789038"/>
              <a:gd name="connsiteX51" fmla="*/ 171383 w 545135"/>
              <a:gd name="connsiteY51" fmla="*/ 742704 h 1789038"/>
              <a:gd name="connsiteX52" fmla="*/ 76866 w 545135"/>
              <a:gd name="connsiteY52" fmla="*/ 690498 h 1789038"/>
              <a:gd name="connsiteX53" fmla="*/ 1507 w 545135"/>
              <a:gd name="connsiteY53" fmla="*/ 609810 h 1789038"/>
              <a:gd name="connsiteX54" fmla="*/ 238 w 545135"/>
              <a:gd name="connsiteY54" fmla="*/ 609798 h 1789038"/>
              <a:gd name="connsiteX55" fmla="*/ 238 w 545135"/>
              <a:gd name="connsiteY55" fmla="*/ 609810 h 1789038"/>
              <a:gd name="connsiteX56" fmla="*/ 238 w 545135"/>
              <a:gd name="connsiteY56" fmla="*/ 611142 h 1789038"/>
              <a:gd name="connsiteX57" fmla="*/ 71411 w 545135"/>
              <a:gd name="connsiteY57" fmla="*/ 698491 h 1789038"/>
              <a:gd name="connsiteX58" fmla="*/ 166182 w 545135"/>
              <a:gd name="connsiteY58" fmla="*/ 757484 h 1789038"/>
              <a:gd name="connsiteX59" fmla="*/ 272941 w 545135"/>
              <a:gd name="connsiteY59" fmla="*/ 787996 h 1789038"/>
              <a:gd name="connsiteX60" fmla="*/ 360289 w 545135"/>
              <a:gd name="connsiteY60" fmla="*/ 787996 h 1789038"/>
              <a:gd name="connsiteX61" fmla="*/ 372976 w 545135"/>
              <a:gd name="connsiteY61" fmla="*/ 903699 h 1789038"/>
              <a:gd name="connsiteX62" fmla="*/ 398666 w 545135"/>
              <a:gd name="connsiteY62" fmla="*/ 1367402 h 1789038"/>
              <a:gd name="connsiteX63" fmla="*/ 406659 w 545135"/>
              <a:gd name="connsiteY63" fmla="*/ 1609338 h 1789038"/>
              <a:gd name="connsiteX64" fmla="*/ 301042 w 545135"/>
              <a:gd name="connsiteY64" fmla="*/ 1596652 h 1789038"/>
              <a:gd name="connsiteX65" fmla="*/ 196884 w 545135"/>
              <a:gd name="connsiteY65" fmla="*/ 1570898 h 1789038"/>
              <a:gd name="connsiteX66" fmla="*/ 102367 w 545135"/>
              <a:gd name="connsiteY66" fmla="*/ 1518692 h 1789038"/>
              <a:gd name="connsiteX67" fmla="*/ 27007 w 545135"/>
              <a:gd name="connsiteY67" fmla="*/ 1438003 h 1789038"/>
              <a:gd name="connsiteX68" fmla="*/ 25739 w 545135"/>
              <a:gd name="connsiteY68" fmla="*/ 1437496 h 1789038"/>
              <a:gd name="connsiteX69" fmla="*/ 25294 w 545135"/>
              <a:gd name="connsiteY69" fmla="*/ 1438764 h 1789038"/>
              <a:gd name="connsiteX70" fmla="*/ 25485 w 545135"/>
              <a:gd name="connsiteY70" fmla="*/ 1439082 h 1789038"/>
              <a:gd name="connsiteX71" fmla="*/ 96658 w 545135"/>
              <a:gd name="connsiteY71" fmla="*/ 1526431 h 1789038"/>
              <a:gd name="connsiteX72" fmla="*/ 191428 w 545135"/>
              <a:gd name="connsiteY72" fmla="*/ 1585424 h 1789038"/>
              <a:gd name="connsiteX73" fmla="*/ 298187 w 545135"/>
              <a:gd name="connsiteY73" fmla="*/ 1615936 h 1789038"/>
              <a:gd name="connsiteX74" fmla="*/ 406723 w 545135"/>
              <a:gd name="connsiteY74" fmla="*/ 1612066 h 1789038"/>
              <a:gd name="connsiteX75" fmla="*/ 410656 w 545135"/>
              <a:gd name="connsiteY75" fmla="*/ 1788476 h 1789038"/>
              <a:gd name="connsiteX76" fmla="*/ 414842 w 545135"/>
              <a:gd name="connsiteY76" fmla="*/ 1788476 h 1789038"/>
              <a:gd name="connsiteX77" fmla="*/ 424231 w 545135"/>
              <a:gd name="connsiteY77" fmla="*/ 1788476 h 1789038"/>
              <a:gd name="connsiteX78" fmla="*/ 441168 w 545135"/>
              <a:gd name="connsiteY78" fmla="*/ 1649492 h 1789038"/>
              <a:gd name="connsiteX79" fmla="*/ 530736 w 545135"/>
              <a:gd name="connsiteY79" fmla="*/ 1637820 h 1789038"/>
              <a:gd name="connsiteX80" fmla="*/ 545136 w 545135"/>
              <a:gd name="connsiteY80" fmla="*/ 1632619 h 1789038"/>
              <a:gd name="connsiteX81" fmla="*/ 545136 w 545135"/>
              <a:gd name="connsiteY81" fmla="*/ 1611812 h 1789038"/>
              <a:gd name="connsiteX82" fmla="*/ 525661 w 545135"/>
              <a:gd name="connsiteY82" fmla="*/ 1619298 h 1789038"/>
              <a:gd name="connsiteX83" fmla="*/ 441357 w 545135"/>
              <a:gd name="connsiteY83" fmla="*/ 1642578 h 1789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545135" h="1789038">
                <a:moveTo>
                  <a:pt x="441357" y="1642578"/>
                </a:moveTo>
                <a:cubicBezTo>
                  <a:pt x="442563" y="1628368"/>
                  <a:pt x="443831" y="1614159"/>
                  <a:pt x="444783" y="1599887"/>
                </a:cubicBezTo>
                <a:cubicBezTo>
                  <a:pt x="448463" y="1560748"/>
                  <a:pt x="449033" y="1521546"/>
                  <a:pt x="451126" y="1482280"/>
                </a:cubicBezTo>
                <a:cubicBezTo>
                  <a:pt x="453220" y="1443015"/>
                  <a:pt x="452458" y="1403876"/>
                  <a:pt x="453220" y="1364611"/>
                </a:cubicBezTo>
                <a:cubicBezTo>
                  <a:pt x="453854" y="1207548"/>
                  <a:pt x="436156" y="1051564"/>
                  <a:pt x="416174" y="896722"/>
                </a:cubicBezTo>
                <a:cubicBezTo>
                  <a:pt x="409831" y="845975"/>
                  <a:pt x="402029" y="795228"/>
                  <a:pt x="393275" y="745242"/>
                </a:cubicBezTo>
                <a:cubicBezTo>
                  <a:pt x="424231" y="738023"/>
                  <a:pt x="453918" y="726199"/>
                  <a:pt x="481385" y="710162"/>
                </a:cubicBezTo>
                <a:cubicBezTo>
                  <a:pt x="504791" y="697051"/>
                  <a:pt x="526169" y="680621"/>
                  <a:pt x="544819" y="661382"/>
                </a:cubicBezTo>
                <a:cubicBezTo>
                  <a:pt x="544375" y="656181"/>
                  <a:pt x="544819" y="649203"/>
                  <a:pt x="544375" y="643367"/>
                </a:cubicBezTo>
                <a:cubicBezTo>
                  <a:pt x="522173" y="662613"/>
                  <a:pt x="498385" y="679987"/>
                  <a:pt x="473265" y="695319"/>
                </a:cubicBezTo>
                <a:cubicBezTo>
                  <a:pt x="447130" y="712357"/>
                  <a:pt x="420234" y="728070"/>
                  <a:pt x="392514" y="742387"/>
                </a:cubicBezTo>
                <a:cubicBezTo>
                  <a:pt x="374626" y="639941"/>
                  <a:pt x="352487" y="538510"/>
                  <a:pt x="327494" y="437904"/>
                </a:cubicBezTo>
                <a:lnTo>
                  <a:pt x="295777" y="326007"/>
                </a:lnTo>
                <a:cubicBezTo>
                  <a:pt x="285310" y="288771"/>
                  <a:pt x="271291" y="252677"/>
                  <a:pt x="259175" y="216012"/>
                </a:cubicBezTo>
                <a:lnTo>
                  <a:pt x="252832" y="196982"/>
                </a:lnTo>
                <a:cubicBezTo>
                  <a:pt x="252832" y="196982"/>
                  <a:pt x="252832" y="196982"/>
                  <a:pt x="252832" y="196982"/>
                </a:cubicBezTo>
                <a:cubicBezTo>
                  <a:pt x="271672" y="191153"/>
                  <a:pt x="288990" y="181257"/>
                  <a:pt x="303579" y="167993"/>
                </a:cubicBezTo>
                <a:cubicBezTo>
                  <a:pt x="333203" y="139740"/>
                  <a:pt x="352170" y="102193"/>
                  <a:pt x="357434" y="61614"/>
                </a:cubicBezTo>
                <a:cubicBezTo>
                  <a:pt x="359147" y="41721"/>
                  <a:pt x="356991" y="21689"/>
                  <a:pt x="351091" y="2621"/>
                </a:cubicBezTo>
                <a:cubicBezTo>
                  <a:pt x="350964" y="2177"/>
                  <a:pt x="350520" y="1904"/>
                  <a:pt x="350077" y="1986"/>
                </a:cubicBezTo>
                <a:cubicBezTo>
                  <a:pt x="349569" y="2107"/>
                  <a:pt x="349252" y="2570"/>
                  <a:pt x="349315" y="3065"/>
                </a:cubicBezTo>
                <a:lnTo>
                  <a:pt x="349315" y="3065"/>
                </a:lnTo>
                <a:cubicBezTo>
                  <a:pt x="352740" y="21962"/>
                  <a:pt x="352550" y="41341"/>
                  <a:pt x="348681" y="60155"/>
                </a:cubicBezTo>
                <a:cubicBezTo>
                  <a:pt x="344748" y="78488"/>
                  <a:pt x="337516" y="95938"/>
                  <a:pt x="327303" y="111664"/>
                </a:cubicBezTo>
                <a:cubicBezTo>
                  <a:pt x="316393" y="126520"/>
                  <a:pt x="304467" y="140577"/>
                  <a:pt x="291526" y="153720"/>
                </a:cubicBezTo>
                <a:cubicBezTo>
                  <a:pt x="278840" y="167485"/>
                  <a:pt x="266153" y="180807"/>
                  <a:pt x="252641" y="195079"/>
                </a:cubicBezTo>
                <a:lnTo>
                  <a:pt x="240970" y="161078"/>
                </a:lnTo>
                <a:cubicBezTo>
                  <a:pt x="234626" y="142873"/>
                  <a:pt x="226507" y="125429"/>
                  <a:pt x="219402" y="107540"/>
                </a:cubicBezTo>
                <a:lnTo>
                  <a:pt x="174998" y="1098"/>
                </a:lnTo>
                <a:cubicBezTo>
                  <a:pt x="174428" y="-266"/>
                  <a:pt x="172905" y="-919"/>
                  <a:pt x="171510" y="-367"/>
                </a:cubicBezTo>
                <a:cubicBezTo>
                  <a:pt x="171510" y="-367"/>
                  <a:pt x="171510" y="-361"/>
                  <a:pt x="171510" y="-361"/>
                </a:cubicBezTo>
                <a:cubicBezTo>
                  <a:pt x="170051" y="255"/>
                  <a:pt x="169353" y="1910"/>
                  <a:pt x="169924" y="3382"/>
                </a:cubicBezTo>
                <a:lnTo>
                  <a:pt x="169924" y="3382"/>
                </a:lnTo>
                <a:lnTo>
                  <a:pt x="208873" y="111854"/>
                </a:lnTo>
                <a:cubicBezTo>
                  <a:pt x="214201" y="127332"/>
                  <a:pt x="220101" y="142556"/>
                  <a:pt x="225111" y="158161"/>
                </a:cubicBezTo>
                <a:cubicBezTo>
                  <a:pt x="210586" y="150485"/>
                  <a:pt x="196503" y="143254"/>
                  <a:pt x="182928" y="135515"/>
                </a:cubicBezTo>
                <a:cubicBezTo>
                  <a:pt x="167069" y="127440"/>
                  <a:pt x="151909" y="118172"/>
                  <a:pt x="137446" y="107794"/>
                </a:cubicBezTo>
                <a:cubicBezTo>
                  <a:pt x="123427" y="96300"/>
                  <a:pt x="111755" y="82160"/>
                  <a:pt x="103192" y="66182"/>
                </a:cubicBezTo>
                <a:cubicBezTo>
                  <a:pt x="94374" y="49359"/>
                  <a:pt x="88919" y="30982"/>
                  <a:pt x="87143" y="12072"/>
                </a:cubicBezTo>
                <a:lnTo>
                  <a:pt x="87143" y="12072"/>
                </a:lnTo>
                <a:cubicBezTo>
                  <a:pt x="87079" y="11571"/>
                  <a:pt x="86635" y="11210"/>
                  <a:pt x="86127" y="11248"/>
                </a:cubicBezTo>
                <a:cubicBezTo>
                  <a:pt x="85684" y="11368"/>
                  <a:pt x="85366" y="11787"/>
                  <a:pt x="85366" y="12263"/>
                </a:cubicBezTo>
                <a:cubicBezTo>
                  <a:pt x="83337" y="52651"/>
                  <a:pt x="98814" y="91949"/>
                  <a:pt x="127867" y="120100"/>
                </a:cubicBezTo>
                <a:cubicBezTo>
                  <a:pt x="141252" y="134272"/>
                  <a:pt x="157301" y="145658"/>
                  <a:pt x="175125" y="153593"/>
                </a:cubicBezTo>
                <a:cubicBezTo>
                  <a:pt x="191492" y="160495"/>
                  <a:pt x="209126" y="163946"/>
                  <a:pt x="226888" y="163743"/>
                </a:cubicBezTo>
                <a:cubicBezTo>
                  <a:pt x="226888" y="164694"/>
                  <a:pt x="227585" y="165582"/>
                  <a:pt x="227839" y="166534"/>
                </a:cubicBezTo>
                <a:lnTo>
                  <a:pt x="243951" y="221975"/>
                </a:lnTo>
                <a:cubicBezTo>
                  <a:pt x="254227" y="259084"/>
                  <a:pt x="266407" y="295495"/>
                  <a:pt x="275097" y="333048"/>
                </a:cubicBezTo>
                <a:lnTo>
                  <a:pt x="301232" y="445643"/>
                </a:lnTo>
                <a:cubicBezTo>
                  <a:pt x="324513" y="555955"/>
                  <a:pt x="344431" y="667218"/>
                  <a:pt x="358893" y="779306"/>
                </a:cubicBezTo>
                <a:cubicBezTo>
                  <a:pt x="330792" y="776768"/>
                  <a:pt x="302945" y="773470"/>
                  <a:pt x="275542" y="768458"/>
                </a:cubicBezTo>
                <a:cubicBezTo>
                  <a:pt x="240145" y="762762"/>
                  <a:pt x="205320" y="754148"/>
                  <a:pt x="171383" y="742704"/>
                </a:cubicBezTo>
                <a:cubicBezTo>
                  <a:pt x="137383" y="730271"/>
                  <a:pt x="105475" y="712662"/>
                  <a:pt x="76866" y="690498"/>
                </a:cubicBezTo>
                <a:cubicBezTo>
                  <a:pt x="47116" y="669184"/>
                  <a:pt x="23392" y="640132"/>
                  <a:pt x="1507" y="609810"/>
                </a:cubicBezTo>
                <a:cubicBezTo>
                  <a:pt x="1190" y="609461"/>
                  <a:pt x="619" y="609455"/>
                  <a:pt x="238" y="609798"/>
                </a:cubicBezTo>
                <a:cubicBezTo>
                  <a:pt x="238" y="609804"/>
                  <a:pt x="238" y="609804"/>
                  <a:pt x="238" y="609810"/>
                </a:cubicBezTo>
                <a:cubicBezTo>
                  <a:pt x="-79" y="610203"/>
                  <a:pt x="-79" y="610749"/>
                  <a:pt x="238" y="611142"/>
                </a:cubicBezTo>
                <a:cubicBezTo>
                  <a:pt x="20157" y="642859"/>
                  <a:pt x="42422" y="674576"/>
                  <a:pt x="71411" y="698491"/>
                </a:cubicBezTo>
                <a:cubicBezTo>
                  <a:pt x="99829" y="722881"/>
                  <a:pt x="131737" y="742774"/>
                  <a:pt x="166182" y="757484"/>
                </a:cubicBezTo>
                <a:cubicBezTo>
                  <a:pt x="200055" y="772816"/>
                  <a:pt x="236022" y="783099"/>
                  <a:pt x="272941" y="787996"/>
                </a:cubicBezTo>
                <a:cubicBezTo>
                  <a:pt x="301930" y="791453"/>
                  <a:pt x="331300" y="791453"/>
                  <a:pt x="360289" y="787996"/>
                </a:cubicBezTo>
                <a:cubicBezTo>
                  <a:pt x="365110" y="826437"/>
                  <a:pt x="369360" y="865005"/>
                  <a:pt x="372976" y="903699"/>
                </a:cubicBezTo>
                <a:cubicBezTo>
                  <a:pt x="388010" y="1057781"/>
                  <a:pt x="391372" y="1212750"/>
                  <a:pt x="398666" y="1367402"/>
                </a:cubicBezTo>
                <a:cubicBezTo>
                  <a:pt x="402156" y="1447963"/>
                  <a:pt x="404630" y="1528524"/>
                  <a:pt x="406659" y="1609338"/>
                </a:cubicBezTo>
                <a:cubicBezTo>
                  <a:pt x="371263" y="1607055"/>
                  <a:pt x="335994" y="1602804"/>
                  <a:pt x="301042" y="1596652"/>
                </a:cubicBezTo>
                <a:cubicBezTo>
                  <a:pt x="265646" y="1590942"/>
                  <a:pt x="230821" y="1582379"/>
                  <a:pt x="196884" y="1570898"/>
                </a:cubicBezTo>
                <a:cubicBezTo>
                  <a:pt x="162883" y="1558464"/>
                  <a:pt x="130976" y="1540830"/>
                  <a:pt x="102367" y="1518692"/>
                </a:cubicBezTo>
                <a:cubicBezTo>
                  <a:pt x="72617" y="1497377"/>
                  <a:pt x="48892" y="1468325"/>
                  <a:pt x="27007" y="1438003"/>
                </a:cubicBezTo>
                <a:cubicBezTo>
                  <a:pt x="26817" y="1437496"/>
                  <a:pt x="26246" y="1437306"/>
                  <a:pt x="25739" y="1437496"/>
                </a:cubicBezTo>
                <a:cubicBezTo>
                  <a:pt x="25294" y="1437750"/>
                  <a:pt x="25041" y="1438321"/>
                  <a:pt x="25294" y="1438764"/>
                </a:cubicBezTo>
                <a:cubicBezTo>
                  <a:pt x="25294" y="1438891"/>
                  <a:pt x="25421" y="1439018"/>
                  <a:pt x="25485" y="1439082"/>
                </a:cubicBezTo>
                <a:cubicBezTo>
                  <a:pt x="45403" y="1470799"/>
                  <a:pt x="67669" y="1502516"/>
                  <a:pt x="96658" y="1526431"/>
                </a:cubicBezTo>
                <a:cubicBezTo>
                  <a:pt x="125076" y="1550789"/>
                  <a:pt x="156983" y="1570707"/>
                  <a:pt x="191428" y="1585424"/>
                </a:cubicBezTo>
                <a:cubicBezTo>
                  <a:pt x="225302" y="1600775"/>
                  <a:pt x="261269" y="1611051"/>
                  <a:pt x="298187" y="1615936"/>
                </a:cubicBezTo>
                <a:cubicBezTo>
                  <a:pt x="334344" y="1620439"/>
                  <a:pt x="371009" y="1619107"/>
                  <a:pt x="406723" y="1612066"/>
                </a:cubicBezTo>
                <a:cubicBezTo>
                  <a:pt x="408182" y="1671504"/>
                  <a:pt x="409640" y="1728785"/>
                  <a:pt x="410656" y="1788476"/>
                </a:cubicBezTo>
                <a:cubicBezTo>
                  <a:pt x="411925" y="1788476"/>
                  <a:pt x="413511" y="1788476"/>
                  <a:pt x="414842" y="1788476"/>
                </a:cubicBezTo>
                <a:lnTo>
                  <a:pt x="424231" y="1788476"/>
                </a:lnTo>
                <a:cubicBezTo>
                  <a:pt x="431653" y="1741218"/>
                  <a:pt x="436917" y="1697068"/>
                  <a:pt x="441168" y="1649492"/>
                </a:cubicBezTo>
                <a:cubicBezTo>
                  <a:pt x="471489" y="1650570"/>
                  <a:pt x="501747" y="1646637"/>
                  <a:pt x="530736" y="1637820"/>
                </a:cubicBezTo>
                <a:cubicBezTo>
                  <a:pt x="537080" y="1636045"/>
                  <a:pt x="539236" y="1634775"/>
                  <a:pt x="545136" y="1632619"/>
                </a:cubicBezTo>
                <a:lnTo>
                  <a:pt x="545136" y="1611812"/>
                </a:lnTo>
                <a:cubicBezTo>
                  <a:pt x="537333" y="1614857"/>
                  <a:pt x="533464" y="1616379"/>
                  <a:pt x="525661" y="1619298"/>
                </a:cubicBezTo>
                <a:cubicBezTo>
                  <a:pt x="498195" y="1629257"/>
                  <a:pt x="470030" y="1637059"/>
                  <a:pt x="441357" y="1642578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6343" cap="flat">
            <a:noFill/>
            <a:prstDash val="solid"/>
            <a:miter/>
          </a:ln>
        </p:spPr>
        <p:txBody>
          <a:bodyPr rtlCol="0" anchor="ctr">
            <a:normAutofit/>
          </a:bodyPr>
          <a:lstStyle/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9" name="副标题"/>
          <p:cNvSpPr txBox="1">
            <a:spLocks noGrp="1"/>
          </p:cNvSpPr>
          <p:nvPr>
            <p:ph type="body" idx="4" hasCustomPrompt="1"/>
            <p:custDataLst>
              <p:tags r:id="rId94"/>
            </p:custDataLst>
          </p:nvPr>
        </p:nvSpPr>
        <p:spPr>
          <a:xfrm>
            <a:off x="1788795" y="3717925"/>
            <a:ext cx="8682355" cy="62928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 kumimoji="0" lang="zh-CN" altLang="en-US" sz="2400" b="1" i="0" u="none" strike="noStrike" kern="0" cap="none" spc="0" normalizeH="0" baseline="0" noProof="1" dirty="0">
                <a:solidFill>
                  <a:schemeClr val="accent2"/>
                </a:solidFill>
                <a:uFillTx/>
                <a:latin typeface="+mj-ea"/>
                <a:ea typeface="+mj-ea"/>
                <a:cs typeface="黑体" panose="02010609060101010101" charset="-122"/>
                <a:sym typeface="+mn-ea"/>
              </a:defRPr>
            </a:lvl1pPr>
          </a:lstStyle>
          <a:p>
            <a:pPr lvl="0" algn="ctr"/>
            <a:r>
              <a:rPr dirty="0">
                <a:sym typeface="+mn-ea"/>
              </a:rPr>
              <a:t>单击此处编辑母版副标题样式</a:t>
            </a:r>
            <a:endParaRPr dirty="0">
              <a:sym typeface="+mn-ea"/>
            </a:endParaRPr>
          </a:p>
        </p:txBody>
      </p:sp>
      <p:sp>
        <p:nvSpPr>
          <p:cNvPr id="8" name="标题"/>
          <p:cNvSpPr txBox="1">
            <a:spLocks noGrp="1"/>
          </p:cNvSpPr>
          <p:nvPr>
            <p:ph type="title" idx="3"/>
            <p:custDataLst>
              <p:tags r:id="rId95"/>
            </p:custDataLst>
          </p:nvPr>
        </p:nvSpPr>
        <p:spPr>
          <a:xfrm>
            <a:off x="1287145" y="1979295"/>
            <a:ext cx="9854565" cy="152273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 kumimoji="0" lang="zh-CN" altLang="en-US" sz="6000" b="1" i="0" u="none" strike="noStrike" kern="0" cap="none" spc="300" normalizeH="0" baseline="0" noProof="1" dirty="0">
                <a:solidFill>
                  <a:schemeClr val="accent1"/>
                </a:solidFill>
                <a:uFillTx/>
                <a:latin typeface="+mj-ea"/>
                <a:ea typeface="+mj-ea"/>
                <a:cs typeface="微软雅黑" panose="020B0503020204020204" charset="-122"/>
                <a:sym typeface="+mn-ea"/>
              </a:defRPr>
            </a:lvl1pPr>
          </a:lstStyle>
          <a:p>
            <a:pPr lvl="0" algn="ctr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100" name="圆角矩形 99"/>
          <p:cNvSpPr/>
          <p:nvPr>
            <p:custDataLst>
              <p:tags r:id="rId96"/>
            </p:custDataLst>
          </p:nvPr>
        </p:nvSpPr>
        <p:spPr>
          <a:xfrm>
            <a:off x="4751070" y="4490720"/>
            <a:ext cx="2757805" cy="521970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97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98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99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101" name="署名占位符 10"/>
          <p:cNvSpPr>
            <a:spLocks noGrp="1"/>
          </p:cNvSpPr>
          <p:nvPr>
            <p:ph type="body" sz="quarter" idx="17" hasCustomPrompt="1"/>
            <p:custDataLst>
              <p:tags r:id="rId100"/>
            </p:custDataLst>
          </p:nvPr>
        </p:nvSpPr>
        <p:spPr>
          <a:xfrm>
            <a:off x="4769760" y="4481830"/>
            <a:ext cx="2724510" cy="530860"/>
          </a:xfrm>
          <a:prstGeom prst="rect">
            <a:avLst/>
          </a:prstGeom>
        </p:spPr>
        <p:txBody>
          <a:bodyPr wrap="square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zh-CN" altLang="en-US" dirty="0"/>
              <a:t>署名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440E-696E-4DBE-9063-3C7AE8A0AF0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BE98A-9E0E-484B-80A7-3BA6EE945D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440E-696E-4DBE-9063-3C7AE8A0AF0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BE98A-9E0E-484B-80A7-3BA6EE945D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440E-696E-4DBE-9063-3C7AE8A0AF0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BE98A-9E0E-484B-80A7-3BA6EE945D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440E-696E-4DBE-9063-3C7AE8A0AF0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BE98A-9E0E-484B-80A7-3BA6EE945D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440E-696E-4DBE-9063-3C7AE8A0AF0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BE98A-9E0E-484B-80A7-3BA6EE945D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440E-696E-4DBE-9063-3C7AE8A0AF0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BE98A-9E0E-484B-80A7-3BA6EE945D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440E-696E-4DBE-9063-3C7AE8A0AF0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BE98A-9E0E-484B-80A7-3BA6EE945D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440E-696E-4DBE-9063-3C7AE8A0AF0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BE98A-9E0E-484B-80A7-3BA6EE945D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440E-696E-4DBE-9063-3C7AE8A0AF0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BE98A-9E0E-484B-80A7-3BA6EE945D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440E-696E-4DBE-9063-3C7AE8A0AF0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BE98A-9E0E-484B-80A7-3BA6EE945D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440E-696E-4DBE-9063-3C7AE8A0AF0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BE98A-9E0E-484B-80A7-3BA6EE945D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440E-696E-4DBE-9063-3C7AE8A0AF0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BE98A-9E0E-484B-80A7-3BA6EE945D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440E-696E-4DBE-9063-3C7AE8A0AF0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BE98A-9E0E-484B-80A7-3BA6EE945D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257175" indent="0" algn="ctr">
              <a:buNone/>
              <a:defRPr/>
            </a:lvl2pPr>
            <a:lvl3pPr marL="514350" indent="0" algn="ctr">
              <a:buNone/>
              <a:defRPr/>
            </a:lvl3pPr>
            <a:lvl4pPr marL="771525" indent="0" algn="ctr">
              <a:buNone/>
              <a:defRPr/>
            </a:lvl4pPr>
            <a:lvl5pPr marL="1028700" indent="0" algn="ctr">
              <a:buNone/>
              <a:defRPr/>
            </a:lvl5pPr>
            <a:lvl6pPr marL="1285875" indent="0" algn="ctr">
              <a:buNone/>
              <a:defRPr/>
            </a:lvl6pPr>
            <a:lvl7pPr marL="1543050" indent="0" algn="ctr">
              <a:buNone/>
              <a:defRPr/>
            </a:lvl7pPr>
            <a:lvl8pPr marL="1800225" indent="0" algn="ctr">
              <a:buNone/>
              <a:defRPr/>
            </a:lvl8pPr>
            <a:lvl9pPr marL="20574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E92C63-36C9-49EE-831B-57A07AFB0E6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1AF596-A69B-4D8E-961C-126F085342F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225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125"/>
            </a:lvl1pPr>
            <a:lvl2pPr marL="257175" indent="0">
              <a:buNone/>
              <a:defRPr sz="1015"/>
            </a:lvl2pPr>
            <a:lvl3pPr marL="514350" indent="0">
              <a:buNone/>
              <a:defRPr sz="900"/>
            </a:lvl3pPr>
            <a:lvl4pPr marL="771525" indent="0">
              <a:buNone/>
              <a:defRPr sz="790"/>
            </a:lvl4pPr>
            <a:lvl5pPr marL="1028700" indent="0">
              <a:buNone/>
              <a:defRPr sz="790"/>
            </a:lvl5pPr>
            <a:lvl6pPr marL="1285875" indent="0">
              <a:buNone/>
              <a:defRPr sz="790"/>
            </a:lvl6pPr>
            <a:lvl7pPr marL="1543050" indent="0">
              <a:buNone/>
              <a:defRPr sz="790"/>
            </a:lvl7pPr>
            <a:lvl8pPr marL="1800225" indent="0">
              <a:buNone/>
              <a:defRPr sz="790"/>
            </a:lvl8pPr>
            <a:lvl9pPr marL="2057400" indent="0">
              <a:buNone/>
              <a:defRPr sz="79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73EE7C-6245-4EE4-89E3-CCF4F7078C5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4CB3E7-37F4-4500-A394-91CD1BFA7574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5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5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3BCF27-CA14-456C-B1D0-1AC9EEAE164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D38E9A-054F-4F1E-AB92-AEF1E6744E98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75F6EC-24C9-4142-8432-4B6BED71C21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1125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790"/>
            </a:lvl1pPr>
            <a:lvl2pPr marL="257175" indent="0">
              <a:buNone/>
              <a:defRPr sz="675"/>
            </a:lvl2pPr>
            <a:lvl3pPr marL="514350" indent="0">
              <a:buNone/>
              <a:defRPr sz="565"/>
            </a:lvl3pPr>
            <a:lvl4pPr marL="771525" indent="0">
              <a:buNone/>
              <a:defRPr sz="505"/>
            </a:lvl4pPr>
            <a:lvl5pPr marL="1028700" indent="0">
              <a:buNone/>
              <a:defRPr sz="505"/>
            </a:lvl5pPr>
            <a:lvl6pPr marL="1285875" indent="0">
              <a:buNone/>
              <a:defRPr sz="505"/>
            </a:lvl6pPr>
            <a:lvl7pPr marL="1543050" indent="0">
              <a:buNone/>
              <a:defRPr sz="505"/>
            </a:lvl7pPr>
            <a:lvl8pPr marL="1800225" indent="0">
              <a:buNone/>
              <a:defRPr sz="505"/>
            </a:lvl8pPr>
            <a:lvl9pPr marL="2057400" indent="0">
              <a:buNone/>
              <a:defRPr sz="5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C51661-FC83-4940-B916-01A6C7B4986B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1125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790"/>
            </a:lvl1pPr>
            <a:lvl2pPr marL="257175" indent="0">
              <a:buNone/>
              <a:defRPr sz="675"/>
            </a:lvl2pPr>
            <a:lvl3pPr marL="514350" indent="0">
              <a:buNone/>
              <a:defRPr sz="565"/>
            </a:lvl3pPr>
            <a:lvl4pPr marL="771525" indent="0">
              <a:buNone/>
              <a:defRPr sz="505"/>
            </a:lvl4pPr>
            <a:lvl5pPr marL="1028700" indent="0">
              <a:buNone/>
              <a:defRPr sz="505"/>
            </a:lvl5pPr>
            <a:lvl6pPr marL="1285875" indent="0">
              <a:buNone/>
              <a:defRPr sz="505"/>
            </a:lvl6pPr>
            <a:lvl7pPr marL="1543050" indent="0">
              <a:buNone/>
              <a:defRPr sz="505"/>
            </a:lvl7pPr>
            <a:lvl8pPr marL="1800225" indent="0">
              <a:buNone/>
              <a:defRPr sz="505"/>
            </a:lvl8pPr>
            <a:lvl9pPr marL="2057400" indent="0">
              <a:buNone/>
              <a:defRPr sz="5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FC16B0-EF7D-4861-B1C5-76D7059EB29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47E3E3-82F7-4C11-AA71-4A5A6426CE9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440E-696E-4DBE-9063-3C7AE8A0AF0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BE98A-9E0E-484B-80A7-3BA6EE945D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3EC10D-552B-46B0-A455-22C95DE542E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57167"/>
            <a:ext cx="10972800" cy="5650125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  <a:endParaRPr lang="en-US" altLang="zh-CN" smtClean="0"/>
          </a:p>
          <a:p>
            <a:pPr lvl="1"/>
            <a:r>
              <a:rPr lang="en-US" altLang="zh-CN" smtClean="0"/>
              <a:t>Second level</a:t>
            </a:r>
            <a:endParaRPr lang="en-US" altLang="zh-CN" smtClean="0"/>
          </a:p>
          <a:p>
            <a:pPr lvl="2"/>
            <a:r>
              <a:rPr lang="en-US" altLang="zh-CN" smtClean="0"/>
              <a:t>Third level</a:t>
            </a:r>
            <a:endParaRPr lang="en-US" altLang="zh-CN" smtClean="0"/>
          </a:p>
          <a:p>
            <a:pPr lvl="3"/>
            <a:r>
              <a:rPr lang="en-US" altLang="zh-CN" smtClean="0"/>
              <a:t>Fourth level</a:t>
            </a:r>
            <a:endParaRPr lang="en-US" altLang="zh-CN" smtClean="0"/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93C2A46E-6276-4619-9934-E6CEDC89E9CE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C57F4ADF-7398-45BF-865B-2F31B264A5F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6E9F-38D6-4064-937D-2E89280974E6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4" Type="http://schemas.openxmlformats.org/officeDocument/2006/relationships/theme" Target="../theme/theme2.xml"/><Relationship Id="rId13" Type="http://schemas.openxmlformats.org/officeDocument/2006/relationships/image" Target="../media/image1.jpeg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0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6.xml"/><Relationship Id="rId22" Type="http://schemas.openxmlformats.org/officeDocument/2006/relationships/theme" Target="../theme/theme3.xml"/><Relationship Id="rId21" Type="http://schemas.openxmlformats.org/officeDocument/2006/relationships/tags" Target="../tags/tag71.xml"/><Relationship Id="rId20" Type="http://schemas.openxmlformats.org/officeDocument/2006/relationships/tags" Target="../tags/tag70.xml"/><Relationship Id="rId2" Type="http://schemas.openxmlformats.org/officeDocument/2006/relationships/slideLayout" Target="../slideLayouts/slideLayout25.xml"/><Relationship Id="rId19" Type="http://schemas.openxmlformats.org/officeDocument/2006/relationships/tags" Target="../tags/tag69.xml"/><Relationship Id="rId18" Type="http://schemas.openxmlformats.org/officeDocument/2006/relationships/slideLayout" Target="../slideLayouts/slideLayout41.xml"/><Relationship Id="rId17" Type="http://schemas.openxmlformats.org/officeDocument/2006/relationships/slideLayout" Target="../slideLayouts/slideLayout40.xml"/><Relationship Id="rId16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0.xml"/><Relationship Id="rId8" Type="http://schemas.openxmlformats.org/officeDocument/2006/relationships/slideLayout" Target="../slideLayouts/slideLayout49.xml"/><Relationship Id="rId7" Type="http://schemas.openxmlformats.org/officeDocument/2006/relationships/slideLayout" Target="../slideLayouts/slideLayout48.xml"/><Relationship Id="rId6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43.xml"/><Relationship Id="rId17" Type="http://schemas.openxmlformats.org/officeDocument/2006/relationships/theme" Target="../theme/theme4.xml"/><Relationship Id="rId16" Type="http://schemas.openxmlformats.org/officeDocument/2006/relationships/image" Target="../media/image1.jpeg"/><Relationship Id="rId15" Type="http://schemas.openxmlformats.org/officeDocument/2006/relationships/slideLayout" Target="../slideLayouts/slideLayout56.xml"/><Relationship Id="rId14" Type="http://schemas.openxmlformats.org/officeDocument/2006/relationships/slideLayout" Target="../slideLayouts/slideLayout55.xml"/><Relationship Id="rId13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1.xml"/><Relationship Id="rId1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5.xml"/><Relationship Id="rId8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2.xml"/><Relationship Id="rId5" Type="http://schemas.openxmlformats.org/officeDocument/2006/relationships/slideLayout" Target="../slideLayouts/slideLayout61.xml"/><Relationship Id="rId4" Type="http://schemas.openxmlformats.org/officeDocument/2006/relationships/slideLayout" Target="../slideLayouts/slideLayout60.xml"/><Relationship Id="rId3" Type="http://schemas.openxmlformats.org/officeDocument/2006/relationships/slideLayout" Target="../slideLayouts/slideLayout59.xml"/><Relationship Id="rId2" Type="http://schemas.openxmlformats.org/officeDocument/2006/relationships/slideLayout" Target="../slideLayouts/slideLayout58.xml"/><Relationship Id="rId13" Type="http://schemas.openxmlformats.org/officeDocument/2006/relationships/theme" Target="../theme/theme5.xml"/><Relationship Id="rId12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66.xml"/><Relationship Id="rId1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7.xml"/><Relationship Id="rId8" Type="http://schemas.openxmlformats.org/officeDocument/2006/relationships/slideLayout" Target="../slideLayouts/slideLayout76.xml"/><Relationship Id="rId7" Type="http://schemas.openxmlformats.org/officeDocument/2006/relationships/slideLayout" Target="../slideLayouts/slideLayout75.xml"/><Relationship Id="rId6" Type="http://schemas.openxmlformats.org/officeDocument/2006/relationships/slideLayout" Target="../slideLayouts/slideLayout74.xml"/><Relationship Id="rId5" Type="http://schemas.openxmlformats.org/officeDocument/2006/relationships/slideLayout" Target="../slideLayouts/slideLayout73.xml"/><Relationship Id="rId4" Type="http://schemas.openxmlformats.org/officeDocument/2006/relationships/slideLayout" Target="../slideLayouts/slideLayout72.xml"/><Relationship Id="rId3" Type="http://schemas.openxmlformats.org/officeDocument/2006/relationships/slideLayout" Target="../slideLayouts/slideLayout71.xml"/><Relationship Id="rId2" Type="http://schemas.openxmlformats.org/officeDocument/2006/relationships/slideLayout" Target="../slideLayouts/slideLayout70.xml"/><Relationship Id="rId12" Type="http://schemas.openxmlformats.org/officeDocument/2006/relationships/theme" Target="../theme/theme6.xml"/><Relationship Id="rId11" Type="http://schemas.openxmlformats.org/officeDocument/2006/relationships/slideLayout" Target="../slideLayouts/slideLayout79.xml"/><Relationship Id="rId10" Type="http://schemas.openxmlformats.org/officeDocument/2006/relationships/slideLayout" Target="../slideLayouts/slideLayout78.xml"/><Relationship Id="rId1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88.xml"/><Relationship Id="rId8" Type="http://schemas.openxmlformats.org/officeDocument/2006/relationships/slideLayout" Target="../slideLayouts/slideLayout87.xml"/><Relationship Id="rId7" Type="http://schemas.openxmlformats.org/officeDocument/2006/relationships/slideLayout" Target="../slideLayouts/slideLayout86.xml"/><Relationship Id="rId6" Type="http://schemas.openxmlformats.org/officeDocument/2006/relationships/slideLayout" Target="../slideLayouts/slideLayout85.xml"/><Relationship Id="rId5" Type="http://schemas.openxmlformats.org/officeDocument/2006/relationships/slideLayout" Target="../slideLayouts/slideLayout84.xml"/><Relationship Id="rId4" Type="http://schemas.openxmlformats.org/officeDocument/2006/relationships/slideLayout" Target="../slideLayouts/slideLayout83.xml"/><Relationship Id="rId3" Type="http://schemas.openxmlformats.org/officeDocument/2006/relationships/slideLayout" Target="../slideLayouts/slideLayout82.xml"/><Relationship Id="rId2" Type="http://schemas.openxmlformats.org/officeDocument/2006/relationships/slideLayout" Target="../slideLayouts/slideLayout81.xml"/><Relationship Id="rId15" Type="http://schemas.openxmlformats.org/officeDocument/2006/relationships/theme" Target="../theme/theme7.xml"/><Relationship Id="rId14" Type="http://schemas.openxmlformats.org/officeDocument/2006/relationships/image" Target="../media/image1.jpeg"/><Relationship Id="rId13" Type="http://schemas.openxmlformats.org/officeDocument/2006/relationships/slideLayout" Target="../slideLayouts/slideLayout92.xml"/><Relationship Id="rId12" Type="http://schemas.openxmlformats.org/officeDocument/2006/relationships/slideLayout" Target="../slideLayouts/slideLayout91.xml"/><Relationship Id="rId11" Type="http://schemas.openxmlformats.org/officeDocument/2006/relationships/slideLayout" Target="../slideLayouts/slideLayout90.xml"/><Relationship Id="rId10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D5440E-696E-4DBE-9063-3C7AE8A0AF0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0BE98A-9E0E-484B-80A7-3BA6EE945D6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1" y="274638"/>
            <a:ext cx="10972800" cy="114300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1" y="1600201"/>
            <a:ext cx="10972800" cy="4525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1" y="6245226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05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6"/>
            <a:ext cx="3860801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05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1" y="6245226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050"/>
            </a:lvl1pPr>
          </a:lstStyle>
          <a:p>
            <a:fld id="{C9B16E9F-38D6-4064-937D-2E89280974E6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257175" indent="-257175" algn="l" rtl="0" eaLnBrk="0" fontAlgn="base" hangingPunct="0">
        <a:spcBef>
          <a:spcPts val="7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56895" indent="-214630" algn="l" rtl="0" eaLnBrk="0" fontAlgn="base" hangingPunct="0">
        <a:spcBef>
          <a:spcPts val="7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</a:defRPr>
      </a:lvl2pPr>
      <a:lvl3pPr marL="857250" indent="-171450" algn="l" rtl="0" eaLnBrk="0" fontAlgn="base" hangingPunct="0">
        <a:spcBef>
          <a:spcPts val="7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</a:defRPr>
      </a:lvl3pPr>
      <a:lvl4pPr marL="1200150" indent="-171450" algn="l" rtl="0" eaLnBrk="0" fontAlgn="base" hangingPunct="0">
        <a:spcBef>
          <a:spcPts val="7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</a:defRPr>
      </a:lvl4pPr>
      <a:lvl5pPr marL="1543050" indent="-171450" algn="l" rtl="0" eaLnBrk="0" fontAlgn="base" hangingPunct="0">
        <a:spcBef>
          <a:spcPts val="7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5pPr>
      <a:lvl6pPr marL="1885950" indent="-171450" algn="l" rtl="0" eaLnBrk="1" fontAlgn="base" hangingPunct="1">
        <a:spcBef>
          <a:spcPts val="7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6pPr>
      <a:lvl7pPr marL="2228850" indent="-171450" algn="l" rtl="0" eaLnBrk="1" fontAlgn="base" hangingPunct="1">
        <a:spcBef>
          <a:spcPts val="7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7pPr>
      <a:lvl8pPr marL="2571750" indent="-171450" algn="l" rtl="0" eaLnBrk="1" fontAlgn="base" hangingPunct="1">
        <a:spcBef>
          <a:spcPts val="7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8pPr>
      <a:lvl9pPr marL="2914650" indent="-171450" algn="l" rtl="0" eaLnBrk="1" fontAlgn="base" hangingPunct="1">
        <a:spcBef>
          <a:spcPts val="7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61398"/>
            <a:ext cx="10852237" cy="5388907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8" name="KSO_TEMPLATE" hidden="1"/>
          <p:cNvSpPr/>
          <p:nvPr userDrawn="1">
            <p:custDataLst>
              <p:tags r:id="rId21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  <p:sldLayoutId id="2147483690" r:id="rId17"/>
    <p:sldLayoutId id="2147483691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tx1"/>
          </a:solidFill>
          <a:uFillTx/>
          <a:latin typeface="Arial" panose="020B0604020202020204" pitchFamily="34" charset="0"/>
          <a:ea typeface="汉仪粗简黑简" panose="00020600040101010101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粗简黑简" panose="00020600040101010101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粗简黑简" panose="00020600040101010101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粗简黑简" panose="00020600040101010101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粗简黑简" panose="00020600040101010101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粗简黑简" panose="00020600040101010101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79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79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790"/>
            </a:lvl1pPr>
          </a:lstStyle>
          <a:p>
            <a:fld id="{C9B16E9F-38D6-4064-937D-2E89280974E6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  <p:sldLayoutId id="2147483707" r:id="rId15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75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193040" indent="-193040" algn="l" rtl="0" eaLnBrk="0" fontAlgn="base" hangingPunct="0">
        <a:spcBef>
          <a:spcPct val="11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18465" indent="-160655" algn="l" rtl="0" eaLnBrk="0" fontAlgn="base" hangingPunct="0">
        <a:spcBef>
          <a:spcPct val="11000"/>
        </a:spcBef>
        <a:spcAft>
          <a:spcPct val="0"/>
        </a:spcAft>
        <a:buChar char="–"/>
        <a:defRPr sz="1575">
          <a:solidFill>
            <a:schemeClr val="tx1"/>
          </a:solidFill>
          <a:latin typeface="+mn-lt"/>
        </a:defRPr>
      </a:lvl2pPr>
      <a:lvl3pPr marL="643255" indent="-128270" algn="l" rtl="0" eaLnBrk="0" fontAlgn="base" hangingPunct="0">
        <a:spcBef>
          <a:spcPct val="11000"/>
        </a:spcBef>
        <a:spcAft>
          <a:spcPct val="0"/>
        </a:spcAft>
        <a:buChar char="•"/>
        <a:defRPr sz="1350">
          <a:solidFill>
            <a:schemeClr val="tx1"/>
          </a:solidFill>
          <a:latin typeface="+mn-lt"/>
        </a:defRPr>
      </a:lvl3pPr>
      <a:lvl4pPr marL="900430" indent="-128270" algn="l" rtl="0" eaLnBrk="0" fontAlgn="base" hangingPunct="0">
        <a:spcBef>
          <a:spcPct val="11000"/>
        </a:spcBef>
        <a:spcAft>
          <a:spcPct val="0"/>
        </a:spcAft>
        <a:buChar char="–"/>
        <a:defRPr sz="1125">
          <a:solidFill>
            <a:schemeClr val="tx1"/>
          </a:solidFill>
          <a:latin typeface="+mn-lt"/>
        </a:defRPr>
      </a:lvl4pPr>
      <a:lvl5pPr marL="1157605" indent="-128270" algn="l" rtl="0" eaLnBrk="0" fontAlgn="base" hangingPunct="0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5pPr>
      <a:lvl6pPr marL="1414780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6pPr>
      <a:lvl7pPr marL="1671955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7pPr>
      <a:lvl8pPr marL="1929130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8pPr>
      <a:lvl9pPr marL="2186305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D5440E-696E-4DBE-9063-3C7AE8A0AF0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0BE98A-9E0E-484B-80A7-3BA6EE945D6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79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79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790"/>
            </a:lvl1pPr>
          </a:lstStyle>
          <a:p>
            <a:fld id="{C9B16E9F-38D6-4064-937D-2E89280974E6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  <p:sldLayoutId id="2147483745" r:id="rId12"/>
    <p:sldLayoutId id="2147483746" r:id="rId13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75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193040" indent="-193040" algn="l" rtl="0" eaLnBrk="0" fontAlgn="base" hangingPunct="0">
        <a:spcBef>
          <a:spcPct val="11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18465" indent="-160655" algn="l" rtl="0" eaLnBrk="0" fontAlgn="base" hangingPunct="0">
        <a:spcBef>
          <a:spcPct val="11000"/>
        </a:spcBef>
        <a:spcAft>
          <a:spcPct val="0"/>
        </a:spcAft>
        <a:buChar char="–"/>
        <a:defRPr sz="1575">
          <a:solidFill>
            <a:schemeClr val="tx1"/>
          </a:solidFill>
          <a:latin typeface="+mn-lt"/>
        </a:defRPr>
      </a:lvl2pPr>
      <a:lvl3pPr marL="643255" indent="-128270" algn="l" rtl="0" eaLnBrk="0" fontAlgn="base" hangingPunct="0">
        <a:spcBef>
          <a:spcPct val="11000"/>
        </a:spcBef>
        <a:spcAft>
          <a:spcPct val="0"/>
        </a:spcAft>
        <a:buChar char="•"/>
        <a:defRPr sz="1350">
          <a:solidFill>
            <a:schemeClr val="tx1"/>
          </a:solidFill>
          <a:latin typeface="+mn-lt"/>
        </a:defRPr>
      </a:lvl3pPr>
      <a:lvl4pPr marL="900430" indent="-128270" algn="l" rtl="0" eaLnBrk="0" fontAlgn="base" hangingPunct="0">
        <a:spcBef>
          <a:spcPct val="11000"/>
        </a:spcBef>
        <a:spcAft>
          <a:spcPct val="0"/>
        </a:spcAft>
        <a:buChar char="–"/>
        <a:defRPr sz="1125">
          <a:solidFill>
            <a:schemeClr val="tx1"/>
          </a:solidFill>
          <a:latin typeface="+mn-lt"/>
        </a:defRPr>
      </a:lvl4pPr>
      <a:lvl5pPr marL="1157605" indent="-128270" algn="l" rtl="0" eaLnBrk="0" fontAlgn="base" hangingPunct="0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5pPr>
      <a:lvl6pPr marL="1414780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6pPr>
      <a:lvl7pPr marL="1671955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7pPr>
      <a:lvl8pPr marL="1929130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8pPr>
      <a:lvl9pPr marL="2186305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9.xml"/><Relationship Id="rId2" Type="http://schemas.openxmlformats.org/officeDocument/2006/relationships/image" Target="../media/image14.jpeg"/><Relationship Id="rId1" Type="http://schemas.openxmlformats.org/officeDocument/2006/relationships/tags" Target="../tags/tag16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3.xml"/><Relationship Id="rId2" Type="http://schemas.openxmlformats.org/officeDocument/2006/relationships/tags" Target="../tags/tag196.xml"/><Relationship Id="rId1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3.xml"/><Relationship Id="rId2" Type="http://schemas.openxmlformats.org/officeDocument/2006/relationships/tags" Target="../tags/tag197.xml"/><Relationship Id="rId1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3.xml"/><Relationship Id="rId1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173.xml"/><Relationship Id="rId8" Type="http://schemas.openxmlformats.org/officeDocument/2006/relationships/tags" Target="../tags/tag172.xml"/><Relationship Id="rId7" Type="http://schemas.openxmlformats.org/officeDocument/2006/relationships/tags" Target="../tags/tag171.xml"/><Relationship Id="rId6" Type="http://schemas.openxmlformats.org/officeDocument/2006/relationships/tags" Target="../tags/tag170.xml"/><Relationship Id="rId5" Type="http://schemas.openxmlformats.org/officeDocument/2006/relationships/tags" Target="../tags/tag169.xml"/><Relationship Id="rId4" Type="http://schemas.openxmlformats.org/officeDocument/2006/relationships/tags" Target="../tags/tag168.xml"/><Relationship Id="rId3" Type="http://schemas.openxmlformats.org/officeDocument/2006/relationships/tags" Target="../tags/tag167.xml"/><Relationship Id="rId23" Type="http://schemas.openxmlformats.org/officeDocument/2006/relationships/slideLayout" Target="../slideLayouts/slideLayout18.xml"/><Relationship Id="rId22" Type="http://schemas.openxmlformats.org/officeDocument/2006/relationships/tags" Target="../tags/tag182.xml"/><Relationship Id="rId21" Type="http://schemas.openxmlformats.org/officeDocument/2006/relationships/tags" Target="../tags/tag181.xml"/><Relationship Id="rId20" Type="http://schemas.openxmlformats.org/officeDocument/2006/relationships/image" Target="../media/image18.svg"/><Relationship Id="rId2" Type="http://schemas.openxmlformats.org/officeDocument/2006/relationships/tags" Target="../tags/tag166.xml"/><Relationship Id="rId19" Type="http://schemas.openxmlformats.org/officeDocument/2006/relationships/image" Target="../media/image17.png"/><Relationship Id="rId18" Type="http://schemas.openxmlformats.org/officeDocument/2006/relationships/tags" Target="../tags/tag180.xml"/><Relationship Id="rId17" Type="http://schemas.openxmlformats.org/officeDocument/2006/relationships/image" Target="../media/image16.svg"/><Relationship Id="rId16" Type="http://schemas.openxmlformats.org/officeDocument/2006/relationships/image" Target="../media/image15.png"/><Relationship Id="rId15" Type="http://schemas.openxmlformats.org/officeDocument/2006/relationships/tags" Target="../tags/tag179.xml"/><Relationship Id="rId14" Type="http://schemas.openxmlformats.org/officeDocument/2006/relationships/tags" Target="../tags/tag178.xml"/><Relationship Id="rId13" Type="http://schemas.openxmlformats.org/officeDocument/2006/relationships/tags" Target="../tags/tag177.xml"/><Relationship Id="rId12" Type="http://schemas.openxmlformats.org/officeDocument/2006/relationships/tags" Target="../tags/tag176.xml"/><Relationship Id="rId11" Type="http://schemas.openxmlformats.org/officeDocument/2006/relationships/tags" Target="../tags/tag175.xml"/><Relationship Id="rId10" Type="http://schemas.openxmlformats.org/officeDocument/2006/relationships/tags" Target="../tags/tag174.xml"/><Relationship Id="rId1" Type="http://schemas.openxmlformats.org/officeDocument/2006/relationships/tags" Target="../tags/tag165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6.xml"/><Relationship Id="rId4" Type="http://schemas.openxmlformats.org/officeDocument/2006/relationships/tags" Target="../tags/tag186.xml"/><Relationship Id="rId3" Type="http://schemas.openxmlformats.org/officeDocument/2006/relationships/tags" Target="../tags/tag185.xml"/><Relationship Id="rId2" Type="http://schemas.openxmlformats.org/officeDocument/2006/relationships/tags" Target="../tags/tag184.xml"/><Relationship Id="rId1" Type="http://schemas.openxmlformats.org/officeDocument/2006/relationships/tags" Target="../tags/tag18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6.xml"/><Relationship Id="rId4" Type="http://schemas.openxmlformats.org/officeDocument/2006/relationships/tags" Target="../tags/tag190.xml"/><Relationship Id="rId3" Type="http://schemas.openxmlformats.org/officeDocument/2006/relationships/tags" Target="../tags/tag189.xml"/><Relationship Id="rId2" Type="http://schemas.openxmlformats.org/officeDocument/2006/relationships/tags" Target="../tags/tag188.xml"/><Relationship Id="rId1" Type="http://schemas.openxmlformats.org/officeDocument/2006/relationships/tags" Target="../tags/tag18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6.xml"/><Relationship Id="rId4" Type="http://schemas.openxmlformats.org/officeDocument/2006/relationships/tags" Target="../tags/tag194.xml"/><Relationship Id="rId3" Type="http://schemas.openxmlformats.org/officeDocument/2006/relationships/tags" Target="../tags/tag193.xml"/><Relationship Id="rId2" Type="http://schemas.openxmlformats.org/officeDocument/2006/relationships/tags" Target="../tags/tag192.xml"/><Relationship Id="rId1" Type="http://schemas.openxmlformats.org/officeDocument/2006/relationships/tags" Target="../tags/tag19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3.xml"/><Relationship Id="rId2" Type="http://schemas.openxmlformats.org/officeDocument/2006/relationships/tags" Target="../tags/tag195.xml"/><Relationship Id="rId1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 sz="2600">
              <a:latin typeface="Times New Roman" panose="02020603050405020304" charset="0"/>
              <a:ea typeface="方正大黑体_GBK" panose="02010600010101010101" charset="-122"/>
            </a:endParaRPr>
          </a:p>
        </p:txBody>
      </p:sp>
      <p:sp>
        <p:nvSpPr>
          <p:cNvPr id="7" name="副标题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sz="2600">
              <a:latin typeface="Times New Roman" panose="02020603050405020304" charset="0"/>
              <a:ea typeface="方正大黑体_GBK" panose="02010600010101010101" charset="-122"/>
            </a:endParaRPr>
          </a:p>
        </p:txBody>
      </p:sp>
      <p:pic>
        <p:nvPicPr>
          <p:cNvPr id="6" name="图片 5" descr="871034fed03bb21fc2263f051e81530d.jp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1381760" y="1612900"/>
            <a:ext cx="10150475" cy="21837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auto">
              <a:lnSpc>
                <a:spcPct val="200000"/>
              </a:lnSpc>
              <a:buClrTx/>
              <a:buSzTx/>
              <a:buFontTx/>
              <a:defRPr/>
            </a:pPr>
            <a:r>
              <a:rPr lang="zh-CN" altLang="en-US" sz="3600" smtClean="0">
                <a:solidFill>
                  <a:srgbClr val="333399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项目五 借贷记账法在产品制造企业会计中的运用</a:t>
            </a:r>
            <a:endParaRPr lang="zh-CN" altLang="en-US" sz="3200" smtClean="0">
              <a:solidFill>
                <a:srgbClr val="333399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  <a:sym typeface="+mn-ea"/>
            </a:endParaRPr>
          </a:p>
          <a:p>
            <a:pPr algn="ctr" fontAlgn="auto">
              <a:lnSpc>
                <a:spcPct val="200000"/>
              </a:lnSpc>
              <a:buClrTx/>
              <a:buSzTx/>
              <a:buFontTx/>
              <a:defRPr/>
            </a:pPr>
            <a:r>
              <a:rPr lang="zh-CN" altLang="en-US" sz="3200" smtClean="0">
                <a:solidFill>
                  <a:srgbClr val="333399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任务六  资金退出业务的核算</a:t>
            </a:r>
            <a:endParaRPr lang="zh-CN" altLang="en-US" sz="3200" smtClean="0">
              <a:solidFill>
                <a:srgbClr val="333399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19200" y="762000"/>
            <a:ext cx="10064750" cy="6915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1F1F1F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[应用举例5-</a:t>
            </a:r>
            <a:r>
              <a:rPr lang="en-US" altLang="zh-CN" sz="2600" dirty="0">
                <a:solidFill>
                  <a:srgbClr val="1F1F1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45</a:t>
            </a: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1F1F1F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]智瑞公司以银行存款向投资人支付现金股利 </a:t>
            </a: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1F1F1F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8000</a:t>
            </a: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1F1F1F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元。</a:t>
            </a:r>
            <a:endParaRPr kumimoji="0" lang="zh-CN" altLang="en-US" sz="2600" b="0" i="0" u="none" strike="noStrike" kern="1200" cap="none" spc="0" normalizeH="0" baseline="0" noProof="0" dirty="0">
              <a:ln>
                <a:noFill/>
              </a:ln>
              <a:solidFill>
                <a:srgbClr val="1F1F1F"/>
              </a:solidFill>
              <a:effectLst/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+mn-cs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2673350" y="2221230"/>
          <a:ext cx="6844665" cy="19342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51655"/>
                <a:gridCol w="2493010"/>
              </a:tblGrid>
              <a:tr h="967105">
                <a:tc>
                  <a:txBody>
                    <a:bodyPr/>
                    <a:lstStyle/>
                    <a:p>
                      <a:pPr eaLnBrk="0">
                        <a:lnSpc>
                          <a:spcPct val="150000"/>
                        </a:lnSpc>
                        <a:buNone/>
                      </a:pPr>
                      <a:r>
                        <a:rPr lang="zh-CN" sz="2400" b="1" spc="175">
                          <a:solidFill>
                            <a:sysClr val="windowText" lastClr="000000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借</a:t>
                      </a:r>
                      <a:r>
                        <a:rPr lang="en-US" sz="2400" b="1" spc="175">
                          <a:solidFill>
                            <a:sysClr val="windowText" lastClr="000000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:</a:t>
                      </a:r>
                      <a:r>
                        <a:rPr lang="en-US" sz="1800" b="1">
                          <a:solidFill>
                            <a:sysClr val="windowText" lastClr="000000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 </a:t>
                      </a:r>
                      <a:r>
                        <a:rPr lang="zh-CN" sz="2400" b="1" spc="110">
                          <a:solidFill>
                            <a:sysClr val="windowText" lastClr="000000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应付股利</a:t>
                      </a:r>
                      <a:endParaRPr lang="zh-CN" sz="1800" b="1">
                        <a:solidFill>
                          <a:sysClr val="windowText" lastClr="000000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微软雅黑" panose="020B0503020204020204" charset="-122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indent="764540" eaLnBrk="0">
                        <a:lnSpc>
                          <a:spcPct val="150000"/>
                        </a:lnSpc>
                        <a:buNone/>
                      </a:pPr>
                      <a:r>
                        <a:rPr lang="en-US" sz="2400" b="1" spc="30">
                          <a:solidFill>
                            <a:sysClr val="windowText" lastClr="000000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8000</a:t>
                      </a:r>
                      <a:endParaRPr lang="en-US" sz="2400" b="1" spc="30">
                        <a:solidFill>
                          <a:sysClr val="windowText" lastClr="000000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微软雅黑" panose="020B0503020204020204" charset="-122"/>
                      </a:endParaRPr>
                    </a:p>
                  </a:txBody>
                  <a:tcPr marL="0" marR="0" marT="0" marB="0">
                    <a:noFill/>
                  </a:tcPr>
                </a:tc>
              </a:tr>
              <a:tr h="967105">
                <a:tc>
                  <a:txBody>
                    <a:bodyPr/>
                    <a:lstStyle/>
                    <a:p>
                      <a:pPr indent="88900" eaLnBrk="0">
                        <a:lnSpc>
                          <a:spcPct val="150000"/>
                        </a:lnSpc>
                        <a:spcBef>
                          <a:spcPts val="195"/>
                        </a:spcBef>
                        <a:buNone/>
                      </a:pPr>
                      <a:r>
                        <a:rPr lang="en-US" altLang="zh-CN" sz="2400" b="1" spc="200">
                          <a:solidFill>
                            <a:sysClr val="windowText" lastClr="000000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   </a:t>
                      </a:r>
                      <a:r>
                        <a:rPr lang="zh-CN" sz="2400" b="1" spc="200">
                          <a:solidFill>
                            <a:sysClr val="windowText" lastClr="000000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贷</a:t>
                      </a:r>
                      <a:r>
                        <a:rPr lang="en-US" sz="2400" b="1" spc="200">
                          <a:solidFill>
                            <a:sysClr val="windowText" lastClr="000000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:</a:t>
                      </a:r>
                      <a:r>
                        <a:rPr lang="en-US" sz="1800" b="1">
                          <a:solidFill>
                            <a:sysClr val="windowText" lastClr="000000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 </a:t>
                      </a:r>
                      <a:r>
                        <a:rPr lang="zh-CN" sz="2400" b="1" spc="35">
                          <a:solidFill>
                            <a:sysClr val="windowText" lastClr="000000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银行存款</a:t>
                      </a:r>
                      <a:r>
                        <a:rPr lang="en-US" altLang="zh-CN" sz="2400" b="1" spc="35">
                          <a:solidFill>
                            <a:sysClr val="windowText" lastClr="000000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 </a:t>
                      </a:r>
                      <a:endParaRPr lang="en-US" altLang="zh-CN" sz="2400" b="1" spc="35">
                        <a:solidFill>
                          <a:sysClr val="windowText" lastClr="000000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微软雅黑" panose="020B0503020204020204" charset="-122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indent="964565" eaLnBrk="0">
                        <a:lnSpc>
                          <a:spcPct val="150000"/>
                        </a:lnSpc>
                        <a:spcBef>
                          <a:spcPts val="195"/>
                        </a:spcBef>
                        <a:buNone/>
                      </a:pPr>
                      <a:r>
                        <a:rPr lang="en-US" sz="2400" b="1" spc="35" dirty="0">
                          <a:solidFill>
                            <a:sysClr val="windowText" lastClr="000000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8000</a:t>
                      </a:r>
                      <a:endParaRPr lang="en-US" sz="2400" b="1" spc="35" dirty="0">
                        <a:solidFill>
                          <a:sysClr val="windowText" lastClr="000000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微软雅黑" panose="020B0503020204020204" charset="-122"/>
                      </a:endParaRPr>
                    </a:p>
                  </a:txBody>
                  <a:tcPr marL="0" marR="0" marT="0" marB="0"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19200" y="762000"/>
            <a:ext cx="10064750" cy="1291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1F1F1F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[应用举例5-</a:t>
            </a:r>
            <a:r>
              <a:rPr lang="en-US" altLang="zh-CN" sz="2600" dirty="0">
                <a:solidFill>
                  <a:srgbClr val="1F1F1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46</a:t>
            </a: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1F1F1F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]根据董事会决议</a:t>
            </a: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1F1F1F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,</a:t>
            </a: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1F1F1F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同意某投资单位收回投资 </a:t>
            </a: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1F1F1F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26 000</a:t>
            </a: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1F1F1F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元</a:t>
            </a: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1F1F1F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(</a:t>
            </a: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1F1F1F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以存款支付</a:t>
            </a: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1F1F1F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) </a:t>
            </a: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1F1F1F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。</a:t>
            </a:r>
            <a:endParaRPr kumimoji="0" lang="zh-CN" altLang="en-US" sz="2600" b="0" i="0" u="none" strike="noStrike" kern="1200" cap="none" spc="0" normalizeH="0" baseline="0" noProof="0" dirty="0">
              <a:ln>
                <a:noFill/>
              </a:ln>
              <a:solidFill>
                <a:srgbClr val="1F1F1F"/>
              </a:solidFill>
              <a:effectLst/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+mn-cs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2836545" y="2710815"/>
          <a:ext cx="6518275" cy="17341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44010"/>
                <a:gridCol w="2374265"/>
              </a:tblGrid>
              <a:tr h="991235">
                <a:tc>
                  <a:txBody>
                    <a:bodyPr/>
                    <a:lstStyle/>
                    <a:p>
                      <a:pPr eaLnBrk="0">
                        <a:lnSpc>
                          <a:spcPct val="200000"/>
                        </a:lnSpc>
                        <a:buNone/>
                      </a:pPr>
                      <a:r>
                        <a:rPr lang="zh-CN" sz="2400" b="1" spc="175">
                          <a:solidFill>
                            <a:sysClr val="windowText" lastClr="000000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借</a:t>
                      </a:r>
                      <a:r>
                        <a:rPr lang="en-US" sz="2400" b="1" spc="175">
                          <a:solidFill>
                            <a:sysClr val="windowText" lastClr="000000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:</a:t>
                      </a:r>
                      <a:r>
                        <a:rPr lang="en-US" sz="2400" b="1" spc="125">
                          <a:solidFill>
                            <a:sysClr val="windowText" lastClr="000000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 </a:t>
                      </a:r>
                      <a:r>
                        <a:rPr lang="zh-CN" sz="2400" b="1" spc="125">
                          <a:solidFill>
                            <a:sysClr val="windowText" lastClr="000000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实收资本</a:t>
                      </a:r>
                      <a:r>
                        <a:rPr lang="en-US" sz="2400" b="1" spc="125">
                          <a:solidFill>
                            <a:sysClr val="windowText" lastClr="000000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—</a:t>
                      </a:r>
                      <a:r>
                        <a:rPr lang="en-US" sz="2400" b="1" spc="-130">
                          <a:solidFill>
                            <a:sysClr val="windowText" lastClr="000000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 </a:t>
                      </a:r>
                      <a:r>
                        <a:rPr lang="zh-CN" sz="2400" b="1" spc="125">
                          <a:solidFill>
                            <a:sysClr val="windowText" lastClr="000000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某单位</a:t>
                      </a:r>
                      <a:endParaRPr lang="zh-CN" sz="1800" b="1">
                        <a:solidFill>
                          <a:sysClr val="windowText" lastClr="000000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微软雅黑" panose="020B0503020204020204" charset="-122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indent="764540" eaLnBrk="0">
                        <a:lnSpc>
                          <a:spcPct val="150000"/>
                        </a:lnSpc>
                        <a:buNone/>
                      </a:pPr>
                      <a:r>
                        <a:rPr lang="en-US" sz="2400" b="1" spc="30">
                          <a:solidFill>
                            <a:sysClr val="windowText" lastClr="000000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26000</a:t>
                      </a:r>
                      <a:endParaRPr lang="en-US" sz="2400" b="1" spc="30">
                        <a:solidFill>
                          <a:sysClr val="windowText" lastClr="000000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微软雅黑" panose="020B0503020204020204" charset="-122"/>
                      </a:endParaRPr>
                    </a:p>
                  </a:txBody>
                  <a:tcPr marL="0" marR="0" marT="0" marB="0">
                    <a:noFill/>
                  </a:tcPr>
                </a:tc>
              </a:tr>
              <a:tr h="742950">
                <a:tc>
                  <a:txBody>
                    <a:bodyPr/>
                    <a:lstStyle/>
                    <a:p>
                      <a:pPr indent="88900" eaLnBrk="0">
                        <a:lnSpc>
                          <a:spcPct val="150000"/>
                        </a:lnSpc>
                        <a:spcBef>
                          <a:spcPts val="195"/>
                        </a:spcBef>
                        <a:buNone/>
                      </a:pPr>
                      <a:r>
                        <a:rPr lang="en-US" altLang="zh-CN" sz="2400" b="1" spc="200">
                          <a:solidFill>
                            <a:sysClr val="windowText" lastClr="000000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    </a:t>
                      </a:r>
                      <a:r>
                        <a:rPr lang="zh-CN" sz="2400" b="1" spc="200">
                          <a:solidFill>
                            <a:sysClr val="windowText" lastClr="000000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贷</a:t>
                      </a:r>
                      <a:r>
                        <a:rPr lang="en-US" sz="2400" b="1" spc="200">
                          <a:solidFill>
                            <a:sysClr val="windowText" lastClr="000000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:</a:t>
                      </a:r>
                      <a:r>
                        <a:rPr lang="en-US" sz="1800" b="1">
                          <a:solidFill>
                            <a:sysClr val="windowText" lastClr="000000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 </a:t>
                      </a:r>
                      <a:r>
                        <a:rPr lang="zh-CN" sz="2400" b="1" spc="35">
                          <a:solidFill>
                            <a:sysClr val="windowText" lastClr="000000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银行存款</a:t>
                      </a:r>
                      <a:endParaRPr lang="zh-CN" sz="1800" b="1">
                        <a:solidFill>
                          <a:sysClr val="windowText" lastClr="000000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微软雅黑" panose="020B0503020204020204" charset="-122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indent="951230" eaLnBrk="0">
                        <a:lnSpc>
                          <a:spcPct val="150000"/>
                        </a:lnSpc>
                        <a:spcBef>
                          <a:spcPts val="195"/>
                        </a:spcBef>
                        <a:buNone/>
                      </a:pPr>
                      <a:r>
                        <a:rPr lang="en-US" sz="2400" b="1" spc="35" dirty="0">
                          <a:solidFill>
                            <a:sysClr val="windowText" lastClr="000000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26000</a:t>
                      </a:r>
                      <a:endParaRPr lang="en-US" sz="2400" b="1" spc="35" dirty="0">
                        <a:solidFill>
                          <a:sysClr val="windowText" lastClr="000000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微软雅黑" panose="020B0503020204020204" charset="-122"/>
                      </a:endParaRPr>
                    </a:p>
                  </a:txBody>
                  <a:tcPr marL="0" marR="0" marT="0" marB="0"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19200" y="762000"/>
            <a:ext cx="10064750" cy="6915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1F1F1F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[应用举例5-</a:t>
            </a:r>
            <a:r>
              <a:rPr lang="en-US" altLang="zh-CN" sz="2600" dirty="0">
                <a:solidFill>
                  <a:srgbClr val="1F1F1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47</a:t>
            </a: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1F1F1F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]智瑞公司以银行存款偿还短期借款 </a:t>
            </a: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1F1F1F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60 000</a:t>
            </a: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1F1F1F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元。</a:t>
            </a:r>
            <a:endParaRPr kumimoji="0" lang="zh-CN" altLang="en-US" sz="2600" b="0" i="0" u="none" strike="noStrike" kern="1200" cap="none" spc="0" normalizeH="0" baseline="0" noProof="0" dirty="0">
              <a:ln>
                <a:noFill/>
              </a:ln>
              <a:solidFill>
                <a:srgbClr val="1F1F1F"/>
              </a:solidFill>
              <a:effectLst/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+mn-cs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518352" y="2351745"/>
          <a:ext cx="4689475" cy="9258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81241"/>
                <a:gridCol w="1708234"/>
              </a:tblGrid>
              <a:tr h="170815">
                <a:tc>
                  <a:txBody>
                    <a:bodyPr/>
                    <a:lstStyle/>
                    <a:p>
                      <a:pPr indent="0" eaLnBrk="0">
                        <a:lnSpc>
                          <a:spcPct val="200000"/>
                        </a:lnSpc>
                        <a:buNone/>
                      </a:pPr>
                      <a:r>
                        <a:rPr lang="zh-CN" sz="2400" b="1" spc="175">
                          <a:solidFill>
                            <a:sysClr val="windowText" lastClr="000000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借</a:t>
                      </a:r>
                      <a:r>
                        <a:rPr lang="en-US" sz="2400" b="1" spc="175">
                          <a:solidFill>
                            <a:sysClr val="windowText" lastClr="000000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:</a:t>
                      </a:r>
                      <a:r>
                        <a:rPr lang="en-US" sz="2400" b="1" spc="125">
                          <a:solidFill>
                            <a:sysClr val="windowText" lastClr="000000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 </a:t>
                      </a:r>
                      <a:r>
                        <a:rPr lang="zh-CN" sz="2400" b="1" spc="125">
                          <a:solidFill>
                            <a:sysClr val="windowText" lastClr="000000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短期借款</a:t>
                      </a:r>
                      <a:endParaRPr lang="zh-CN" sz="1800" b="1">
                        <a:solidFill>
                          <a:sysClr val="windowText" lastClr="000000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微软雅黑" panose="020B0503020204020204" charset="-122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indent="0" eaLnBrk="0">
                        <a:lnSpc>
                          <a:spcPct val="200000"/>
                        </a:lnSpc>
                        <a:buNone/>
                      </a:pPr>
                      <a:r>
                        <a:rPr lang="en-US" sz="2400" b="1" spc="30">
                          <a:solidFill>
                            <a:sysClr val="windowText" lastClr="000000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60000</a:t>
                      </a:r>
                      <a:endParaRPr lang="en-US" sz="2400" b="1" spc="30">
                        <a:solidFill>
                          <a:sysClr val="windowText" lastClr="000000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微软雅黑" panose="020B0503020204020204" charset="-122"/>
                      </a:endParaRPr>
                    </a:p>
                  </a:txBody>
                  <a:tcPr marL="0" marR="0" marT="0" marB="0">
                    <a:noFill/>
                  </a:tcPr>
                </a:tc>
              </a:tr>
              <a:tr h="195580">
                <a:tc>
                  <a:txBody>
                    <a:bodyPr/>
                    <a:lstStyle/>
                    <a:p>
                      <a:pPr indent="0" eaLnBrk="0">
                        <a:lnSpc>
                          <a:spcPct val="200000"/>
                        </a:lnSpc>
                        <a:spcBef>
                          <a:spcPts val="195"/>
                        </a:spcBef>
                        <a:buNone/>
                      </a:pPr>
                      <a:r>
                        <a:rPr lang="en-US" altLang="zh-CN" sz="2400" b="1" spc="200" dirty="0">
                          <a:solidFill>
                            <a:sysClr val="windowText" lastClr="000000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    </a:t>
                      </a:r>
                      <a:r>
                        <a:rPr lang="zh-CN" sz="2400" b="1" spc="200" dirty="0">
                          <a:solidFill>
                            <a:sysClr val="windowText" lastClr="000000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贷</a:t>
                      </a:r>
                      <a:r>
                        <a:rPr lang="en-US" sz="2400" b="1" spc="200" dirty="0">
                          <a:solidFill>
                            <a:sysClr val="windowText" lastClr="000000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:</a:t>
                      </a:r>
                      <a:r>
                        <a:rPr lang="en-US" sz="1800" b="1" dirty="0">
                          <a:solidFill>
                            <a:sysClr val="windowText" lastClr="000000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 </a:t>
                      </a:r>
                      <a:r>
                        <a:rPr lang="zh-CN" sz="2400" b="1" spc="35" dirty="0">
                          <a:solidFill>
                            <a:sysClr val="windowText" lastClr="000000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银行存款</a:t>
                      </a:r>
                      <a:r>
                        <a:rPr lang="en-US" altLang="zh-CN" sz="2400" b="1" spc="35" dirty="0">
                          <a:solidFill>
                            <a:sysClr val="windowText" lastClr="000000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    </a:t>
                      </a:r>
                      <a:endParaRPr lang="en-US" altLang="zh-CN" sz="2400" b="1" spc="35" dirty="0">
                        <a:solidFill>
                          <a:sysClr val="windowText" lastClr="000000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  <a:p>
                      <a:pPr indent="0" eaLnBrk="0">
                        <a:lnSpc>
                          <a:spcPct val="200000"/>
                        </a:lnSpc>
                        <a:spcBef>
                          <a:spcPts val="195"/>
                        </a:spcBef>
                        <a:buNone/>
                      </a:pPr>
                      <a:endParaRPr lang="en-US" altLang="zh-CN" sz="2400" b="1" spc="35" dirty="0">
                        <a:solidFill>
                          <a:sysClr val="windowText" lastClr="000000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微软雅黑" panose="020B0503020204020204" charset="-122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indent="0" eaLnBrk="0">
                        <a:lnSpc>
                          <a:spcPct val="200000"/>
                        </a:lnSpc>
                        <a:spcBef>
                          <a:spcPts val="195"/>
                        </a:spcBef>
                        <a:buNone/>
                      </a:pPr>
                      <a:r>
                        <a:rPr lang="en-US" sz="2400" b="1" spc="35" dirty="0">
                          <a:solidFill>
                            <a:sysClr val="windowText" lastClr="000000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60000</a:t>
                      </a:r>
                      <a:endParaRPr lang="en-US" sz="2400" b="1" spc="35" dirty="0">
                        <a:solidFill>
                          <a:sysClr val="windowText" lastClr="000000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微软雅黑" panose="020B0503020204020204" charset="-122"/>
                      </a:endParaRPr>
                    </a:p>
                  </a:txBody>
                  <a:tcPr marL="0" marR="0" marT="0" marB="0"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 descr="7b0a2020202022776f7264617274223a2022220a7d0a"/>
          <p:cNvSpPr txBox="1"/>
          <p:nvPr/>
        </p:nvSpPr>
        <p:spPr>
          <a:xfrm>
            <a:off x="4027170" y="2719705"/>
            <a:ext cx="5281295" cy="1029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6100" b="1">
                <a:ln w="5472">
                  <a:solidFill>
                    <a:schemeClr val="bg1"/>
                  </a:solidFill>
                </a:ln>
                <a:solidFill>
                  <a:srgbClr val="4090FF"/>
                </a:solidFill>
                <a:effectLst>
                  <a:outerShdw sx="103000" sy="103000" algn="ctr" rotWithShape="0">
                    <a:srgbClr val="4090FF">
                      <a:alpha val="100000"/>
                    </a:srgbClr>
                  </a:outerShdw>
                </a:effectLst>
                <a:latin typeface="汉仪雅酷黑简" panose="00020600040101010101" charset="-122"/>
                <a:ea typeface="汉仪雅酷黑简" panose="00020600040101010101" charset="-122"/>
              </a:rPr>
              <a:t>感谢您的观看</a:t>
            </a:r>
            <a:endParaRPr lang="zh-CN" altLang="en-US" sz="6100" b="1">
              <a:ln w="5472">
                <a:solidFill>
                  <a:schemeClr val="bg1"/>
                </a:solidFill>
              </a:ln>
              <a:solidFill>
                <a:srgbClr val="4090FF"/>
              </a:solidFill>
              <a:effectLst>
                <a:outerShdw sx="103000" sy="103000" algn="ctr" rotWithShape="0">
                  <a:srgbClr val="4090FF">
                    <a:alpha val="100000"/>
                  </a:srgbClr>
                </a:outerShdw>
              </a:effectLst>
              <a:latin typeface="汉仪雅酷黑简" panose="00020600040101010101" charset="-122"/>
              <a:ea typeface="汉仪雅酷黑简" panose="00020600040101010101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57188"/>
            <a:ext cx="10972800" cy="1143000"/>
          </a:xfrm>
        </p:spPr>
        <p:txBody>
          <a:bodyPr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eaLnBrk="1" hangingPunct="1"/>
            <a:r>
              <a:rPr lang="zh-CN" altLang="en-US" sz="320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任务五</a:t>
            </a:r>
            <a:r>
              <a:rPr lang="en-US" altLang="zh-CN" sz="320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   </a:t>
            </a:r>
            <a:r>
              <a:rPr lang="zh-CN" altLang="en-US" sz="320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财务成果的形成与分配业务的核算</a:t>
            </a:r>
            <a:br>
              <a:rPr lang="zh-CN" altLang="en-US" sz="320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</a:br>
            <a:r>
              <a:rPr lang="zh-CN" altLang="en-US" sz="3200">
                <a:solidFill>
                  <a:srgbClr val="002060"/>
                </a:solidFill>
                <a:effectLst/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 </a:t>
            </a:r>
            <a:endParaRPr lang="zh-CN" altLang="en-US" sz="3200">
              <a:solidFill>
                <a:srgbClr val="002060"/>
              </a:solidFill>
              <a:effectLst/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</p:txBody>
      </p:sp>
      <p:sp>
        <p:nvSpPr>
          <p:cNvPr id="2" name="空心弧 1"/>
          <p:cNvSpPr/>
          <p:nvPr>
            <p:custDataLst>
              <p:tags r:id="rId1"/>
            </p:custDataLst>
          </p:nvPr>
        </p:nvSpPr>
        <p:spPr>
          <a:xfrm>
            <a:off x="886478" y="1673234"/>
            <a:ext cx="1530070" cy="1530070"/>
          </a:xfrm>
          <a:prstGeom prst="blockArc">
            <a:avLst>
              <a:gd name="adj1" fmla="val 16102233"/>
              <a:gd name="adj2" fmla="val 656203"/>
              <a:gd name="adj3" fmla="val 1016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方正大黑体_GBK" panose="02010600010101010101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" name="空心弧 2"/>
          <p:cNvSpPr/>
          <p:nvPr>
            <p:custDataLst>
              <p:tags r:id="rId2"/>
            </p:custDataLst>
          </p:nvPr>
        </p:nvSpPr>
        <p:spPr>
          <a:xfrm flipH="1" flipV="1">
            <a:off x="2245053" y="1915493"/>
            <a:ext cx="1530070" cy="1530070"/>
          </a:xfrm>
          <a:prstGeom prst="blockArc">
            <a:avLst>
              <a:gd name="adj1" fmla="val 11661999"/>
              <a:gd name="adj2" fmla="val 645517"/>
              <a:gd name="adj3" fmla="val 1015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方正大黑体_GBK" panose="02010600010101010101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" name="空心弧 3"/>
          <p:cNvSpPr/>
          <p:nvPr>
            <p:custDataLst>
              <p:tags r:id="rId3"/>
            </p:custDataLst>
          </p:nvPr>
        </p:nvSpPr>
        <p:spPr>
          <a:xfrm rot="2700000">
            <a:off x="3578788" y="2260238"/>
            <a:ext cx="1530070" cy="1530070"/>
          </a:xfrm>
          <a:prstGeom prst="blockArc">
            <a:avLst>
              <a:gd name="adj1" fmla="val 8912435"/>
              <a:gd name="adj2" fmla="val 645517"/>
              <a:gd name="adj3" fmla="val 1015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方正大黑体_GBK" panose="02010600010101010101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3" name="空心弧 12"/>
          <p:cNvSpPr/>
          <p:nvPr>
            <p:custDataLst>
              <p:tags r:id="rId4"/>
            </p:custDataLst>
          </p:nvPr>
        </p:nvSpPr>
        <p:spPr>
          <a:xfrm rot="3120378" flipV="1">
            <a:off x="4329988" y="3411166"/>
            <a:ext cx="1530070" cy="1530070"/>
          </a:xfrm>
          <a:prstGeom prst="blockArc">
            <a:avLst>
              <a:gd name="adj1" fmla="val 10426104"/>
              <a:gd name="adj2" fmla="val 645517"/>
              <a:gd name="adj3" fmla="val 1015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方正大黑体_GBK" panose="02010600010101010101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4" name="空心弧 13"/>
          <p:cNvSpPr/>
          <p:nvPr>
            <p:custDataLst>
              <p:tags r:id="rId5"/>
            </p:custDataLst>
          </p:nvPr>
        </p:nvSpPr>
        <p:spPr>
          <a:xfrm rot="3023909" flipH="1">
            <a:off x="5349888" y="4334845"/>
            <a:ext cx="1530070" cy="1530070"/>
          </a:xfrm>
          <a:prstGeom prst="blockArc">
            <a:avLst>
              <a:gd name="adj1" fmla="val 13833344"/>
              <a:gd name="adj2" fmla="val 569579"/>
              <a:gd name="adj3" fmla="val 1013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方正大黑体_GBK" panose="02010600010101010101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5" name="椭圆 14"/>
          <p:cNvSpPr/>
          <p:nvPr>
            <p:custDataLst>
              <p:tags r:id="rId6"/>
            </p:custDataLst>
          </p:nvPr>
        </p:nvSpPr>
        <p:spPr>
          <a:xfrm>
            <a:off x="2547131" y="2176444"/>
            <a:ext cx="925913" cy="92591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方正大黑体_GBK" panose="02010600010101010101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6" name="椭圆 15"/>
          <p:cNvSpPr/>
          <p:nvPr>
            <p:custDataLst>
              <p:tags r:id="rId7"/>
            </p:custDataLst>
          </p:nvPr>
        </p:nvSpPr>
        <p:spPr>
          <a:xfrm>
            <a:off x="3880745" y="2558909"/>
            <a:ext cx="932727" cy="93272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方正大黑体_GBK" panose="02010600010101010101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7" name="椭圆 16"/>
          <p:cNvSpPr/>
          <p:nvPr>
            <p:custDataLst>
              <p:tags r:id="rId8"/>
            </p:custDataLst>
          </p:nvPr>
        </p:nvSpPr>
        <p:spPr>
          <a:xfrm>
            <a:off x="4628659" y="3713911"/>
            <a:ext cx="932727" cy="93272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方正大黑体_GBK" panose="02010600010101010101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Freeform 10"/>
          <p:cNvSpPr>
            <a:spLocks noEditPoints="1"/>
          </p:cNvSpPr>
          <p:nvPr>
            <p:custDataLst>
              <p:tags r:id="rId9"/>
            </p:custDataLst>
          </p:nvPr>
        </p:nvSpPr>
        <p:spPr bwMode="auto">
          <a:xfrm>
            <a:off x="4762687" y="3930142"/>
            <a:ext cx="664672" cy="500264"/>
          </a:xfrm>
          <a:custGeom>
            <a:avLst/>
            <a:gdLst>
              <a:gd name="T0" fmla="*/ 222 w 434"/>
              <a:gd name="T1" fmla="*/ 75 h 328"/>
              <a:gd name="T2" fmla="*/ 251 w 434"/>
              <a:gd name="T3" fmla="*/ 10 h 328"/>
              <a:gd name="T4" fmla="*/ 198 w 434"/>
              <a:gd name="T5" fmla="*/ 21 h 328"/>
              <a:gd name="T6" fmla="*/ 147 w 434"/>
              <a:gd name="T7" fmla="*/ 13 h 328"/>
              <a:gd name="T8" fmla="*/ 179 w 434"/>
              <a:gd name="T9" fmla="*/ 76 h 328"/>
              <a:gd name="T10" fmla="*/ 182 w 434"/>
              <a:gd name="T11" fmla="*/ 309 h 328"/>
              <a:gd name="T12" fmla="*/ 222 w 434"/>
              <a:gd name="T13" fmla="*/ 75 h 328"/>
              <a:gd name="T14" fmla="*/ 243 w 434"/>
              <a:gd name="T15" fmla="*/ 219 h 328"/>
              <a:gd name="T16" fmla="*/ 233 w 434"/>
              <a:gd name="T17" fmla="*/ 237 h 328"/>
              <a:gd name="T18" fmla="*/ 212 w 434"/>
              <a:gd name="T19" fmla="*/ 245 h 328"/>
              <a:gd name="T20" fmla="*/ 212 w 434"/>
              <a:gd name="T21" fmla="*/ 252 h 328"/>
              <a:gd name="T22" fmla="*/ 210 w 434"/>
              <a:gd name="T23" fmla="*/ 258 h 328"/>
              <a:gd name="T24" fmla="*/ 202 w 434"/>
              <a:gd name="T25" fmla="*/ 259 h 328"/>
              <a:gd name="T26" fmla="*/ 197 w 434"/>
              <a:gd name="T27" fmla="*/ 252 h 328"/>
              <a:gd name="T28" fmla="*/ 197 w 434"/>
              <a:gd name="T29" fmla="*/ 244 h 328"/>
              <a:gd name="T30" fmla="*/ 194 w 434"/>
              <a:gd name="T31" fmla="*/ 243 h 328"/>
              <a:gd name="T32" fmla="*/ 176 w 434"/>
              <a:gd name="T33" fmla="*/ 232 h 328"/>
              <a:gd name="T34" fmla="*/ 170 w 434"/>
              <a:gd name="T35" fmla="*/ 223 h 328"/>
              <a:gd name="T36" fmla="*/ 169 w 434"/>
              <a:gd name="T37" fmla="*/ 220 h 328"/>
              <a:gd name="T38" fmla="*/ 168 w 434"/>
              <a:gd name="T39" fmla="*/ 217 h 328"/>
              <a:gd name="T40" fmla="*/ 169 w 434"/>
              <a:gd name="T41" fmla="*/ 213 h 328"/>
              <a:gd name="T42" fmla="*/ 176 w 434"/>
              <a:gd name="T43" fmla="*/ 209 h 328"/>
              <a:gd name="T44" fmla="*/ 183 w 434"/>
              <a:gd name="T45" fmla="*/ 214 h 328"/>
              <a:gd name="T46" fmla="*/ 184 w 434"/>
              <a:gd name="T47" fmla="*/ 217 h 328"/>
              <a:gd name="T48" fmla="*/ 185 w 434"/>
              <a:gd name="T49" fmla="*/ 219 h 328"/>
              <a:gd name="T50" fmla="*/ 188 w 434"/>
              <a:gd name="T51" fmla="*/ 223 h 328"/>
              <a:gd name="T52" fmla="*/ 197 w 434"/>
              <a:gd name="T53" fmla="*/ 229 h 328"/>
              <a:gd name="T54" fmla="*/ 197 w 434"/>
              <a:gd name="T55" fmla="*/ 199 h 328"/>
              <a:gd name="T56" fmla="*/ 178 w 434"/>
              <a:gd name="T57" fmla="*/ 191 h 328"/>
              <a:gd name="T58" fmla="*/ 171 w 434"/>
              <a:gd name="T59" fmla="*/ 183 h 328"/>
              <a:gd name="T60" fmla="*/ 169 w 434"/>
              <a:gd name="T61" fmla="*/ 172 h 328"/>
              <a:gd name="T62" fmla="*/ 171 w 434"/>
              <a:gd name="T63" fmla="*/ 162 h 328"/>
              <a:gd name="T64" fmla="*/ 177 w 434"/>
              <a:gd name="T65" fmla="*/ 153 h 328"/>
              <a:gd name="T66" fmla="*/ 197 w 434"/>
              <a:gd name="T67" fmla="*/ 144 h 328"/>
              <a:gd name="T68" fmla="*/ 197 w 434"/>
              <a:gd name="T69" fmla="*/ 144 h 328"/>
              <a:gd name="T70" fmla="*/ 197 w 434"/>
              <a:gd name="T71" fmla="*/ 136 h 328"/>
              <a:gd name="T72" fmla="*/ 200 w 434"/>
              <a:gd name="T73" fmla="*/ 131 h 328"/>
              <a:gd name="T74" fmla="*/ 208 w 434"/>
              <a:gd name="T75" fmla="*/ 129 h 328"/>
              <a:gd name="T76" fmla="*/ 212 w 434"/>
              <a:gd name="T77" fmla="*/ 136 h 328"/>
              <a:gd name="T78" fmla="*/ 212 w 434"/>
              <a:gd name="T79" fmla="*/ 144 h 328"/>
              <a:gd name="T80" fmla="*/ 212 w 434"/>
              <a:gd name="T81" fmla="*/ 144 h 328"/>
              <a:gd name="T82" fmla="*/ 215 w 434"/>
              <a:gd name="T83" fmla="*/ 145 h 328"/>
              <a:gd name="T84" fmla="*/ 235 w 434"/>
              <a:gd name="T85" fmla="*/ 154 h 328"/>
              <a:gd name="T86" fmla="*/ 240 w 434"/>
              <a:gd name="T87" fmla="*/ 163 h 328"/>
              <a:gd name="T88" fmla="*/ 242 w 434"/>
              <a:gd name="T89" fmla="*/ 165 h 328"/>
              <a:gd name="T90" fmla="*/ 242 w 434"/>
              <a:gd name="T91" fmla="*/ 168 h 328"/>
              <a:gd name="T92" fmla="*/ 242 w 434"/>
              <a:gd name="T93" fmla="*/ 172 h 328"/>
              <a:gd name="T94" fmla="*/ 235 w 434"/>
              <a:gd name="T95" fmla="*/ 177 h 328"/>
              <a:gd name="T96" fmla="*/ 228 w 434"/>
              <a:gd name="T97" fmla="*/ 172 h 328"/>
              <a:gd name="T98" fmla="*/ 227 w 434"/>
              <a:gd name="T99" fmla="*/ 169 h 328"/>
              <a:gd name="T100" fmla="*/ 226 w 434"/>
              <a:gd name="T101" fmla="*/ 167 h 328"/>
              <a:gd name="T102" fmla="*/ 222 w 434"/>
              <a:gd name="T103" fmla="*/ 163 h 328"/>
              <a:gd name="T104" fmla="*/ 212 w 434"/>
              <a:gd name="T105" fmla="*/ 159 h 328"/>
              <a:gd name="T106" fmla="*/ 212 w 434"/>
              <a:gd name="T107" fmla="*/ 187 h 328"/>
              <a:gd name="T108" fmla="*/ 225 w 434"/>
              <a:gd name="T109" fmla="*/ 191 h 328"/>
              <a:gd name="T110" fmla="*/ 240 w 434"/>
              <a:gd name="T111" fmla="*/ 203 h 328"/>
              <a:gd name="T112" fmla="*/ 240 w 434"/>
              <a:gd name="T113" fmla="*/ 203 h 328"/>
              <a:gd name="T114" fmla="*/ 240 w 434"/>
              <a:gd name="T115" fmla="*/ 203 h 328"/>
              <a:gd name="T116" fmla="*/ 243 w 434"/>
              <a:gd name="T117" fmla="*/ 219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34" h="328">
                <a:moveTo>
                  <a:pt x="222" y="75"/>
                </a:moveTo>
                <a:cubicBezTo>
                  <a:pt x="245" y="55"/>
                  <a:pt x="260" y="12"/>
                  <a:pt x="251" y="10"/>
                </a:cubicBezTo>
                <a:cubicBezTo>
                  <a:pt x="238" y="8"/>
                  <a:pt x="211" y="19"/>
                  <a:pt x="198" y="21"/>
                </a:cubicBezTo>
                <a:cubicBezTo>
                  <a:pt x="179" y="23"/>
                  <a:pt x="159" y="0"/>
                  <a:pt x="147" y="13"/>
                </a:cubicBezTo>
                <a:cubicBezTo>
                  <a:pt x="138" y="23"/>
                  <a:pt x="154" y="60"/>
                  <a:pt x="179" y="76"/>
                </a:cubicBezTo>
                <a:cubicBezTo>
                  <a:pt x="105" y="113"/>
                  <a:pt x="0" y="296"/>
                  <a:pt x="182" y="309"/>
                </a:cubicBezTo>
                <a:cubicBezTo>
                  <a:pt x="434" y="328"/>
                  <a:pt x="308" y="110"/>
                  <a:pt x="222" y="75"/>
                </a:cubicBezTo>
                <a:close/>
                <a:moveTo>
                  <a:pt x="243" y="219"/>
                </a:moveTo>
                <a:cubicBezTo>
                  <a:pt x="243" y="226"/>
                  <a:pt x="239" y="233"/>
                  <a:pt x="233" y="237"/>
                </a:cubicBezTo>
                <a:cubicBezTo>
                  <a:pt x="227" y="242"/>
                  <a:pt x="220" y="244"/>
                  <a:pt x="212" y="245"/>
                </a:cubicBezTo>
                <a:cubicBezTo>
                  <a:pt x="212" y="252"/>
                  <a:pt x="212" y="252"/>
                  <a:pt x="212" y="252"/>
                </a:cubicBezTo>
                <a:cubicBezTo>
                  <a:pt x="212" y="255"/>
                  <a:pt x="211" y="257"/>
                  <a:pt x="210" y="258"/>
                </a:cubicBezTo>
                <a:cubicBezTo>
                  <a:pt x="208" y="260"/>
                  <a:pt x="204" y="260"/>
                  <a:pt x="202" y="259"/>
                </a:cubicBezTo>
                <a:cubicBezTo>
                  <a:pt x="199" y="258"/>
                  <a:pt x="197" y="255"/>
                  <a:pt x="197" y="252"/>
                </a:cubicBezTo>
                <a:cubicBezTo>
                  <a:pt x="197" y="244"/>
                  <a:pt x="197" y="244"/>
                  <a:pt x="197" y="244"/>
                </a:cubicBezTo>
                <a:cubicBezTo>
                  <a:pt x="196" y="244"/>
                  <a:pt x="195" y="243"/>
                  <a:pt x="194" y="243"/>
                </a:cubicBezTo>
                <a:cubicBezTo>
                  <a:pt x="187" y="241"/>
                  <a:pt x="180" y="237"/>
                  <a:pt x="176" y="232"/>
                </a:cubicBezTo>
                <a:cubicBezTo>
                  <a:pt x="173" y="229"/>
                  <a:pt x="171" y="226"/>
                  <a:pt x="170" y="223"/>
                </a:cubicBezTo>
                <a:cubicBezTo>
                  <a:pt x="170" y="222"/>
                  <a:pt x="169" y="221"/>
                  <a:pt x="169" y="220"/>
                </a:cubicBezTo>
                <a:cubicBezTo>
                  <a:pt x="169" y="219"/>
                  <a:pt x="169" y="218"/>
                  <a:pt x="168" y="217"/>
                </a:cubicBezTo>
                <a:cubicBezTo>
                  <a:pt x="168" y="216"/>
                  <a:pt x="169" y="214"/>
                  <a:pt x="169" y="213"/>
                </a:cubicBezTo>
                <a:cubicBezTo>
                  <a:pt x="171" y="211"/>
                  <a:pt x="174" y="209"/>
                  <a:pt x="176" y="209"/>
                </a:cubicBezTo>
                <a:cubicBezTo>
                  <a:pt x="179" y="210"/>
                  <a:pt x="182" y="212"/>
                  <a:pt x="183" y="214"/>
                </a:cubicBezTo>
                <a:cubicBezTo>
                  <a:pt x="183" y="215"/>
                  <a:pt x="183" y="216"/>
                  <a:pt x="184" y="217"/>
                </a:cubicBezTo>
                <a:cubicBezTo>
                  <a:pt x="184" y="218"/>
                  <a:pt x="184" y="219"/>
                  <a:pt x="185" y="219"/>
                </a:cubicBezTo>
                <a:cubicBezTo>
                  <a:pt x="186" y="221"/>
                  <a:pt x="187" y="222"/>
                  <a:pt x="188" y="223"/>
                </a:cubicBezTo>
                <a:cubicBezTo>
                  <a:pt x="191" y="226"/>
                  <a:pt x="194" y="228"/>
                  <a:pt x="197" y="229"/>
                </a:cubicBezTo>
                <a:cubicBezTo>
                  <a:pt x="197" y="199"/>
                  <a:pt x="197" y="199"/>
                  <a:pt x="197" y="199"/>
                </a:cubicBezTo>
                <a:cubicBezTo>
                  <a:pt x="191" y="198"/>
                  <a:pt x="184" y="195"/>
                  <a:pt x="178" y="191"/>
                </a:cubicBezTo>
                <a:cubicBezTo>
                  <a:pt x="175" y="189"/>
                  <a:pt x="173" y="186"/>
                  <a:pt x="171" y="183"/>
                </a:cubicBezTo>
                <a:cubicBezTo>
                  <a:pt x="170" y="180"/>
                  <a:pt x="169" y="176"/>
                  <a:pt x="169" y="172"/>
                </a:cubicBezTo>
                <a:cubicBezTo>
                  <a:pt x="169" y="169"/>
                  <a:pt x="170" y="165"/>
                  <a:pt x="171" y="162"/>
                </a:cubicBezTo>
                <a:cubicBezTo>
                  <a:pt x="173" y="158"/>
                  <a:pt x="175" y="156"/>
                  <a:pt x="177" y="153"/>
                </a:cubicBezTo>
                <a:cubicBezTo>
                  <a:pt x="183" y="148"/>
                  <a:pt x="190" y="145"/>
                  <a:pt x="197" y="144"/>
                </a:cubicBezTo>
                <a:cubicBezTo>
                  <a:pt x="197" y="144"/>
                  <a:pt x="197" y="144"/>
                  <a:pt x="197" y="144"/>
                </a:cubicBezTo>
                <a:cubicBezTo>
                  <a:pt x="197" y="136"/>
                  <a:pt x="197" y="136"/>
                  <a:pt x="197" y="136"/>
                </a:cubicBezTo>
                <a:cubicBezTo>
                  <a:pt x="197" y="134"/>
                  <a:pt x="198" y="132"/>
                  <a:pt x="200" y="131"/>
                </a:cubicBezTo>
                <a:cubicBezTo>
                  <a:pt x="202" y="129"/>
                  <a:pt x="205" y="128"/>
                  <a:pt x="208" y="129"/>
                </a:cubicBezTo>
                <a:cubicBezTo>
                  <a:pt x="211" y="131"/>
                  <a:pt x="212" y="133"/>
                  <a:pt x="212" y="136"/>
                </a:cubicBezTo>
                <a:cubicBezTo>
                  <a:pt x="212" y="144"/>
                  <a:pt x="212" y="144"/>
                  <a:pt x="212" y="144"/>
                </a:cubicBezTo>
                <a:cubicBezTo>
                  <a:pt x="212" y="144"/>
                  <a:pt x="212" y="144"/>
                  <a:pt x="212" y="144"/>
                </a:cubicBezTo>
                <a:cubicBezTo>
                  <a:pt x="213" y="145"/>
                  <a:pt x="214" y="145"/>
                  <a:pt x="215" y="145"/>
                </a:cubicBezTo>
                <a:cubicBezTo>
                  <a:pt x="222" y="146"/>
                  <a:pt x="229" y="149"/>
                  <a:pt x="235" y="154"/>
                </a:cubicBezTo>
                <a:cubicBezTo>
                  <a:pt x="237" y="157"/>
                  <a:pt x="239" y="160"/>
                  <a:pt x="240" y="163"/>
                </a:cubicBezTo>
                <a:cubicBezTo>
                  <a:pt x="241" y="164"/>
                  <a:pt x="241" y="165"/>
                  <a:pt x="242" y="165"/>
                </a:cubicBezTo>
                <a:cubicBezTo>
                  <a:pt x="242" y="166"/>
                  <a:pt x="242" y="167"/>
                  <a:pt x="242" y="168"/>
                </a:cubicBezTo>
                <a:cubicBezTo>
                  <a:pt x="242" y="170"/>
                  <a:pt x="242" y="171"/>
                  <a:pt x="242" y="172"/>
                </a:cubicBezTo>
                <a:cubicBezTo>
                  <a:pt x="240" y="175"/>
                  <a:pt x="238" y="177"/>
                  <a:pt x="235" y="177"/>
                </a:cubicBezTo>
                <a:cubicBezTo>
                  <a:pt x="232" y="176"/>
                  <a:pt x="229" y="175"/>
                  <a:pt x="228" y="172"/>
                </a:cubicBezTo>
                <a:cubicBezTo>
                  <a:pt x="228" y="171"/>
                  <a:pt x="228" y="170"/>
                  <a:pt x="227" y="169"/>
                </a:cubicBezTo>
                <a:cubicBezTo>
                  <a:pt x="227" y="169"/>
                  <a:pt x="226" y="168"/>
                  <a:pt x="226" y="167"/>
                </a:cubicBezTo>
                <a:cubicBezTo>
                  <a:pt x="225" y="166"/>
                  <a:pt x="224" y="164"/>
                  <a:pt x="222" y="163"/>
                </a:cubicBezTo>
                <a:cubicBezTo>
                  <a:pt x="219" y="161"/>
                  <a:pt x="216" y="160"/>
                  <a:pt x="212" y="159"/>
                </a:cubicBezTo>
                <a:cubicBezTo>
                  <a:pt x="212" y="187"/>
                  <a:pt x="212" y="187"/>
                  <a:pt x="212" y="187"/>
                </a:cubicBezTo>
                <a:cubicBezTo>
                  <a:pt x="217" y="188"/>
                  <a:pt x="221" y="190"/>
                  <a:pt x="225" y="191"/>
                </a:cubicBezTo>
                <a:cubicBezTo>
                  <a:pt x="231" y="194"/>
                  <a:pt x="237" y="197"/>
                  <a:pt x="240" y="203"/>
                </a:cubicBezTo>
                <a:cubicBezTo>
                  <a:pt x="240" y="202"/>
                  <a:pt x="239" y="201"/>
                  <a:pt x="240" y="203"/>
                </a:cubicBezTo>
                <a:cubicBezTo>
                  <a:pt x="241" y="205"/>
                  <a:pt x="241" y="204"/>
                  <a:pt x="240" y="203"/>
                </a:cubicBezTo>
                <a:cubicBezTo>
                  <a:pt x="243" y="208"/>
                  <a:pt x="244" y="214"/>
                  <a:pt x="243" y="2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TW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1" name="圆角矩形 35"/>
          <p:cNvSpPr/>
          <p:nvPr>
            <p:custDataLst>
              <p:tags r:id="rId10"/>
            </p:custDataLst>
          </p:nvPr>
        </p:nvSpPr>
        <p:spPr>
          <a:xfrm>
            <a:off x="6789394" y="3414430"/>
            <a:ext cx="599452" cy="598961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方正大黑体_GBK" panose="02010600010101010101" charset="-122"/>
                <a:cs typeface="+mn-cs"/>
                <a:sym typeface="Arial" panose="020B0604020202020204" pitchFamily="34" charset="0"/>
              </a:rPr>
              <a:t>3</a:t>
            </a:r>
            <a:endParaRPr kumimoji="0" lang="en-US" altLang="zh-CN" sz="2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方正大黑体_GBK" panose="02010600010101010101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>
            <p:custDataLst>
              <p:tags r:id="rId11"/>
            </p:custDataLst>
          </p:nvPr>
        </p:nvSpPr>
        <p:spPr>
          <a:xfrm>
            <a:off x="6786936" y="2529149"/>
            <a:ext cx="2819248" cy="598961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defPPr>
              <a:defRPr lang="zh-CN"/>
            </a:def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defRPr/>
            </a:pPr>
            <a:r>
              <a:rPr kumimoji="0" lang="zh-CN" altLang="en-US" sz="2600" b="0" i="0" u="none" strike="noStrike" kern="1200" cap="none" spc="15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  <a:sym typeface="Arial" panose="020B0604020202020204" pitchFamily="34" charset="0"/>
              </a:rPr>
              <a:t>账户设置</a:t>
            </a:r>
            <a:endParaRPr kumimoji="0" lang="zh-CN" altLang="en-US" sz="2600" b="0" i="0" u="none" strike="noStrike" kern="1200" cap="none" spc="15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1" name="圆角矩形 34"/>
          <p:cNvSpPr/>
          <p:nvPr>
            <p:custDataLst>
              <p:tags r:id="rId12"/>
            </p:custDataLst>
          </p:nvPr>
        </p:nvSpPr>
        <p:spPr>
          <a:xfrm>
            <a:off x="6045364" y="2529149"/>
            <a:ext cx="599452" cy="59896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方正大黑体_GBK" panose="02010600010101010101" charset="-122"/>
                <a:cs typeface="+mn-cs"/>
                <a:sym typeface="Arial" panose="020B0604020202020204" pitchFamily="34" charset="0"/>
              </a:rPr>
              <a:t>2</a:t>
            </a:r>
            <a:endParaRPr kumimoji="0" lang="en-US" altLang="zh-CN" sz="2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方正大黑体_GBK" panose="02010600010101010101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2" name="文本框 21"/>
          <p:cNvSpPr txBox="1"/>
          <p:nvPr>
            <p:custDataLst>
              <p:tags r:id="rId13"/>
            </p:custDataLst>
          </p:nvPr>
        </p:nvSpPr>
        <p:spPr>
          <a:xfrm>
            <a:off x="6185023" y="1643868"/>
            <a:ext cx="2819248" cy="598961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defPPr>
              <a:defRPr lang="zh-CN"/>
            </a:def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defRPr/>
            </a:pPr>
            <a:r>
              <a:rPr kumimoji="0" lang="zh-CN" altLang="en-US" sz="2600" b="0" i="0" u="none" strike="noStrike" kern="1200" cap="none" spc="150" normalizeH="0" baseline="0" noProof="0">
                <a:ln>
                  <a:noFill/>
                </a:ln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核算内容</a:t>
            </a:r>
            <a:endParaRPr kumimoji="0" lang="zh-CN" altLang="en-US" sz="2600" b="0" i="0" u="none" strike="noStrike" kern="1200" cap="none" spc="150" normalizeH="0" baseline="0" noProof="0">
              <a:ln>
                <a:noFill/>
              </a:ln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  <a:effectLst/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+mn-cs"/>
            </a:endParaRPr>
          </a:p>
        </p:txBody>
      </p:sp>
      <p:sp>
        <p:nvSpPr>
          <p:cNvPr id="24" name="圆角矩形 30"/>
          <p:cNvSpPr/>
          <p:nvPr>
            <p:custDataLst>
              <p:tags r:id="rId14"/>
            </p:custDataLst>
          </p:nvPr>
        </p:nvSpPr>
        <p:spPr>
          <a:xfrm>
            <a:off x="5443453" y="1643868"/>
            <a:ext cx="599452" cy="598961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  <a:sym typeface="Arial" panose="020B0604020202020204" pitchFamily="34" charset="0"/>
              </a:rPr>
              <a:t>1</a:t>
            </a:r>
            <a:endParaRPr kumimoji="0" lang="en-US" altLang="zh-CN" sz="2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+mn-cs"/>
              <a:sym typeface="Arial" panose="020B0604020202020204" pitchFamily="34" charset="0"/>
            </a:endParaRPr>
          </a:p>
        </p:txBody>
      </p:sp>
      <p:pic>
        <p:nvPicPr>
          <p:cNvPr id="25" name="图形 34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2847807" y="2384916"/>
            <a:ext cx="324560" cy="508970"/>
          </a:xfrm>
          <a:prstGeom prst="rect">
            <a:avLst/>
          </a:prstGeom>
        </p:spPr>
      </p:pic>
      <p:pic>
        <p:nvPicPr>
          <p:cNvPr id="26" name="图形 35"/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4125817" y="2818734"/>
            <a:ext cx="442582" cy="413077"/>
          </a:xfrm>
          <a:prstGeom prst="rect">
            <a:avLst/>
          </a:prstGeom>
        </p:spPr>
      </p:pic>
      <p:sp>
        <p:nvSpPr>
          <p:cNvPr id="5" name="文本框 4"/>
          <p:cNvSpPr txBox="1"/>
          <p:nvPr>
            <p:custDataLst>
              <p:tags r:id="rId21"/>
            </p:custDataLst>
          </p:nvPr>
        </p:nvSpPr>
        <p:spPr>
          <a:xfrm>
            <a:off x="7481626" y="3441009"/>
            <a:ext cx="2819248" cy="598961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defPPr>
              <a:defRPr lang="zh-CN"/>
            </a:def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defRPr/>
            </a:pPr>
            <a:r>
              <a:rPr kumimoji="0" lang="zh-CN" altLang="en-US" sz="2600" b="0" i="0" u="none" strike="noStrike" kern="1200" cap="none" spc="15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  <a:sym typeface="Arial" panose="020B0604020202020204" pitchFamily="34" charset="0"/>
              </a:rPr>
              <a:t>核算举例</a:t>
            </a:r>
            <a:endParaRPr kumimoji="0" lang="zh-CN" altLang="en-US" sz="2600" b="0" i="0" u="none" strike="noStrike" kern="1200" cap="none" spc="15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+mn-cs"/>
              <a:sym typeface="Arial" panose="020B0604020202020204" pitchFamily="34" charset="0"/>
            </a:endParaRPr>
          </a:p>
        </p:txBody>
      </p:sp>
    </p:spTree>
    <p:custDataLst>
      <p:tags r:id="rId22"/>
    </p:custDataLst>
  </p:cSld>
  <p:clrMapOvr>
    <a:masterClrMapping/>
  </p:clrMapOvr>
  <p:transition spd="med">
    <p:wheel spokes="8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 idx="1"/>
            <p:custDataLst>
              <p:tags r:id="rId1"/>
            </p:custDataLst>
          </p:nvPr>
        </p:nvSpPr>
        <p:spPr>
          <a:xfrm>
            <a:off x="4799965" y="2997200"/>
            <a:ext cx="5927090" cy="836295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r>
              <a:rPr sz="4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粗黑宋简体" panose="02000000000000000000" charset="-122"/>
                <a:ea typeface="方正大黑体_GBK" panose="02010600010101010101" charset="-122"/>
              </a:rPr>
              <a:t>核算内容</a:t>
            </a:r>
            <a:endParaRPr sz="40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9" name="文本框 18"/>
          <p:cNvSpPr txBox="1"/>
          <p:nvPr>
            <p:custDataLst>
              <p:tags r:id="rId2"/>
            </p:custDataLst>
          </p:nvPr>
        </p:nvSpPr>
        <p:spPr>
          <a:xfrm>
            <a:off x="1991995" y="2300915"/>
            <a:ext cx="2356847" cy="2230121"/>
          </a:xfrm>
          <a:prstGeom prst="rect">
            <a:avLst/>
          </a:prstGeom>
          <a:noFill/>
        </p:spPr>
        <p:txBody>
          <a:bodyPr wrap="square" rtlCol="0" anchor="ctr" anchorCtr="1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srgbClr val="4674EB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汉仪粗简黑简" panose="00020600040101010101" charset="-122"/>
              </a:rPr>
              <a:t>01</a:t>
            </a:r>
            <a:endParaRPr kumimoji="0" lang="en-US" altLang="zh-CN" sz="2600" b="1" i="0" u="none" strike="noStrike" kern="1200" cap="none" spc="0" normalizeH="0" baseline="0" noProof="0" dirty="0">
              <a:ln>
                <a:noFill/>
              </a:ln>
              <a:solidFill>
                <a:srgbClr val="4674EB"/>
              </a:solidFill>
              <a:effectLst/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汉仪粗简黑简" panose="00020600040101010101" charset="-122"/>
            </a:endParaRPr>
          </a:p>
        </p:txBody>
      </p:sp>
      <p:cxnSp>
        <p:nvCxnSpPr>
          <p:cNvPr id="20" name="直接连接符 19"/>
          <p:cNvCxnSpPr/>
          <p:nvPr>
            <p:custDataLst>
              <p:tags r:id="rId3"/>
            </p:custDataLst>
          </p:nvPr>
        </p:nvCxnSpPr>
        <p:spPr>
          <a:xfrm>
            <a:off x="4511459" y="3065528"/>
            <a:ext cx="0" cy="818869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4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标题 55297"/>
          <p:cNvSpPr>
            <a:spLocks noGrp="1"/>
          </p:cNvSpPr>
          <p:nvPr>
            <p:ph type="title"/>
          </p:nvPr>
        </p:nvSpPr>
        <p:spPr>
          <a:xfrm>
            <a:off x="1992313" y="188913"/>
            <a:ext cx="8229600" cy="1143000"/>
          </a:xfrm>
        </p:spPr>
        <p:txBody>
          <a:bodyPr anchor="ctr" anchorCtr="0"/>
          <a:lstStyle/>
          <a:p>
            <a:r>
              <a:rPr lang="zh-CN" altLang="en-US" sz="3600" b="1" dirty="0"/>
              <a:t>制造业企业生产经营过程</a:t>
            </a:r>
            <a:endParaRPr lang="zh-CN" altLang="en-US" sz="3600" b="1" dirty="0"/>
          </a:p>
        </p:txBody>
      </p:sp>
      <p:sp>
        <p:nvSpPr>
          <p:cNvPr id="55299" name="流程图: 可选过程 55298"/>
          <p:cNvSpPr/>
          <p:nvPr/>
        </p:nvSpPr>
        <p:spPr>
          <a:xfrm>
            <a:off x="1847850" y="2060575"/>
            <a:ext cx="1584325" cy="504825"/>
          </a:xfrm>
          <a:prstGeom prst="flowChartAlternateProcess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2699999" algn="ctr" rotWithShape="0">
              <a:schemeClr val="bg2">
                <a:alpha val="50000"/>
              </a:schemeClr>
            </a:outerShdw>
          </a:effectLst>
        </p:spPr>
        <p:txBody>
          <a:bodyPr wrap="none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资金投入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+mn-cs"/>
            </a:endParaRPr>
          </a:p>
        </p:txBody>
      </p:sp>
      <p:sp>
        <p:nvSpPr>
          <p:cNvPr id="55300" name="流程图: 可选过程 55299"/>
          <p:cNvSpPr/>
          <p:nvPr/>
        </p:nvSpPr>
        <p:spPr>
          <a:xfrm>
            <a:off x="3000375" y="4506913"/>
            <a:ext cx="1584325" cy="504825"/>
          </a:xfrm>
          <a:prstGeom prst="flowChartAlternateProcess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2699999" algn="ctr" rotWithShape="0">
              <a:schemeClr val="bg2">
                <a:alpha val="50000"/>
              </a:schemeClr>
            </a:outerShdw>
          </a:effectLst>
        </p:spPr>
        <p:txBody>
          <a:bodyPr wrap="none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供应过程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+mn-cs"/>
            </a:endParaRPr>
          </a:p>
        </p:txBody>
      </p:sp>
      <p:sp>
        <p:nvSpPr>
          <p:cNvPr id="55301" name="流程图: 可选过程 55300"/>
          <p:cNvSpPr/>
          <p:nvPr/>
        </p:nvSpPr>
        <p:spPr>
          <a:xfrm>
            <a:off x="5448300" y="4506913"/>
            <a:ext cx="1584325" cy="504825"/>
          </a:xfrm>
          <a:prstGeom prst="flowChartAlternateProcess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2699999" algn="ctr" rotWithShape="0">
              <a:schemeClr val="bg2">
                <a:alpha val="50000"/>
              </a:schemeClr>
            </a:outerShdw>
          </a:effectLst>
        </p:spPr>
        <p:txBody>
          <a:bodyPr wrap="none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生产过程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+mn-cs"/>
            </a:endParaRPr>
          </a:p>
        </p:txBody>
      </p:sp>
      <p:sp>
        <p:nvSpPr>
          <p:cNvPr id="55302" name="流程图: 可选过程 55301"/>
          <p:cNvSpPr/>
          <p:nvPr/>
        </p:nvSpPr>
        <p:spPr>
          <a:xfrm>
            <a:off x="7753350" y="4506913"/>
            <a:ext cx="1584325" cy="504825"/>
          </a:xfrm>
          <a:prstGeom prst="flowChartAlternateProcess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2699999" algn="ctr" rotWithShape="0">
              <a:schemeClr val="bg2">
                <a:alpha val="50000"/>
              </a:schemeClr>
            </a:outerShdw>
          </a:effectLst>
        </p:spPr>
        <p:txBody>
          <a:bodyPr wrap="none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销售过程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+mn-cs"/>
            </a:endParaRPr>
          </a:p>
        </p:txBody>
      </p:sp>
      <p:sp>
        <p:nvSpPr>
          <p:cNvPr id="55303" name="流程图: 可选过程 55302"/>
          <p:cNvSpPr/>
          <p:nvPr/>
        </p:nvSpPr>
        <p:spPr>
          <a:xfrm>
            <a:off x="8759825" y="1987550"/>
            <a:ext cx="1584325" cy="504825"/>
          </a:xfrm>
          <a:prstGeom prst="flowChartAlternateProcess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2699999" algn="ctr" rotWithShape="0">
              <a:schemeClr val="bg2">
                <a:alpha val="50000"/>
              </a:schemeClr>
            </a:outerShdw>
          </a:effectLst>
        </p:spPr>
        <p:txBody>
          <a:bodyPr wrap="none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资金退出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+mn-cs"/>
            </a:endParaRPr>
          </a:p>
        </p:txBody>
      </p:sp>
      <p:sp>
        <p:nvSpPr>
          <p:cNvPr id="55304" name="矩形 55303"/>
          <p:cNvSpPr/>
          <p:nvPr/>
        </p:nvSpPr>
        <p:spPr>
          <a:xfrm>
            <a:off x="2711450" y="3355975"/>
            <a:ext cx="6985000" cy="2089150"/>
          </a:xfrm>
          <a:prstGeom prst="rect">
            <a:avLst/>
          </a:prstGeom>
          <a:noFill/>
          <a:ln w="38100" cap="flat" cmpd="sng">
            <a:solidFill>
              <a:schemeClr val="tx1"/>
            </a:solidFill>
            <a:prstDash val="dash"/>
            <a:miter/>
            <a:headEnd type="none" w="med" len="med"/>
            <a:tailEnd type="none" w="med" len="med"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+mn-cs"/>
            </a:endParaRPr>
          </a:p>
        </p:txBody>
      </p:sp>
      <p:sp>
        <p:nvSpPr>
          <p:cNvPr id="55305" name="文本框 55304"/>
          <p:cNvSpPr txBox="1"/>
          <p:nvPr/>
        </p:nvSpPr>
        <p:spPr>
          <a:xfrm>
            <a:off x="3719513" y="3571875"/>
            <a:ext cx="5184775" cy="49149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资金的使用（资金的循环与周转）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+mn-cs"/>
            </a:endParaRPr>
          </a:p>
        </p:txBody>
      </p:sp>
      <p:sp>
        <p:nvSpPr>
          <p:cNvPr id="55306" name="直接连接符 55305"/>
          <p:cNvSpPr/>
          <p:nvPr/>
        </p:nvSpPr>
        <p:spPr>
          <a:xfrm>
            <a:off x="2136775" y="2563813"/>
            <a:ext cx="0" cy="2160587"/>
          </a:xfrm>
          <a:prstGeom prst="line">
            <a:avLst/>
          </a:prstGeom>
          <a:ln w="38100" cap="flat" cmpd="sng">
            <a:solidFill>
              <a:srgbClr val="CC33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55307" name="直接连接符 55306"/>
          <p:cNvSpPr/>
          <p:nvPr/>
        </p:nvSpPr>
        <p:spPr>
          <a:xfrm>
            <a:off x="2136775" y="4724400"/>
            <a:ext cx="863600" cy="0"/>
          </a:xfrm>
          <a:prstGeom prst="line">
            <a:avLst/>
          </a:prstGeom>
          <a:ln w="38100" cap="flat" cmpd="sng">
            <a:solidFill>
              <a:srgbClr val="CC33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55308" name="直接连接符 55307"/>
          <p:cNvSpPr/>
          <p:nvPr/>
        </p:nvSpPr>
        <p:spPr>
          <a:xfrm>
            <a:off x="4584700" y="4724400"/>
            <a:ext cx="863600" cy="0"/>
          </a:xfrm>
          <a:prstGeom prst="line">
            <a:avLst/>
          </a:prstGeom>
          <a:ln w="38100" cap="flat" cmpd="sng">
            <a:solidFill>
              <a:srgbClr val="CC33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55309" name="直接连接符 55308"/>
          <p:cNvSpPr/>
          <p:nvPr/>
        </p:nvSpPr>
        <p:spPr>
          <a:xfrm>
            <a:off x="7032625" y="4724400"/>
            <a:ext cx="720725" cy="0"/>
          </a:xfrm>
          <a:prstGeom prst="line">
            <a:avLst/>
          </a:prstGeom>
          <a:ln w="38100" cap="flat" cmpd="sng">
            <a:solidFill>
              <a:srgbClr val="CC33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55310" name="直接连接符 55309"/>
          <p:cNvSpPr/>
          <p:nvPr/>
        </p:nvSpPr>
        <p:spPr>
          <a:xfrm>
            <a:off x="9336088" y="4724400"/>
            <a:ext cx="649287" cy="0"/>
          </a:xfrm>
          <a:prstGeom prst="line">
            <a:avLst/>
          </a:prstGeom>
          <a:ln w="38100" cap="flat" cmpd="sng">
            <a:solidFill>
              <a:srgbClr val="CC33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55311" name="直接连接符 55310"/>
          <p:cNvSpPr/>
          <p:nvPr/>
        </p:nvSpPr>
        <p:spPr>
          <a:xfrm flipV="1">
            <a:off x="9985375" y="2492375"/>
            <a:ext cx="0" cy="2232025"/>
          </a:xfrm>
          <a:prstGeom prst="line">
            <a:avLst/>
          </a:prstGeom>
          <a:ln w="38100" cap="flat" cmpd="sng">
            <a:solidFill>
              <a:srgbClr val="CC33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55313" name="文本框 55312"/>
          <p:cNvSpPr txBox="1"/>
          <p:nvPr/>
        </p:nvSpPr>
        <p:spPr>
          <a:xfrm>
            <a:off x="3719830" y="1628775"/>
            <a:ext cx="4101465" cy="1491615"/>
          </a:xfrm>
          <a:prstGeom prst="rect">
            <a:avLst/>
          </a:prstGeom>
          <a:solidFill>
            <a:srgbClr val="DAFD77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1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、向债权人借入资金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2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、投资者投入资金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+mn-cs"/>
            </a:endParaRPr>
          </a:p>
        </p:txBody>
      </p:sp>
      <p:sp>
        <p:nvSpPr>
          <p:cNvPr id="55314" name="直接连接符 55313"/>
          <p:cNvSpPr/>
          <p:nvPr/>
        </p:nvSpPr>
        <p:spPr>
          <a:xfrm flipV="1">
            <a:off x="8688388" y="4221163"/>
            <a:ext cx="0" cy="287337"/>
          </a:xfrm>
          <a:prstGeom prst="line">
            <a:avLst/>
          </a:prstGeom>
          <a:ln w="38100" cap="flat" cmpd="sng">
            <a:solidFill>
              <a:srgbClr val="CC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55315" name="直接连接符 55314"/>
          <p:cNvSpPr/>
          <p:nvPr/>
        </p:nvSpPr>
        <p:spPr>
          <a:xfrm flipH="1">
            <a:off x="3648075" y="4221163"/>
            <a:ext cx="5040313" cy="0"/>
          </a:xfrm>
          <a:prstGeom prst="line">
            <a:avLst/>
          </a:prstGeom>
          <a:ln w="38100" cap="flat" cmpd="sng">
            <a:solidFill>
              <a:srgbClr val="CC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55316" name="直接连接符 55315"/>
          <p:cNvSpPr/>
          <p:nvPr/>
        </p:nvSpPr>
        <p:spPr>
          <a:xfrm>
            <a:off x="3648075" y="4221163"/>
            <a:ext cx="0" cy="287337"/>
          </a:xfrm>
          <a:prstGeom prst="line">
            <a:avLst/>
          </a:prstGeom>
          <a:ln w="38100" cap="flat" cmpd="sng">
            <a:solidFill>
              <a:srgbClr val="CC0000"/>
            </a:solidFill>
            <a:prstDash val="solid"/>
            <a:headEnd type="none" w="med" len="med"/>
            <a:tailEnd type="triangle" w="med" len="med"/>
          </a:ln>
        </p:spPr>
      </p:sp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/>
              <a:t>一、核算内容</a:t>
            </a:r>
            <a:endParaRPr lang="zh-CN" altLang="en-US" sz="28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132840"/>
            <a:ext cx="10972800" cy="499364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</a:rPr>
              <a:t>企业在正常的生产经营过程中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</a:rPr>
              <a:t>,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</a:rPr>
              <a:t>除了发生资金筹集业务、材料物资采购供应业务、产品生产加工业务、产品销售业务、财务成果的形成与分配业务之外 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</a:rPr>
              <a:t>, 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</a:rPr>
              <a:t>由于企业经济活动的需要 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</a:rPr>
              <a:t>, 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</a:rPr>
              <a:t>也会发生一些资金退出企业的业务。 资金退出企业的经济活动主要有向国家交纳税费、投 资人收回投资、向投资人与股东支付利润或现金股利、偿还借款的本金与利息以及其他需要 企业支出货币资金并退出企业的业务。</a:t>
            </a:r>
            <a:endParaRPr lang="en-US" altLang="zh-CN" sz="2800" b="1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 idx="1"/>
            <p:custDataLst>
              <p:tags r:id="rId1"/>
            </p:custDataLst>
          </p:nvPr>
        </p:nvSpPr>
        <p:spPr>
          <a:xfrm>
            <a:off x="4799965" y="2997200"/>
            <a:ext cx="5927090" cy="836295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r>
              <a:rPr sz="4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粗黑宋简体" panose="02000000000000000000" charset="-122"/>
                <a:ea typeface="方正大黑体_GBK" panose="02010600010101010101" charset="-122"/>
              </a:rPr>
              <a:t>账户设置</a:t>
            </a:r>
            <a:endParaRPr sz="40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9" name="文本框 18"/>
          <p:cNvSpPr txBox="1"/>
          <p:nvPr>
            <p:custDataLst>
              <p:tags r:id="rId2"/>
            </p:custDataLst>
          </p:nvPr>
        </p:nvSpPr>
        <p:spPr>
          <a:xfrm>
            <a:off x="1991995" y="2300915"/>
            <a:ext cx="2356847" cy="2230121"/>
          </a:xfrm>
          <a:prstGeom prst="rect">
            <a:avLst/>
          </a:prstGeom>
          <a:noFill/>
        </p:spPr>
        <p:txBody>
          <a:bodyPr wrap="square" rtlCol="0" anchor="ctr" anchorCtr="1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srgbClr val="4674EB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汉仪粗简黑简" panose="00020600040101010101" charset="-122"/>
              </a:rPr>
              <a:t>02</a:t>
            </a:r>
            <a:endParaRPr kumimoji="0" lang="en-US" altLang="zh-CN" sz="2600" b="1" i="0" u="none" strike="noStrike" kern="1200" cap="none" spc="0" normalizeH="0" baseline="0" noProof="0" dirty="0">
              <a:ln>
                <a:noFill/>
              </a:ln>
              <a:solidFill>
                <a:srgbClr val="4674EB"/>
              </a:solidFill>
              <a:effectLst/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汉仪粗简黑简" panose="00020600040101010101" charset="-122"/>
            </a:endParaRPr>
          </a:p>
        </p:txBody>
      </p:sp>
      <p:cxnSp>
        <p:nvCxnSpPr>
          <p:cNvPr id="20" name="直接连接符 19"/>
          <p:cNvCxnSpPr/>
          <p:nvPr>
            <p:custDataLst>
              <p:tags r:id="rId3"/>
            </p:custDataLst>
          </p:nvPr>
        </p:nvCxnSpPr>
        <p:spPr>
          <a:xfrm>
            <a:off x="4511459" y="3065528"/>
            <a:ext cx="0" cy="818869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4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132840"/>
            <a:ext cx="10972800" cy="4993640"/>
          </a:xfrm>
        </p:spPr>
        <p:txBody>
          <a:bodyPr/>
          <a:lstStyle/>
          <a:p>
            <a:pPr marL="0" indent="457200">
              <a:lnSpc>
                <a:spcPct val="150000"/>
              </a:lnSpc>
              <a:buNone/>
            </a:pP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</a:rPr>
              <a:t>企业发生了资金退出业务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</a:rPr>
              <a:t>,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</a:rPr>
              <a:t>主要涉及“银行存款”“应交税费”“实收资本”“应付股利”“长 期借款”“短期借款”等账户。</a:t>
            </a:r>
            <a:endParaRPr lang="en-US" altLang="zh-CN" sz="2800" b="1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 idx="1"/>
            <p:custDataLst>
              <p:tags r:id="rId1"/>
            </p:custDataLst>
          </p:nvPr>
        </p:nvSpPr>
        <p:spPr>
          <a:xfrm>
            <a:off x="4799965" y="2997200"/>
            <a:ext cx="5927090" cy="836295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4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粗黑宋简体" panose="02000000000000000000" charset="-122"/>
                <a:ea typeface="方正大黑体_GBK" panose="02010600010101010101" charset="-122"/>
              </a:rPr>
              <a:t>核算举例</a:t>
            </a:r>
            <a:endParaRPr lang="zh-CN" altLang="en-US" sz="40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9" name="文本框 18"/>
          <p:cNvSpPr txBox="1"/>
          <p:nvPr>
            <p:custDataLst>
              <p:tags r:id="rId2"/>
            </p:custDataLst>
          </p:nvPr>
        </p:nvSpPr>
        <p:spPr>
          <a:xfrm>
            <a:off x="1991995" y="2300915"/>
            <a:ext cx="2356847" cy="2230121"/>
          </a:xfrm>
          <a:prstGeom prst="rect">
            <a:avLst/>
          </a:prstGeom>
          <a:noFill/>
        </p:spPr>
        <p:txBody>
          <a:bodyPr wrap="square" rtlCol="0" anchor="ctr" anchorCtr="1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1200" cap="none" spc="0" normalizeH="0" baseline="0" noProof="0" dirty="0">
                <a:ln>
                  <a:noFill/>
                </a:ln>
                <a:solidFill>
                  <a:srgbClr val="4674EB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汉仪粗简黑简" panose="00020600040101010101" charset="-122"/>
              </a:rPr>
              <a:t>03</a:t>
            </a:r>
            <a:endParaRPr kumimoji="0" lang="en-US" altLang="zh-CN" sz="4000" b="1" i="0" u="none" strike="noStrike" kern="1200" cap="none" spc="0" normalizeH="0" baseline="0" noProof="0" dirty="0">
              <a:ln>
                <a:noFill/>
              </a:ln>
              <a:solidFill>
                <a:srgbClr val="4674EB"/>
              </a:solidFill>
              <a:effectLst/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汉仪粗简黑简" panose="00020600040101010101" charset="-122"/>
            </a:endParaRPr>
          </a:p>
        </p:txBody>
      </p:sp>
      <p:cxnSp>
        <p:nvCxnSpPr>
          <p:cNvPr id="20" name="直接连接符 19"/>
          <p:cNvCxnSpPr/>
          <p:nvPr>
            <p:custDataLst>
              <p:tags r:id="rId3"/>
            </p:custDataLst>
          </p:nvPr>
        </p:nvCxnSpPr>
        <p:spPr>
          <a:xfrm>
            <a:off x="4511459" y="3065528"/>
            <a:ext cx="0" cy="818869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4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19200" y="762000"/>
            <a:ext cx="10064750" cy="1291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1F1F1F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[应用举例5-</a:t>
            </a:r>
            <a:r>
              <a:rPr lang="en-US" altLang="zh-CN" sz="2600" dirty="0">
                <a:solidFill>
                  <a:srgbClr val="1F1F1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44</a:t>
            </a: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1F1F1F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]智瑞公司上交当期增值税 </a:t>
            </a: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1F1F1F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22 608</a:t>
            </a: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1F1F1F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元、城建税 </a:t>
            </a: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1F1F1F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1 582. 56</a:t>
            </a: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1F1F1F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元 </a:t>
            </a: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1F1F1F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, </a:t>
            </a: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1F1F1F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应交税所得税 </a:t>
            </a: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1F1F1F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23284. 36</a:t>
            </a: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1F1F1F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元。</a:t>
            </a:r>
            <a:endParaRPr kumimoji="0" lang="zh-CN" altLang="en-US" sz="2600" b="0" i="0" u="none" strike="noStrike" kern="1200" cap="none" spc="0" normalizeH="0" baseline="0" noProof="0" dirty="0">
              <a:ln>
                <a:noFill/>
              </a:ln>
              <a:solidFill>
                <a:srgbClr val="1F1F1F"/>
              </a:solidFill>
              <a:effectLst/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+mn-cs"/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1995805" y="2350135"/>
          <a:ext cx="8790305" cy="299021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08650"/>
                <a:gridCol w="3081655"/>
              </a:tblGrid>
              <a:tr h="1196340">
                <a:tc>
                  <a:txBody>
                    <a:bodyPr/>
                    <a:lstStyle/>
                    <a:p>
                      <a:pPr eaLnBrk="0">
                        <a:lnSpc>
                          <a:spcPct val="150000"/>
                        </a:lnSpc>
                        <a:buNone/>
                      </a:pPr>
                      <a:r>
                        <a:rPr lang="zh-CN" sz="2400" b="1" spc="175" dirty="0">
                          <a:solidFill>
                            <a:sysClr val="windowText" lastClr="000000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借</a:t>
                      </a:r>
                      <a:r>
                        <a:rPr lang="en-US" sz="2400" b="1" spc="175" dirty="0">
                          <a:solidFill>
                            <a:sysClr val="windowText" lastClr="000000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:</a:t>
                      </a:r>
                      <a:r>
                        <a:rPr lang="en-US" sz="1800" b="1" dirty="0">
                          <a:solidFill>
                            <a:sysClr val="windowText" lastClr="000000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 </a:t>
                      </a:r>
                      <a:r>
                        <a:rPr lang="zh-CN" sz="2400" b="1" spc="110" dirty="0">
                          <a:solidFill>
                            <a:sysClr val="windowText" lastClr="000000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应交税费</a:t>
                      </a:r>
                      <a:r>
                        <a:rPr lang="en-US" sz="2400" b="1" spc="110" dirty="0">
                          <a:solidFill>
                            <a:sysClr val="windowText" lastClr="000000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—</a:t>
                      </a:r>
                      <a:r>
                        <a:rPr lang="zh-CN" sz="2400" b="1" spc="110" dirty="0">
                          <a:solidFill>
                            <a:sysClr val="windowText" lastClr="000000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应交增值税</a:t>
                      </a:r>
                      <a:r>
                        <a:rPr lang="en-US" sz="2400" b="1" spc="110" dirty="0">
                          <a:solidFill>
                            <a:sysClr val="windowText" lastClr="000000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(</a:t>
                      </a:r>
                      <a:r>
                        <a:rPr lang="zh-CN" sz="2400" b="1" spc="110" dirty="0">
                          <a:solidFill>
                            <a:sysClr val="windowText" lastClr="000000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已交税金</a:t>
                      </a:r>
                      <a:r>
                        <a:rPr lang="en-US" sz="2400" b="1" spc="110" dirty="0">
                          <a:solidFill>
                            <a:sysClr val="windowText" lastClr="000000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)</a:t>
                      </a:r>
                      <a:endParaRPr lang="en-US" sz="2400" b="1" spc="110" dirty="0">
                        <a:solidFill>
                          <a:sysClr val="windowText" lastClr="000000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微软雅黑" panose="020B0503020204020204" charset="-122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899160" eaLnBrk="0">
                        <a:lnSpc>
                          <a:spcPct val="150000"/>
                        </a:lnSpc>
                        <a:buNone/>
                      </a:pPr>
                      <a:r>
                        <a:rPr lang="en-US" sz="2400" b="1" spc="30">
                          <a:solidFill>
                            <a:sysClr val="windowText" lastClr="000000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22608</a:t>
                      </a:r>
                      <a:endParaRPr lang="en-US" sz="2400" b="1" spc="30">
                        <a:solidFill>
                          <a:sysClr val="windowText" lastClr="000000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微软雅黑" panose="020B0503020204020204" charset="-122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97535">
                <a:tc>
                  <a:txBody>
                    <a:bodyPr/>
                    <a:lstStyle/>
                    <a:p>
                      <a:pPr marL="895985" eaLnBrk="0">
                        <a:lnSpc>
                          <a:spcPct val="150000"/>
                        </a:lnSpc>
                        <a:buNone/>
                      </a:pPr>
                      <a:r>
                        <a:rPr lang="en-US" sz="2400" b="1" spc="20" dirty="0">
                          <a:solidFill>
                            <a:sysClr val="windowText" lastClr="000000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         —</a:t>
                      </a:r>
                      <a:r>
                        <a:rPr lang="zh-CN" sz="2400" b="1" spc="20" dirty="0">
                          <a:solidFill>
                            <a:sysClr val="windowText" lastClr="000000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应交城市维护建设税</a:t>
                      </a:r>
                      <a:endParaRPr lang="zh-CN" sz="2400" b="1" spc="20" dirty="0">
                        <a:solidFill>
                          <a:sysClr val="windowText" lastClr="000000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微软雅黑" panose="020B0503020204020204" charset="-122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742950" eaLnBrk="0">
                        <a:lnSpc>
                          <a:spcPct val="150000"/>
                        </a:lnSpc>
                        <a:buNone/>
                      </a:pPr>
                      <a:r>
                        <a:rPr lang="en-US" sz="2400" b="1" spc="15">
                          <a:solidFill>
                            <a:sysClr val="windowText" lastClr="000000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1582. 56</a:t>
                      </a:r>
                      <a:endParaRPr lang="en-US" sz="2400" b="1" spc="15">
                        <a:solidFill>
                          <a:sysClr val="windowText" lastClr="000000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微软雅黑" panose="020B0503020204020204" charset="-122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98170">
                <a:tc>
                  <a:txBody>
                    <a:bodyPr/>
                    <a:lstStyle/>
                    <a:p>
                      <a:pPr marL="895985" eaLnBrk="0">
                        <a:lnSpc>
                          <a:spcPct val="150000"/>
                        </a:lnSpc>
                        <a:buNone/>
                      </a:pPr>
                      <a:r>
                        <a:rPr lang="en-US" sz="2400" b="1" spc="15">
                          <a:solidFill>
                            <a:sysClr val="windowText" lastClr="000000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         —</a:t>
                      </a:r>
                      <a:r>
                        <a:rPr lang="zh-CN" sz="2400" b="1" spc="15">
                          <a:solidFill>
                            <a:sysClr val="windowText" lastClr="000000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应交所得税</a:t>
                      </a:r>
                      <a:endParaRPr lang="zh-CN" sz="2400" b="1" spc="15">
                        <a:solidFill>
                          <a:sysClr val="windowText" lastClr="000000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微软雅黑" panose="020B0503020204020204" charset="-122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742950" eaLnBrk="0">
                        <a:lnSpc>
                          <a:spcPct val="150000"/>
                        </a:lnSpc>
                        <a:buNone/>
                      </a:pPr>
                      <a:r>
                        <a:rPr lang="en-US" sz="2400" b="1" spc="15">
                          <a:solidFill>
                            <a:sysClr val="windowText" lastClr="000000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23284. 36</a:t>
                      </a:r>
                      <a:endParaRPr lang="en-US" sz="2400" b="1" spc="15">
                        <a:solidFill>
                          <a:sysClr val="windowText" lastClr="000000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微软雅黑" panose="020B0503020204020204" charset="-122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98170">
                <a:tc>
                  <a:txBody>
                    <a:bodyPr/>
                    <a:lstStyle/>
                    <a:p>
                      <a:pPr indent="88900" eaLnBrk="0">
                        <a:lnSpc>
                          <a:spcPct val="150000"/>
                        </a:lnSpc>
                        <a:spcBef>
                          <a:spcPts val="195"/>
                        </a:spcBef>
                        <a:buNone/>
                      </a:pPr>
                      <a:r>
                        <a:rPr lang="en-US" altLang="zh-CN" sz="2400" b="1" spc="200">
                          <a:solidFill>
                            <a:sysClr val="windowText" lastClr="000000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       </a:t>
                      </a:r>
                      <a:r>
                        <a:rPr lang="zh-CN" sz="2400" b="1" spc="200">
                          <a:solidFill>
                            <a:sysClr val="windowText" lastClr="000000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贷</a:t>
                      </a:r>
                      <a:r>
                        <a:rPr lang="en-US" sz="2400" b="1" spc="200">
                          <a:solidFill>
                            <a:sysClr val="windowText" lastClr="000000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:</a:t>
                      </a:r>
                      <a:r>
                        <a:rPr lang="en-US" sz="1800" b="1">
                          <a:solidFill>
                            <a:sysClr val="windowText" lastClr="000000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 </a:t>
                      </a:r>
                      <a:r>
                        <a:rPr lang="zh-CN" sz="2400" b="1" spc="35">
                          <a:solidFill>
                            <a:sysClr val="windowText" lastClr="000000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银行存款</a:t>
                      </a:r>
                      <a:endParaRPr lang="zh-CN" sz="2400" b="1" spc="35">
                        <a:solidFill>
                          <a:sysClr val="windowText" lastClr="000000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微软雅黑" panose="020B0503020204020204" charset="-122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964565" eaLnBrk="0">
                        <a:lnSpc>
                          <a:spcPct val="150000"/>
                        </a:lnSpc>
                        <a:spcBef>
                          <a:spcPts val="195"/>
                        </a:spcBef>
                        <a:buNone/>
                      </a:pPr>
                      <a:r>
                        <a:rPr lang="en-US" sz="2400" b="1" spc="35" dirty="0">
                          <a:solidFill>
                            <a:sysClr val="windowText" lastClr="000000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47474. 92</a:t>
                      </a:r>
                      <a:endParaRPr lang="en-US" sz="2400" b="1" spc="35" dirty="0">
                        <a:solidFill>
                          <a:sysClr val="windowText" lastClr="000000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微软雅黑" panose="020B0503020204020204" charset="-122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2*i*1"/>
  <p:tag name="KSO_WM_BEAUTIFY_FLAG" val="#wm#"/>
  <p:tag name="KSO_WM_TAG_VERSION" val="1.0"/>
  <p:tag name="KSO_WM_CHIP_GROUPID" val="618ddf349d7b144ec989f16d"/>
  <p:tag name="KSO_WM_CHIP_XID" val="618e0a8a5268663be886272f"/>
  <p:tag name="KSO_WM_UNIT_DEC_AREA_ID" val="cff9e974689741f99837ddeb0f1bc4ef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75e01884e4fe4ed6be163493da3e0ec6"/>
</p:tagLst>
</file>

<file path=ppt/tags/tag10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10*i*1"/>
  <p:tag name="KSO_WM_BEAUTIFY_FLAG" val="#wm#"/>
  <p:tag name="KSO_WM_TAG_VERSION" val="1.0"/>
  <p:tag name="KSO_WM_CHIP_GROUPID" val="618ddf349d7b144ec989f16d"/>
  <p:tag name="KSO_WM_CHIP_XID" val="618e0a8a5268663be886272e"/>
  <p:tag name="KSO_WM_UNIT_DEC_AREA_ID" val="d9eae15fe76b40e6984debcabf97c03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0294ecdd6df492db45eee51a79bb287"/>
</p:tagLst>
</file>

<file path=ppt/tags/tag10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29"/>
  <p:tag name="KSO_WM_UNIT_LAYERLEVEL" val="1"/>
  <p:tag name="KSO_WM_TAG_VERSION" val="3.0"/>
  <p:tag name="KSO_WM_UNIT_TYPE" val="i"/>
  <p:tag name="KSO_WM_UNIT_INDEX" val="29"/>
</p:tagLst>
</file>

<file path=ppt/tags/tag10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30"/>
  <p:tag name="KSO_WM_UNIT_LAYERLEVEL" val="1"/>
  <p:tag name="KSO_WM_TAG_VERSION" val="3.0"/>
  <p:tag name="KSO_WM_UNIT_TYPE" val="i"/>
  <p:tag name="KSO_WM_UNIT_INDEX" val="30"/>
</p:tagLst>
</file>

<file path=ppt/tags/tag10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31"/>
  <p:tag name="KSO_WM_UNIT_LAYERLEVEL" val="1"/>
  <p:tag name="KSO_WM_TAG_VERSION" val="3.0"/>
  <p:tag name="KSO_WM_UNIT_TYPE" val="i"/>
  <p:tag name="KSO_WM_UNIT_INDEX" val="31"/>
</p:tagLst>
</file>

<file path=ppt/tags/tag10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32"/>
  <p:tag name="KSO_WM_UNIT_LAYERLEVEL" val="1"/>
  <p:tag name="KSO_WM_TAG_VERSION" val="3.0"/>
  <p:tag name="KSO_WM_UNIT_TYPE" val="i"/>
  <p:tag name="KSO_WM_UNIT_INDEX" val="32"/>
</p:tagLst>
</file>

<file path=ppt/tags/tag10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33"/>
  <p:tag name="KSO_WM_UNIT_LAYERLEVEL" val="1"/>
  <p:tag name="KSO_WM_TAG_VERSION" val="3.0"/>
  <p:tag name="KSO_WM_UNIT_TYPE" val="i"/>
  <p:tag name="KSO_WM_UNIT_INDEX" val="33"/>
</p:tagLst>
</file>

<file path=ppt/tags/tag10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34"/>
  <p:tag name="KSO_WM_UNIT_LAYERLEVEL" val="1"/>
  <p:tag name="KSO_WM_TAG_VERSION" val="3.0"/>
  <p:tag name="KSO_WM_UNIT_TYPE" val="i"/>
  <p:tag name="KSO_WM_UNIT_INDEX" val="34"/>
</p:tagLst>
</file>

<file path=ppt/tags/tag10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35"/>
  <p:tag name="KSO_WM_UNIT_LAYERLEVEL" val="1"/>
  <p:tag name="KSO_WM_TAG_VERSION" val="3.0"/>
  <p:tag name="KSO_WM_UNIT_TYPE" val="i"/>
  <p:tag name="KSO_WM_UNIT_INDEX" val="35"/>
</p:tagLst>
</file>

<file path=ppt/tags/tag10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36"/>
  <p:tag name="KSO_WM_UNIT_LAYERLEVEL" val="1"/>
  <p:tag name="KSO_WM_TAG_VERSION" val="3.0"/>
  <p:tag name="KSO_WM_UNIT_TYPE" val="i"/>
  <p:tag name="KSO_WM_UNIT_INDEX" val="36"/>
</p:tagLst>
</file>

<file path=ppt/tags/tag10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37"/>
  <p:tag name="KSO_WM_UNIT_LAYERLEVEL" val="1"/>
  <p:tag name="KSO_WM_TAG_VERSION" val="3.0"/>
  <p:tag name="KSO_WM_UNIT_TYPE" val="i"/>
  <p:tag name="KSO_WM_UNIT_INDEX" val="37"/>
</p:tagLst>
</file>

<file path=ppt/tags/tag10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38"/>
  <p:tag name="KSO_WM_UNIT_LAYERLEVEL" val="1"/>
  <p:tag name="KSO_WM_TAG_VERSION" val="3.0"/>
  <p:tag name="KSO_WM_UNIT_TYPE" val="i"/>
  <p:tag name="KSO_WM_UNIT_INDEX" val="38"/>
</p:tagLst>
</file>

<file path=ppt/tags/tag11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10*i*1"/>
  <p:tag name="KSO_WM_BEAUTIFY_FLAG" val="#wm#"/>
  <p:tag name="KSO_WM_TAG_VERSION" val="1.0"/>
  <p:tag name="KSO_WM_CHIP_GROUPID" val="618ddf349d7b144ec989f16d"/>
  <p:tag name="KSO_WM_CHIP_XID" val="618e0a8a5268663be886272e"/>
  <p:tag name="KSO_WM_UNIT_DEC_AREA_ID" val="d9eae15fe76b40e6984debcabf97c03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0294ecdd6df492db45eee51a79bb287"/>
</p:tagLst>
</file>

<file path=ppt/tags/tag11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39"/>
  <p:tag name="KSO_WM_UNIT_LAYERLEVEL" val="1"/>
  <p:tag name="KSO_WM_TAG_VERSION" val="3.0"/>
  <p:tag name="KSO_WM_UNIT_TYPE" val="i"/>
  <p:tag name="KSO_WM_UNIT_INDEX" val="39"/>
</p:tagLst>
</file>

<file path=ppt/tags/tag11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40"/>
  <p:tag name="KSO_WM_UNIT_LAYERLEVEL" val="1"/>
  <p:tag name="KSO_WM_TAG_VERSION" val="3.0"/>
  <p:tag name="KSO_WM_UNIT_TYPE" val="i"/>
  <p:tag name="KSO_WM_UNIT_INDEX" val="40"/>
</p:tagLst>
</file>

<file path=ppt/tags/tag11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41"/>
  <p:tag name="KSO_WM_UNIT_LAYERLEVEL" val="1"/>
  <p:tag name="KSO_WM_TAG_VERSION" val="3.0"/>
  <p:tag name="KSO_WM_UNIT_TYPE" val="i"/>
  <p:tag name="KSO_WM_UNIT_INDEX" val="41"/>
</p:tagLst>
</file>

<file path=ppt/tags/tag113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42"/>
  <p:tag name="KSO_WM_UNIT_LAYERLEVEL" val="1"/>
  <p:tag name="KSO_WM_TAG_VERSION" val="3.0"/>
  <p:tag name="KSO_WM_UNIT_TYPE" val="i"/>
  <p:tag name="KSO_WM_UNIT_INDEX" val="42"/>
</p:tagLst>
</file>

<file path=ppt/tags/tag114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43"/>
  <p:tag name="KSO_WM_UNIT_LAYERLEVEL" val="1"/>
  <p:tag name="KSO_WM_TAG_VERSION" val="3.0"/>
  <p:tag name="KSO_WM_UNIT_TYPE" val="i"/>
  <p:tag name="KSO_WM_UNIT_INDEX" val="43"/>
</p:tagLst>
</file>

<file path=ppt/tags/tag115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44"/>
  <p:tag name="KSO_WM_UNIT_LAYERLEVEL" val="1"/>
  <p:tag name="KSO_WM_TAG_VERSION" val="3.0"/>
  <p:tag name="KSO_WM_UNIT_TYPE" val="i"/>
  <p:tag name="KSO_WM_UNIT_INDEX" val="44"/>
</p:tagLst>
</file>

<file path=ppt/tags/tag116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45"/>
  <p:tag name="KSO_WM_UNIT_LAYERLEVEL" val="1"/>
  <p:tag name="KSO_WM_TAG_VERSION" val="3.0"/>
  <p:tag name="KSO_WM_UNIT_TYPE" val="i"/>
  <p:tag name="KSO_WM_UNIT_INDEX" val="45"/>
</p:tagLst>
</file>

<file path=ppt/tags/tag117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46"/>
  <p:tag name="KSO_WM_UNIT_LAYERLEVEL" val="1"/>
  <p:tag name="KSO_WM_TAG_VERSION" val="3.0"/>
  <p:tag name="KSO_WM_UNIT_TYPE" val="i"/>
  <p:tag name="KSO_WM_UNIT_INDEX" val="46"/>
</p:tagLst>
</file>

<file path=ppt/tags/tag118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47"/>
  <p:tag name="KSO_WM_UNIT_LAYERLEVEL" val="1"/>
  <p:tag name="KSO_WM_TAG_VERSION" val="3.0"/>
  <p:tag name="KSO_WM_UNIT_TYPE" val="i"/>
  <p:tag name="KSO_WM_UNIT_INDEX" val="47"/>
</p:tagLst>
</file>

<file path=ppt/tags/tag11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48"/>
  <p:tag name="KSO_WM_UNIT_LAYERLEVEL" val="1"/>
  <p:tag name="KSO_WM_TAG_VERSION" val="3.0"/>
  <p:tag name="KSO_WM_UNIT_TYPE" val="i"/>
  <p:tag name="KSO_WM_UNIT_INDEX" val="48"/>
</p:tagLst>
</file>

<file path=ppt/tags/tag12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10*i*1"/>
  <p:tag name="KSO_WM_BEAUTIFY_FLAG" val="#wm#"/>
  <p:tag name="KSO_WM_TAG_VERSION" val="1.0"/>
  <p:tag name="KSO_WM_CHIP_GROUPID" val="618ddf349d7b144ec989f16d"/>
  <p:tag name="KSO_WM_CHIP_XID" val="618e0a8a5268663be886272e"/>
  <p:tag name="KSO_WM_UNIT_DEC_AREA_ID" val="d9eae15fe76b40e6984debcabf97c03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0294ecdd6df492db45eee51a79bb287"/>
</p:tagLst>
</file>

<file path=ppt/tags/tag120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49"/>
  <p:tag name="KSO_WM_UNIT_LAYERLEVEL" val="1"/>
  <p:tag name="KSO_WM_TAG_VERSION" val="3.0"/>
  <p:tag name="KSO_WM_UNIT_TYPE" val="i"/>
  <p:tag name="KSO_WM_UNIT_INDEX" val="49"/>
</p:tagLst>
</file>

<file path=ppt/tags/tag121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50"/>
  <p:tag name="KSO_WM_UNIT_LAYERLEVEL" val="1"/>
  <p:tag name="KSO_WM_TAG_VERSION" val="3.0"/>
  <p:tag name="KSO_WM_UNIT_TYPE" val="i"/>
  <p:tag name="KSO_WM_UNIT_INDEX" val="50"/>
</p:tagLst>
</file>

<file path=ppt/tags/tag122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51"/>
  <p:tag name="KSO_WM_UNIT_LAYERLEVEL" val="1"/>
  <p:tag name="KSO_WM_TAG_VERSION" val="3.0"/>
  <p:tag name="KSO_WM_UNIT_TYPE" val="i"/>
  <p:tag name="KSO_WM_UNIT_INDEX" val="51"/>
</p:tagLst>
</file>

<file path=ppt/tags/tag123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52"/>
  <p:tag name="KSO_WM_UNIT_LAYERLEVEL" val="1"/>
  <p:tag name="KSO_WM_TAG_VERSION" val="3.0"/>
  <p:tag name="KSO_WM_UNIT_TYPE" val="i"/>
  <p:tag name="KSO_WM_UNIT_INDEX" val="52"/>
</p:tagLst>
</file>

<file path=ppt/tags/tag124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53"/>
  <p:tag name="KSO_WM_UNIT_LAYERLEVEL" val="1"/>
  <p:tag name="KSO_WM_TAG_VERSION" val="3.0"/>
  <p:tag name="KSO_WM_UNIT_TYPE" val="i"/>
  <p:tag name="KSO_WM_UNIT_INDEX" val="53"/>
</p:tagLst>
</file>

<file path=ppt/tags/tag125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54"/>
  <p:tag name="KSO_WM_UNIT_LAYERLEVEL" val="1"/>
  <p:tag name="KSO_WM_TAG_VERSION" val="3.0"/>
  <p:tag name="KSO_WM_UNIT_TYPE" val="i"/>
  <p:tag name="KSO_WM_UNIT_INDEX" val="54"/>
</p:tagLst>
</file>

<file path=ppt/tags/tag126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55"/>
  <p:tag name="KSO_WM_UNIT_LAYERLEVEL" val="1"/>
  <p:tag name="KSO_WM_TAG_VERSION" val="3.0"/>
  <p:tag name="KSO_WM_UNIT_TYPE" val="i"/>
  <p:tag name="KSO_WM_UNIT_INDEX" val="55"/>
</p:tagLst>
</file>

<file path=ppt/tags/tag127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56"/>
  <p:tag name="KSO_WM_UNIT_LAYERLEVEL" val="1"/>
  <p:tag name="KSO_WM_TAG_VERSION" val="3.0"/>
  <p:tag name="KSO_WM_UNIT_TYPE" val="i"/>
  <p:tag name="KSO_WM_UNIT_INDEX" val="56"/>
</p:tagLst>
</file>

<file path=ppt/tags/tag128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57"/>
  <p:tag name="KSO_WM_UNIT_LAYERLEVEL" val="1"/>
  <p:tag name="KSO_WM_TAG_VERSION" val="3.0"/>
  <p:tag name="KSO_WM_UNIT_TYPE" val="i"/>
  <p:tag name="KSO_WM_UNIT_INDEX" val="57"/>
</p:tagLst>
</file>

<file path=ppt/tags/tag12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58"/>
  <p:tag name="KSO_WM_UNIT_LAYERLEVEL" val="1"/>
  <p:tag name="KSO_WM_TAG_VERSION" val="3.0"/>
  <p:tag name="KSO_WM_UNIT_TYPE" val="i"/>
  <p:tag name="KSO_WM_UNIT_INDEX" val="58"/>
</p:tagLst>
</file>

<file path=ppt/tags/tag13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6*i*1"/>
  <p:tag name="KSO_WM_BEAUTIFY_FLAG" val="#wm#"/>
  <p:tag name="KSO_WM_TAG_VERSION" val="1.0"/>
  <p:tag name="KSO_WM_CHIP_GROUPID" val="618ddf349d7b144ec989f16d"/>
  <p:tag name="KSO_WM_CHIP_XID" val="618e0a8a5268663be886272c"/>
  <p:tag name="KSO_WM_UNIT_DEC_AREA_ID" val="210b30472de0459c851f294778e0f8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e3658d4bc30046209e6ca1cfb2bb9bc7"/>
</p:tagLst>
</file>

<file path=ppt/tags/tag130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59"/>
  <p:tag name="KSO_WM_UNIT_LAYERLEVEL" val="1"/>
  <p:tag name="KSO_WM_TAG_VERSION" val="3.0"/>
  <p:tag name="KSO_WM_UNIT_TYPE" val="i"/>
  <p:tag name="KSO_WM_UNIT_INDEX" val="59"/>
</p:tagLst>
</file>

<file path=ppt/tags/tag131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60"/>
  <p:tag name="KSO_WM_UNIT_LAYERLEVEL" val="1"/>
  <p:tag name="KSO_WM_TAG_VERSION" val="3.0"/>
  <p:tag name="KSO_WM_UNIT_TYPE" val="i"/>
  <p:tag name="KSO_WM_UNIT_INDEX" val="60"/>
</p:tagLst>
</file>

<file path=ppt/tags/tag132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61"/>
  <p:tag name="KSO_WM_UNIT_LAYERLEVEL" val="1"/>
  <p:tag name="KSO_WM_TAG_VERSION" val="3.0"/>
  <p:tag name="KSO_WM_UNIT_TYPE" val="i"/>
  <p:tag name="KSO_WM_UNIT_INDEX" val="61"/>
</p:tagLst>
</file>

<file path=ppt/tags/tag133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62"/>
  <p:tag name="KSO_WM_UNIT_LAYERLEVEL" val="1"/>
  <p:tag name="KSO_WM_TAG_VERSION" val="3.0"/>
  <p:tag name="KSO_WM_UNIT_TYPE" val="i"/>
  <p:tag name="KSO_WM_UNIT_INDEX" val="62"/>
</p:tagLst>
</file>

<file path=ppt/tags/tag134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63"/>
  <p:tag name="KSO_WM_UNIT_LAYERLEVEL" val="1"/>
  <p:tag name="KSO_WM_TAG_VERSION" val="3.0"/>
  <p:tag name="KSO_WM_UNIT_TYPE" val="i"/>
  <p:tag name="KSO_WM_UNIT_INDEX" val="63"/>
</p:tagLst>
</file>

<file path=ppt/tags/tag135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64"/>
  <p:tag name="KSO_WM_UNIT_LAYERLEVEL" val="1"/>
  <p:tag name="KSO_WM_TAG_VERSION" val="3.0"/>
  <p:tag name="KSO_WM_UNIT_TYPE" val="i"/>
  <p:tag name="KSO_WM_UNIT_INDEX" val="64"/>
</p:tagLst>
</file>

<file path=ppt/tags/tag136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65"/>
  <p:tag name="KSO_WM_UNIT_LAYERLEVEL" val="1"/>
  <p:tag name="KSO_WM_TAG_VERSION" val="3.0"/>
  <p:tag name="KSO_WM_UNIT_TYPE" val="i"/>
  <p:tag name="KSO_WM_UNIT_INDEX" val="65"/>
</p:tagLst>
</file>

<file path=ppt/tags/tag137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66"/>
  <p:tag name="KSO_WM_UNIT_LAYERLEVEL" val="1"/>
  <p:tag name="KSO_WM_TAG_VERSION" val="3.0"/>
  <p:tag name="KSO_WM_UNIT_TYPE" val="i"/>
  <p:tag name="KSO_WM_UNIT_INDEX" val="66"/>
</p:tagLst>
</file>

<file path=ppt/tags/tag138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67"/>
  <p:tag name="KSO_WM_UNIT_LAYERLEVEL" val="1"/>
  <p:tag name="KSO_WM_TAG_VERSION" val="3.0"/>
  <p:tag name="KSO_WM_UNIT_TYPE" val="i"/>
  <p:tag name="KSO_WM_UNIT_INDEX" val="67"/>
</p:tagLst>
</file>

<file path=ppt/tags/tag13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68"/>
  <p:tag name="KSO_WM_UNIT_LAYERLEVEL" val="1"/>
  <p:tag name="KSO_WM_TAG_VERSION" val="3.0"/>
  <p:tag name="KSO_WM_UNIT_TYPE" val="i"/>
  <p:tag name="KSO_WM_UNIT_INDEX" val="68"/>
</p:tagLst>
</file>

<file path=ppt/tags/tag14.xml><?xml version="1.0" encoding="utf-8"?>
<p:tagLst xmlns:p="http://schemas.openxmlformats.org/presentationml/2006/main">
  <p:tag name="KSO_WM_UNIT_DEFAULT_FONT" val="96;115;2"/>
  <p:tag name="KSO_WM_UNIT_BLOCK" val="0"/>
  <p:tag name="KSO_WM_UNIT_DEC_AREA_ID" val="3ed7c36fd18e47a3a4329426efd546df"/>
  <p:tag name="KSO_WM_UNIT_ISCONTENTSTITLE" val="0"/>
  <p:tag name="KSO_WM_UNIT_ISNUMDGMTITLE" val="0"/>
  <p:tag name="KSO_WM_UNIT_PRESET_TEXT" val="THANKS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0976_1*a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UNIT_VALUE" val="7"/>
  <p:tag name="KSO_WM_CHIP_GROUPID" val="6167d2a06603f1460a45585d"/>
  <p:tag name="KSO_WM_CHIP_XID" val="6167d2a06603f1460a45585a"/>
  <p:tag name="KSO_WM_CHIP_FILLAREA_FILL_RULE" val="{&quot;fill_align&quot;:&quot;lm&quot;,&quot;fill_mode&quot;:&quot;adaptive&quot;,&quot;sacle_strategy&quot;:&quot;smart&quot;}"/>
  <p:tag name="KSO_WM_ASSEMBLE_CHIP_INDEX" val="5a39035896644801aabb055ec3d70f4c"/>
  <p:tag name="KSO_WM_TEMPLATE_ASSEMBLE_XID" val="61974b7d78bf544979703f82"/>
  <p:tag name="KSO_WM_TEMPLATE_ASSEMBLE_GROUPID" val="618ddf349d7b144ec989f16d"/>
</p:tagLst>
</file>

<file path=ppt/tags/tag140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69"/>
  <p:tag name="KSO_WM_UNIT_LAYERLEVEL" val="1"/>
  <p:tag name="KSO_WM_TAG_VERSION" val="3.0"/>
  <p:tag name="KSO_WM_UNIT_TYPE" val="i"/>
  <p:tag name="KSO_WM_UNIT_INDEX" val="69"/>
</p:tagLst>
</file>

<file path=ppt/tags/tag141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70"/>
  <p:tag name="KSO_WM_UNIT_LAYERLEVEL" val="1"/>
  <p:tag name="KSO_WM_TAG_VERSION" val="3.0"/>
  <p:tag name="KSO_WM_UNIT_TYPE" val="i"/>
  <p:tag name="KSO_WM_UNIT_INDEX" val="70"/>
</p:tagLst>
</file>

<file path=ppt/tags/tag142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71"/>
  <p:tag name="KSO_WM_UNIT_LAYERLEVEL" val="1"/>
  <p:tag name="KSO_WM_TAG_VERSION" val="3.0"/>
  <p:tag name="KSO_WM_UNIT_TYPE" val="i"/>
  <p:tag name="KSO_WM_UNIT_INDEX" val="71"/>
</p:tagLst>
</file>

<file path=ppt/tags/tag143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72"/>
  <p:tag name="KSO_WM_UNIT_LAYERLEVEL" val="1"/>
  <p:tag name="KSO_WM_TAG_VERSION" val="3.0"/>
  <p:tag name="KSO_WM_UNIT_TYPE" val="i"/>
  <p:tag name="KSO_WM_UNIT_INDEX" val="72"/>
</p:tagLst>
</file>

<file path=ppt/tags/tag144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73"/>
  <p:tag name="KSO_WM_UNIT_LAYERLEVEL" val="1"/>
  <p:tag name="KSO_WM_TAG_VERSION" val="3.0"/>
  <p:tag name="KSO_WM_UNIT_TYPE" val="i"/>
  <p:tag name="KSO_WM_UNIT_INDEX" val="73"/>
</p:tagLst>
</file>

<file path=ppt/tags/tag145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74"/>
  <p:tag name="KSO_WM_UNIT_LAYERLEVEL" val="1"/>
  <p:tag name="KSO_WM_TAG_VERSION" val="3.0"/>
  <p:tag name="KSO_WM_UNIT_TYPE" val="i"/>
  <p:tag name="KSO_WM_UNIT_INDEX" val="74"/>
</p:tagLst>
</file>

<file path=ppt/tags/tag146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75"/>
  <p:tag name="KSO_WM_UNIT_LAYERLEVEL" val="1"/>
  <p:tag name="KSO_WM_TAG_VERSION" val="3.0"/>
  <p:tag name="KSO_WM_UNIT_TYPE" val="i"/>
  <p:tag name="KSO_WM_UNIT_INDEX" val="75"/>
</p:tagLst>
</file>

<file path=ppt/tags/tag147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76"/>
  <p:tag name="KSO_WM_UNIT_LAYERLEVEL" val="1"/>
  <p:tag name="KSO_WM_TAG_VERSION" val="3.0"/>
  <p:tag name="KSO_WM_UNIT_TYPE" val="i"/>
  <p:tag name="KSO_WM_UNIT_INDEX" val="76"/>
</p:tagLst>
</file>

<file path=ppt/tags/tag148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77"/>
  <p:tag name="KSO_WM_UNIT_LAYERLEVEL" val="1"/>
  <p:tag name="KSO_WM_TAG_VERSION" val="3.0"/>
  <p:tag name="KSO_WM_UNIT_TYPE" val="i"/>
  <p:tag name="KSO_WM_UNIT_INDEX" val="77"/>
</p:tagLst>
</file>

<file path=ppt/tags/tag14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78"/>
  <p:tag name="KSO_WM_UNIT_LAYERLEVEL" val="1"/>
  <p:tag name="KSO_WM_TAG_VERSION" val="3.0"/>
  <p:tag name="KSO_WM_UNIT_TYPE" val="i"/>
  <p:tag name="KSO_WM_UNIT_INDEX" val="78"/>
</p:tagLst>
</file>

<file path=ppt/tags/tag15.xml><?xml version="1.0" encoding="utf-8"?>
<p:tagLst xmlns:p="http://schemas.openxmlformats.org/presentationml/2006/main">
  <p:tag name="KSO_WM_UNIT_DEFAULT_FONT" val="24;32;2"/>
  <p:tag name="KSO_WM_UNIT_BLOCK" val="0"/>
  <p:tag name="KSO_WM_UNIT_DEC_AREA_ID" val="d56b4ff2f35f4bfc992f38a31030da29"/>
  <p:tag name="KSO_WM_UNIT_ISCONTENTSTITLE" val="0"/>
  <p:tag name="KSO_WM_UNIT_ISNUMDGMTITLE" val="0"/>
  <p:tag name="KSO_WM_UNIT_PRESET_TEXT" val="添加副标题"/>
  <p:tag name="KSO_WM_UNIT_NOCLEAR" val="0"/>
  <p:tag name="KSO_WM_UNIT_VALUE" val="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20976_1*b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CHIP_GROUPID" val="6167d2a06603f1460a45585d"/>
  <p:tag name="KSO_WM_CHIP_XID" val="6167d2a06603f1460a45585a"/>
  <p:tag name="KSO_WM_CHIP_FILLAREA_FILL_RULE" val="{&quot;fill_align&quot;:&quot;lm&quot;,&quot;fill_mode&quot;:&quot;adaptive&quot;,&quot;sacle_strategy&quot;:&quot;smart&quot;}"/>
  <p:tag name="KSO_WM_ASSEMBLE_CHIP_INDEX" val="5a39035896644801aabb055ec3d70f4c"/>
  <p:tag name="KSO_WM_UNIT_TEXT_FILL_FORE_SCHEMECOLOR_INDEX_BRIGHTNESS" val="0.15"/>
  <p:tag name="KSO_WM_UNIT_TEXT_FILL_FORE_SCHEMECOLOR_INDEX" val="13"/>
  <p:tag name="KSO_WM_UNIT_TEXT_FILL_TYPE" val="1"/>
  <p:tag name="KSO_WM_TEMPLATE_ASSEMBLE_XID" val="61974b7d78bf544979703f82"/>
  <p:tag name="KSO_WM_TEMPLATE_ASSEMBLE_GROUPID" val="618ddf349d7b144ec989f16d"/>
</p:tagLst>
</file>

<file path=ppt/tags/tag150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79"/>
  <p:tag name="KSO_WM_UNIT_LAYERLEVEL" val="1"/>
  <p:tag name="KSO_WM_TAG_VERSION" val="3.0"/>
  <p:tag name="KSO_WM_UNIT_TYPE" val="i"/>
  <p:tag name="KSO_WM_UNIT_INDEX" val="79"/>
</p:tagLst>
</file>

<file path=ppt/tags/tag151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80"/>
  <p:tag name="KSO_WM_UNIT_LAYERLEVEL" val="1"/>
  <p:tag name="KSO_WM_TAG_VERSION" val="3.0"/>
  <p:tag name="KSO_WM_UNIT_TYPE" val="i"/>
  <p:tag name="KSO_WM_UNIT_INDEX" val="80"/>
</p:tagLst>
</file>

<file path=ppt/tags/tag152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81"/>
  <p:tag name="KSO_WM_UNIT_LAYERLEVEL" val="1"/>
  <p:tag name="KSO_WM_TAG_VERSION" val="3.0"/>
  <p:tag name="KSO_WM_UNIT_TYPE" val="i"/>
  <p:tag name="KSO_WM_UNIT_INDEX" val="81"/>
</p:tagLst>
</file>

<file path=ppt/tags/tag153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82"/>
  <p:tag name="KSO_WM_UNIT_LAYERLEVEL" val="1"/>
  <p:tag name="KSO_WM_TAG_VERSION" val="3.0"/>
  <p:tag name="KSO_WM_UNIT_TYPE" val="i"/>
  <p:tag name="KSO_WM_UNIT_INDEX" val="82"/>
</p:tagLst>
</file>

<file path=ppt/tags/tag154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83"/>
  <p:tag name="KSO_WM_UNIT_LAYERLEVEL" val="1"/>
  <p:tag name="KSO_WM_TAG_VERSION" val="3.0"/>
  <p:tag name="KSO_WM_UNIT_TYPE" val="i"/>
  <p:tag name="KSO_WM_UNIT_INDEX" val="83"/>
</p:tagLst>
</file>

<file path=ppt/tags/tag155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84"/>
  <p:tag name="KSO_WM_UNIT_LAYERLEVEL" val="1"/>
  <p:tag name="KSO_WM_TAG_VERSION" val="3.0"/>
  <p:tag name="KSO_WM_UNIT_TYPE" val="i"/>
  <p:tag name="KSO_WM_UNIT_INDEX" val="84"/>
</p:tagLst>
</file>

<file path=ppt/tags/tag156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85"/>
  <p:tag name="KSO_WM_UNIT_LAYERLEVEL" val="1"/>
  <p:tag name="KSO_WM_TAG_VERSION" val="3.0"/>
  <p:tag name="KSO_WM_UNIT_TYPE" val="i"/>
  <p:tag name="KSO_WM_UNIT_INDEX" val="85"/>
</p:tagLst>
</file>

<file path=ppt/tags/tag157.xml><?xml version="1.0" encoding="utf-8"?>
<p:tagLst xmlns:p="http://schemas.openxmlformats.org/presentationml/2006/main">
  <p:tag name="KSO_WM_UNIT_ISCONTENTSTITLE" val="0"/>
  <p:tag name="KSO_WM_UNIT_ISNUMDGMTITLE" val="0"/>
  <p:tag name="KSO_WM_UNIT_PRESET_TEXT" val="WPS,a click to unlimited possibilities&#10;"/>
  <p:tag name="KSO_WM_UNIT_NOCLEAR" val="0"/>
  <p:tag name="KSO_WM_UNIT_VALUE" val="1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_11*b*1"/>
  <p:tag name="KSO_WM_UNIT_LAYERLEVEL" val="1"/>
  <p:tag name="KSO_WM_TAG_VERSION" val="3.0"/>
  <p:tag name="KSO_WM_BEAUTIFY_FLAG" val="#wm#"/>
  <p:tag name="KSO_WM_UNIT_CONTENT_GROUP_TYPE" val="contentchip"/>
</p:tagLst>
</file>

<file path=ppt/tags/tag158.xml><?xml version="1.0" encoding="utf-8"?>
<p:tagLst xmlns:p="http://schemas.openxmlformats.org/presentationml/2006/main">
  <p:tag name="KSO_WM_UNIT_ISCONTENTSTITLE" val="0"/>
  <p:tag name="KSO_WM_UNIT_ISNUMDGMTITLE" val="0"/>
  <p:tag name="KSO_WM_UNIT_PRESET_TEXT" val="感谢您的观看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_11*a*1"/>
  <p:tag name="KSO_WM_UNIT_LAYERLEVEL" val="1"/>
  <p:tag name="KSO_WM_TAG_VERSION" val="3.0"/>
  <p:tag name="KSO_WM_BEAUTIFY_FLAG" val="#wm#"/>
  <p:tag name="KSO_WM_UNIT_CONTENT_GROUP_TYPE" val="contentchip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86"/>
  <p:tag name="KSO_WM_UNIT_LAYERLEVEL" val="1"/>
  <p:tag name="KSO_WM_TAG_VERSION" val="3.0"/>
  <p:tag name="KSO_WM_BEAUTIFY_FLAG" val="#wm#"/>
  <p:tag name="KSO_WM_UNIT_CONTENT_GROUP_TYPE" val="contentchip"/>
  <p:tag name="KSO_WM_UNIT_TYPE" val="i"/>
  <p:tag name="KSO_WM_UNIT_INDEX" val="86"/>
</p:tagLst>
</file>

<file path=ppt/tags/tag16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10*i*1"/>
  <p:tag name="KSO_WM_BEAUTIFY_FLAG" val="#wm#"/>
  <p:tag name="KSO_WM_TAG_VERSION" val="1.0"/>
  <p:tag name="KSO_WM_CHIP_GROUPID" val="618ddf349d7b144ec989f16d"/>
  <p:tag name="KSO_WM_CHIP_XID" val="618e0a8a5268663be886272e"/>
  <p:tag name="KSO_WM_UNIT_DEC_AREA_ID" val="d9eae15fe76b40e6984debcabf97c03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0294ecdd6df492db45eee51a79bb287"/>
  <p:tag name="KSO_WM_SLIDE_BACKGROUND_TYPE" val="general"/>
</p:tagLst>
</file>

<file path=ppt/tags/tag1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3.0"/>
  <p:tag name="KSO_WM_BEAUTIFY_FLAG" val="#wm#"/>
</p:tagLst>
</file>

<file path=ppt/tags/tag1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3.0"/>
  <p:tag name="KSO_WM_BEAUTIFY_FLAG" val="#wm#"/>
</p:tagLst>
</file>

<file path=ppt/tags/tag1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3.0"/>
  <p:tag name="KSO_WM_BEAUTIFY_FLAG" val="#wm#"/>
</p:tagLst>
</file>

<file path=ppt/tags/tag1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f*4"/>
  <p:tag name="KSO_WM_UNIT_LAYERLEVEL" val="1"/>
  <p:tag name="KSO_WM_TAG_VERSION" val="3.0"/>
  <p:tag name="KSO_WM_BEAUTIFY_FLAG" val="#wm#"/>
  <p:tag name="KSO_WM_UNIT_SUBTYPE" val="b"/>
  <p:tag name="KSO_WM_UNIT_PRESET_TEXT" val="署名占位符"/>
  <p:tag name="KSO_WM_UNIT_NOCLEAR" val="0"/>
  <p:tag name="KSO_WM_UNIT_VALUE" val="8"/>
  <p:tag name="KSO_WM_UNIT_TYPE" val="f"/>
  <p:tag name="KSO_WM_UNIT_INDEX" val="4"/>
</p:tagLst>
</file>

<file path=ppt/tags/tag164.xml><?xml version="1.0" encoding="utf-8"?>
<p:tagLst xmlns:p="http://schemas.openxmlformats.org/presentationml/2006/main">
  <p:tag name="KSO_WM_UNIT_PLACING_PICTURE_USER_VIEWPORT" val="{&quot;height&quot;:10800,&quot;width&quot;:19200}"/>
</p:tagLst>
</file>

<file path=ppt/tags/tag1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1"/>
  <p:tag name="KSO_WM_UNIT_ID" val="diagram20170323_2*l_i*1_1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8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  <p:tag name="KSO_WM_DIAGRAM_USE_COLOR_VALUE" val="{&quot;color_scheme&quot;:1,&quot;theme_color_indexes&quot;:[5,6,5,6,5,6]}"/>
  <p:tag name="KSO_WM_DIAGRAM_VIRTUALLY_FRAME" val="{&quot;height&quot;:372.28641270116776,&quot;left&quot;:69.80141732283464,&quot;top&quot;:114.09188976377952,&quot;width&quot;:833.3813385826772}"/>
</p:tagLst>
</file>

<file path=ppt/tags/tag1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3"/>
  <p:tag name="KSO_WM_UNIT_ID" val="diagram20170323_2*l_i*1_3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8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  <p:tag name="KSO_WM_DIAGRAM_USE_COLOR_VALUE" val="{&quot;color_scheme&quot;:1,&quot;theme_color_indexes&quot;:[5,6,5,6,5,6]}"/>
  <p:tag name="KSO_WM_DIAGRAM_VIRTUALLY_FRAME" val="{&quot;height&quot;:372.28641270116776,&quot;left&quot;:69.80141732283464,&quot;top&quot;:114.09188976377952,&quot;width&quot;:833.3813385826772}"/>
</p:tagLst>
</file>

<file path=ppt/tags/tag1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6"/>
  <p:tag name="KSO_WM_UNIT_ID" val="diagram20170323_2*l_i*1_6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  <p:tag name="KSO_WM_DIAGRAM_USE_COLOR_VALUE" val="{&quot;color_scheme&quot;:1,&quot;theme_color_indexes&quot;:[5,6,5,6,5,6]}"/>
  <p:tag name="KSO_WM_DIAGRAM_VIRTUALLY_FRAME" val="{&quot;height&quot;:372.28641270116776,&quot;left&quot;:69.80141732283464,&quot;top&quot;:114.09188976377952,&quot;width&quot;:833.3813385826772}"/>
</p:tagLst>
</file>

<file path=ppt/tags/tag1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7"/>
  <p:tag name="KSO_WM_UNIT_ID" val="diagram20170323_2*l_i*1_7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8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  <p:tag name="KSO_WM_DIAGRAM_USE_COLOR_VALUE" val="{&quot;color_scheme&quot;:1,&quot;theme_color_indexes&quot;:[5,6,5,6,5,6]}"/>
  <p:tag name="KSO_WM_DIAGRAM_VIRTUALLY_FRAME" val="{&quot;height&quot;:372.28641270116776,&quot;left&quot;:69.80141732283464,&quot;top&quot;:114.09188976377952,&quot;width&quot;:833.3813385826772}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5"/>
  <p:tag name="KSO_WM_UNIT_ID" val="diagram20170323_2*l_i*1_5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8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  <p:tag name="KSO_WM_DIAGRAM_USE_COLOR_VALUE" val="{&quot;color_scheme&quot;:1,&quot;theme_color_indexes&quot;:[5,6,5,6,5,6]}"/>
  <p:tag name="KSO_WM_DIAGRAM_VIRTUALLY_FRAME" val="{&quot;height&quot;:372.28641270116776,&quot;left&quot;:69.80141732283464,&quot;top&quot;:114.09188976377952,&quot;width&quot;:833.3813385826772}"/>
</p:tagLst>
</file>

<file path=ppt/tags/tag17.xml><?xml version="1.0" encoding="utf-8"?>
<p:tagLst xmlns:p="http://schemas.openxmlformats.org/presentationml/2006/main">
  <p:tag name="KSO_WM_SLIDE_BACKGROUND_TYPE" val="general"/>
</p:tagLst>
</file>

<file path=ppt/tags/tag1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8"/>
  <p:tag name="KSO_WM_UNIT_ID" val="diagram20170323_2*l_i*1_8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8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  <p:tag name="KSO_WM_DIAGRAM_USE_COLOR_VALUE" val="{&quot;color_scheme&quot;:1,&quot;theme_color_indexes&quot;:[5,6,5,6,5,6]}"/>
  <p:tag name="KSO_WM_DIAGRAM_VIRTUALLY_FRAME" val="{&quot;height&quot;:372.28641270116776,&quot;left&quot;:69.80141732283464,&quot;top&quot;:114.09188976377952,&quot;width&quot;:833.3813385826772}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2"/>
  <p:tag name="KSO_WM_UNIT_ID" val="diagram20170323_2*l_i*1_2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  <p:tag name="KSO_WM_DIAGRAM_USE_COLOR_VALUE" val="{&quot;color_scheme&quot;:1,&quot;theme_color_indexes&quot;:[5,6,5,6,5,6]}"/>
  <p:tag name="KSO_WM_DIAGRAM_VIRTUALLY_FRAME" val="{&quot;height&quot;:372.28641270116776,&quot;left&quot;:69.80141732283464,&quot;top&quot;:114.09188976377952,&quot;width&quot;:833.3813385826772}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4"/>
  <p:tag name="KSO_WM_UNIT_ID" val="diagram20170323_2*l_i*1_4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8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  <p:tag name="KSO_WM_DIAGRAM_USE_COLOR_VALUE" val="{&quot;color_scheme&quot;:1,&quot;theme_color_indexes&quot;:[5,6,5,6,5,6]}"/>
  <p:tag name="KSO_WM_DIAGRAM_VIRTUALLY_FRAME" val="{&quot;height&quot;:372.28641270116776,&quot;left&quot;:69.80141732283464,&quot;top&quot;:114.09188976377952,&quot;width&quot;:833.3813385826772}"/>
</p:tagLst>
</file>

<file path=ppt/tags/tag173.xml><?xml version="1.0" encoding="utf-8"?>
<p:tagLst xmlns:p="http://schemas.openxmlformats.org/presentationml/2006/main">
  <p:tag name="KSO_WM_UNIT_VALUE" val="179*238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x"/>
  <p:tag name="KSO_WM_UNIT_INDEX" val="1_1"/>
  <p:tag name="KSO_WM_UNIT_ID" val="diagram20170323_2*l_x*1_1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  <p:tag name="KSO_WM_DIAGRAM_USE_COLOR_VALUE" val="{&quot;color_scheme&quot;:1,&quot;theme_color_indexes&quot;:[5,6,5,6,5,6]}"/>
  <p:tag name="KSO_WM_DIAGRAM_VIRTUALLY_FRAME" val="{&quot;height&quot;:372.28641270116776,&quot;left&quot;:69.80141732283464,&quot;top&quot;:114.09188976377952,&quot;width&quot;:833.3813385826772}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3_1"/>
  <p:tag name="KSO_WM_UNIT_ID" val="diagram20170323_2*l_h_i*1_3_1"/>
  <p:tag name="KSO_WM_TEMPLATE_CATEGORY" val="diagram"/>
  <p:tag name="KSO_WM_TEMPLATE_INDEX" val="20170323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8"/>
  <p:tag name="KSO_WM_UNIT_FILL_TYPE" val="1"/>
  <p:tag name="KSO_WM_UNIT_TEXT_FILL_FORE_SCHEMECOLOR_INDEX_BRIGHTNESS" val="0"/>
  <p:tag name="KSO_WM_UNIT_TEXT_FILL_FORE_SCHEMECOLOR_INDEX" val="14"/>
  <p:tag name="KSO_WM_UNIT_TEXT_FILL_TYPE" val="1"/>
  <p:tag name="KSO_WM_UNIT_USESOURCEFORMAT_APPLY" val="1"/>
  <p:tag name="KSO_WM_DIAGRAM_USE_COLOR_VALUE" val="{&quot;color_scheme&quot;:1,&quot;theme_color_indexes&quot;:[5,6,5,6,5,6]}"/>
  <p:tag name="KSO_WM_DIAGRAM_VIRTUALLY_FRAME" val="{&quot;height&quot;:372.28641270116776,&quot;left&quot;:69.80141732283464,&quot;top&quot;:114.09188976377952,&quot;width&quot;:833.3813385826772}"/>
</p:tagLst>
</file>

<file path=ppt/tags/tag175.xml><?xml version="1.0" encoding="utf-8"?>
<p:tagLst xmlns:p="http://schemas.openxmlformats.org/presentationml/2006/main">
  <p:tag name="KSO_WM_UNIT_SUBTYPE" val="a"/>
  <p:tag name="KSO_WM_UNIT_PRESET_TEXT" val="单击此处添加文本具体内容，简明扼要地阐述你的观点。"/>
  <p:tag name="KSO_WM_UNIT_NOCLEAR" val="0"/>
  <p:tag name="KSO_WM_UNIT_VALUE" val="45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170323_2*l_h_f*1_2_1"/>
  <p:tag name="KSO_WM_TEMPLATE_CATEGORY" val="diagram"/>
  <p:tag name="KSO_WM_TEMPLATE_INDEX" val="20170323"/>
  <p:tag name="KSO_WM_UNIT_LAYERLEVEL" val="1_1_1"/>
  <p:tag name="KSO_WM_TAG_VERSION" val="1.0"/>
  <p:tag name="KSO_WM_BEAUTIFY_FLAG" val="#wm#"/>
  <p:tag name="KSO_WM_UNIT_TEXT_FILL_FORE_SCHEMECOLOR_INDEX_BRIGHTNESS" val="0.25"/>
  <p:tag name="KSO_WM_UNIT_TEXT_FILL_FORE_SCHEMECOLOR_INDEX" val="13"/>
  <p:tag name="KSO_WM_UNIT_TEXT_FILL_TYPE" val="1"/>
  <p:tag name="KSO_WM_UNIT_USESOURCEFORMAT_APPLY" val="1"/>
  <p:tag name="KSO_WM_DIAGRAM_USE_COLOR_VALUE" val="{&quot;color_scheme&quot;:1,&quot;theme_color_indexes&quot;:[5,6,5,6,5,6]}"/>
  <p:tag name="KSO_WM_DIAGRAM_VIRTUALLY_FRAME" val="{&quot;height&quot;:372.28641270116776,&quot;left&quot;:69.80141732283464,&quot;top&quot;:114.09188976377952,&quot;width&quot;:833.3813385826772}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2_1"/>
  <p:tag name="KSO_WM_UNIT_ID" val="diagram20170323_2*l_h_i*1_2_1"/>
  <p:tag name="KSO_WM_TEMPLATE_CATEGORY" val="diagram"/>
  <p:tag name="KSO_WM_TEMPLATE_INDEX" val="20170323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4"/>
  <p:tag name="KSO_WM_UNIT_TEXT_FILL_TYPE" val="1"/>
  <p:tag name="KSO_WM_UNIT_USESOURCEFORMAT_APPLY" val="1"/>
  <p:tag name="KSO_WM_DIAGRAM_USE_COLOR_VALUE" val="{&quot;color_scheme&quot;:1,&quot;theme_color_indexes&quot;:[5,6,5,6,5,6]}"/>
  <p:tag name="KSO_WM_DIAGRAM_VIRTUALLY_FRAME" val="{&quot;height&quot;:372.28641270116776,&quot;left&quot;:69.80141732283464,&quot;top&quot;:114.09188976377952,&quot;width&quot;:833.3813385826772}"/>
</p:tagLst>
</file>

<file path=ppt/tags/tag177.xml><?xml version="1.0" encoding="utf-8"?>
<p:tagLst xmlns:p="http://schemas.openxmlformats.org/presentationml/2006/main">
  <p:tag name="KSO_WM_UNIT_SUBTYPE" val="a"/>
  <p:tag name="KSO_WM_UNIT_PRESET_TEXT" val="单击此处添加文本具体内容，简明扼要地阐述你的观点。"/>
  <p:tag name="KSO_WM_UNIT_NOCLEAR" val="0"/>
  <p:tag name="KSO_WM_UNIT_VALUE" val="45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20170323_2*l_h_f*1_1_1"/>
  <p:tag name="KSO_WM_TEMPLATE_CATEGORY" val="diagram"/>
  <p:tag name="KSO_WM_TEMPLATE_INDEX" val="20170323"/>
  <p:tag name="KSO_WM_UNIT_LAYERLEVEL" val="1_1_1"/>
  <p:tag name="KSO_WM_TAG_VERSION" val="1.0"/>
  <p:tag name="KSO_WM_BEAUTIFY_FLAG" val="#wm#"/>
  <p:tag name="KSO_WM_UNIT_TEXT_FILL_FORE_SCHEMECOLOR_INDEX_BRIGHTNESS" val="0.25"/>
  <p:tag name="KSO_WM_UNIT_TEXT_FILL_FORE_SCHEMECOLOR_INDEX" val="13"/>
  <p:tag name="KSO_WM_UNIT_TEXT_FILL_TYPE" val="1"/>
  <p:tag name="KSO_WM_UNIT_USESOURCEFORMAT_APPLY" val="1"/>
  <p:tag name="KSO_WM_DIAGRAM_USE_COLOR_VALUE" val="{&quot;color_scheme&quot;:1,&quot;theme_color_indexes&quot;:[5,6,5,6,5,6]}"/>
  <p:tag name="KSO_WM_DIAGRAM_VIRTUALLY_FRAME" val="{&quot;height&quot;:372.28641270116776,&quot;left&quot;:69.80141732283464,&quot;top&quot;:114.09188976377952,&quot;width&quot;:833.3813385826772}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1"/>
  <p:tag name="KSO_WM_UNIT_ID" val="diagram20170323_2*l_h_i*1_1_1"/>
  <p:tag name="KSO_WM_TEMPLATE_CATEGORY" val="diagram"/>
  <p:tag name="KSO_WM_TEMPLATE_INDEX" val="20170323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8"/>
  <p:tag name="KSO_WM_UNIT_FILL_TYPE" val="1"/>
  <p:tag name="KSO_WM_UNIT_TEXT_FILL_FORE_SCHEMECOLOR_INDEX_BRIGHTNESS" val="0"/>
  <p:tag name="KSO_WM_UNIT_TEXT_FILL_FORE_SCHEMECOLOR_INDEX" val="14"/>
  <p:tag name="KSO_WM_UNIT_TEXT_FILL_TYPE" val="1"/>
  <p:tag name="KSO_WM_UNIT_USESOURCEFORMAT_APPLY" val="1"/>
  <p:tag name="KSO_WM_DIAGRAM_USE_COLOR_VALUE" val="{&quot;color_scheme&quot;:1,&quot;theme_color_indexes&quot;:[5,6,5,6,5,6]}"/>
  <p:tag name="KSO_WM_DIAGRAM_VIRTUALLY_FRAME" val="{&quot;height&quot;:372.28641270116776,&quot;left&quot;:69.80141732283464,&quot;top&quot;:114.09188976377952,&quot;width&quot;:833.3813385826772}"/>
</p:tagLst>
</file>

<file path=ppt/tags/tag179.xml><?xml version="1.0" encoding="utf-8"?>
<p:tagLst xmlns:p="http://schemas.openxmlformats.org/presentationml/2006/main">
  <p:tag name="KSO_WM_UNIT_VALUE" val="182*116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x"/>
  <p:tag name="KSO_WM_UNIT_INDEX" val="1_2"/>
  <p:tag name="KSO_WM_UNIT_ID" val="diagram20170323_2*l_x*1_2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USESOURCEFORMAT_APPLY" val="1"/>
  <p:tag name="KSO_WM_DIAGRAM_USE_COLOR_VALUE" val="{&quot;color_scheme&quot;:1,&quot;theme_color_indexes&quot;:[5,6,5,6,5,6]}"/>
  <p:tag name="KSO_WM_DIAGRAM_VIRTUALLY_FRAME" val="{&quot;height&quot;:372.28641270116776,&quot;left&quot;:69.80141732283464,&quot;top&quot;:114.09188976377952,&quot;width&quot;:833.3813385826772}"/>
</p:tagLst>
</file>

<file path=ppt/tags/tag18.xml><?xml version="1.0" encoding="utf-8"?>
<p:tagLst xmlns:p="http://schemas.openxmlformats.org/presentationml/2006/main">
  <p:tag name="KSO_WM_SLIDE_BACKGROUND_TYPE" val="general"/>
</p:tagLst>
</file>

<file path=ppt/tags/tag180.xml><?xml version="1.0" encoding="utf-8"?>
<p:tagLst xmlns:p="http://schemas.openxmlformats.org/presentationml/2006/main">
  <p:tag name="KSO_WM_UNIT_VALUE" val="148*159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x"/>
  <p:tag name="KSO_WM_UNIT_INDEX" val="1_3"/>
  <p:tag name="KSO_WM_UNIT_ID" val="diagram20170323_2*l_x*1_3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USESOURCEFORMAT_APPLY" val="1"/>
  <p:tag name="KSO_WM_DIAGRAM_USE_COLOR_VALUE" val="{&quot;color_scheme&quot;:1,&quot;theme_color_indexes&quot;:[5,6,5,6,5,6]}"/>
  <p:tag name="KSO_WM_DIAGRAM_VIRTUALLY_FRAME" val="{&quot;height&quot;:372.28641270116776,&quot;left&quot;:69.80141732283464,&quot;top&quot;:114.09188976377952,&quot;width&quot;:833.3813385826772}"/>
</p:tagLst>
</file>

<file path=ppt/tags/tag181.xml><?xml version="1.0" encoding="utf-8"?>
<p:tagLst xmlns:p="http://schemas.openxmlformats.org/presentationml/2006/main">
  <p:tag name="KSO_WM_UNIT_SUBTYPE" val="a"/>
  <p:tag name="KSO_WM_UNIT_PRESET_TEXT" val="单击此处添加文本具体内容，简明扼要地阐述你的观点。"/>
  <p:tag name="KSO_WM_UNIT_NOCLEAR" val="0"/>
  <p:tag name="KSO_WM_UNIT_VALUE" val="45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170323_2*l_h_f*1_2_1"/>
  <p:tag name="KSO_WM_TEMPLATE_CATEGORY" val="diagram"/>
  <p:tag name="KSO_WM_TEMPLATE_INDEX" val="20170323"/>
  <p:tag name="KSO_WM_UNIT_LAYERLEVEL" val="1_1_1"/>
  <p:tag name="KSO_WM_TAG_VERSION" val="1.0"/>
  <p:tag name="KSO_WM_UNIT_TEXT_FILL_FORE_SCHEMECOLOR_INDEX_BRIGHTNESS" val="0.25"/>
  <p:tag name="KSO_WM_UNIT_TEXT_FILL_FORE_SCHEMECOLOR_INDEX" val="13"/>
  <p:tag name="KSO_WM_UNIT_TEXT_FILL_TYPE" val="1"/>
  <p:tag name="KSO_WM_UNIT_USESOURCEFORMAT_APPLY" val="1"/>
  <p:tag name="KSO_WM_DIAGRAM_USE_COLOR_VALUE" val="{&quot;color_scheme&quot;:1,&quot;theme_color_indexes&quot;:[5,6,5,6,5,6]}"/>
  <p:tag name="KSO_WM_DIAGRAM_VIRTUALLY_FRAME" val="{&quot;height&quot;:372.28641270116776,&quot;left&quot;:69.80141732283464,&quot;top&quot;:114.09188976377952,&quot;width&quot;:833.3813385826772}"/>
</p:tagLst>
</file>

<file path=ppt/tags/tag182.xml><?xml version="1.0" encoding="utf-8"?>
<p:tagLst xmlns:p="http://schemas.openxmlformats.org/presentationml/2006/main">
  <p:tag name="KSO_WM_SLIDE_ITEM_CNT" val="3"/>
  <p:tag name="KSO_WM_SPECIAL_SOURCE" val="bdnull"/>
</p:tagLst>
</file>

<file path=ppt/tags/tag183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添加标题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0976_7*a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UNIT_DEFAULT_FONT" val="36;44;2"/>
  <p:tag name="KSO_WM_UNIT_BLOCK" val="0"/>
  <p:tag name="KSO_WM_UNIT_DEC_AREA_ID" val="ad58175166bc4f63b70744db7376c287"/>
  <p:tag name="KSO_WM_CHIP_GROUPID" val="617275e954cda7cf43af418d"/>
  <p:tag name="KSO_WM_CHIP_XID" val="617275e954cda7cf43af418b"/>
  <p:tag name="KSO_WM_CHIP_FILLAREA_FILL_RULE" val="{&quot;fill_align&quot;:&quot;cm&quot;,&quot;fill_mode&quot;:&quot;adaptive&quot;,&quot;sacle_strategy&quot;:&quot;smart&quot;}"/>
  <p:tag name="KSO_WM_ASSEMBLE_CHIP_INDEX" val="fc45748d90fe4c90af8e23d583b1e882"/>
  <p:tag name="KSO_WM_UNIT_TEXT_FILL_FORE_SCHEMECOLOR_INDEX_BRIGHTNESS" val="0"/>
  <p:tag name="KSO_WM_UNIT_TEXT_FILL_FORE_SCHEMECOLOR_INDEX" val="14"/>
  <p:tag name="KSO_WM_UNIT_TEXT_FILL_TYPE" val="1"/>
</p:tagLst>
</file>

<file path=ppt/tags/tag184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TYPE" val="e"/>
  <p:tag name="KSO_WM_UNIT_INDEX" val="1"/>
  <p:tag name="KSO_WM_UNIT_ID" val="custom20220976_7*e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UNIT_BLOCK" val="0"/>
  <p:tag name="KSO_WM_UNIT_DEC_AREA_ID" val="74b9cdbc4d024d1abe191c54e1e59268"/>
  <p:tag name="KSO_WM_UNIT_DEFAULT_FONT" val="118;142;2"/>
  <p:tag name="KSO_WM_UNIT_PRESET_TEXT" val="01"/>
  <p:tag name="KSO_WM_UNIT_NOCLEAR" val="0"/>
  <p:tag name="KSO_WM_UNIT_VALUE" val="2"/>
  <p:tag name="KSO_WM_CHIP_GROUPID" val="617275e954cda7cf43af418d"/>
  <p:tag name="KSO_WM_CHIP_XID" val="617275e954cda7cf43af418b"/>
  <p:tag name="KSO_WM_CHIP_FILLAREA_FILL_RULE" val="{&quot;fill_align&quot;:&quot;cm&quot;,&quot;fill_mode&quot;:&quot;adaptive&quot;,&quot;sacle_strategy&quot;:&quot;smart&quot;}"/>
  <p:tag name="KSO_WM_ASSEMBLE_CHIP_INDEX" val="fc45748d90fe4c90af8e23d583b1e882"/>
  <p:tag name="KSO_WM_UNIT_TEXT_FILL_FORE_SCHEMECOLOR_INDEX_BRIGHTNESS" val="0"/>
  <p:tag name="KSO_WM_UNIT_TEXT_FILL_FORE_SCHEMECOLOR_INDEX" val="5"/>
  <p:tag name="KSO_WM_UNIT_TEXT_FILL_TYPE" val="1"/>
</p:tagLst>
</file>

<file path=ppt/tags/tag1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20976_7*i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UNIT_BLOCK" val="0"/>
  <p:tag name="KSO_WM_UNIT_SM_LIMIT_TYPE" val="4"/>
  <p:tag name="KSO_WM_UNIT_DEC_AREA_ID" val="35fe247a8f8b4ba9bce86f1ca7fdb11e"/>
  <p:tag name="KSO_WM_UNIT_DECORATE_INFO" val="{&quot;DecorateInfoH&quot;:{&quot;IsAbs&quot;:false},&quot;DecorateInfoW&quot;:{&quot;IsAbs&quot;:true},&quot;DecorateInfoX&quot;:{&quot;IsAbs&quot;:true,&quot;Pos&quot;:2},&quot;DecorateInfoY&quot;:{&quot;IsAbs&quot;:true,&quot;Pos&quot;:1},&quot;ReferentInfo&quot;:{&quot;Id&quot;:&quot;ad58175166bc4f63b70744db7376c287;cbebdb3316df4acebb25aebf772e514d&quot;,&quot;X&quot;:{&quot;Pos&quot;:0},&quot;Y&quot;:{&quot;Pos&quot;:1}},&quot;whChangeMode&quot;:0}"/>
  <p:tag name="KSO_WM_CHIP_GROUPID" val="617275e954cda7cf43af418d"/>
  <p:tag name="KSO_WM_CHIP_XID" val="617275e954cda7cf43af418b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fc45748d90fe4c90af8e23d583b1e882"/>
  <p:tag name="KSO_WM_UNIT_LINE_FORE_SCHEMECOLOR_INDEX_BRIGHTNESS" val="0"/>
  <p:tag name="KSO_WM_UNIT_LINE_FORE_SCHEMECOLOR_INDEX" val="5"/>
  <p:tag name="KSO_WM_UNIT_LINE_FILL_TYPE" val="2"/>
</p:tagLst>
</file>

<file path=ppt/tags/tag186.xml><?xml version="1.0" encoding="utf-8"?>
<p:tagLst xmlns:p="http://schemas.openxmlformats.org/presentationml/2006/main">
  <p:tag name="KSO_WM_BEAUTIFY_FLAG" val="#wm#"/>
  <p:tag name="KSO_WM_TEMPLATE_CATEGORY" val="custom"/>
  <p:tag name="KSO_WM_TEMPLATE_INDEX" val="20220976"/>
  <p:tag name="KSO_WM_SLIDE_ID" val="custom20220976_7"/>
  <p:tag name="KSO_WM_TEMPLATE_SUBCATEGORY" val="21"/>
  <p:tag name="KSO_WM_TEMPLATE_MASTER_TYPE" val="1"/>
  <p:tag name="KSO_WM_TEMPLATE_COLOR_TYPE" val="1"/>
  <p:tag name="KSO_WM_SLIDE_ITEM_CNT" val="0"/>
  <p:tag name="KSO_WM_SLIDE_INDEX" val="7"/>
  <p:tag name="KSO_WM_TAG_VERSION" val="1.0"/>
  <p:tag name="KSO_WM_SLIDE_LAYOUT" val="a_e_f"/>
  <p:tag name="KSO_WM_SLIDE_LAYOUT_CNT" val="1_1_1"/>
  <p:tag name="KSO_WM_CHIP_INFOS" val="{&quot;type&quot;:0,&quot;layout_type&quot;:&quot;1_NF_C_3&quot;,&quot;layout_feature&quot;:1,&quot;aspect_ratio&quot;:&quot;16:9&quot;,&quot;same_font_size&quot;:false,&quot;diagram&quot;:{&quot;type&quot;:[],&quot;direction&quot;:0,&quot;isSupportDecBetweenItems&quot;:false},&quot;tags&quot;:{&quot;style&quot;:[&quot;全选&quot;,&quot;商务&quot;,&quot;简约&quot;,&quot;文艺清新&quot;,&quot;中国风&quot;,&quot;卡通&quot;,&quot;欧美风&quot;,&quot;黑板风&quot;,&quot;渐变风&quot;,&quot;党政风&quot;]},&quot;slide_type&quot;:[&quot;sectionTitle&quot;],&quot;useType&quot;:[&quot;ppt&quot;]}"/>
  <p:tag name="KSO_WM_CHIP_FILLPROP" val="[[{&quot;text_align&quot;:&quot;cm&quot;,&quot;text_direction&quot;:&quot;horizontal&quot;,&quot;support_big_font&quot;:false,&quot;picture_toward&quot;:0,&quot;picture_dockside&quot;:[],&quot;fill_id&quot;:&quot;96eefa8a9f884552bce8fe8b1f51256e&quot;,&quot;fill_align&quot;:&quot;cm&quot;,&quot;chip_types&quot;:[&quot;header&quot;,&quot;wordpuzzle&quot;]}]]"/>
  <p:tag name="KSO_WM_CHIP_DECFILLPROP" val="[]"/>
  <p:tag name="KSO_WM_CHIP_XID" val="61309648c37455bdf62aa28e"/>
  <p:tag name="KSO_WM_CHIP_GROUPID" val="61309648c37455bdf62aa28d"/>
  <p:tag name="KSO_WM_SLIDE_LAYOUT_INFO" val="{&quot;id&quot;:&quot;2021-11-19T15:00:17&quot;,&quot;margin&quot;:{&quot;bottom&quot;:6.4267454147338867,&quot;left&quot;:5.5209722518920898,&quot;right&quot;:5.5209722518920898,&quot;top&quot;:6.4284734725952148},&quot;type&quot;:0}"/>
  <p:tag name="KSO_WM_SLIDE_BK_DARK_LIGHT" val="2"/>
  <p:tag name="KSO_WM_SLIDE_BACKGROUND_TYPE" val="general"/>
  <p:tag name="KSO_WM_SLIDE_SUPPORT_FEATURE_TYPE" val="0"/>
  <p:tag name="KSO_WM_SLIDE_TYPE" val="sectionTitle"/>
  <p:tag name="KSO_WM_CHIP_COLORING" val="3"/>
  <p:tag name="KSO_WM_SLIDE_SUBTYPE" val="pureTxt"/>
  <p:tag name="KSO_WM_TEMPLATE_ASSEMBLE_XID" val="61974b7dc75558f33bc3a6e7"/>
  <p:tag name="KSO_WM_TEMPLATE_ASSEMBLE_GROUPID" val="618ddf349d7b144ec989f16d"/>
</p:tagLst>
</file>

<file path=ppt/tags/tag187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添加标题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0976_7*a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UNIT_DEFAULT_FONT" val="36;44;2"/>
  <p:tag name="KSO_WM_UNIT_BLOCK" val="0"/>
  <p:tag name="KSO_WM_UNIT_DEC_AREA_ID" val="ad58175166bc4f63b70744db7376c287"/>
  <p:tag name="KSO_WM_CHIP_GROUPID" val="617275e954cda7cf43af418d"/>
  <p:tag name="KSO_WM_CHIP_XID" val="617275e954cda7cf43af418b"/>
  <p:tag name="KSO_WM_CHIP_FILLAREA_FILL_RULE" val="{&quot;fill_align&quot;:&quot;cm&quot;,&quot;fill_mode&quot;:&quot;adaptive&quot;,&quot;sacle_strategy&quot;:&quot;smart&quot;}"/>
  <p:tag name="KSO_WM_ASSEMBLE_CHIP_INDEX" val="fc45748d90fe4c90af8e23d583b1e882"/>
  <p:tag name="KSO_WM_UNIT_TEXT_FILL_FORE_SCHEMECOLOR_INDEX_BRIGHTNESS" val="0"/>
  <p:tag name="KSO_WM_UNIT_TEXT_FILL_FORE_SCHEMECOLOR_INDEX" val="14"/>
  <p:tag name="KSO_WM_UNIT_TEXT_FILL_TYPE" val="1"/>
</p:tagLst>
</file>

<file path=ppt/tags/tag188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TYPE" val="e"/>
  <p:tag name="KSO_WM_UNIT_INDEX" val="1"/>
  <p:tag name="KSO_WM_UNIT_ID" val="custom20220976_7*e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UNIT_BLOCK" val="0"/>
  <p:tag name="KSO_WM_UNIT_DEC_AREA_ID" val="74b9cdbc4d024d1abe191c54e1e59268"/>
  <p:tag name="KSO_WM_UNIT_DEFAULT_FONT" val="118;142;2"/>
  <p:tag name="KSO_WM_UNIT_PRESET_TEXT" val="01"/>
  <p:tag name="KSO_WM_UNIT_NOCLEAR" val="0"/>
  <p:tag name="KSO_WM_UNIT_VALUE" val="2"/>
  <p:tag name="KSO_WM_CHIP_GROUPID" val="617275e954cda7cf43af418d"/>
  <p:tag name="KSO_WM_CHIP_XID" val="617275e954cda7cf43af418b"/>
  <p:tag name="KSO_WM_CHIP_FILLAREA_FILL_RULE" val="{&quot;fill_align&quot;:&quot;cm&quot;,&quot;fill_mode&quot;:&quot;adaptive&quot;,&quot;sacle_strategy&quot;:&quot;smart&quot;}"/>
  <p:tag name="KSO_WM_ASSEMBLE_CHIP_INDEX" val="fc45748d90fe4c90af8e23d583b1e882"/>
  <p:tag name="KSO_WM_UNIT_TEXT_FILL_FORE_SCHEMECOLOR_INDEX_BRIGHTNESS" val="0"/>
  <p:tag name="KSO_WM_UNIT_TEXT_FILL_FORE_SCHEMECOLOR_INDEX" val="5"/>
  <p:tag name="KSO_WM_UNIT_TEXT_FILL_TYPE" val="1"/>
</p:tagLst>
</file>

<file path=ppt/tags/tag1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20976_7*i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UNIT_BLOCK" val="0"/>
  <p:tag name="KSO_WM_UNIT_SM_LIMIT_TYPE" val="4"/>
  <p:tag name="KSO_WM_UNIT_DEC_AREA_ID" val="35fe247a8f8b4ba9bce86f1ca7fdb11e"/>
  <p:tag name="KSO_WM_UNIT_DECORATE_INFO" val="{&quot;DecorateInfoH&quot;:{&quot;IsAbs&quot;:false},&quot;DecorateInfoW&quot;:{&quot;IsAbs&quot;:true},&quot;DecorateInfoX&quot;:{&quot;IsAbs&quot;:true,&quot;Pos&quot;:2},&quot;DecorateInfoY&quot;:{&quot;IsAbs&quot;:true,&quot;Pos&quot;:1},&quot;ReferentInfo&quot;:{&quot;Id&quot;:&quot;ad58175166bc4f63b70744db7376c287;cbebdb3316df4acebb25aebf772e514d&quot;,&quot;X&quot;:{&quot;Pos&quot;:0},&quot;Y&quot;:{&quot;Pos&quot;:1}},&quot;whChangeMode&quot;:0}"/>
  <p:tag name="KSO_WM_CHIP_GROUPID" val="617275e954cda7cf43af418d"/>
  <p:tag name="KSO_WM_CHIP_XID" val="617275e954cda7cf43af418b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fc45748d90fe4c90af8e23d583b1e882"/>
  <p:tag name="KSO_WM_UNIT_LINE_FORE_SCHEMECOLOR_INDEX_BRIGHTNESS" val="0"/>
  <p:tag name="KSO_WM_UNIT_LINE_FORE_SCHEMECOLOR_INDEX" val="5"/>
  <p:tag name="KSO_WM_UNIT_LINE_FILL_TYPE" val="2"/>
</p:tagLst>
</file>

<file path=ppt/tags/tag19.xml><?xml version="1.0" encoding="utf-8"?>
<p:tagLst xmlns:p="http://schemas.openxmlformats.org/presentationml/2006/main">
  <p:tag name="KSO_WM_SLIDE_BACKGROUND_TYPE" val="general"/>
</p:tagLst>
</file>

<file path=ppt/tags/tag190.xml><?xml version="1.0" encoding="utf-8"?>
<p:tagLst xmlns:p="http://schemas.openxmlformats.org/presentationml/2006/main">
  <p:tag name="KSO_WM_BEAUTIFY_FLAG" val="#wm#"/>
  <p:tag name="KSO_WM_TEMPLATE_CATEGORY" val="custom"/>
  <p:tag name="KSO_WM_TEMPLATE_INDEX" val="20220976"/>
  <p:tag name="KSO_WM_SLIDE_ID" val="custom20220976_7"/>
  <p:tag name="KSO_WM_TEMPLATE_SUBCATEGORY" val="21"/>
  <p:tag name="KSO_WM_TEMPLATE_MASTER_TYPE" val="1"/>
  <p:tag name="KSO_WM_TEMPLATE_COLOR_TYPE" val="1"/>
  <p:tag name="KSO_WM_SLIDE_ITEM_CNT" val="0"/>
  <p:tag name="KSO_WM_SLIDE_INDEX" val="7"/>
  <p:tag name="KSO_WM_TAG_VERSION" val="1.0"/>
  <p:tag name="KSO_WM_SLIDE_LAYOUT" val="a_e_f"/>
  <p:tag name="KSO_WM_SLIDE_LAYOUT_CNT" val="1_1_1"/>
  <p:tag name="KSO_WM_CHIP_INFOS" val="{&quot;type&quot;:0,&quot;layout_type&quot;:&quot;1_NF_C_3&quot;,&quot;layout_feature&quot;:1,&quot;aspect_ratio&quot;:&quot;16:9&quot;,&quot;same_font_size&quot;:false,&quot;diagram&quot;:{&quot;type&quot;:[],&quot;direction&quot;:0,&quot;isSupportDecBetweenItems&quot;:false},&quot;tags&quot;:{&quot;style&quot;:[&quot;全选&quot;,&quot;商务&quot;,&quot;简约&quot;,&quot;文艺清新&quot;,&quot;中国风&quot;,&quot;卡通&quot;,&quot;欧美风&quot;,&quot;黑板风&quot;,&quot;渐变风&quot;,&quot;党政风&quot;]},&quot;slide_type&quot;:[&quot;sectionTitle&quot;],&quot;useType&quot;:[&quot;ppt&quot;]}"/>
  <p:tag name="KSO_WM_CHIP_FILLPROP" val="[[{&quot;text_align&quot;:&quot;cm&quot;,&quot;text_direction&quot;:&quot;horizontal&quot;,&quot;support_big_font&quot;:false,&quot;picture_toward&quot;:0,&quot;picture_dockside&quot;:[],&quot;fill_id&quot;:&quot;96eefa8a9f884552bce8fe8b1f51256e&quot;,&quot;fill_align&quot;:&quot;cm&quot;,&quot;chip_types&quot;:[&quot;header&quot;,&quot;wordpuzzle&quot;]}]]"/>
  <p:tag name="KSO_WM_CHIP_DECFILLPROP" val="[]"/>
  <p:tag name="KSO_WM_CHIP_XID" val="61309648c37455bdf62aa28e"/>
  <p:tag name="KSO_WM_CHIP_GROUPID" val="61309648c37455bdf62aa28d"/>
  <p:tag name="KSO_WM_SLIDE_LAYOUT_INFO" val="{&quot;id&quot;:&quot;2021-11-19T15:00:17&quot;,&quot;margin&quot;:{&quot;bottom&quot;:6.4267454147338867,&quot;left&quot;:5.5209722518920898,&quot;right&quot;:5.5209722518920898,&quot;top&quot;:6.4284734725952148},&quot;type&quot;:0}"/>
  <p:tag name="KSO_WM_SLIDE_BK_DARK_LIGHT" val="2"/>
  <p:tag name="KSO_WM_SLIDE_BACKGROUND_TYPE" val="general"/>
  <p:tag name="KSO_WM_SLIDE_SUPPORT_FEATURE_TYPE" val="0"/>
  <p:tag name="KSO_WM_SLIDE_TYPE" val="sectionTitle"/>
  <p:tag name="KSO_WM_CHIP_COLORING" val="3"/>
  <p:tag name="KSO_WM_SLIDE_SUBTYPE" val="pureTxt"/>
  <p:tag name="KSO_WM_TEMPLATE_ASSEMBLE_XID" val="61974b7dc75558f33bc3a6e7"/>
  <p:tag name="KSO_WM_TEMPLATE_ASSEMBLE_GROUPID" val="618ddf349d7b144ec989f16d"/>
</p:tagLst>
</file>

<file path=ppt/tags/tag191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添加标题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0976_7*a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UNIT_DEFAULT_FONT" val="36;44;2"/>
  <p:tag name="KSO_WM_UNIT_BLOCK" val="0"/>
  <p:tag name="KSO_WM_UNIT_DEC_AREA_ID" val="ad58175166bc4f63b70744db7376c287"/>
  <p:tag name="KSO_WM_CHIP_GROUPID" val="617275e954cda7cf43af418d"/>
  <p:tag name="KSO_WM_CHIP_XID" val="617275e954cda7cf43af418b"/>
  <p:tag name="KSO_WM_CHIP_FILLAREA_FILL_RULE" val="{&quot;fill_align&quot;:&quot;cm&quot;,&quot;fill_mode&quot;:&quot;adaptive&quot;,&quot;sacle_strategy&quot;:&quot;smart&quot;}"/>
  <p:tag name="KSO_WM_ASSEMBLE_CHIP_INDEX" val="fc45748d90fe4c90af8e23d583b1e882"/>
  <p:tag name="KSO_WM_UNIT_TEXT_FILL_FORE_SCHEMECOLOR_INDEX_BRIGHTNESS" val="0"/>
  <p:tag name="KSO_WM_UNIT_TEXT_FILL_FORE_SCHEMECOLOR_INDEX" val="14"/>
  <p:tag name="KSO_WM_UNIT_TEXT_FILL_TYPE" val="1"/>
</p:tagLst>
</file>

<file path=ppt/tags/tag192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TYPE" val="e"/>
  <p:tag name="KSO_WM_UNIT_INDEX" val="1"/>
  <p:tag name="KSO_WM_UNIT_ID" val="custom20220976_7*e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UNIT_BLOCK" val="0"/>
  <p:tag name="KSO_WM_UNIT_DEC_AREA_ID" val="74b9cdbc4d024d1abe191c54e1e59268"/>
  <p:tag name="KSO_WM_UNIT_DEFAULT_FONT" val="118;142;2"/>
  <p:tag name="KSO_WM_UNIT_PRESET_TEXT" val="01"/>
  <p:tag name="KSO_WM_UNIT_NOCLEAR" val="0"/>
  <p:tag name="KSO_WM_UNIT_VALUE" val="2"/>
  <p:tag name="KSO_WM_CHIP_GROUPID" val="617275e954cda7cf43af418d"/>
  <p:tag name="KSO_WM_CHIP_XID" val="617275e954cda7cf43af418b"/>
  <p:tag name="KSO_WM_CHIP_FILLAREA_FILL_RULE" val="{&quot;fill_align&quot;:&quot;cm&quot;,&quot;fill_mode&quot;:&quot;adaptive&quot;,&quot;sacle_strategy&quot;:&quot;smart&quot;}"/>
  <p:tag name="KSO_WM_ASSEMBLE_CHIP_INDEX" val="fc45748d90fe4c90af8e23d583b1e882"/>
  <p:tag name="KSO_WM_UNIT_TEXT_FILL_FORE_SCHEMECOLOR_INDEX_BRIGHTNESS" val="0"/>
  <p:tag name="KSO_WM_UNIT_TEXT_FILL_FORE_SCHEMECOLOR_INDEX" val="5"/>
  <p:tag name="KSO_WM_UNIT_TEXT_FILL_TYPE" val="1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20976_7*i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UNIT_BLOCK" val="0"/>
  <p:tag name="KSO_WM_UNIT_SM_LIMIT_TYPE" val="4"/>
  <p:tag name="KSO_WM_UNIT_DEC_AREA_ID" val="35fe247a8f8b4ba9bce86f1ca7fdb11e"/>
  <p:tag name="KSO_WM_UNIT_DECORATE_INFO" val="{&quot;DecorateInfoH&quot;:{&quot;IsAbs&quot;:false},&quot;DecorateInfoW&quot;:{&quot;IsAbs&quot;:true},&quot;DecorateInfoX&quot;:{&quot;IsAbs&quot;:true,&quot;Pos&quot;:2},&quot;DecorateInfoY&quot;:{&quot;IsAbs&quot;:true,&quot;Pos&quot;:1},&quot;ReferentInfo&quot;:{&quot;Id&quot;:&quot;ad58175166bc4f63b70744db7376c287;cbebdb3316df4acebb25aebf772e514d&quot;,&quot;X&quot;:{&quot;Pos&quot;:0},&quot;Y&quot;:{&quot;Pos&quot;:1}},&quot;whChangeMode&quot;:0}"/>
  <p:tag name="KSO_WM_CHIP_GROUPID" val="617275e954cda7cf43af418d"/>
  <p:tag name="KSO_WM_CHIP_XID" val="617275e954cda7cf43af418b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fc45748d90fe4c90af8e23d583b1e882"/>
  <p:tag name="KSO_WM_UNIT_LINE_FORE_SCHEMECOLOR_INDEX_BRIGHTNESS" val="0"/>
  <p:tag name="KSO_WM_UNIT_LINE_FORE_SCHEMECOLOR_INDEX" val="5"/>
  <p:tag name="KSO_WM_UNIT_LINE_FILL_TYPE" val="2"/>
</p:tagLst>
</file>

<file path=ppt/tags/tag194.xml><?xml version="1.0" encoding="utf-8"?>
<p:tagLst xmlns:p="http://schemas.openxmlformats.org/presentationml/2006/main">
  <p:tag name="KSO_WM_BEAUTIFY_FLAG" val="#wm#"/>
  <p:tag name="KSO_WM_TEMPLATE_CATEGORY" val="custom"/>
  <p:tag name="KSO_WM_TEMPLATE_INDEX" val="20220976"/>
  <p:tag name="KSO_WM_SLIDE_ID" val="custom20220976_7"/>
  <p:tag name="KSO_WM_TEMPLATE_SUBCATEGORY" val="21"/>
  <p:tag name="KSO_WM_TEMPLATE_MASTER_TYPE" val="1"/>
  <p:tag name="KSO_WM_TEMPLATE_COLOR_TYPE" val="1"/>
  <p:tag name="KSO_WM_SLIDE_ITEM_CNT" val="0"/>
  <p:tag name="KSO_WM_SLIDE_INDEX" val="7"/>
  <p:tag name="KSO_WM_TAG_VERSION" val="1.0"/>
  <p:tag name="KSO_WM_SLIDE_LAYOUT" val="a_e_f"/>
  <p:tag name="KSO_WM_SLIDE_LAYOUT_CNT" val="1_1_1"/>
  <p:tag name="KSO_WM_CHIP_INFOS" val="{&quot;type&quot;:0,&quot;layout_type&quot;:&quot;1_NF_C_3&quot;,&quot;layout_feature&quot;:1,&quot;aspect_ratio&quot;:&quot;16:9&quot;,&quot;same_font_size&quot;:false,&quot;diagram&quot;:{&quot;type&quot;:[],&quot;direction&quot;:0,&quot;isSupportDecBetweenItems&quot;:false},&quot;tags&quot;:{&quot;style&quot;:[&quot;全选&quot;,&quot;商务&quot;,&quot;简约&quot;,&quot;文艺清新&quot;,&quot;中国风&quot;,&quot;卡通&quot;,&quot;欧美风&quot;,&quot;黑板风&quot;,&quot;渐变风&quot;,&quot;党政风&quot;]},&quot;slide_type&quot;:[&quot;sectionTitle&quot;],&quot;useType&quot;:[&quot;ppt&quot;]}"/>
  <p:tag name="KSO_WM_CHIP_FILLPROP" val="[[{&quot;text_align&quot;:&quot;cm&quot;,&quot;text_direction&quot;:&quot;horizontal&quot;,&quot;support_big_font&quot;:false,&quot;picture_toward&quot;:0,&quot;picture_dockside&quot;:[],&quot;fill_id&quot;:&quot;96eefa8a9f884552bce8fe8b1f51256e&quot;,&quot;fill_align&quot;:&quot;cm&quot;,&quot;chip_types&quot;:[&quot;header&quot;,&quot;wordpuzzle&quot;]}]]"/>
  <p:tag name="KSO_WM_CHIP_DECFILLPROP" val="[]"/>
  <p:tag name="KSO_WM_CHIP_XID" val="61309648c37455bdf62aa28e"/>
  <p:tag name="KSO_WM_CHIP_GROUPID" val="61309648c37455bdf62aa28d"/>
  <p:tag name="KSO_WM_SLIDE_LAYOUT_INFO" val="{&quot;id&quot;:&quot;2021-11-19T15:00:17&quot;,&quot;margin&quot;:{&quot;bottom&quot;:6.4267454147338867,&quot;left&quot;:5.5209722518920898,&quot;right&quot;:5.5209722518920898,&quot;top&quot;:6.4284734725952148},&quot;type&quot;:0}"/>
  <p:tag name="KSO_WM_SLIDE_BK_DARK_LIGHT" val="2"/>
  <p:tag name="KSO_WM_SLIDE_BACKGROUND_TYPE" val="general"/>
  <p:tag name="KSO_WM_SLIDE_SUPPORT_FEATURE_TYPE" val="0"/>
  <p:tag name="KSO_WM_SLIDE_TYPE" val="sectionTitle"/>
  <p:tag name="KSO_WM_CHIP_COLORING" val="3"/>
  <p:tag name="KSO_WM_SLIDE_SUBTYPE" val="pureTxt"/>
  <p:tag name="KSO_WM_TEMPLATE_ASSEMBLE_XID" val="61974b7dc75558f33bc3a6e7"/>
  <p:tag name="KSO_WM_TEMPLATE_ASSEMBLE_GROUPID" val="618ddf349d7b144ec989f16d"/>
</p:tagLst>
</file>

<file path=ppt/tags/tag195.xml><?xml version="1.0" encoding="utf-8"?>
<p:tagLst xmlns:p="http://schemas.openxmlformats.org/presentationml/2006/main">
  <p:tag name="TABLE_ENDDRAG_ORIGIN_RECT" val="666*235"/>
  <p:tag name="TABLE_ENDDRAG_RECT" val="183*185*666*235"/>
</p:tagLst>
</file>

<file path=ppt/tags/tag196.xml><?xml version="1.0" encoding="utf-8"?>
<p:tagLst xmlns:p="http://schemas.openxmlformats.org/presentationml/2006/main">
  <p:tag name="TABLE_ENDDRAG_ORIGIN_RECT" val="538*152"/>
  <p:tag name="TABLE_ENDDRAG_RECT" val="210*174*538*152"/>
</p:tagLst>
</file>

<file path=ppt/tags/tag197.xml><?xml version="1.0" encoding="utf-8"?>
<p:tagLst xmlns:p="http://schemas.openxmlformats.org/presentationml/2006/main">
  <p:tag name="TABLE_ENDDRAG_ORIGIN_RECT" val="513*136"/>
  <p:tag name="TABLE_ENDDRAG_RECT" val="223*213*513*136"/>
</p:tagLst>
</file>

<file path=ppt/tags/tag2.xml><?xml version="1.0" encoding="utf-8"?>
<p:tagLst xmlns:p="http://schemas.openxmlformats.org/presentationml/2006/main">
  <p:tag name="KSO_WM_UNIT_DEFAULT_FONT" val="96;115;2"/>
  <p:tag name="KSO_WM_UNIT_BLOCK" val="0"/>
  <p:tag name="KSO_WM_UNIT_DEC_AREA_ID" val="82349d52c26f4e668adc14352c969815"/>
  <p:tag name="KSO_WM_UNIT_ISCONTENTSTITLE" val="0"/>
  <p:tag name="KSO_WM_UNIT_ISNUMDGMTITLE" val="0"/>
  <p:tag name="KSO_WM_UNIT_PRESET_TEXT" val="工作总结汇报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0976_1*a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UNIT_VALUE" val="7"/>
  <p:tag name="KSO_WM_CHIP_GROUPID" val="6167d2a06603f1460a45585d"/>
  <p:tag name="KSO_WM_CHIP_XID" val="6167d2a06603f1460a45585a"/>
  <p:tag name="KSO_WM_CHIP_FILLAREA_FILL_RULE" val="{&quot;fill_align&quot;:&quot;lm&quot;,&quot;fill_mode&quot;:&quot;adaptive&quot;,&quot;sacle_strategy&quot;:&quot;smart&quot;}"/>
  <p:tag name="KSO_WM_ASSEMBLE_CHIP_INDEX" val="90e9af761bb14550bc92a7e5306b40a0"/>
  <p:tag name="KSO_WM_TEMPLATE_ASSEMBLE_XID" val="61974b81c75558f33bc3a755"/>
  <p:tag name="KSO_WM_TEMPLATE_ASSEMBLE_GROUPID" val="618ddf349d7b144ec989f16d"/>
</p:tagLst>
</file>

<file path=ppt/tags/tag20.xml><?xml version="1.0" encoding="utf-8"?>
<p:tagLst xmlns:p="http://schemas.openxmlformats.org/presentationml/2006/main">
  <p:tag name="KSO_WM_SLIDE_BACKGROUND_TYPE" val="general"/>
</p:tagLst>
</file>

<file path=ppt/tags/tag21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10*i*1"/>
  <p:tag name="KSO_WM_BEAUTIFY_FLAG" val="#wm#"/>
  <p:tag name="KSO_WM_TAG_VERSION" val="1.0"/>
  <p:tag name="KSO_WM_CHIP_GROUPID" val="618ddf349d7b144ec989f16d"/>
  <p:tag name="KSO_WM_CHIP_XID" val="618e0a8a5268663be886272e"/>
  <p:tag name="KSO_WM_UNIT_DEC_AREA_ID" val="76f8f10462254f6f8881797f3c492e25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cc8e6bbe1240f7b30dd5aa33163fb4"/>
  <p:tag name="KSO_WM_SLIDE_BACKGROUND_TYPE" val="frame"/>
</p:tagLst>
</file>

<file path=ppt/tags/tag2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286_2*i*1"/>
  <p:tag name="KSO_WM_UNIT_LAYERLEVEL" val="1"/>
  <p:tag name="KSO_WM_TAG_VERSION" val="1.0"/>
  <p:tag name="KSO_WM_BEAUTIFY_FLAG" val="#wm#"/>
  <p:tag name="KSO_WM_UNIT_BK_DARK_LIGHT" val="2"/>
  <p:tag name="KSO_WM_UNIT_SUBTYPE" val="h"/>
  <p:tag name="KSO_WM_UNIT_TYPE" val="i"/>
  <p:tag name="KSO_WM_UNIT_INDEX" val="1"/>
  <p:tag name="KSO_WM_TEMPLATE_CATEGORY" val="bg"/>
  <p:tag name="KSO_WM_TEMPLATE_INDEX" val="20220286"/>
  <p:tag name="KSO_WM_CHIP_GROUPID" val="612f6a61c37455bdf62a9584"/>
  <p:tag name="KSO_WM_CHIP_XID" val="612f6a61c37455bdf62a9586"/>
  <p:tag name="KSO_WM_UNIT_FILL_FORE_SCHEMECOLOR_INDEX_BRIGHTNESS" val="0"/>
  <p:tag name="KSO_WM_UNIT_FILL_FORE_SCHEMECOLOR_INDEX" val="16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23.xml><?xml version="1.0" encoding="utf-8"?>
<p:tagLst xmlns:p="http://schemas.openxmlformats.org/presentationml/2006/main">
  <p:tag name="KSO_WM_SLIDE_BACKGROUND_TYPE" val="frame"/>
</p:tagLst>
</file>

<file path=ppt/tags/tag24.xml><?xml version="1.0" encoding="utf-8"?>
<p:tagLst xmlns:p="http://schemas.openxmlformats.org/presentationml/2006/main">
  <p:tag name="KSO_WM_SLIDE_BACKGROUND_TYPE" val="frame"/>
</p:tagLst>
</file>

<file path=ppt/tags/tag25.xml><?xml version="1.0" encoding="utf-8"?>
<p:tagLst xmlns:p="http://schemas.openxmlformats.org/presentationml/2006/main">
  <p:tag name="KSO_WM_SLIDE_BACKGROUND_TYPE" val="frame"/>
</p:tagLst>
</file>

<file path=ppt/tags/tag26.xml><?xml version="1.0" encoding="utf-8"?>
<p:tagLst xmlns:p="http://schemas.openxmlformats.org/presentationml/2006/main">
  <p:tag name="KSO_WM_SLIDE_BACKGROUND_TYPE" val="frame"/>
</p:tagLst>
</file>

<file path=ppt/tags/tag27.xml><?xml version="1.0" encoding="utf-8"?>
<p:tagLst xmlns:p="http://schemas.openxmlformats.org/presentationml/2006/main">
  <p:tag name="KSO_WM_SLIDE_BACKGROUND_TYPE" val="frame"/>
</p:tagLst>
</file>

<file path=ppt/tags/tag28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10*i*1"/>
  <p:tag name="KSO_WM_BEAUTIFY_FLAG" val="#wm#"/>
  <p:tag name="KSO_WM_TAG_VERSION" val="1.0"/>
  <p:tag name="KSO_WM_CHIP_GROUPID" val="618ddf349d7b144ec989f16d"/>
  <p:tag name="KSO_WM_CHIP_XID" val="618e0a8a5268663be886272e"/>
  <p:tag name="KSO_WM_UNIT_DEC_AREA_ID" val="963cb5ec94ab498e9f9e8337d5e84f0b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b3c4a1e3b97447cf9b7152e6d5c5179c"/>
  <p:tag name="KSO_WM_SLIDE_BACKGROUND_TYPE" val="leftRight"/>
</p:tagLst>
</file>

<file path=ppt/tags/tag2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286_3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0286"/>
  <p:tag name="KSO_WM_CHIP_GROUPID" val="612f6a61c37455bdf62a9584"/>
  <p:tag name="KSO_WM_CHIP_XID" val="612f6a61c37455bdf62a9587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.xml><?xml version="1.0" encoding="utf-8"?>
<p:tagLst xmlns:p="http://schemas.openxmlformats.org/presentationml/2006/main">
  <p:tag name="KSO_WM_UNIT_DEFAULT_FONT" val="24;32;2"/>
  <p:tag name="KSO_WM_UNIT_BLOCK" val="0"/>
  <p:tag name="KSO_WM_UNIT_DEC_AREA_ID" val="86eadf05607c4199b7e8ad016304e549"/>
  <p:tag name="KSO_WM_UNIT_ISCONTENTSTITLE" val="0"/>
  <p:tag name="KSO_WM_UNIT_ISNUMDGMTITLE" val="0"/>
  <p:tag name="KSO_WM_UNIT_PRESET_TEXT" val="添加副标题"/>
  <p:tag name="KSO_WM_UNIT_NOCLEAR" val="0"/>
  <p:tag name="KSO_WM_UNIT_VALUE" val="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20976_1*b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CHIP_GROUPID" val="6167d2a06603f1460a45585d"/>
  <p:tag name="KSO_WM_CHIP_XID" val="6167d2a06603f1460a45585a"/>
  <p:tag name="KSO_WM_CHIP_FILLAREA_FILL_RULE" val="{&quot;fill_align&quot;:&quot;lm&quot;,&quot;fill_mode&quot;:&quot;adaptive&quot;,&quot;sacle_strategy&quot;:&quot;smart&quot;}"/>
  <p:tag name="KSO_WM_ASSEMBLE_CHIP_INDEX" val="90e9af761bb14550bc92a7e5306b40a0"/>
  <p:tag name="KSO_WM_UNIT_TEXT_FILL_FORE_SCHEMECOLOR_INDEX_BRIGHTNESS" val="0.15"/>
  <p:tag name="KSO_WM_UNIT_TEXT_FILL_FORE_SCHEMECOLOR_INDEX" val="13"/>
  <p:tag name="KSO_WM_UNIT_TEXT_FILL_TYPE" val="1"/>
  <p:tag name="KSO_WM_TEMPLATE_ASSEMBLE_XID" val="61974b81c75558f33bc3a755"/>
  <p:tag name="KSO_WM_TEMPLATE_ASSEMBLE_GROUPID" val="618ddf349d7b144ec989f16d"/>
</p:tagLst>
</file>

<file path=ppt/tags/tag30.xml><?xml version="1.0" encoding="utf-8"?>
<p:tagLst xmlns:p="http://schemas.openxmlformats.org/presentationml/2006/main">
  <p:tag name="KSO_WM_SLIDE_BACKGROUND_TYPE" val="leftRight"/>
</p:tagLst>
</file>

<file path=ppt/tags/tag31.xml><?xml version="1.0" encoding="utf-8"?>
<p:tagLst xmlns:p="http://schemas.openxmlformats.org/presentationml/2006/main">
  <p:tag name="KSO_WM_SLIDE_BACKGROUND_TYPE" val="leftRight"/>
</p:tagLst>
</file>

<file path=ppt/tags/tag32.xml><?xml version="1.0" encoding="utf-8"?>
<p:tagLst xmlns:p="http://schemas.openxmlformats.org/presentationml/2006/main">
  <p:tag name="KSO_WM_SLIDE_BACKGROUND_TYPE" val="leftRight"/>
</p:tagLst>
</file>

<file path=ppt/tags/tag33.xml><?xml version="1.0" encoding="utf-8"?>
<p:tagLst xmlns:p="http://schemas.openxmlformats.org/presentationml/2006/main">
  <p:tag name="KSO_WM_SLIDE_BACKGROUND_TYPE" val="leftRight"/>
</p:tagLst>
</file>

<file path=ppt/tags/tag34.xml><?xml version="1.0" encoding="utf-8"?>
<p:tagLst xmlns:p="http://schemas.openxmlformats.org/presentationml/2006/main">
  <p:tag name="KSO_WM_SLIDE_BACKGROUND_TYPE" val="leftRight"/>
</p:tagLst>
</file>

<file path=ppt/tags/tag35.xml><?xml version="1.0" encoding="utf-8"?>
<p:tagLst xmlns:p="http://schemas.openxmlformats.org/presentationml/2006/main">
  <p:tag name="KSO_WM_SLIDE_BACKGROUND_TYPE" val="leftRight"/>
</p:tagLst>
</file>

<file path=ppt/tags/tag36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10*i*1"/>
  <p:tag name="KSO_WM_BEAUTIFY_FLAG" val="#wm#"/>
  <p:tag name="KSO_WM_TAG_VERSION" val="1.0"/>
  <p:tag name="KSO_WM_CHIP_GROUPID" val="618ddf349d7b144ec989f16d"/>
  <p:tag name="KSO_WM_CHIP_XID" val="618e0a8a5268663be886272e"/>
  <p:tag name="KSO_WM_UNIT_DEC_AREA_ID" val="007db961dfcd4242a4045471f991b0c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7a83887a12814146b22bf3b8fd287c2c"/>
  <p:tag name="KSO_WM_SLIDE_BACKGROUND_TYPE" val="topBottom"/>
</p:tagLst>
</file>

<file path=ppt/tags/tag37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286_4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0286"/>
  <p:tag name="KSO_WM_CHIP_GROUPID" val="612f6a61c37455bdf62a9584"/>
  <p:tag name="KSO_WM_CHIP_XID" val="612f6a61c37455bdf62a9588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8.xml><?xml version="1.0" encoding="utf-8"?>
<p:tagLst xmlns:p="http://schemas.openxmlformats.org/presentationml/2006/main">
  <p:tag name="KSO_WM_SLIDE_BACKGROUND_TYPE" val="topBottom"/>
</p:tagLst>
</file>

<file path=ppt/tags/tag39.xml><?xml version="1.0" encoding="utf-8"?>
<p:tagLst xmlns:p="http://schemas.openxmlformats.org/presentationml/2006/main">
  <p:tag name="KSO_WM_SLIDE_BACKGROUND_TYPE" val="topBottom"/>
</p:tagLst>
</file>

<file path=ppt/tags/tag4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10*i*1"/>
  <p:tag name="KSO_WM_BEAUTIFY_FLAG" val="#wm#"/>
  <p:tag name="KSO_WM_TAG_VERSION" val="1.0"/>
  <p:tag name="KSO_WM_CHIP_GROUPID" val="618ddf349d7b144ec989f16d"/>
  <p:tag name="KSO_WM_CHIP_XID" val="618e0a8a5268663be886272e"/>
  <p:tag name="KSO_WM_UNIT_DEC_AREA_ID" val="d9eae15fe76b40e6984debcabf97c03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0294ecdd6df492db45eee51a79bb287"/>
</p:tagLst>
</file>

<file path=ppt/tags/tag40.xml><?xml version="1.0" encoding="utf-8"?>
<p:tagLst xmlns:p="http://schemas.openxmlformats.org/presentationml/2006/main">
  <p:tag name="KSO_WM_SLIDE_BACKGROUND_TYPE" val="topBottom"/>
</p:tagLst>
</file>

<file path=ppt/tags/tag41.xml><?xml version="1.0" encoding="utf-8"?>
<p:tagLst xmlns:p="http://schemas.openxmlformats.org/presentationml/2006/main">
  <p:tag name="KSO_WM_SLIDE_BACKGROUND_TYPE" val="topBottom"/>
</p:tagLst>
</file>

<file path=ppt/tags/tag42.xml><?xml version="1.0" encoding="utf-8"?>
<p:tagLst xmlns:p="http://schemas.openxmlformats.org/presentationml/2006/main">
  <p:tag name="KSO_WM_SLIDE_BACKGROUND_TYPE" val="topBottom"/>
</p:tagLst>
</file>

<file path=ppt/tags/tag43.xml><?xml version="1.0" encoding="utf-8"?>
<p:tagLst xmlns:p="http://schemas.openxmlformats.org/presentationml/2006/main">
  <p:tag name="KSO_WM_SLIDE_BACKGROUND_TYPE" val="topBottom"/>
</p:tagLst>
</file>

<file path=ppt/tags/tag44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10*i*1"/>
  <p:tag name="KSO_WM_BEAUTIFY_FLAG" val="#wm#"/>
  <p:tag name="KSO_WM_TAG_VERSION" val="1.0"/>
  <p:tag name="KSO_WM_CHIP_GROUPID" val="618ddf349d7b144ec989f16d"/>
  <p:tag name="KSO_WM_CHIP_XID" val="618e0a8a5268663be886272e"/>
  <p:tag name="KSO_WM_UNIT_DEC_AREA_ID" val="7368434fbe67438f89a9e78cc1ca588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2e1df574bc34b5fb51e432ce3c4373b"/>
  <p:tag name="KSO_WM_SLIDE_BACKGROUND_TYPE" val="bottomTop"/>
</p:tagLst>
</file>

<file path=ppt/tags/tag45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286_5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0286"/>
  <p:tag name="KSO_WM_CHIP_GROUPID" val="612f6a61c37455bdf62a9584"/>
  <p:tag name="KSO_WM_CHIP_XID" val="612f6a61c37455bdf62a9589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46.xml><?xml version="1.0" encoding="utf-8"?>
<p:tagLst xmlns:p="http://schemas.openxmlformats.org/presentationml/2006/main">
  <p:tag name="KSO_WM_SLIDE_BACKGROUND_TYPE" val="bottomTop"/>
</p:tagLst>
</file>

<file path=ppt/tags/tag47.xml><?xml version="1.0" encoding="utf-8"?>
<p:tagLst xmlns:p="http://schemas.openxmlformats.org/presentationml/2006/main">
  <p:tag name="KSO_WM_SLIDE_BACKGROUND_TYPE" val="bottomTop"/>
</p:tagLst>
</file>

<file path=ppt/tags/tag48.xml><?xml version="1.0" encoding="utf-8"?>
<p:tagLst xmlns:p="http://schemas.openxmlformats.org/presentationml/2006/main">
  <p:tag name="KSO_WM_SLIDE_BACKGROUND_TYPE" val="bottomTop"/>
</p:tagLst>
</file>

<file path=ppt/tags/tag49.xml><?xml version="1.0" encoding="utf-8"?>
<p:tagLst xmlns:p="http://schemas.openxmlformats.org/presentationml/2006/main">
  <p:tag name="KSO_WM_SLIDE_BACKGROUND_TYPE" val="bottomTop"/>
</p:tagLst>
</file>

<file path=ppt/tags/tag5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8*i*1"/>
  <p:tag name="KSO_WM_BEAUTIFY_FLAG" val="#wm#"/>
  <p:tag name="KSO_WM_TAG_VERSION" val="1.0"/>
  <p:tag name="KSO_WM_CHIP_GROUPID" val="618ddf349d7b144ec989f16d"/>
  <p:tag name="KSO_WM_CHIP_XID" val="618e0a8a5268663be886272d"/>
  <p:tag name="KSO_WM_UNIT_DEC_AREA_ID" val="2850b00a92994cada9960f2f9453e23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8c77583e52184d24be6be1e6c99f150d"/>
</p:tagLst>
</file>

<file path=ppt/tags/tag50.xml><?xml version="1.0" encoding="utf-8"?>
<p:tagLst xmlns:p="http://schemas.openxmlformats.org/presentationml/2006/main">
  <p:tag name="KSO_WM_SLIDE_BACKGROUND_TYPE" val="bottomTop"/>
</p:tagLst>
</file>

<file path=ppt/tags/tag51.xml><?xml version="1.0" encoding="utf-8"?>
<p:tagLst xmlns:p="http://schemas.openxmlformats.org/presentationml/2006/main">
  <p:tag name="KSO_WM_SLIDE_BACKGROUND_TYPE" val="bottomTop"/>
</p:tagLst>
</file>

<file path=ppt/tags/tag52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10*i*1"/>
  <p:tag name="KSO_WM_BEAUTIFY_FLAG" val="#wm#"/>
  <p:tag name="KSO_WM_TAG_VERSION" val="1.0"/>
  <p:tag name="KSO_WM_CHIP_GROUPID" val="618ddf349d7b144ec989f16d"/>
  <p:tag name="KSO_WM_CHIP_XID" val="618e0a8a5268663be886272e"/>
  <p:tag name="KSO_WM_UNIT_DEC_AREA_ID" val="97ed20fbe6d643bd96b892ea0f4fa9b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1041d7cd2774f92a0f27d1e081f1964"/>
  <p:tag name="KSO_WM_SLIDE_BACKGROUND_TYPE" val="navigation"/>
</p:tagLst>
</file>

<file path=ppt/tags/tag53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286_6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0286"/>
  <p:tag name="KSO_WM_CHIP_GROUPID" val="612f6a61c37455bdf62a9584"/>
  <p:tag name="KSO_WM_CHIP_XID" val="612f6a61c37455bdf62a958a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54.xml><?xml version="1.0" encoding="utf-8"?>
<p:tagLst xmlns:p="http://schemas.openxmlformats.org/presentationml/2006/main">
  <p:tag name="KSO_WM_SLIDE_BACKGROUND_TYPE" val="navigation"/>
</p:tagLst>
</file>

<file path=ppt/tags/tag55.xml><?xml version="1.0" encoding="utf-8"?>
<p:tagLst xmlns:p="http://schemas.openxmlformats.org/presentationml/2006/main">
  <p:tag name="KSO_WM_SLIDE_BACKGROUND_TYPE" val="navigation"/>
</p:tagLst>
</file>

<file path=ppt/tags/tag56.xml><?xml version="1.0" encoding="utf-8"?>
<p:tagLst xmlns:p="http://schemas.openxmlformats.org/presentationml/2006/main">
  <p:tag name="KSO_WM_SLIDE_BACKGROUND_TYPE" val="navigation"/>
</p:tagLst>
</file>

<file path=ppt/tags/tag57.xml><?xml version="1.0" encoding="utf-8"?>
<p:tagLst xmlns:p="http://schemas.openxmlformats.org/presentationml/2006/main">
  <p:tag name="KSO_WM_SLIDE_BACKGROUND_TYPE" val="navigation"/>
</p:tagLst>
</file>

<file path=ppt/tags/tag58.xml><?xml version="1.0" encoding="utf-8"?>
<p:tagLst xmlns:p="http://schemas.openxmlformats.org/presentationml/2006/main">
  <p:tag name="KSO_WM_SLIDE_BACKGROUND_TYPE" val="navigation"/>
</p:tagLst>
</file>

<file path=ppt/tags/tag59.xml><?xml version="1.0" encoding="utf-8"?>
<p:tagLst xmlns:p="http://schemas.openxmlformats.org/presentationml/2006/main">
  <p:tag name="KSO_WM_SLIDE_BACKGROUND_TYPE" val="navigation"/>
</p:tagLst>
</file>

<file path=ppt/tags/tag6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添加标题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0976_1*a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UNIT_DEFAULT_FONT" val="36;44;2"/>
  <p:tag name="KSO_WM_UNIT_BLOCK" val="0"/>
  <p:tag name="KSO_WM_UNIT_DEC_AREA_ID" val="ad58175166bc4f63b70744db7376c287"/>
  <p:tag name="KSO_WM_CHIP_GROUPID" val="617275e954cda7cf43af418d"/>
  <p:tag name="KSO_WM_CHIP_XID" val="617275e954cda7cf43af418b"/>
  <p:tag name="KSO_WM_CHIP_FILLAREA_FILL_RULE" val="{&quot;fill_align&quot;:&quot;cm&quot;,&quot;fill_mode&quot;:&quot;adaptive&quot;,&quot;sacle_strategy&quot;:&quot;smart&quot;}"/>
  <p:tag name="KSO_WM_ASSEMBLE_CHIP_INDEX" val="fc45748d90fe4c90af8e23d583b1e882"/>
  <p:tag name="KSO_WM_UNIT_TEXT_FILL_FORE_SCHEMECOLOR_INDEX_BRIGHTNESS" val="0"/>
  <p:tag name="KSO_WM_UNIT_TEXT_FILL_FORE_SCHEMECOLOR_INDEX" val="14"/>
  <p:tag name="KSO_WM_UNIT_TEXT_FILL_TYPE" val="1"/>
  <p:tag name="KSO_WM_TEMPLATE_ASSEMBLE_XID" val="61974b7dc75558f33bc3a6e7"/>
  <p:tag name="KSO_WM_TEMPLATE_ASSEMBLE_GROUPID" val="618ddf349d7b144ec989f16d"/>
</p:tagLst>
</file>

<file path=ppt/tags/tag60.xml><?xml version="1.0" encoding="utf-8"?>
<p:tagLst xmlns:p="http://schemas.openxmlformats.org/presentationml/2006/main">
  <p:tag name="KSO_WM_SLIDE_BACKGROUND_TYPE" val="navigation"/>
</p:tagLst>
</file>

<file path=ppt/tags/tag61.xml><?xml version="1.0" encoding="utf-8"?>
<p:tagLst xmlns:p="http://schemas.openxmlformats.org/presentationml/2006/main">
  <p:tag name="KSO_WM_SLIDE_BACKGROUND_TYPE" val="navigation"/>
</p:tagLst>
</file>

<file path=ppt/tags/tag62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10*i*1"/>
  <p:tag name="KSO_WM_BEAUTIFY_FLAG" val="#wm#"/>
  <p:tag name="KSO_WM_TAG_VERSION" val="1.0"/>
  <p:tag name="KSO_WM_CHIP_GROUPID" val="618ddf349d7b144ec989f16d"/>
  <p:tag name="KSO_WM_CHIP_XID" val="618e0a8a5268663be886272e"/>
  <p:tag name="KSO_WM_UNIT_DEC_AREA_ID" val="5204f60c3e7a4f8aa855587def23fc8e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eae68a695aaa4a4d847d2f465c3d4f69"/>
  <p:tag name="KSO_WM_SLIDE_BACKGROUND_TYPE" val="belt"/>
</p:tagLst>
</file>

<file path=ppt/tags/tag63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286_7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0286"/>
  <p:tag name="KSO_WM_CHIP_GROUPID" val="612f6a61c37455bdf62a9584"/>
  <p:tag name="KSO_WM_CHIP_XID" val="612f6a61c37455bdf62a958b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64.xml><?xml version="1.0" encoding="utf-8"?>
<p:tagLst xmlns:p="http://schemas.openxmlformats.org/presentationml/2006/main">
  <p:tag name="KSO_WM_SLIDE_BACKGROUND_TYPE" val="belt"/>
</p:tagLst>
</file>

<file path=ppt/tags/tag65.xml><?xml version="1.0" encoding="utf-8"?>
<p:tagLst xmlns:p="http://schemas.openxmlformats.org/presentationml/2006/main">
  <p:tag name="KSO_WM_SLIDE_BACKGROUND_TYPE" val="belt"/>
</p:tagLst>
</file>

<file path=ppt/tags/tag66.xml><?xml version="1.0" encoding="utf-8"?>
<p:tagLst xmlns:p="http://schemas.openxmlformats.org/presentationml/2006/main">
  <p:tag name="KSO_WM_SLIDE_BACKGROUND_TYPE" val="belt"/>
</p:tagLst>
</file>

<file path=ppt/tags/tag67.xml><?xml version="1.0" encoding="utf-8"?>
<p:tagLst xmlns:p="http://schemas.openxmlformats.org/presentationml/2006/main">
  <p:tag name="KSO_WM_SLIDE_BACKGROUND_TYPE" val="belt"/>
</p:tagLst>
</file>

<file path=ppt/tags/tag68.xml><?xml version="1.0" encoding="utf-8"?>
<p:tagLst xmlns:p="http://schemas.openxmlformats.org/presentationml/2006/main">
  <p:tag name="KSO_WM_SLIDE_BACKGROUND_TYPE" val="belt"/>
</p:tagLst>
</file>

<file path=ppt/tags/tag69.xml><?xml version="1.0" encoding="utf-8"?>
<p:tagLst xmlns:p="http://schemas.openxmlformats.org/presentationml/2006/main">
  <p:tag name="KSO_WM_TEMPLATE_CATEGORY" val="custom"/>
  <p:tag name="KSO_WM_TEMPLATE_INDEX" val="20220976"/>
</p:tagLst>
</file>

<file path=ppt/tags/tag7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10*i*1"/>
  <p:tag name="KSO_WM_BEAUTIFY_FLAG" val="#wm#"/>
  <p:tag name="KSO_WM_TAG_VERSION" val="1.0"/>
  <p:tag name="KSO_WM_CHIP_GROUPID" val="618ddf349d7b144ec989f16d"/>
  <p:tag name="KSO_WM_CHIP_XID" val="618e0a8a5268663be886272e"/>
  <p:tag name="KSO_WM_UNIT_DEC_AREA_ID" val="d9eae15fe76b40e6984debcabf97c03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0294ecdd6df492db45eee51a79bb287"/>
</p:tagLst>
</file>

<file path=ppt/tags/tag70.xml><?xml version="1.0" encoding="utf-8"?>
<p:tagLst xmlns:p="http://schemas.openxmlformats.org/presentationml/2006/main">
  <p:tag name="KSO_WM_TEMPLATE_CATEGORY" val="custom"/>
  <p:tag name="KSO_WM_TEMPLATE_INDEX" val="20220976"/>
</p:tagLst>
</file>

<file path=ppt/tags/tag71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20976"/>
  <p:tag name="KSO_WM_CHIP_COLORING" val="3"/>
</p:tagLst>
</file>

<file path=ppt/tags/tag72.xml><?xml version="1.0" encoding="utf-8"?>
<p:tagLst xmlns:p="http://schemas.openxmlformats.org/presentationml/2006/main">
  <p:tag name="KSO_WM_UNIT_FILL_FORE_SCHEMECOLOR_INDEX_BRIGHTNESS" val="0"/>
  <p:tag name="KSO_WM_UNIT_FILL_FORE_SCHEMECOLOR_INDEX" val="3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1"/>
  <p:tag name="KSO_WM_UNIT_LAYERLEVEL" val="1"/>
  <p:tag name="KSO_WM_TAG_VERSION" val="3.0"/>
  <p:tag name="KSO_WM_UNIT_TYPE" val="i"/>
  <p:tag name="KSO_WM_UNIT_INDEX" val="1"/>
</p:tagLst>
</file>

<file path=ppt/tags/tag7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2"/>
  <p:tag name="KSO_WM_UNIT_LAYERLEVEL" val="1"/>
  <p:tag name="KSO_WM_TAG_VERSION" val="3.0"/>
  <p:tag name="KSO_WM_UNIT_TYPE" val="i"/>
  <p:tag name="KSO_WM_UNIT_INDEX" val="2"/>
</p:tagLst>
</file>

<file path=ppt/tags/tag7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3"/>
  <p:tag name="KSO_WM_UNIT_LAYERLEVEL" val="1"/>
  <p:tag name="KSO_WM_TAG_VERSION" val="3.0"/>
  <p:tag name="KSO_WM_UNIT_TYPE" val="i"/>
  <p:tag name="KSO_WM_UNIT_INDEX" val="3"/>
</p:tagLst>
</file>

<file path=ppt/tags/tag7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4"/>
  <p:tag name="KSO_WM_UNIT_LAYERLEVEL" val="1"/>
  <p:tag name="KSO_WM_TAG_VERSION" val="3.0"/>
  <p:tag name="KSO_WM_UNIT_TYPE" val="i"/>
  <p:tag name="KSO_WM_UNIT_INDEX" val="4"/>
</p:tagLst>
</file>

<file path=ppt/tags/tag7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5"/>
  <p:tag name="KSO_WM_UNIT_LAYERLEVEL" val="1"/>
  <p:tag name="KSO_WM_TAG_VERSION" val="3.0"/>
  <p:tag name="KSO_WM_UNIT_TYPE" val="i"/>
  <p:tag name="KSO_WM_UNIT_INDEX" val="5"/>
</p:tagLst>
</file>

<file path=ppt/tags/tag7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6"/>
  <p:tag name="KSO_WM_UNIT_LAYERLEVEL" val="1"/>
  <p:tag name="KSO_WM_TAG_VERSION" val="3.0"/>
  <p:tag name="KSO_WM_UNIT_TYPE" val="i"/>
  <p:tag name="KSO_WM_UNIT_INDEX" val="6"/>
</p:tagLst>
</file>

<file path=ppt/tags/tag7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7"/>
  <p:tag name="KSO_WM_UNIT_LAYERLEVEL" val="1"/>
  <p:tag name="KSO_WM_TAG_VERSION" val="3.0"/>
  <p:tag name="KSO_WM_UNIT_TYPE" val="i"/>
  <p:tag name="KSO_WM_UNIT_INDEX" val="7"/>
</p:tagLst>
</file>

<file path=ppt/tags/tag7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8"/>
  <p:tag name="KSO_WM_UNIT_LAYERLEVEL" val="1"/>
  <p:tag name="KSO_WM_TAG_VERSION" val="3.0"/>
  <p:tag name="KSO_WM_UNIT_TYPE" val="i"/>
  <p:tag name="KSO_WM_UNIT_INDEX" val="8"/>
</p:tagLst>
</file>

<file path=ppt/tags/tag8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10*i*1"/>
  <p:tag name="KSO_WM_BEAUTIFY_FLAG" val="#wm#"/>
  <p:tag name="KSO_WM_TAG_VERSION" val="1.0"/>
  <p:tag name="KSO_WM_CHIP_GROUPID" val="618ddf349d7b144ec989f16d"/>
  <p:tag name="KSO_WM_CHIP_XID" val="618e0a8a5268663be886272e"/>
  <p:tag name="KSO_WM_UNIT_DEC_AREA_ID" val="d9eae15fe76b40e6984debcabf97c03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0294ecdd6df492db45eee51a79bb287"/>
</p:tagLst>
</file>

<file path=ppt/tags/tag8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9"/>
  <p:tag name="KSO_WM_UNIT_LAYERLEVEL" val="1"/>
  <p:tag name="KSO_WM_TAG_VERSION" val="3.0"/>
  <p:tag name="KSO_WM_UNIT_TYPE" val="i"/>
  <p:tag name="KSO_WM_UNIT_INDEX" val="9"/>
</p:tagLst>
</file>

<file path=ppt/tags/tag8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10"/>
  <p:tag name="KSO_WM_UNIT_LAYERLEVEL" val="1"/>
  <p:tag name="KSO_WM_TAG_VERSION" val="3.0"/>
  <p:tag name="KSO_WM_UNIT_TYPE" val="i"/>
  <p:tag name="KSO_WM_UNIT_INDEX" val="10"/>
</p:tagLst>
</file>

<file path=ppt/tags/tag8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11"/>
  <p:tag name="KSO_WM_UNIT_LAYERLEVEL" val="1"/>
  <p:tag name="KSO_WM_TAG_VERSION" val="3.0"/>
  <p:tag name="KSO_WM_UNIT_TYPE" val="i"/>
  <p:tag name="KSO_WM_UNIT_INDEX" val="11"/>
</p:tagLst>
</file>

<file path=ppt/tags/tag8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12"/>
  <p:tag name="KSO_WM_UNIT_LAYERLEVEL" val="1"/>
  <p:tag name="KSO_WM_TAG_VERSION" val="3.0"/>
  <p:tag name="KSO_WM_UNIT_TYPE" val="i"/>
  <p:tag name="KSO_WM_UNIT_INDEX" val="12"/>
</p:tagLst>
</file>

<file path=ppt/tags/tag8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13"/>
  <p:tag name="KSO_WM_UNIT_LAYERLEVEL" val="1"/>
  <p:tag name="KSO_WM_TAG_VERSION" val="3.0"/>
  <p:tag name="KSO_WM_UNIT_TYPE" val="i"/>
  <p:tag name="KSO_WM_UNIT_INDEX" val="13"/>
</p:tagLst>
</file>

<file path=ppt/tags/tag8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14"/>
  <p:tag name="KSO_WM_UNIT_LAYERLEVEL" val="1"/>
  <p:tag name="KSO_WM_TAG_VERSION" val="3.0"/>
  <p:tag name="KSO_WM_UNIT_TYPE" val="i"/>
  <p:tag name="KSO_WM_UNIT_INDEX" val="14"/>
</p:tagLst>
</file>

<file path=ppt/tags/tag8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15"/>
  <p:tag name="KSO_WM_UNIT_LAYERLEVEL" val="1"/>
  <p:tag name="KSO_WM_TAG_VERSION" val="3.0"/>
  <p:tag name="KSO_WM_UNIT_TYPE" val="i"/>
  <p:tag name="KSO_WM_UNIT_INDEX" val="15"/>
</p:tagLst>
</file>

<file path=ppt/tags/tag8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16"/>
  <p:tag name="KSO_WM_UNIT_LAYERLEVEL" val="1"/>
  <p:tag name="KSO_WM_TAG_VERSION" val="3.0"/>
  <p:tag name="KSO_WM_UNIT_TYPE" val="i"/>
  <p:tag name="KSO_WM_UNIT_INDEX" val="16"/>
</p:tagLst>
</file>

<file path=ppt/tags/tag8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17"/>
  <p:tag name="KSO_WM_UNIT_LAYERLEVEL" val="1"/>
  <p:tag name="KSO_WM_TAG_VERSION" val="3.0"/>
  <p:tag name="KSO_WM_UNIT_TYPE" val="i"/>
  <p:tag name="KSO_WM_UNIT_INDEX" val="17"/>
</p:tagLst>
</file>

<file path=ppt/tags/tag8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18"/>
  <p:tag name="KSO_WM_UNIT_LAYERLEVEL" val="1"/>
  <p:tag name="KSO_WM_TAG_VERSION" val="3.0"/>
  <p:tag name="KSO_WM_UNIT_TYPE" val="i"/>
  <p:tag name="KSO_WM_UNIT_INDEX" val="18"/>
</p:tagLst>
</file>

<file path=ppt/tags/tag9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4*i*1"/>
  <p:tag name="KSO_WM_BEAUTIFY_FLAG" val="#wm#"/>
  <p:tag name="KSO_WM_TAG_VERSION" val="1.0"/>
  <p:tag name="KSO_WM_CHIP_GROUPID" val="618ddf349d7b144ec989f16d"/>
  <p:tag name="KSO_WM_CHIP_XID" val="618e0a8a5268663be886272b"/>
  <p:tag name="KSO_WM_UNIT_DEC_AREA_ID" val="b416cad6b7b8407e99777828daa408b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b7836373fa634112980723e294d2d5ad"/>
</p:tagLst>
</file>

<file path=ppt/tags/tag9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19"/>
  <p:tag name="KSO_WM_UNIT_LAYERLEVEL" val="1"/>
  <p:tag name="KSO_WM_TAG_VERSION" val="3.0"/>
  <p:tag name="KSO_WM_UNIT_TYPE" val="i"/>
  <p:tag name="KSO_WM_UNIT_INDEX" val="19"/>
</p:tagLst>
</file>

<file path=ppt/tags/tag9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20"/>
  <p:tag name="KSO_WM_UNIT_LAYERLEVEL" val="1"/>
  <p:tag name="KSO_WM_TAG_VERSION" val="3.0"/>
  <p:tag name="KSO_WM_UNIT_TYPE" val="i"/>
  <p:tag name="KSO_WM_UNIT_INDEX" val="20"/>
</p:tagLst>
</file>

<file path=ppt/tags/tag9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21"/>
  <p:tag name="KSO_WM_UNIT_LAYERLEVEL" val="1"/>
  <p:tag name="KSO_WM_TAG_VERSION" val="3.0"/>
  <p:tag name="KSO_WM_UNIT_TYPE" val="i"/>
  <p:tag name="KSO_WM_UNIT_INDEX" val="21"/>
</p:tagLst>
</file>

<file path=ppt/tags/tag9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22"/>
  <p:tag name="KSO_WM_UNIT_LAYERLEVEL" val="1"/>
  <p:tag name="KSO_WM_TAG_VERSION" val="3.0"/>
  <p:tag name="KSO_WM_UNIT_TYPE" val="i"/>
  <p:tag name="KSO_WM_UNIT_INDEX" val="22"/>
</p:tagLst>
</file>

<file path=ppt/tags/tag9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23"/>
  <p:tag name="KSO_WM_UNIT_LAYERLEVEL" val="1"/>
  <p:tag name="KSO_WM_TAG_VERSION" val="3.0"/>
  <p:tag name="KSO_WM_UNIT_TYPE" val="i"/>
  <p:tag name="KSO_WM_UNIT_INDEX" val="23"/>
</p:tagLst>
</file>

<file path=ppt/tags/tag9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24"/>
  <p:tag name="KSO_WM_UNIT_LAYERLEVEL" val="1"/>
  <p:tag name="KSO_WM_TAG_VERSION" val="3.0"/>
  <p:tag name="KSO_WM_UNIT_TYPE" val="i"/>
  <p:tag name="KSO_WM_UNIT_INDEX" val="24"/>
</p:tagLst>
</file>

<file path=ppt/tags/tag9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25"/>
  <p:tag name="KSO_WM_UNIT_LAYERLEVEL" val="1"/>
  <p:tag name="KSO_WM_TAG_VERSION" val="3.0"/>
  <p:tag name="KSO_WM_UNIT_TYPE" val="i"/>
  <p:tag name="KSO_WM_UNIT_INDEX" val="25"/>
</p:tagLst>
</file>

<file path=ppt/tags/tag9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26"/>
  <p:tag name="KSO_WM_UNIT_LAYERLEVEL" val="1"/>
  <p:tag name="KSO_WM_TAG_VERSION" val="3.0"/>
  <p:tag name="KSO_WM_UNIT_TYPE" val="i"/>
  <p:tag name="KSO_WM_UNIT_INDEX" val="26"/>
</p:tagLst>
</file>

<file path=ppt/tags/tag9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27"/>
  <p:tag name="KSO_WM_UNIT_LAYERLEVEL" val="1"/>
  <p:tag name="KSO_WM_TAG_VERSION" val="3.0"/>
  <p:tag name="KSO_WM_UNIT_TYPE" val="i"/>
  <p:tag name="KSO_WM_UNIT_INDEX" val="27"/>
</p:tagLst>
</file>

<file path=ppt/tags/tag9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28"/>
  <p:tag name="KSO_WM_UNIT_LAYERLEVEL" val="1"/>
  <p:tag name="KSO_WM_TAG_VERSION" val="3.0"/>
  <p:tag name="KSO_WM_UNIT_TYPE" val="i"/>
  <p:tag name="KSO_WM_UNIT_INDEX" val="28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">
      <a:majorFont>
        <a:latin typeface="方正粗黑宋简体"/>
        <a:ea typeface="方正大黑体_GBK"/>
        <a:cs typeface=""/>
      </a:majorFont>
      <a:minorFont>
        <a:latin typeface="方正粗黑宋简体"/>
        <a:ea typeface="方正大黑体_GBK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​​">
  <a:themeElements>
    <a:clrScheme name="Office 主题​​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">
      <a:majorFont>
        <a:latin typeface="方正粗黑宋简体"/>
        <a:ea typeface="方正大黑体_GBK"/>
        <a:cs typeface=""/>
      </a:majorFont>
      <a:minorFont>
        <a:latin typeface="方正粗黑宋简体"/>
        <a:ea typeface="方正大黑体_GBK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40" tIns="45720" rIns="91440" bIns="45720" numCol="1" rtlCol="0" anchor="t" anchorCtr="0" compatLnSpc="1"/>
      <a:lstStyle>
        <a:defPPr>
          <a:defRPr kumimoji="0" sz="24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  <a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Office 主题​​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Office 主题​​">
  <a:themeElements>
    <a:clrScheme name="Adjacency">
      <a:dk1>
        <a:srgbClr val="000000"/>
      </a:dk1>
      <a:lt1>
        <a:srgbClr val="FFFFFF"/>
      </a:lt1>
      <a:dk2>
        <a:srgbClr val="ECEEF3"/>
      </a:dk2>
      <a:lt2>
        <a:srgbClr val="FFFFFF"/>
      </a:lt2>
      <a:accent1>
        <a:srgbClr val="4674EB"/>
      </a:accent1>
      <a:accent2>
        <a:srgbClr val="8E66DB"/>
      </a:accent2>
      <a:accent3>
        <a:srgbClr val="B956C3"/>
      </a:accent3>
      <a:accent4>
        <a:srgbClr val="D647A6"/>
      </a:accent4>
      <a:accent5>
        <a:srgbClr val="E54086"/>
      </a:accent5>
      <a:accent6>
        <a:srgbClr val="EA4566"/>
      </a:accent6>
      <a:hlink>
        <a:srgbClr val="0563C1"/>
      </a:hlink>
      <a:folHlink>
        <a:srgbClr val="954F72"/>
      </a:folHlink>
    </a:clrScheme>
    <a:fontScheme name="">
      <a:majorFont>
        <a:latin typeface="方正粗黑宋简体"/>
        <a:ea typeface="方正大黑体_GBK"/>
        <a:cs typeface=""/>
      </a:majorFont>
      <a:minorFont>
        <a:latin typeface="方正粗黑宋简体"/>
        <a:ea typeface="方正大黑体_GBK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5_Office 主题​​">
  <a:themeElements>
    <a:clrScheme name="Office 主题​​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">
      <a:majorFont>
        <a:latin typeface="方正粗黑宋简体"/>
        <a:ea typeface="方正大黑体_GBK"/>
        <a:cs typeface=""/>
      </a:majorFont>
      <a:minorFont>
        <a:latin typeface="方正粗黑宋简体"/>
        <a:ea typeface="方正大黑体_GBK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40" tIns="45720" rIns="91440" bIns="45720" numCol="1" rtlCol="0" anchor="t" anchorCtr="0" compatLnSpc="1"/>
      <a:lstStyle>
        <a:defPPr>
          <a:defRPr kumimoji="0" sz="24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  <a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Office 主题​​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rgbClr val="1F1F1F"/>
      </a:dk1>
      <a:lt1>
        <a:srgbClr val="FFFFFF"/>
      </a:lt1>
      <a:dk2>
        <a:srgbClr val="1F1F1F"/>
      </a:dk2>
      <a:lt2>
        <a:srgbClr val="CFCEEE"/>
      </a:lt2>
      <a:accent1>
        <a:srgbClr val="4F5088"/>
      </a:accent1>
      <a:accent2>
        <a:srgbClr val="4F5088"/>
      </a:accent2>
      <a:accent3>
        <a:srgbClr val="7173B7"/>
      </a:accent3>
      <a:accent4>
        <a:srgbClr val="8587C1"/>
      </a:accent4>
      <a:accent5>
        <a:srgbClr val="92B9E5"/>
      </a:accent5>
      <a:accent6>
        <a:srgbClr val="7CAEE8"/>
      </a:accent6>
      <a:hlink>
        <a:srgbClr val="0000FF"/>
      </a:hlink>
      <a:folHlink>
        <a:srgbClr val="800080"/>
      </a:folHlink>
    </a:clrScheme>
    <a:fontScheme name="">
      <a:majorFont>
        <a:latin typeface="方正粗黑宋简体"/>
        <a:ea typeface="方正大黑体_GBK"/>
        <a:cs typeface=""/>
      </a:majorFont>
      <a:minorFont>
        <a:latin typeface="方正粗黑宋简体"/>
        <a:ea typeface="方正大黑体_GBK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">
      <a:majorFont>
        <a:latin typeface="方正粗黑宋简体"/>
        <a:ea typeface="方正大黑体_GBK"/>
        <a:cs typeface=""/>
      </a:majorFont>
      <a:minorFont>
        <a:latin typeface="方正粗黑宋简体"/>
        <a:ea typeface="方正大黑体_GBK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2_Office 主题​​">
  <a:themeElements>
    <a:clrScheme name="Office 主题​​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40" tIns="45720" rIns="91440" bIns="45720" numCol="1" rtlCol="0" anchor="t" anchorCtr="0" compatLnSpc="1"/>
      <a:lstStyle>
        <a:defPPr>
          <a:defRPr kumimoji="0" sz="24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  <a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Office 主题​​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778</Words>
  <Application>WPS 演示</Application>
  <PresentationFormat>宽屏</PresentationFormat>
  <Paragraphs>103</Paragraphs>
  <Slides>13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7</vt:i4>
      </vt:variant>
      <vt:variant>
        <vt:lpstr>幻灯片标题</vt:lpstr>
      </vt:variant>
      <vt:variant>
        <vt:i4>13</vt:i4>
      </vt:variant>
    </vt:vector>
  </HeadingPairs>
  <TitlesOfParts>
    <vt:vector size="34" baseType="lpstr">
      <vt:lpstr>Arial</vt:lpstr>
      <vt:lpstr>宋体</vt:lpstr>
      <vt:lpstr>Wingdings</vt:lpstr>
      <vt:lpstr>汉仪粗简黑简</vt:lpstr>
      <vt:lpstr>汉仪粗黑 简</vt:lpstr>
      <vt:lpstr>微软雅黑</vt:lpstr>
      <vt:lpstr>黑体</vt:lpstr>
      <vt:lpstr>Times New Roman</vt:lpstr>
      <vt:lpstr>方正大黑体_GBK</vt:lpstr>
      <vt:lpstr>方正粗黑宋简体</vt:lpstr>
      <vt:lpstr>汉仪雅酷黑简</vt:lpstr>
      <vt:lpstr>Arial Unicode MS</vt:lpstr>
      <vt:lpstr>等线</vt:lpstr>
      <vt:lpstr>Calibri</vt:lpstr>
      <vt:lpstr>Office 主题​​</vt:lpstr>
      <vt:lpstr>3_Office 主题​​</vt:lpstr>
      <vt:lpstr>4_Office 主题​​</vt:lpstr>
      <vt:lpstr>5_Office 主题​​</vt:lpstr>
      <vt:lpstr>Office Theme</vt:lpstr>
      <vt:lpstr>1_Office 主题​​</vt:lpstr>
      <vt:lpstr>2_Office 主题​​</vt:lpstr>
      <vt:lpstr>PowerPoint 演示文稿</vt:lpstr>
      <vt:lpstr>任务五   财务成果的形成与分配业务的核算  </vt:lpstr>
      <vt:lpstr>核算内容</vt:lpstr>
      <vt:lpstr>制造业企业生产经营过程</vt:lpstr>
      <vt:lpstr>一、核算内容</vt:lpstr>
      <vt:lpstr>账户设置</vt:lpstr>
      <vt:lpstr>PowerPoint 演示文稿</vt:lpstr>
      <vt:lpstr>核算举例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欢 屠</dc:creator>
  <cp:lastModifiedBy>Alice</cp:lastModifiedBy>
  <cp:revision>4</cp:revision>
  <dcterms:created xsi:type="dcterms:W3CDTF">2025-04-06T08:19:00Z</dcterms:created>
  <dcterms:modified xsi:type="dcterms:W3CDTF">2025-06-09T14:01:47Z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16AA8E897FC141DF9BAB5D7484D3D201_12</vt:lpwstr>
  </property>
  <property fmtid="{D5CDD505-2E9C-101B-9397-08002B2CF9AE}" pid="3" name="KSOProductBuildVer">
    <vt:lpwstr>2052-12.1.0.21171</vt:lpwstr>
  </property>
</Properties>
</file>