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  <p:sldMasterId id="2147483660" r:id="rId2"/>
    <p:sldMasterId id="2147483672" r:id="rId3"/>
  </p:sldMasterIdLst>
  <p:notesMasterIdLst>
    <p:notesMasterId r:id="rId23"/>
  </p:notesMasterIdLst>
  <p:sldIdLst>
    <p:sldId id="256" r:id="rId4"/>
    <p:sldId id="271" r:id="rId5"/>
    <p:sldId id="258" r:id="rId6"/>
    <p:sldId id="272" r:id="rId7"/>
    <p:sldId id="273" r:id="rId8"/>
    <p:sldId id="274" r:id="rId9"/>
    <p:sldId id="260" r:id="rId10"/>
    <p:sldId id="275" r:id="rId11"/>
    <p:sldId id="276" r:id="rId12"/>
    <p:sldId id="277" r:id="rId13"/>
    <p:sldId id="278" r:id="rId14"/>
    <p:sldId id="279" r:id="rId15"/>
    <p:sldId id="280" r:id="rId16"/>
    <p:sldId id="281" r:id="rId17"/>
    <p:sldId id="282" r:id="rId18"/>
    <p:sldId id="283" r:id="rId19"/>
    <p:sldId id="284" r:id="rId20"/>
    <p:sldId id="285" r:id="rId21"/>
    <p:sldId id="335" r:id="rId22"/>
  </p:sldIdLst>
  <p:sldSz cx="9144000" cy="6858000" type="screen4x3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L="0"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L="457200"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L="914400"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L="1371600"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L="1828800"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L="2286000"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L="2743200"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L="3200400"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L="3657600"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548" userDrawn="1">
          <p15:clr>
            <a:srgbClr val="747775"/>
          </p15:clr>
        </p15:guide>
        <p15:guide id="2" pos="2880" userDrawn="1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howGuides="1">
      <p:cViewPr varScale="1">
        <p:scale>
          <a:sx n="108" d="100"/>
          <a:sy n="108" d="100"/>
        </p:scale>
        <p:origin x="1704" y="96"/>
      </p:cViewPr>
      <p:guideLst>
        <p:guide orient="horz" pos="1548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presProps" Target="presProp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30.07.2026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endParaRPr kumimoji="0" sz="12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panose="020B0604020202020204"/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cs-CZ" sz="12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cs typeface="Arial" panose="020B0604020202020204"/>
                <a:sym typeface="Arial" panose="020B0604020202020204"/>
              </a:rPr>
              <a:t>‹#›</a:t>
            </a: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>
              <a:rPr lang="cs-CZ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60675" y="512763"/>
            <a:ext cx="342265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wrap="square" lIns="91440" tIns="45720" rIns="91440" bIns="45720" rtlCol="0" anchor="t">
            <a:normAutofit/>
          </a:bodyPr>
          <a:lstStyle>
            <a:lvl1pPr algn="l">
              <a:lnSpc>
                <a:spcPct val="100000"/>
              </a:lnSpc>
              <a:defRPr sz="1200" b="0" i="0" u="none" strike="noStrike"/>
            </a:lvl1pPr>
          </a:lstStyle>
          <a:p>
            <a:pPr marL="0" indent="0" algn="l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rPr>
              <a:t>Click to add text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>
              <a:rPr lang="cs-CZ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4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3.xml"/><Relationship Id="rId4" Type="http://schemas.microsoft.com/office/2007/relationships/hdphoto" Target="../media/hdphoto3.wdp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幻灯片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hape 30"/>
          <p:cNvSpPr txBox="1">
            <a:spLocks noGrp="1"/>
          </p:cNvSpPr>
          <p:nvPr>
            <p:ph type="ctrTitle"/>
          </p:nvPr>
        </p:nvSpPr>
        <p:spPr>
          <a:xfrm>
            <a:off x="1143000" y="841772"/>
            <a:ext cx="68580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3" name="Shape 31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3pPr>
            <a:lvl4pPr lvl="3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Shape 3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5" name="Shape 3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6" name="Shape 3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竖排文字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4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0" name="Shape 50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1" name="Shape 5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2" name="Shape 5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3" name="Shape 5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竖排标题与文本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15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6" name="Shape 16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77" name="Shape 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8" name="Shape 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79" name="Shape 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6" hasCustomPrompt="1"/>
          </p:nvPr>
        </p:nvSpPr>
        <p:spPr>
          <a:xfrm>
            <a:off x="685800" y="1122363"/>
            <a:ext cx="7772400" cy="23876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Autofit/>
          </a:bodyPr>
          <a:lstStyle>
            <a:lvl1pPr algn="ctr">
              <a:lnSpc>
                <a:spcPct val="92000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92000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7" hasCustomPrompt="1"/>
          </p:nvPr>
        </p:nvSpPr>
        <p:spPr>
          <a:xfrm>
            <a:off x="1143000" y="3602038"/>
            <a:ext cx="6858000" cy="165576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ctr">
              <a:lnSpc>
                <a:spcPct val="92000"/>
              </a:lnSpc>
              <a:defRPr sz="2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92000"/>
              </a:lnSpc>
              <a:spcBef>
                <a:spcPts val="1000"/>
              </a:spcBef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单击此处编辑母版副标题样式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8"/>
          </p:nvPr>
        </p:nvSpPr>
        <p:spPr>
          <a:xfrm>
            <a:off x="27071" y="6488614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5" name="AutoShape 5"/>
          <p:cNvSpPr>
            <a:spLocks noGrp="1"/>
          </p:cNvSpPr>
          <p:nvPr>
            <p:ph type="body" sz="quarter" idx="9" hasCustomPrompt="1"/>
          </p:nvPr>
        </p:nvSpPr>
        <p:spPr>
          <a:xfrm>
            <a:off x="3028950" y="6477000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0"/>
          </p:nvPr>
        </p:nvSpPr>
        <p:spPr>
          <a:xfrm>
            <a:off x="6457950" y="6484937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  <p:sp>
        <p:nvSpPr>
          <p:cNvPr id="7" name="AutoShape 7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39999"/>
            </a:srgbClr>
          </a:solidFill>
          <a:ln w="12700">
            <a:noFill/>
            <a:prstDash val="solid"/>
            <a:miter lim="8000000"/>
          </a:ln>
        </p:spPr>
        <p:txBody>
          <a:bodyPr wrap="none" lIns="91440" tIns="45720" rIns="91440" bIns="4572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endParaRPr lang="en-US" sz="1100"/>
          </a:p>
        </p:txBody>
      </p:sp>
      <p:pic>
        <p:nvPicPr>
          <p:cNvPr id="8" name="Picture 8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0" y="0"/>
            <a:ext cx="9144000" cy="1210567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8026400" y="147574"/>
            <a:ext cx="915418" cy="915418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4">
            <a:grayscl/>
          </a:blip>
          <a:srcRect/>
          <a:stretch>
            <a:fillRect/>
          </a:stretch>
        </p:blipFill>
        <p:spPr>
          <a:xfrm>
            <a:off x="6670909" y="6508069"/>
            <a:ext cx="2446020" cy="318860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1" hasCustomPrompt="1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2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3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4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15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16" hasCustomPrompt="1"/>
          </p:nvPr>
        </p:nvSpPr>
        <p:spPr>
          <a:xfrm>
            <a:off x="623888" y="1709739"/>
            <a:ext cx="7886700" cy="285273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60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60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17"/>
          </p:nvPr>
        </p:nvSpPr>
        <p:spPr>
          <a:xfrm>
            <a:off x="623888" y="4589464"/>
            <a:ext cx="7886700" cy="150018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algn="l">
              <a:lnSpc>
                <a:spcPct val="92000"/>
              </a:lnSpc>
              <a:defRPr sz="2400" b="0" i="0" u="none" strike="noStrike" spc="0">
                <a:solidFill>
                  <a:srgbClr val="767676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400" b="0" i="0" u="none" strike="noStrike">
                <a:solidFill>
                  <a:srgbClr val="767676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18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5" name="AutoShape 5"/>
          <p:cNvSpPr>
            <a:spLocks noGrp="1"/>
          </p:cNvSpPr>
          <p:nvPr>
            <p:ph type="body" sz="quarter" idx="19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0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21" hasCustomPrompt="1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22"/>
          </p:nvPr>
        </p:nvSpPr>
        <p:spPr>
          <a:xfrm>
            <a:off x="628650" y="1825625"/>
            <a:ext cx="38862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23"/>
          </p:nvPr>
        </p:nvSpPr>
        <p:spPr>
          <a:xfrm>
            <a:off x="4629150" y="1825625"/>
            <a:ext cx="38862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24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6" name="AutoShape 6"/>
          <p:cNvSpPr>
            <a:spLocks noGrp="1"/>
          </p:cNvSpPr>
          <p:nvPr>
            <p:ph type="body" sz="quarter" idx="25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26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27" hasCustomPrompt="1"/>
          </p:nvPr>
        </p:nvSpPr>
        <p:spPr>
          <a:xfrm>
            <a:off x="629841" y="365126"/>
            <a:ext cx="78867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28"/>
          </p:nvPr>
        </p:nvSpPr>
        <p:spPr>
          <a:xfrm>
            <a:off x="629842" y="1681163"/>
            <a:ext cx="3868340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2400" b="1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400" b="1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29"/>
          </p:nvPr>
        </p:nvSpPr>
        <p:spPr>
          <a:xfrm>
            <a:off x="629842" y="2505075"/>
            <a:ext cx="3868340" cy="3684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0"/>
          </p:nvPr>
        </p:nvSpPr>
        <p:spPr>
          <a:xfrm>
            <a:off x="4629150" y="1681163"/>
            <a:ext cx="3887391" cy="82391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Autofit/>
          </a:bodyPr>
          <a:lstStyle>
            <a:lvl1pPr algn="l">
              <a:lnSpc>
                <a:spcPct val="92000"/>
              </a:lnSpc>
              <a:defRPr sz="2400" b="1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2400" b="1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31"/>
          </p:nvPr>
        </p:nvSpPr>
        <p:spPr>
          <a:xfrm>
            <a:off x="4629150" y="2505075"/>
            <a:ext cx="3887391" cy="3684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3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8" name="AutoShape 8"/>
          <p:cNvSpPr>
            <a:spLocks noGrp="1"/>
          </p:cNvSpPr>
          <p:nvPr>
            <p:ph type="body" sz="quarter" idx="33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9" name="AutoShape 9"/>
          <p:cNvSpPr>
            <a:spLocks noGrp="1"/>
          </p:cNvSpPr>
          <p:nvPr>
            <p:ph type="body" sz="quarter" idx="3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5" hasCustomPrompt="1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36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37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38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39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0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1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42" hasCustomPrompt="1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32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43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rmAutofit/>
          </a:bodyPr>
          <a:lstStyle>
            <a:lvl1pPr marL="635000" indent="-406400" algn="l">
              <a:lnSpc>
                <a:spcPct val="92000"/>
              </a:lnSpc>
              <a:defRPr sz="32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1041400" indent="-355600"/>
            <a:lvl3pPr marL="1447800" indent="-304800"/>
            <a:lvl4pPr marL="1854200" indent="-254000"/>
            <a:lvl5pPr marL="2311400" indent="-254000"/>
            <a:lvl6pPr marL="2768600" indent="-254000"/>
            <a:lvl7pPr marL="3225800" indent="-254000"/>
            <a:lvl8pPr marL="3683000" indent="-254000"/>
            <a:lvl9pPr marL="4140200" indent="-2540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32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44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16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16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45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6" name="AutoShape 6"/>
          <p:cNvSpPr>
            <a:spLocks noGrp="1"/>
          </p:cNvSpPr>
          <p:nvPr>
            <p:ph type="body" sz="quarter" idx="46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47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标题和内容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Shape 54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19" name="Shape 5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20" name="Shape 5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1" name="Shape 5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2" name="Shape 5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48" hasCustomPrompt="1"/>
          </p:nvPr>
        </p:nvSpPr>
        <p:spPr>
          <a:xfrm>
            <a:off x="629841" y="457200"/>
            <a:ext cx="2949178" cy="16002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b">
            <a:normAutofit/>
          </a:bodyPr>
          <a:lstStyle>
            <a:lvl1pPr algn="l">
              <a:lnSpc>
                <a:spcPct val="92000"/>
              </a:lnSpc>
              <a:defRPr sz="32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32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pic" sz="quarter" idx="49"/>
          </p:nvPr>
        </p:nvSpPr>
        <p:spPr>
          <a:xfrm>
            <a:off x="3887391" y="987426"/>
            <a:ext cx="4629150" cy="48736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lIns="63500" tIns="63500" rIns="63500" bIns="63500" anchor="ctr"/>
          <a:lstStyle>
            <a:lvl1pPr algn="ctr">
              <a:defRPr sz="16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algn="ctr"/>
            <a:endParaRPr/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0"/>
          </p:nvPr>
        </p:nvSpPr>
        <p:spPr>
          <a:xfrm>
            <a:off x="629841" y="2057400"/>
            <a:ext cx="2949178" cy="381158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t">
            <a:noAutofit/>
          </a:bodyPr>
          <a:lstStyle>
            <a:lvl1pPr algn="l">
              <a:lnSpc>
                <a:spcPct val="92000"/>
              </a:lnSpc>
              <a:defRPr sz="16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  <a:spcBef>
                <a:spcPts val="1000"/>
              </a:spcBef>
            </a:pPr>
            <a:r>
              <a:rPr lang="en-US" sz="16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1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6" name="AutoShape 6"/>
          <p:cNvSpPr>
            <a:spLocks noGrp="1"/>
          </p:cNvSpPr>
          <p:nvPr>
            <p:ph type="body" sz="quarter" idx="52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7" name="AutoShape 7"/>
          <p:cNvSpPr>
            <a:spLocks noGrp="1"/>
          </p:cNvSpPr>
          <p:nvPr>
            <p:ph type="body" sz="quarter" idx="53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4" hasCustomPrompt="1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55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wrap="square" lIns="91440" tIns="45720" rIns="91440" bIns="45720" anchor="t">
            <a:norm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56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5" name="AutoShape 5"/>
          <p:cNvSpPr>
            <a:spLocks noGrp="1"/>
          </p:cNvSpPr>
          <p:nvPr>
            <p:ph type="body" sz="quarter" idx="57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58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>
            <a:spLocks noGrp="1"/>
          </p:cNvSpPr>
          <p:nvPr>
            <p:ph type="body" sz="quarter" idx="59" hasCustomPrompt="1"/>
          </p:nvPr>
        </p:nvSpPr>
        <p:spPr>
          <a:xfrm>
            <a:off x="6543675" y="365125"/>
            <a:ext cx="1971675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wrap="square" lIns="91440" tIns="45720" rIns="91440" bIns="45720" anchor="ctr">
            <a:normAutofit/>
          </a:bodyPr>
          <a:lstStyle>
            <a:lvl1pPr algn="l">
              <a:lnSpc>
                <a:spcPct val="92000"/>
              </a:lnSpc>
              <a:defRPr sz="44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l">
              <a:lnSpc>
                <a:spcPct val="92000"/>
              </a:lnSpc>
            </a:pPr>
            <a:r>
              <a:rPr lang="en-US" sz="4400" b="0" i="0" u="none" strike="noStrike">
                <a:solidFill>
                  <a:srgbClr val="000000"/>
                </a:solidFill>
                <a:latin typeface="等线 Light" panose="02010600030101010101" charset="-122"/>
                <a:ea typeface="等线 Light" panose="02010600030101010101" charset="-122"/>
                <a:cs typeface="等线 Light" panose="02010600030101010101" charset="-122"/>
                <a:sym typeface="等线 Light" panose="02010600030101010101" charset="-122"/>
              </a:rPr>
              <a:t>单击此处编辑母版标题样式</a:t>
            </a:r>
          </a:p>
        </p:txBody>
      </p:sp>
      <p:sp>
        <p:nvSpPr>
          <p:cNvPr id="3" name="AutoShape 3"/>
          <p:cNvSpPr>
            <a:spLocks noGrp="1"/>
          </p:cNvSpPr>
          <p:nvPr>
            <p:ph type="body" sz="quarter" idx="60"/>
          </p:nvPr>
        </p:nvSpPr>
        <p:spPr>
          <a:xfrm>
            <a:off x="628650" y="365125"/>
            <a:ext cx="5800725" cy="5811838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eaVert" wrap="square" lIns="91440" tIns="45720" rIns="91440" bIns="45720" anchor="t">
            <a:normAutofit/>
          </a:bodyPr>
          <a:lstStyle>
            <a:lvl1pPr marL="584200" indent="-355600" algn="l">
              <a:lnSpc>
                <a:spcPct val="92000"/>
              </a:lnSpc>
              <a:defRPr sz="2800" b="0" i="0" u="none" strike="noStrike" spc="0">
                <a:solidFill>
                  <a:srgbClr val="000000">
                    <a:alpha val="100000"/>
                  </a:srgbClr>
                </a:solidFill>
                <a:latin typeface="Noto Sans SC"/>
              </a:defRPr>
            </a:lvl1pPr>
            <a:lvl2pPr marL="990600" indent="-304800"/>
            <a:lvl3pPr marL="1397000" indent="-254000"/>
            <a:lvl4pPr marL="1828800" indent="-228600"/>
            <a:lvl5pPr marL="2286000" indent="-228600"/>
            <a:lvl6pPr marL="2743200" indent="-228600"/>
            <a:lvl7pPr marL="3200400" indent="-228600"/>
            <a:lvl8pPr marL="3657600" indent="-228600"/>
            <a:lvl9pPr marL="4114800" indent="-228600"/>
          </a:lstStyle>
          <a:p>
            <a:pPr marL="228600" indent="-228600" algn="l">
              <a:lnSpc>
                <a:spcPct val="92000"/>
              </a:lnSpc>
              <a:spcBef>
                <a:spcPts val="10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单击此处编辑母版文本样式</a:t>
            </a:r>
          </a:p>
          <a:p>
            <a:pPr marL="685800" lvl="1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4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二级</a:t>
            </a:r>
          </a:p>
          <a:p>
            <a:pPr marL="1143000" lvl="2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20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三级</a:t>
            </a:r>
          </a:p>
          <a:p>
            <a:pPr marL="1600200" lvl="3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四级</a:t>
            </a:r>
          </a:p>
          <a:p>
            <a:pPr marL="2057400" lvl="4" indent="-228600" algn="l">
              <a:lnSpc>
                <a:spcPct val="92000"/>
              </a:lnSpc>
              <a:spcBef>
                <a:spcPts val="500"/>
              </a:spcBef>
              <a:buClr>
                <a:srgbClr val="000000"/>
              </a:buClr>
              <a:buFont typeface="Arial" panose="020B0604020202020204"/>
              <a:buChar char="•"/>
            </a:pPr>
            <a:r>
              <a:rPr lang="en-US" sz="1800" b="0" i="0" u="none" strike="noStrike">
                <a:solidFill>
                  <a:srgbClr val="000000"/>
                </a:solidFill>
                <a:latin typeface="等线" panose="02010600030101010101" charset="-122"/>
                <a:ea typeface="等线" panose="02010600030101010101" charset="-122"/>
                <a:cs typeface="等线" panose="02010600030101010101" charset="-122"/>
                <a:sym typeface="等线" panose="02010600030101010101" charset="-122"/>
              </a:rPr>
              <a:t>五级</a:t>
            </a:r>
          </a:p>
        </p:txBody>
      </p:sp>
      <p:sp>
        <p:nvSpPr>
          <p:cNvPr id="4" name="AutoShape 4"/>
          <p:cNvSpPr>
            <a:spLocks noGrp="1"/>
          </p:cNvSpPr>
          <p:nvPr>
            <p:ph type="body" sz="quarter" idx="61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l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l"/>
            <a:endParaRPr/>
          </a:p>
        </p:txBody>
      </p:sp>
      <p:sp>
        <p:nvSpPr>
          <p:cNvPr id="5" name="AutoShape 5"/>
          <p:cNvSpPr>
            <a:spLocks noGrp="1"/>
          </p:cNvSpPr>
          <p:nvPr>
            <p:ph type="body" sz="quarter" idx="62" hasCustomPrompt="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vert="horz" wrap="square" lIns="91440" tIns="45720" rIns="91440" bIns="45720" anchor="ctr">
            <a:noAutofit/>
          </a:bodyPr>
          <a:lstStyle>
            <a:lvl1pPr algn="ctr">
              <a:lnSpc>
                <a:spcPct val="100000"/>
              </a:lnSpc>
              <a:defRPr sz="1200" b="0" i="0" u="none" strike="noStrike" spc="0">
                <a:solidFill>
                  <a:srgbClr val="1F2329">
                    <a:alpha val="100000"/>
                  </a:srgbClr>
                </a:solidFill>
                <a:latin typeface="Noto Sans SC"/>
              </a:defRPr>
            </a:lvl1pPr>
          </a:lstStyle>
          <a:p>
            <a:pPr marL="0" indent="0" algn="ctr">
              <a:lnSpc>
                <a:spcPct val="100000"/>
              </a:lnSpc>
            </a:pPr>
            <a:r>
              <a:rPr lang="en-US" sz="1200" b="0" i="0" u="none" strike="noStrike">
                <a:solidFill>
                  <a:srgbClr val="767676"/>
                </a:solidFill>
                <a:latin typeface="Aptos"/>
                <a:ea typeface="Aptos"/>
                <a:cs typeface="Aptos"/>
                <a:sym typeface="Aptos"/>
              </a:rPr>
              <a:t>Footer</a:t>
            </a:r>
          </a:p>
        </p:txBody>
      </p:sp>
      <p:sp>
        <p:nvSpPr>
          <p:cNvPr id="6" name="AutoShape 6"/>
          <p:cNvSpPr>
            <a:spLocks noGrp="1"/>
          </p:cNvSpPr>
          <p:nvPr>
            <p:ph type="body" sz="quarter" idx="63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anchor="ctr">
            <a:noAutofit/>
          </a:bodyPr>
          <a:lstStyle>
            <a:lvl1pPr algn="r">
              <a:lnSpc>
                <a:spcPct val="100000"/>
              </a:lnSpc>
              <a:defRPr sz="1200" b="0" i="0" u="none" strike="noStrike" spc="0">
                <a:solidFill>
                  <a:srgbClr val="767676">
                    <a:alpha val="100000"/>
                  </a:srgbClr>
                </a:solidFill>
                <a:latin typeface="Aptos"/>
              </a:defRPr>
            </a:lvl1pPr>
          </a:lstStyle>
          <a:p>
            <a:pPr algn="r"/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27071" y="6488614"/>
            <a:ext cx="2057400" cy="365125"/>
          </a:xfrm>
        </p:spPr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477000"/>
            <a:ext cx="3086100" cy="365125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484937"/>
            <a:ext cx="2057400" cy="365125"/>
          </a:xfrm>
        </p:spPr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11" name="图片 10"/>
          <p:cNvPicPr>
            <a:picLocks noChangeAspect="1"/>
          </p:cNvPicPr>
          <p:nvPr userDrawn="1"/>
        </p:nvPicPr>
        <p:blipFill>
          <a:blip r:embed="rId2" cstate="screen"/>
          <a:stretch>
            <a:fillRect/>
          </a:stretch>
        </p:blipFill>
        <p:spPr>
          <a:xfrm>
            <a:off x="0" y="0"/>
            <a:ext cx="9144000" cy="1207204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19" b="99063" l="625" r="99688">
                        <a14:foregroundMark x1="32344" y1="11563" x2="16250" y2="21094"/>
                        <a14:foregroundMark x1="16250" y1="21094" x2="8594" y2="35781"/>
                        <a14:foregroundMark x1="8594" y1="35781" x2="9219" y2="55625"/>
                        <a14:foregroundMark x1="9219" y1="55625" x2="14375" y2="68750"/>
                        <a14:foregroundMark x1="14375" y1="68750" x2="23906" y2="77500"/>
                        <a14:foregroundMark x1="23906" y1="77500" x2="52656" y2="86250"/>
                        <a14:foregroundMark x1="52656" y1="86250" x2="67188" y2="85313"/>
                        <a14:foregroundMark x1="67188" y1="85313" x2="72813" y2="82969"/>
                        <a14:foregroundMark x1="56094" y1="7656" x2="31563" y2="10781"/>
                        <a14:foregroundMark x1="31563" y1="10781" x2="12500" y2="18281"/>
                        <a14:foregroundMark x1="12500" y1="18281" x2="7344" y2="25625"/>
                        <a14:foregroundMark x1="7344" y1="25625" x2="6250" y2="52969"/>
                        <a14:foregroundMark x1="6250" y1="52969" x2="9844" y2="65781"/>
                        <a14:foregroundMark x1="9844" y1="65781" x2="26563" y2="84844"/>
                        <a14:foregroundMark x1="26563" y1="84844" x2="55781" y2="89688"/>
                        <a14:foregroundMark x1="55781" y1="89688" x2="67969" y2="88750"/>
                        <a14:foregroundMark x1="67969" y1="88750" x2="77500" y2="85313"/>
                        <a14:foregroundMark x1="77500" y1="85313" x2="85781" y2="75781"/>
                        <a14:foregroundMark x1="85781" y1="75781" x2="91094" y2="63750"/>
                        <a14:foregroundMark x1="91094" y1="63750" x2="92188" y2="43125"/>
                        <a14:foregroundMark x1="92188" y1="43125" x2="89531" y2="31875"/>
                        <a14:foregroundMark x1="89531" y1="31875" x2="75000" y2="15000"/>
                        <a14:foregroundMark x1="75000" y1="15000" x2="51094" y2="9063"/>
                        <a14:foregroundMark x1="80000" y1="25313" x2="41094" y2="24531"/>
                        <a14:foregroundMark x1="41094" y1="24531" x2="24063" y2="49375"/>
                        <a14:foregroundMark x1="24063" y1="49375" x2="45469" y2="64844"/>
                        <a14:foregroundMark x1="45469" y1="64844" x2="70156" y2="47656"/>
                        <a14:foregroundMark x1="70156" y1="47656" x2="46094" y2="31563"/>
                        <a14:foregroundMark x1="46094" y1="31563" x2="23594" y2="41719"/>
                        <a14:foregroundMark x1="23594" y1="41719" x2="22813" y2="43750"/>
                        <a14:foregroundMark x1="69688" y1="33594" x2="56406" y2="24844"/>
                        <a14:foregroundMark x1="56406" y1="24844" x2="26563" y2="21406"/>
                        <a14:foregroundMark x1="26563" y1="21406" x2="14844" y2="48125"/>
                        <a14:foregroundMark x1="14844" y1="48125" x2="45938" y2="75938"/>
                        <a14:foregroundMark x1="45938" y1="75938" x2="68906" y2="46875"/>
                        <a14:foregroundMark x1="68906" y1="46875" x2="27187" y2="27031"/>
                        <a14:foregroundMark x1="27187" y1="27031" x2="5781" y2="47813"/>
                        <a14:foregroundMark x1="5781" y1="47813" x2="11563" y2="53438"/>
                        <a14:foregroundMark x1="59531" y1="26094" x2="47969" y2="30156"/>
                        <a14:foregroundMark x1="47969" y1="30156" x2="38594" y2="63750"/>
                        <a14:foregroundMark x1="38594" y1="63750" x2="84688" y2="66406"/>
                        <a14:foregroundMark x1="84688" y1="66406" x2="68281" y2="32344"/>
                        <a14:foregroundMark x1="68281" y1="32344" x2="37031" y2="37969"/>
                        <a14:foregroundMark x1="37031" y1="37969" x2="34219" y2="42656"/>
                        <a14:foregroundMark x1="72188" y1="52344" x2="64375" y2="52344"/>
                        <a14:foregroundMark x1="64375" y1="52344" x2="59531" y2="64688"/>
                        <a14:foregroundMark x1="59531" y1="64688" x2="74063" y2="50469"/>
                        <a14:foregroundMark x1="74063" y1="50469" x2="54219" y2="49531"/>
                        <a14:foregroundMark x1="54219" y1="49531" x2="47813" y2="55625"/>
                        <a14:foregroundMark x1="57656" y1="46719" x2="49219" y2="49844"/>
                        <a14:foregroundMark x1="49219" y1="49844" x2="36406" y2="66250"/>
                        <a14:foregroundMark x1="36406" y1="66250" x2="53750" y2="78750"/>
                        <a14:foregroundMark x1="53750" y1="78750" x2="71719" y2="62813"/>
                        <a14:foregroundMark x1="71719" y1="62813" x2="39063" y2="47344"/>
                        <a14:foregroundMark x1="39063" y1="47344" x2="24375" y2="58438"/>
                        <a14:foregroundMark x1="24375" y1="58438" x2="35938" y2="66719"/>
                        <a14:foregroundMark x1="35938" y1="66719" x2="40781" y2="67188"/>
                        <a14:foregroundMark x1="50781" y1="37969" x2="42656" y2="38906"/>
                        <a14:foregroundMark x1="42656" y1="38906" x2="32656" y2="54219"/>
                        <a14:foregroundMark x1="32656" y1="54219" x2="55156" y2="44688"/>
                        <a14:foregroundMark x1="55156" y1="44688" x2="32500" y2="34063"/>
                        <a14:foregroundMark x1="32500" y1="34063" x2="25625" y2="39063"/>
                        <a14:foregroundMark x1="40156" y1="56406" x2="22813" y2="68906"/>
                        <a14:foregroundMark x1="22813" y1="68906" x2="47656" y2="82031"/>
                        <a14:foregroundMark x1="47656" y1="82031" x2="38438" y2="54063"/>
                        <a14:foregroundMark x1="38438" y1="54063" x2="21250" y2="55000"/>
                        <a14:foregroundMark x1="11719" y1="28906" x2="16719" y2="37188"/>
                        <a14:foregroundMark x1="16719" y1="37188" x2="17656" y2="27344"/>
                        <a14:foregroundMark x1="17656" y1="27344" x2="12812" y2="31250"/>
                        <a14:foregroundMark x1="5781" y1="34063" x2="781" y2="43594"/>
                        <a14:foregroundMark x1="781" y1="43594" x2="7969" y2="39844"/>
                        <a14:foregroundMark x1="7969" y1="39844" x2="6250" y2="38906"/>
                        <a14:foregroundMark x1="37031" y1="81719" x2="29063" y2="85781"/>
                        <a14:foregroundMark x1="29063" y1="85781" x2="33750" y2="93750"/>
                        <a14:foregroundMark x1="33750" y1="93750" x2="45313" y2="96875"/>
                        <a14:foregroundMark x1="45313" y1="96875" x2="58750" y2="95469"/>
                        <a14:foregroundMark x1="58750" y1="95469" x2="62031" y2="91406"/>
                        <a14:foregroundMark x1="48750" y1="87031" x2="46094" y2="86875"/>
                        <a14:foregroundMark x1="43438" y1="96250" x2="55156" y2="99063"/>
                        <a14:foregroundMark x1="55156" y1="99063" x2="61875" y2="96875"/>
                        <a14:foregroundMark x1="88906" y1="25781" x2="95000" y2="41406"/>
                        <a14:foregroundMark x1="95000" y1="41406" x2="90781" y2="63438"/>
                        <a14:foregroundMark x1="90781" y1="63438" x2="90313" y2="58125"/>
                        <a14:foregroundMark x1="36406" y1="8281" x2="48594" y2="3281"/>
                        <a14:foregroundMark x1="48594" y1="3281" x2="62656" y2="5000"/>
                        <a14:foregroundMark x1="62656" y1="5000" x2="71094" y2="10156"/>
                        <a14:foregroundMark x1="71094" y1="10156" x2="61719" y2="11406"/>
                        <a14:foregroundMark x1="61719" y1="11406" x2="52812" y2="9219"/>
                        <a14:foregroundMark x1="40156" y1="2969" x2="51094" y2="1719"/>
                        <a14:foregroundMark x1="51094" y1="1719" x2="59375" y2="2500"/>
                        <a14:foregroundMark x1="94063" y1="32969" x2="99375" y2="41719"/>
                        <a14:foregroundMark x1="99166" y1="43200" x2="96250" y2="63906"/>
                        <a14:foregroundMark x1="96250" y1="63906" x2="90781" y2="50000"/>
                        <a14:foregroundMark x1="90781" y1="50000" x2="91094" y2="36250"/>
                        <a14:foregroundMark x1="91094" y1="36250" x2="90625" y2="34531"/>
                        <a14:foregroundMark x1="67344" y1="20156" x2="86094" y2="28906"/>
                        <a14:foregroundMark x1="86094" y1="28906" x2="72188" y2="23906"/>
                        <a14:foregroundMark x1="72188" y1="23906" x2="71250" y2="20469"/>
                        <a14:foregroundMark x1="94375" y1="29063" x2="98594" y2="39375"/>
                        <a14:foregroundMark x1="98524" y1="43271" x2="98281" y2="56875"/>
                        <a14:foregroundMark x1="98594" y1="39375" x2="98550" y2="41844"/>
                        <a14:foregroundMark x1="98281" y1="56875" x2="96563" y2="64844"/>
                        <a14:foregroundMark x1="96563" y1="64844" x2="89688" y2="54219"/>
                        <a14:foregroundMark x1="89688" y1="54219" x2="88438" y2="36719"/>
                        <a14:foregroundMark x1="88438" y1="36719" x2="91719" y2="29375"/>
                        <a14:foregroundMark x1="91719" y1="29375" x2="94844" y2="29063"/>
                        <a14:foregroundMark x1="98438" y1="43594" x2="99688" y2="54531"/>
                        <a14:foregroundMark x1="99688" y1="54531" x2="98594" y2="60781"/>
                        <a14:backgroundMark x1="99688" y1="41719" x2="99844" y2="43125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7999386" y="71826"/>
            <a:ext cx="1031927" cy="1031927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节标题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Shape 59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Arial" panose="020B0604020202020204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5" name="Shape 60"/>
          <p:cNvSpPr txBox="1">
            <a:spLocks noGrp="1"/>
          </p:cNvSpPr>
          <p:nvPr>
            <p:ph type="body" idx="1"/>
          </p:nvPr>
        </p:nvSpPr>
        <p:spPr>
          <a:xfrm>
            <a:off x="623888" y="3442097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Shape 6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7" name="Shape 6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28" name="Shape 6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两栏内容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9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1" name="Shape 10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2" name="Shape 11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33" name="Shape 1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4" name="Shape 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5" name="Shape 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较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Shape 35"/>
          <p:cNvSpPr txBox="1">
            <a:spLocks noGrp="1"/>
          </p:cNvSpPr>
          <p:nvPr>
            <p:ph type="title"/>
          </p:nvPr>
        </p:nvSpPr>
        <p:spPr>
          <a:xfrm>
            <a:off x="629841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38" name="Shape 36"/>
          <p:cNvSpPr txBox="1">
            <a:spLocks noGrp="1"/>
          </p:cNvSpPr>
          <p:nvPr>
            <p:ph type="body" idx="1"/>
          </p:nvPr>
        </p:nvSpPr>
        <p:spPr>
          <a:xfrm>
            <a:off x="629841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Shape 37"/>
          <p:cNvSpPr txBox="1">
            <a:spLocks noGrp="1"/>
          </p:cNvSpPr>
          <p:nvPr>
            <p:ph type="body" idx="2"/>
          </p:nvPr>
        </p:nvSpPr>
        <p:spPr>
          <a:xfrm>
            <a:off x="629841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0" name="Shape 3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 b="1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Shape 39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175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1pPr>
            <a:lvl2pPr marL="914400" lvl="1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2pPr>
            <a:lvl3pPr marL="1371600" lvl="2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3pPr>
            <a:lvl4pPr marL="1828800" lvl="3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4pPr>
            <a:lvl5pPr marL="2286000" lvl="4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5pPr>
            <a:lvl6pPr marL="2743200" lvl="5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6pPr>
            <a:lvl7pPr marL="3200400" lvl="6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7pPr>
            <a:lvl8pPr marL="3657600" lvl="7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8pPr>
            <a:lvl9pPr marL="4114800" lvl="8" indent="-3175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/>
            </a:lvl9pPr>
          </a:lstStyle>
          <a:p>
            <a:endParaRPr/>
          </a:p>
        </p:txBody>
      </p:sp>
      <p:sp>
        <p:nvSpPr>
          <p:cNvPr id="42" name="Shape 4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3" name="Shape 4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4" name="Shape 4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仅标题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Shape 20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7" name="Shape 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8" name="Shape 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49" name="Shape 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空白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2" name="Shape 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3" name="Shape 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内容与标题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Shape 43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6" name="Shape 44"/>
          <p:cNvSpPr txBox="1">
            <a:spLocks noGrp="1"/>
          </p:cNvSpPr>
          <p:nvPr>
            <p:ph type="body" idx="1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3810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Shape 45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58" name="Shape 4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59" name="Shape 4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0" name="Shape 4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图片与标题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Shape 24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 panose="020B0604020202020204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3" name="Shape 25"/>
          <p:cNvSpPr>
            <a:spLocks noGrp="1"/>
          </p:cNvSpPr>
          <p:nvPr>
            <p:ph type="pic" idx="2"/>
          </p:nvPr>
        </p:nvSpPr>
        <p:spPr>
          <a:xfrm>
            <a:off x="3887391" y="740569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Shape 26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  <a:defRPr sz="1100"/>
            </a:lvl2pPr>
            <a:lvl3pPr marL="1371600" lvl="2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4pPr>
            <a:lvl5pPr marL="2286000" lvl="4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5pPr>
            <a:lvl6pPr marL="2743200" lvl="5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6pPr>
            <a:lvl7pPr marL="3200400" lvl="6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7pPr>
            <a:lvl8pPr marL="3657600" lvl="7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8pPr>
            <a:lvl9pPr marL="4114800" lvl="8" indent="-22860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800"/>
              <a:buNone/>
              <a:defRPr sz="800"/>
            </a:lvl9pPr>
          </a:lstStyle>
          <a:p>
            <a:endParaRPr/>
          </a:p>
        </p:txBody>
      </p:sp>
      <p:sp>
        <p:nvSpPr>
          <p:cNvPr id="65" name="Shape 2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6" name="Shape 2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100"/>
              <a:buNone/>
              <a:defRPr/>
            </a:lvl9pPr>
          </a:lstStyle>
          <a:p>
            <a:endParaRPr/>
          </a:p>
        </p:txBody>
      </p:sp>
      <p:sp>
        <p:nvSpPr>
          <p:cNvPr id="67" name="Shape 2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17" Type="http://schemas.microsoft.com/office/2007/relationships/hdphoto" Target="../media/hdphoto2.wdp"/><Relationship Id="rId2" Type="http://schemas.openxmlformats.org/officeDocument/2006/relationships/slideLayout" Target="../slideLayouts/slideLayout24.xml"/><Relationship Id="rId16" Type="http://schemas.openxmlformats.org/officeDocument/2006/relationships/image" Target="../media/image3.png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5" Type="http://schemas.microsoft.com/office/2007/relationships/hdphoto" Target="../media/hdphoto1.wdp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1"/>
          <p:cNvSpPr txBox="1"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Arial" panose="020B0604020202020204"/>
              <a:buNone/>
              <a:defRPr sz="33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2pPr>
            <a:lvl3pPr lvl="2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3pPr>
            <a:lvl4pPr lvl="3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4pPr>
            <a:lvl5pPr lvl="4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5pPr>
            <a:lvl6pPr lvl="5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6pPr>
            <a:lvl7pPr lvl="6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7pPr>
            <a:lvl8pPr lvl="7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8pPr>
            <a:lvl9pPr lvl="8">
              <a:spcBef>
                <a:spcPts val="0"/>
              </a:spcBef>
              <a:spcAft>
                <a:spcPts val="0"/>
              </a:spcAft>
              <a:buSzPts val="1100"/>
              <a:buNone/>
              <a:defRPr sz="1400"/>
            </a:lvl9pPr>
          </a:lstStyle>
          <a:p>
            <a:endParaRPr/>
          </a:p>
        </p:txBody>
      </p:sp>
      <p:sp>
        <p:nvSpPr>
          <p:cNvPr id="7" name="Shape 2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t" anchorCtr="0">
            <a:norm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80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 panose="020B0604020202020204"/>
              <a:buChar char="•"/>
              <a:defRPr sz="21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 panose="020B0604020202020204"/>
              <a:buChar char="•"/>
              <a:defRPr sz="18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 panose="020B0604020202020204"/>
              <a:buChar char="•"/>
              <a:defRPr sz="15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1828800" marR="0" lvl="3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2286000" marR="0" lvl="4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2743200" marR="0" lvl="5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3200400" marR="0" lvl="6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3657600" marR="0" lvl="7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4114800" marR="0" lvl="8" indent="-31750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 panose="020B0604020202020204"/>
              <a:buChar char="•"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8" name="Shape 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9" name="Shape 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100"/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100"/>
              <a:buNone/>
              <a:defRPr sz="1400" b="0" i="0" u="none" strike="noStrike" cap="none">
                <a:solidFill>
                  <a:schemeClr val="dk1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endParaRPr/>
          </a:p>
        </p:txBody>
      </p:sp>
      <p:sp>
        <p:nvSpPr>
          <p:cNvPr id="10" name="Shape 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5" tIns="34275" rIns="68575" bIns="34275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Arial" panose="020B0604020202020204"/>
                <a:ea typeface="Arial" panose="020B0604020202020204"/>
                <a:cs typeface="Arial" panose="020B0604020202020204"/>
                <a:sym typeface="Arial" panose="020B0604020202020204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CN"/>
              <a:t>‹#›</a:t>
            </a:fld>
            <a:endParaRPr lang="zh-CN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>
            <a:alpha val="100000"/>
          </a:srgbClr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1"/>
          <p:cNvPicPr>
            <a:picLocks noChangeAspect="1"/>
          </p:cNvPicPr>
          <p:nvPr/>
        </p:nvPicPr>
        <p:blipFill>
          <a:blip r:embed="rId13"/>
          <a:srcRect/>
          <a:stretch>
            <a:fillRect/>
          </a:stretch>
        </p:blipFill>
        <p:spPr>
          <a:xfrm>
            <a:off x="0" y="1590"/>
            <a:ext cx="9144000" cy="457200"/>
          </a:xfrm>
          <a:prstGeom prst="rect">
            <a:avLst/>
          </a:prstGeom>
          <a:ln w="12700">
            <a:noFill/>
            <a:prstDash val="solid"/>
          </a:ln>
        </p:spPr>
      </p:pic>
      <p:pic>
        <p:nvPicPr>
          <p:cNvPr id="2" name="Picture 2"/>
          <p:cNvPicPr>
            <a:picLocks noChangeAspect="1"/>
          </p:cNvPicPr>
          <p:nvPr/>
        </p:nvPicPr>
        <p:blipFill>
          <a:blip r:embed="rId14"/>
          <a:srcRect/>
          <a:stretch>
            <a:fillRect/>
          </a:stretch>
        </p:blipFill>
        <p:spPr>
          <a:xfrm>
            <a:off x="8648445" y="48960"/>
            <a:ext cx="362459" cy="362459"/>
          </a:xfrm>
          <a:prstGeom prst="rect">
            <a:avLst/>
          </a:prstGeom>
          <a:ln w="12700">
            <a:noFill/>
            <a:prstDash val="solid"/>
          </a:ln>
        </p:spPr>
      </p:pic>
      <p:sp>
        <p:nvSpPr>
          <p:cNvPr id="3" name="AutoShape 3"/>
          <p:cNvSpPr/>
          <p:nvPr/>
        </p:nvSpPr>
        <p:spPr>
          <a:xfrm>
            <a:off x="0" y="6477000"/>
            <a:ext cx="9144000" cy="381000"/>
          </a:xfrm>
          <a:prstGeom prst="rect">
            <a:avLst/>
          </a:prstGeom>
          <a:solidFill>
            <a:srgbClr val="969696">
              <a:alpha val="39999"/>
            </a:srgbClr>
          </a:solidFill>
          <a:ln w="12700">
            <a:noFill/>
            <a:prstDash val="solid"/>
            <a:miter lim="8000000"/>
          </a:ln>
        </p:spPr>
        <p:txBody>
          <a:bodyPr wrap="none" lIns="91440" tIns="45720" rIns="91440" bIns="45720" rtlCol="0" anchor="ctr">
            <a:noAutofit/>
          </a:bodyPr>
          <a:lstStyle/>
          <a:p>
            <a:pPr marL="0" indent="0" algn="l">
              <a:lnSpc>
                <a:spcPct val="100000"/>
              </a:lnSpc>
              <a:defRPr/>
            </a:pPr>
            <a:r>
              <a:rPr lang="en-US" sz="1800" b="0" i="0" u="none" strike="noStrike">
                <a:solidFill>
                  <a:srgbClr val="000000"/>
                </a:solidFill>
                <a:latin typeface="Aptos"/>
                <a:ea typeface="Aptos"/>
                <a:cs typeface="Aptos"/>
                <a:sym typeface="Aptos"/>
              </a:rPr>
              <a:t> </a:t>
            </a:r>
            <a:endParaRPr lang="en-US" sz="1100"/>
          </a:p>
        </p:txBody>
      </p:sp>
      <p:pic>
        <p:nvPicPr>
          <p:cNvPr id="4" name="Picture 4"/>
          <p:cNvPicPr>
            <a:picLocks noChangeAspect="1"/>
          </p:cNvPicPr>
          <p:nvPr/>
        </p:nvPicPr>
        <p:blipFill>
          <a:blip r:embed="rId15">
            <a:grayscl/>
          </a:blip>
          <a:srcRect/>
          <a:stretch>
            <a:fillRect/>
          </a:stretch>
        </p:blipFill>
        <p:spPr>
          <a:xfrm>
            <a:off x="6670909" y="6500132"/>
            <a:ext cx="2446020" cy="318860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B696CEA-B28A-4A0C-B2C0-4DF457F93817}" type="datetimeFigureOut">
              <a:rPr lang="zh-CN" altLang="en-US" smtClean="0"/>
              <a:t>2026/7/30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FD1778A-1765-4A8A-93A2-D47CF2BF4111}" type="slidenum">
              <a:rPr lang="zh-CN" altLang="en-US" smtClean="0"/>
              <a:t>‹#›</a:t>
            </a:fld>
            <a:endParaRPr lang="zh-CN" altLang="en-US"/>
          </a:p>
        </p:txBody>
      </p:sp>
      <p:pic>
        <p:nvPicPr>
          <p:cNvPr id="7" name="图片 6"/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1590"/>
            <a:ext cx="9144000" cy="4572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>
          <a:blip r:embed="rId14" cstate="print">
            <a:extLst>
              <a:ext uri="{BEBA8EAE-BF5A-486C-A8C5-ECC9F3942E4B}">
                <a14:imgProps xmlns:a14="http://schemas.microsoft.com/office/drawing/2010/main">
                  <a14:imgLayer r:embed="rId15">
                    <a14:imgEffect>
                      <a14:backgroundRemoval t="1719" b="99063" l="625" r="99688">
                        <a14:foregroundMark x1="32344" y1="11563" x2="16250" y2="21094"/>
                        <a14:foregroundMark x1="16250" y1="21094" x2="8594" y2="35781"/>
                        <a14:foregroundMark x1="8594" y1="35781" x2="9219" y2="55625"/>
                        <a14:foregroundMark x1="9219" y1="55625" x2="14375" y2="68750"/>
                        <a14:foregroundMark x1="14375" y1="68750" x2="23906" y2="77500"/>
                        <a14:foregroundMark x1="23906" y1="77500" x2="52656" y2="86250"/>
                        <a14:foregroundMark x1="52656" y1="86250" x2="67188" y2="85313"/>
                        <a14:foregroundMark x1="67188" y1="85313" x2="72813" y2="82969"/>
                        <a14:foregroundMark x1="56094" y1="7656" x2="31563" y2="10781"/>
                        <a14:foregroundMark x1="31563" y1="10781" x2="12500" y2="18281"/>
                        <a14:foregroundMark x1="12500" y1="18281" x2="7344" y2="25625"/>
                        <a14:foregroundMark x1="7344" y1="25625" x2="6250" y2="52969"/>
                        <a14:foregroundMark x1="6250" y1="52969" x2="9844" y2="65781"/>
                        <a14:foregroundMark x1="9844" y1="65781" x2="26563" y2="84844"/>
                        <a14:foregroundMark x1="26563" y1="84844" x2="55781" y2="89688"/>
                        <a14:foregroundMark x1="55781" y1="89688" x2="67969" y2="88750"/>
                        <a14:foregroundMark x1="67969" y1="88750" x2="77500" y2="85313"/>
                        <a14:foregroundMark x1="77500" y1="85313" x2="85781" y2="75781"/>
                        <a14:foregroundMark x1="85781" y1="75781" x2="91094" y2="63750"/>
                        <a14:foregroundMark x1="91094" y1="63750" x2="92188" y2="43125"/>
                        <a14:foregroundMark x1="92188" y1="43125" x2="89531" y2="31875"/>
                        <a14:foregroundMark x1="89531" y1="31875" x2="75000" y2="15000"/>
                        <a14:foregroundMark x1="75000" y1="15000" x2="51094" y2="9063"/>
                        <a14:foregroundMark x1="80000" y1="25313" x2="41094" y2="24531"/>
                        <a14:foregroundMark x1="41094" y1="24531" x2="24063" y2="49375"/>
                        <a14:foregroundMark x1="24063" y1="49375" x2="45469" y2="64844"/>
                        <a14:foregroundMark x1="45469" y1="64844" x2="70156" y2="47656"/>
                        <a14:foregroundMark x1="70156" y1="47656" x2="46094" y2="31563"/>
                        <a14:foregroundMark x1="46094" y1="31563" x2="23594" y2="41719"/>
                        <a14:foregroundMark x1="23594" y1="41719" x2="22813" y2="43750"/>
                        <a14:foregroundMark x1="69688" y1="33594" x2="56406" y2="24844"/>
                        <a14:foregroundMark x1="56406" y1="24844" x2="26563" y2="21406"/>
                        <a14:foregroundMark x1="26563" y1="21406" x2="14844" y2="48125"/>
                        <a14:foregroundMark x1="14844" y1="48125" x2="45938" y2="75938"/>
                        <a14:foregroundMark x1="45938" y1="75938" x2="68906" y2="46875"/>
                        <a14:foregroundMark x1="68906" y1="46875" x2="27187" y2="27031"/>
                        <a14:foregroundMark x1="27187" y1="27031" x2="5781" y2="47813"/>
                        <a14:foregroundMark x1="5781" y1="47813" x2="11563" y2="53438"/>
                        <a14:foregroundMark x1="59531" y1="26094" x2="47969" y2="30156"/>
                        <a14:foregroundMark x1="47969" y1="30156" x2="38594" y2="63750"/>
                        <a14:foregroundMark x1="38594" y1="63750" x2="84688" y2="66406"/>
                        <a14:foregroundMark x1="84688" y1="66406" x2="68281" y2="32344"/>
                        <a14:foregroundMark x1="68281" y1="32344" x2="37031" y2="37969"/>
                        <a14:foregroundMark x1="37031" y1="37969" x2="34219" y2="42656"/>
                        <a14:foregroundMark x1="72188" y1="52344" x2="64375" y2="52344"/>
                        <a14:foregroundMark x1="64375" y1="52344" x2="59531" y2="64688"/>
                        <a14:foregroundMark x1="59531" y1="64688" x2="74063" y2="50469"/>
                        <a14:foregroundMark x1="74063" y1="50469" x2="54219" y2="49531"/>
                        <a14:foregroundMark x1="54219" y1="49531" x2="47813" y2="55625"/>
                        <a14:foregroundMark x1="57656" y1="46719" x2="49219" y2="49844"/>
                        <a14:foregroundMark x1="49219" y1="49844" x2="36406" y2="66250"/>
                        <a14:foregroundMark x1="36406" y1="66250" x2="53750" y2="78750"/>
                        <a14:foregroundMark x1="53750" y1="78750" x2="71719" y2="62813"/>
                        <a14:foregroundMark x1="71719" y1="62813" x2="39063" y2="47344"/>
                        <a14:foregroundMark x1="39063" y1="47344" x2="24375" y2="58438"/>
                        <a14:foregroundMark x1="24375" y1="58438" x2="35938" y2="66719"/>
                        <a14:foregroundMark x1="35938" y1="66719" x2="40781" y2="67188"/>
                        <a14:foregroundMark x1="50781" y1="37969" x2="42656" y2="38906"/>
                        <a14:foregroundMark x1="42656" y1="38906" x2="32656" y2="54219"/>
                        <a14:foregroundMark x1="32656" y1="54219" x2="55156" y2="44688"/>
                        <a14:foregroundMark x1="55156" y1="44688" x2="32500" y2="34063"/>
                        <a14:foregroundMark x1="32500" y1="34063" x2="25625" y2="39063"/>
                        <a14:foregroundMark x1="40156" y1="56406" x2="22813" y2="68906"/>
                        <a14:foregroundMark x1="22813" y1="68906" x2="47656" y2="82031"/>
                        <a14:foregroundMark x1="47656" y1="82031" x2="38438" y2="54063"/>
                        <a14:foregroundMark x1="38438" y1="54063" x2="21250" y2="55000"/>
                        <a14:foregroundMark x1="11719" y1="28906" x2="16719" y2="37188"/>
                        <a14:foregroundMark x1="16719" y1="37188" x2="17656" y2="27344"/>
                        <a14:foregroundMark x1="17656" y1="27344" x2="12812" y2="31250"/>
                        <a14:foregroundMark x1="5781" y1="34063" x2="781" y2="43594"/>
                        <a14:foregroundMark x1="781" y1="43594" x2="7969" y2="39844"/>
                        <a14:foregroundMark x1="7969" y1="39844" x2="6250" y2="38906"/>
                        <a14:foregroundMark x1="37031" y1="81719" x2="29063" y2="85781"/>
                        <a14:foregroundMark x1="29063" y1="85781" x2="33750" y2="93750"/>
                        <a14:foregroundMark x1="33750" y1="93750" x2="45313" y2="96875"/>
                        <a14:foregroundMark x1="45313" y1="96875" x2="58750" y2="95469"/>
                        <a14:foregroundMark x1="58750" y1="95469" x2="62031" y2="91406"/>
                        <a14:foregroundMark x1="48750" y1="87031" x2="46094" y2="86875"/>
                        <a14:foregroundMark x1="43438" y1="96250" x2="55156" y2="99063"/>
                        <a14:foregroundMark x1="55156" y1="99063" x2="61875" y2="96875"/>
                        <a14:foregroundMark x1="88906" y1="25781" x2="95000" y2="41406"/>
                        <a14:foregroundMark x1="95000" y1="41406" x2="90781" y2="63438"/>
                        <a14:foregroundMark x1="90781" y1="63438" x2="90313" y2="58125"/>
                        <a14:foregroundMark x1="36406" y1="8281" x2="48594" y2="3281"/>
                        <a14:foregroundMark x1="48594" y1="3281" x2="62656" y2="5000"/>
                        <a14:foregroundMark x1="62656" y1="5000" x2="71094" y2="10156"/>
                        <a14:foregroundMark x1="71094" y1="10156" x2="61719" y2="11406"/>
                        <a14:foregroundMark x1="61719" y1="11406" x2="52812" y2="9219"/>
                        <a14:foregroundMark x1="40156" y1="2969" x2="51094" y2="1719"/>
                        <a14:foregroundMark x1="51094" y1="1719" x2="59375" y2="2500"/>
                        <a14:foregroundMark x1="94063" y1="32969" x2="99375" y2="41719"/>
                        <a14:foregroundMark x1="99166" y1="43200" x2="96250" y2="63906"/>
                        <a14:foregroundMark x1="96250" y1="63906" x2="90781" y2="50000"/>
                        <a14:foregroundMark x1="90781" y1="50000" x2="91094" y2="36250"/>
                        <a14:foregroundMark x1="91094" y1="36250" x2="90625" y2="34531"/>
                        <a14:foregroundMark x1="67344" y1="20156" x2="86094" y2="28906"/>
                        <a14:foregroundMark x1="86094" y1="28906" x2="72188" y2="23906"/>
                        <a14:foregroundMark x1="72188" y1="23906" x2="71250" y2="20469"/>
                        <a14:foregroundMark x1="94375" y1="29063" x2="98594" y2="39375"/>
                        <a14:foregroundMark x1="98524" y1="43271" x2="98281" y2="56875"/>
                        <a14:foregroundMark x1="98594" y1="39375" x2="98550" y2="41844"/>
                        <a14:foregroundMark x1="98281" y1="56875" x2="96563" y2="64844"/>
                        <a14:foregroundMark x1="96563" y1="64844" x2="89688" y2="54219"/>
                        <a14:foregroundMark x1="89688" y1="54219" x2="88438" y2="36719"/>
                        <a14:foregroundMark x1="88438" y1="36719" x2="91719" y2="29375"/>
                        <a14:foregroundMark x1="91719" y1="29375" x2="94844" y2="29063"/>
                        <a14:foregroundMark x1="98438" y1="43594" x2="99688" y2="54531"/>
                        <a14:foregroundMark x1="99688" y1="54531" x2="98594" y2="60781"/>
                        <a14:backgroundMark x1="99688" y1="41719" x2="99844" y2="4312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48445" y="48960"/>
            <a:ext cx="362459" cy="362459"/>
          </a:xfrm>
          <a:prstGeom prst="rect">
            <a:avLst/>
          </a:prstGeom>
        </p:spPr>
      </p:pic>
      <p:sp>
        <p:nvSpPr>
          <p:cNvPr id="10" name="Rectangle 16"/>
          <p:cNvSpPr>
            <a:spLocks noChangeArrowheads="1"/>
          </p:cNvSpPr>
          <p:nvPr userDrawn="1"/>
        </p:nvSpPr>
        <p:spPr bwMode="auto">
          <a:xfrm>
            <a:off x="0" y="6459008"/>
            <a:ext cx="9144000" cy="379942"/>
          </a:xfrm>
          <a:prstGeom prst="rect">
            <a:avLst/>
          </a:prstGeom>
          <a:solidFill>
            <a:srgbClr val="969696">
              <a:alpha val="39999"/>
            </a:srgbClr>
          </a:solidFill>
          <a:ln w="9525">
            <a:noFill/>
            <a:miter lim="800000"/>
          </a:ln>
        </p:spPr>
        <p:txBody>
          <a:bodyPr wrap="none" anchor="ctr"/>
          <a:lstStyle/>
          <a:p>
            <a:pPr defTabSz="457200">
              <a:spcBef>
                <a:spcPct val="0"/>
              </a:spcBef>
              <a:spcAft>
                <a:spcPct val="0"/>
              </a:spcAft>
              <a:defRPr/>
            </a:pPr>
            <a:endParaRPr lang="zh-CN" altLang="en-US" sz="1795" kern="1200">
              <a:solidFill>
                <a:schemeClr val="tx1"/>
              </a:solidFill>
              <a:latin typeface="Arial" panose="020B0604020202020204" pitchFamily="34" charset="0"/>
              <a:ea typeface="宋体" panose="02010600030101010101" pitchFamily="2" charset="-122"/>
              <a:cs typeface="+mn-cs"/>
              <a:sym typeface="+mn-ea"/>
            </a:endParaRPr>
          </a:p>
        </p:txBody>
      </p:sp>
      <p:pic>
        <p:nvPicPr>
          <p:cNvPr id="12" name="图片 11"/>
          <p:cNvPicPr>
            <a:picLocks noChangeAspect="1"/>
          </p:cNvPicPr>
          <p:nvPr userDrawn="1"/>
        </p:nvPicPr>
        <p:blipFill>
          <a:blip r:embed="rId16">
            <a:grayscl/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9396" b="89933" l="4112" r="97025">
                        <a14:foregroundMark x1="3854" y1="44295" x2="3587" y2="71812"/>
                        <a14:foregroundMark x1="4024" y1="26846" x2="3861" y2="43624"/>
                        <a14:foregroundMark x1="3926" y1="43624" x2="4112" y2="28188"/>
                        <a14:foregroundMark x1="3587" y1="71812" x2="3918" y2="44295"/>
                        <a14:foregroundMark x1="4112" y1="28188" x2="4112" y2="27517"/>
                        <a14:foregroundMark x1="22922" y1="36242" x2="23360" y2="41611"/>
                        <a14:foregroundMark x1="18719" y1="45628" x2="18548" y2="48993"/>
                        <a14:foregroundMark x1="19948" y1="21477" x2="19236" y2="35469"/>
                        <a14:foregroundMark x1="20035" y1="20134" x2="20472" y2="20805"/>
                        <a14:foregroundMark x1="31496" y1="22819" x2="27209" y2="53020"/>
                        <a14:foregroundMark x1="27209" y1="53020" x2="31234" y2="28188"/>
                        <a14:foregroundMark x1="27472" y1="18792" x2="28084" y2="19463"/>
                        <a14:foregroundMark x1="37942" y1="74998" x2="37883" y2="79195"/>
                        <a14:foregroundMark x1="38325" y1="47949" x2="38111" y2="63087"/>
                        <a14:foregroundMark x1="38670" y1="23490" x2="38362" y2="45313"/>
                        <a14:foregroundMark x1="37883" y1="79195" x2="37970" y2="80537"/>
                        <a14:foregroundMark x1="49138" y1="64625" x2="49169" y2="88591"/>
                        <a14:foregroundMark x1="49081" y1="20134" x2="49134" y2="61145"/>
                        <a14:foregroundMark x1="50919" y1="18121" x2="52231" y2="26846"/>
                        <a14:foregroundMark x1="55731" y1="54362" x2="60892" y2="38255"/>
                        <a14:foregroundMark x1="59405" y1="67785" x2="60455" y2="83221"/>
                        <a14:foregroundMark x1="67143" y1="66443" x2="67279" y2="71141"/>
                        <a14:foregroundMark x1="66841" y1="56015" x2="66896" y2="57917"/>
                        <a14:foregroundMark x1="66326" y1="38255" x2="66420" y2="41482"/>
                        <a14:foregroundMark x1="67031" y1="80182" x2="66929" y2="83893"/>
                        <a14:foregroundMark x1="67279" y1="71141" x2="67154" y2="75703"/>
                        <a14:foregroundMark x1="73053" y1="44295" x2="73388" y2="44387"/>
                        <a14:foregroundMark x1="74803" y1="22819" x2="74803" y2="26843"/>
                        <a14:foregroundMark x1="80082" y1="76701" x2="80052" y2="79195"/>
                        <a14:foregroundMark x1="80665" y1="28188" x2="80639" y2="30358"/>
                        <a14:foregroundMark x1="95276" y1="27517" x2="95013" y2="71141"/>
                        <a14:foregroundMark x1="95013" y1="71141" x2="97025" y2="66443"/>
                        <a14:foregroundMark x1="92388" y1="13423" x2="92250" y2="21884"/>
                        <a14:foregroundMark x1="64742" y1="18121" x2="64742" y2="21887"/>
                        <a14:foregroundMark x1="64742" y1="11409" x2="64742" y2="17450"/>
                        <a14:foregroundMark x1="9974" y1="40268" x2="9886" y2="36913"/>
                        <a14:foregroundMark x1="11582" y1="39191" x2="12073" y2="40268"/>
                        <a14:foregroundMark x1="90989" y1="44295" x2="91864" y2="38926"/>
                        <a14:foregroundMark x1="40157" y1="49664" x2="40157" y2="49664"/>
                        <a14:foregroundMark x1="40332" y1="48322" x2="40157" y2="48322"/>
                        <a14:backgroundMark x1="2712" y1="54362" x2="2887" y2="53020"/>
                        <a14:backgroundMark x1="5249" y1="43624" x2="5249" y2="44295"/>
                        <a14:backgroundMark x1="13473" y1="26846" x2="13473" y2="26174"/>
                        <a14:backgroundMark x1="13998" y1="67785" x2="13736" y2="71812"/>
                        <a14:backgroundMark x1="10586" y1="75839" x2="11374" y2="77181"/>
                        <a14:backgroundMark x1="10586" y1="49664" x2="11111" y2="46980"/>
                        <a14:backgroundMark x1="38845" y1="59732" x2="38933" y2="59060"/>
                        <a14:backgroundMark x1="38145" y1="65772" x2="38233" y2="72483"/>
                        <a14:backgroundMark x1="38233" y1="63087" x2="38233" y2="66443"/>
                        <a14:backgroundMark x1="38058" y1="72483" x2="38145" y2="74497"/>
                        <a14:backgroundMark x1="41032" y1="32886" x2="41207" y2="32886"/>
                        <a14:backgroundMark x1="40945" y1="30201" x2="41120" y2="30872"/>
                        <a14:backgroundMark x1="66929" y1="46309" x2="67017" y2="46980"/>
                        <a14:backgroundMark x1="66579" y1="47651" x2="66142" y2="53020"/>
                        <a14:backgroundMark x1="66929" y1="61074" x2="67017" y2="59060"/>
                        <a14:backgroundMark x1="65967" y1="79195" x2="65267" y2="79195"/>
                        <a14:backgroundMark x1="67017" y1="78523" x2="67104" y2="77181"/>
                        <a14:backgroundMark x1="65529" y1="18792" x2="66317" y2="29530"/>
                        <a14:backgroundMark x1="66317" y1="31544" x2="65792" y2="34228"/>
                        <a14:backgroundMark x1="66404" y1="45638" x2="66667" y2="45638"/>
                        <a14:backgroundMark x1="66929" y1="46980" x2="66404" y2="47651"/>
                        <a14:backgroundMark x1="66929" y1="59060" x2="66929" y2="66443"/>
                        <a14:backgroundMark x1="66929" y1="57718" x2="67017" y2="58389"/>
                        <a14:backgroundMark x1="66754" y1="77852" x2="66842" y2="80537"/>
                        <a14:backgroundMark x1="66929" y1="79866" x2="67104" y2="77181"/>
                        <a14:backgroundMark x1="74103" y1="38255" x2="74453" y2="35570"/>
                        <a14:backgroundMark x1="74016" y1="37584" x2="74453" y2="30872"/>
                        <a14:backgroundMark x1="74366" y1="58389" x2="74366" y2="59060"/>
                        <a14:backgroundMark x1="75503" y1="57047" x2="75503" y2="62416"/>
                        <a14:backgroundMark x1="74453" y1="38255" x2="73928" y2="46309"/>
                        <a14:backgroundMark x1="74541" y1="28859" x2="74628" y2="39597"/>
                        <a14:backgroundMark x1="65704" y1="17450" x2="65704" y2="18121"/>
                        <a14:backgroundMark x1="65442" y1="16779" x2="65792" y2="16779"/>
                        <a14:backgroundMark x1="67017" y1="76510" x2="67017" y2="78523"/>
                        <a14:backgroundMark x1="67279" y1="76510" x2="66929" y2="79866"/>
                        <a14:backgroundMark x1="48294" y1="62416" x2="48381" y2="65772"/>
                        <a14:backgroundMark x1="48206" y1="54362" x2="48469" y2="55034"/>
                        <a14:backgroundMark x1="52318" y1="27517" x2="52318" y2="28859"/>
                        <a14:backgroundMark x1="52318" y1="26174" x2="52581" y2="26846"/>
                        <a14:backgroundMark x1="76203" y1="46309" x2="75853" y2="49664"/>
                        <a14:backgroundMark x1="73403" y1="61074" x2="73491" y2="60403"/>
                        <a14:backgroundMark x1="19510" y1="39597" x2="19248" y2="42282"/>
                        <a14:backgroundMark x1="19248" y1="40940" x2="18548" y2="44295"/>
                        <a14:backgroundMark x1="19423" y1="36242" x2="19160" y2="39597"/>
                        <a14:backgroundMark x1="21172" y1="46980" x2="20997" y2="50336"/>
                        <a14:backgroundMark x1="22222" y1="55034" x2="22222" y2="55705"/>
                        <a14:backgroundMark x1="23710" y1="48993" x2="23710" y2="48993"/>
                        <a14:backgroundMark x1="22310" y1="41611" x2="22310" y2="41611"/>
                        <a14:backgroundMark x1="28171" y1="18792" x2="28171" y2="18792"/>
                        <a14:backgroundMark x1="18723" y1="45638" x2="18723" y2="45638"/>
                        <a14:backgroundMark x1="18723" y1="44966" x2="18723" y2="44966"/>
                        <a14:backgroundMark x1="18548" y1="45638" x2="18548" y2="45638"/>
                        <a14:backgroundMark x1="20122" y1="50336" x2="20122" y2="50336"/>
                        <a14:backgroundMark x1="19073" y1="61745" x2="19073" y2="61745"/>
                        <a14:backgroundMark x1="13211" y1="57047" x2="13211" y2="57047"/>
                        <a14:backgroundMark x1="11286" y1="55705" x2="11286" y2="55705"/>
                        <a14:backgroundMark x1="83990" y1="66443" x2="83990" y2="66443"/>
                        <a14:backgroundMark x1="85127" y1="51678" x2="85127" y2="51678"/>
                        <a14:backgroundMark x1="81540" y1="59060" x2="81540" y2="59060"/>
                        <a14:backgroundMark x1="81365" y1="36913" x2="81365" y2="36913"/>
                        <a14:backgroundMark x1="81540" y1="73826" x2="81540" y2="73826"/>
                        <a14:backgroundMark x1="80140" y1="63758" x2="80140" y2="63758"/>
                        <a14:backgroundMark x1="80490" y1="30201" x2="79703" y2="73826"/>
                        <a14:backgroundMark x1="80577" y1="27517" x2="80577" y2="28188"/>
                        <a14:backgroundMark x1="92038" y1="24832" x2="92388" y2="24161"/>
                        <a14:backgroundMark x1="67017" y1="79866" x2="67017" y2="79866"/>
                        <a14:backgroundMark x1="80052" y1="73154" x2="79790" y2="74497"/>
                        <a14:backgroundMark x1="91951" y1="44295" x2="92126" y2="42953"/>
                        <a14:backgroundMark x1="33333" y1="53020" x2="33333" y2="53020"/>
                        <a14:backgroundMark x1="33421" y1="53020" x2="33421" y2="53020"/>
                        <a14:backgroundMark x1="33421" y1="53020" x2="33421" y2="53020"/>
                        <a14:backgroundMark x1="33421" y1="53020" x2="33333" y2="53020"/>
                        <a14:backgroundMark x1="33246" y1="53691" x2="33246" y2="54362"/>
                        <a14:backgroundMark x1="54331" y1="65101" x2="54856" y2="61745"/>
                        <a14:backgroundMark x1="38583" y1="46309" x2="38408" y2="48322"/>
                      </a14:backgroundRemoval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670909" y="6482076"/>
            <a:ext cx="2446020" cy="317974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>
            <a:spLocks noGrp="1"/>
          </p:cNvSpPr>
          <p:nvPr>
            <p:ph type="body" sz="quarter" idx="6" hasCustomPrompt="1"/>
          </p:nvPr>
        </p:nvSpPr>
        <p:spPr>
          <a:xfrm>
            <a:off x="1727200" y="2736850"/>
            <a:ext cx="5689600" cy="906016"/>
          </a:xfrm>
          <a:prstGeom prst="rect">
            <a:avLst/>
          </a:prstGeom>
        </p:spPr>
        <p:txBody>
          <a:bodyPr wrap="square" lIns="91440" tIns="45720" rIns="91440" bIns="45720" anchor="b">
            <a:normAutofit/>
          </a:bodyPr>
          <a:lstStyle>
            <a:lvl1pPr algn="ctr">
              <a:lnSpc>
                <a:spcPct val="92000"/>
              </a:lnSpc>
              <a:defRPr sz="4400" b="1" i="0" u="none" strike="noStrike" spc="0">
                <a:solidFill>
                  <a:srgbClr val="000000">
                    <a:alpha val="100000"/>
                  </a:srgbClr>
                </a:solidFill>
                <a:latin typeface="微软雅黑" panose="020B0503020204020204" charset="-122"/>
              </a:defRPr>
            </a:lvl1pPr>
          </a:lstStyle>
          <a:p>
            <a:pPr marL="0" indent="0" algn="ctr">
              <a:lnSpc>
                <a:spcPct val="92000"/>
              </a:lnSpc>
            </a:pPr>
            <a:r>
              <a:rPr lang="zh-CN" altLang="en-US" sz="48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j-cs"/>
                <a:sym typeface="微软雅黑" panose="020B0503020204020204" charset="-122"/>
              </a:rPr>
              <a:t>绪</a:t>
            </a:r>
            <a:r>
              <a:rPr lang="zh-CN" altLang="en-US" sz="4800" b="1" i="0" u="none" strike="noStrike" kern="1200" dirty="0">
                <a:solidFill>
                  <a:srgbClr val="0058A8"/>
                </a:solidFill>
                <a:ea typeface="微软雅黑" panose="020B0503020204020204" charset="-122"/>
                <a:cs typeface="+mj-cs"/>
                <a:sym typeface="Times New Roman" panose="02020603050405020304"/>
              </a:rPr>
              <a:t>  </a:t>
            </a:r>
            <a:r>
              <a:rPr lang="zh-CN" altLang="en-US" sz="4800" b="1" i="0" u="none" strike="noStrike" kern="1200" dirty="0">
                <a:solidFill>
                  <a:srgbClr val="0058A8"/>
                </a:solidFill>
                <a:ea typeface="微软雅黑" panose="020B0503020204020204" charset="-122"/>
                <a:cs typeface="+mj-cs"/>
                <a:sym typeface="等线 Light" panose="02010600030101010101" charset="-122"/>
              </a:rPr>
              <a:t>论</a:t>
            </a:r>
          </a:p>
        </p:txBody>
      </p:sp>
      <p:sp>
        <p:nvSpPr>
          <p:cNvPr id="7" name="副标题 4"/>
          <p:cNvSpPr>
            <a:spLocks noGrp="1" noChangeArrowheads="1"/>
          </p:cNvSpPr>
          <p:nvPr/>
        </p:nvSpPr>
        <p:spPr>
          <a:xfrm>
            <a:off x="0" y="735905"/>
            <a:ext cx="3846512" cy="5572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hangingPunct="1"/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人体系统解剖学（第</a:t>
            </a:r>
            <a:r>
              <a:rPr lang="en-US" altLang="zh-CN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版）</a:t>
            </a:r>
            <a:endParaRPr lang="en-US" altLang="zh-CN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955040" y="2660650"/>
            <a:ext cx="7494905" cy="132207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身体直立，两眼向正前方平视，上肢下垂于躯干两侧，掌心向前，两足并拢，足</a:t>
            </a:r>
            <a:r>
              <a:rPr lang="zh-CN" altLang="en-US" sz="240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尖向前。</a:t>
            </a:r>
            <a:endParaRPr lang="zh-CN" altLang="en-US" sz="2400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483360"/>
            <a:ext cx="6587490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(一) 人体的标准解剖学姿势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1143826" y="2813402"/>
            <a:ext cx="7625080" cy="537337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近颅者为上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，</a:t>
            </a:r>
            <a:r>
              <a:rPr lang="en-US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近足者为下</a:t>
            </a:r>
            <a:r>
              <a:rPr lang="en-US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Noto Sans SC"/>
              </a:rPr>
              <a:t>。也可用颅侧</a:t>
            </a:r>
            <a:r>
              <a:rPr lang="en-US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和尾侧来表示</a:t>
            </a:r>
            <a:r>
              <a:rPr 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。</a:t>
            </a:r>
            <a:endParaRPr lang="zh-CN" altLang="en-US" sz="2400" dirty="0">
              <a:latin typeface="Times New Roman" panose="02020603050405020304" charset="0"/>
              <a:ea typeface="宋体" panose="02010600030101010101" pitchFamily="2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323340"/>
            <a:ext cx="310578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(二) 方位术语</a:t>
            </a:r>
          </a:p>
        </p:txBody>
      </p:sp>
      <p:sp>
        <p:nvSpPr>
          <p:cNvPr id="2" name="AutoShape 3"/>
          <p:cNvSpPr/>
          <p:nvPr/>
        </p:nvSpPr>
        <p:spPr>
          <a:xfrm>
            <a:off x="1143826" y="4298665"/>
            <a:ext cx="7494905" cy="757492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spcBef>
                <a:spcPts val="3125"/>
              </a:spcBef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距身体腹侧面近者为前，距身体背侧面近者为后。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31BAEF7B-7033-4249-A431-3E431CEDC17A}"/>
              </a:ext>
            </a:extLst>
          </p:cNvPr>
          <p:cNvSpPr txBox="1"/>
          <p:nvPr/>
        </p:nvSpPr>
        <p:spPr>
          <a:xfrm>
            <a:off x="780475" y="2163176"/>
            <a:ext cx="191396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rPr>
              <a:t>1.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</a:rPr>
              <a:t>上和下</a:t>
            </a:r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1B6EC409-7963-45FD-8E2E-9B2255DB4E4C}"/>
              </a:ext>
            </a:extLst>
          </p:cNvPr>
          <p:cNvSpPr txBox="1"/>
          <p:nvPr/>
        </p:nvSpPr>
        <p:spPr>
          <a:xfrm>
            <a:off x="780475" y="3593150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spcBef>
                <a:spcPts val="3125"/>
              </a:spcBef>
            </a:pP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2.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前或腹侧与后或背侧</a:t>
            </a:r>
            <a:r>
              <a:rPr lang="en-US" altLang="zh-CN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  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842303" y="2632529"/>
            <a:ext cx="7494905" cy="166588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   距身体正中面近者为内侧，远者为外侧。在上肢，常用尺侧和桡侧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，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下肢常用胫侧和腓侧</a:t>
            </a:r>
            <a:r>
              <a:rPr lang="en-US" altLang="zh-CN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，</a:t>
            </a: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眼球常用鼻侧和颞侧分别表示内侧和外侧。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257935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(二) 方位术语</a:t>
            </a:r>
          </a:p>
        </p:txBody>
      </p:sp>
      <p:sp>
        <p:nvSpPr>
          <p:cNvPr id="2" name="AutoShape 3"/>
          <p:cNvSpPr/>
          <p:nvPr/>
        </p:nvSpPr>
        <p:spPr>
          <a:xfrm>
            <a:off x="833425" y="4930235"/>
            <a:ext cx="7494905" cy="1211941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   是描述空腔器官相互位置关系的术语，近腔者为内，离内腔远者为外。</a:t>
            </a:r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734760FE-9792-4589-B7A6-D2A85BF65913}"/>
              </a:ext>
            </a:extLst>
          </p:cNvPr>
          <p:cNvSpPr txBox="1"/>
          <p:nvPr/>
        </p:nvSpPr>
        <p:spPr>
          <a:xfrm>
            <a:off x="709137" y="2115184"/>
            <a:ext cx="23003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3.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内侧和外侧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C0BE384C-1A88-4229-9E71-D7AD7954A557}"/>
              </a:ext>
            </a:extLst>
          </p:cNvPr>
          <p:cNvSpPr txBox="1"/>
          <p:nvPr/>
        </p:nvSpPr>
        <p:spPr>
          <a:xfrm>
            <a:off x="718015" y="4457915"/>
            <a:ext cx="202854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4. 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内和外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257935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(二) 方位术语</a:t>
            </a:r>
          </a:p>
        </p:txBody>
      </p:sp>
      <p:sp>
        <p:nvSpPr>
          <p:cNvPr id="2" name="AutoShape 3"/>
          <p:cNvSpPr/>
          <p:nvPr/>
        </p:nvSpPr>
        <p:spPr>
          <a:xfrm>
            <a:off x="946162" y="4709446"/>
            <a:ext cx="7494905" cy="644526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   在四肢，距肢根部较近者为近侧，反之为远侧。</a:t>
            </a:r>
          </a:p>
        </p:txBody>
      </p:sp>
      <p:sp>
        <p:nvSpPr>
          <p:cNvPr id="7" name="AutoShape 3">
            <a:extLst>
              <a:ext uri="{FF2B5EF4-FFF2-40B4-BE49-F238E27FC236}">
                <a16:creationId xmlns:a16="http://schemas.microsoft.com/office/drawing/2014/main" id="{072C2DD5-FB9A-4489-8F19-E65A97FF6DB9}"/>
              </a:ext>
            </a:extLst>
          </p:cNvPr>
          <p:cNvSpPr/>
          <p:nvPr/>
        </p:nvSpPr>
        <p:spPr>
          <a:xfrm>
            <a:off x="868937" y="2608600"/>
            <a:ext cx="7494905" cy="1200149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zh-CN" altLang="en-US" sz="2400" dirty="0"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方正宋黑_GBK"/>
              </a:rPr>
              <a:t>   描述与皮肤表面相对距离关系的术语，近皮肤者为浅，远离皮肤而距人体内部中心近者为深。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87450E34-737E-4553-9363-10C7404D80E0}"/>
              </a:ext>
            </a:extLst>
          </p:cNvPr>
          <p:cNvSpPr txBox="1"/>
          <p:nvPr/>
        </p:nvSpPr>
        <p:spPr>
          <a:xfrm>
            <a:off x="772073" y="2115185"/>
            <a:ext cx="174918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5.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浅和深</a:t>
            </a:r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0891725A-020D-4BD8-B791-E6DA76540AAA}"/>
              </a:ext>
            </a:extLst>
          </p:cNvPr>
          <p:cNvSpPr txBox="1"/>
          <p:nvPr/>
        </p:nvSpPr>
        <p:spPr>
          <a:xfrm>
            <a:off x="851181" y="3994387"/>
            <a:ext cx="4572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6.</a:t>
            </a:r>
            <a:r>
              <a:rPr lang="zh-CN" altLang="en-US" sz="2400" b="1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  <a:sym typeface="Times New Roman" panose="02020603050405020304"/>
              </a:rPr>
              <a:t>近侧和远侧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98500" y="2060892"/>
            <a:ext cx="4489450" cy="11842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1.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垂直轴</a:t>
            </a:r>
          </a:p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上、下方向与水平面垂直的轴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184910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(三) 轴</a:t>
            </a:r>
          </a:p>
        </p:txBody>
      </p:sp>
      <p:sp>
        <p:nvSpPr>
          <p:cNvPr id="2" name="AutoShape 3"/>
          <p:cNvSpPr/>
          <p:nvPr/>
        </p:nvSpPr>
        <p:spPr>
          <a:xfrm>
            <a:off x="698500" y="3380021"/>
            <a:ext cx="4788535" cy="15017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2.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矢状轴</a:t>
            </a:r>
          </a:p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前、后方向与水平面平行的轴</a:t>
            </a:r>
          </a:p>
        </p:txBody>
      </p:sp>
      <p:sp>
        <p:nvSpPr>
          <p:cNvPr id="4" name="AutoShape 3"/>
          <p:cNvSpPr/>
          <p:nvPr/>
        </p:nvSpPr>
        <p:spPr>
          <a:xfrm>
            <a:off x="698500" y="4723765"/>
            <a:ext cx="4788535" cy="150177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3.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冠状轴</a:t>
            </a:r>
          </a:p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altLang="zh-CN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左、右方向与水平面平行的轴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88330" y="1345565"/>
            <a:ext cx="2836545" cy="4845685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69521" y="2274003"/>
            <a:ext cx="4681368" cy="31443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1.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矢状面</a:t>
            </a: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en-US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为前、后方向的垂直切面，将人体分成左、右两部分。经过人体正中的矢状面，将人体分为左、右相等两半则为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正中矢状面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346355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(四) 面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08955" y="1363321"/>
            <a:ext cx="2836545" cy="4845685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78399" y="2382120"/>
            <a:ext cx="4489450" cy="175704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2.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冠状面</a:t>
            </a: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en-US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为左、右方向的垂直切面，将人体分为前、后两部分。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16242" y="1345565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(四) 面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88330" y="1345565"/>
            <a:ext cx="2836545" cy="4845685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49935" y="2383254"/>
            <a:ext cx="4489450" cy="175704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r>
              <a:rPr 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3.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Times New Roman" panose="02020603050405020304"/>
              </a:rPr>
              <a:t>水平面</a:t>
            </a: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en-US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又称横切面，是指将人体分为上、下两部的水平切面。</a:t>
            </a:r>
          </a:p>
          <a:p>
            <a:pPr marL="0" indent="0" algn="l">
              <a:lnSpc>
                <a:spcPct val="100000"/>
              </a:lnSpc>
              <a:spcBef>
                <a:spcPts val="3125"/>
              </a:spcBef>
            </a:pPr>
            <a:endParaRPr lang="zh-CN" altLang="en-US" sz="2400" dirty="0">
              <a:latin typeface="方正宋黑_GBK"/>
              <a:ea typeface="方正宋黑_GBK"/>
              <a:cs typeface="方正宋黑_GBK"/>
              <a:sym typeface="方正宋黑_GBK"/>
            </a:endParaRP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412339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(四) 面</a:t>
            </a:r>
          </a:p>
        </p:txBody>
      </p:sp>
      <p:pic>
        <p:nvPicPr>
          <p:cNvPr id="7" name="Picture 5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5688330" y="1345565"/>
            <a:ext cx="2836545" cy="4845685"/>
          </a:xfrm>
          <a:prstGeom prst="rect">
            <a:avLst/>
          </a:prstGeom>
          <a:ln w="12700">
            <a:noFill/>
            <a:prstDash val="solid"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698500" y="2550795"/>
            <a:ext cx="7900035" cy="102997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r>
              <a:rPr lang="en-US" sz="2400" dirty="0">
                <a:latin typeface="方正宋黑_GBK"/>
                <a:ea typeface="方正宋黑_GBK"/>
                <a:cs typeface="方正宋黑_GBK"/>
                <a:sym typeface="方正宋黑_GBK"/>
              </a:rPr>
              <a:t>   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在描述器官切面时，常以器官自身长轴为标准，与其长轴平行的切面称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纵切面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，与其长轴垂直的切面称</a:t>
            </a:r>
            <a:r>
              <a:rPr lang="zh-CN" altLang="en-US" sz="2400" b="1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横切面</a:t>
            </a:r>
            <a:r>
              <a:rPr lang="zh-CN" altLang="en-US" sz="2400" dirty="0">
                <a:latin typeface="宋体" panose="02010600030101010101" pitchFamily="2" charset="-122"/>
                <a:ea typeface="宋体" panose="02010600030101010101" pitchFamily="2" charset="-122"/>
                <a:cs typeface="方正宋黑_GBK"/>
                <a:sym typeface="方正宋黑_GBK"/>
              </a:rPr>
              <a:t>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81489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 fontScale="90000"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555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三、解剖学姿势、方位术语与人体的轴和面</a:t>
            </a:r>
          </a:p>
        </p:txBody>
      </p:sp>
      <p:sp>
        <p:nvSpPr>
          <p:cNvPr id="5" name="文本框 4"/>
          <p:cNvSpPr txBox="1"/>
          <p:nvPr/>
        </p:nvSpPr>
        <p:spPr>
          <a:xfrm>
            <a:off x="507365" y="1483360"/>
            <a:ext cx="3378835" cy="857250"/>
          </a:xfrm>
          <a:prstGeom prst="rect">
            <a:avLst/>
          </a:prstGeom>
          <a:noFill/>
        </p:spPr>
        <p:txBody>
          <a:bodyPr wrap="square">
            <a:noAutofit/>
          </a:bodyPr>
          <a:lstStyle/>
          <a:p>
            <a:pPr marL="0" indent="0" eaLnBrk="0" latinLnBrk="1" hangingPunct="0">
              <a:lnSpc>
                <a:spcPct val="150000"/>
              </a:lnSpc>
              <a:spcBef>
                <a:spcPts val="3125"/>
              </a:spcBef>
              <a:buNone/>
            </a:pPr>
            <a:r>
              <a:rPr lang="zh-CN" altLang="en-US" sz="2800" b="1" kern="0" dirty="0">
                <a:solidFill>
                  <a:srgbClr val="A02B93"/>
                </a:solidFill>
                <a:latin typeface="微软雅黑" panose="020B0503020204020204" charset="-122"/>
                <a:ea typeface="微软雅黑" panose="020B0503020204020204" charset="-122"/>
              </a:rPr>
              <a:t>(四) 面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utoShape 2"/>
          <p:cNvSpPr/>
          <p:nvPr/>
        </p:nvSpPr>
        <p:spPr>
          <a:xfrm>
            <a:off x="2542793" y="2853616"/>
            <a:ext cx="4572000" cy="6451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91440" tIns="45720" rIns="91440" bIns="45720" rtlCol="0" anchor="t"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 panose="020B0604020202020204"/>
              <a:buNone/>
              <a:tabLst/>
              <a:defRPr/>
            </a:pP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rPr>
              <a:t>谢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anose="02020603050405020304"/>
                <a:ea typeface="Times New Roman" panose="02020603050405020304"/>
                <a:cs typeface="Times New Roman" panose="02020603050405020304"/>
                <a:sym typeface="Times New Roman" panose="02020603050405020304"/>
              </a:rPr>
              <a:t>  </a:t>
            </a:r>
            <a:r>
              <a:rPr kumimoji="0" lang="en-US" sz="4400" b="1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等线" panose="02010600030101010101" charset="-122"/>
              </a:rPr>
              <a:t>谢</a:t>
            </a:r>
            <a:r>
              <a:rPr kumimoji="0" lang="en-US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微软雅黑" panose="020B0503020204020204" charset="-122"/>
                <a:ea typeface="微软雅黑" panose="020B0503020204020204" charset="-122"/>
                <a:cs typeface="Arial" panose="020B0604020202020204"/>
                <a:sym typeface="等线" panose="02010600030101010101" charset="-122"/>
              </a:rPr>
              <a:t>！</a:t>
            </a:r>
            <a:endParaRPr kumimoji="0" lang="en-US" sz="44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微软雅黑" panose="020B0503020204020204" charset="-122"/>
              <a:ea typeface="微软雅黑" panose="020B0503020204020204" charset="-122"/>
              <a:cs typeface="Arial" panose="020B0604020202020204"/>
              <a:sym typeface="Arial" panose="020B0604020202020204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标题 3"/>
          <p:cNvSpPr>
            <a:spLocks noGrp="1" noChangeArrowheads="1"/>
          </p:cNvSpPr>
          <p:nvPr>
            <p:ph type="ctrTitle"/>
          </p:nvPr>
        </p:nvSpPr>
        <p:spPr>
          <a:xfrm>
            <a:off x="2437765" y="1781461"/>
            <a:ext cx="3509010" cy="635000"/>
          </a:xfrm>
        </p:spPr>
        <p:txBody>
          <a:bodyPr>
            <a:normAutofit/>
          </a:bodyPr>
          <a:lstStyle/>
          <a:p>
            <a:pPr eaLnBrk="1" hangingPunct="1"/>
            <a:r>
              <a:rPr lang="zh-CN" altLang="zh-CN" sz="3600" b="1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</a:rPr>
              <a:t>绪</a:t>
            </a:r>
            <a:r>
              <a:rPr lang="en-US" altLang="zh-CN" sz="3600" b="1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zh-CN" sz="3600" b="1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</a:rPr>
              <a:t>论</a:t>
            </a:r>
          </a:p>
        </p:txBody>
      </p:sp>
      <p:sp>
        <p:nvSpPr>
          <p:cNvPr id="3" name="文本框 2"/>
          <p:cNvSpPr txBox="1"/>
          <p:nvPr/>
        </p:nvSpPr>
        <p:spPr>
          <a:xfrm>
            <a:off x="1157605" y="2547620"/>
            <a:ext cx="7084695" cy="33229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defTabSz="457200" eaLnBrk="1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 b="1" kern="1200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一、人体解剖学的任务与分科</a:t>
            </a:r>
          </a:p>
          <a:p>
            <a:pPr defTabSz="457200" eaLnBrk="1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 b="1" kern="1200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二、人体解剖学发展简史</a:t>
            </a:r>
          </a:p>
          <a:p>
            <a:pPr defTabSz="457200" eaLnBrk="1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r>
              <a:rPr lang="zh-CN" altLang="en-US" sz="2800" b="1" kern="1200" dirty="0">
                <a:solidFill>
                  <a:schemeClr val="accent5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+mn-ea"/>
              </a:rPr>
              <a:t>三、解剖学姿势、方位术语与人体的轴和面</a:t>
            </a:r>
          </a:p>
          <a:p>
            <a:pPr defTabSz="457200" eaLnBrk="1" hangingPunct="1">
              <a:lnSpc>
                <a:spcPct val="150000"/>
              </a:lnSpc>
              <a:spcBef>
                <a:spcPct val="50000"/>
              </a:spcBef>
              <a:spcAft>
                <a:spcPct val="0"/>
              </a:spcAft>
              <a:buFontTx/>
              <a:buNone/>
            </a:pPr>
            <a:endParaRPr lang="zh-CN" altLang="en-US" sz="2800" b="1" kern="1200" dirty="0">
              <a:solidFill>
                <a:schemeClr val="accent5"/>
              </a:solidFill>
              <a:latin typeface="微软雅黑" panose="020B0503020204020204" charset="-122"/>
              <a:ea typeface="微软雅黑" panose="020B0503020204020204" charset="-122"/>
              <a:cs typeface="+mn-cs"/>
              <a:sym typeface="+mn-ea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一、</a:t>
            </a: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等线" panose="02010600030101010101" charset="-122"/>
              </a:rPr>
              <a:t>人体解剖学的任务与分科</a:t>
            </a:r>
            <a:endParaRPr lang="zh-CN" altLang="en-US" sz="3200" b="1" kern="1200" dirty="0">
              <a:solidFill>
                <a:srgbClr val="0058A8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endParaRPr lang="en-US" sz="3200" b="0" i="0" u="none" strike="noStrike">
              <a:solidFill>
                <a:srgbClr val="00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等线" panose="02010600030101010101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732790" y="1818005"/>
            <a:ext cx="7409815" cy="2984814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b="1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    人体解剖学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（</a:t>
            </a:r>
            <a:r>
              <a:rPr lang="en-US" altLang="zh-CN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human anatomy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方正宋黑_GBK"/>
              </a:rPr>
              <a:t>）是研究人体形态结构及其发生发展的科学。其目的在于使学生理解和掌握人体各系统各器官的正常形态结构、位置与毗邻关系、生长发育规律及其功能意义等，为其他医学基础课和临床课奠定坚实的基础。</a:t>
            </a:r>
            <a:endParaRPr lang="en-US" sz="2400" b="1" i="0" u="none" strike="noStrike" dirty="0">
              <a:solidFill>
                <a:srgbClr val="001F9A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等线" panose="02010600030101010101" charset="-122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一、</a:t>
            </a: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等线" panose="02010600030101010101" charset="-122"/>
              </a:rPr>
              <a:t>人体解剖学的任务与分科</a:t>
            </a:r>
            <a:endParaRPr lang="zh-CN" altLang="en-US" sz="3200" b="1" kern="1200" dirty="0">
              <a:solidFill>
                <a:srgbClr val="0058A8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endParaRPr lang="en-US" sz="3200" b="0" i="0" u="none" strike="noStrike">
              <a:solidFill>
                <a:srgbClr val="00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等线" panose="02010600030101010101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685165" y="1841500"/>
            <a:ext cx="7697470" cy="298640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b="1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    系统解剖学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（</a:t>
            </a:r>
            <a:r>
              <a:rPr lang="en-US" altLang="zh-CN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systematic anatomy)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是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等线" panose="02010600030101010101" charset="-122"/>
                <a:sym typeface="等线" panose="02010600030101010101" charset="-122"/>
              </a:rPr>
              <a:t>按人体的器官功能系统（如运动系统、消化系统、呼吸系统、泌尿系统、生殖系统、脉管系统、感觉器、神经系统和内分泌系统等）阐述正常人体器官的形态结构、生理功能及其生长发育规律的科学。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一、</a:t>
            </a: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等线" panose="02010600030101010101" charset="-122"/>
              </a:rPr>
              <a:t>人体解剖学的任务与分科</a:t>
            </a:r>
            <a:endParaRPr lang="zh-CN" altLang="en-US" sz="3200" b="1" kern="1200" dirty="0">
              <a:solidFill>
                <a:srgbClr val="0058A8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endParaRPr lang="en-US" sz="3200" b="0" i="0" u="none" strike="noStrike">
              <a:solidFill>
                <a:srgbClr val="00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等线" panose="02010600030101010101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685165" y="2008505"/>
            <a:ext cx="7983220" cy="243840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b="1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    局部解剖学</a:t>
            </a:r>
            <a:r>
              <a:rPr lang="en-US" altLang="zh-CN" sz="2400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(topographic anatomy)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按人体的某一局部（如头部、颈部、胸部、腹部等），重点描述人体器官的配布位置关系及结构层次。系统解剖学和局部解剖学主要通过肉眼观察来描述人体的形态结构，又称</a:t>
            </a:r>
            <a:r>
              <a:rPr lang="zh-CN" altLang="en-US" sz="2400" b="1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巨视解剖学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。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一、</a:t>
            </a: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等线" panose="02010600030101010101" charset="-122"/>
              </a:rPr>
              <a:t>人体解剖学的任务与分科</a:t>
            </a:r>
            <a:endParaRPr lang="zh-CN" altLang="en-US" sz="3200" b="1" kern="1200" dirty="0">
              <a:solidFill>
                <a:srgbClr val="0058A8"/>
              </a:solidFill>
              <a:latin typeface="微软雅黑" panose="020B0503020204020204" charset="-122"/>
              <a:ea typeface="微软雅黑" panose="020B0503020204020204" charset="-122"/>
              <a:cs typeface="+mn-cs"/>
            </a:endParaRPr>
          </a:p>
          <a:p>
            <a:pPr marL="0" indent="0" algn="l">
              <a:lnSpc>
                <a:spcPct val="150000"/>
              </a:lnSpc>
              <a:spcBef>
                <a:spcPts val="3125"/>
              </a:spcBef>
            </a:pPr>
            <a:endParaRPr lang="en-US" sz="3200" b="0" i="0" u="none" strike="noStrike">
              <a:solidFill>
                <a:srgbClr val="000000"/>
              </a:solidFill>
              <a:latin typeface="等线" panose="02010600030101010101" charset="-122"/>
              <a:ea typeface="等线" panose="02010600030101010101" charset="-122"/>
              <a:cs typeface="等线" panose="02010600030101010101" charset="-122"/>
              <a:sym typeface="等线" panose="02010600030101010101" charset="-122"/>
            </a:endParaRPr>
          </a:p>
        </p:txBody>
      </p:sp>
      <p:sp>
        <p:nvSpPr>
          <p:cNvPr id="5" name="AutoShape 3"/>
          <p:cNvSpPr/>
          <p:nvPr/>
        </p:nvSpPr>
        <p:spPr>
          <a:xfrm>
            <a:off x="685165" y="2032635"/>
            <a:ext cx="7983220" cy="198564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    以显微镜观察为学习手段的组织学、细胞学、胚胎学，又称</a:t>
            </a:r>
            <a:r>
              <a:rPr lang="zh-CN" altLang="en-US" sz="2400" b="1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微视解剖学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。还有外科解剖学、</a:t>
            </a:r>
            <a:r>
              <a:rPr lang="en-US" altLang="zh-CN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X</a:t>
            </a:r>
            <a:r>
              <a:rPr lang="zh-CN" altLang="en-US" sz="2400" i="0" u="none" strike="noStrike" dirty="0">
                <a:solidFill>
                  <a:schemeClr val="tx1"/>
                </a:solidFill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等线" panose="02010600030101010101" charset="-122"/>
              </a:rPr>
              <a:t>线解剖学、表面解剖学、断面解剖学、运动解剖学及神经解剖学等。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540000" y="1699420"/>
            <a:ext cx="8316000" cy="444690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在西方，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希波克拉底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(Hippocrates)（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公元前460~公元前377年）对头骨作了正确的叙述，并认为心脏有2个心室和2个心房；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亚里士多德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(Aristotle)（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公元前384~公元前322年）把神经和肌腱区别开来，指出心脏是血液循环中枢。罗马宫廷名医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盖伦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Galen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）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公元130~201年）对血液运行、神经分布、脑和心等器官都做了较具体的记载，但其资料主要来自动物解剖，故错误较多。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二、人体解剖学发展简史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539750" y="1699260"/>
            <a:ext cx="8315960" cy="2943860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    意大利画家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达·芬奇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Leonardo da </a:t>
            </a:r>
            <a:r>
              <a:rPr lang="en-US" altLang="zh-CN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Vinc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公元1457~1519年）创作了最早的解剖图谱。著名的人体解剖学家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安德列·维扎里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</a:t>
            </a:r>
            <a:r>
              <a:rPr lang="en-US" altLang="zh-CN" sz="2400" dirty="0" err="1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A.Vesalius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）</a:t>
            </a:r>
            <a:r>
              <a:rPr lang="en-US" altLang="zh-CN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（15l4~1564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</a:rPr>
              <a:t>年）纠正了盖伦以来的一些错误概念，1543年著有《人体构造》一书，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是现代解剖学的奠基人。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二、人体解剖学发展简史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utoShape 3"/>
          <p:cNvSpPr/>
          <p:nvPr/>
        </p:nvSpPr>
        <p:spPr>
          <a:xfrm>
            <a:off x="722630" y="1673860"/>
            <a:ext cx="7887970" cy="41713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     在我国，春秋战国时代（公元前300~公元前200年），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《黄帝内经》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中即已有关于人体解剖学知识的记载。南宋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宋慈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著有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《洗冤集录》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（1247年）一书，详细记载了全身各部骨骼的名称、数目、形状，并附有检骨图。清代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王清任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著有</a:t>
            </a:r>
            <a:r>
              <a:rPr lang="zh-CN" altLang="en-US" sz="2400" b="1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《医林改错》</a:t>
            </a:r>
            <a:r>
              <a:rPr lang="zh-CN" altLang="en-US" sz="2400" dirty="0">
                <a:latin typeface="Times New Roman" panose="02020603050405020304" charset="0"/>
                <a:ea typeface="宋体" panose="02010600030101010101" pitchFamily="2" charset="-122"/>
                <a:cs typeface="Times New Roman" panose="02020603050405020304" charset="0"/>
                <a:sym typeface="+mn-ea"/>
              </a:rPr>
              <a:t>（1830年）一书。描述了人体各器官系统的形态结构，对骨骼和内脏的记载非常详细，对古医书中的错误做了订正。</a:t>
            </a:r>
          </a:p>
        </p:txBody>
      </p:sp>
      <p:sp>
        <p:nvSpPr>
          <p:cNvPr id="6" name="AutoShape 3"/>
          <p:cNvSpPr/>
          <p:nvPr/>
        </p:nvSpPr>
        <p:spPr>
          <a:xfrm>
            <a:off x="300990" y="512445"/>
            <a:ext cx="6396355" cy="970915"/>
          </a:xfrm>
          <a:prstGeom prst="rect">
            <a:avLst/>
          </a:prstGeom>
          <a:noFill/>
          <a:ln w="12700">
            <a:noFill/>
            <a:prstDash val="solid"/>
          </a:ln>
        </p:spPr>
        <p:txBody>
          <a:bodyPr wrap="square" lIns="0" tIns="0" rIns="0" bIns="0" rtlCol="0" anchor="t">
            <a:normAutofit/>
          </a:bodyPr>
          <a:lstStyle/>
          <a:p>
            <a:pPr marL="0" indent="0" algn="l">
              <a:lnSpc>
                <a:spcPct val="150000"/>
              </a:lnSpc>
              <a:spcBef>
                <a:spcPts val="3125"/>
              </a:spcBef>
              <a:defRPr/>
            </a:pPr>
            <a:r>
              <a:rPr lang="zh-CN" altLang="en-US" sz="3200" b="1" i="0" u="none" strike="noStrike" kern="1200" dirty="0">
                <a:solidFill>
                  <a:srgbClr val="0058A8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  <a:sym typeface="方正宋黑_GBK"/>
              </a:rPr>
              <a:t>二、人体解剖学发展简史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 主题​​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主题​​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主题​​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</TotalTime>
  <Words>1161</Words>
  <Application>Microsoft Office PowerPoint</Application>
  <PresentationFormat>全屏显示(4:3)</PresentationFormat>
  <Paragraphs>116</Paragraphs>
  <Slides>19</Slides>
  <Notes>17</Notes>
  <HiddenSlides>0</HiddenSlides>
  <MMClips>0</MMClips>
  <ScaleCrop>false</ScaleCrop>
  <HeadingPairs>
    <vt:vector size="6" baseType="variant">
      <vt:variant>
        <vt:lpstr>已用的字体</vt:lpstr>
      </vt:variant>
      <vt:variant>
        <vt:i4>11</vt:i4>
      </vt:variant>
      <vt:variant>
        <vt:lpstr>主题</vt:lpstr>
      </vt:variant>
      <vt:variant>
        <vt:i4>3</vt:i4>
      </vt:variant>
      <vt:variant>
        <vt:lpstr>幻灯片标题</vt:lpstr>
      </vt:variant>
      <vt:variant>
        <vt:i4>19</vt:i4>
      </vt:variant>
    </vt:vector>
  </HeadingPairs>
  <TitlesOfParts>
    <vt:vector size="33" baseType="lpstr">
      <vt:lpstr>Aptos</vt:lpstr>
      <vt:lpstr>Aptos Display</vt:lpstr>
      <vt:lpstr>Noto Sans SC</vt:lpstr>
      <vt:lpstr>等线</vt:lpstr>
      <vt:lpstr>等线 Light</vt:lpstr>
      <vt:lpstr>方正宋黑_GBK</vt:lpstr>
      <vt:lpstr>宋体</vt:lpstr>
      <vt:lpstr>微软雅黑</vt:lpstr>
      <vt:lpstr>Arial</vt:lpstr>
      <vt:lpstr>Calibri</vt:lpstr>
      <vt:lpstr>Times New Roman</vt:lpstr>
      <vt:lpstr>Office 主题​​</vt:lpstr>
      <vt:lpstr>Office 主题​​</vt:lpstr>
      <vt:lpstr>1_Office 主题​​</vt:lpstr>
      <vt:lpstr>PowerPoint 演示文稿</vt:lpstr>
      <vt:lpstr>绪  论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Administrator</cp:lastModifiedBy>
  <cp:revision>22</cp:revision>
  <dcterms:created xsi:type="dcterms:W3CDTF">2026-07-28T04:28:00Z</dcterms:created>
  <dcterms:modified xsi:type="dcterms:W3CDTF">2026-07-30T06:59:58Z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IGC">
    <vt:lpwstr>{"Label":"1","ContentProducer":"001191110102MACQD9K64010000","ProduceID":"7667428972417862876","ReservedCode1":"","ContentPropagator":"","PropagateID":"","ReservedCode2":""}</vt:lpwstr>
  </property>
  <property fmtid="{D5CDD505-2E9C-101B-9397-08002B2CF9AE}" pid="3" name="ICV">
    <vt:lpwstr>4245A2D3C9604FD1ACD0CCFB377E56F8_13</vt:lpwstr>
  </property>
  <property fmtid="{D5CDD505-2E9C-101B-9397-08002B2CF9AE}" pid="4" name="KSOProductBuildVer">
    <vt:lpwstr>2052-12.1.0.26895</vt:lpwstr>
  </property>
</Properties>
</file>