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customXml/itemProps79.xml" ContentType="application/vnd.openxmlformats-officedocument.customXmlProperties+xml"/>
  <Override PartName="/customXml/itemProps80.xml" ContentType="application/vnd.openxmlformats-officedocument.customXmlProperties+xml"/>
  <Override PartName="/customXml/itemProps81.xml" ContentType="application/vnd.openxmlformats-officedocument.customXmlProperties+xml"/>
  <Override PartName="/customXml/itemProps82.xml" ContentType="application/vnd.openxmlformats-officedocument.customXmlProperties+xml"/>
  <Override PartName="/customXml/itemProps83.xml" ContentType="application/vnd.openxmlformats-officedocument.customXmlProperties+xml"/>
  <Override PartName="/customXml/itemProps84.xml" ContentType="application/vnd.openxmlformats-officedocument.customXmlProperties+xml"/>
  <Override PartName="/customXml/itemProps85.xml" ContentType="application/vnd.openxmlformats-officedocument.customXmlProperties+xml"/>
  <Override PartName="/customXml/itemProps86.xml" ContentType="application/vnd.openxmlformats-officedocument.customXmlProperties+xml"/>
  <Override PartName="/customXml/itemProps87.xml" ContentType="application/vnd.openxmlformats-officedocument.customXmlProperties+xml"/>
  <Override PartName="/customXml/itemProps88.xml" ContentType="application/vnd.openxmlformats-officedocument.customXmlProperties+xml"/>
  <Override PartName="/customXml/itemProps89.xml" ContentType="application/vnd.openxmlformats-officedocument.customXmlProperties+xml"/>
  <Override PartName="/customXml/itemProps90.xml" ContentType="application/vnd.openxmlformats-officedocument.customXmlProperties+xml"/>
  <Override PartName="/customXml/itemProps91.xml" ContentType="application/vnd.openxmlformats-officedocument.customXmlProperties+xml"/>
  <Override PartName="/customXml/itemProps92.xml" ContentType="application/vnd.openxmlformats-officedocument.customXmlProperties+xml"/>
  <Override PartName="/customXml/itemProps93.xml" ContentType="application/vnd.openxmlformats-officedocument.customXmlProperties+xml"/>
  <Override PartName="/customXml/itemProps94.xml" ContentType="application/vnd.openxmlformats-officedocument.customXmlProperties+xml"/>
  <Override PartName="/customXml/itemProps95.xml" ContentType="application/vnd.openxmlformats-officedocument.customXmlProperties+xml"/>
  <Override PartName="/customXml/itemProps96.xml" ContentType="application/vnd.openxmlformats-officedocument.customXmlProperties+xml"/>
  <Override PartName="/customXml/itemProps97.xml" ContentType="application/vnd.openxmlformats-officedocument.customXmlProperties+xml"/>
  <Override PartName="/customXml/itemProps98.xml" ContentType="application/vnd.openxmlformats-officedocument.customXmlProperties+xml"/>
  <Override PartName="/customXml/itemProps99.xml" ContentType="application/vnd.openxmlformats-officedocument.customXmlProperties+xml"/>
  <Override PartName="/customXml/itemProps100.xml" ContentType="application/vnd.openxmlformats-officedocument.customXmlProperties+xml"/>
  <Override PartName="/customXml/itemProps101.xml" ContentType="application/vnd.openxmlformats-officedocument.customXmlProperties+xml"/>
  <Override PartName="/customXml/itemProps102.xml" ContentType="application/vnd.openxmlformats-officedocument.customXmlProperties+xml"/>
  <Override PartName="/customXml/itemProps103.xml" ContentType="application/vnd.openxmlformats-officedocument.customXmlProperties+xml"/>
  <Override PartName="/customXml/itemProps104.xml" ContentType="application/vnd.openxmlformats-officedocument.customXmlProperties+xml"/>
  <Override PartName="/customXml/itemProps105.xml" ContentType="application/vnd.openxmlformats-officedocument.customXmlProperties+xml"/>
  <Override PartName="/customXml/itemProps106.xml" ContentType="application/vnd.openxmlformats-officedocument.customXmlProperties+xml"/>
  <Override PartName="/customXml/itemProps107.xml" ContentType="application/vnd.openxmlformats-officedocument.customXmlProperties+xml"/>
  <Override PartName="/customXml/itemProps108.xml" ContentType="application/vnd.openxmlformats-officedocument.customXmlProperties+xml"/>
  <Override PartName="/customXml/itemProps109.xml" ContentType="application/vnd.openxmlformats-officedocument.customXmlProperties+xml"/>
  <Override PartName="/customXml/itemProps110.xml" ContentType="application/vnd.openxmlformats-officedocument.customXmlProperties+xml"/>
  <Override PartName="/customXml/itemProps111.xml" ContentType="application/vnd.openxmlformats-officedocument.customXmlProperties+xml"/>
  <Override PartName="/customXml/itemProps112.xml" ContentType="application/vnd.openxmlformats-officedocument.customXmlProperties+xml"/>
  <Override PartName="/customXml/itemProps113.xml" ContentType="application/vnd.openxmlformats-officedocument.customXmlProperties+xml"/>
  <Override PartName="/customXml/itemProps114.xml" ContentType="application/vnd.openxmlformats-officedocument.customXmlProperties+xml"/>
  <Override PartName="/customXml/itemProps115.xml" ContentType="application/vnd.openxmlformats-officedocument.customXmlProperties+xml"/>
  <Override PartName="/customXml/itemProps116.xml" ContentType="application/vnd.openxmlformats-officedocument.customXmlProperties+xml"/>
  <Override PartName="/customXml/itemProps117.xml" ContentType="application/vnd.openxmlformats-officedocument.customXmlProperties+xml"/>
  <Override PartName="/customXml/itemProps118.xml" ContentType="application/vnd.openxmlformats-officedocument.customXmlProperties+xml"/>
  <Override PartName="/customXml/itemProps119.xml" ContentType="application/vnd.openxmlformats-officedocument.customXmlProperties+xml"/>
  <Override PartName="/customXml/itemProps120.xml" ContentType="application/vnd.openxmlformats-officedocument.customXmlProperties+xml"/>
  <Override PartName="/customXml/itemProps121.xml" ContentType="application/vnd.openxmlformats-officedocument.customXmlProperties+xml"/>
  <Override PartName="/customXml/itemProps122.xml" ContentType="application/vnd.openxmlformats-officedocument.customXmlProperties+xml"/>
  <Override PartName="/customXml/itemProps123.xml" ContentType="application/vnd.openxmlformats-officedocument.customXmlProperties+xml"/>
  <Override PartName="/customXml/itemProps124.xml" ContentType="application/vnd.openxmlformats-officedocument.customXmlProperties+xml"/>
  <Override PartName="/customXml/itemProps125.xml" ContentType="application/vnd.openxmlformats-officedocument.customXmlProperties+xml"/>
  <Override PartName="/customXml/itemProps126.xml" ContentType="application/vnd.openxmlformats-officedocument.customXmlProperties+xml"/>
  <Override PartName="/customXml/itemProps127.xml" ContentType="application/vnd.openxmlformats-officedocument.customXmlProperties+xml"/>
  <Override PartName="/customXml/itemProps128.xml" ContentType="application/vnd.openxmlformats-officedocument.customXmlProperties+xml"/>
  <Override PartName="/customXml/itemProps129.xml" ContentType="application/vnd.openxmlformats-officedocument.customXmlProperties+xml"/>
  <Override PartName="/customXml/itemProps130.xml" ContentType="application/vnd.openxmlformats-officedocument.customXmlProperties+xml"/>
  <Override PartName="/customXml/itemProps131.xml" ContentType="application/vnd.openxmlformats-officedocument.customXmlProperties+xml"/>
  <Override PartName="/customXml/itemProps132.xml" ContentType="application/vnd.openxmlformats-officedocument.customXmlProperties+xml"/>
  <Override PartName="/customXml/itemProps133.xml" ContentType="application/vnd.openxmlformats-officedocument.customXmlProperties+xml"/>
  <Override PartName="/customXml/itemProps134.xml" ContentType="application/vnd.openxmlformats-officedocument.customXmlProperties+xml"/>
  <Override PartName="/customXml/itemProps135.xml" ContentType="application/vnd.openxmlformats-officedocument.customXmlProperties+xml"/>
  <Override PartName="/customXml/itemProps136.xml" ContentType="application/vnd.openxmlformats-officedocument.customXmlProperties+xml"/>
  <Override PartName="/customXml/itemProps137.xml" ContentType="application/vnd.openxmlformats-officedocument.customXmlProperties+xml"/>
  <Override PartName="/customXml/itemProps138.xml" ContentType="application/vnd.openxmlformats-officedocument.customXmlProperties+xml"/>
  <Override PartName="/customXml/itemProps139.xml" ContentType="application/vnd.openxmlformats-officedocument.customXmlProperties+xml"/>
  <Override PartName="/customXml/itemProps140.xml" ContentType="application/vnd.openxmlformats-officedocument.customXmlProperties+xml"/>
  <Override PartName="/customXml/itemProps141.xml" ContentType="application/vnd.openxmlformats-officedocument.customXmlProperties+xml"/>
  <Override PartName="/customXml/itemProps142.xml" ContentType="application/vnd.openxmlformats-officedocument.customXmlProperties+xml"/>
  <Override PartName="/customXml/itemProps143.xml" ContentType="application/vnd.openxmlformats-officedocument.customXmlProperties+xml"/>
  <Override PartName="/customXml/itemProps144.xml" ContentType="application/vnd.openxmlformats-officedocument.customXmlProperties+xml"/>
  <Override PartName="/customXml/itemProps145.xml" ContentType="application/vnd.openxmlformats-officedocument.customXmlProperties+xml"/>
  <Override PartName="/customXml/itemProps146.xml" ContentType="application/vnd.openxmlformats-officedocument.customXmlProperties+xml"/>
  <Override PartName="/customXml/itemProps147.xml" ContentType="application/vnd.openxmlformats-officedocument.customXmlProperties+xml"/>
  <Override PartName="/customXml/itemProps148.xml" ContentType="application/vnd.openxmlformats-officedocument.customXmlProperties+xml"/>
  <Override PartName="/customXml/itemProps149.xml" ContentType="application/vnd.openxmlformats-officedocument.customXmlProperties+xml"/>
  <Override PartName="/customXml/itemProps150.xml" ContentType="application/vnd.openxmlformats-officedocument.customXmlProperties+xml"/>
  <Override PartName="/customXml/itemProps151.xml" ContentType="application/vnd.openxmlformats-officedocument.customXmlProperties+xml"/>
  <Override PartName="/customXml/itemProps152.xml" ContentType="application/vnd.openxmlformats-officedocument.customXmlProperties+xml"/>
  <Override PartName="/customXml/itemProps153.xml" ContentType="application/vnd.openxmlformats-officedocument.customXmlProperties+xml"/>
  <Override PartName="/customXml/itemProps154.xml" ContentType="application/vnd.openxmlformats-officedocument.customXmlProperties+xml"/>
  <Override PartName="/customXml/itemProps155.xml" ContentType="application/vnd.openxmlformats-officedocument.customXmlProperties+xml"/>
  <Override PartName="/customXml/itemProps156.xml" ContentType="application/vnd.openxmlformats-officedocument.customXmlProperties+xml"/>
  <Override PartName="/customXml/itemProps157.xml" ContentType="application/vnd.openxmlformats-officedocument.customXmlProperties+xml"/>
  <Override PartName="/customXml/itemProps158.xml" ContentType="application/vnd.openxmlformats-officedocument.customXmlProperties+xml"/>
  <Override PartName="/customXml/itemProps159.xml" ContentType="application/vnd.openxmlformats-officedocument.customXmlProperties+xml"/>
  <Override PartName="/customXml/itemProps160.xml" ContentType="application/vnd.openxmlformats-officedocument.customXmlProperties+xml"/>
  <Override PartName="/customXml/itemProps161.xml" ContentType="application/vnd.openxmlformats-officedocument.customXmlProperties+xml"/>
  <Override PartName="/customXml/itemProps162.xml" ContentType="application/vnd.openxmlformats-officedocument.customXmlProperties+xml"/>
  <Override PartName="/customXml/itemProps163.xml" ContentType="application/vnd.openxmlformats-officedocument.customXmlProperties+xml"/>
  <Override PartName="/customXml/itemProps164.xml" ContentType="application/vnd.openxmlformats-officedocument.customXmlProperties+xml"/>
  <Override PartName="/customXml/itemProps165.xml" ContentType="application/vnd.openxmlformats-officedocument.customXmlProperties+xml"/>
  <Override PartName="/customXml/itemProps166.xml" ContentType="application/vnd.openxmlformats-officedocument.customXmlProperties+xml"/>
  <Override PartName="/customXml/itemProps167.xml" ContentType="application/vnd.openxmlformats-officedocument.customXmlProperties+xml"/>
  <Override PartName="/customXml/itemProps168.xml" ContentType="application/vnd.openxmlformats-officedocument.customXmlProperties+xml"/>
  <Override PartName="/customXml/itemProps169.xml" ContentType="application/vnd.openxmlformats-officedocument.customXmlProperties+xml"/>
  <Override PartName="/customXml/itemProps170.xml" ContentType="application/vnd.openxmlformats-officedocument.customXmlProperties+xml"/>
  <Override PartName="/customXml/itemProps171.xml" ContentType="application/vnd.openxmlformats-officedocument.customXmlProperties+xml"/>
  <Override PartName="/customXml/itemProps172.xml" ContentType="application/vnd.openxmlformats-officedocument.customXmlProperties+xml"/>
  <Override PartName="/customXml/itemProps173.xml" ContentType="application/vnd.openxmlformats-officedocument.customXmlProperties+xml"/>
  <Override PartName="/customXml/itemProps174.xml" ContentType="application/vnd.openxmlformats-officedocument.customXmlProperties+xml"/>
  <Override PartName="/customXml/itemProps175.xml" ContentType="application/vnd.openxmlformats-officedocument.customXmlProperties+xml"/>
  <Override PartName="/customXml/itemProps176.xml" ContentType="application/vnd.openxmlformats-officedocument.customXmlProperties+xml"/>
  <Override PartName="/customXml/itemProps177.xml" ContentType="application/vnd.openxmlformats-officedocument.customXmlProperties+xml"/>
  <Override PartName="/customXml/itemProps178.xml" ContentType="application/vnd.openxmlformats-officedocument.customXmlProperties+xml"/>
  <Override PartName="/customXml/itemProps179.xml" ContentType="application/vnd.openxmlformats-officedocument.customXmlProperties+xml"/>
  <Override PartName="/customXml/itemProps180.xml" ContentType="application/vnd.openxmlformats-officedocument.customXmlProperties+xml"/>
  <Override PartName="/customXml/itemProps181.xml" ContentType="application/vnd.openxmlformats-officedocument.customXmlProperties+xml"/>
  <Override PartName="/customXml/itemProps182.xml" ContentType="application/vnd.openxmlformats-officedocument.customXmlProperties+xml"/>
  <Override PartName="/customXml/itemProps183.xml" ContentType="application/vnd.openxmlformats-officedocument.customXmlProperties+xml"/>
  <Override PartName="/customXml/itemProps184.xml" ContentType="application/vnd.openxmlformats-officedocument.customXmlProperties+xml"/>
  <Override PartName="/customXml/itemProps185.xml" ContentType="application/vnd.openxmlformats-officedocument.customXmlProperties+xml"/>
  <Override PartName="/customXml/itemProps186.xml" ContentType="application/vnd.openxmlformats-officedocument.customXmlProperties+xml"/>
  <Override PartName="/customXml/itemProps187.xml" ContentType="application/vnd.openxmlformats-officedocument.customXmlProperties+xml"/>
  <Override PartName="/customXml/itemProps188.xml" ContentType="application/vnd.openxmlformats-officedocument.customXmlProperties+xml"/>
  <Override PartName="/customXml/itemProps189.xml" ContentType="application/vnd.openxmlformats-officedocument.customXmlProperties+xml"/>
  <Override PartName="/customXml/itemProps190.xml" ContentType="application/vnd.openxmlformats-officedocument.customXmlProperties+xml"/>
  <Override PartName="/customXml/itemProps191.xml" ContentType="application/vnd.openxmlformats-officedocument.customXmlProperties+xml"/>
  <Override PartName="/customXml/itemProps192.xml" ContentType="application/vnd.openxmlformats-officedocument.customXmlProperties+xml"/>
  <Override PartName="/customXml/itemProps193.xml" ContentType="application/vnd.openxmlformats-officedocument.customXmlProperties+xml"/>
  <Override PartName="/customXml/itemProps194.xml" ContentType="application/vnd.openxmlformats-officedocument.customXmlProperties+xml"/>
  <Override PartName="/customXml/itemProps195.xml" ContentType="application/vnd.openxmlformats-officedocument.customXmlProperties+xml"/>
  <Override PartName="/customXml/itemProps196.xml" ContentType="application/vnd.openxmlformats-officedocument.customXmlProperties+xml"/>
  <Override PartName="/customXml/itemProps197.xml" ContentType="application/vnd.openxmlformats-officedocument.customXmlProperties+xml"/>
  <Override PartName="/customXml/itemProps198.xml" ContentType="application/vnd.openxmlformats-officedocument.customXmlProperties+xml"/>
  <Override PartName="/customXml/itemProps199.xml" ContentType="application/vnd.openxmlformats-officedocument.customXmlProperties+xml"/>
  <Override PartName="/customXml/itemProps200.xml" ContentType="application/vnd.openxmlformats-officedocument.customXmlProperties+xml"/>
  <Override PartName="/customXml/itemProps201.xml" ContentType="application/vnd.openxmlformats-officedocument.customXmlProperties+xml"/>
  <Override PartName="/customXml/itemProps202.xml" ContentType="application/vnd.openxmlformats-officedocument.customXmlProperties+xml"/>
  <Override PartName="/customXml/itemProps203.xml" ContentType="application/vnd.openxmlformats-officedocument.customXmlProperties+xml"/>
  <Override PartName="/customXml/itemProps204.xml" ContentType="application/vnd.openxmlformats-officedocument.customXmlProperties+xml"/>
  <Override PartName="/customXml/itemProps205.xml" ContentType="application/vnd.openxmlformats-officedocument.customXmlProperties+xml"/>
  <Override PartName="/customXml/itemProps206.xml" ContentType="application/vnd.openxmlformats-officedocument.customXmlProperties+xml"/>
  <Override PartName="/customXml/itemProps207.xml" ContentType="application/vnd.openxmlformats-officedocument.customXmlProperties+xml"/>
  <Override PartName="/customXml/itemProps208.xml" ContentType="application/vnd.openxmlformats-officedocument.customXmlProperties+xml"/>
  <Override PartName="/customXml/itemProps209.xml" ContentType="application/vnd.openxmlformats-officedocument.customXmlProperties+xml"/>
  <Override PartName="/customXml/itemProps210.xml" ContentType="application/vnd.openxmlformats-officedocument.customXmlProperties+xml"/>
  <Override PartName="/customXml/itemProps211.xml" ContentType="application/vnd.openxmlformats-officedocument.customXmlProperties+xml"/>
  <Override PartName="/customXml/itemProps212.xml" ContentType="application/vnd.openxmlformats-officedocument.customXmlProperties+xml"/>
  <Override PartName="/customXml/itemProps213.xml" ContentType="application/vnd.openxmlformats-officedocument.customXmlProperties+xml"/>
  <Override PartName="/customXml/itemProps214.xml" ContentType="application/vnd.openxmlformats-officedocument.customXmlProperties+xml"/>
  <Override PartName="/customXml/itemProps215.xml" ContentType="application/vnd.openxmlformats-officedocument.customXmlProperties+xml"/>
  <Override PartName="/customXml/itemProps216.xml" ContentType="application/vnd.openxmlformats-officedocument.customXmlProperties+xml"/>
  <Override PartName="/customXml/itemProps217.xml" ContentType="application/vnd.openxmlformats-officedocument.customXmlProperties+xml"/>
  <Override PartName="/customXml/itemProps218.xml" ContentType="application/vnd.openxmlformats-officedocument.customXmlProperties+xml"/>
  <Override PartName="/customXml/itemProps219.xml" ContentType="application/vnd.openxmlformats-officedocument.customXmlProperties+xml"/>
  <Override PartName="/customXml/itemProps220.xml" ContentType="application/vnd.openxmlformats-officedocument.customXmlProperties+xml"/>
  <Override PartName="/customXml/itemProps221.xml" ContentType="application/vnd.openxmlformats-officedocument.customXmlProperties+xml"/>
  <Override PartName="/customXml/itemProps222.xml" ContentType="application/vnd.openxmlformats-officedocument.customXmlProperties+xml"/>
  <Override PartName="/customXml/itemProps223.xml" ContentType="application/vnd.openxmlformats-officedocument.customXmlProperties+xml"/>
  <Override PartName="/customXml/itemProps224.xml" ContentType="application/vnd.openxmlformats-officedocument.customXmlProperties+xml"/>
  <Override PartName="/customXml/itemProps225.xml" ContentType="application/vnd.openxmlformats-officedocument.customXmlProperties+xml"/>
  <Override PartName="/customXml/itemProps226.xml" ContentType="application/vnd.openxmlformats-officedocument.customXmlProperties+xml"/>
  <Override PartName="/customXml/itemProps227.xml" ContentType="application/vnd.openxmlformats-officedocument.customXmlProperties+xml"/>
  <Override PartName="/customXml/itemProps228.xml" ContentType="application/vnd.openxmlformats-officedocument.customXmlProperties+xml"/>
  <Override PartName="/customXml/itemProps229.xml" ContentType="application/vnd.openxmlformats-officedocument.customXmlProperties+xml"/>
  <Override PartName="/customXml/itemProps230.xml" ContentType="application/vnd.openxmlformats-officedocument.customXmlProperties+xml"/>
  <Override PartName="/customXml/itemProps231.xml" ContentType="application/vnd.openxmlformats-officedocument.customXmlProperties+xml"/>
  <Override PartName="/customXml/itemProps232.xml" ContentType="application/vnd.openxmlformats-officedocument.customXmlProperties+xml"/>
  <Override PartName="/customXml/itemProps233.xml" ContentType="application/vnd.openxmlformats-officedocument.customXmlProperties+xml"/>
  <Override PartName="/customXml/itemProps234.xml" ContentType="application/vnd.openxmlformats-officedocument.customXmlProperties+xml"/>
  <Override PartName="/customXml/itemProps235.xml" ContentType="application/vnd.openxmlformats-officedocument.customXmlProperties+xml"/>
  <Override PartName="/customXml/itemProps236.xml" ContentType="application/vnd.openxmlformats-officedocument.customXmlProperties+xml"/>
  <Override PartName="/customXml/itemProps237.xml" ContentType="application/vnd.openxmlformats-officedocument.customXmlProperties+xml"/>
  <Override PartName="/customXml/itemProps238.xml" ContentType="application/vnd.openxmlformats-officedocument.customXmlProperties+xml"/>
  <Override PartName="/customXml/itemProps239.xml" ContentType="application/vnd.openxmlformats-officedocument.customXmlProperties+xml"/>
  <Override PartName="/customXml/itemProps240.xml" ContentType="application/vnd.openxmlformats-officedocument.customXmlProperties+xml"/>
  <Override PartName="/customXml/itemProps241.xml" ContentType="application/vnd.openxmlformats-officedocument.customXmlProperties+xml"/>
  <Override PartName="/customXml/itemProps242.xml" ContentType="application/vnd.openxmlformats-officedocument.customXmlProperties+xml"/>
  <Override PartName="/customXml/itemProps243.xml" ContentType="application/vnd.openxmlformats-officedocument.customXmlProperties+xml"/>
  <Override PartName="/customXml/itemProps244.xml" ContentType="application/vnd.openxmlformats-officedocument.customXmlProperties+xml"/>
  <Override PartName="/customXml/itemProps245.xml" ContentType="application/vnd.openxmlformats-officedocument.customXmlProperties+xml"/>
  <Override PartName="/customXml/itemProps246.xml" ContentType="application/vnd.openxmlformats-officedocument.customXmlProperties+xml"/>
  <Override PartName="/customXml/itemProps247.xml" ContentType="application/vnd.openxmlformats-officedocument.customXmlProperties+xml"/>
  <Override PartName="/customXml/itemProps248.xml" ContentType="application/vnd.openxmlformats-officedocument.customXmlProperties+xml"/>
  <Override PartName="/customXml/itemProps249.xml" ContentType="application/vnd.openxmlformats-officedocument.customXmlProperties+xml"/>
  <Override PartName="/customXml/itemProps250.xml" ContentType="application/vnd.openxmlformats-officedocument.customXmlProperties+xml"/>
  <Override PartName="/customXml/itemProps251.xml" ContentType="application/vnd.openxmlformats-officedocument.customXmlProperties+xml"/>
  <Override PartName="/customXml/itemProps252.xml" ContentType="application/vnd.openxmlformats-officedocument.customXmlProperties+xml"/>
  <Override PartName="/customXml/itemProps253.xml" ContentType="application/vnd.openxmlformats-officedocument.customXmlProperties+xml"/>
  <Override PartName="/customXml/itemProps254.xml" ContentType="application/vnd.openxmlformats-officedocument.customXmlProperties+xml"/>
  <Override PartName="/customXml/itemProps255.xml" ContentType="application/vnd.openxmlformats-officedocument.customXmlProperties+xml"/>
  <Override PartName="/customXml/itemProps256.xml" ContentType="application/vnd.openxmlformats-officedocument.customXmlProperties+xml"/>
  <Override PartName="/customXml/itemProps257.xml" ContentType="application/vnd.openxmlformats-officedocument.customXmlProperties+xml"/>
  <Override PartName="/customXml/itemProps258.xml" ContentType="application/vnd.openxmlformats-officedocument.customXmlProperties+xml"/>
  <Override PartName="/customXml/itemProps259.xml" ContentType="application/vnd.openxmlformats-officedocument.customXmlProperties+xml"/>
  <Override PartName="/customXml/itemProps260.xml" ContentType="application/vnd.openxmlformats-officedocument.customXmlProperties+xml"/>
  <Override PartName="/customXml/itemProps261.xml" ContentType="application/vnd.openxmlformats-officedocument.customXmlProperties+xml"/>
  <Override PartName="/customXml/itemProps262.xml" ContentType="application/vnd.openxmlformats-officedocument.customXmlProperties+xml"/>
  <Override PartName="/customXml/itemProps263.xml" ContentType="application/vnd.openxmlformats-officedocument.customXmlProperties+xml"/>
  <Override PartName="/customXml/itemProps264.xml" ContentType="application/vnd.openxmlformats-officedocument.customXmlProperties+xml"/>
  <Override PartName="/customXml/itemProps265.xml" ContentType="application/vnd.openxmlformats-officedocument.customXmlProperties+xml"/>
  <Override PartName="/customXml/itemProps266.xml" ContentType="application/vnd.openxmlformats-officedocument.customXmlProperties+xml"/>
  <Override PartName="/customXml/itemProps267.xml" ContentType="application/vnd.openxmlformats-officedocument.customXmlProperties+xml"/>
  <Override PartName="/customXml/itemProps268.xml" ContentType="application/vnd.openxmlformats-officedocument.customXmlProperties+xml"/>
  <Override PartName="/customXml/itemProps269.xml" ContentType="application/vnd.openxmlformats-officedocument.customXmlProperties+xml"/>
  <Override PartName="/customXml/itemProps270.xml" ContentType="application/vnd.openxmlformats-officedocument.customXmlProperties+xml"/>
  <Override PartName="/customXml/itemProps271.xml" ContentType="application/vnd.openxmlformats-officedocument.customXmlProperties+xml"/>
  <Override PartName="/customXml/itemProps272.xml" ContentType="application/vnd.openxmlformats-officedocument.customXmlProperties+xml"/>
  <Override PartName="/customXml/itemProps273.xml" ContentType="application/vnd.openxmlformats-officedocument.customXmlProperties+xml"/>
  <Override PartName="/customXml/itemProps274.xml" ContentType="application/vnd.openxmlformats-officedocument.customXmlProperties+xml"/>
  <Override PartName="/customXml/itemProps275.xml" ContentType="application/vnd.openxmlformats-officedocument.customXmlProperties+xml"/>
  <Override PartName="/customXml/itemProps276.xml" ContentType="application/vnd.openxmlformats-officedocument.customXmlProperties+xml"/>
  <Override PartName="/customXml/itemProps277.xml" ContentType="application/vnd.openxmlformats-officedocument.customXmlProperties+xml"/>
  <Override PartName="/customXml/itemProps278.xml" ContentType="application/vnd.openxmlformats-officedocument.customXmlProperties+xml"/>
  <Override PartName="/customXml/itemProps279.xml" ContentType="application/vnd.openxmlformats-officedocument.customXmlProperties+xml"/>
  <Override PartName="/customXml/itemProps280.xml" ContentType="application/vnd.openxmlformats-officedocument.customXmlProperties+xml"/>
  <Override PartName="/customXml/itemProps281.xml" ContentType="application/vnd.openxmlformats-officedocument.customXmlProperties+xml"/>
  <Override PartName="/customXml/itemProps282.xml" ContentType="application/vnd.openxmlformats-officedocument.customXmlProperties+xml"/>
  <Override PartName="/customXml/itemProps283.xml" ContentType="application/vnd.openxmlformats-officedocument.customXmlProperties+xml"/>
  <Override PartName="/customXml/itemProps284.xml" ContentType="application/vnd.openxmlformats-officedocument.customXmlProperties+xml"/>
  <Override PartName="/customXml/itemProps285.xml" ContentType="application/vnd.openxmlformats-officedocument.customXmlProperties+xml"/>
  <Override PartName="/customXml/itemProps286.xml" ContentType="application/vnd.openxmlformats-officedocument.customXmlProperties+xml"/>
  <Override PartName="/customXml/itemProps287.xml" ContentType="application/vnd.openxmlformats-officedocument.customXmlProperties+xml"/>
  <Override PartName="/customXml/itemProps288.xml" ContentType="application/vnd.openxmlformats-officedocument.customXmlProperties+xml"/>
  <Override PartName="/customXml/itemProps289.xml" ContentType="application/vnd.openxmlformats-officedocument.customXmlProperties+xml"/>
  <Override PartName="/customXml/itemProps290.xml" ContentType="application/vnd.openxmlformats-officedocument.customXmlProperties+xml"/>
  <Override PartName="/customXml/itemProps291.xml" ContentType="application/vnd.openxmlformats-officedocument.customXmlProperties+xml"/>
  <Override PartName="/customXml/itemProps292.xml" ContentType="application/vnd.openxmlformats-officedocument.customXmlProperties+xml"/>
  <Override PartName="/customXml/itemProps293.xml" ContentType="application/vnd.openxmlformats-officedocument.customXmlProperties+xml"/>
  <Override PartName="/customXml/itemProps294.xml" ContentType="application/vnd.openxmlformats-officedocument.customXmlProperties+xml"/>
  <Override PartName="/customXml/itemProps295.xml" ContentType="application/vnd.openxmlformats-officedocument.customXmlProperties+xml"/>
  <Override PartName="/customXml/itemProps296.xml" ContentType="application/vnd.openxmlformats-officedocument.customXmlProperties+xml"/>
  <Override PartName="/customXml/itemProps297.xml" ContentType="application/vnd.openxmlformats-officedocument.customXmlProperties+xml"/>
  <Override PartName="/customXml/itemProps298.xml" ContentType="application/vnd.openxmlformats-officedocument.customXmlProperties+xml"/>
  <Override PartName="/customXml/itemProps299.xml" ContentType="application/vnd.openxmlformats-officedocument.customXmlProperties+xml"/>
  <Override PartName="/customXml/itemProps300.xml" ContentType="application/vnd.openxmlformats-officedocument.customXmlProperties+xml"/>
  <Override PartName="/customXml/itemProps301.xml" ContentType="application/vnd.openxmlformats-officedocument.customXmlProperties+xml"/>
  <Override PartName="/customXml/itemProps302.xml" ContentType="application/vnd.openxmlformats-officedocument.customXmlProperties+xml"/>
  <Override PartName="/customXml/itemProps303.xml" ContentType="application/vnd.openxmlformats-officedocument.customXmlProperties+xml"/>
  <Override PartName="/customXml/itemProps304.xml" ContentType="application/vnd.openxmlformats-officedocument.customXmlProperties+xml"/>
  <Override PartName="/customXml/itemProps305.xml" ContentType="application/vnd.openxmlformats-officedocument.customXmlProperties+xml"/>
  <Override PartName="/customXml/itemProps306.xml" ContentType="application/vnd.openxmlformats-officedocument.customXmlProperties+xml"/>
  <Override PartName="/customXml/itemProps307.xml" ContentType="application/vnd.openxmlformats-officedocument.customXmlProperties+xml"/>
  <Override PartName="/customXml/itemProps308.xml" ContentType="application/vnd.openxmlformats-officedocument.customXmlProperties+xml"/>
  <Override PartName="/customXml/itemProps309.xml" ContentType="application/vnd.openxmlformats-officedocument.customXmlProperties+xml"/>
  <Override PartName="/customXml/itemProps310.xml" ContentType="application/vnd.openxmlformats-officedocument.customXmlProperties+xml"/>
  <Override PartName="/customXml/itemProps311.xml" ContentType="application/vnd.openxmlformats-officedocument.customXmlProperties+xml"/>
  <Override PartName="/customXml/itemProps312.xml" ContentType="application/vnd.openxmlformats-officedocument.customXmlProperties+xml"/>
  <Override PartName="/customXml/itemProps313.xml" ContentType="application/vnd.openxmlformats-officedocument.customXmlProperties+xml"/>
  <Override PartName="/customXml/itemProps314.xml" ContentType="application/vnd.openxmlformats-officedocument.customXmlProperties+xml"/>
  <Override PartName="/customXml/itemProps315.xml" ContentType="application/vnd.openxmlformats-officedocument.customXmlProperties+xml"/>
  <Override PartName="/customXml/itemProps316.xml" ContentType="application/vnd.openxmlformats-officedocument.customXmlProperties+xml"/>
  <Override PartName="/customXml/itemProps317.xml" ContentType="application/vnd.openxmlformats-officedocument.customXmlProperties+xml"/>
  <Override PartName="/customXml/itemProps318.xml" ContentType="application/vnd.openxmlformats-officedocument.customXmlProperties+xml"/>
  <Override PartName="/customXml/itemProps319.xml" ContentType="application/vnd.openxmlformats-officedocument.customXmlProperties+xml"/>
  <Override PartName="/customXml/itemProps320.xml" ContentType="application/vnd.openxmlformats-officedocument.customXmlProperties+xml"/>
  <Override PartName="/customXml/itemProps321.xml" ContentType="application/vnd.openxmlformats-officedocument.customXmlProperties+xml"/>
  <Override PartName="/customXml/itemProps322.xml" ContentType="application/vnd.openxmlformats-officedocument.customXmlProperties+xml"/>
  <Override PartName="/customXml/itemProps323.xml" ContentType="application/vnd.openxmlformats-officedocument.customXmlProperties+xml"/>
  <Override PartName="/customXml/itemProps324.xml" ContentType="application/vnd.openxmlformats-officedocument.customXmlProperties+xml"/>
  <Override PartName="/customXml/itemProps325.xml" ContentType="application/vnd.openxmlformats-officedocument.customXmlProperties+xml"/>
  <Override PartName="/customXml/itemProps326.xml" ContentType="application/vnd.openxmlformats-officedocument.customXmlProperties+xml"/>
  <Override PartName="/customXml/itemProps327.xml" ContentType="application/vnd.openxmlformats-officedocument.customXmlProperties+xml"/>
  <Override PartName="/customXml/itemProps328.xml" ContentType="application/vnd.openxmlformats-officedocument.customXmlProperties+xml"/>
  <Override PartName="/customXml/itemProps329.xml" ContentType="application/vnd.openxmlformats-officedocument.customXmlProperties+xml"/>
  <Override PartName="/customXml/itemProps330.xml" ContentType="application/vnd.openxmlformats-officedocument.customXmlProperties+xml"/>
  <Override PartName="/customXml/itemProps331.xml" ContentType="application/vnd.openxmlformats-officedocument.customXmlProperties+xml"/>
  <Override PartName="/customXml/itemProps332.xml" ContentType="application/vnd.openxmlformats-officedocument.customXmlProperties+xml"/>
  <Override PartName="/customXml/itemProps333.xml" ContentType="application/vnd.openxmlformats-officedocument.customXmlProperties+xml"/>
  <Override PartName="/customXml/itemProps334.xml" ContentType="application/vnd.openxmlformats-officedocument.customXmlProperties+xml"/>
  <Override PartName="/customXml/itemProps335.xml" ContentType="application/vnd.openxmlformats-officedocument.customXmlProperties+xml"/>
  <Override PartName="/customXml/itemProps336.xml" ContentType="application/vnd.openxmlformats-officedocument.customXmlProperties+xml"/>
  <Override PartName="/customXml/itemProps337.xml" ContentType="application/vnd.openxmlformats-officedocument.customXmlProperties+xml"/>
  <Override PartName="/customXml/itemProps338.xml" ContentType="application/vnd.openxmlformats-officedocument.customXmlProperties+xml"/>
  <Override PartName="/customXml/itemProps339.xml" ContentType="application/vnd.openxmlformats-officedocument.customXmlProperties+xml"/>
  <Override PartName="/customXml/itemProps340.xml" ContentType="application/vnd.openxmlformats-officedocument.customXmlProperties+xml"/>
  <Override PartName="/customXml/itemProps341.xml" ContentType="application/vnd.openxmlformats-officedocument.customXmlProperties+xml"/>
  <Override PartName="/customXml/itemProps342.xml" ContentType="application/vnd.openxmlformats-officedocument.customXmlProperties+xml"/>
  <Override PartName="/customXml/itemProps343.xml" ContentType="application/vnd.openxmlformats-officedocument.customXmlProperties+xml"/>
  <Override PartName="/customXml/itemProps344.xml" ContentType="application/vnd.openxmlformats-officedocument.customXmlProperties+xml"/>
  <Override PartName="/customXml/itemProps345.xml" ContentType="application/vnd.openxmlformats-officedocument.customXmlProperties+xml"/>
  <Override PartName="/customXml/itemProps346.xml" ContentType="application/vnd.openxmlformats-officedocument.customXmlProperties+xml"/>
  <Override PartName="/customXml/itemProps347.xml" ContentType="application/vnd.openxmlformats-officedocument.customXmlProperties+xml"/>
  <Override PartName="/customXml/itemProps348.xml" ContentType="application/vnd.openxmlformats-officedocument.customXmlProperties+xml"/>
  <Override PartName="/customXml/itemProps349.xml" ContentType="application/vnd.openxmlformats-officedocument.customXmlProperties+xml"/>
  <Override PartName="/customXml/itemProps350.xml" ContentType="application/vnd.openxmlformats-officedocument.customXmlProperties+xml"/>
  <Override PartName="/customXml/itemProps351.xml" ContentType="application/vnd.openxmlformats-officedocument.customXmlProperties+xml"/>
  <Override PartName="/customXml/itemProps352.xml" ContentType="application/vnd.openxmlformats-officedocument.customXmlProperties+xml"/>
  <Override PartName="/customXml/itemProps353.xml" ContentType="application/vnd.openxmlformats-officedocument.customXmlProperties+xml"/>
  <Override PartName="/customXml/itemProps354.xml" ContentType="application/vnd.openxmlformats-officedocument.customXmlProperties+xml"/>
  <Override PartName="/customXml/itemProps355.xml" ContentType="application/vnd.openxmlformats-officedocument.customXmlProperties+xml"/>
  <Override PartName="/customXml/itemProps356.xml" ContentType="application/vnd.openxmlformats-officedocument.customXmlProperties+xml"/>
  <Override PartName="/customXml/itemProps357.xml" ContentType="application/vnd.openxmlformats-officedocument.customXmlProperties+xml"/>
  <Override PartName="/customXml/itemProps358.xml" ContentType="application/vnd.openxmlformats-officedocument.customXmlProperties+xml"/>
  <Override PartName="/customXml/itemProps359.xml" ContentType="application/vnd.openxmlformats-officedocument.customXmlProperties+xml"/>
  <Override PartName="/customXml/itemProps360.xml" ContentType="application/vnd.openxmlformats-officedocument.customXmlProperties+xml"/>
  <Override PartName="/customXml/itemProps361.xml" ContentType="application/vnd.openxmlformats-officedocument.customXmlProperties+xml"/>
  <Override PartName="/customXml/itemProps362.xml" ContentType="application/vnd.openxmlformats-officedocument.customXmlProperties+xml"/>
  <Override PartName="/customXml/itemProps363.xml" ContentType="application/vnd.openxmlformats-officedocument.customXmlProperties+xml"/>
  <Override PartName="/customXml/itemProps364.xml" ContentType="application/vnd.openxmlformats-officedocument.customXmlProperties+xml"/>
  <Override PartName="/customXml/itemProps365.xml" ContentType="application/vnd.openxmlformats-officedocument.customXmlProperties+xml"/>
  <Override PartName="/customXml/itemProps366.xml" ContentType="application/vnd.openxmlformats-officedocument.customXmlProperties+xml"/>
  <Override PartName="/customXml/itemProps367.xml" ContentType="application/vnd.openxmlformats-officedocument.customXmlProperties+xml"/>
  <Override PartName="/customXml/itemProps368.xml" ContentType="application/vnd.openxmlformats-officedocument.customXmlProperties+xml"/>
  <Override PartName="/customXml/itemProps369.xml" ContentType="application/vnd.openxmlformats-officedocument.customXmlProperties+xml"/>
  <Override PartName="/customXml/itemProps370.xml" ContentType="application/vnd.openxmlformats-officedocument.customXmlProperties+xml"/>
  <Override PartName="/customXml/itemProps371.xml" ContentType="application/vnd.openxmlformats-officedocument.customXmlProperties+xml"/>
  <Override PartName="/customXml/itemProps372.xml" ContentType="application/vnd.openxmlformats-officedocument.customXmlProperties+xml"/>
  <Override PartName="/customXml/itemProps373.xml" ContentType="application/vnd.openxmlformats-officedocument.customXmlProperties+xml"/>
  <Override PartName="/customXml/itemProps374.xml" ContentType="application/vnd.openxmlformats-officedocument.customXmlProperties+xml"/>
  <Override PartName="/customXml/itemProps375.xml" ContentType="application/vnd.openxmlformats-officedocument.customXmlProperties+xml"/>
  <Override PartName="/customXml/itemProps376.xml" ContentType="application/vnd.openxmlformats-officedocument.customXmlProperties+xml"/>
  <Override PartName="/customXml/itemProps377.xml" ContentType="application/vnd.openxmlformats-officedocument.customXmlProperties+xml"/>
  <Override PartName="/customXml/itemProps378.xml" ContentType="application/vnd.openxmlformats-officedocument.customXmlProperties+xml"/>
  <Override PartName="/customXml/itemProps379.xml" ContentType="application/vnd.openxmlformats-officedocument.customXmlProperties+xml"/>
  <Override PartName="/customXml/itemProps380.xml" ContentType="application/vnd.openxmlformats-officedocument.customXmlProperties+xml"/>
  <Override PartName="/customXml/itemProps381.xml" ContentType="application/vnd.openxmlformats-officedocument.customXmlProperties+xml"/>
  <Override PartName="/customXml/itemProps382.xml" ContentType="application/vnd.openxmlformats-officedocument.customXmlProperties+xml"/>
  <Override PartName="/customXml/itemProps383.xml" ContentType="application/vnd.openxmlformats-officedocument.customXmlProperties+xml"/>
  <Override PartName="/customXml/itemProps384.xml" ContentType="application/vnd.openxmlformats-officedocument.customXmlProperties+xml"/>
  <Override PartName="/customXml/itemProps385.xml" ContentType="application/vnd.openxmlformats-officedocument.customXmlProperties+xml"/>
  <Override PartName="/customXml/itemProps386.xml" ContentType="application/vnd.openxmlformats-officedocument.customXmlProperties+xml"/>
  <Override PartName="/customXml/itemProps387.xml" ContentType="application/vnd.openxmlformats-officedocument.customXmlProperties+xml"/>
  <Override PartName="/customXml/itemProps388.xml" ContentType="application/vnd.openxmlformats-officedocument.customXmlProperties+xml"/>
  <Override PartName="/customXml/itemProps389.xml" ContentType="application/vnd.openxmlformats-officedocument.customXmlProperties+xml"/>
  <Override PartName="/customXml/itemProps390.xml" ContentType="application/vnd.openxmlformats-officedocument.customXmlProperties+xml"/>
  <Override PartName="/customXml/itemProps391.xml" ContentType="application/vnd.openxmlformats-officedocument.customXmlProperties+xml"/>
  <Override PartName="/customXml/itemProps392.xml" ContentType="application/vnd.openxmlformats-officedocument.customXmlProperties+xml"/>
  <Override PartName="/customXml/itemProps393.xml" ContentType="application/vnd.openxmlformats-officedocument.customXmlProperties+xml"/>
  <Override PartName="/customXml/itemProps394.xml" ContentType="application/vnd.openxmlformats-officedocument.customXmlProperties+xml"/>
  <Override PartName="/customXml/itemProps395.xml" ContentType="application/vnd.openxmlformats-officedocument.customXmlProperties+xml"/>
  <Override PartName="/customXml/itemProps396.xml" ContentType="application/vnd.openxmlformats-officedocument.customXmlProperties+xml"/>
  <Override PartName="/customXml/itemProps397.xml" ContentType="application/vnd.openxmlformats-officedocument.customXmlProperties+xml"/>
  <Override PartName="/customXml/itemProps398.xml" ContentType="application/vnd.openxmlformats-officedocument.customXmlProperties+xml"/>
  <Override PartName="/customXml/itemProps399.xml" ContentType="application/vnd.openxmlformats-officedocument.customXmlProperties+xml"/>
  <Override PartName="/customXml/itemProps400.xml" ContentType="application/vnd.openxmlformats-officedocument.customXmlProperties+xml"/>
  <Override PartName="/customXml/itemProps401.xml" ContentType="application/vnd.openxmlformats-officedocument.customXmlProperties+xml"/>
  <Override PartName="/customXml/itemProps402.xml" ContentType="application/vnd.openxmlformats-officedocument.customXmlProperties+xml"/>
  <Override PartName="/customXml/itemProps403.xml" ContentType="application/vnd.openxmlformats-officedocument.customXmlProperties+xml"/>
  <Override PartName="/customXml/itemProps404.xml" ContentType="application/vnd.openxmlformats-officedocument.customXmlProperties+xml"/>
  <Override PartName="/customXml/itemProps405.xml" ContentType="application/vnd.openxmlformats-officedocument.customXmlProperties+xml"/>
  <Override PartName="/customXml/itemProps406.xml" ContentType="application/vnd.openxmlformats-officedocument.customXmlProperties+xml"/>
  <Override PartName="/customXml/itemProps407.xml" ContentType="application/vnd.openxmlformats-officedocument.customXmlProperties+xml"/>
  <Override PartName="/customXml/itemProps408.xml" ContentType="application/vnd.openxmlformats-officedocument.customXmlProperties+xml"/>
  <Override PartName="/customXml/itemProps409.xml" ContentType="application/vnd.openxmlformats-officedocument.customXmlProperties+xml"/>
  <Override PartName="/customXml/itemProps410.xml" ContentType="application/vnd.openxmlformats-officedocument.customXmlProperties+xml"/>
  <Override PartName="/customXml/itemProps411.xml" ContentType="application/vnd.openxmlformats-officedocument.customXmlProperties+xml"/>
  <Override PartName="/customXml/itemProps412.xml" ContentType="application/vnd.openxmlformats-officedocument.customXmlProperties+xml"/>
  <Override PartName="/customXml/itemProps413.xml" ContentType="application/vnd.openxmlformats-officedocument.customXmlProperties+xml"/>
  <Override PartName="/customXml/itemProps414.xml" ContentType="application/vnd.openxmlformats-officedocument.customXmlProperties+xml"/>
  <Override PartName="/customXml/itemProps415.xml" ContentType="application/vnd.openxmlformats-officedocument.customXmlProperties+xml"/>
  <Override PartName="/customXml/itemProps416.xml" ContentType="application/vnd.openxmlformats-officedocument.customXmlProperties+xml"/>
  <Override PartName="/customXml/itemProps417.xml" ContentType="application/vnd.openxmlformats-officedocument.customXmlProperties+xml"/>
  <Override PartName="/customXml/itemProps418.xml" ContentType="application/vnd.openxmlformats-officedocument.customXmlProperties+xml"/>
  <Override PartName="/customXml/itemProps419.xml" ContentType="application/vnd.openxmlformats-officedocument.customXmlProperties+xml"/>
  <Override PartName="/customXml/itemProps420.xml" ContentType="application/vnd.openxmlformats-officedocument.customXmlProperties+xml"/>
  <Override PartName="/customXml/itemProps421.xml" ContentType="application/vnd.openxmlformats-officedocument.customXmlProperties+xml"/>
  <Override PartName="/customXml/itemProps422.xml" ContentType="application/vnd.openxmlformats-officedocument.customXmlProperties+xml"/>
  <Override PartName="/customXml/itemProps423.xml" ContentType="application/vnd.openxmlformats-officedocument.customXmlProperties+xml"/>
  <Override PartName="/customXml/itemProps424.xml" ContentType="application/vnd.openxmlformats-officedocument.customXmlProperties+xml"/>
  <Override PartName="/customXml/itemProps425.xml" ContentType="application/vnd.openxmlformats-officedocument.customXmlProperties+xml"/>
  <Override PartName="/customXml/itemProps426.xml" ContentType="application/vnd.openxmlformats-officedocument.customXmlProperties+xml"/>
  <Override PartName="/customXml/itemProps427.xml" ContentType="application/vnd.openxmlformats-officedocument.customXmlProperties+xml"/>
  <Override PartName="/customXml/itemProps428.xml" ContentType="application/vnd.openxmlformats-officedocument.customXmlProperties+xml"/>
  <Override PartName="/customXml/itemProps429.xml" ContentType="application/vnd.openxmlformats-officedocument.customXmlProperties+xml"/>
  <Override PartName="/customXml/itemProps430.xml" ContentType="application/vnd.openxmlformats-officedocument.customXmlProperties+xml"/>
  <Override PartName="/customXml/itemProps431.xml" ContentType="application/vnd.openxmlformats-officedocument.customXmlProperties+xml"/>
  <Override PartName="/customXml/itemProps432.xml" ContentType="application/vnd.openxmlformats-officedocument.customXmlProperties+xml"/>
  <Override PartName="/customXml/itemProps433.xml" ContentType="application/vnd.openxmlformats-officedocument.customXmlProperties+xml"/>
  <Override PartName="/customXml/itemProps434.xml" ContentType="application/vnd.openxmlformats-officedocument.customXmlProperties+xml"/>
  <Override PartName="/customXml/itemProps435.xml" ContentType="application/vnd.openxmlformats-officedocument.customXmlProperties+xml"/>
  <Override PartName="/customXml/itemProps436.xml" ContentType="application/vnd.openxmlformats-officedocument.customXmlProperties+xml"/>
  <Override PartName="/customXml/itemProps437.xml" ContentType="application/vnd.openxmlformats-officedocument.customXmlProperties+xml"/>
  <Override PartName="/customXml/itemProps438.xml" ContentType="application/vnd.openxmlformats-officedocument.customXmlProperties+xml"/>
  <Override PartName="/customXml/itemProps439.xml" ContentType="application/vnd.openxmlformats-officedocument.customXmlProperties+xml"/>
  <Override PartName="/customXml/itemProps440.xml" ContentType="application/vnd.openxmlformats-officedocument.customXmlProperties+xml"/>
  <Override PartName="/customXml/itemProps441.xml" ContentType="application/vnd.openxmlformats-officedocument.customXmlProperties+xml"/>
  <Override PartName="/customXml/itemProps442.xml" ContentType="application/vnd.openxmlformats-officedocument.customXmlProperties+xml"/>
  <Override PartName="/customXml/itemProps443.xml" ContentType="application/vnd.openxmlformats-officedocument.customXmlProperties+xml"/>
  <Override PartName="/customXml/itemProps444.xml" ContentType="application/vnd.openxmlformats-officedocument.customXmlProperties+xml"/>
  <Override PartName="/customXml/itemProps445.xml" ContentType="application/vnd.openxmlformats-officedocument.customXmlProperties+xml"/>
  <Override PartName="/customXml/itemProps446.xml" ContentType="application/vnd.openxmlformats-officedocument.customXmlProperties+xml"/>
  <Override PartName="/customXml/itemProps447.xml" ContentType="application/vnd.openxmlformats-officedocument.customXmlProperties+xml"/>
  <Override PartName="/customXml/itemProps448.xml" ContentType="application/vnd.openxmlformats-officedocument.customXmlProperties+xml"/>
  <Override PartName="/customXml/itemProps449.xml" ContentType="application/vnd.openxmlformats-officedocument.customXmlProperties+xml"/>
  <Override PartName="/customXml/itemProps450.xml" ContentType="application/vnd.openxmlformats-officedocument.customXmlProperties+xml"/>
  <Override PartName="/customXml/itemProps451.xml" ContentType="application/vnd.openxmlformats-officedocument.customXmlProperties+xml"/>
  <Override PartName="/customXml/itemProps452.xml" ContentType="application/vnd.openxmlformats-officedocument.customXmlProperties+xml"/>
  <Override PartName="/customXml/itemProps453.xml" ContentType="application/vnd.openxmlformats-officedocument.customXmlProperties+xml"/>
  <Override PartName="/customXml/itemProps454.xml" ContentType="application/vnd.openxmlformats-officedocument.customXmlProperties+xml"/>
  <Override PartName="/customXml/itemProps455.xml" ContentType="application/vnd.openxmlformats-officedocument.customXmlProperties+xml"/>
  <Override PartName="/customXml/itemProps456.xml" ContentType="application/vnd.openxmlformats-officedocument.customXmlProperties+xml"/>
  <Override PartName="/customXml/itemProps457.xml" ContentType="application/vnd.openxmlformats-officedocument.customXmlProperties+xml"/>
  <Override PartName="/customXml/itemProps458.xml" ContentType="application/vnd.openxmlformats-officedocument.customXmlProperties+xml"/>
  <Override PartName="/customXml/itemProps459.xml" ContentType="application/vnd.openxmlformats-officedocument.customXmlProperties+xml"/>
  <Override PartName="/customXml/itemProps460.xml" ContentType="application/vnd.openxmlformats-officedocument.customXmlProperties+xml"/>
  <Override PartName="/customXml/itemProps461.xml" ContentType="application/vnd.openxmlformats-officedocument.customXmlProperties+xml"/>
  <Override PartName="/customXml/itemProps462.xml" ContentType="application/vnd.openxmlformats-officedocument.customXmlProperties+xml"/>
  <Override PartName="/customXml/itemProps463.xml" ContentType="application/vnd.openxmlformats-officedocument.customXmlProperties+xml"/>
  <Override PartName="/customXml/itemProps464.xml" ContentType="application/vnd.openxmlformats-officedocument.customXmlProperties+xml"/>
  <Override PartName="/customXml/itemProps465.xml" ContentType="application/vnd.openxmlformats-officedocument.customXmlProperties+xml"/>
  <Override PartName="/customXml/itemProps466.xml" ContentType="application/vnd.openxmlformats-officedocument.customXmlProperties+xml"/>
  <Override PartName="/customXml/itemProps467.xml" ContentType="application/vnd.openxmlformats-officedocument.customXmlProperties+xml"/>
  <Override PartName="/customXml/itemProps468.xml" ContentType="application/vnd.openxmlformats-officedocument.customXmlProperties+xml"/>
  <Override PartName="/customXml/itemProps469.xml" ContentType="application/vnd.openxmlformats-officedocument.customXmlProperties+xml"/>
  <Override PartName="/customXml/itemProps470.xml" ContentType="application/vnd.openxmlformats-officedocument.customXmlProperties+xml"/>
  <Override PartName="/customXml/itemProps471.xml" ContentType="application/vnd.openxmlformats-officedocument.customXmlProperties+xml"/>
  <Override PartName="/customXml/itemProps472.xml" ContentType="application/vnd.openxmlformats-officedocument.customXmlProperties+xml"/>
  <Override PartName="/customXml/itemProps473.xml" ContentType="application/vnd.openxmlformats-officedocument.customXmlProperties+xml"/>
  <Override PartName="/customXml/itemProps474.xml" ContentType="application/vnd.openxmlformats-officedocument.customXmlProperties+xml"/>
  <Override PartName="/customXml/itemProps475.xml" ContentType="application/vnd.openxmlformats-officedocument.customXmlProperties+xml"/>
  <Override PartName="/customXml/itemProps476.xml" ContentType="application/vnd.openxmlformats-officedocument.customXmlProperties+xml"/>
  <Override PartName="/customXml/itemProps477.xml" ContentType="application/vnd.openxmlformats-officedocument.customXmlProperties+xml"/>
  <Override PartName="/customXml/itemProps478.xml" ContentType="application/vnd.openxmlformats-officedocument.customXmlProperties+xml"/>
  <Override PartName="/customXml/itemProps479.xml" ContentType="application/vnd.openxmlformats-officedocument.customXmlProperties+xml"/>
  <Override PartName="/customXml/itemProps480.xml" ContentType="application/vnd.openxmlformats-officedocument.customXmlProperties+xml"/>
  <Override PartName="/customXml/itemProps481.xml" ContentType="application/vnd.openxmlformats-officedocument.customXmlProperties+xml"/>
  <Override PartName="/customXml/itemProps482.xml" ContentType="application/vnd.openxmlformats-officedocument.customXmlProperties+xml"/>
  <Override PartName="/customXml/itemProps483.xml" ContentType="application/vnd.openxmlformats-officedocument.customXmlProperties+xml"/>
  <Override PartName="/customXml/itemProps484.xml" ContentType="application/vnd.openxmlformats-officedocument.customXmlProperties+xml"/>
  <Override PartName="/customXml/itemProps485.xml" ContentType="application/vnd.openxmlformats-officedocument.customXmlProperties+xml"/>
  <Override PartName="/customXml/itemProps486.xml" ContentType="application/vnd.openxmlformats-officedocument.customXmlProperties+xml"/>
  <Override PartName="/customXml/itemProps487.xml" ContentType="application/vnd.openxmlformats-officedocument.customXmlProperties+xml"/>
  <Override PartName="/customXml/itemProps488.xml" ContentType="application/vnd.openxmlformats-officedocument.customXmlProperties+xml"/>
  <Override PartName="/customXml/itemProps489.xml" ContentType="application/vnd.openxmlformats-officedocument.customXmlProperties+xml"/>
  <Override PartName="/customXml/itemProps490.xml" ContentType="application/vnd.openxmlformats-officedocument.customXmlProperties+xml"/>
  <Override PartName="/customXml/itemProps491.xml" ContentType="application/vnd.openxmlformats-officedocument.customXmlProperties+xml"/>
  <Override PartName="/customXml/itemProps492.xml" ContentType="application/vnd.openxmlformats-officedocument.customXmlProperties+xml"/>
  <Override PartName="/customXml/itemProps493.xml" ContentType="application/vnd.openxmlformats-officedocument.customXmlProperties+xml"/>
  <Override PartName="/customXml/itemProps494.xml" ContentType="application/vnd.openxmlformats-officedocument.customXmlProperties+xml"/>
  <Override PartName="/customXml/itemProps495.xml" ContentType="application/vnd.openxmlformats-officedocument.customXmlProperties+xml"/>
  <Override PartName="/customXml/itemProps496.xml" ContentType="application/vnd.openxmlformats-officedocument.customXmlProperties+xml"/>
  <Override PartName="/customXml/itemProps497.xml" ContentType="application/vnd.openxmlformats-officedocument.customXmlProperties+xml"/>
  <Override PartName="/customXml/itemProps498.xml" ContentType="application/vnd.openxmlformats-officedocument.customXmlProperties+xml"/>
  <Override PartName="/customXml/itemProps499.xml" ContentType="application/vnd.openxmlformats-officedocument.customXmlProperties+xml"/>
  <Override PartName="/customXml/itemProps500.xml" ContentType="application/vnd.openxmlformats-officedocument.customXmlProperties+xml"/>
  <Override PartName="/customXml/itemProps501.xml" ContentType="application/vnd.openxmlformats-officedocument.customXmlProperties+xml"/>
  <Override PartName="/customXml/itemProps502.xml" ContentType="application/vnd.openxmlformats-officedocument.customXmlProperties+xml"/>
  <Override PartName="/customXml/itemProps503.xml" ContentType="application/vnd.openxmlformats-officedocument.customXmlProperties+xml"/>
  <Override PartName="/customXml/itemProps504.xml" ContentType="application/vnd.openxmlformats-officedocument.customXmlProperties+xml"/>
  <Override PartName="/customXml/itemProps505.xml" ContentType="application/vnd.openxmlformats-officedocument.customXmlProperties+xml"/>
  <Override PartName="/customXml/itemProps506.xml" ContentType="application/vnd.openxmlformats-officedocument.customXmlProperties+xml"/>
  <Override PartName="/customXml/itemProps507.xml" ContentType="application/vnd.openxmlformats-officedocument.customXmlProperties+xml"/>
  <Override PartName="/customXml/itemProps508.xml" ContentType="application/vnd.openxmlformats-officedocument.customXmlProperties+xml"/>
  <Override PartName="/customXml/itemProps509.xml" ContentType="application/vnd.openxmlformats-officedocument.customXmlProperties+xml"/>
  <Override PartName="/customXml/itemProps510.xml" ContentType="application/vnd.openxmlformats-officedocument.customXmlProperties+xml"/>
  <Override PartName="/customXml/itemProps511.xml" ContentType="application/vnd.openxmlformats-officedocument.customXmlProperties+xml"/>
  <Override PartName="/customXml/itemProps512.xml" ContentType="application/vnd.openxmlformats-officedocument.customXmlProperties+xml"/>
  <Override PartName="/customXml/itemProps513.xml" ContentType="application/vnd.openxmlformats-officedocument.customXmlProperties+xml"/>
  <Override PartName="/customXml/itemProps514.xml" ContentType="application/vnd.openxmlformats-officedocument.customXmlProperties+xml"/>
  <Override PartName="/customXml/itemProps515.xml" ContentType="application/vnd.openxmlformats-officedocument.customXmlProperties+xml"/>
  <Override PartName="/customXml/itemProps516.xml" ContentType="application/vnd.openxmlformats-officedocument.customXmlProperties+xml"/>
  <Override PartName="/customXml/itemProps517.xml" ContentType="application/vnd.openxmlformats-officedocument.customXmlProperties+xml"/>
  <Override PartName="/customXml/itemProps518.xml" ContentType="application/vnd.openxmlformats-officedocument.customXmlProperties+xml"/>
  <Override PartName="/customXml/itemProps519.xml" ContentType="application/vnd.openxmlformats-officedocument.customXmlProperties+xml"/>
  <Override PartName="/customXml/itemProps520.xml" ContentType="application/vnd.openxmlformats-officedocument.customXmlProperties+xml"/>
  <Override PartName="/customXml/itemProps521.xml" ContentType="application/vnd.openxmlformats-officedocument.customXmlProperties+xml"/>
  <Override PartName="/customXml/itemProps522.xml" ContentType="application/vnd.openxmlformats-officedocument.customXmlProperties+xml"/>
  <Override PartName="/customXml/itemProps523.xml" ContentType="application/vnd.openxmlformats-officedocument.customXmlProperties+xml"/>
  <Override PartName="/customXml/itemProps524.xml" ContentType="application/vnd.openxmlformats-officedocument.customXmlProperties+xml"/>
  <Override PartName="/customXml/itemProps525.xml" ContentType="application/vnd.openxmlformats-officedocument.customXmlProperties+xml"/>
  <Override PartName="/customXml/itemProps526.xml" ContentType="application/vnd.openxmlformats-officedocument.customXmlProperties+xml"/>
  <Override PartName="/customXml/itemProps527.xml" ContentType="application/vnd.openxmlformats-officedocument.customXmlProperties+xml"/>
  <Override PartName="/customXml/itemProps528.xml" ContentType="application/vnd.openxmlformats-officedocument.customXmlProperties+xml"/>
  <Override PartName="/customXml/itemProps529.xml" ContentType="application/vnd.openxmlformats-officedocument.customXmlProperties+xml"/>
  <Override PartName="/customXml/itemProps530.xml" ContentType="application/vnd.openxmlformats-officedocument.customXmlProperties+xml"/>
  <Override PartName="/customXml/itemProps531.xml" ContentType="application/vnd.openxmlformats-officedocument.customXmlProperties+xml"/>
  <Override PartName="/customXml/itemProps532.xml" ContentType="application/vnd.openxmlformats-officedocument.customXmlProperties+xml"/>
  <Override PartName="/customXml/itemProps533.xml" ContentType="application/vnd.openxmlformats-officedocument.customXmlProperties+xml"/>
  <Override PartName="/customXml/itemProps534.xml" ContentType="application/vnd.openxmlformats-officedocument.customXmlProperties+xml"/>
  <Override PartName="/customXml/itemProps535.xml" ContentType="application/vnd.openxmlformats-officedocument.customXmlProperties+xml"/>
  <Override PartName="/customXml/itemProps536.xml" ContentType="application/vnd.openxmlformats-officedocument.customXmlProperties+xml"/>
  <Override PartName="/customXml/itemProps537.xml" ContentType="application/vnd.openxmlformats-officedocument.customXmlProperties+xml"/>
  <Override PartName="/customXml/itemProps538.xml" ContentType="application/vnd.openxmlformats-officedocument.customXmlProperties+xml"/>
  <Override PartName="/customXml/itemProps539.xml" ContentType="application/vnd.openxmlformats-officedocument.customXmlProperties+xml"/>
  <Override PartName="/customXml/itemProps540.xml" ContentType="application/vnd.openxmlformats-officedocument.customXmlProperties+xml"/>
  <Override PartName="/customXml/itemProps541.xml" ContentType="application/vnd.openxmlformats-officedocument.customXmlProperties+xml"/>
  <Override PartName="/customXml/itemProps542.xml" ContentType="application/vnd.openxmlformats-officedocument.customXmlProperties+xml"/>
  <Override PartName="/customXml/itemProps543.xml" ContentType="application/vnd.openxmlformats-officedocument.customXmlProperties+xml"/>
  <Override PartName="/customXml/itemProps544.xml" ContentType="application/vnd.openxmlformats-officedocument.customXmlProperties+xml"/>
  <Override PartName="/customXml/itemProps545.xml" ContentType="application/vnd.openxmlformats-officedocument.customXmlProperties+xml"/>
  <Override PartName="/customXml/itemProps546.xml" ContentType="application/vnd.openxmlformats-officedocument.customXmlProperties+xml"/>
  <Override PartName="/customXml/itemProps547.xml" ContentType="application/vnd.openxmlformats-officedocument.customXmlProperties+xml"/>
  <Override PartName="/customXml/itemProps548.xml" ContentType="application/vnd.openxmlformats-officedocument.customXmlProperties+xml"/>
  <Override PartName="/customXml/itemProps549.xml" ContentType="application/vnd.openxmlformats-officedocument.customXmlProperties+xml"/>
  <Override PartName="/customXml/itemProps550.xml" ContentType="application/vnd.openxmlformats-officedocument.customXmlProperties+xml"/>
  <Override PartName="/customXml/itemProps551.xml" ContentType="application/vnd.openxmlformats-officedocument.customXmlProperties+xml"/>
  <Override PartName="/customXml/itemProps552.xml" ContentType="application/vnd.openxmlformats-officedocument.customXmlProperties+xml"/>
  <Override PartName="/customXml/itemProps553.xml" ContentType="application/vnd.openxmlformats-officedocument.customXmlProperties+xml"/>
  <Override PartName="/customXml/itemProps554.xml" ContentType="application/vnd.openxmlformats-officedocument.customXmlProperties+xml"/>
  <Override PartName="/customXml/itemProps555.xml" ContentType="application/vnd.openxmlformats-officedocument.customXmlProperties+xml"/>
  <Override PartName="/customXml/itemProps556.xml" ContentType="application/vnd.openxmlformats-officedocument.customXmlProperties+xml"/>
  <Override PartName="/customXml/itemProps557.xml" ContentType="application/vnd.openxmlformats-officedocument.customXmlProperties+xml"/>
  <Override PartName="/customXml/itemProps558.xml" ContentType="application/vnd.openxmlformats-officedocument.customXmlProperties+xml"/>
  <Override PartName="/customXml/itemProps559.xml" ContentType="application/vnd.openxmlformats-officedocument.customXmlProperties+xml"/>
  <Override PartName="/customXml/itemProps560.xml" ContentType="application/vnd.openxmlformats-officedocument.customXmlProperties+xml"/>
  <Override PartName="/customXml/itemProps561.xml" ContentType="application/vnd.openxmlformats-officedocument.customXmlProperties+xml"/>
  <Override PartName="/customXml/itemProps562.xml" ContentType="application/vnd.openxmlformats-officedocument.customXmlProperties+xml"/>
  <Override PartName="/customXml/itemProps563.xml" ContentType="application/vnd.openxmlformats-officedocument.customXmlProperties+xml"/>
  <Override PartName="/customXml/itemProps564.xml" ContentType="application/vnd.openxmlformats-officedocument.customXmlProperties+xml"/>
  <Override PartName="/customXml/itemProps565.xml" ContentType="application/vnd.openxmlformats-officedocument.customXmlProperties+xml"/>
  <Override PartName="/customXml/itemProps566.xml" ContentType="application/vnd.openxmlformats-officedocument.customXmlProperties+xml"/>
  <Override PartName="/customXml/itemProps567.xml" ContentType="application/vnd.openxmlformats-officedocument.customXmlProperties+xml"/>
  <Override PartName="/customXml/itemProps568.xml" ContentType="application/vnd.openxmlformats-officedocument.customXmlProperties+xml"/>
  <Override PartName="/customXml/itemProps569.xml" ContentType="application/vnd.openxmlformats-officedocument.customXmlProperties+xml"/>
  <Override PartName="/customXml/itemProps570.xml" ContentType="application/vnd.openxmlformats-officedocument.customXmlProperties+xml"/>
  <Override PartName="/customXml/itemProps571.xml" ContentType="application/vnd.openxmlformats-officedocument.customXmlProperties+xml"/>
  <Override PartName="/customXml/itemProps572.xml" ContentType="application/vnd.openxmlformats-officedocument.customXmlProperties+xml"/>
  <Override PartName="/customXml/itemProps573.xml" ContentType="application/vnd.openxmlformats-officedocument.customXmlProperties+xml"/>
  <Override PartName="/customXml/itemProps574.xml" ContentType="application/vnd.openxmlformats-officedocument.customXmlProperties+xml"/>
  <Override PartName="/customXml/itemProps575.xml" ContentType="application/vnd.openxmlformats-officedocument.customXmlProperties+xml"/>
  <Override PartName="/customXml/itemProps576.xml" ContentType="application/vnd.openxmlformats-officedocument.customXmlProperties+xml"/>
  <Override PartName="/customXml/itemProps577.xml" ContentType="application/vnd.openxmlformats-officedocument.customXmlProperties+xml"/>
  <Override PartName="/customXml/itemProps578.xml" ContentType="application/vnd.openxmlformats-officedocument.customXmlProperties+xml"/>
  <Override PartName="/customXml/itemProps579.xml" ContentType="application/vnd.openxmlformats-officedocument.customXmlProperties+xml"/>
  <Override PartName="/customXml/itemProps580.xml" ContentType="application/vnd.openxmlformats-officedocument.customXmlProperties+xml"/>
  <Override PartName="/customXml/itemProps581.xml" ContentType="application/vnd.openxmlformats-officedocument.customXmlProperties+xml"/>
  <Override PartName="/customXml/itemProps582.xml" ContentType="application/vnd.openxmlformats-officedocument.customXmlProperties+xml"/>
  <Override PartName="/customXml/itemProps583.xml" ContentType="application/vnd.openxmlformats-officedocument.customXmlProperties+xml"/>
  <Override PartName="/customXml/itemProps584.xml" ContentType="application/vnd.openxmlformats-officedocument.customXmlProperties+xml"/>
  <Override PartName="/customXml/itemProps585.xml" ContentType="application/vnd.openxmlformats-officedocument.customXmlProperties+xml"/>
  <Override PartName="/customXml/itemProps586.xml" ContentType="application/vnd.openxmlformats-officedocument.customXmlProperties+xml"/>
  <Override PartName="/customXml/itemProps587.xml" ContentType="application/vnd.openxmlformats-officedocument.customXmlProperties+xml"/>
  <Override PartName="/customXml/itemProps588.xml" ContentType="application/vnd.openxmlformats-officedocument.customXmlProperties+xml"/>
  <Override PartName="/customXml/itemProps589.xml" ContentType="application/vnd.openxmlformats-officedocument.customXmlProperties+xml"/>
  <Override PartName="/customXml/itemProps590.xml" ContentType="application/vnd.openxmlformats-officedocument.customXmlProperties+xml"/>
  <Override PartName="/customXml/itemProps591.xml" ContentType="application/vnd.openxmlformats-officedocument.customXmlProperties+xml"/>
  <Override PartName="/customXml/itemProps592.xml" ContentType="application/vnd.openxmlformats-officedocument.customXmlProperties+xml"/>
  <Override PartName="/customXml/itemProps593.xml" ContentType="application/vnd.openxmlformats-officedocument.customXmlProperties+xml"/>
  <Override PartName="/customXml/itemProps594.xml" ContentType="application/vnd.openxmlformats-officedocument.customXmlProperties+xml"/>
  <Override PartName="/customXml/itemProps595.xml" ContentType="application/vnd.openxmlformats-officedocument.customXmlProperties+xml"/>
  <Override PartName="/customXml/itemProps596.xml" ContentType="application/vnd.openxmlformats-officedocument.customXmlProperties+xml"/>
  <Override PartName="/customXml/itemProps597.xml" ContentType="application/vnd.openxmlformats-officedocument.customXmlProperties+xml"/>
  <Override PartName="/customXml/itemProps598.xml" ContentType="application/vnd.openxmlformats-officedocument.customXmlProperties+xml"/>
  <Override PartName="/customXml/itemProps599.xml" ContentType="application/vnd.openxmlformats-officedocument.customXmlProperties+xml"/>
  <Override PartName="/customXml/itemProps600.xml" ContentType="application/vnd.openxmlformats-officedocument.customXmlProperties+xml"/>
  <Override PartName="/customXml/itemProps601.xml" ContentType="application/vnd.openxmlformats-officedocument.customXmlProperties+xml"/>
  <Override PartName="/customXml/itemProps602.xml" ContentType="application/vnd.openxmlformats-officedocument.customXmlProperties+xml"/>
  <Override PartName="/customXml/itemProps603.xml" ContentType="application/vnd.openxmlformats-officedocument.customXmlProperties+xml"/>
  <Override PartName="/customXml/itemProps604.xml" ContentType="application/vnd.openxmlformats-officedocument.customXmlProperties+xml"/>
  <Override PartName="/customXml/itemProps605.xml" ContentType="application/vnd.openxmlformats-officedocument.customXmlProperties+xml"/>
  <Override PartName="/customXml/itemProps606.xml" ContentType="application/vnd.openxmlformats-officedocument.customXmlProperties+xml"/>
  <Override PartName="/customXml/itemProps607.xml" ContentType="application/vnd.openxmlformats-officedocument.customXmlProperties+xml"/>
  <Override PartName="/customXml/itemProps608.xml" ContentType="application/vnd.openxmlformats-officedocument.customXmlProperties+xml"/>
  <Override PartName="/customXml/itemProps609.xml" ContentType="application/vnd.openxmlformats-officedocument.customXmlProperties+xml"/>
  <Override PartName="/customXml/itemProps610.xml" ContentType="application/vnd.openxmlformats-officedocument.customXmlProperties+xml"/>
  <Override PartName="/customXml/itemProps611.xml" ContentType="application/vnd.openxmlformats-officedocument.customXmlProperties+xml"/>
  <Override PartName="/customXml/itemProps612.xml" ContentType="application/vnd.openxmlformats-officedocument.customXmlProperties+xml"/>
  <Override PartName="/customXml/itemProps613.xml" ContentType="application/vnd.openxmlformats-officedocument.customXmlProperties+xml"/>
  <Override PartName="/customXml/itemProps614.xml" ContentType="application/vnd.openxmlformats-officedocument.customXmlProperties+xml"/>
  <Override PartName="/customXml/itemProps615.xml" ContentType="application/vnd.openxmlformats-officedocument.customXmlProperties+xml"/>
  <Override PartName="/customXml/itemProps616.xml" ContentType="application/vnd.openxmlformats-officedocument.customXmlProperties+xml"/>
  <Override PartName="/customXml/itemProps617.xml" ContentType="application/vnd.openxmlformats-officedocument.customXmlProperties+xml"/>
  <Override PartName="/customXml/itemProps618.xml" ContentType="application/vnd.openxmlformats-officedocument.customXmlProperties+xml"/>
  <Override PartName="/customXml/itemProps619.xml" ContentType="application/vnd.openxmlformats-officedocument.customXmlProperties+xml"/>
  <Override PartName="/customXml/itemProps620.xml" ContentType="application/vnd.openxmlformats-officedocument.customXmlProperties+xml"/>
  <Override PartName="/customXml/itemProps621.xml" ContentType="application/vnd.openxmlformats-officedocument.customXmlProperties+xml"/>
  <Override PartName="/customXml/itemProps622.xml" ContentType="application/vnd.openxmlformats-officedocument.customXmlProperties+xml"/>
  <Override PartName="/customXml/itemProps623.xml" ContentType="application/vnd.openxmlformats-officedocument.customXmlProperties+xml"/>
  <Override PartName="/customXml/itemProps624.xml" ContentType="application/vnd.openxmlformats-officedocument.customXmlProperties+xml"/>
  <Override PartName="/customXml/itemProps625.xml" ContentType="application/vnd.openxmlformats-officedocument.customXmlProperties+xml"/>
  <Override PartName="/customXml/itemProps626.xml" ContentType="application/vnd.openxmlformats-officedocument.customXmlProperties+xml"/>
  <Override PartName="/customXml/itemProps627.xml" ContentType="application/vnd.openxmlformats-officedocument.customXmlProperties+xml"/>
  <Override PartName="/customXml/itemProps628.xml" ContentType="application/vnd.openxmlformats-officedocument.customXmlProperties+xml"/>
  <Override PartName="/customXml/itemProps629.xml" ContentType="application/vnd.openxmlformats-officedocument.customXmlProperties+xml"/>
  <Override PartName="/customXml/itemProps630.xml" ContentType="application/vnd.openxmlformats-officedocument.customXmlProperties+xml"/>
  <Override PartName="/customXml/itemProps631.xml" ContentType="application/vnd.openxmlformats-officedocument.customXmlProperties+xml"/>
  <Override PartName="/customXml/itemProps632.xml" ContentType="application/vnd.openxmlformats-officedocument.customXmlProperties+xml"/>
  <Override PartName="/customXml/itemProps633.xml" ContentType="application/vnd.openxmlformats-officedocument.customXmlProperties+xml"/>
  <Override PartName="/customXml/itemProps634.xml" ContentType="application/vnd.openxmlformats-officedocument.customXmlProperties+xml"/>
  <Override PartName="/customXml/itemProps635.xml" ContentType="application/vnd.openxmlformats-officedocument.customXmlProperties+xml"/>
  <Override PartName="/customXml/itemProps636.xml" ContentType="application/vnd.openxmlformats-officedocument.customXmlProperties+xml"/>
  <Override PartName="/customXml/itemProps637.xml" ContentType="application/vnd.openxmlformats-officedocument.customXmlProperties+xml"/>
  <Override PartName="/customXml/itemProps638.xml" ContentType="application/vnd.openxmlformats-officedocument.customXmlProperties+xml"/>
  <Override PartName="/customXml/itemProps639.xml" ContentType="application/vnd.openxmlformats-officedocument.customXmlProperties+xml"/>
  <Override PartName="/customXml/itemProps640.xml" ContentType="application/vnd.openxmlformats-officedocument.customXmlProperties+xml"/>
  <Override PartName="/customXml/itemProps641.xml" ContentType="application/vnd.openxmlformats-officedocument.customXmlProperties+xml"/>
  <Override PartName="/customXml/itemProps642.xml" ContentType="application/vnd.openxmlformats-officedocument.customXmlProperties+xml"/>
  <Override PartName="/customXml/itemProps643.xml" ContentType="application/vnd.openxmlformats-officedocument.customXmlProperties+xml"/>
  <Override PartName="/customXml/itemProps644.xml" ContentType="application/vnd.openxmlformats-officedocument.customXmlProperties+xml"/>
  <Override PartName="/customXml/itemProps645.xml" ContentType="application/vnd.openxmlformats-officedocument.customXmlProperties+xml"/>
  <Override PartName="/customXml/itemProps646.xml" ContentType="application/vnd.openxmlformats-officedocument.customXmlProperties+xml"/>
  <Override PartName="/customXml/itemProps647.xml" ContentType="application/vnd.openxmlformats-officedocument.customXmlProperties+xml"/>
  <Override PartName="/customXml/itemProps648.xml" ContentType="application/vnd.openxmlformats-officedocument.customXmlProperties+xml"/>
  <Override PartName="/customXml/itemProps649.xml" ContentType="application/vnd.openxmlformats-officedocument.customXmlProperties+xml"/>
  <Override PartName="/customXml/itemProps650.xml" ContentType="application/vnd.openxmlformats-officedocument.customXmlProperties+xml"/>
  <Override PartName="/customXml/itemProps651.xml" ContentType="application/vnd.openxmlformats-officedocument.customXmlProperties+xml"/>
  <Override PartName="/customXml/itemProps652.xml" ContentType="application/vnd.openxmlformats-officedocument.customXmlProperties+xml"/>
  <Override PartName="/customXml/itemProps653.xml" ContentType="application/vnd.openxmlformats-officedocument.customXmlProperties+xml"/>
  <Override PartName="/customXml/itemProps654.xml" ContentType="application/vnd.openxmlformats-officedocument.customXmlProperties+xml"/>
  <Override PartName="/customXml/itemProps655.xml" ContentType="application/vnd.openxmlformats-officedocument.customXmlProperties+xml"/>
  <Override PartName="/customXml/itemProps656.xml" ContentType="application/vnd.openxmlformats-officedocument.customXmlProperties+xml"/>
  <Override PartName="/customXml/itemProps657.xml" ContentType="application/vnd.openxmlformats-officedocument.customXmlProperties+xml"/>
  <Override PartName="/customXml/itemProps658.xml" ContentType="application/vnd.openxmlformats-officedocument.customXmlProperties+xml"/>
  <Override PartName="/customXml/itemProps659.xml" ContentType="application/vnd.openxmlformats-officedocument.customXmlProperties+xml"/>
  <Override PartName="/customXml/itemProps660.xml" ContentType="application/vnd.openxmlformats-officedocument.customXmlProperties+xml"/>
  <Override PartName="/customXml/itemProps661.xml" ContentType="application/vnd.openxmlformats-officedocument.customXmlProperties+xml"/>
  <Override PartName="/customXml/itemProps662.xml" ContentType="application/vnd.openxmlformats-officedocument.customXmlProperties+xml"/>
  <Override PartName="/customXml/itemProps663.xml" ContentType="application/vnd.openxmlformats-officedocument.customXmlProperties+xml"/>
  <Override PartName="/customXml/itemProps664.xml" ContentType="application/vnd.openxmlformats-officedocument.customXmlProperties+xml"/>
  <Override PartName="/customXml/itemProps665.xml" ContentType="application/vnd.openxmlformats-officedocument.customXmlProperties+xml"/>
  <Override PartName="/customXml/itemProps666.xml" ContentType="application/vnd.openxmlformats-officedocument.customXmlProperties+xml"/>
  <Override PartName="/customXml/itemProps667.xml" ContentType="application/vnd.openxmlformats-officedocument.customXmlProperties+xml"/>
  <Override PartName="/customXml/itemProps668.xml" ContentType="application/vnd.openxmlformats-officedocument.customXmlProperties+xml"/>
  <Override PartName="/customXml/itemProps669.xml" ContentType="application/vnd.openxmlformats-officedocument.customXmlProperties+xml"/>
  <Override PartName="/customXml/itemProps670.xml" ContentType="application/vnd.openxmlformats-officedocument.customXmlProperties+xml"/>
  <Override PartName="/customXml/itemProps671.xml" ContentType="application/vnd.openxmlformats-officedocument.customXmlProperties+xml"/>
  <Override PartName="/customXml/itemProps672.xml" ContentType="application/vnd.openxmlformats-officedocument.customXmlProperties+xml"/>
  <Override PartName="/customXml/itemProps673.xml" ContentType="application/vnd.openxmlformats-officedocument.customXmlProperties+xml"/>
  <Override PartName="/customXml/itemProps674.xml" ContentType="application/vnd.openxmlformats-officedocument.customXmlProperties+xml"/>
  <Override PartName="/customXml/itemProps675.xml" ContentType="application/vnd.openxmlformats-officedocument.customXmlProperties+xml"/>
  <Override PartName="/customXml/itemProps676.xml" ContentType="application/vnd.openxmlformats-officedocument.customXmlProperties+xml"/>
  <Override PartName="/customXml/itemProps677.xml" ContentType="application/vnd.openxmlformats-officedocument.customXmlProperties+xml"/>
  <Override PartName="/customXml/itemProps678.xml" ContentType="application/vnd.openxmlformats-officedocument.customXmlProperties+xml"/>
  <Override PartName="/customXml/itemProps679.xml" ContentType="application/vnd.openxmlformats-officedocument.customXmlProperties+xml"/>
  <Override PartName="/customXml/itemProps680.xml" ContentType="application/vnd.openxmlformats-officedocument.customXmlProperties+xml"/>
  <Override PartName="/customXml/itemProps681.xml" ContentType="application/vnd.openxmlformats-officedocument.customXmlProperties+xml"/>
  <Override PartName="/customXml/itemProps682.xml" ContentType="application/vnd.openxmlformats-officedocument.customXmlProperties+xml"/>
  <Override PartName="/customXml/itemProps683.xml" ContentType="application/vnd.openxmlformats-officedocument.customXmlProperties+xml"/>
  <Override PartName="/customXml/itemProps684.xml" ContentType="application/vnd.openxmlformats-officedocument.customXmlProperties+xml"/>
  <Override PartName="/customXml/itemProps685.xml" ContentType="application/vnd.openxmlformats-officedocument.customXmlProperties+xml"/>
  <Override PartName="/customXml/itemProps686.xml" ContentType="application/vnd.openxmlformats-officedocument.customXmlProperties+xml"/>
  <Override PartName="/customXml/itemProps687.xml" ContentType="application/vnd.openxmlformats-officedocument.customXmlProperties+xml"/>
  <Override PartName="/customXml/itemProps688.xml" ContentType="application/vnd.openxmlformats-officedocument.customXmlProperties+xml"/>
  <Override PartName="/customXml/itemProps689.xml" ContentType="application/vnd.openxmlformats-officedocument.customXmlProperties+xml"/>
  <Override PartName="/customXml/itemProps690.xml" ContentType="application/vnd.openxmlformats-officedocument.customXmlProperties+xml"/>
  <Override PartName="/customXml/itemProps691.xml" ContentType="application/vnd.openxmlformats-officedocument.customXmlProperties+xml"/>
  <Override PartName="/customXml/itemProps692.xml" ContentType="application/vnd.openxmlformats-officedocument.customXmlProperties+xml"/>
  <Override PartName="/customXml/itemProps693.xml" ContentType="application/vnd.openxmlformats-officedocument.customXmlProperties+xml"/>
  <Override PartName="/customXml/itemProps694.xml" ContentType="application/vnd.openxmlformats-officedocument.customXmlProperties+xml"/>
  <Override PartName="/customXml/itemProps695.xml" ContentType="application/vnd.openxmlformats-officedocument.customXmlProperties+xml"/>
  <Override PartName="/customXml/itemProps696.xml" ContentType="application/vnd.openxmlformats-officedocument.customXmlProperties+xml"/>
  <Override PartName="/customXml/itemProps697.xml" ContentType="application/vnd.openxmlformats-officedocument.customXmlProperties+xml"/>
  <Override PartName="/customXml/itemProps698.xml" ContentType="application/vnd.openxmlformats-officedocument.customXmlProperties+xml"/>
  <Override PartName="/customXml/itemProps699.xml" ContentType="application/vnd.openxmlformats-officedocument.customXmlProperties+xml"/>
  <Override PartName="/customXml/itemProps700.xml" ContentType="application/vnd.openxmlformats-officedocument.customXmlProperties+xml"/>
  <Override PartName="/customXml/itemProps701.xml" ContentType="application/vnd.openxmlformats-officedocument.customXmlProperties+xml"/>
  <Override PartName="/customXml/itemProps702.xml" ContentType="application/vnd.openxmlformats-officedocument.customXmlProperties+xml"/>
  <Override PartName="/customXml/itemProps703.xml" ContentType="application/vnd.openxmlformats-officedocument.customXmlProperties+xml"/>
  <Override PartName="/customXml/itemProps704.xml" ContentType="application/vnd.openxmlformats-officedocument.customXmlProperties+xml"/>
  <Override PartName="/customXml/itemProps705.xml" ContentType="application/vnd.openxmlformats-officedocument.customXmlProperties+xml"/>
  <Override PartName="/customXml/itemProps706.xml" ContentType="application/vnd.openxmlformats-officedocument.customXmlProperties+xml"/>
  <Override PartName="/customXml/itemProps707.xml" ContentType="application/vnd.openxmlformats-officedocument.customXmlProperties+xml"/>
  <Override PartName="/customXml/itemProps708.xml" ContentType="application/vnd.openxmlformats-officedocument.customXmlProperties+xml"/>
  <Override PartName="/customXml/itemProps709.xml" ContentType="application/vnd.openxmlformats-officedocument.customXmlProperties+xml"/>
  <Override PartName="/customXml/itemProps710.xml" ContentType="application/vnd.openxmlformats-officedocument.customXmlProperties+xml"/>
  <Override PartName="/customXml/itemProps711.xml" ContentType="application/vnd.openxmlformats-officedocument.customXmlProperties+xml"/>
  <Override PartName="/customXml/itemProps712.xml" ContentType="application/vnd.openxmlformats-officedocument.customXmlProperties+xml"/>
  <Override PartName="/customXml/itemProps713.xml" ContentType="application/vnd.openxmlformats-officedocument.customXmlProperties+xml"/>
  <Override PartName="/customXml/itemProps714.xml" ContentType="application/vnd.openxmlformats-officedocument.customXmlProperties+xml"/>
  <Override PartName="/customXml/itemProps715.xml" ContentType="application/vnd.openxmlformats-officedocument.customXmlProperties+xml"/>
  <Override PartName="/customXml/itemProps716.xml" ContentType="application/vnd.openxmlformats-officedocument.customXmlProperties+xml"/>
  <Override PartName="/customXml/itemProps717.xml" ContentType="application/vnd.openxmlformats-officedocument.customXmlProperties+xml"/>
  <Override PartName="/customXml/itemProps718.xml" ContentType="application/vnd.openxmlformats-officedocument.customXmlProperties+xml"/>
  <Override PartName="/customXml/itemProps719.xml" ContentType="application/vnd.openxmlformats-officedocument.customXmlProperties+xml"/>
  <Override PartName="/customXml/itemProps720.xml" ContentType="application/vnd.openxmlformats-officedocument.customXmlProperties+xml"/>
  <Override PartName="/customXml/itemProps721.xml" ContentType="application/vnd.openxmlformats-officedocument.customXmlProperties+xml"/>
  <Override PartName="/customXml/itemProps722.xml" ContentType="application/vnd.openxmlformats-officedocument.customXmlProperties+xml"/>
  <Override PartName="/customXml/itemProps723.xml" ContentType="application/vnd.openxmlformats-officedocument.customXmlProperties+xml"/>
  <Override PartName="/customXml/itemProps724.xml" ContentType="application/vnd.openxmlformats-officedocument.customXmlProperties+xml"/>
  <Override PartName="/customXml/itemProps725.xml" ContentType="application/vnd.openxmlformats-officedocument.customXmlProperties+xml"/>
  <Override PartName="/customXml/itemProps726.xml" ContentType="application/vnd.openxmlformats-officedocument.customXmlProperties+xml"/>
  <Override PartName="/customXml/itemProps727.xml" ContentType="application/vnd.openxmlformats-officedocument.customXmlProperties+xml"/>
  <Override PartName="/customXml/itemProps728.xml" ContentType="application/vnd.openxmlformats-officedocument.customXmlProperties+xml"/>
  <Override PartName="/customXml/itemProps729.xml" ContentType="application/vnd.openxmlformats-officedocument.customXmlProperties+xml"/>
  <Override PartName="/customXml/itemProps730.xml" ContentType="application/vnd.openxmlformats-officedocument.customXmlProperties+xml"/>
  <Override PartName="/customXml/itemProps731.xml" ContentType="application/vnd.openxmlformats-officedocument.customXmlProperties+xml"/>
  <Override PartName="/customXml/itemProps732.xml" ContentType="application/vnd.openxmlformats-officedocument.customXmlProperties+xml"/>
  <Override PartName="/customXml/itemProps733.xml" ContentType="application/vnd.openxmlformats-officedocument.customXmlProperties+xml"/>
  <Override PartName="/customXml/itemProps734.xml" ContentType="application/vnd.openxmlformats-officedocument.customXmlProperties+xml"/>
  <Override PartName="/customXml/itemProps735.xml" ContentType="application/vnd.openxmlformats-officedocument.customXmlProperties+xml"/>
  <Override PartName="/customXml/itemProps736.xml" ContentType="application/vnd.openxmlformats-officedocument.customXmlProperties+xml"/>
  <Override PartName="/customXml/itemProps737.xml" ContentType="application/vnd.openxmlformats-officedocument.customXmlProperties+xml"/>
  <Override PartName="/customXml/itemProps738.xml" ContentType="application/vnd.openxmlformats-officedocument.customXmlProperties+xml"/>
  <Override PartName="/customXml/itemProps739.xml" ContentType="application/vnd.openxmlformats-officedocument.customXmlProperties+xml"/>
  <Override PartName="/customXml/itemProps740.xml" ContentType="application/vnd.openxmlformats-officedocument.customXmlProperties+xml"/>
  <Override PartName="/customXml/itemProps741.xml" ContentType="application/vnd.openxmlformats-officedocument.customXmlProperties+xml"/>
  <Override PartName="/customXml/itemProps742.xml" ContentType="application/vnd.openxmlformats-officedocument.customXmlProperties+xml"/>
  <Override PartName="/customXml/itemProps743.xml" ContentType="application/vnd.openxmlformats-officedocument.customXmlProperties+xml"/>
  <Override PartName="/customXml/itemProps744.xml" ContentType="application/vnd.openxmlformats-officedocument.customXmlProperties+xml"/>
  <Override PartName="/customXml/itemProps745.xml" ContentType="application/vnd.openxmlformats-officedocument.customXmlProperties+xml"/>
  <Override PartName="/customXml/itemProps746.xml" ContentType="application/vnd.openxmlformats-officedocument.customXmlProperties+xml"/>
  <Override PartName="/customXml/itemProps747.xml" ContentType="application/vnd.openxmlformats-officedocument.customXmlProperties+xml"/>
  <Override PartName="/customXml/itemProps748.xml" ContentType="application/vnd.openxmlformats-officedocument.customXmlProperties+xml"/>
  <Override PartName="/customXml/itemProps749.xml" ContentType="application/vnd.openxmlformats-officedocument.customXmlProperties+xml"/>
  <Override PartName="/customXml/itemProps750.xml" ContentType="application/vnd.openxmlformats-officedocument.customXmlProperties+xml"/>
  <Override PartName="/customXml/itemProps751.xml" ContentType="application/vnd.openxmlformats-officedocument.customXmlProperties+xml"/>
  <Override PartName="/customXml/itemProps752.xml" ContentType="application/vnd.openxmlformats-officedocument.customXmlProperties+xml"/>
  <Override PartName="/customXml/itemProps753.xml" ContentType="application/vnd.openxmlformats-officedocument.customXmlProperties+xml"/>
  <Override PartName="/customXml/itemProps754.xml" ContentType="application/vnd.openxmlformats-officedocument.customXmlProperties+xml"/>
  <Override PartName="/customXml/itemProps755.xml" ContentType="application/vnd.openxmlformats-officedocument.customXmlProperties+xml"/>
  <Override PartName="/customXml/itemProps756.xml" ContentType="application/vnd.openxmlformats-officedocument.customXmlProperties+xml"/>
  <Override PartName="/customXml/itemProps757.xml" ContentType="application/vnd.openxmlformats-officedocument.customXmlProperties+xml"/>
  <Override PartName="/customXml/itemProps758.xml" ContentType="application/vnd.openxmlformats-officedocument.customXmlProperties+xml"/>
  <Override PartName="/customXml/itemProps759.xml" ContentType="application/vnd.openxmlformats-officedocument.customXmlProperties+xml"/>
  <Override PartName="/customXml/itemProps760.xml" ContentType="application/vnd.openxmlformats-officedocument.customXmlProperties+xml"/>
  <Override PartName="/customXml/itemProps761.xml" ContentType="application/vnd.openxmlformats-officedocument.customXmlProperties+xml"/>
  <Override PartName="/customXml/itemProps762.xml" ContentType="application/vnd.openxmlformats-officedocument.customXmlProperties+xml"/>
  <Override PartName="/customXml/itemProps763.xml" ContentType="application/vnd.openxmlformats-officedocument.customXmlProperties+xml"/>
  <Override PartName="/customXml/itemProps764.xml" ContentType="application/vnd.openxmlformats-officedocument.customXmlProperties+xml"/>
  <Override PartName="/customXml/itemProps765.xml" ContentType="application/vnd.openxmlformats-officedocument.customXmlProperties+xml"/>
  <Override PartName="/customXml/itemProps766.xml" ContentType="application/vnd.openxmlformats-officedocument.customXmlProperties+xml"/>
  <Override PartName="/customXml/itemProps767.xml" ContentType="application/vnd.openxmlformats-officedocument.customXmlProperties+xml"/>
  <Override PartName="/customXml/itemProps768.xml" ContentType="application/vnd.openxmlformats-officedocument.customXmlProperties+xml"/>
  <Override PartName="/customXml/itemProps769.xml" ContentType="application/vnd.openxmlformats-officedocument.customXmlProperties+xml"/>
  <Override PartName="/customXml/itemProps770.xml" ContentType="application/vnd.openxmlformats-officedocument.customXmlProperties+xml"/>
  <Override PartName="/customXml/itemProps771.xml" ContentType="application/vnd.openxmlformats-officedocument.customXmlProperties+xml"/>
  <Override PartName="/customXml/itemProps772.xml" ContentType="application/vnd.openxmlformats-officedocument.customXmlProperties+xml"/>
  <Override PartName="/customXml/itemProps773.xml" ContentType="application/vnd.openxmlformats-officedocument.customXmlProperties+xml"/>
  <Override PartName="/customXml/itemProps774.xml" ContentType="application/vnd.openxmlformats-officedocument.customXmlProperties+xml"/>
  <Override PartName="/customXml/itemProps775.xml" ContentType="application/vnd.openxmlformats-officedocument.customXmlProperties+xml"/>
  <Override PartName="/customXml/itemProps776.xml" ContentType="application/vnd.openxmlformats-officedocument.customXmlProperties+xml"/>
  <Override PartName="/customXml/itemProps777.xml" ContentType="application/vnd.openxmlformats-officedocument.customXmlProperties+xml"/>
  <Override PartName="/customXml/itemProps778.xml" ContentType="application/vnd.openxmlformats-officedocument.customXmlProperties+xml"/>
  <Override PartName="/customXml/itemProps779.xml" ContentType="application/vnd.openxmlformats-officedocument.customXmlProperties+xml"/>
  <Override PartName="/customXml/itemProps780.xml" ContentType="application/vnd.openxmlformats-officedocument.customXmlProperties+xml"/>
  <Override PartName="/customXml/itemProps781.xml" ContentType="application/vnd.openxmlformats-officedocument.customXmlProperties+xml"/>
  <Override PartName="/customXml/itemProps782.xml" ContentType="application/vnd.openxmlformats-officedocument.customXmlProperties+xml"/>
  <Override PartName="/customXml/itemProps783.xml" ContentType="application/vnd.openxmlformats-officedocument.customXmlProperties+xml"/>
  <Override PartName="/customXml/itemProps784.xml" ContentType="application/vnd.openxmlformats-officedocument.customXmlProperties+xml"/>
  <Override PartName="/customXml/itemProps785.xml" ContentType="application/vnd.openxmlformats-officedocument.customXmlProperties+xml"/>
  <Override PartName="/customXml/itemProps786.xml" ContentType="application/vnd.openxmlformats-officedocument.customXmlProperties+xml"/>
  <Override PartName="/customXml/itemProps787.xml" ContentType="application/vnd.openxmlformats-officedocument.customXmlProperties+xml"/>
  <Override PartName="/customXml/itemProps788.xml" ContentType="application/vnd.openxmlformats-officedocument.customXmlProperties+xml"/>
  <Override PartName="/customXml/itemProps789.xml" ContentType="application/vnd.openxmlformats-officedocument.customXmlProperties+xml"/>
  <Override PartName="/customXml/itemProps790.xml" ContentType="application/vnd.openxmlformats-officedocument.customXmlProperties+xml"/>
  <Override PartName="/customXml/itemProps791.xml" ContentType="application/vnd.openxmlformats-officedocument.customXmlProperties+xml"/>
  <Override PartName="/customXml/itemProps792.xml" ContentType="application/vnd.openxmlformats-officedocument.customXmlProperties+xml"/>
  <Override PartName="/customXml/itemProps793.xml" ContentType="application/vnd.openxmlformats-officedocument.customXmlProperties+xml"/>
  <Override PartName="/customXml/itemProps794.xml" ContentType="application/vnd.openxmlformats-officedocument.customXmlProperties+xml"/>
  <Override PartName="/customXml/itemProps795.xml" ContentType="application/vnd.openxmlformats-officedocument.customXmlProperties+xml"/>
  <Override PartName="/customXml/itemProps796.xml" ContentType="application/vnd.openxmlformats-officedocument.customXmlProperties+xml"/>
  <Override PartName="/customXml/itemProps797.xml" ContentType="application/vnd.openxmlformats-officedocument.customXmlProperties+xml"/>
  <Override PartName="/customXml/itemProps798.xml" ContentType="application/vnd.openxmlformats-officedocument.customXmlProperties+xml"/>
  <Override PartName="/customXml/itemProps799.xml" ContentType="application/vnd.openxmlformats-officedocument.customXmlProperties+xml"/>
  <Override PartName="/customXml/itemProps800.xml" ContentType="application/vnd.openxmlformats-officedocument.customXmlProperties+xml"/>
  <Override PartName="/customXml/itemProps801.xml" ContentType="application/vnd.openxmlformats-officedocument.customXmlProperties+xml"/>
  <Override PartName="/customXml/itemProps802.xml" ContentType="application/vnd.openxmlformats-officedocument.customXmlProperties+xml"/>
  <Override PartName="/customXml/itemProps803.xml" ContentType="application/vnd.openxmlformats-officedocument.customXmlProperties+xml"/>
  <Override PartName="/customXml/itemProps804.xml" ContentType="application/vnd.openxmlformats-officedocument.customXmlProperties+xml"/>
  <Override PartName="/customXml/itemProps805.xml" ContentType="application/vnd.openxmlformats-officedocument.customXmlProperties+xml"/>
  <Override PartName="/customXml/itemProps806.xml" ContentType="application/vnd.openxmlformats-officedocument.customXmlProperties+xml"/>
  <Override PartName="/customXml/itemProps807.xml" ContentType="application/vnd.openxmlformats-officedocument.customXmlProperties+xml"/>
  <Override PartName="/customXml/itemProps808.xml" ContentType="application/vnd.openxmlformats-officedocument.customXmlProperties+xml"/>
  <Override PartName="/customXml/itemProps809.xml" ContentType="application/vnd.openxmlformats-officedocument.customXmlProperties+xml"/>
  <Override PartName="/customXml/itemProps810.xml" ContentType="application/vnd.openxmlformats-officedocument.customXmlProperties+xml"/>
  <Override PartName="/customXml/itemProps811.xml" ContentType="application/vnd.openxmlformats-officedocument.customXmlProperties+xml"/>
  <Override PartName="/customXml/itemProps812.xml" ContentType="application/vnd.openxmlformats-officedocument.customXmlProperties+xml"/>
  <Override PartName="/customXml/itemProps813.xml" ContentType="application/vnd.openxmlformats-officedocument.customXmlProperties+xml"/>
  <Override PartName="/customXml/itemProps814.xml" ContentType="application/vnd.openxmlformats-officedocument.customXmlProperties+xml"/>
  <Override PartName="/customXml/itemProps815.xml" ContentType="application/vnd.openxmlformats-officedocument.customXmlProperties+xml"/>
  <Override PartName="/customXml/itemProps816.xml" ContentType="application/vnd.openxmlformats-officedocument.customXmlProperties+xml"/>
  <Override PartName="/customXml/itemProps817.xml" ContentType="application/vnd.openxmlformats-officedocument.customXmlProperties+xml"/>
  <Override PartName="/customXml/itemProps818.xml" ContentType="application/vnd.openxmlformats-officedocument.customXmlProperties+xml"/>
  <Override PartName="/customXml/itemProps819.xml" ContentType="application/vnd.openxmlformats-officedocument.customXmlProperties+xml"/>
  <Override PartName="/customXml/itemProps820.xml" ContentType="application/vnd.openxmlformats-officedocument.customXmlProperties+xml"/>
  <Override PartName="/customXml/itemProps821.xml" ContentType="application/vnd.openxmlformats-officedocument.customXmlProperties+xml"/>
  <Override PartName="/customXml/itemProps822.xml" ContentType="application/vnd.openxmlformats-officedocument.customXmlProperties+xml"/>
  <Override PartName="/customXml/itemProps823.xml" ContentType="application/vnd.openxmlformats-officedocument.customXmlProperties+xml"/>
  <Override PartName="/customXml/itemProps824.xml" ContentType="application/vnd.openxmlformats-officedocument.customXmlProperties+xml"/>
  <Override PartName="/customXml/itemProps825.xml" ContentType="application/vnd.openxmlformats-officedocument.customXmlProperties+xml"/>
  <Override PartName="/customXml/itemProps826.xml" ContentType="application/vnd.openxmlformats-officedocument.customXmlProperties+xml"/>
  <Override PartName="/customXml/itemProps827.xml" ContentType="application/vnd.openxmlformats-officedocument.customXmlProperties+xml"/>
  <Override PartName="/customXml/itemProps828.xml" ContentType="application/vnd.openxmlformats-officedocument.customXmlProperties+xml"/>
  <Override PartName="/customXml/itemProps829.xml" ContentType="application/vnd.openxmlformats-officedocument.customXmlProperties+xml"/>
  <Override PartName="/customXml/itemProps830.xml" ContentType="application/vnd.openxmlformats-officedocument.customXmlProperties+xml"/>
  <Override PartName="/customXml/itemProps831.xml" ContentType="application/vnd.openxmlformats-officedocument.customXmlProperties+xml"/>
  <Override PartName="/customXml/itemProps832.xml" ContentType="application/vnd.openxmlformats-officedocument.customXmlProperties+xml"/>
  <Override PartName="/customXml/itemProps833.xml" ContentType="application/vnd.openxmlformats-officedocument.customXmlProperties+xml"/>
  <Override PartName="/customXml/itemProps834.xml" ContentType="application/vnd.openxmlformats-officedocument.customXmlProperties+xml"/>
  <Override PartName="/customXml/itemProps835.xml" ContentType="application/vnd.openxmlformats-officedocument.customXmlProperties+xml"/>
  <Override PartName="/customXml/itemProps836.xml" ContentType="application/vnd.openxmlformats-officedocument.customXmlProperties+xml"/>
  <Override PartName="/customXml/itemProps837.xml" ContentType="application/vnd.openxmlformats-officedocument.customXmlProperties+xml"/>
  <Override PartName="/customXml/itemProps838.xml" ContentType="application/vnd.openxmlformats-officedocument.customXmlProperties+xml"/>
  <Override PartName="/customXml/itemProps839.xml" ContentType="application/vnd.openxmlformats-officedocument.customXmlProperties+xml"/>
  <Override PartName="/customXml/itemProps840.xml" ContentType="application/vnd.openxmlformats-officedocument.customXmlProperties+xml"/>
  <Override PartName="/customXml/itemProps841.xml" ContentType="application/vnd.openxmlformats-officedocument.customXmlProperties+xml"/>
  <Override PartName="/customXml/itemProps842.xml" ContentType="application/vnd.openxmlformats-officedocument.customXmlProperties+xml"/>
  <Override PartName="/customXml/itemProps843.xml" ContentType="application/vnd.openxmlformats-officedocument.customXmlProperties+xml"/>
  <Override PartName="/customXml/itemProps844.xml" ContentType="application/vnd.openxmlformats-officedocument.customXmlProperties+xml"/>
  <Override PartName="/customXml/itemProps845.xml" ContentType="application/vnd.openxmlformats-officedocument.customXmlProperties+xml"/>
  <Override PartName="/customXml/itemProps846.xml" ContentType="application/vnd.openxmlformats-officedocument.customXmlProperties+xml"/>
  <Override PartName="/customXml/itemProps847.xml" ContentType="application/vnd.openxmlformats-officedocument.customXmlProperties+xml"/>
  <Override PartName="/customXml/itemProps848.xml" ContentType="application/vnd.openxmlformats-officedocument.customXmlProperties+xml"/>
  <Override PartName="/customXml/itemProps849.xml" ContentType="application/vnd.openxmlformats-officedocument.customXmlProperties+xml"/>
  <Override PartName="/customXml/itemProps850.xml" ContentType="application/vnd.openxmlformats-officedocument.customXmlProperties+xml"/>
  <Override PartName="/customXml/itemProps851.xml" ContentType="application/vnd.openxmlformats-officedocument.customXmlProperties+xml"/>
  <Override PartName="/customXml/itemProps852.xml" ContentType="application/vnd.openxmlformats-officedocument.customXmlProperties+xml"/>
  <Override PartName="/customXml/itemProps853.xml" ContentType="application/vnd.openxmlformats-officedocument.customXmlProperties+xml"/>
  <Override PartName="/customXml/itemProps854.xml" ContentType="application/vnd.openxmlformats-officedocument.customXmlProperties+xml"/>
  <Override PartName="/customXml/itemProps855.xml" ContentType="application/vnd.openxmlformats-officedocument.customXmlProperties+xml"/>
  <Override PartName="/customXml/itemProps856.xml" ContentType="application/vnd.openxmlformats-officedocument.customXmlProperties+xml"/>
  <Override PartName="/customXml/itemProps857.xml" ContentType="application/vnd.openxmlformats-officedocument.customXmlProperties+xml"/>
  <Override PartName="/customXml/itemProps858.xml" ContentType="application/vnd.openxmlformats-officedocument.customXmlProperties+xml"/>
  <Override PartName="/customXml/itemProps859.xml" ContentType="application/vnd.openxmlformats-officedocument.customXmlProperties+xml"/>
  <Override PartName="/customXml/itemProps860.xml" ContentType="application/vnd.openxmlformats-officedocument.customXmlProperties+xml"/>
  <Override PartName="/customXml/itemProps861.xml" ContentType="application/vnd.openxmlformats-officedocument.customXmlProperties+xml"/>
  <Override PartName="/customXml/itemProps862.xml" ContentType="application/vnd.openxmlformats-officedocument.customXmlProperties+xml"/>
  <Override PartName="/customXml/itemProps863.xml" ContentType="application/vnd.openxmlformats-officedocument.customXmlProperties+xml"/>
  <Override PartName="/customXml/itemProps864.xml" ContentType="application/vnd.openxmlformats-officedocument.customXmlProperties+xml"/>
  <Override PartName="/customXml/itemProps865.xml" ContentType="application/vnd.openxmlformats-officedocument.customXmlProperties+xml"/>
  <Override PartName="/customXml/itemProps866.xml" ContentType="application/vnd.openxmlformats-officedocument.customXmlProperties+xml"/>
  <Override PartName="/customXml/itemProps867.xml" ContentType="application/vnd.openxmlformats-officedocument.customXmlProperties+xml"/>
  <Override PartName="/customXml/itemProps868.xml" ContentType="application/vnd.openxmlformats-officedocument.customXmlProperties+xml"/>
  <Override PartName="/customXml/itemProps869.xml" ContentType="application/vnd.openxmlformats-officedocument.customXmlProperties+xml"/>
  <Override PartName="/customXml/itemProps870.xml" ContentType="application/vnd.openxmlformats-officedocument.customXmlProperties+xml"/>
  <Override PartName="/customXml/itemProps871.xml" ContentType="application/vnd.openxmlformats-officedocument.customXmlProperties+xml"/>
  <Override PartName="/customXml/itemProps872.xml" ContentType="application/vnd.openxmlformats-officedocument.customXmlProperties+xml"/>
  <Override PartName="/customXml/itemProps873.xml" ContentType="application/vnd.openxmlformats-officedocument.customXmlProperties+xml"/>
  <Override PartName="/customXml/itemProps874.xml" ContentType="application/vnd.openxmlformats-officedocument.customXmlProperties+xml"/>
  <Override PartName="/customXml/itemProps875.xml" ContentType="application/vnd.openxmlformats-officedocument.customXmlProperties+xml"/>
  <Override PartName="/customXml/itemProps876.xml" ContentType="application/vnd.openxmlformats-officedocument.customXmlProperties+xml"/>
  <Override PartName="/customXml/itemProps877.xml" ContentType="application/vnd.openxmlformats-officedocument.customXmlProperties+xml"/>
  <Override PartName="/customXml/itemProps878.xml" ContentType="application/vnd.openxmlformats-officedocument.customXmlProperties+xml"/>
  <Override PartName="/customXml/itemProps879.xml" ContentType="application/vnd.openxmlformats-officedocument.customXmlProperties+xml"/>
  <Override PartName="/customXml/itemProps88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881"/>
  </p:sldMasterIdLst>
  <p:notesMasterIdLst>
    <p:notesMasterId r:id="rId883"/>
  </p:notesMasterIdLst>
  <p:sldIdLst>
    <p:sldId id="1192" r:id="rId882"/>
  </p:sldIdLst>
  <p:sldSz cx="9144000" cy="6838950"/>
  <p:notesSz cx="6858000" cy="9144000"/>
  <p:custDataLst>
    <p:tags r:id="rId88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9" userDrawn="1">
          <p15:clr>
            <a:srgbClr val="A4A3A4"/>
          </p15:clr>
        </p15:guide>
        <p15:guide id="2" pos="2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DCEAF7"/>
    <a:srgbClr val="0058A8"/>
    <a:srgbClr val="A02B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142" autoAdjust="0"/>
  </p:normalViewPr>
  <p:slideViewPr>
    <p:cSldViewPr showGuides="1">
      <p:cViewPr varScale="1">
        <p:scale>
          <a:sx n="89" d="100"/>
          <a:sy n="89" d="100"/>
        </p:scale>
        <p:origin x="2244" y="84"/>
      </p:cViewPr>
      <p:guideLst>
        <p:guide orient="horz" pos="2019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customXml" Target="../customXml/item117.xml"/><Relationship Id="rId671" Type="http://schemas.openxmlformats.org/officeDocument/2006/relationships/customXml" Target="../customXml/item671.xml"/><Relationship Id="rId769" Type="http://schemas.openxmlformats.org/officeDocument/2006/relationships/customXml" Target="../customXml/item769.xml"/><Relationship Id="rId21" Type="http://schemas.openxmlformats.org/officeDocument/2006/relationships/customXml" Target="../customXml/item21.xml"/><Relationship Id="rId324" Type="http://schemas.openxmlformats.org/officeDocument/2006/relationships/customXml" Target="../customXml/item324.xml"/><Relationship Id="rId531" Type="http://schemas.openxmlformats.org/officeDocument/2006/relationships/customXml" Target="../customXml/item531.xml"/><Relationship Id="rId629" Type="http://schemas.openxmlformats.org/officeDocument/2006/relationships/customXml" Target="../customXml/item629.xml"/><Relationship Id="rId170" Type="http://schemas.openxmlformats.org/officeDocument/2006/relationships/customXml" Target="../customXml/item170.xml"/><Relationship Id="rId836" Type="http://schemas.openxmlformats.org/officeDocument/2006/relationships/customXml" Target="../customXml/item836.xml"/><Relationship Id="rId268" Type="http://schemas.openxmlformats.org/officeDocument/2006/relationships/customXml" Target="../customXml/item268.xml"/><Relationship Id="rId475" Type="http://schemas.openxmlformats.org/officeDocument/2006/relationships/customXml" Target="../customXml/item475.xml"/><Relationship Id="rId682" Type="http://schemas.openxmlformats.org/officeDocument/2006/relationships/customXml" Target="../customXml/item682.xml"/><Relationship Id="rId32" Type="http://schemas.openxmlformats.org/officeDocument/2006/relationships/customXml" Target="../customXml/item32.xml"/><Relationship Id="rId128" Type="http://schemas.openxmlformats.org/officeDocument/2006/relationships/customXml" Target="../customXml/item128.xml"/><Relationship Id="rId335" Type="http://schemas.openxmlformats.org/officeDocument/2006/relationships/customXml" Target="../customXml/item335.xml"/><Relationship Id="rId542" Type="http://schemas.openxmlformats.org/officeDocument/2006/relationships/customXml" Target="../customXml/item542.xml"/><Relationship Id="rId181" Type="http://schemas.openxmlformats.org/officeDocument/2006/relationships/customXml" Target="../customXml/item181.xml"/><Relationship Id="rId402" Type="http://schemas.openxmlformats.org/officeDocument/2006/relationships/customXml" Target="../customXml/item402.xml"/><Relationship Id="rId847" Type="http://schemas.openxmlformats.org/officeDocument/2006/relationships/customXml" Target="../customXml/item847.xml"/><Relationship Id="rId279" Type="http://schemas.openxmlformats.org/officeDocument/2006/relationships/customXml" Target="../customXml/item279.xml"/><Relationship Id="rId486" Type="http://schemas.openxmlformats.org/officeDocument/2006/relationships/customXml" Target="../customXml/item486.xml"/><Relationship Id="rId693" Type="http://schemas.openxmlformats.org/officeDocument/2006/relationships/customXml" Target="../customXml/item693.xml"/><Relationship Id="rId707" Type="http://schemas.openxmlformats.org/officeDocument/2006/relationships/customXml" Target="../customXml/item707.xml"/><Relationship Id="rId43" Type="http://schemas.openxmlformats.org/officeDocument/2006/relationships/customXml" Target="../customXml/item43.xml"/><Relationship Id="rId139" Type="http://schemas.openxmlformats.org/officeDocument/2006/relationships/customXml" Target="../customXml/item139.xml"/><Relationship Id="rId346" Type="http://schemas.openxmlformats.org/officeDocument/2006/relationships/customXml" Target="../customXml/item346.xml"/><Relationship Id="rId553" Type="http://schemas.openxmlformats.org/officeDocument/2006/relationships/customXml" Target="../customXml/item553.xml"/><Relationship Id="rId760" Type="http://schemas.openxmlformats.org/officeDocument/2006/relationships/customXml" Target="../customXml/item760.xml"/><Relationship Id="rId192" Type="http://schemas.openxmlformats.org/officeDocument/2006/relationships/customXml" Target="../customXml/item192.xml"/><Relationship Id="rId206" Type="http://schemas.openxmlformats.org/officeDocument/2006/relationships/customXml" Target="../customXml/item206.xml"/><Relationship Id="rId413" Type="http://schemas.openxmlformats.org/officeDocument/2006/relationships/customXml" Target="../customXml/item413.xml"/><Relationship Id="rId858" Type="http://schemas.openxmlformats.org/officeDocument/2006/relationships/customXml" Target="../customXml/item858.xml"/><Relationship Id="rId497" Type="http://schemas.openxmlformats.org/officeDocument/2006/relationships/customXml" Target="../customXml/item497.xml"/><Relationship Id="rId620" Type="http://schemas.openxmlformats.org/officeDocument/2006/relationships/customXml" Target="../customXml/item620.xml"/><Relationship Id="rId718" Type="http://schemas.openxmlformats.org/officeDocument/2006/relationships/customXml" Target="../customXml/item718.xml"/><Relationship Id="rId357" Type="http://schemas.openxmlformats.org/officeDocument/2006/relationships/customXml" Target="../customXml/item357.xml"/><Relationship Id="rId54" Type="http://schemas.openxmlformats.org/officeDocument/2006/relationships/customXml" Target="../customXml/item54.xml"/><Relationship Id="rId217" Type="http://schemas.openxmlformats.org/officeDocument/2006/relationships/customXml" Target="../customXml/item217.xml"/><Relationship Id="rId564" Type="http://schemas.openxmlformats.org/officeDocument/2006/relationships/customXml" Target="../customXml/item564.xml"/><Relationship Id="rId771" Type="http://schemas.openxmlformats.org/officeDocument/2006/relationships/customXml" Target="../customXml/item771.xml"/><Relationship Id="rId869" Type="http://schemas.openxmlformats.org/officeDocument/2006/relationships/customXml" Target="../customXml/item869.xml"/><Relationship Id="rId424" Type="http://schemas.openxmlformats.org/officeDocument/2006/relationships/customXml" Target="../customXml/item424.xml"/><Relationship Id="rId631" Type="http://schemas.openxmlformats.org/officeDocument/2006/relationships/customXml" Target="../customXml/item631.xml"/><Relationship Id="rId729" Type="http://schemas.openxmlformats.org/officeDocument/2006/relationships/customXml" Target="../customXml/item729.xml"/><Relationship Id="rId270" Type="http://schemas.openxmlformats.org/officeDocument/2006/relationships/customXml" Target="../customXml/item270.xml"/><Relationship Id="rId65" Type="http://schemas.openxmlformats.org/officeDocument/2006/relationships/customXml" Target="../customXml/item65.xml"/><Relationship Id="rId130" Type="http://schemas.openxmlformats.org/officeDocument/2006/relationships/customXml" Target="../customXml/item130.xml"/><Relationship Id="rId368" Type="http://schemas.openxmlformats.org/officeDocument/2006/relationships/customXml" Target="../customXml/item368.xml"/><Relationship Id="rId575" Type="http://schemas.openxmlformats.org/officeDocument/2006/relationships/customXml" Target="../customXml/item575.xml"/><Relationship Id="rId782" Type="http://schemas.openxmlformats.org/officeDocument/2006/relationships/customXml" Target="../customXml/item782.xml"/><Relationship Id="rId228" Type="http://schemas.openxmlformats.org/officeDocument/2006/relationships/customXml" Target="../customXml/item228.xml"/><Relationship Id="rId435" Type="http://schemas.openxmlformats.org/officeDocument/2006/relationships/customXml" Target="../customXml/item435.xml"/><Relationship Id="rId642" Type="http://schemas.openxmlformats.org/officeDocument/2006/relationships/customXml" Target="../customXml/item642.xml"/><Relationship Id="rId281" Type="http://schemas.openxmlformats.org/officeDocument/2006/relationships/customXml" Target="../customXml/item281.xml"/><Relationship Id="rId502" Type="http://schemas.openxmlformats.org/officeDocument/2006/relationships/customXml" Target="../customXml/item502.xml"/><Relationship Id="rId76" Type="http://schemas.openxmlformats.org/officeDocument/2006/relationships/customXml" Target="../customXml/item76.xml"/><Relationship Id="rId141" Type="http://schemas.openxmlformats.org/officeDocument/2006/relationships/customXml" Target="../customXml/item141.xml"/><Relationship Id="rId379" Type="http://schemas.openxmlformats.org/officeDocument/2006/relationships/customXml" Target="../customXml/item379.xml"/><Relationship Id="rId586" Type="http://schemas.openxmlformats.org/officeDocument/2006/relationships/customXml" Target="../customXml/item586.xml"/><Relationship Id="rId793" Type="http://schemas.openxmlformats.org/officeDocument/2006/relationships/customXml" Target="../customXml/item793.xml"/><Relationship Id="rId807" Type="http://schemas.openxmlformats.org/officeDocument/2006/relationships/customXml" Target="../customXml/item807.xml"/><Relationship Id="rId7" Type="http://schemas.openxmlformats.org/officeDocument/2006/relationships/customXml" Target="../customXml/item7.xml"/><Relationship Id="rId239" Type="http://schemas.openxmlformats.org/officeDocument/2006/relationships/customXml" Target="../customXml/item239.xml"/><Relationship Id="rId446" Type="http://schemas.openxmlformats.org/officeDocument/2006/relationships/customXml" Target="../customXml/item446.xml"/><Relationship Id="rId653" Type="http://schemas.openxmlformats.org/officeDocument/2006/relationships/customXml" Target="../customXml/item653.xml"/><Relationship Id="rId292" Type="http://schemas.openxmlformats.org/officeDocument/2006/relationships/customXml" Target="../customXml/item292.xml"/><Relationship Id="rId306" Type="http://schemas.openxmlformats.org/officeDocument/2006/relationships/customXml" Target="../customXml/item306.xml"/><Relationship Id="rId860" Type="http://schemas.openxmlformats.org/officeDocument/2006/relationships/customXml" Target="../customXml/item860.xml"/><Relationship Id="rId87" Type="http://schemas.openxmlformats.org/officeDocument/2006/relationships/customXml" Target="../customXml/item87.xml"/><Relationship Id="rId513" Type="http://schemas.openxmlformats.org/officeDocument/2006/relationships/customXml" Target="../customXml/item513.xml"/><Relationship Id="rId597" Type="http://schemas.openxmlformats.org/officeDocument/2006/relationships/customXml" Target="../customXml/item597.xml"/><Relationship Id="rId720" Type="http://schemas.openxmlformats.org/officeDocument/2006/relationships/customXml" Target="../customXml/item720.xml"/><Relationship Id="rId818" Type="http://schemas.openxmlformats.org/officeDocument/2006/relationships/customXml" Target="../customXml/item818.xml"/><Relationship Id="rId152" Type="http://schemas.openxmlformats.org/officeDocument/2006/relationships/customXml" Target="../customXml/item152.xml"/><Relationship Id="rId457" Type="http://schemas.openxmlformats.org/officeDocument/2006/relationships/customXml" Target="../customXml/item457.xml"/><Relationship Id="rId664" Type="http://schemas.openxmlformats.org/officeDocument/2006/relationships/customXml" Target="../customXml/item664.xml"/><Relationship Id="rId871" Type="http://schemas.openxmlformats.org/officeDocument/2006/relationships/customXml" Target="../customXml/item871.xml"/><Relationship Id="rId14" Type="http://schemas.openxmlformats.org/officeDocument/2006/relationships/customXml" Target="../customXml/item14.xml"/><Relationship Id="rId317" Type="http://schemas.openxmlformats.org/officeDocument/2006/relationships/customXml" Target="../customXml/item317.xml"/><Relationship Id="rId524" Type="http://schemas.openxmlformats.org/officeDocument/2006/relationships/customXml" Target="../customXml/item524.xml"/><Relationship Id="rId731" Type="http://schemas.openxmlformats.org/officeDocument/2006/relationships/customXml" Target="../customXml/item731.xml"/><Relationship Id="rId98" Type="http://schemas.openxmlformats.org/officeDocument/2006/relationships/customXml" Target="../customXml/item98.xml"/><Relationship Id="rId163" Type="http://schemas.openxmlformats.org/officeDocument/2006/relationships/customXml" Target="../customXml/item163.xml"/><Relationship Id="rId370" Type="http://schemas.openxmlformats.org/officeDocument/2006/relationships/customXml" Target="../customXml/item370.xml"/><Relationship Id="rId829" Type="http://schemas.openxmlformats.org/officeDocument/2006/relationships/customXml" Target="../customXml/item829.xml"/><Relationship Id="rId230" Type="http://schemas.openxmlformats.org/officeDocument/2006/relationships/customXml" Target="../customXml/item230.xml"/><Relationship Id="rId468" Type="http://schemas.openxmlformats.org/officeDocument/2006/relationships/customXml" Target="../customXml/item468.xml"/><Relationship Id="rId675" Type="http://schemas.openxmlformats.org/officeDocument/2006/relationships/customXml" Target="../customXml/item675.xml"/><Relationship Id="rId882" Type="http://schemas.openxmlformats.org/officeDocument/2006/relationships/slide" Target="slides/slide1.xml"/><Relationship Id="rId25" Type="http://schemas.openxmlformats.org/officeDocument/2006/relationships/customXml" Target="../customXml/item25.xml"/><Relationship Id="rId328" Type="http://schemas.openxmlformats.org/officeDocument/2006/relationships/customXml" Target="../customXml/item328.xml"/><Relationship Id="rId535" Type="http://schemas.openxmlformats.org/officeDocument/2006/relationships/customXml" Target="../customXml/item535.xml"/><Relationship Id="rId742" Type="http://schemas.openxmlformats.org/officeDocument/2006/relationships/customXml" Target="../customXml/item742.xml"/><Relationship Id="rId174" Type="http://schemas.openxmlformats.org/officeDocument/2006/relationships/customXml" Target="../customXml/item174.xml"/><Relationship Id="rId381" Type="http://schemas.openxmlformats.org/officeDocument/2006/relationships/customXml" Target="../customXml/item381.xml"/><Relationship Id="rId602" Type="http://schemas.openxmlformats.org/officeDocument/2006/relationships/customXml" Target="../customXml/item602.xml"/><Relationship Id="rId241" Type="http://schemas.openxmlformats.org/officeDocument/2006/relationships/customXml" Target="../customXml/item241.xml"/><Relationship Id="rId479" Type="http://schemas.openxmlformats.org/officeDocument/2006/relationships/customXml" Target="../customXml/item479.xml"/><Relationship Id="rId686" Type="http://schemas.openxmlformats.org/officeDocument/2006/relationships/customXml" Target="../customXml/item686.xml"/><Relationship Id="rId36" Type="http://schemas.openxmlformats.org/officeDocument/2006/relationships/customXml" Target="../customXml/item36.xml"/><Relationship Id="rId339" Type="http://schemas.openxmlformats.org/officeDocument/2006/relationships/customXml" Target="../customXml/item339.xml"/><Relationship Id="rId546" Type="http://schemas.openxmlformats.org/officeDocument/2006/relationships/customXml" Target="../customXml/item546.xml"/><Relationship Id="rId753" Type="http://schemas.openxmlformats.org/officeDocument/2006/relationships/customXml" Target="../customXml/item753.xml"/><Relationship Id="rId101" Type="http://schemas.openxmlformats.org/officeDocument/2006/relationships/customXml" Target="../customXml/item101.xml"/><Relationship Id="rId185" Type="http://schemas.openxmlformats.org/officeDocument/2006/relationships/customXml" Target="../customXml/item185.xml"/><Relationship Id="rId406" Type="http://schemas.openxmlformats.org/officeDocument/2006/relationships/customXml" Target="../customXml/item406.xml"/><Relationship Id="rId392" Type="http://schemas.openxmlformats.org/officeDocument/2006/relationships/customXml" Target="../customXml/item392.xml"/><Relationship Id="rId613" Type="http://schemas.openxmlformats.org/officeDocument/2006/relationships/customXml" Target="../customXml/item613.xml"/><Relationship Id="rId697" Type="http://schemas.openxmlformats.org/officeDocument/2006/relationships/customXml" Target="../customXml/item697.xml"/><Relationship Id="rId820" Type="http://schemas.openxmlformats.org/officeDocument/2006/relationships/customXml" Target="../customXml/item820.xml"/><Relationship Id="rId252" Type="http://schemas.openxmlformats.org/officeDocument/2006/relationships/customXml" Target="../customXml/item252.xml"/><Relationship Id="rId47" Type="http://schemas.openxmlformats.org/officeDocument/2006/relationships/customXml" Target="../customXml/item47.xml"/><Relationship Id="rId112" Type="http://schemas.openxmlformats.org/officeDocument/2006/relationships/customXml" Target="../customXml/item112.xml"/><Relationship Id="rId557" Type="http://schemas.openxmlformats.org/officeDocument/2006/relationships/customXml" Target="../customXml/item557.xml"/><Relationship Id="rId764" Type="http://schemas.openxmlformats.org/officeDocument/2006/relationships/customXml" Target="../customXml/item764.xml"/><Relationship Id="rId196" Type="http://schemas.openxmlformats.org/officeDocument/2006/relationships/customXml" Target="../customXml/item196.xml"/><Relationship Id="rId417" Type="http://schemas.openxmlformats.org/officeDocument/2006/relationships/customXml" Target="../customXml/item417.xml"/><Relationship Id="rId624" Type="http://schemas.openxmlformats.org/officeDocument/2006/relationships/customXml" Target="../customXml/item624.xml"/><Relationship Id="rId831" Type="http://schemas.openxmlformats.org/officeDocument/2006/relationships/customXml" Target="../customXml/item831.xml"/><Relationship Id="rId263" Type="http://schemas.openxmlformats.org/officeDocument/2006/relationships/customXml" Target="../customXml/item263.xml"/><Relationship Id="rId470" Type="http://schemas.openxmlformats.org/officeDocument/2006/relationships/customXml" Target="../customXml/item470.xml"/><Relationship Id="rId58" Type="http://schemas.openxmlformats.org/officeDocument/2006/relationships/customXml" Target="../customXml/item58.xml"/><Relationship Id="rId123" Type="http://schemas.openxmlformats.org/officeDocument/2006/relationships/customXml" Target="../customXml/item123.xml"/><Relationship Id="rId330" Type="http://schemas.openxmlformats.org/officeDocument/2006/relationships/customXml" Target="../customXml/item330.xml"/><Relationship Id="rId568" Type="http://schemas.openxmlformats.org/officeDocument/2006/relationships/customXml" Target="../customXml/item568.xml"/><Relationship Id="rId775" Type="http://schemas.openxmlformats.org/officeDocument/2006/relationships/customXml" Target="../customXml/item775.xml"/><Relationship Id="rId428" Type="http://schemas.openxmlformats.org/officeDocument/2006/relationships/customXml" Target="../customXml/item428.xml"/><Relationship Id="rId635" Type="http://schemas.openxmlformats.org/officeDocument/2006/relationships/customXml" Target="../customXml/item635.xml"/><Relationship Id="rId842" Type="http://schemas.openxmlformats.org/officeDocument/2006/relationships/customXml" Target="../customXml/item842.xml"/><Relationship Id="rId274" Type="http://schemas.openxmlformats.org/officeDocument/2006/relationships/customXml" Target="../customXml/item274.xml"/><Relationship Id="rId481" Type="http://schemas.openxmlformats.org/officeDocument/2006/relationships/customXml" Target="../customXml/item481.xml"/><Relationship Id="rId702" Type="http://schemas.openxmlformats.org/officeDocument/2006/relationships/customXml" Target="../customXml/item702.xml"/><Relationship Id="rId69" Type="http://schemas.openxmlformats.org/officeDocument/2006/relationships/customXml" Target="../customXml/item69.xml"/><Relationship Id="rId134" Type="http://schemas.openxmlformats.org/officeDocument/2006/relationships/customXml" Target="../customXml/item134.xml"/><Relationship Id="rId579" Type="http://schemas.openxmlformats.org/officeDocument/2006/relationships/customXml" Target="../customXml/item579.xml"/><Relationship Id="rId786" Type="http://schemas.openxmlformats.org/officeDocument/2006/relationships/customXml" Target="../customXml/item786.xml"/><Relationship Id="rId341" Type="http://schemas.openxmlformats.org/officeDocument/2006/relationships/customXml" Target="../customXml/item341.xml"/><Relationship Id="rId439" Type="http://schemas.openxmlformats.org/officeDocument/2006/relationships/customXml" Target="../customXml/item439.xml"/><Relationship Id="rId646" Type="http://schemas.openxmlformats.org/officeDocument/2006/relationships/customXml" Target="../customXml/item646.xml"/><Relationship Id="rId201" Type="http://schemas.openxmlformats.org/officeDocument/2006/relationships/customXml" Target="../customXml/item201.xml"/><Relationship Id="rId285" Type="http://schemas.openxmlformats.org/officeDocument/2006/relationships/customXml" Target="../customXml/item285.xml"/><Relationship Id="rId506" Type="http://schemas.openxmlformats.org/officeDocument/2006/relationships/customXml" Target="../customXml/item506.xml"/><Relationship Id="rId853" Type="http://schemas.openxmlformats.org/officeDocument/2006/relationships/customXml" Target="../customXml/item853.xml"/><Relationship Id="rId492" Type="http://schemas.openxmlformats.org/officeDocument/2006/relationships/customXml" Target="../customXml/item492.xml"/><Relationship Id="rId713" Type="http://schemas.openxmlformats.org/officeDocument/2006/relationships/customXml" Target="../customXml/item713.xml"/><Relationship Id="rId797" Type="http://schemas.openxmlformats.org/officeDocument/2006/relationships/customXml" Target="../customXml/item797.xml"/><Relationship Id="rId145" Type="http://schemas.openxmlformats.org/officeDocument/2006/relationships/customXml" Target="../customXml/item145.xml"/><Relationship Id="rId352" Type="http://schemas.openxmlformats.org/officeDocument/2006/relationships/customXml" Target="../customXml/item352.xml"/><Relationship Id="rId212" Type="http://schemas.openxmlformats.org/officeDocument/2006/relationships/customXml" Target="../customXml/item212.xml"/><Relationship Id="rId657" Type="http://schemas.openxmlformats.org/officeDocument/2006/relationships/customXml" Target="../customXml/item657.xml"/><Relationship Id="rId864" Type="http://schemas.openxmlformats.org/officeDocument/2006/relationships/customXml" Target="../customXml/item864.xml"/><Relationship Id="rId296" Type="http://schemas.openxmlformats.org/officeDocument/2006/relationships/customXml" Target="../customXml/item296.xml"/><Relationship Id="rId517" Type="http://schemas.openxmlformats.org/officeDocument/2006/relationships/customXml" Target="../customXml/item517.xml"/><Relationship Id="rId724" Type="http://schemas.openxmlformats.org/officeDocument/2006/relationships/customXml" Target="../customXml/item724.xml"/><Relationship Id="rId60" Type="http://schemas.openxmlformats.org/officeDocument/2006/relationships/customXml" Target="../customXml/item60.xml"/><Relationship Id="rId156" Type="http://schemas.openxmlformats.org/officeDocument/2006/relationships/customXml" Target="../customXml/item156.xml"/><Relationship Id="rId363" Type="http://schemas.openxmlformats.org/officeDocument/2006/relationships/customXml" Target="../customXml/item363.xml"/><Relationship Id="rId570" Type="http://schemas.openxmlformats.org/officeDocument/2006/relationships/customXml" Target="../customXml/item570.xml"/><Relationship Id="rId223" Type="http://schemas.openxmlformats.org/officeDocument/2006/relationships/customXml" Target="../customXml/item223.xml"/><Relationship Id="rId430" Type="http://schemas.openxmlformats.org/officeDocument/2006/relationships/customXml" Target="../customXml/item430.xml"/><Relationship Id="rId668" Type="http://schemas.openxmlformats.org/officeDocument/2006/relationships/customXml" Target="../customXml/item668.xml"/><Relationship Id="rId875" Type="http://schemas.openxmlformats.org/officeDocument/2006/relationships/customXml" Target="../customXml/item875.xml"/><Relationship Id="rId18" Type="http://schemas.openxmlformats.org/officeDocument/2006/relationships/customXml" Target="../customXml/item18.xml"/><Relationship Id="rId528" Type="http://schemas.openxmlformats.org/officeDocument/2006/relationships/customXml" Target="../customXml/item528.xml"/><Relationship Id="rId735" Type="http://schemas.openxmlformats.org/officeDocument/2006/relationships/customXml" Target="../customXml/item735.xml"/><Relationship Id="rId167" Type="http://schemas.openxmlformats.org/officeDocument/2006/relationships/customXml" Target="../customXml/item167.xml"/><Relationship Id="rId374" Type="http://schemas.openxmlformats.org/officeDocument/2006/relationships/customXml" Target="../customXml/item374.xml"/><Relationship Id="rId581" Type="http://schemas.openxmlformats.org/officeDocument/2006/relationships/customXml" Target="../customXml/item581.xml"/><Relationship Id="rId71" Type="http://schemas.openxmlformats.org/officeDocument/2006/relationships/customXml" Target="../customXml/item71.xml"/><Relationship Id="rId234" Type="http://schemas.openxmlformats.org/officeDocument/2006/relationships/customXml" Target="../customXml/item234.xml"/><Relationship Id="rId679" Type="http://schemas.openxmlformats.org/officeDocument/2006/relationships/customXml" Target="../customXml/item679.xml"/><Relationship Id="rId802" Type="http://schemas.openxmlformats.org/officeDocument/2006/relationships/customXml" Target="../customXml/item802.xml"/><Relationship Id="rId886" Type="http://schemas.openxmlformats.org/officeDocument/2006/relationships/viewProps" Target="viewProps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441" Type="http://schemas.openxmlformats.org/officeDocument/2006/relationships/customXml" Target="../customXml/item441.xml"/><Relationship Id="rId539" Type="http://schemas.openxmlformats.org/officeDocument/2006/relationships/customXml" Target="../customXml/item539.xml"/><Relationship Id="rId746" Type="http://schemas.openxmlformats.org/officeDocument/2006/relationships/customXml" Target="../customXml/item746.xml"/><Relationship Id="rId178" Type="http://schemas.openxmlformats.org/officeDocument/2006/relationships/customXml" Target="../customXml/item178.xml"/><Relationship Id="rId301" Type="http://schemas.openxmlformats.org/officeDocument/2006/relationships/customXml" Target="../customXml/item301.xml"/><Relationship Id="rId82" Type="http://schemas.openxmlformats.org/officeDocument/2006/relationships/customXml" Target="../customXml/item82.xml"/><Relationship Id="rId385" Type="http://schemas.openxmlformats.org/officeDocument/2006/relationships/customXml" Target="../customXml/item385.xml"/><Relationship Id="rId592" Type="http://schemas.openxmlformats.org/officeDocument/2006/relationships/customXml" Target="../customXml/item592.xml"/><Relationship Id="rId606" Type="http://schemas.openxmlformats.org/officeDocument/2006/relationships/customXml" Target="../customXml/item606.xml"/><Relationship Id="rId813" Type="http://schemas.openxmlformats.org/officeDocument/2006/relationships/customXml" Target="../customXml/item813.xml"/><Relationship Id="rId245" Type="http://schemas.openxmlformats.org/officeDocument/2006/relationships/customXml" Target="../customXml/item245.xml"/><Relationship Id="rId452" Type="http://schemas.openxmlformats.org/officeDocument/2006/relationships/customXml" Target="../customXml/item452.xml"/><Relationship Id="rId105" Type="http://schemas.openxmlformats.org/officeDocument/2006/relationships/customXml" Target="../customXml/item105.xml"/><Relationship Id="rId312" Type="http://schemas.openxmlformats.org/officeDocument/2006/relationships/customXml" Target="../customXml/item312.xml"/><Relationship Id="rId757" Type="http://schemas.openxmlformats.org/officeDocument/2006/relationships/customXml" Target="../customXml/item757.xml"/><Relationship Id="rId93" Type="http://schemas.openxmlformats.org/officeDocument/2006/relationships/customXml" Target="../customXml/item93.xml"/><Relationship Id="rId189" Type="http://schemas.openxmlformats.org/officeDocument/2006/relationships/customXml" Target="../customXml/item189.xml"/><Relationship Id="rId396" Type="http://schemas.openxmlformats.org/officeDocument/2006/relationships/customXml" Target="../customXml/item396.xml"/><Relationship Id="rId617" Type="http://schemas.openxmlformats.org/officeDocument/2006/relationships/customXml" Target="../customXml/item617.xml"/><Relationship Id="rId824" Type="http://schemas.openxmlformats.org/officeDocument/2006/relationships/customXml" Target="../customXml/item824.xml"/><Relationship Id="rId256" Type="http://schemas.openxmlformats.org/officeDocument/2006/relationships/customXml" Target="../customXml/item256.xml"/><Relationship Id="rId463" Type="http://schemas.openxmlformats.org/officeDocument/2006/relationships/customXml" Target="../customXml/item463.xml"/><Relationship Id="rId670" Type="http://schemas.openxmlformats.org/officeDocument/2006/relationships/customXml" Target="../customXml/item670.xml"/><Relationship Id="rId116" Type="http://schemas.openxmlformats.org/officeDocument/2006/relationships/customXml" Target="../customXml/item116.xml"/><Relationship Id="rId323" Type="http://schemas.openxmlformats.org/officeDocument/2006/relationships/customXml" Target="../customXml/item323.xml"/><Relationship Id="rId530" Type="http://schemas.openxmlformats.org/officeDocument/2006/relationships/customXml" Target="../customXml/item530.xml"/><Relationship Id="rId768" Type="http://schemas.openxmlformats.org/officeDocument/2006/relationships/customXml" Target="../customXml/item768.xml"/><Relationship Id="rId20" Type="http://schemas.openxmlformats.org/officeDocument/2006/relationships/customXml" Target="../customXml/item20.xml"/><Relationship Id="rId628" Type="http://schemas.openxmlformats.org/officeDocument/2006/relationships/customXml" Target="../customXml/item628.xml"/><Relationship Id="rId835" Type="http://schemas.openxmlformats.org/officeDocument/2006/relationships/customXml" Target="../customXml/item835.xml"/><Relationship Id="rId267" Type="http://schemas.openxmlformats.org/officeDocument/2006/relationships/customXml" Target="../customXml/item267.xml"/><Relationship Id="rId474" Type="http://schemas.openxmlformats.org/officeDocument/2006/relationships/customXml" Target="../customXml/item474.xml"/><Relationship Id="rId127" Type="http://schemas.openxmlformats.org/officeDocument/2006/relationships/customXml" Target="../customXml/item127.xml"/><Relationship Id="rId681" Type="http://schemas.openxmlformats.org/officeDocument/2006/relationships/customXml" Target="../customXml/item681.xml"/><Relationship Id="rId779" Type="http://schemas.openxmlformats.org/officeDocument/2006/relationships/customXml" Target="../customXml/item779.xml"/><Relationship Id="rId31" Type="http://schemas.openxmlformats.org/officeDocument/2006/relationships/customXml" Target="../customXml/item31.xml"/><Relationship Id="rId334" Type="http://schemas.openxmlformats.org/officeDocument/2006/relationships/customXml" Target="../customXml/item334.xml"/><Relationship Id="rId541" Type="http://schemas.openxmlformats.org/officeDocument/2006/relationships/customXml" Target="../customXml/item541.xml"/><Relationship Id="rId639" Type="http://schemas.openxmlformats.org/officeDocument/2006/relationships/customXml" Target="../customXml/item639.xml"/><Relationship Id="rId180" Type="http://schemas.openxmlformats.org/officeDocument/2006/relationships/customXml" Target="../customXml/item180.xml"/><Relationship Id="rId278" Type="http://schemas.openxmlformats.org/officeDocument/2006/relationships/customXml" Target="../customXml/item278.xml"/><Relationship Id="rId401" Type="http://schemas.openxmlformats.org/officeDocument/2006/relationships/customXml" Target="../customXml/item401.xml"/><Relationship Id="rId846" Type="http://schemas.openxmlformats.org/officeDocument/2006/relationships/customXml" Target="../customXml/item846.xml"/><Relationship Id="rId485" Type="http://schemas.openxmlformats.org/officeDocument/2006/relationships/customXml" Target="../customXml/item485.xml"/><Relationship Id="rId692" Type="http://schemas.openxmlformats.org/officeDocument/2006/relationships/customXml" Target="../customXml/item692.xml"/><Relationship Id="rId706" Type="http://schemas.openxmlformats.org/officeDocument/2006/relationships/customXml" Target="../customXml/item706.xml"/><Relationship Id="rId42" Type="http://schemas.openxmlformats.org/officeDocument/2006/relationships/customXml" Target="../customXml/item42.xml"/><Relationship Id="rId138" Type="http://schemas.openxmlformats.org/officeDocument/2006/relationships/customXml" Target="../customXml/item138.xml"/><Relationship Id="rId345" Type="http://schemas.openxmlformats.org/officeDocument/2006/relationships/customXml" Target="../customXml/item345.xml"/><Relationship Id="rId552" Type="http://schemas.openxmlformats.org/officeDocument/2006/relationships/customXml" Target="../customXml/item552.xml"/><Relationship Id="rId191" Type="http://schemas.openxmlformats.org/officeDocument/2006/relationships/customXml" Target="../customXml/item191.xml"/><Relationship Id="rId205" Type="http://schemas.openxmlformats.org/officeDocument/2006/relationships/customXml" Target="../customXml/item205.xml"/><Relationship Id="rId412" Type="http://schemas.openxmlformats.org/officeDocument/2006/relationships/customXml" Target="../customXml/item412.xml"/><Relationship Id="rId857" Type="http://schemas.openxmlformats.org/officeDocument/2006/relationships/customXml" Target="../customXml/item857.xml"/><Relationship Id="rId289" Type="http://schemas.openxmlformats.org/officeDocument/2006/relationships/customXml" Target="../customXml/item289.xml"/><Relationship Id="rId496" Type="http://schemas.openxmlformats.org/officeDocument/2006/relationships/customXml" Target="../customXml/item496.xml"/><Relationship Id="rId717" Type="http://schemas.openxmlformats.org/officeDocument/2006/relationships/customXml" Target="../customXml/item717.xml"/><Relationship Id="rId53" Type="http://schemas.openxmlformats.org/officeDocument/2006/relationships/customXml" Target="../customXml/item53.xml"/><Relationship Id="rId149" Type="http://schemas.openxmlformats.org/officeDocument/2006/relationships/customXml" Target="../customXml/item149.xml"/><Relationship Id="rId356" Type="http://schemas.openxmlformats.org/officeDocument/2006/relationships/customXml" Target="../customXml/item356.xml"/><Relationship Id="rId563" Type="http://schemas.openxmlformats.org/officeDocument/2006/relationships/customXml" Target="../customXml/item563.xml"/><Relationship Id="rId770" Type="http://schemas.openxmlformats.org/officeDocument/2006/relationships/customXml" Target="../customXml/item770.xml"/><Relationship Id="rId216" Type="http://schemas.openxmlformats.org/officeDocument/2006/relationships/customXml" Target="../customXml/item216.xml"/><Relationship Id="rId423" Type="http://schemas.openxmlformats.org/officeDocument/2006/relationships/customXml" Target="../customXml/item423.xml"/><Relationship Id="rId868" Type="http://schemas.openxmlformats.org/officeDocument/2006/relationships/customXml" Target="../customXml/item868.xml"/><Relationship Id="rId630" Type="http://schemas.openxmlformats.org/officeDocument/2006/relationships/customXml" Target="../customXml/item630.xml"/><Relationship Id="rId728" Type="http://schemas.openxmlformats.org/officeDocument/2006/relationships/customXml" Target="../customXml/item728.xml"/><Relationship Id="rId64" Type="http://schemas.openxmlformats.org/officeDocument/2006/relationships/customXml" Target="../customXml/item64.xml"/><Relationship Id="rId367" Type="http://schemas.openxmlformats.org/officeDocument/2006/relationships/customXml" Target="../customXml/item367.xml"/><Relationship Id="rId574" Type="http://schemas.openxmlformats.org/officeDocument/2006/relationships/customXml" Target="../customXml/item574.xml"/><Relationship Id="rId227" Type="http://schemas.openxmlformats.org/officeDocument/2006/relationships/customXml" Target="../customXml/item227.xml"/><Relationship Id="rId781" Type="http://schemas.openxmlformats.org/officeDocument/2006/relationships/customXml" Target="../customXml/item781.xml"/><Relationship Id="rId879" Type="http://schemas.openxmlformats.org/officeDocument/2006/relationships/customXml" Target="../customXml/item879.xml"/><Relationship Id="rId434" Type="http://schemas.openxmlformats.org/officeDocument/2006/relationships/customXml" Target="../customXml/item434.xml"/><Relationship Id="rId641" Type="http://schemas.openxmlformats.org/officeDocument/2006/relationships/customXml" Target="../customXml/item641.xml"/><Relationship Id="rId739" Type="http://schemas.openxmlformats.org/officeDocument/2006/relationships/customXml" Target="../customXml/item739.xml"/><Relationship Id="rId280" Type="http://schemas.openxmlformats.org/officeDocument/2006/relationships/customXml" Target="../customXml/item280.xml"/><Relationship Id="rId501" Type="http://schemas.openxmlformats.org/officeDocument/2006/relationships/customXml" Target="../customXml/item501.xml"/><Relationship Id="rId75" Type="http://schemas.openxmlformats.org/officeDocument/2006/relationships/customXml" Target="../customXml/item75.xml"/><Relationship Id="rId140" Type="http://schemas.openxmlformats.org/officeDocument/2006/relationships/customXml" Target="../customXml/item140.xml"/><Relationship Id="rId378" Type="http://schemas.openxmlformats.org/officeDocument/2006/relationships/customXml" Target="../customXml/item378.xml"/><Relationship Id="rId585" Type="http://schemas.openxmlformats.org/officeDocument/2006/relationships/customXml" Target="../customXml/item585.xml"/><Relationship Id="rId792" Type="http://schemas.openxmlformats.org/officeDocument/2006/relationships/customXml" Target="../customXml/item792.xml"/><Relationship Id="rId806" Type="http://schemas.openxmlformats.org/officeDocument/2006/relationships/customXml" Target="../customXml/item806.xml"/><Relationship Id="rId6" Type="http://schemas.openxmlformats.org/officeDocument/2006/relationships/customXml" Target="../customXml/item6.xml"/><Relationship Id="rId238" Type="http://schemas.openxmlformats.org/officeDocument/2006/relationships/customXml" Target="../customXml/item238.xml"/><Relationship Id="rId445" Type="http://schemas.openxmlformats.org/officeDocument/2006/relationships/customXml" Target="../customXml/item445.xml"/><Relationship Id="rId652" Type="http://schemas.openxmlformats.org/officeDocument/2006/relationships/customXml" Target="../customXml/item652.xml"/><Relationship Id="rId291" Type="http://schemas.openxmlformats.org/officeDocument/2006/relationships/customXml" Target="../customXml/item291.xml"/><Relationship Id="rId305" Type="http://schemas.openxmlformats.org/officeDocument/2006/relationships/customXml" Target="../customXml/item305.xml"/><Relationship Id="rId512" Type="http://schemas.openxmlformats.org/officeDocument/2006/relationships/customXml" Target="../customXml/item512.xml"/><Relationship Id="rId86" Type="http://schemas.openxmlformats.org/officeDocument/2006/relationships/customXml" Target="../customXml/item86.xml"/><Relationship Id="rId151" Type="http://schemas.openxmlformats.org/officeDocument/2006/relationships/customXml" Target="../customXml/item151.xml"/><Relationship Id="rId389" Type="http://schemas.openxmlformats.org/officeDocument/2006/relationships/customXml" Target="../customXml/item389.xml"/><Relationship Id="rId596" Type="http://schemas.openxmlformats.org/officeDocument/2006/relationships/customXml" Target="../customXml/item596.xml"/><Relationship Id="rId817" Type="http://schemas.openxmlformats.org/officeDocument/2006/relationships/customXml" Target="../customXml/item817.xml"/><Relationship Id="rId249" Type="http://schemas.openxmlformats.org/officeDocument/2006/relationships/customXml" Target="../customXml/item249.xml"/><Relationship Id="rId456" Type="http://schemas.openxmlformats.org/officeDocument/2006/relationships/customXml" Target="../customXml/item456.xml"/><Relationship Id="rId663" Type="http://schemas.openxmlformats.org/officeDocument/2006/relationships/customXml" Target="../customXml/item663.xml"/><Relationship Id="rId870" Type="http://schemas.openxmlformats.org/officeDocument/2006/relationships/customXml" Target="../customXml/item870.xml"/><Relationship Id="rId13" Type="http://schemas.openxmlformats.org/officeDocument/2006/relationships/customXml" Target="../customXml/item13.xml"/><Relationship Id="rId109" Type="http://schemas.openxmlformats.org/officeDocument/2006/relationships/customXml" Target="../customXml/item109.xml"/><Relationship Id="rId316" Type="http://schemas.openxmlformats.org/officeDocument/2006/relationships/customXml" Target="../customXml/item316.xml"/><Relationship Id="rId523" Type="http://schemas.openxmlformats.org/officeDocument/2006/relationships/customXml" Target="../customXml/item523.xml"/><Relationship Id="rId97" Type="http://schemas.openxmlformats.org/officeDocument/2006/relationships/customXml" Target="../customXml/item97.xml"/><Relationship Id="rId730" Type="http://schemas.openxmlformats.org/officeDocument/2006/relationships/customXml" Target="../customXml/item730.xml"/><Relationship Id="rId828" Type="http://schemas.openxmlformats.org/officeDocument/2006/relationships/customXml" Target="../customXml/item828.xml"/><Relationship Id="rId162" Type="http://schemas.openxmlformats.org/officeDocument/2006/relationships/customXml" Target="../customXml/item162.xml"/><Relationship Id="rId467" Type="http://schemas.openxmlformats.org/officeDocument/2006/relationships/customXml" Target="../customXml/item467.xml"/><Relationship Id="rId674" Type="http://schemas.openxmlformats.org/officeDocument/2006/relationships/customXml" Target="../customXml/item674.xml"/><Relationship Id="rId881" Type="http://schemas.openxmlformats.org/officeDocument/2006/relationships/slideMaster" Target="slideMasters/slideMaster1.xml"/><Relationship Id="rId24" Type="http://schemas.openxmlformats.org/officeDocument/2006/relationships/customXml" Target="../customXml/item24.xml"/><Relationship Id="rId327" Type="http://schemas.openxmlformats.org/officeDocument/2006/relationships/customXml" Target="../customXml/item327.xml"/><Relationship Id="rId534" Type="http://schemas.openxmlformats.org/officeDocument/2006/relationships/customXml" Target="../customXml/item534.xml"/><Relationship Id="rId741" Type="http://schemas.openxmlformats.org/officeDocument/2006/relationships/customXml" Target="../customXml/item741.xml"/><Relationship Id="rId839" Type="http://schemas.openxmlformats.org/officeDocument/2006/relationships/customXml" Target="../customXml/item839.xml"/><Relationship Id="rId173" Type="http://schemas.openxmlformats.org/officeDocument/2006/relationships/customXml" Target="../customXml/item173.xml"/><Relationship Id="rId380" Type="http://schemas.openxmlformats.org/officeDocument/2006/relationships/customXml" Target="../customXml/item380.xml"/><Relationship Id="rId601" Type="http://schemas.openxmlformats.org/officeDocument/2006/relationships/customXml" Target="../customXml/item601.xml"/><Relationship Id="rId240" Type="http://schemas.openxmlformats.org/officeDocument/2006/relationships/customXml" Target="../customXml/item240.xml"/><Relationship Id="rId478" Type="http://schemas.openxmlformats.org/officeDocument/2006/relationships/customXml" Target="../customXml/item478.xml"/><Relationship Id="rId685" Type="http://schemas.openxmlformats.org/officeDocument/2006/relationships/customXml" Target="../customXml/item685.xml"/><Relationship Id="rId35" Type="http://schemas.openxmlformats.org/officeDocument/2006/relationships/customXml" Target="../customXml/item35.xml"/><Relationship Id="rId100" Type="http://schemas.openxmlformats.org/officeDocument/2006/relationships/customXml" Target="../customXml/item100.xml"/><Relationship Id="rId338" Type="http://schemas.openxmlformats.org/officeDocument/2006/relationships/customXml" Target="../customXml/item338.xml"/><Relationship Id="rId545" Type="http://schemas.openxmlformats.org/officeDocument/2006/relationships/customXml" Target="../customXml/item545.xml"/><Relationship Id="rId752" Type="http://schemas.openxmlformats.org/officeDocument/2006/relationships/customXml" Target="../customXml/item752.xml"/><Relationship Id="rId184" Type="http://schemas.openxmlformats.org/officeDocument/2006/relationships/customXml" Target="../customXml/item184.xml"/><Relationship Id="rId391" Type="http://schemas.openxmlformats.org/officeDocument/2006/relationships/customXml" Target="../customXml/item391.xml"/><Relationship Id="rId405" Type="http://schemas.openxmlformats.org/officeDocument/2006/relationships/customXml" Target="../customXml/item405.xml"/><Relationship Id="rId612" Type="http://schemas.openxmlformats.org/officeDocument/2006/relationships/customXml" Target="../customXml/item612.xml"/><Relationship Id="rId251" Type="http://schemas.openxmlformats.org/officeDocument/2006/relationships/customXml" Target="../customXml/item251.xml"/><Relationship Id="rId489" Type="http://schemas.openxmlformats.org/officeDocument/2006/relationships/customXml" Target="../customXml/item489.xml"/><Relationship Id="rId696" Type="http://schemas.openxmlformats.org/officeDocument/2006/relationships/customXml" Target="../customXml/item696.xml"/><Relationship Id="rId46" Type="http://schemas.openxmlformats.org/officeDocument/2006/relationships/customXml" Target="../customXml/item46.xml"/><Relationship Id="rId349" Type="http://schemas.openxmlformats.org/officeDocument/2006/relationships/customXml" Target="../customXml/item349.xml"/><Relationship Id="rId556" Type="http://schemas.openxmlformats.org/officeDocument/2006/relationships/customXml" Target="../customXml/item556.xml"/><Relationship Id="rId763" Type="http://schemas.openxmlformats.org/officeDocument/2006/relationships/customXml" Target="../customXml/item763.xml"/><Relationship Id="rId111" Type="http://schemas.openxmlformats.org/officeDocument/2006/relationships/customXml" Target="../customXml/item111.xml"/><Relationship Id="rId195" Type="http://schemas.openxmlformats.org/officeDocument/2006/relationships/customXml" Target="../customXml/item195.xml"/><Relationship Id="rId209" Type="http://schemas.openxmlformats.org/officeDocument/2006/relationships/customXml" Target="../customXml/item209.xml"/><Relationship Id="rId416" Type="http://schemas.openxmlformats.org/officeDocument/2006/relationships/customXml" Target="../customXml/item416.xml"/><Relationship Id="rId623" Type="http://schemas.openxmlformats.org/officeDocument/2006/relationships/customXml" Target="../customXml/item623.xml"/><Relationship Id="rId830" Type="http://schemas.openxmlformats.org/officeDocument/2006/relationships/customXml" Target="../customXml/item830.xml"/><Relationship Id="rId57" Type="http://schemas.openxmlformats.org/officeDocument/2006/relationships/customXml" Target="../customXml/item57.xml"/><Relationship Id="rId262" Type="http://schemas.openxmlformats.org/officeDocument/2006/relationships/customXml" Target="../customXml/item262.xml"/><Relationship Id="rId567" Type="http://schemas.openxmlformats.org/officeDocument/2006/relationships/customXml" Target="../customXml/item567.xml"/><Relationship Id="rId99" Type="http://schemas.openxmlformats.org/officeDocument/2006/relationships/customXml" Target="../customXml/item99.xml"/><Relationship Id="rId122" Type="http://schemas.openxmlformats.org/officeDocument/2006/relationships/customXml" Target="../customXml/item122.xml"/><Relationship Id="rId164" Type="http://schemas.openxmlformats.org/officeDocument/2006/relationships/customXml" Target="../customXml/item164.xml"/><Relationship Id="rId371" Type="http://schemas.openxmlformats.org/officeDocument/2006/relationships/customXml" Target="../customXml/item371.xml"/><Relationship Id="rId774" Type="http://schemas.openxmlformats.org/officeDocument/2006/relationships/customXml" Target="../customXml/item774.xml"/><Relationship Id="rId427" Type="http://schemas.openxmlformats.org/officeDocument/2006/relationships/customXml" Target="../customXml/item427.xml"/><Relationship Id="rId469" Type="http://schemas.openxmlformats.org/officeDocument/2006/relationships/customXml" Target="../customXml/item469.xml"/><Relationship Id="rId634" Type="http://schemas.openxmlformats.org/officeDocument/2006/relationships/customXml" Target="../customXml/item634.xml"/><Relationship Id="rId676" Type="http://schemas.openxmlformats.org/officeDocument/2006/relationships/customXml" Target="../customXml/item676.xml"/><Relationship Id="rId841" Type="http://schemas.openxmlformats.org/officeDocument/2006/relationships/customXml" Target="../customXml/item841.xml"/><Relationship Id="rId883" Type="http://schemas.openxmlformats.org/officeDocument/2006/relationships/notesMaster" Target="notesMasters/notesMaster1.xml"/><Relationship Id="rId26" Type="http://schemas.openxmlformats.org/officeDocument/2006/relationships/customXml" Target="../customXml/item26.xml"/><Relationship Id="rId231" Type="http://schemas.openxmlformats.org/officeDocument/2006/relationships/customXml" Target="../customXml/item231.xml"/><Relationship Id="rId273" Type="http://schemas.openxmlformats.org/officeDocument/2006/relationships/customXml" Target="../customXml/item273.xml"/><Relationship Id="rId329" Type="http://schemas.openxmlformats.org/officeDocument/2006/relationships/customXml" Target="../customXml/item329.xml"/><Relationship Id="rId480" Type="http://schemas.openxmlformats.org/officeDocument/2006/relationships/customXml" Target="../customXml/item480.xml"/><Relationship Id="rId536" Type="http://schemas.openxmlformats.org/officeDocument/2006/relationships/customXml" Target="../customXml/item536.xml"/><Relationship Id="rId701" Type="http://schemas.openxmlformats.org/officeDocument/2006/relationships/customXml" Target="../customXml/item701.xml"/><Relationship Id="rId68" Type="http://schemas.openxmlformats.org/officeDocument/2006/relationships/customXml" Target="../customXml/item68.xml"/><Relationship Id="rId133" Type="http://schemas.openxmlformats.org/officeDocument/2006/relationships/customXml" Target="../customXml/item133.xml"/><Relationship Id="rId175" Type="http://schemas.openxmlformats.org/officeDocument/2006/relationships/customXml" Target="../customXml/item175.xml"/><Relationship Id="rId340" Type="http://schemas.openxmlformats.org/officeDocument/2006/relationships/customXml" Target="../customXml/item340.xml"/><Relationship Id="rId578" Type="http://schemas.openxmlformats.org/officeDocument/2006/relationships/customXml" Target="../customXml/item578.xml"/><Relationship Id="rId743" Type="http://schemas.openxmlformats.org/officeDocument/2006/relationships/customXml" Target="../customXml/item743.xml"/><Relationship Id="rId785" Type="http://schemas.openxmlformats.org/officeDocument/2006/relationships/customXml" Target="../customXml/item785.xml"/><Relationship Id="rId200" Type="http://schemas.openxmlformats.org/officeDocument/2006/relationships/customXml" Target="../customXml/item200.xml"/><Relationship Id="rId382" Type="http://schemas.openxmlformats.org/officeDocument/2006/relationships/customXml" Target="../customXml/item382.xml"/><Relationship Id="rId438" Type="http://schemas.openxmlformats.org/officeDocument/2006/relationships/customXml" Target="../customXml/item438.xml"/><Relationship Id="rId603" Type="http://schemas.openxmlformats.org/officeDocument/2006/relationships/customXml" Target="../customXml/item603.xml"/><Relationship Id="rId645" Type="http://schemas.openxmlformats.org/officeDocument/2006/relationships/customXml" Target="../customXml/item645.xml"/><Relationship Id="rId687" Type="http://schemas.openxmlformats.org/officeDocument/2006/relationships/customXml" Target="../customXml/item687.xml"/><Relationship Id="rId810" Type="http://schemas.openxmlformats.org/officeDocument/2006/relationships/customXml" Target="../customXml/item810.xml"/><Relationship Id="rId852" Type="http://schemas.openxmlformats.org/officeDocument/2006/relationships/customXml" Target="../customXml/item852.xml"/><Relationship Id="rId242" Type="http://schemas.openxmlformats.org/officeDocument/2006/relationships/customXml" Target="../customXml/item242.xml"/><Relationship Id="rId284" Type="http://schemas.openxmlformats.org/officeDocument/2006/relationships/customXml" Target="../customXml/item284.xml"/><Relationship Id="rId491" Type="http://schemas.openxmlformats.org/officeDocument/2006/relationships/customXml" Target="../customXml/item491.xml"/><Relationship Id="rId505" Type="http://schemas.openxmlformats.org/officeDocument/2006/relationships/customXml" Target="../customXml/item505.xml"/><Relationship Id="rId712" Type="http://schemas.openxmlformats.org/officeDocument/2006/relationships/customXml" Target="../customXml/item712.xml"/><Relationship Id="rId37" Type="http://schemas.openxmlformats.org/officeDocument/2006/relationships/customXml" Target="../customXml/item37.xml"/><Relationship Id="rId79" Type="http://schemas.openxmlformats.org/officeDocument/2006/relationships/customXml" Target="../customXml/item79.xml"/><Relationship Id="rId102" Type="http://schemas.openxmlformats.org/officeDocument/2006/relationships/customXml" Target="../customXml/item102.xml"/><Relationship Id="rId144" Type="http://schemas.openxmlformats.org/officeDocument/2006/relationships/customXml" Target="../customXml/item144.xml"/><Relationship Id="rId547" Type="http://schemas.openxmlformats.org/officeDocument/2006/relationships/customXml" Target="../customXml/item547.xml"/><Relationship Id="rId589" Type="http://schemas.openxmlformats.org/officeDocument/2006/relationships/customXml" Target="../customXml/item589.xml"/><Relationship Id="rId754" Type="http://schemas.openxmlformats.org/officeDocument/2006/relationships/customXml" Target="../customXml/item754.xml"/><Relationship Id="rId796" Type="http://schemas.openxmlformats.org/officeDocument/2006/relationships/customXml" Target="../customXml/item796.xml"/><Relationship Id="rId90" Type="http://schemas.openxmlformats.org/officeDocument/2006/relationships/customXml" Target="../customXml/item90.xml"/><Relationship Id="rId186" Type="http://schemas.openxmlformats.org/officeDocument/2006/relationships/customXml" Target="../customXml/item186.xml"/><Relationship Id="rId351" Type="http://schemas.openxmlformats.org/officeDocument/2006/relationships/customXml" Target="../customXml/item351.xml"/><Relationship Id="rId393" Type="http://schemas.openxmlformats.org/officeDocument/2006/relationships/customXml" Target="../customXml/item393.xml"/><Relationship Id="rId407" Type="http://schemas.openxmlformats.org/officeDocument/2006/relationships/customXml" Target="../customXml/item407.xml"/><Relationship Id="rId449" Type="http://schemas.openxmlformats.org/officeDocument/2006/relationships/customXml" Target="../customXml/item449.xml"/><Relationship Id="rId614" Type="http://schemas.openxmlformats.org/officeDocument/2006/relationships/customXml" Target="../customXml/item614.xml"/><Relationship Id="rId656" Type="http://schemas.openxmlformats.org/officeDocument/2006/relationships/customXml" Target="../customXml/item656.xml"/><Relationship Id="rId821" Type="http://schemas.openxmlformats.org/officeDocument/2006/relationships/customXml" Target="../customXml/item821.xml"/><Relationship Id="rId863" Type="http://schemas.openxmlformats.org/officeDocument/2006/relationships/customXml" Target="../customXml/item863.xml"/><Relationship Id="rId211" Type="http://schemas.openxmlformats.org/officeDocument/2006/relationships/customXml" Target="../customXml/item211.xml"/><Relationship Id="rId253" Type="http://schemas.openxmlformats.org/officeDocument/2006/relationships/customXml" Target="../customXml/item253.xml"/><Relationship Id="rId295" Type="http://schemas.openxmlformats.org/officeDocument/2006/relationships/customXml" Target="../customXml/item295.xml"/><Relationship Id="rId309" Type="http://schemas.openxmlformats.org/officeDocument/2006/relationships/customXml" Target="../customXml/item309.xml"/><Relationship Id="rId460" Type="http://schemas.openxmlformats.org/officeDocument/2006/relationships/customXml" Target="../customXml/item460.xml"/><Relationship Id="rId516" Type="http://schemas.openxmlformats.org/officeDocument/2006/relationships/customXml" Target="../customXml/item516.xml"/><Relationship Id="rId698" Type="http://schemas.openxmlformats.org/officeDocument/2006/relationships/customXml" Target="../customXml/item698.xml"/><Relationship Id="rId48" Type="http://schemas.openxmlformats.org/officeDocument/2006/relationships/customXml" Target="../customXml/item48.xml"/><Relationship Id="rId113" Type="http://schemas.openxmlformats.org/officeDocument/2006/relationships/customXml" Target="../customXml/item113.xml"/><Relationship Id="rId320" Type="http://schemas.openxmlformats.org/officeDocument/2006/relationships/customXml" Target="../customXml/item320.xml"/><Relationship Id="rId558" Type="http://schemas.openxmlformats.org/officeDocument/2006/relationships/customXml" Target="../customXml/item558.xml"/><Relationship Id="rId723" Type="http://schemas.openxmlformats.org/officeDocument/2006/relationships/customXml" Target="../customXml/item723.xml"/><Relationship Id="rId765" Type="http://schemas.openxmlformats.org/officeDocument/2006/relationships/customXml" Target="../customXml/item765.xml"/><Relationship Id="rId155" Type="http://schemas.openxmlformats.org/officeDocument/2006/relationships/customXml" Target="../customXml/item155.xml"/><Relationship Id="rId197" Type="http://schemas.openxmlformats.org/officeDocument/2006/relationships/customXml" Target="../customXml/item197.xml"/><Relationship Id="rId362" Type="http://schemas.openxmlformats.org/officeDocument/2006/relationships/customXml" Target="../customXml/item362.xml"/><Relationship Id="rId418" Type="http://schemas.openxmlformats.org/officeDocument/2006/relationships/customXml" Target="../customXml/item418.xml"/><Relationship Id="rId625" Type="http://schemas.openxmlformats.org/officeDocument/2006/relationships/customXml" Target="../customXml/item625.xml"/><Relationship Id="rId832" Type="http://schemas.openxmlformats.org/officeDocument/2006/relationships/customXml" Target="../customXml/item832.xml"/><Relationship Id="rId222" Type="http://schemas.openxmlformats.org/officeDocument/2006/relationships/customXml" Target="../customXml/item222.xml"/><Relationship Id="rId264" Type="http://schemas.openxmlformats.org/officeDocument/2006/relationships/customXml" Target="../customXml/item264.xml"/><Relationship Id="rId471" Type="http://schemas.openxmlformats.org/officeDocument/2006/relationships/customXml" Target="../customXml/item471.xml"/><Relationship Id="rId667" Type="http://schemas.openxmlformats.org/officeDocument/2006/relationships/customXml" Target="../customXml/item667.xml"/><Relationship Id="rId874" Type="http://schemas.openxmlformats.org/officeDocument/2006/relationships/customXml" Target="../customXml/item874.xml"/><Relationship Id="rId17" Type="http://schemas.openxmlformats.org/officeDocument/2006/relationships/customXml" Target="../customXml/item17.xml"/><Relationship Id="rId59" Type="http://schemas.openxmlformats.org/officeDocument/2006/relationships/customXml" Target="../customXml/item59.xml"/><Relationship Id="rId124" Type="http://schemas.openxmlformats.org/officeDocument/2006/relationships/customXml" Target="../customXml/item124.xml"/><Relationship Id="rId527" Type="http://schemas.openxmlformats.org/officeDocument/2006/relationships/customXml" Target="../customXml/item527.xml"/><Relationship Id="rId569" Type="http://schemas.openxmlformats.org/officeDocument/2006/relationships/customXml" Target="../customXml/item569.xml"/><Relationship Id="rId734" Type="http://schemas.openxmlformats.org/officeDocument/2006/relationships/customXml" Target="../customXml/item734.xml"/><Relationship Id="rId776" Type="http://schemas.openxmlformats.org/officeDocument/2006/relationships/customXml" Target="../customXml/item776.xml"/><Relationship Id="rId70" Type="http://schemas.openxmlformats.org/officeDocument/2006/relationships/customXml" Target="../customXml/item70.xml"/><Relationship Id="rId166" Type="http://schemas.openxmlformats.org/officeDocument/2006/relationships/customXml" Target="../customXml/item166.xml"/><Relationship Id="rId331" Type="http://schemas.openxmlformats.org/officeDocument/2006/relationships/customXml" Target="../customXml/item331.xml"/><Relationship Id="rId373" Type="http://schemas.openxmlformats.org/officeDocument/2006/relationships/customXml" Target="../customXml/item373.xml"/><Relationship Id="rId429" Type="http://schemas.openxmlformats.org/officeDocument/2006/relationships/customXml" Target="../customXml/item429.xml"/><Relationship Id="rId580" Type="http://schemas.openxmlformats.org/officeDocument/2006/relationships/customXml" Target="../customXml/item580.xml"/><Relationship Id="rId636" Type="http://schemas.openxmlformats.org/officeDocument/2006/relationships/customXml" Target="../customXml/item636.xml"/><Relationship Id="rId801" Type="http://schemas.openxmlformats.org/officeDocument/2006/relationships/customXml" Target="../customXml/item801.xml"/><Relationship Id="rId1" Type="http://schemas.openxmlformats.org/officeDocument/2006/relationships/customXml" Target="../customXml/item1.xml"/><Relationship Id="rId233" Type="http://schemas.openxmlformats.org/officeDocument/2006/relationships/customXml" Target="../customXml/item233.xml"/><Relationship Id="rId440" Type="http://schemas.openxmlformats.org/officeDocument/2006/relationships/customXml" Target="../customXml/item440.xml"/><Relationship Id="rId678" Type="http://schemas.openxmlformats.org/officeDocument/2006/relationships/customXml" Target="../customXml/item678.xml"/><Relationship Id="rId843" Type="http://schemas.openxmlformats.org/officeDocument/2006/relationships/customXml" Target="../customXml/item843.xml"/><Relationship Id="rId885" Type="http://schemas.openxmlformats.org/officeDocument/2006/relationships/presProps" Target="presProps.xml"/><Relationship Id="rId28" Type="http://schemas.openxmlformats.org/officeDocument/2006/relationships/customXml" Target="../customXml/item28.xml"/><Relationship Id="rId275" Type="http://schemas.openxmlformats.org/officeDocument/2006/relationships/customXml" Target="../customXml/item275.xml"/><Relationship Id="rId300" Type="http://schemas.openxmlformats.org/officeDocument/2006/relationships/customXml" Target="../customXml/item300.xml"/><Relationship Id="rId482" Type="http://schemas.openxmlformats.org/officeDocument/2006/relationships/customXml" Target="../customXml/item482.xml"/><Relationship Id="rId538" Type="http://schemas.openxmlformats.org/officeDocument/2006/relationships/customXml" Target="../customXml/item538.xml"/><Relationship Id="rId703" Type="http://schemas.openxmlformats.org/officeDocument/2006/relationships/customXml" Target="../customXml/item703.xml"/><Relationship Id="rId745" Type="http://schemas.openxmlformats.org/officeDocument/2006/relationships/customXml" Target="../customXml/item745.xml"/><Relationship Id="rId81" Type="http://schemas.openxmlformats.org/officeDocument/2006/relationships/customXml" Target="../customXml/item81.xml"/><Relationship Id="rId135" Type="http://schemas.openxmlformats.org/officeDocument/2006/relationships/customXml" Target="../customXml/item135.xml"/><Relationship Id="rId177" Type="http://schemas.openxmlformats.org/officeDocument/2006/relationships/customXml" Target="../customXml/item177.xml"/><Relationship Id="rId342" Type="http://schemas.openxmlformats.org/officeDocument/2006/relationships/customXml" Target="../customXml/item342.xml"/><Relationship Id="rId384" Type="http://schemas.openxmlformats.org/officeDocument/2006/relationships/customXml" Target="../customXml/item384.xml"/><Relationship Id="rId591" Type="http://schemas.openxmlformats.org/officeDocument/2006/relationships/customXml" Target="../customXml/item591.xml"/><Relationship Id="rId605" Type="http://schemas.openxmlformats.org/officeDocument/2006/relationships/customXml" Target="../customXml/item605.xml"/><Relationship Id="rId787" Type="http://schemas.openxmlformats.org/officeDocument/2006/relationships/customXml" Target="../customXml/item787.xml"/><Relationship Id="rId812" Type="http://schemas.openxmlformats.org/officeDocument/2006/relationships/customXml" Target="../customXml/item812.xml"/><Relationship Id="rId202" Type="http://schemas.openxmlformats.org/officeDocument/2006/relationships/customXml" Target="../customXml/item202.xml"/><Relationship Id="rId244" Type="http://schemas.openxmlformats.org/officeDocument/2006/relationships/customXml" Target="../customXml/item244.xml"/><Relationship Id="rId647" Type="http://schemas.openxmlformats.org/officeDocument/2006/relationships/customXml" Target="../customXml/item647.xml"/><Relationship Id="rId689" Type="http://schemas.openxmlformats.org/officeDocument/2006/relationships/customXml" Target="../customXml/item689.xml"/><Relationship Id="rId854" Type="http://schemas.openxmlformats.org/officeDocument/2006/relationships/customXml" Target="../customXml/item854.xml"/><Relationship Id="rId39" Type="http://schemas.openxmlformats.org/officeDocument/2006/relationships/customXml" Target="../customXml/item39.xml"/><Relationship Id="rId286" Type="http://schemas.openxmlformats.org/officeDocument/2006/relationships/customXml" Target="../customXml/item286.xml"/><Relationship Id="rId451" Type="http://schemas.openxmlformats.org/officeDocument/2006/relationships/customXml" Target="../customXml/item451.xml"/><Relationship Id="rId493" Type="http://schemas.openxmlformats.org/officeDocument/2006/relationships/customXml" Target="../customXml/item493.xml"/><Relationship Id="rId507" Type="http://schemas.openxmlformats.org/officeDocument/2006/relationships/customXml" Target="../customXml/item507.xml"/><Relationship Id="rId549" Type="http://schemas.openxmlformats.org/officeDocument/2006/relationships/customXml" Target="../customXml/item549.xml"/><Relationship Id="rId714" Type="http://schemas.openxmlformats.org/officeDocument/2006/relationships/customXml" Target="../customXml/item714.xml"/><Relationship Id="rId756" Type="http://schemas.openxmlformats.org/officeDocument/2006/relationships/customXml" Target="../customXml/item756.xml"/><Relationship Id="rId50" Type="http://schemas.openxmlformats.org/officeDocument/2006/relationships/customXml" Target="../customXml/item50.xml"/><Relationship Id="rId104" Type="http://schemas.openxmlformats.org/officeDocument/2006/relationships/customXml" Target="../customXml/item104.xml"/><Relationship Id="rId146" Type="http://schemas.openxmlformats.org/officeDocument/2006/relationships/customXml" Target="../customXml/item146.xml"/><Relationship Id="rId188" Type="http://schemas.openxmlformats.org/officeDocument/2006/relationships/customXml" Target="../customXml/item188.xml"/><Relationship Id="rId311" Type="http://schemas.openxmlformats.org/officeDocument/2006/relationships/customXml" Target="../customXml/item311.xml"/><Relationship Id="rId353" Type="http://schemas.openxmlformats.org/officeDocument/2006/relationships/customXml" Target="../customXml/item353.xml"/><Relationship Id="rId395" Type="http://schemas.openxmlformats.org/officeDocument/2006/relationships/customXml" Target="../customXml/item395.xml"/><Relationship Id="rId409" Type="http://schemas.openxmlformats.org/officeDocument/2006/relationships/customXml" Target="../customXml/item409.xml"/><Relationship Id="rId560" Type="http://schemas.openxmlformats.org/officeDocument/2006/relationships/customXml" Target="../customXml/item560.xml"/><Relationship Id="rId798" Type="http://schemas.openxmlformats.org/officeDocument/2006/relationships/customXml" Target="../customXml/item798.xml"/><Relationship Id="rId92" Type="http://schemas.openxmlformats.org/officeDocument/2006/relationships/customXml" Target="../customXml/item92.xml"/><Relationship Id="rId213" Type="http://schemas.openxmlformats.org/officeDocument/2006/relationships/customXml" Target="../customXml/item213.xml"/><Relationship Id="rId420" Type="http://schemas.openxmlformats.org/officeDocument/2006/relationships/customXml" Target="../customXml/item420.xml"/><Relationship Id="rId616" Type="http://schemas.openxmlformats.org/officeDocument/2006/relationships/customXml" Target="../customXml/item616.xml"/><Relationship Id="rId658" Type="http://schemas.openxmlformats.org/officeDocument/2006/relationships/customXml" Target="../customXml/item658.xml"/><Relationship Id="rId823" Type="http://schemas.openxmlformats.org/officeDocument/2006/relationships/customXml" Target="../customXml/item823.xml"/><Relationship Id="rId865" Type="http://schemas.openxmlformats.org/officeDocument/2006/relationships/customXml" Target="../customXml/item865.xml"/><Relationship Id="rId255" Type="http://schemas.openxmlformats.org/officeDocument/2006/relationships/customXml" Target="../customXml/item255.xml"/><Relationship Id="rId297" Type="http://schemas.openxmlformats.org/officeDocument/2006/relationships/customXml" Target="../customXml/item297.xml"/><Relationship Id="rId462" Type="http://schemas.openxmlformats.org/officeDocument/2006/relationships/customXml" Target="../customXml/item462.xml"/><Relationship Id="rId518" Type="http://schemas.openxmlformats.org/officeDocument/2006/relationships/customXml" Target="../customXml/item518.xml"/><Relationship Id="rId725" Type="http://schemas.openxmlformats.org/officeDocument/2006/relationships/customXml" Target="../customXml/item725.xml"/><Relationship Id="rId115" Type="http://schemas.openxmlformats.org/officeDocument/2006/relationships/customXml" Target="../customXml/item115.xml"/><Relationship Id="rId157" Type="http://schemas.openxmlformats.org/officeDocument/2006/relationships/customXml" Target="../customXml/item157.xml"/><Relationship Id="rId322" Type="http://schemas.openxmlformats.org/officeDocument/2006/relationships/customXml" Target="../customXml/item322.xml"/><Relationship Id="rId364" Type="http://schemas.openxmlformats.org/officeDocument/2006/relationships/customXml" Target="../customXml/item364.xml"/><Relationship Id="rId767" Type="http://schemas.openxmlformats.org/officeDocument/2006/relationships/customXml" Target="../customXml/item767.xml"/><Relationship Id="rId61" Type="http://schemas.openxmlformats.org/officeDocument/2006/relationships/customXml" Target="../customXml/item61.xml"/><Relationship Id="rId199" Type="http://schemas.openxmlformats.org/officeDocument/2006/relationships/customXml" Target="../customXml/item199.xml"/><Relationship Id="rId571" Type="http://schemas.openxmlformats.org/officeDocument/2006/relationships/customXml" Target="../customXml/item571.xml"/><Relationship Id="rId627" Type="http://schemas.openxmlformats.org/officeDocument/2006/relationships/customXml" Target="../customXml/item627.xml"/><Relationship Id="rId669" Type="http://schemas.openxmlformats.org/officeDocument/2006/relationships/customXml" Target="../customXml/item669.xml"/><Relationship Id="rId834" Type="http://schemas.openxmlformats.org/officeDocument/2006/relationships/customXml" Target="../customXml/item834.xml"/><Relationship Id="rId876" Type="http://schemas.openxmlformats.org/officeDocument/2006/relationships/customXml" Target="../customXml/item876.xml"/><Relationship Id="rId19" Type="http://schemas.openxmlformats.org/officeDocument/2006/relationships/customXml" Target="../customXml/item19.xml"/><Relationship Id="rId224" Type="http://schemas.openxmlformats.org/officeDocument/2006/relationships/customXml" Target="../customXml/item224.xml"/><Relationship Id="rId266" Type="http://schemas.openxmlformats.org/officeDocument/2006/relationships/customXml" Target="../customXml/item266.xml"/><Relationship Id="rId431" Type="http://schemas.openxmlformats.org/officeDocument/2006/relationships/customXml" Target="../customXml/item431.xml"/><Relationship Id="rId473" Type="http://schemas.openxmlformats.org/officeDocument/2006/relationships/customXml" Target="../customXml/item473.xml"/><Relationship Id="rId529" Type="http://schemas.openxmlformats.org/officeDocument/2006/relationships/customXml" Target="../customXml/item529.xml"/><Relationship Id="rId680" Type="http://schemas.openxmlformats.org/officeDocument/2006/relationships/customXml" Target="../customXml/item680.xml"/><Relationship Id="rId736" Type="http://schemas.openxmlformats.org/officeDocument/2006/relationships/customXml" Target="../customXml/item736.xml"/><Relationship Id="rId30" Type="http://schemas.openxmlformats.org/officeDocument/2006/relationships/customXml" Target="../customXml/item30.xml"/><Relationship Id="rId126" Type="http://schemas.openxmlformats.org/officeDocument/2006/relationships/customXml" Target="../customXml/item126.xml"/><Relationship Id="rId168" Type="http://schemas.openxmlformats.org/officeDocument/2006/relationships/customXml" Target="../customXml/item168.xml"/><Relationship Id="rId333" Type="http://schemas.openxmlformats.org/officeDocument/2006/relationships/customXml" Target="../customXml/item333.xml"/><Relationship Id="rId540" Type="http://schemas.openxmlformats.org/officeDocument/2006/relationships/customXml" Target="../customXml/item540.xml"/><Relationship Id="rId778" Type="http://schemas.openxmlformats.org/officeDocument/2006/relationships/customXml" Target="../customXml/item778.xml"/><Relationship Id="rId72" Type="http://schemas.openxmlformats.org/officeDocument/2006/relationships/customXml" Target="../customXml/item72.xml"/><Relationship Id="rId375" Type="http://schemas.openxmlformats.org/officeDocument/2006/relationships/customXml" Target="../customXml/item375.xml"/><Relationship Id="rId582" Type="http://schemas.openxmlformats.org/officeDocument/2006/relationships/customXml" Target="../customXml/item582.xml"/><Relationship Id="rId638" Type="http://schemas.openxmlformats.org/officeDocument/2006/relationships/customXml" Target="../customXml/item638.xml"/><Relationship Id="rId803" Type="http://schemas.openxmlformats.org/officeDocument/2006/relationships/customXml" Target="../customXml/item803.xml"/><Relationship Id="rId845" Type="http://schemas.openxmlformats.org/officeDocument/2006/relationships/customXml" Target="../customXml/item845.xml"/><Relationship Id="rId3" Type="http://schemas.openxmlformats.org/officeDocument/2006/relationships/customXml" Target="../customXml/item3.xml"/><Relationship Id="rId235" Type="http://schemas.openxmlformats.org/officeDocument/2006/relationships/customXml" Target="../customXml/item235.xml"/><Relationship Id="rId277" Type="http://schemas.openxmlformats.org/officeDocument/2006/relationships/customXml" Target="../customXml/item277.xml"/><Relationship Id="rId400" Type="http://schemas.openxmlformats.org/officeDocument/2006/relationships/customXml" Target="../customXml/item400.xml"/><Relationship Id="rId442" Type="http://schemas.openxmlformats.org/officeDocument/2006/relationships/customXml" Target="../customXml/item442.xml"/><Relationship Id="rId484" Type="http://schemas.openxmlformats.org/officeDocument/2006/relationships/customXml" Target="../customXml/item484.xml"/><Relationship Id="rId705" Type="http://schemas.openxmlformats.org/officeDocument/2006/relationships/customXml" Target="../customXml/item705.xml"/><Relationship Id="rId887" Type="http://schemas.openxmlformats.org/officeDocument/2006/relationships/theme" Target="theme/theme1.xml"/><Relationship Id="rId137" Type="http://schemas.openxmlformats.org/officeDocument/2006/relationships/customXml" Target="../customXml/item137.xml"/><Relationship Id="rId302" Type="http://schemas.openxmlformats.org/officeDocument/2006/relationships/customXml" Target="../customXml/item302.xml"/><Relationship Id="rId344" Type="http://schemas.openxmlformats.org/officeDocument/2006/relationships/customXml" Target="../customXml/item344.xml"/><Relationship Id="rId691" Type="http://schemas.openxmlformats.org/officeDocument/2006/relationships/customXml" Target="../customXml/item691.xml"/><Relationship Id="rId747" Type="http://schemas.openxmlformats.org/officeDocument/2006/relationships/customXml" Target="../customXml/item747.xml"/><Relationship Id="rId789" Type="http://schemas.openxmlformats.org/officeDocument/2006/relationships/customXml" Target="../customXml/item789.xml"/><Relationship Id="rId41" Type="http://schemas.openxmlformats.org/officeDocument/2006/relationships/customXml" Target="../customXml/item41.xml"/><Relationship Id="rId83" Type="http://schemas.openxmlformats.org/officeDocument/2006/relationships/customXml" Target="../customXml/item83.xml"/><Relationship Id="rId179" Type="http://schemas.openxmlformats.org/officeDocument/2006/relationships/customXml" Target="../customXml/item179.xml"/><Relationship Id="rId386" Type="http://schemas.openxmlformats.org/officeDocument/2006/relationships/customXml" Target="../customXml/item386.xml"/><Relationship Id="rId551" Type="http://schemas.openxmlformats.org/officeDocument/2006/relationships/customXml" Target="../customXml/item551.xml"/><Relationship Id="rId593" Type="http://schemas.openxmlformats.org/officeDocument/2006/relationships/customXml" Target="../customXml/item593.xml"/><Relationship Id="rId607" Type="http://schemas.openxmlformats.org/officeDocument/2006/relationships/customXml" Target="../customXml/item607.xml"/><Relationship Id="rId649" Type="http://schemas.openxmlformats.org/officeDocument/2006/relationships/customXml" Target="../customXml/item649.xml"/><Relationship Id="rId814" Type="http://schemas.openxmlformats.org/officeDocument/2006/relationships/customXml" Target="../customXml/item814.xml"/><Relationship Id="rId856" Type="http://schemas.openxmlformats.org/officeDocument/2006/relationships/customXml" Target="../customXml/item856.xml"/><Relationship Id="rId190" Type="http://schemas.openxmlformats.org/officeDocument/2006/relationships/customXml" Target="../customXml/item190.xml"/><Relationship Id="rId204" Type="http://schemas.openxmlformats.org/officeDocument/2006/relationships/customXml" Target="../customXml/item204.xml"/><Relationship Id="rId246" Type="http://schemas.openxmlformats.org/officeDocument/2006/relationships/customXml" Target="../customXml/item246.xml"/><Relationship Id="rId288" Type="http://schemas.openxmlformats.org/officeDocument/2006/relationships/customXml" Target="../customXml/item288.xml"/><Relationship Id="rId411" Type="http://schemas.openxmlformats.org/officeDocument/2006/relationships/customXml" Target="../customXml/item411.xml"/><Relationship Id="rId453" Type="http://schemas.openxmlformats.org/officeDocument/2006/relationships/customXml" Target="../customXml/item453.xml"/><Relationship Id="rId509" Type="http://schemas.openxmlformats.org/officeDocument/2006/relationships/customXml" Target="../customXml/item509.xml"/><Relationship Id="rId660" Type="http://schemas.openxmlformats.org/officeDocument/2006/relationships/customXml" Target="../customXml/item660.xml"/><Relationship Id="rId106" Type="http://schemas.openxmlformats.org/officeDocument/2006/relationships/customXml" Target="../customXml/item106.xml"/><Relationship Id="rId313" Type="http://schemas.openxmlformats.org/officeDocument/2006/relationships/customXml" Target="../customXml/item313.xml"/><Relationship Id="rId495" Type="http://schemas.openxmlformats.org/officeDocument/2006/relationships/customXml" Target="../customXml/item495.xml"/><Relationship Id="rId716" Type="http://schemas.openxmlformats.org/officeDocument/2006/relationships/customXml" Target="../customXml/item716.xml"/><Relationship Id="rId758" Type="http://schemas.openxmlformats.org/officeDocument/2006/relationships/customXml" Target="../customXml/item758.xml"/><Relationship Id="rId10" Type="http://schemas.openxmlformats.org/officeDocument/2006/relationships/customXml" Target="../customXml/item10.xml"/><Relationship Id="rId52" Type="http://schemas.openxmlformats.org/officeDocument/2006/relationships/customXml" Target="../customXml/item52.xml"/><Relationship Id="rId94" Type="http://schemas.openxmlformats.org/officeDocument/2006/relationships/customXml" Target="../customXml/item94.xml"/><Relationship Id="rId148" Type="http://schemas.openxmlformats.org/officeDocument/2006/relationships/customXml" Target="../customXml/item148.xml"/><Relationship Id="rId355" Type="http://schemas.openxmlformats.org/officeDocument/2006/relationships/customXml" Target="../customXml/item355.xml"/><Relationship Id="rId397" Type="http://schemas.openxmlformats.org/officeDocument/2006/relationships/customXml" Target="../customXml/item397.xml"/><Relationship Id="rId520" Type="http://schemas.openxmlformats.org/officeDocument/2006/relationships/customXml" Target="../customXml/item520.xml"/><Relationship Id="rId562" Type="http://schemas.openxmlformats.org/officeDocument/2006/relationships/customXml" Target="../customXml/item562.xml"/><Relationship Id="rId618" Type="http://schemas.openxmlformats.org/officeDocument/2006/relationships/customXml" Target="../customXml/item618.xml"/><Relationship Id="rId825" Type="http://schemas.openxmlformats.org/officeDocument/2006/relationships/customXml" Target="../customXml/item825.xml"/><Relationship Id="rId215" Type="http://schemas.openxmlformats.org/officeDocument/2006/relationships/customXml" Target="../customXml/item215.xml"/><Relationship Id="rId257" Type="http://schemas.openxmlformats.org/officeDocument/2006/relationships/customXml" Target="../customXml/item257.xml"/><Relationship Id="rId422" Type="http://schemas.openxmlformats.org/officeDocument/2006/relationships/customXml" Target="../customXml/item422.xml"/><Relationship Id="rId464" Type="http://schemas.openxmlformats.org/officeDocument/2006/relationships/customXml" Target="../customXml/item464.xml"/><Relationship Id="rId867" Type="http://schemas.openxmlformats.org/officeDocument/2006/relationships/customXml" Target="../customXml/item867.xml"/><Relationship Id="rId299" Type="http://schemas.openxmlformats.org/officeDocument/2006/relationships/customXml" Target="../customXml/item299.xml"/><Relationship Id="rId727" Type="http://schemas.openxmlformats.org/officeDocument/2006/relationships/customXml" Target="../customXml/item727.xml"/><Relationship Id="rId63" Type="http://schemas.openxmlformats.org/officeDocument/2006/relationships/customXml" Target="../customXml/item63.xml"/><Relationship Id="rId159" Type="http://schemas.openxmlformats.org/officeDocument/2006/relationships/customXml" Target="../customXml/item159.xml"/><Relationship Id="rId366" Type="http://schemas.openxmlformats.org/officeDocument/2006/relationships/customXml" Target="../customXml/item366.xml"/><Relationship Id="rId573" Type="http://schemas.openxmlformats.org/officeDocument/2006/relationships/customXml" Target="../customXml/item573.xml"/><Relationship Id="rId780" Type="http://schemas.openxmlformats.org/officeDocument/2006/relationships/customXml" Target="../customXml/item780.xml"/><Relationship Id="rId226" Type="http://schemas.openxmlformats.org/officeDocument/2006/relationships/customXml" Target="../customXml/item226.xml"/><Relationship Id="rId433" Type="http://schemas.openxmlformats.org/officeDocument/2006/relationships/customXml" Target="../customXml/item433.xml"/><Relationship Id="rId878" Type="http://schemas.openxmlformats.org/officeDocument/2006/relationships/customXml" Target="../customXml/item878.xml"/><Relationship Id="rId640" Type="http://schemas.openxmlformats.org/officeDocument/2006/relationships/customXml" Target="../customXml/item640.xml"/><Relationship Id="rId738" Type="http://schemas.openxmlformats.org/officeDocument/2006/relationships/customXml" Target="../customXml/item738.xml"/><Relationship Id="rId74" Type="http://schemas.openxmlformats.org/officeDocument/2006/relationships/customXml" Target="../customXml/item74.xml"/><Relationship Id="rId377" Type="http://schemas.openxmlformats.org/officeDocument/2006/relationships/customXml" Target="../customXml/item377.xml"/><Relationship Id="rId500" Type="http://schemas.openxmlformats.org/officeDocument/2006/relationships/customXml" Target="../customXml/item500.xml"/><Relationship Id="rId584" Type="http://schemas.openxmlformats.org/officeDocument/2006/relationships/customXml" Target="../customXml/item584.xml"/><Relationship Id="rId805" Type="http://schemas.openxmlformats.org/officeDocument/2006/relationships/customXml" Target="../customXml/item805.xml"/><Relationship Id="rId5" Type="http://schemas.openxmlformats.org/officeDocument/2006/relationships/customXml" Target="../customXml/item5.xml"/><Relationship Id="rId237" Type="http://schemas.openxmlformats.org/officeDocument/2006/relationships/customXml" Target="../customXml/item237.xml"/><Relationship Id="rId791" Type="http://schemas.openxmlformats.org/officeDocument/2006/relationships/customXml" Target="../customXml/item791.xml"/><Relationship Id="rId444" Type="http://schemas.openxmlformats.org/officeDocument/2006/relationships/customXml" Target="../customXml/item444.xml"/><Relationship Id="rId651" Type="http://schemas.openxmlformats.org/officeDocument/2006/relationships/customXml" Target="../customXml/item651.xml"/><Relationship Id="rId749" Type="http://schemas.openxmlformats.org/officeDocument/2006/relationships/customXml" Target="../customXml/item749.xml"/><Relationship Id="rId290" Type="http://schemas.openxmlformats.org/officeDocument/2006/relationships/customXml" Target="../customXml/item290.xml"/><Relationship Id="rId304" Type="http://schemas.openxmlformats.org/officeDocument/2006/relationships/customXml" Target="../customXml/item304.xml"/><Relationship Id="rId388" Type="http://schemas.openxmlformats.org/officeDocument/2006/relationships/customXml" Target="../customXml/item388.xml"/><Relationship Id="rId511" Type="http://schemas.openxmlformats.org/officeDocument/2006/relationships/customXml" Target="../customXml/item511.xml"/><Relationship Id="rId609" Type="http://schemas.openxmlformats.org/officeDocument/2006/relationships/customXml" Target="../customXml/item609.xml"/><Relationship Id="rId85" Type="http://schemas.openxmlformats.org/officeDocument/2006/relationships/customXml" Target="../customXml/item85.xml"/><Relationship Id="rId150" Type="http://schemas.openxmlformats.org/officeDocument/2006/relationships/customXml" Target="../customXml/item150.xml"/><Relationship Id="rId595" Type="http://schemas.openxmlformats.org/officeDocument/2006/relationships/customXml" Target="../customXml/item595.xml"/><Relationship Id="rId816" Type="http://schemas.openxmlformats.org/officeDocument/2006/relationships/customXml" Target="../customXml/item816.xml"/><Relationship Id="rId248" Type="http://schemas.openxmlformats.org/officeDocument/2006/relationships/customXml" Target="../customXml/item248.xml"/><Relationship Id="rId455" Type="http://schemas.openxmlformats.org/officeDocument/2006/relationships/customXml" Target="../customXml/item455.xml"/><Relationship Id="rId662" Type="http://schemas.openxmlformats.org/officeDocument/2006/relationships/customXml" Target="../customXml/item662.xml"/><Relationship Id="rId12" Type="http://schemas.openxmlformats.org/officeDocument/2006/relationships/customXml" Target="../customXml/item12.xml"/><Relationship Id="rId108" Type="http://schemas.openxmlformats.org/officeDocument/2006/relationships/customXml" Target="../customXml/item108.xml"/><Relationship Id="rId315" Type="http://schemas.openxmlformats.org/officeDocument/2006/relationships/customXml" Target="../customXml/item315.xml"/><Relationship Id="rId522" Type="http://schemas.openxmlformats.org/officeDocument/2006/relationships/customXml" Target="../customXml/item522.xml"/><Relationship Id="rId96" Type="http://schemas.openxmlformats.org/officeDocument/2006/relationships/customXml" Target="../customXml/item96.xml"/><Relationship Id="rId161" Type="http://schemas.openxmlformats.org/officeDocument/2006/relationships/customXml" Target="../customXml/item161.xml"/><Relationship Id="rId399" Type="http://schemas.openxmlformats.org/officeDocument/2006/relationships/customXml" Target="../customXml/item399.xml"/><Relationship Id="rId827" Type="http://schemas.openxmlformats.org/officeDocument/2006/relationships/customXml" Target="../customXml/item827.xml"/><Relationship Id="rId259" Type="http://schemas.openxmlformats.org/officeDocument/2006/relationships/customXml" Target="../customXml/item259.xml"/><Relationship Id="rId466" Type="http://schemas.openxmlformats.org/officeDocument/2006/relationships/customXml" Target="../customXml/item466.xml"/><Relationship Id="rId673" Type="http://schemas.openxmlformats.org/officeDocument/2006/relationships/customXml" Target="../customXml/item673.xml"/><Relationship Id="rId880" Type="http://schemas.openxmlformats.org/officeDocument/2006/relationships/customXml" Target="../customXml/item880.xml"/><Relationship Id="rId23" Type="http://schemas.openxmlformats.org/officeDocument/2006/relationships/customXml" Target="../customXml/item23.xml"/><Relationship Id="rId119" Type="http://schemas.openxmlformats.org/officeDocument/2006/relationships/customXml" Target="../customXml/item119.xml"/><Relationship Id="rId326" Type="http://schemas.openxmlformats.org/officeDocument/2006/relationships/customXml" Target="../customXml/item326.xml"/><Relationship Id="rId533" Type="http://schemas.openxmlformats.org/officeDocument/2006/relationships/customXml" Target="../customXml/item533.xml"/><Relationship Id="rId740" Type="http://schemas.openxmlformats.org/officeDocument/2006/relationships/customXml" Target="../customXml/item740.xml"/><Relationship Id="rId838" Type="http://schemas.openxmlformats.org/officeDocument/2006/relationships/customXml" Target="../customXml/item838.xml"/><Relationship Id="rId172" Type="http://schemas.openxmlformats.org/officeDocument/2006/relationships/customXml" Target="../customXml/item172.xml"/><Relationship Id="rId477" Type="http://schemas.openxmlformats.org/officeDocument/2006/relationships/customXml" Target="../customXml/item477.xml"/><Relationship Id="rId600" Type="http://schemas.openxmlformats.org/officeDocument/2006/relationships/customXml" Target="../customXml/item600.xml"/><Relationship Id="rId684" Type="http://schemas.openxmlformats.org/officeDocument/2006/relationships/customXml" Target="../customXml/item684.xml"/><Relationship Id="rId337" Type="http://schemas.openxmlformats.org/officeDocument/2006/relationships/customXml" Target="../customXml/item337.xml"/><Relationship Id="rId34" Type="http://schemas.openxmlformats.org/officeDocument/2006/relationships/customXml" Target="../customXml/item34.xml"/><Relationship Id="rId544" Type="http://schemas.openxmlformats.org/officeDocument/2006/relationships/customXml" Target="../customXml/item544.xml"/><Relationship Id="rId751" Type="http://schemas.openxmlformats.org/officeDocument/2006/relationships/customXml" Target="../customXml/item751.xml"/><Relationship Id="rId849" Type="http://schemas.openxmlformats.org/officeDocument/2006/relationships/customXml" Target="../customXml/item849.xml"/><Relationship Id="rId183" Type="http://schemas.openxmlformats.org/officeDocument/2006/relationships/customXml" Target="../customXml/item183.xml"/><Relationship Id="rId390" Type="http://schemas.openxmlformats.org/officeDocument/2006/relationships/customXml" Target="../customXml/item390.xml"/><Relationship Id="rId404" Type="http://schemas.openxmlformats.org/officeDocument/2006/relationships/customXml" Target="../customXml/item404.xml"/><Relationship Id="rId611" Type="http://schemas.openxmlformats.org/officeDocument/2006/relationships/customXml" Target="../customXml/item611.xml"/><Relationship Id="rId250" Type="http://schemas.openxmlformats.org/officeDocument/2006/relationships/customXml" Target="../customXml/item250.xml"/><Relationship Id="rId488" Type="http://schemas.openxmlformats.org/officeDocument/2006/relationships/customXml" Target="../customXml/item488.xml"/><Relationship Id="rId695" Type="http://schemas.openxmlformats.org/officeDocument/2006/relationships/customXml" Target="../customXml/item695.xml"/><Relationship Id="rId709" Type="http://schemas.openxmlformats.org/officeDocument/2006/relationships/customXml" Target="../customXml/item709.xml"/><Relationship Id="rId45" Type="http://schemas.openxmlformats.org/officeDocument/2006/relationships/customXml" Target="../customXml/item45.xml"/><Relationship Id="rId110" Type="http://schemas.openxmlformats.org/officeDocument/2006/relationships/customXml" Target="../customXml/item110.xml"/><Relationship Id="rId348" Type="http://schemas.openxmlformats.org/officeDocument/2006/relationships/customXml" Target="../customXml/item348.xml"/><Relationship Id="rId555" Type="http://schemas.openxmlformats.org/officeDocument/2006/relationships/customXml" Target="../customXml/item555.xml"/><Relationship Id="rId762" Type="http://schemas.openxmlformats.org/officeDocument/2006/relationships/customXml" Target="../customXml/item762.xml"/><Relationship Id="rId194" Type="http://schemas.openxmlformats.org/officeDocument/2006/relationships/customXml" Target="../customXml/item194.xml"/><Relationship Id="rId208" Type="http://schemas.openxmlformats.org/officeDocument/2006/relationships/customXml" Target="../customXml/item208.xml"/><Relationship Id="rId415" Type="http://schemas.openxmlformats.org/officeDocument/2006/relationships/customXml" Target="../customXml/item415.xml"/><Relationship Id="rId622" Type="http://schemas.openxmlformats.org/officeDocument/2006/relationships/customXml" Target="../customXml/item622.xml"/><Relationship Id="rId261" Type="http://schemas.openxmlformats.org/officeDocument/2006/relationships/customXml" Target="../customXml/item261.xml"/><Relationship Id="rId499" Type="http://schemas.openxmlformats.org/officeDocument/2006/relationships/customXml" Target="../customXml/item499.xml"/><Relationship Id="rId56" Type="http://schemas.openxmlformats.org/officeDocument/2006/relationships/customXml" Target="../customXml/item56.xml"/><Relationship Id="rId359" Type="http://schemas.openxmlformats.org/officeDocument/2006/relationships/customXml" Target="../customXml/item359.xml"/><Relationship Id="rId566" Type="http://schemas.openxmlformats.org/officeDocument/2006/relationships/customXml" Target="../customXml/item566.xml"/><Relationship Id="rId773" Type="http://schemas.openxmlformats.org/officeDocument/2006/relationships/customXml" Target="../customXml/item773.xml"/><Relationship Id="rId121" Type="http://schemas.openxmlformats.org/officeDocument/2006/relationships/customXml" Target="../customXml/item121.xml"/><Relationship Id="rId219" Type="http://schemas.openxmlformats.org/officeDocument/2006/relationships/customXml" Target="../customXml/item219.xml"/><Relationship Id="rId426" Type="http://schemas.openxmlformats.org/officeDocument/2006/relationships/customXml" Target="../customXml/item426.xml"/><Relationship Id="rId633" Type="http://schemas.openxmlformats.org/officeDocument/2006/relationships/customXml" Target="../customXml/item633.xml"/><Relationship Id="rId840" Type="http://schemas.openxmlformats.org/officeDocument/2006/relationships/customXml" Target="../customXml/item840.xml"/><Relationship Id="rId67" Type="http://schemas.openxmlformats.org/officeDocument/2006/relationships/customXml" Target="../customXml/item67.xml"/><Relationship Id="rId272" Type="http://schemas.openxmlformats.org/officeDocument/2006/relationships/customXml" Target="../customXml/item272.xml"/><Relationship Id="rId577" Type="http://schemas.openxmlformats.org/officeDocument/2006/relationships/customXml" Target="../customXml/item577.xml"/><Relationship Id="rId700" Type="http://schemas.openxmlformats.org/officeDocument/2006/relationships/customXml" Target="../customXml/item700.xml"/><Relationship Id="rId132" Type="http://schemas.openxmlformats.org/officeDocument/2006/relationships/customXml" Target="../customXml/item132.xml"/><Relationship Id="rId784" Type="http://schemas.openxmlformats.org/officeDocument/2006/relationships/customXml" Target="../customXml/item784.xml"/><Relationship Id="rId437" Type="http://schemas.openxmlformats.org/officeDocument/2006/relationships/customXml" Target="../customXml/item437.xml"/><Relationship Id="rId644" Type="http://schemas.openxmlformats.org/officeDocument/2006/relationships/customXml" Target="../customXml/item644.xml"/><Relationship Id="rId851" Type="http://schemas.openxmlformats.org/officeDocument/2006/relationships/customXml" Target="../customXml/item851.xml"/><Relationship Id="rId283" Type="http://schemas.openxmlformats.org/officeDocument/2006/relationships/customXml" Target="../customXml/item283.xml"/><Relationship Id="rId490" Type="http://schemas.openxmlformats.org/officeDocument/2006/relationships/customXml" Target="../customXml/item490.xml"/><Relationship Id="rId504" Type="http://schemas.openxmlformats.org/officeDocument/2006/relationships/customXml" Target="../customXml/item504.xml"/><Relationship Id="rId711" Type="http://schemas.openxmlformats.org/officeDocument/2006/relationships/customXml" Target="../customXml/item711.xml"/><Relationship Id="rId78" Type="http://schemas.openxmlformats.org/officeDocument/2006/relationships/customXml" Target="../customXml/item78.xml"/><Relationship Id="rId143" Type="http://schemas.openxmlformats.org/officeDocument/2006/relationships/customXml" Target="../customXml/item143.xml"/><Relationship Id="rId350" Type="http://schemas.openxmlformats.org/officeDocument/2006/relationships/customXml" Target="../customXml/item350.xml"/><Relationship Id="rId588" Type="http://schemas.openxmlformats.org/officeDocument/2006/relationships/customXml" Target="../customXml/item588.xml"/><Relationship Id="rId795" Type="http://schemas.openxmlformats.org/officeDocument/2006/relationships/customXml" Target="../customXml/item795.xml"/><Relationship Id="rId809" Type="http://schemas.openxmlformats.org/officeDocument/2006/relationships/customXml" Target="../customXml/item809.xml"/><Relationship Id="rId9" Type="http://schemas.openxmlformats.org/officeDocument/2006/relationships/customXml" Target="../customXml/item9.xml"/><Relationship Id="rId210" Type="http://schemas.openxmlformats.org/officeDocument/2006/relationships/customXml" Target="../customXml/item210.xml"/><Relationship Id="rId448" Type="http://schemas.openxmlformats.org/officeDocument/2006/relationships/customXml" Target="../customXml/item448.xml"/><Relationship Id="rId655" Type="http://schemas.openxmlformats.org/officeDocument/2006/relationships/customXml" Target="../customXml/item655.xml"/><Relationship Id="rId862" Type="http://schemas.openxmlformats.org/officeDocument/2006/relationships/customXml" Target="../customXml/item862.xml"/><Relationship Id="rId294" Type="http://schemas.openxmlformats.org/officeDocument/2006/relationships/customXml" Target="../customXml/item294.xml"/><Relationship Id="rId308" Type="http://schemas.openxmlformats.org/officeDocument/2006/relationships/customXml" Target="../customXml/item308.xml"/><Relationship Id="rId515" Type="http://schemas.openxmlformats.org/officeDocument/2006/relationships/customXml" Target="../customXml/item515.xml"/><Relationship Id="rId722" Type="http://schemas.openxmlformats.org/officeDocument/2006/relationships/customXml" Target="../customXml/item722.xml"/><Relationship Id="rId89" Type="http://schemas.openxmlformats.org/officeDocument/2006/relationships/customXml" Target="../customXml/item89.xml"/><Relationship Id="rId154" Type="http://schemas.openxmlformats.org/officeDocument/2006/relationships/customXml" Target="../customXml/item154.xml"/><Relationship Id="rId361" Type="http://schemas.openxmlformats.org/officeDocument/2006/relationships/customXml" Target="../customXml/item361.xml"/><Relationship Id="rId599" Type="http://schemas.openxmlformats.org/officeDocument/2006/relationships/customXml" Target="../customXml/item599.xml"/><Relationship Id="rId459" Type="http://schemas.openxmlformats.org/officeDocument/2006/relationships/customXml" Target="../customXml/item459.xml"/><Relationship Id="rId666" Type="http://schemas.openxmlformats.org/officeDocument/2006/relationships/customXml" Target="../customXml/item666.xml"/><Relationship Id="rId873" Type="http://schemas.openxmlformats.org/officeDocument/2006/relationships/customXml" Target="../customXml/item873.xml"/><Relationship Id="rId16" Type="http://schemas.openxmlformats.org/officeDocument/2006/relationships/customXml" Target="../customXml/item16.xml"/><Relationship Id="rId221" Type="http://schemas.openxmlformats.org/officeDocument/2006/relationships/customXml" Target="../customXml/item221.xml"/><Relationship Id="rId319" Type="http://schemas.openxmlformats.org/officeDocument/2006/relationships/customXml" Target="../customXml/item319.xml"/><Relationship Id="rId526" Type="http://schemas.openxmlformats.org/officeDocument/2006/relationships/customXml" Target="../customXml/item526.xml"/><Relationship Id="rId733" Type="http://schemas.openxmlformats.org/officeDocument/2006/relationships/customXml" Target="../customXml/item733.xml"/><Relationship Id="rId165" Type="http://schemas.openxmlformats.org/officeDocument/2006/relationships/customXml" Target="../customXml/item165.xml"/><Relationship Id="rId372" Type="http://schemas.openxmlformats.org/officeDocument/2006/relationships/customXml" Target="../customXml/item372.xml"/><Relationship Id="rId677" Type="http://schemas.openxmlformats.org/officeDocument/2006/relationships/customXml" Target="../customXml/item677.xml"/><Relationship Id="rId800" Type="http://schemas.openxmlformats.org/officeDocument/2006/relationships/customXml" Target="../customXml/item800.xml"/><Relationship Id="rId232" Type="http://schemas.openxmlformats.org/officeDocument/2006/relationships/customXml" Target="../customXml/item232.xml"/><Relationship Id="rId884" Type="http://schemas.openxmlformats.org/officeDocument/2006/relationships/tags" Target="tags/tag1.xml"/><Relationship Id="rId27" Type="http://schemas.openxmlformats.org/officeDocument/2006/relationships/customXml" Target="../customXml/item27.xml"/><Relationship Id="rId537" Type="http://schemas.openxmlformats.org/officeDocument/2006/relationships/customXml" Target="../customXml/item537.xml"/><Relationship Id="rId744" Type="http://schemas.openxmlformats.org/officeDocument/2006/relationships/customXml" Target="../customXml/item744.xml"/><Relationship Id="rId80" Type="http://schemas.openxmlformats.org/officeDocument/2006/relationships/customXml" Target="../customXml/item80.xml"/><Relationship Id="rId176" Type="http://schemas.openxmlformats.org/officeDocument/2006/relationships/customXml" Target="../customXml/item176.xml"/><Relationship Id="rId383" Type="http://schemas.openxmlformats.org/officeDocument/2006/relationships/customXml" Target="../customXml/item383.xml"/><Relationship Id="rId590" Type="http://schemas.openxmlformats.org/officeDocument/2006/relationships/customXml" Target="../customXml/item590.xml"/><Relationship Id="rId604" Type="http://schemas.openxmlformats.org/officeDocument/2006/relationships/customXml" Target="../customXml/item604.xml"/><Relationship Id="rId811" Type="http://schemas.openxmlformats.org/officeDocument/2006/relationships/customXml" Target="../customXml/item811.xml"/><Relationship Id="rId243" Type="http://schemas.openxmlformats.org/officeDocument/2006/relationships/customXml" Target="../customXml/item243.xml"/><Relationship Id="rId450" Type="http://schemas.openxmlformats.org/officeDocument/2006/relationships/customXml" Target="../customXml/item450.xml"/><Relationship Id="rId688" Type="http://schemas.openxmlformats.org/officeDocument/2006/relationships/customXml" Target="../customXml/item688.xml"/><Relationship Id="rId38" Type="http://schemas.openxmlformats.org/officeDocument/2006/relationships/customXml" Target="../customXml/item38.xml"/><Relationship Id="rId103" Type="http://schemas.openxmlformats.org/officeDocument/2006/relationships/customXml" Target="../customXml/item103.xml"/><Relationship Id="rId310" Type="http://schemas.openxmlformats.org/officeDocument/2006/relationships/customXml" Target="../customXml/item310.xml"/><Relationship Id="rId548" Type="http://schemas.openxmlformats.org/officeDocument/2006/relationships/customXml" Target="../customXml/item548.xml"/><Relationship Id="rId755" Type="http://schemas.openxmlformats.org/officeDocument/2006/relationships/customXml" Target="../customXml/item755.xml"/><Relationship Id="rId91" Type="http://schemas.openxmlformats.org/officeDocument/2006/relationships/customXml" Target="../customXml/item91.xml"/><Relationship Id="rId187" Type="http://schemas.openxmlformats.org/officeDocument/2006/relationships/customXml" Target="../customXml/item187.xml"/><Relationship Id="rId394" Type="http://schemas.openxmlformats.org/officeDocument/2006/relationships/customXml" Target="../customXml/item394.xml"/><Relationship Id="rId408" Type="http://schemas.openxmlformats.org/officeDocument/2006/relationships/customXml" Target="../customXml/item408.xml"/><Relationship Id="rId615" Type="http://schemas.openxmlformats.org/officeDocument/2006/relationships/customXml" Target="../customXml/item615.xml"/><Relationship Id="rId822" Type="http://schemas.openxmlformats.org/officeDocument/2006/relationships/customXml" Target="../customXml/item822.xml"/><Relationship Id="rId254" Type="http://schemas.openxmlformats.org/officeDocument/2006/relationships/customXml" Target="../customXml/item254.xml"/><Relationship Id="rId699" Type="http://schemas.openxmlformats.org/officeDocument/2006/relationships/customXml" Target="../customXml/item699.xml"/><Relationship Id="rId49" Type="http://schemas.openxmlformats.org/officeDocument/2006/relationships/customXml" Target="../customXml/item49.xml"/><Relationship Id="rId114" Type="http://schemas.openxmlformats.org/officeDocument/2006/relationships/customXml" Target="../customXml/item114.xml"/><Relationship Id="rId461" Type="http://schemas.openxmlformats.org/officeDocument/2006/relationships/customXml" Target="../customXml/item461.xml"/><Relationship Id="rId559" Type="http://schemas.openxmlformats.org/officeDocument/2006/relationships/customXml" Target="../customXml/item559.xml"/><Relationship Id="rId766" Type="http://schemas.openxmlformats.org/officeDocument/2006/relationships/customXml" Target="../customXml/item766.xml"/><Relationship Id="rId198" Type="http://schemas.openxmlformats.org/officeDocument/2006/relationships/customXml" Target="../customXml/item198.xml"/><Relationship Id="rId321" Type="http://schemas.openxmlformats.org/officeDocument/2006/relationships/customXml" Target="../customXml/item321.xml"/><Relationship Id="rId419" Type="http://schemas.openxmlformats.org/officeDocument/2006/relationships/customXml" Target="../customXml/item419.xml"/><Relationship Id="rId626" Type="http://schemas.openxmlformats.org/officeDocument/2006/relationships/customXml" Target="../customXml/item626.xml"/><Relationship Id="rId833" Type="http://schemas.openxmlformats.org/officeDocument/2006/relationships/customXml" Target="../customXml/item833.xml"/><Relationship Id="rId265" Type="http://schemas.openxmlformats.org/officeDocument/2006/relationships/customXml" Target="../customXml/item265.xml"/><Relationship Id="rId472" Type="http://schemas.openxmlformats.org/officeDocument/2006/relationships/customXml" Target="../customXml/item472.xml"/><Relationship Id="rId125" Type="http://schemas.openxmlformats.org/officeDocument/2006/relationships/customXml" Target="../customXml/item125.xml"/><Relationship Id="rId332" Type="http://schemas.openxmlformats.org/officeDocument/2006/relationships/customXml" Target="../customXml/item332.xml"/><Relationship Id="rId777" Type="http://schemas.openxmlformats.org/officeDocument/2006/relationships/customXml" Target="../customXml/item777.xml"/><Relationship Id="rId637" Type="http://schemas.openxmlformats.org/officeDocument/2006/relationships/customXml" Target="../customXml/item637.xml"/><Relationship Id="rId844" Type="http://schemas.openxmlformats.org/officeDocument/2006/relationships/customXml" Target="../customXml/item844.xml"/><Relationship Id="rId276" Type="http://schemas.openxmlformats.org/officeDocument/2006/relationships/customXml" Target="../customXml/item276.xml"/><Relationship Id="rId483" Type="http://schemas.openxmlformats.org/officeDocument/2006/relationships/customXml" Target="../customXml/item483.xml"/><Relationship Id="rId690" Type="http://schemas.openxmlformats.org/officeDocument/2006/relationships/customXml" Target="../customXml/item690.xml"/><Relationship Id="rId704" Type="http://schemas.openxmlformats.org/officeDocument/2006/relationships/customXml" Target="../customXml/item704.xml"/><Relationship Id="rId40" Type="http://schemas.openxmlformats.org/officeDocument/2006/relationships/customXml" Target="../customXml/item40.xml"/><Relationship Id="rId136" Type="http://schemas.openxmlformats.org/officeDocument/2006/relationships/customXml" Target="../customXml/item136.xml"/><Relationship Id="rId343" Type="http://schemas.openxmlformats.org/officeDocument/2006/relationships/customXml" Target="../customXml/item343.xml"/><Relationship Id="rId550" Type="http://schemas.openxmlformats.org/officeDocument/2006/relationships/customXml" Target="../customXml/item550.xml"/><Relationship Id="rId788" Type="http://schemas.openxmlformats.org/officeDocument/2006/relationships/customXml" Target="../customXml/item788.xml"/><Relationship Id="rId203" Type="http://schemas.openxmlformats.org/officeDocument/2006/relationships/customXml" Target="../customXml/item203.xml"/><Relationship Id="rId648" Type="http://schemas.openxmlformats.org/officeDocument/2006/relationships/customXml" Target="../customXml/item648.xml"/><Relationship Id="rId855" Type="http://schemas.openxmlformats.org/officeDocument/2006/relationships/customXml" Target="../customXml/item855.xml"/><Relationship Id="rId287" Type="http://schemas.openxmlformats.org/officeDocument/2006/relationships/customXml" Target="../customXml/item287.xml"/><Relationship Id="rId410" Type="http://schemas.openxmlformats.org/officeDocument/2006/relationships/customXml" Target="../customXml/item410.xml"/><Relationship Id="rId494" Type="http://schemas.openxmlformats.org/officeDocument/2006/relationships/customXml" Target="../customXml/item494.xml"/><Relationship Id="rId508" Type="http://schemas.openxmlformats.org/officeDocument/2006/relationships/customXml" Target="../customXml/item508.xml"/><Relationship Id="rId715" Type="http://schemas.openxmlformats.org/officeDocument/2006/relationships/customXml" Target="../customXml/item715.xml"/><Relationship Id="rId147" Type="http://schemas.openxmlformats.org/officeDocument/2006/relationships/customXml" Target="../customXml/item147.xml"/><Relationship Id="rId354" Type="http://schemas.openxmlformats.org/officeDocument/2006/relationships/customXml" Target="../customXml/item354.xml"/><Relationship Id="rId799" Type="http://schemas.openxmlformats.org/officeDocument/2006/relationships/customXml" Target="../customXml/item799.xml"/><Relationship Id="rId51" Type="http://schemas.openxmlformats.org/officeDocument/2006/relationships/customXml" Target="../customXml/item51.xml"/><Relationship Id="rId561" Type="http://schemas.openxmlformats.org/officeDocument/2006/relationships/customXml" Target="../customXml/item561.xml"/><Relationship Id="rId659" Type="http://schemas.openxmlformats.org/officeDocument/2006/relationships/customXml" Target="../customXml/item659.xml"/><Relationship Id="rId866" Type="http://schemas.openxmlformats.org/officeDocument/2006/relationships/customXml" Target="../customXml/item866.xml"/><Relationship Id="rId214" Type="http://schemas.openxmlformats.org/officeDocument/2006/relationships/customXml" Target="../customXml/item214.xml"/><Relationship Id="rId298" Type="http://schemas.openxmlformats.org/officeDocument/2006/relationships/customXml" Target="../customXml/item298.xml"/><Relationship Id="rId421" Type="http://schemas.openxmlformats.org/officeDocument/2006/relationships/customXml" Target="../customXml/item421.xml"/><Relationship Id="rId519" Type="http://schemas.openxmlformats.org/officeDocument/2006/relationships/customXml" Target="../customXml/item519.xml"/><Relationship Id="rId158" Type="http://schemas.openxmlformats.org/officeDocument/2006/relationships/customXml" Target="../customXml/item158.xml"/><Relationship Id="rId726" Type="http://schemas.openxmlformats.org/officeDocument/2006/relationships/customXml" Target="../customXml/item726.xml"/><Relationship Id="rId62" Type="http://schemas.openxmlformats.org/officeDocument/2006/relationships/customXml" Target="../customXml/item62.xml"/><Relationship Id="rId365" Type="http://schemas.openxmlformats.org/officeDocument/2006/relationships/customXml" Target="../customXml/item365.xml"/><Relationship Id="rId572" Type="http://schemas.openxmlformats.org/officeDocument/2006/relationships/customXml" Target="../customXml/item572.xml"/><Relationship Id="rId225" Type="http://schemas.openxmlformats.org/officeDocument/2006/relationships/customXml" Target="../customXml/item225.xml"/><Relationship Id="rId432" Type="http://schemas.openxmlformats.org/officeDocument/2006/relationships/customXml" Target="../customXml/item432.xml"/><Relationship Id="rId877" Type="http://schemas.openxmlformats.org/officeDocument/2006/relationships/customXml" Target="../customXml/item877.xml"/><Relationship Id="rId737" Type="http://schemas.openxmlformats.org/officeDocument/2006/relationships/customXml" Target="../customXml/item737.xml"/><Relationship Id="rId73" Type="http://schemas.openxmlformats.org/officeDocument/2006/relationships/customXml" Target="../customXml/item73.xml"/><Relationship Id="rId169" Type="http://schemas.openxmlformats.org/officeDocument/2006/relationships/customXml" Target="../customXml/item169.xml"/><Relationship Id="rId376" Type="http://schemas.openxmlformats.org/officeDocument/2006/relationships/customXml" Target="../customXml/item376.xml"/><Relationship Id="rId583" Type="http://schemas.openxmlformats.org/officeDocument/2006/relationships/customXml" Target="../customXml/item583.xml"/><Relationship Id="rId790" Type="http://schemas.openxmlformats.org/officeDocument/2006/relationships/customXml" Target="../customXml/item790.xml"/><Relationship Id="rId804" Type="http://schemas.openxmlformats.org/officeDocument/2006/relationships/customXml" Target="../customXml/item804.xml"/><Relationship Id="rId4" Type="http://schemas.openxmlformats.org/officeDocument/2006/relationships/customXml" Target="../customXml/item4.xml"/><Relationship Id="rId236" Type="http://schemas.openxmlformats.org/officeDocument/2006/relationships/customXml" Target="../customXml/item236.xml"/><Relationship Id="rId443" Type="http://schemas.openxmlformats.org/officeDocument/2006/relationships/customXml" Target="../customXml/item443.xml"/><Relationship Id="rId650" Type="http://schemas.openxmlformats.org/officeDocument/2006/relationships/customXml" Target="../customXml/item650.xml"/><Relationship Id="rId888" Type="http://schemas.openxmlformats.org/officeDocument/2006/relationships/tableStyles" Target="tableStyles.xml"/><Relationship Id="rId303" Type="http://schemas.openxmlformats.org/officeDocument/2006/relationships/customXml" Target="../customXml/item303.xml"/><Relationship Id="rId748" Type="http://schemas.openxmlformats.org/officeDocument/2006/relationships/customXml" Target="../customXml/item748.xml"/><Relationship Id="rId84" Type="http://schemas.openxmlformats.org/officeDocument/2006/relationships/customXml" Target="../customXml/item84.xml"/><Relationship Id="rId387" Type="http://schemas.openxmlformats.org/officeDocument/2006/relationships/customXml" Target="../customXml/item387.xml"/><Relationship Id="rId510" Type="http://schemas.openxmlformats.org/officeDocument/2006/relationships/customXml" Target="../customXml/item510.xml"/><Relationship Id="rId594" Type="http://schemas.openxmlformats.org/officeDocument/2006/relationships/customXml" Target="../customXml/item594.xml"/><Relationship Id="rId608" Type="http://schemas.openxmlformats.org/officeDocument/2006/relationships/customXml" Target="../customXml/item608.xml"/><Relationship Id="rId815" Type="http://schemas.openxmlformats.org/officeDocument/2006/relationships/customXml" Target="../customXml/item815.xml"/><Relationship Id="rId247" Type="http://schemas.openxmlformats.org/officeDocument/2006/relationships/customXml" Target="../customXml/item247.xml"/><Relationship Id="rId107" Type="http://schemas.openxmlformats.org/officeDocument/2006/relationships/customXml" Target="../customXml/item107.xml"/><Relationship Id="rId454" Type="http://schemas.openxmlformats.org/officeDocument/2006/relationships/customXml" Target="../customXml/item454.xml"/><Relationship Id="rId661" Type="http://schemas.openxmlformats.org/officeDocument/2006/relationships/customXml" Target="../customXml/item661.xml"/><Relationship Id="rId759" Type="http://schemas.openxmlformats.org/officeDocument/2006/relationships/customXml" Target="../customXml/item759.xml"/><Relationship Id="rId11" Type="http://schemas.openxmlformats.org/officeDocument/2006/relationships/customXml" Target="../customXml/item11.xml"/><Relationship Id="rId314" Type="http://schemas.openxmlformats.org/officeDocument/2006/relationships/customXml" Target="../customXml/item314.xml"/><Relationship Id="rId398" Type="http://schemas.openxmlformats.org/officeDocument/2006/relationships/customXml" Target="../customXml/item398.xml"/><Relationship Id="rId521" Type="http://schemas.openxmlformats.org/officeDocument/2006/relationships/customXml" Target="../customXml/item521.xml"/><Relationship Id="rId619" Type="http://schemas.openxmlformats.org/officeDocument/2006/relationships/customXml" Target="../customXml/item619.xml"/><Relationship Id="rId95" Type="http://schemas.openxmlformats.org/officeDocument/2006/relationships/customXml" Target="../customXml/item95.xml"/><Relationship Id="rId160" Type="http://schemas.openxmlformats.org/officeDocument/2006/relationships/customXml" Target="../customXml/item160.xml"/><Relationship Id="rId826" Type="http://schemas.openxmlformats.org/officeDocument/2006/relationships/customXml" Target="../customXml/item826.xml"/><Relationship Id="rId258" Type="http://schemas.openxmlformats.org/officeDocument/2006/relationships/customXml" Target="../customXml/item258.xml"/><Relationship Id="rId465" Type="http://schemas.openxmlformats.org/officeDocument/2006/relationships/customXml" Target="../customXml/item465.xml"/><Relationship Id="rId672" Type="http://schemas.openxmlformats.org/officeDocument/2006/relationships/customXml" Target="../customXml/item672.xml"/><Relationship Id="rId22" Type="http://schemas.openxmlformats.org/officeDocument/2006/relationships/customXml" Target="../customXml/item22.xml"/><Relationship Id="rId118" Type="http://schemas.openxmlformats.org/officeDocument/2006/relationships/customXml" Target="../customXml/item118.xml"/><Relationship Id="rId325" Type="http://schemas.openxmlformats.org/officeDocument/2006/relationships/customXml" Target="../customXml/item325.xml"/><Relationship Id="rId532" Type="http://schemas.openxmlformats.org/officeDocument/2006/relationships/customXml" Target="../customXml/item532.xml"/><Relationship Id="rId171" Type="http://schemas.openxmlformats.org/officeDocument/2006/relationships/customXml" Target="../customXml/item171.xml"/><Relationship Id="rId837" Type="http://schemas.openxmlformats.org/officeDocument/2006/relationships/customXml" Target="../customXml/item837.xml"/><Relationship Id="rId269" Type="http://schemas.openxmlformats.org/officeDocument/2006/relationships/customXml" Target="../customXml/item269.xml"/><Relationship Id="rId476" Type="http://schemas.openxmlformats.org/officeDocument/2006/relationships/customXml" Target="../customXml/item476.xml"/><Relationship Id="rId683" Type="http://schemas.openxmlformats.org/officeDocument/2006/relationships/customXml" Target="../customXml/item683.xml"/><Relationship Id="rId33" Type="http://schemas.openxmlformats.org/officeDocument/2006/relationships/customXml" Target="../customXml/item33.xml"/><Relationship Id="rId129" Type="http://schemas.openxmlformats.org/officeDocument/2006/relationships/customXml" Target="../customXml/item129.xml"/><Relationship Id="rId336" Type="http://schemas.openxmlformats.org/officeDocument/2006/relationships/customXml" Target="../customXml/item336.xml"/><Relationship Id="rId543" Type="http://schemas.openxmlformats.org/officeDocument/2006/relationships/customXml" Target="../customXml/item543.xml"/><Relationship Id="rId182" Type="http://schemas.openxmlformats.org/officeDocument/2006/relationships/customXml" Target="../customXml/item182.xml"/><Relationship Id="rId403" Type="http://schemas.openxmlformats.org/officeDocument/2006/relationships/customXml" Target="../customXml/item403.xml"/><Relationship Id="rId750" Type="http://schemas.openxmlformats.org/officeDocument/2006/relationships/customXml" Target="../customXml/item750.xml"/><Relationship Id="rId848" Type="http://schemas.openxmlformats.org/officeDocument/2006/relationships/customXml" Target="../customXml/item848.xml"/><Relationship Id="rId487" Type="http://schemas.openxmlformats.org/officeDocument/2006/relationships/customXml" Target="../customXml/item487.xml"/><Relationship Id="rId610" Type="http://schemas.openxmlformats.org/officeDocument/2006/relationships/customXml" Target="../customXml/item610.xml"/><Relationship Id="rId694" Type="http://schemas.openxmlformats.org/officeDocument/2006/relationships/customXml" Target="../customXml/item694.xml"/><Relationship Id="rId708" Type="http://schemas.openxmlformats.org/officeDocument/2006/relationships/customXml" Target="../customXml/item708.xml"/><Relationship Id="rId347" Type="http://schemas.openxmlformats.org/officeDocument/2006/relationships/customXml" Target="../customXml/item347.xml"/><Relationship Id="rId44" Type="http://schemas.openxmlformats.org/officeDocument/2006/relationships/customXml" Target="../customXml/item44.xml"/><Relationship Id="rId554" Type="http://schemas.openxmlformats.org/officeDocument/2006/relationships/customXml" Target="../customXml/item554.xml"/><Relationship Id="rId761" Type="http://schemas.openxmlformats.org/officeDocument/2006/relationships/customXml" Target="../customXml/item761.xml"/><Relationship Id="rId859" Type="http://schemas.openxmlformats.org/officeDocument/2006/relationships/customXml" Target="../customXml/item859.xml"/><Relationship Id="rId193" Type="http://schemas.openxmlformats.org/officeDocument/2006/relationships/customXml" Target="../customXml/item193.xml"/><Relationship Id="rId207" Type="http://schemas.openxmlformats.org/officeDocument/2006/relationships/customXml" Target="../customXml/item207.xml"/><Relationship Id="rId414" Type="http://schemas.openxmlformats.org/officeDocument/2006/relationships/customXml" Target="../customXml/item414.xml"/><Relationship Id="rId498" Type="http://schemas.openxmlformats.org/officeDocument/2006/relationships/customXml" Target="../customXml/item498.xml"/><Relationship Id="rId621" Type="http://schemas.openxmlformats.org/officeDocument/2006/relationships/customXml" Target="../customXml/item621.xml"/><Relationship Id="rId260" Type="http://schemas.openxmlformats.org/officeDocument/2006/relationships/customXml" Target="../customXml/item260.xml"/><Relationship Id="rId719" Type="http://schemas.openxmlformats.org/officeDocument/2006/relationships/customXml" Target="../customXml/item719.xml"/><Relationship Id="rId55" Type="http://schemas.openxmlformats.org/officeDocument/2006/relationships/customXml" Target="../customXml/item55.xml"/><Relationship Id="rId120" Type="http://schemas.openxmlformats.org/officeDocument/2006/relationships/customXml" Target="../customXml/item120.xml"/><Relationship Id="rId358" Type="http://schemas.openxmlformats.org/officeDocument/2006/relationships/customXml" Target="../customXml/item358.xml"/><Relationship Id="rId565" Type="http://schemas.openxmlformats.org/officeDocument/2006/relationships/customXml" Target="../customXml/item565.xml"/><Relationship Id="rId772" Type="http://schemas.openxmlformats.org/officeDocument/2006/relationships/customXml" Target="../customXml/item772.xml"/><Relationship Id="rId218" Type="http://schemas.openxmlformats.org/officeDocument/2006/relationships/customXml" Target="../customXml/item218.xml"/><Relationship Id="rId425" Type="http://schemas.openxmlformats.org/officeDocument/2006/relationships/customXml" Target="../customXml/item425.xml"/><Relationship Id="rId632" Type="http://schemas.openxmlformats.org/officeDocument/2006/relationships/customXml" Target="../customXml/item632.xml"/><Relationship Id="rId271" Type="http://schemas.openxmlformats.org/officeDocument/2006/relationships/customXml" Target="../customXml/item271.xml"/><Relationship Id="rId66" Type="http://schemas.openxmlformats.org/officeDocument/2006/relationships/customXml" Target="../customXml/item66.xml"/><Relationship Id="rId131" Type="http://schemas.openxmlformats.org/officeDocument/2006/relationships/customXml" Target="../customXml/item131.xml"/><Relationship Id="rId369" Type="http://schemas.openxmlformats.org/officeDocument/2006/relationships/customXml" Target="../customXml/item369.xml"/><Relationship Id="rId576" Type="http://schemas.openxmlformats.org/officeDocument/2006/relationships/customXml" Target="../customXml/item576.xml"/><Relationship Id="rId783" Type="http://schemas.openxmlformats.org/officeDocument/2006/relationships/customXml" Target="../customXml/item783.xml"/><Relationship Id="rId229" Type="http://schemas.openxmlformats.org/officeDocument/2006/relationships/customXml" Target="../customXml/item229.xml"/><Relationship Id="rId436" Type="http://schemas.openxmlformats.org/officeDocument/2006/relationships/customXml" Target="../customXml/item436.xml"/><Relationship Id="rId643" Type="http://schemas.openxmlformats.org/officeDocument/2006/relationships/customXml" Target="../customXml/item643.xml"/><Relationship Id="rId850" Type="http://schemas.openxmlformats.org/officeDocument/2006/relationships/customXml" Target="../customXml/item850.xml"/><Relationship Id="rId77" Type="http://schemas.openxmlformats.org/officeDocument/2006/relationships/customXml" Target="../customXml/item77.xml"/><Relationship Id="rId282" Type="http://schemas.openxmlformats.org/officeDocument/2006/relationships/customXml" Target="../customXml/item282.xml"/><Relationship Id="rId503" Type="http://schemas.openxmlformats.org/officeDocument/2006/relationships/customXml" Target="../customXml/item503.xml"/><Relationship Id="rId587" Type="http://schemas.openxmlformats.org/officeDocument/2006/relationships/customXml" Target="../customXml/item587.xml"/><Relationship Id="rId710" Type="http://schemas.openxmlformats.org/officeDocument/2006/relationships/customXml" Target="../customXml/item710.xml"/><Relationship Id="rId808" Type="http://schemas.openxmlformats.org/officeDocument/2006/relationships/customXml" Target="../customXml/item808.xml"/><Relationship Id="rId8" Type="http://schemas.openxmlformats.org/officeDocument/2006/relationships/customXml" Target="../customXml/item8.xml"/><Relationship Id="rId142" Type="http://schemas.openxmlformats.org/officeDocument/2006/relationships/customXml" Target="../customXml/item142.xml"/><Relationship Id="rId447" Type="http://schemas.openxmlformats.org/officeDocument/2006/relationships/customXml" Target="../customXml/item447.xml"/><Relationship Id="rId794" Type="http://schemas.openxmlformats.org/officeDocument/2006/relationships/customXml" Target="../customXml/item794.xml"/><Relationship Id="rId654" Type="http://schemas.openxmlformats.org/officeDocument/2006/relationships/customXml" Target="../customXml/item654.xml"/><Relationship Id="rId861" Type="http://schemas.openxmlformats.org/officeDocument/2006/relationships/customXml" Target="../customXml/item861.xml"/><Relationship Id="rId293" Type="http://schemas.openxmlformats.org/officeDocument/2006/relationships/customXml" Target="../customXml/item293.xml"/><Relationship Id="rId307" Type="http://schemas.openxmlformats.org/officeDocument/2006/relationships/customXml" Target="../customXml/item307.xml"/><Relationship Id="rId514" Type="http://schemas.openxmlformats.org/officeDocument/2006/relationships/customXml" Target="../customXml/item514.xml"/><Relationship Id="rId721" Type="http://schemas.openxmlformats.org/officeDocument/2006/relationships/customXml" Target="../customXml/item721.xml"/><Relationship Id="rId88" Type="http://schemas.openxmlformats.org/officeDocument/2006/relationships/customXml" Target="../customXml/item88.xml"/><Relationship Id="rId153" Type="http://schemas.openxmlformats.org/officeDocument/2006/relationships/customXml" Target="../customXml/item153.xml"/><Relationship Id="rId360" Type="http://schemas.openxmlformats.org/officeDocument/2006/relationships/customXml" Target="../customXml/item360.xml"/><Relationship Id="rId598" Type="http://schemas.openxmlformats.org/officeDocument/2006/relationships/customXml" Target="../customXml/item598.xml"/><Relationship Id="rId819" Type="http://schemas.openxmlformats.org/officeDocument/2006/relationships/customXml" Target="../customXml/item819.xml"/><Relationship Id="rId220" Type="http://schemas.openxmlformats.org/officeDocument/2006/relationships/customXml" Target="../customXml/item220.xml"/><Relationship Id="rId458" Type="http://schemas.openxmlformats.org/officeDocument/2006/relationships/customXml" Target="../customXml/item458.xml"/><Relationship Id="rId665" Type="http://schemas.openxmlformats.org/officeDocument/2006/relationships/customXml" Target="../customXml/item665.xml"/><Relationship Id="rId872" Type="http://schemas.openxmlformats.org/officeDocument/2006/relationships/customXml" Target="../customXml/item872.xml"/><Relationship Id="rId15" Type="http://schemas.openxmlformats.org/officeDocument/2006/relationships/customXml" Target="../customXml/item15.xml"/><Relationship Id="rId318" Type="http://schemas.openxmlformats.org/officeDocument/2006/relationships/customXml" Target="../customXml/item318.xml"/><Relationship Id="rId525" Type="http://schemas.openxmlformats.org/officeDocument/2006/relationships/customXml" Target="../customXml/item525.xml"/><Relationship Id="rId732" Type="http://schemas.openxmlformats.org/officeDocument/2006/relationships/customXml" Target="../customXml/item7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2026/7/20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19245"/>
            <a:ext cx="7772400" cy="2380968"/>
          </a:xfrm>
        </p:spPr>
        <p:txBody>
          <a:bodyPr anchor="b"/>
          <a:lstStyle>
            <a:lvl1pPr algn="ctr"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92032"/>
            <a:ext cx="6858000" cy="1651163"/>
          </a:xfrm>
        </p:spPr>
        <p:txBody>
          <a:bodyPr/>
          <a:lstStyle>
            <a:lvl1pPr marL="0" indent="0" algn="ctr">
              <a:buNone/>
              <a:defRPr sz="2395"/>
            </a:lvl1pPr>
            <a:lvl2pPr marL="455930" indent="0" algn="ctr">
              <a:buNone/>
              <a:defRPr sz="1995"/>
            </a:lvl2pPr>
            <a:lvl3pPr marL="911860" indent="0" algn="ctr">
              <a:buNone/>
              <a:defRPr sz="1795"/>
            </a:lvl3pPr>
            <a:lvl4pPr marL="1367790" indent="0" algn="ctr">
              <a:buNone/>
              <a:defRPr sz="1595"/>
            </a:lvl4pPr>
            <a:lvl5pPr marL="1823720" indent="0" algn="ctr">
              <a:buNone/>
              <a:defRPr sz="1595"/>
            </a:lvl5pPr>
            <a:lvl6pPr marL="2279650" indent="0" algn="ctr">
              <a:buNone/>
              <a:defRPr sz="1595"/>
            </a:lvl6pPr>
            <a:lvl7pPr marL="2735580" indent="0" algn="ctr">
              <a:buNone/>
              <a:defRPr sz="1595"/>
            </a:lvl7pPr>
            <a:lvl8pPr marL="3191510" indent="0" algn="ctr">
              <a:buNone/>
              <a:defRPr sz="1595"/>
            </a:lvl8pPr>
            <a:lvl9pPr marL="3647440" indent="0" algn="ctr">
              <a:buNone/>
              <a:defRPr sz="1595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71" y="6470590"/>
            <a:ext cx="2057400" cy="364111"/>
          </a:xfrm>
        </p:spPr>
        <p:txBody>
          <a:bodyPr/>
          <a:lstStyle/>
          <a:p>
            <a:fld id="{1B696CEA-B28A-4A0C-B2C0-4DF457F93817}" type="datetimeFigureOut">
              <a:rPr lang="zh-CN" altLang="en-US" smtClean="0"/>
              <a:t>2026/7/20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59008"/>
            <a:ext cx="3086100" cy="36411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66923"/>
            <a:ext cx="2057400" cy="364111"/>
          </a:xfrm>
        </p:spPr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2072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0909" y="6489991"/>
            <a:ext cx="2446020" cy="31797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F327DDF-5E71-F507-8E68-82D10EED0C2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386" y="71826"/>
            <a:ext cx="1031927" cy="10319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4111"/>
            <a:ext cx="1971675" cy="579569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4111"/>
            <a:ext cx="5800725" cy="579569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4990"/>
            <a:ext cx="7886700" cy="2844813"/>
          </a:xfrm>
        </p:spPr>
        <p:txBody>
          <a:bodyPr anchor="b"/>
          <a:lstStyle>
            <a:lvl1pPr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76715"/>
            <a:ext cx="7886700" cy="1496020"/>
          </a:xfrm>
        </p:spPr>
        <p:txBody>
          <a:bodyPr/>
          <a:lstStyle>
            <a:lvl1pPr marL="0" indent="0">
              <a:buNone/>
              <a:defRPr sz="2395">
                <a:solidFill>
                  <a:schemeClr val="tx1">
                    <a:tint val="82000"/>
                  </a:schemeClr>
                </a:solidFill>
              </a:defRPr>
            </a:lvl1pPr>
            <a:lvl2pPr marL="455930" indent="0">
              <a:buNone/>
              <a:defRPr sz="1995">
                <a:solidFill>
                  <a:schemeClr val="tx1">
                    <a:tint val="82000"/>
                  </a:schemeClr>
                </a:solidFill>
              </a:defRPr>
            </a:lvl2pPr>
            <a:lvl3pPr marL="911860" indent="0">
              <a:buNone/>
              <a:defRPr sz="1795">
                <a:solidFill>
                  <a:schemeClr val="tx1">
                    <a:tint val="82000"/>
                  </a:schemeClr>
                </a:solidFill>
              </a:defRPr>
            </a:lvl3pPr>
            <a:lvl4pPr marL="136779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4pPr>
            <a:lvl5pPr marL="182372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5pPr>
            <a:lvl6pPr marL="227965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6pPr>
            <a:lvl7pPr marL="273558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7pPr>
            <a:lvl8pPr marL="319151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8pPr>
            <a:lvl9pPr marL="364744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4112"/>
            <a:ext cx="7886700" cy="132188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76493"/>
            <a:ext cx="3868340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498116"/>
            <a:ext cx="3868340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76493"/>
            <a:ext cx="3887391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98116"/>
            <a:ext cx="3887391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4683"/>
            <a:ext cx="4629150" cy="4860087"/>
          </a:xfrm>
        </p:spPr>
        <p:txBody>
          <a:bodyPr/>
          <a:lstStyle>
            <a:lvl1pPr>
              <a:defRPr sz="3190"/>
            </a:lvl1pPr>
            <a:lvl2pPr>
              <a:defRPr sz="2790"/>
            </a:lvl2pPr>
            <a:lvl3pPr>
              <a:defRPr sz="2395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4683"/>
            <a:ext cx="4629150" cy="4860087"/>
          </a:xfrm>
        </p:spPr>
        <p:txBody>
          <a:bodyPr anchor="t"/>
          <a:lstStyle>
            <a:lvl1pPr marL="0" indent="0">
              <a:buNone/>
              <a:defRPr sz="3190"/>
            </a:lvl1pPr>
            <a:lvl2pPr marL="455930" indent="0">
              <a:buNone/>
              <a:defRPr sz="2790"/>
            </a:lvl2pPr>
            <a:lvl3pPr marL="911860" indent="0">
              <a:buNone/>
              <a:defRPr sz="2395"/>
            </a:lvl3pPr>
            <a:lvl4pPr marL="1367790" indent="0">
              <a:buNone/>
              <a:defRPr sz="1995"/>
            </a:lvl4pPr>
            <a:lvl5pPr marL="1823720" indent="0">
              <a:buNone/>
              <a:defRPr sz="1995"/>
            </a:lvl5pPr>
            <a:lvl6pPr marL="2279650" indent="0">
              <a:buNone/>
              <a:defRPr sz="1995"/>
            </a:lvl6pPr>
            <a:lvl7pPr marL="2735580" indent="0">
              <a:buNone/>
              <a:defRPr sz="1995"/>
            </a:lvl7pPr>
            <a:lvl8pPr marL="3191510" indent="0">
              <a:buNone/>
              <a:defRPr sz="1995"/>
            </a:lvl8pPr>
            <a:lvl9pPr marL="3647440" indent="0">
              <a:buNone/>
              <a:defRPr sz="199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4112"/>
            <a:ext cx="7886700" cy="1321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0554"/>
            <a:ext cx="7886700" cy="4339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696CEA-B28A-4A0C-B2C0-4DF457F93817}" type="datetimeFigureOut">
              <a:rPr lang="zh-CN" altLang="en-US" smtClean="0"/>
              <a:t>2026/7/20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38694"/>
            <a:ext cx="30861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86"/>
            <a:ext cx="9144000" cy="455930"/>
          </a:xfrm>
          <a:prstGeom prst="rect">
            <a:avLst/>
          </a:prstGeom>
        </p:spPr>
      </p:pic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91A237F-D07A-F7B3-AFB9-626E96A04AA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482076"/>
            <a:ext cx="2446020" cy="3179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1860" rtl="0" eaLnBrk="1" latinLnBrk="0" hangingPunct="1">
        <a:lnSpc>
          <a:spcPct val="90000"/>
        </a:lnSpc>
        <a:spcBef>
          <a:spcPct val="0"/>
        </a:spcBef>
        <a:buNone/>
        <a:defRPr sz="43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7965" indent="-227965" algn="l" defTabSz="911860" rtl="0" eaLnBrk="1" latinLnBrk="0" hangingPunct="1">
        <a:lnSpc>
          <a:spcPct val="90000"/>
        </a:lnSpc>
        <a:spcBef>
          <a:spcPct val="200000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2395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59575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205168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50761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354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1947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540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593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186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779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372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7965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558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151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744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microsoft.com/office/2007/relationships/hdphoto" Target="../media/hdphoto4.wdp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6.png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C11BF2-C1D9-3E3C-3E86-FBF978BE8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D621084A-E583-F13B-A2AF-A1EEE4332C3E}"/>
              </a:ext>
            </a:extLst>
          </p:cNvPr>
          <p:cNvSpPr/>
          <p:nvPr/>
        </p:nvSpPr>
        <p:spPr>
          <a:xfrm>
            <a:off x="2411730" y="683260"/>
            <a:ext cx="4411345" cy="6330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</a:t>
            </a:r>
            <a:r>
              <a:rPr lang="zh-CN" altLang="en-US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十一</a:t>
            </a:r>
            <a:r>
              <a:rPr 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章</a:t>
            </a:r>
            <a:r>
              <a:rPr lang="en-US" alt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r>
              <a:rPr lang="zh-CN" altLang="en-US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前庭蜗器</a:t>
            </a:r>
            <a:r>
              <a:rPr lang="en-US" sz="2790" b="1" i="0" u="none" strike="noStrike" dirty="0" err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学习要点</a:t>
            </a:r>
            <a:endParaRPr lang="en-US" sz="2790" b="1" i="0" u="none" strike="noStrike" dirty="0">
              <a:solidFill>
                <a:srgbClr val="0070C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051CA2B8-6D3C-1B3A-BDBE-9A8249CE86C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626186" y="1730001"/>
            <a:ext cx="6850348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7" name="AutoShape 5">
            <a:extLst>
              <a:ext uri="{FF2B5EF4-FFF2-40B4-BE49-F238E27FC236}">
                <a16:creationId xmlns:a16="http://schemas.microsoft.com/office/drawing/2014/main" id="{012AEBA2-42BE-882F-BBC4-6B0961A10DB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703440" y="1734434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外耳的组成和各部结构特点</a:t>
            </a:r>
          </a:p>
        </p:txBody>
      </p:sp>
      <p:sp>
        <p:nvSpPr>
          <p:cNvPr id="25" name="AutoShape 3">
            <a:extLst>
              <a:ext uri="{FF2B5EF4-FFF2-40B4-BE49-F238E27FC236}">
                <a16:creationId xmlns:a16="http://schemas.microsoft.com/office/drawing/2014/main" id="{74F8E218-C57C-6243-BF11-D6CC0151052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657847" y="2764709"/>
            <a:ext cx="6850348" cy="574345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7" name="AutoShape 5">
            <a:extLst>
              <a:ext uri="{FF2B5EF4-FFF2-40B4-BE49-F238E27FC236}">
                <a16:creationId xmlns:a16="http://schemas.microsoft.com/office/drawing/2014/main" id="{ACF553FD-173F-8F36-F8A3-2483CDD523D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703440" y="2776107"/>
            <a:ext cx="4986101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中耳组成和各部结构特点</a:t>
            </a:r>
          </a:p>
        </p:txBody>
      </p:sp>
      <p:sp>
        <p:nvSpPr>
          <p:cNvPr id="30" name="AutoShape 3">
            <a:extLst>
              <a:ext uri="{FF2B5EF4-FFF2-40B4-BE49-F238E27FC236}">
                <a16:creationId xmlns:a16="http://schemas.microsoft.com/office/drawing/2014/main" id="{B6AEC779-A3A7-4C3B-56A7-1CF42C6608D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626186" y="3773454"/>
            <a:ext cx="6850348" cy="568646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2" name="AutoShape 5">
            <a:extLst>
              <a:ext uri="{FF2B5EF4-FFF2-40B4-BE49-F238E27FC236}">
                <a16:creationId xmlns:a16="http://schemas.microsoft.com/office/drawing/2014/main" id="{351E0AD7-77CF-5EF6-E300-03AC3455517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703705" y="3796665"/>
            <a:ext cx="523748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内耳骨迷路和膜迷路的组成及各部形态特征</a:t>
            </a:r>
          </a:p>
        </p:txBody>
      </p:sp>
      <p:sp>
        <p:nvSpPr>
          <p:cNvPr id="35" name="AutoShape 3">
            <a:extLst>
              <a:ext uri="{FF2B5EF4-FFF2-40B4-BE49-F238E27FC236}">
                <a16:creationId xmlns:a16="http://schemas.microsoft.com/office/drawing/2014/main" id="{EF70CAFF-34EB-D97E-FCDE-E50C906D6F4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626186" y="4898081"/>
            <a:ext cx="6850348" cy="576878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7" name="AutoShape 5">
            <a:extLst>
              <a:ext uri="{FF2B5EF4-FFF2-40B4-BE49-F238E27FC236}">
                <a16:creationId xmlns:a16="http://schemas.microsoft.com/office/drawing/2014/main" id="{C78E34B6-8BAB-ED15-7F4C-82C67DF42CA1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703440" y="4897448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声波的传导途径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7A64738-7292-7C29-3C29-2F9C5D7B3B70}"/>
              </a:ext>
            </a:extLst>
          </p:cNvPr>
          <p:cNvGrpSpPr/>
          <p:nvPr/>
        </p:nvGrpSpPr>
        <p:grpSpPr>
          <a:xfrm>
            <a:off x="899592" y="1726835"/>
            <a:ext cx="589543" cy="589543"/>
            <a:chOff x="899592" y="1726835"/>
            <a:chExt cx="589543" cy="589543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71E9898F-6140-77C3-8D28-BB93432C3637}"/>
                </a:ext>
              </a:extLst>
            </p:cNvPr>
            <p:cNvSpPr/>
            <p:nvPr/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8BC2867-49BC-6A8D-E6FF-FE0F77CD11E2}"/>
                </a:ext>
              </a:extLst>
            </p:cNvPr>
            <p:cNvSpPr/>
            <p:nvPr/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F6CF3B7-69CF-E351-902E-4735C664D5FE}"/>
                </a:ext>
              </a:extLst>
            </p:cNvPr>
            <p:cNvSpPr txBox="1"/>
            <p:nvPr/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946EC4F-7AC2-922B-5B2C-11A98D26CE99}"/>
              </a:ext>
            </a:extLst>
          </p:cNvPr>
          <p:cNvGrpSpPr/>
          <p:nvPr/>
        </p:nvGrpSpPr>
        <p:grpSpPr>
          <a:xfrm>
            <a:off x="903033" y="2753617"/>
            <a:ext cx="589543" cy="589543"/>
            <a:chOff x="899592" y="1726835"/>
            <a:chExt cx="589543" cy="589543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EE6C7EE8-145E-1584-92D3-C5E0008FFB52}"/>
                </a:ext>
              </a:extLst>
            </p:cNvPr>
            <p:cNvSpPr/>
            <p:nvPr/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F3A05AC-93C0-8BB5-4E7C-4A7EDAE78193}"/>
                </a:ext>
              </a:extLst>
            </p:cNvPr>
            <p:cNvSpPr/>
            <p:nvPr/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A2EE52B-B8A8-B2DE-BFF6-ABC609AF80A2}"/>
                </a:ext>
              </a:extLst>
            </p:cNvPr>
            <p:cNvSpPr txBox="1"/>
            <p:nvPr/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28BC097-2B5B-006D-5488-FBF581F86855}"/>
              </a:ext>
            </a:extLst>
          </p:cNvPr>
          <p:cNvGrpSpPr/>
          <p:nvPr/>
        </p:nvGrpSpPr>
        <p:grpSpPr>
          <a:xfrm>
            <a:off x="888631" y="3745780"/>
            <a:ext cx="589543" cy="589543"/>
            <a:chOff x="899592" y="1726835"/>
            <a:chExt cx="589543" cy="589543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421E2EF8-E038-C9DB-12C0-9B01A95E6EA0}"/>
                </a:ext>
              </a:extLst>
            </p:cNvPr>
            <p:cNvSpPr/>
            <p:nvPr/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44F7EF1-0EC7-5D57-40CF-34799A3C29DE}"/>
                </a:ext>
              </a:extLst>
            </p:cNvPr>
            <p:cNvSpPr/>
            <p:nvPr/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E4C7C02-E995-AEEE-82C0-8A25DB8E8B52}"/>
                </a:ext>
              </a:extLst>
            </p:cNvPr>
            <p:cNvSpPr txBox="1"/>
            <p:nvPr/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747E17A-AB9B-448B-F897-072FACF6E354}"/>
              </a:ext>
            </a:extLst>
          </p:cNvPr>
          <p:cNvGrpSpPr/>
          <p:nvPr/>
        </p:nvGrpSpPr>
        <p:grpSpPr>
          <a:xfrm>
            <a:off x="888630" y="4855970"/>
            <a:ext cx="589543" cy="589543"/>
            <a:chOff x="899592" y="1726835"/>
            <a:chExt cx="589543" cy="589543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56D863C-CEBC-1BC2-E279-771E7930D51D}"/>
                </a:ext>
              </a:extLst>
            </p:cNvPr>
            <p:cNvSpPr/>
            <p:nvPr/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23EA8E6E-3155-624E-6830-16BF1A7DBF66}"/>
                </a:ext>
              </a:extLst>
            </p:cNvPr>
            <p:cNvSpPr/>
            <p:nvPr/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983FFE5-7CFF-ED58-ABC1-6E3DFCE11A58}"/>
                </a:ext>
              </a:extLst>
            </p:cNvPr>
            <p:cNvSpPr txBox="1"/>
            <p:nvPr/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17A8D991-2B60-EECA-56BA-C8CCBD615EC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4448" y="35099"/>
            <a:ext cx="362459" cy="3624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216510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PRESID" val="17830633535345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52393700787405,&quot;left&quot;:63.32637795275591,&quot;top&quot;:136.22055118110237,&quot;width&quot;:606.610236220472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SLIDEID" val="1783063353548348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52393700787405,&quot;left&quot;:63.32637795275591,&quot;top&quot;:136.22055118110237,&quot;width&quot;:606.610236220472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52393700787405,&quot;left&quot;:63.32637795275591,&quot;top&quot;:136.22055118110237,&quot;width&quot;:606.610236220472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52393700787405,&quot;left&quot;:63.32637795275591,&quot;top&quot;:136.22055118110237,&quot;width&quot;:606.610236220472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52393700787405,&quot;left&quot;:63.32637795275591,&quot;top&quot;:136.22055118110237,&quot;width&quot;:606.610236220472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52393700787405,&quot;left&quot;:63.32637795275591,&quot;top&quot;:136.22055118110237,&quot;width&quot;:606.610236220472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52393700787405,&quot;left&quot;:63.32637795275591,&quot;top&quot;:136.22055118110237,&quot;width&quot;:606.610236220472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52393700787405,&quot;left&quot;:63.32637795275591,&quot;top&quot;:136.22055118110237,&quot;width&quot;:606.6102362204725}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0.xml"/></Relationships>
</file>

<file path=customXml/_rels/item1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1.xml"/></Relationships>
</file>

<file path=customXml/_rels/item1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2.xml"/></Relationships>
</file>

<file path=customXml/_rels/item1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3.xml"/></Relationships>
</file>

<file path=customXml/_rels/item1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4.xml"/></Relationships>
</file>

<file path=customXml/_rels/item1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5.xml"/></Relationships>
</file>

<file path=customXml/_rels/item1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6.xml"/></Relationships>
</file>

<file path=customXml/_rels/item1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7.xml"/></Relationships>
</file>

<file path=customXml/_rels/item1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8.xml"/></Relationships>
</file>

<file path=customXml/_rels/item1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9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0.xml"/></Relationships>
</file>

<file path=customXml/_rels/item1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1.xml"/></Relationships>
</file>

<file path=customXml/_rels/item1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2.xml"/></Relationships>
</file>

<file path=customXml/_rels/item1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3.xml"/></Relationships>
</file>

<file path=customXml/_rels/item1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4.xml"/></Relationships>
</file>

<file path=customXml/_rels/item1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5.xml"/></Relationships>
</file>

<file path=customXml/_rels/item1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6.xml"/></Relationships>
</file>

<file path=customXml/_rels/item1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7.xml"/></Relationships>
</file>

<file path=customXml/_rels/item1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8.xml"/></Relationships>
</file>

<file path=customXml/_rels/item1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9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0.xml"/></Relationships>
</file>

<file path=customXml/_rels/item1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1.xml"/></Relationships>
</file>

<file path=customXml/_rels/item1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2.xml"/></Relationships>
</file>

<file path=customXml/_rels/item1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3.xml"/></Relationships>
</file>

<file path=customXml/_rels/item1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4.xml"/></Relationships>
</file>

<file path=customXml/_rels/item1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5.xml"/></Relationships>
</file>

<file path=customXml/_rels/item1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6.xml"/></Relationships>
</file>

<file path=customXml/_rels/item1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7.xml"/></Relationships>
</file>

<file path=customXml/_rels/item1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8.xml"/></Relationships>
</file>

<file path=customXml/_rels/item1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9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0.xml"/></Relationships>
</file>

<file path=customXml/_rels/item1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1.xml"/></Relationships>
</file>

<file path=customXml/_rels/item1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2.xml"/></Relationships>
</file>

<file path=customXml/_rels/item1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3.xml"/></Relationships>
</file>

<file path=customXml/_rels/item1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4.xml"/></Relationships>
</file>

<file path=customXml/_rels/item1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5.xml"/></Relationships>
</file>

<file path=customXml/_rels/item1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6.xml"/></Relationships>
</file>

<file path=customXml/_rels/item1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7.xml"/></Relationships>
</file>

<file path=customXml/_rels/item1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8.xml"/></Relationships>
</file>

<file path=customXml/_rels/item1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9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0.xml"/></Relationships>
</file>

<file path=customXml/_rels/item1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1.xml"/></Relationships>
</file>

<file path=customXml/_rels/item1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2.xml"/></Relationships>
</file>

<file path=customXml/_rels/item1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3.xml"/></Relationships>
</file>

<file path=customXml/_rels/item1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4.xml"/></Relationships>
</file>

<file path=customXml/_rels/item1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5.xml"/></Relationships>
</file>

<file path=customXml/_rels/item1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6.xml"/></Relationships>
</file>

<file path=customXml/_rels/item1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7.xml"/></Relationships>
</file>

<file path=customXml/_rels/item1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8.xml"/></Relationships>
</file>

<file path=customXml/_rels/item1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9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0.xml"/></Relationships>
</file>

<file path=customXml/_rels/item1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1.xml"/></Relationships>
</file>

<file path=customXml/_rels/item1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2.xml"/></Relationships>
</file>

<file path=customXml/_rels/item1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3.xml"/></Relationships>
</file>

<file path=customXml/_rels/item1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4.xml"/></Relationships>
</file>

<file path=customXml/_rels/item1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5.xml"/></Relationships>
</file>

<file path=customXml/_rels/item1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6.xml"/></Relationships>
</file>

<file path=customXml/_rels/item1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7.xml"/></Relationships>
</file>

<file path=customXml/_rels/item1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8.xml"/></Relationships>
</file>

<file path=customXml/_rels/item1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9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0.xml"/></Relationships>
</file>

<file path=customXml/_rels/item1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1.xml"/></Relationships>
</file>

<file path=customXml/_rels/item1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2.xml"/></Relationships>
</file>

<file path=customXml/_rels/item1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3.xml"/></Relationships>
</file>

<file path=customXml/_rels/item1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4.xml"/></Relationships>
</file>

<file path=customXml/_rels/item1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5.xml"/></Relationships>
</file>

<file path=customXml/_rels/item1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6.xml"/></Relationships>
</file>

<file path=customXml/_rels/item1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7.xml"/></Relationships>
</file>

<file path=customXml/_rels/item1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8.xml"/></Relationships>
</file>

<file path=customXml/_rels/item1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9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0.xml"/></Relationships>
</file>

<file path=customXml/_rels/item1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1.xml"/></Relationships>
</file>

<file path=customXml/_rels/item1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2.xml"/></Relationships>
</file>

<file path=customXml/_rels/item1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3.xml"/></Relationships>
</file>

<file path=customXml/_rels/item1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4.xml"/></Relationships>
</file>

<file path=customXml/_rels/item1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5.xml"/></Relationships>
</file>

<file path=customXml/_rels/item1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6.xml"/></Relationships>
</file>

<file path=customXml/_rels/item1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7.xml"/></Relationships>
</file>

<file path=customXml/_rels/item1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8.xml"/></Relationships>
</file>

<file path=customXml/_rels/item1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9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0.xml"/></Relationships>
</file>

<file path=customXml/_rels/item1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1.xml"/></Relationships>
</file>

<file path=customXml/_rels/item1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2.xml"/></Relationships>
</file>

<file path=customXml/_rels/item1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3.xml"/></Relationships>
</file>

<file path=customXml/_rels/item1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4.xml"/></Relationships>
</file>

<file path=customXml/_rels/item1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5.xml"/></Relationships>
</file>

<file path=customXml/_rels/item1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6.xml"/></Relationships>
</file>

<file path=customXml/_rels/item1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7.xml"/></Relationships>
</file>

<file path=customXml/_rels/item1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8.xml"/></Relationships>
</file>

<file path=customXml/_rels/item1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9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1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0.xml"/></Relationships>
</file>

<file path=customXml/_rels/item1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1.xml"/></Relationships>
</file>

<file path=customXml/_rels/item1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2.xml"/></Relationships>
</file>

<file path=customXml/_rels/item1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3.xml"/></Relationships>
</file>

<file path=customXml/_rels/item1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4.xml"/></Relationships>
</file>

<file path=customXml/_rels/item1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5.xml"/></Relationships>
</file>

<file path=customXml/_rels/item1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6.xml"/></Relationships>
</file>

<file path=customXml/_rels/item1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7.xml"/></Relationships>
</file>

<file path=customXml/_rels/item1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8.xml"/></Relationships>
</file>

<file path=customXml/_rels/item1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0.xml"/></Relationships>
</file>

<file path=customXml/_rels/item2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1.xml"/></Relationships>
</file>

<file path=customXml/_rels/item2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2.xml"/></Relationships>
</file>

<file path=customXml/_rels/item2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3.xml"/></Relationships>
</file>

<file path=customXml/_rels/item2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4.xml"/></Relationships>
</file>

<file path=customXml/_rels/item2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5.xml"/></Relationships>
</file>

<file path=customXml/_rels/item2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6.xml"/></Relationships>
</file>

<file path=customXml/_rels/item2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7.xml"/></Relationships>
</file>

<file path=customXml/_rels/item2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8.xml"/></Relationships>
</file>

<file path=customXml/_rels/item2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9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0.xml"/></Relationships>
</file>

<file path=customXml/_rels/item2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1.xml"/></Relationships>
</file>

<file path=customXml/_rels/item2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2.xml"/></Relationships>
</file>

<file path=customXml/_rels/item2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3.xml"/></Relationships>
</file>

<file path=customXml/_rels/item2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4.xml"/></Relationships>
</file>

<file path=customXml/_rels/item2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5.xml"/></Relationships>
</file>

<file path=customXml/_rels/item2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6.xml"/></Relationships>
</file>

<file path=customXml/_rels/item2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7.xml"/></Relationships>
</file>

<file path=customXml/_rels/item2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8.xml"/></Relationships>
</file>

<file path=customXml/_rels/item2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9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0.xml"/></Relationships>
</file>

<file path=customXml/_rels/item2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1.xml"/></Relationships>
</file>

<file path=customXml/_rels/item2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2.xml"/></Relationships>
</file>

<file path=customXml/_rels/item2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3.xml"/></Relationships>
</file>

<file path=customXml/_rels/item2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4.xml"/></Relationships>
</file>

<file path=customXml/_rels/item2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5.xml"/></Relationships>
</file>

<file path=customXml/_rels/item2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6.xml"/></Relationships>
</file>

<file path=customXml/_rels/item2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7.xml"/></Relationships>
</file>

<file path=customXml/_rels/item2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8.xml"/></Relationships>
</file>

<file path=customXml/_rels/item2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9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0.xml"/></Relationships>
</file>

<file path=customXml/_rels/item2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1.xml"/></Relationships>
</file>

<file path=customXml/_rels/item2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2.xml"/></Relationships>
</file>

<file path=customXml/_rels/item2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3.xml"/></Relationships>
</file>

<file path=customXml/_rels/item2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4.xml"/></Relationships>
</file>

<file path=customXml/_rels/item2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5.xml"/></Relationships>
</file>

<file path=customXml/_rels/item2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6.xml"/></Relationships>
</file>

<file path=customXml/_rels/item2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7.xml"/></Relationships>
</file>

<file path=customXml/_rels/item2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8.xml"/></Relationships>
</file>

<file path=customXml/_rels/item2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9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0.xml"/></Relationships>
</file>

<file path=customXml/_rels/item2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1.xml"/></Relationships>
</file>

<file path=customXml/_rels/item2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2.xml"/></Relationships>
</file>

<file path=customXml/_rels/item2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3.xml"/></Relationships>
</file>

<file path=customXml/_rels/item2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4.xml"/></Relationships>
</file>

<file path=customXml/_rels/item2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5.xml"/></Relationships>
</file>

<file path=customXml/_rels/item2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6.xml"/></Relationships>
</file>

<file path=customXml/_rels/item2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7.xml"/></Relationships>
</file>

<file path=customXml/_rels/item2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8.xml"/></Relationships>
</file>

<file path=customXml/_rels/item2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9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0.xml"/></Relationships>
</file>

<file path=customXml/_rels/item2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1.xml"/></Relationships>
</file>

<file path=customXml/_rels/item2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2.xml"/></Relationships>
</file>

<file path=customXml/_rels/item2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3.xml"/></Relationships>
</file>

<file path=customXml/_rels/item2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4.xml"/></Relationships>
</file>

<file path=customXml/_rels/item2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5.xml"/></Relationships>
</file>

<file path=customXml/_rels/item2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6.xml"/></Relationships>
</file>

<file path=customXml/_rels/item2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7.xml"/></Relationships>
</file>

<file path=customXml/_rels/item2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8.xml"/></Relationships>
</file>

<file path=customXml/_rels/item2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9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0.xml"/></Relationships>
</file>

<file path=customXml/_rels/item2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1.xml"/></Relationships>
</file>

<file path=customXml/_rels/item2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2.xml"/></Relationships>
</file>

<file path=customXml/_rels/item2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3.xml"/></Relationships>
</file>

<file path=customXml/_rels/item2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4.xml"/></Relationships>
</file>

<file path=customXml/_rels/item2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5.xml"/></Relationships>
</file>

<file path=customXml/_rels/item2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6.xml"/></Relationships>
</file>

<file path=customXml/_rels/item2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7.xml"/></Relationships>
</file>

<file path=customXml/_rels/item2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8.xml"/></Relationships>
</file>

<file path=customXml/_rels/item2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9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0.xml"/></Relationships>
</file>

<file path=customXml/_rels/item2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1.xml"/></Relationships>
</file>

<file path=customXml/_rels/item2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2.xml"/></Relationships>
</file>

<file path=customXml/_rels/item2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3.xml"/></Relationships>
</file>

<file path=customXml/_rels/item2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4.xml"/></Relationships>
</file>

<file path=customXml/_rels/item2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5.xml"/></Relationships>
</file>

<file path=customXml/_rels/item2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6.xml"/></Relationships>
</file>

<file path=customXml/_rels/item2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7.xml"/></Relationships>
</file>

<file path=customXml/_rels/item2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8.xml"/></Relationships>
</file>

<file path=customXml/_rels/item2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9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0.xml"/></Relationships>
</file>

<file path=customXml/_rels/item2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1.xml"/></Relationships>
</file>

<file path=customXml/_rels/item2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2.xml"/></Relationships>
</file>

<file path=customXml/_rels/item2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3.xml"/></Relationships>
</file>

<file path=customXml/_rels/item2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4.xml"/></Relationships>
</file>

<file path=customXml/_rels/item2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5.xml"/></Relationships>
</file>

<file path=customXml/_rels/item2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6.xml"/></Relationships>
</file>

<file path=customXml/_rels/item2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7.xml"/></Relationships>
</file>

<file path=customXml/_rels/item2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8.xml"/></Relationships>
</file>

<file path=customXml/_rels/item2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9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2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0.xml"/></Relationships>
</file>

<file path=customXml/_rels/item2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1.xml"/></Relationships>
</file>

<file path=customXml/_rels/item2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2.xml"/></Relationships>
</file>

<file path=customXml/_rels/item2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3.xml"/></Relationships>
</file>

<file path=customXml/_rels/item2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4.xml"/></Relationships>
</file>

<file path=customXml/_rels/item2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5.xml"/></Relationships>
</file>

<file path=customXml/_rels/item2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6.xml"/></Relationships>
</file>

<file path=customXml/_rels/item2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7.xml"/></Relationships>
</file>

<file path=customXml/_rels/item2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8.xml"/></Relationships>
</file>

<file path=customXml/_rels/item2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0.xml"/></Relationships>
</file>

<file path=customXml/_rels/item3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1.xml"/></Relationships>
</file>

<file path=customXml/_rels/item3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2.xml"/></Relationships>
</file>

<file path=customXml/_rels/item3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3.xml"/></Relationships>
</file>

<file path=customXml/_rels/item3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4.xml"/></Relationships>
</file>

<file path=customXml/_rels/item3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5.xml"/></Relationships>
</file>

<file path=customXml/_rels/item3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6.xml"/></Relationships>
</file>

<file path=customXml/_rels/item3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7.xml"/></Relationships>
</file>

<file path=customXml/_rels/item3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8.xml"/></Relationships>
</file>

<file path=customXml/_rels/item3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9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0.xml"/></Relationships>
</file>

<file path=customXml/_rels/item3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1.xml"/></Relationships>
</file>

<file path=customXml/_rels/item3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2.xml"/></Relationships>
</file>

<file path=customXml/_rels/item3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3.xml"/></Relationships>
</file>

<file path=customXml/_rels/item3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4.xml"/></Relationships>
</file>

<file path=customXml/_rels/item3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5.xml"/></Relationships>
</file>

<file path=customXml/_rels/item3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6.xml"/></Relationships>
</file>

<file path=customXml/_rels/item3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7.xml"/></Relationships>
</file>

<file path=customXml/_rels/item3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8.xml"/></Relationships>
</file>

<file path=customXml/_rels/item3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9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0.xml"/></Relationships>
</file>

<file path=customXml/_rels/item3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1.xml"/></Relationships>
</file>

<file path=customXml/_rels/item3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2.xml"/></Relationships>
</file>

<file path=customXml/_rels/item3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3.xml"/></Relationships>
</file>

<file path=customXml/_rels/item3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4.xml"/></Relationships>
</file>

<file path=customXml/_rels/item3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5.xml"/></Relationships>
</file>

<file path=customXml/_rels/item3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6.xml"/></Relationships>
</file>

<file path=customXml/_rels/item3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7.xml"/></Relationships>
</file>

<file path=customXml/_rels/item3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8.xml"/></Relationships>
</file>

<file path=customXml/_rels/item3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9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0.xml"/></Relationships>
</file>

<file path=customXml/_rels/item3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1.xml"/></Relationships>
</file>

<file path=customXml/_rels/item3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2.xml"/></Relationships>
</file>

<file path=customXml/_rels/item3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3.xml"/></Relationships>
</file>

<file path=customXml/_rels/item3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4.xml"/></Relationships>
</file>

<file path=customXml/_rels/item3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5.xml"/></Relationships>
</file>

<file path=customXml/_rels/item3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6.xml"/></Relationships>
</file>

<file path=customXml/_rels/item3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7.xml"/></Relationships>
</file>

<file path=customXml/_rels/item3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8.xml"/></Relationships>
</file>

<file path=customXml/_rels/item3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9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0.xml"/></Relationships>
</file>

<file path=customXml/_rels/item3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1.xml"/></Relationships>
</file>

<file path=customXml/_rels/item3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2.xml"/></Relationships>
</file>

<file path=customXml/_rels/item3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3.xml"/></Relationships>
</file>

<file path=customXml/_rels/item3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4.xml"/></Relationships>
</file>

<file path=customXml/_rels/item3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5.xml"/></Relationships>
</file>

<file path=customXml/_rels/item3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6.xml"/></Relationships>
</file>

<file path=customXml/_rels/item3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7.xml"/></Relationships>
</file>

<file path=customXml/_rels/item3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8.xml"/></Relationships>
</file>

<file path=customXml/_rels/item3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9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0.xml"/></Relationships>
</file>

<file path=customXml/_rels/item3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1.xml"/></Relationships>
</file>

<file path=customXml/_rels/item3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2.xml"/></Relationships>
</file>

<file path=customXml/_rels/item3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3.xml"/></Relationships>
</file>

<file path=customXml/_rels/item3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4.xml"/></Relationships>
</file>

<file path=customXml/_rels/item3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5.xml"/></Relationships>
</file>

<file path=customXml/_rels/item3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6.xml"/></Relationships>
</file>

<file path=customXml/_rels/item3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7.xml"/></Relationships>
</file>

<file path=customXml/_rels/item3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8.xml"/></Relationships>
</file>

<file path=customXml/_rels/item3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9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0.xml"/></Relationships>
</file>

<file path=customXml/_rels/item3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1.xml"/></Relationships>
</file>

<file path=customXml/_rels/item3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2.xml"/></Relationships>
</file>

<file path=customXml/_rels/item3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3.xml"/></Relationships>
</file>

<file path=customXml/_rels/item3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4.xml"/></Relationships>
</file>

<file path=customXml/_rels/item3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5.xml"/></Relationships>
</file>

<file path=customXml/_rels/item3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6.xml"/></Relationships>
</file>

<file path=customXml/_rels/item3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7.xml"/></Relationships>
</file>

<file path=customXml/_rels/item3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8.xml"/></Relationships>
</file>

<file path=customXml/_rels/item3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9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0.xml"/></Relationships>
</file>

<file path=customXml/_rels/item3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1.xml"/></Relationships>
</file>

<file path=customXml/_rels/item3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2.xml"/></Relationships>
</file>

<file path=customXml/_rels/item3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3.xml"/></Relationships>
</file>

<file path=customXml/_rels/item3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4.xml"/></Relationships>
</file>

<file path=customXml/_rels/item3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5.xml"/></Relationships>
</file>

<file path=customXml/_rels/item3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6.xml"/></Relationships>
</file>

<file path=customXml/_rels/item3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7.xml"/></Relationships>
</file>

<file path=customXml/_rels/item3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8.xml"/></Relationships>
</file>

<file path=customXml/_rels/item3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9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0.xml"/></Relationships>
</file>

<file path=customXml/_rels/item3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1.xml"/></Relationships>
</file>

<file path=customXml/_rels/item3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2.xml"/></Relationships>
</file>

<file path=customXml/_rels/item3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3.xml"/></Relationships>
</file>

<file path=customXml/_rels/item3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4.xml"/></Relationships>
</file>

<file path=customXml/_rels/item3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5.xml"/></Relationships>
</file>

<file path=customXml/_rels/item3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6.xml"/></Relationships>
</file>

<file path=customXml/_rels/item3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7.xml"/></Relationships>
</file>

<file path=customXml/_rels/item3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8.xml"/></Relationships>
</file>

<file path=customXml/_rels/item3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9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3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0.xml"/></Relationships>
</file>

<file path=customXml/_rels/item3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1.xml"/></Relationships>
</file>

<file path=customXml/_rels/item3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2.xml"/></Relationships>
</file>

<file path=customXml/_rels/item3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3.xml"/></Relationships>
</file>

<file path=customXml/_rels/item3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4.xml"/></Relationships>
</file>

<file path=customXml/_rels/item3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5.xml"/></Relationships>
</file>

<file path=customXml/_rels/item3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6.xml"/></Relationships>
</file>

<file path=customXml/_rels/item3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7.xml"/></Relationships>
</file>

<file path=customXml/_rels/item3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8.xml"/></Relationships>
</file>

<file path=customXml/_rels/item3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0.xml"/></Relationships>
</file>

<file path=customXml/_rels/item4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1.xml"/></Relationships>
</file>

<file path=customXml/_rels/item4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2.xml"/></Relationships>
</file>

<file path=customXml/_rels/item4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3.xml"/></Relationships>
</file>

<file path=customXml/_rels/item4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4.xml"/></Relationships>
</file>

<file path=customXml/_rels/item4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5.xml"/></Relationships>
</file>

<file path=customXml/_rels/item4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6.xml"/></Relationships>
</file>

<file path=customXml/_rels/item4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7.xml"/></Relationships>
</file>

<file path=customXml/_rels/item4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8.xml"/></Relationships>
</file>

<file path=customXml/_rels/item4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9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0.xml"/></Relationships>
</file>

<file path=customXml/_rels/item4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1.xml"/></Relationships>
</file>

<file path=customXml/_rels/item4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2.xml"/></Relationships>
</file>

<file path=customXml/_rels/item4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3.xml"/></Relationships>
</file>

<file path=customXml/_rels/item4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4.xml"/></Relationships>
</file>

<file path=customXml/_rels/item4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5.xml"/></Relationships>
</file>

<file path=customXml/_rels/item4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6.xml"/></Relationships>
</file>

<file path=customXml/_rels/item4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7.xml"/></Relationships>
</file>

<file path=customXml/_rels/item4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8.xml"/></Relationships>
</file>

<file path=customXml/_rels/item4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9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0.xml"/></Relationships>
</file>

<file path=customXml/_rels/item4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1.xml"/></Relationships>
</file>

<file path=customXml/_rels/item4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2.xml"/></Relationships>
</file>

<file path=customXml/_rels/item4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3.xml"/></Relationships>
</file>

<file path=customXml/_rels/item4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4.xml"/></Relationships>
</file>

<file path=customXml/_rels/item4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5.xml"/></Relationships>
</file>

<file path=customXml/_rels/item4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6.xml"/></Relationships>
</file>

<file path=customXml/_rels/item4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7.xml"/></Relationships>
</file>

<file path=customXml/_rels/item4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8.xml"/></Relationships>
</file>

<file path=customXml/_rels/item4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9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0.xml"/></Relationships>
</file>

<file path=customXml/_rels/item4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1.xml"/></Relationships>
</file>

<file path=customXml/_rels/item4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2.xml"/></Relationships>
</file>

<file path=customXml/_rels/item4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3.xml"/></Relationships>
</file>

<file path=customXml/_rels/item4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4.xml"/></Relationships>
</file>

<file path=customXml/_rels/item4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5.xml"/></Relationships>
</file>

<file path=customXml/_rels/item4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6.xml"/></Relationships>
</file>

<file path=customXml/_rels/item4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7.xml"/></Relationships>
</file>

<file path=customXml/_rels/item4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8.xml"/></Relationships>
</file>

<file path=customXml/_rels/item4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9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0.xml"/></Relationships>
</file>

<file path=customXml/_rels/item4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1.xml"/></Relationships>
</file>

<file path=customXml/_rels/item4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2.xml"/></Relationships>
</file>

<file path=customXml/_rels/item4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3.xml"/></Relationships>
</file>

<file path=customXml/_rels/item4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4.xml"/></Relationships>
</file>

<file path=customXml/_rels/item4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5.xml"/></Relationships>
</file>

<file path=customXml/_rels/item4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6.xml"/></Relationships>
</file>

<file path=customXml/_rels/item4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7.xml"/></Relationships>
</file>

<file path=customXml/_rels/item4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8.xml"/></Relationships>
</file>

<file path=customXml/_rels/item4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9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0.xml"/></Relationships>
</file>

<file path=customXml/_rels/item4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1.xml"/></Relationships>
</file>

<file path=customXml/_rels/item4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2.xml"/></Relationships>
</file>

<file path=customXml/_rels/item4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3.xml"/></Relationships>
</file>

<file path=customXml/_rels/item4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4.xml"/></Relationships>
</file>

<file path=customXml/_rels/item4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5.xml"/></Relationships>
</file>

<file path=customXml/_rels/item4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6.xml"/></Relationships>
</file>

<file path=customXml/_rels/item4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7.xml"/></Relationships>
</file>

<file path=customXml/_rels/item4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8.xml"/></Relationships>
</file>

<file path=customXml/_rels/item4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9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0.xml"/></Relationships>
</file>

<file path=customXml/_rels/item4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1.xml"/></Relationships>
</file>

<file path=customXml/_rels/item4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2.xml"/></Relationships>
</file>

<file path=customXml/_rels/item4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3.xml"/></Relationships>
</file>

<file path=customXml/_rels/item4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4.xml"/></Relationships>
</file>

<file path=customXml/_rels/item4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5.xml"/></Relationships>
</file>

<file path=customXml/_rels/item4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6.xml"/></Relationships>
</file>

<file path=customXml/_rels/item4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7.xml"/></Relationships>
</file>

<file path=customXml/_rels/item4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8.xml"/></Relationships>
</file>

<file path=customXml/_rels/item4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9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0.xml"/></Relationships>
</file>

<file path=customXml/_rels/item4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1.xml"/></Relationships>
</file>

<file path=customXml/_rels/item4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2.xml"/></Relationships>
</file>

<file path=customXml/_rels/item4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3.xml"/></Relationships>
</file>

<file path=customXml/_rels/item4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4.xml"/></Relationships>
</file>

<file path=customXml/_rels/item4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5.xml"/></Relationships>
</file>

<file path=customXml/_rels/item4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6.xml"/></Relationships>
</file>

<file path=customXml/_rels/item4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7.xml"/></Relationships>
</file>

<file path=customXml/_rels/item4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8.xml"/></Relationships>
</file>

<file path=customXml/_rels/item4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9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0.xml"/></Relationships>
</file>

<file path=customXml/_rels/item4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1.xml"/></Relationships>
</file>

<file path=customXml/_rels/item4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2.xml"/></Relationships>
</file>

<file path=customXml/_rels/item4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3.xml"/></Relationships>
</file>

<file path=customXml/_rels/item4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4.xml"/></Relationships>
</file>

<file path=customXml/_rels/item4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5.xml"/></Relationships>
</file>

<file path=customXml/_rels/item4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6.xml"/></Relationships>
</file>

<file path=customXml/_rels/item4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7.xml"/></Relationships>
</file>

<file path=customXml/_rels/item4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8.xml"/></Relationships>
</file>

<file path=customXml/_rels/item4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9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4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0.xml"/></Relationships>
</file>

<file path=customXml/_rels/item4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1.xml"/></Relationships>
</file>

<file path=customXml/_rels/item4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2.xml"/></Relationships>
</file>

<file path=customXml/_rels/item4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3.xml"/></Relationships>
</file>

<file path=customXml/_rels/item4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4.xml"/></Relationships>
</file>

<file path=customXml/_rels/item4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5.xml"/></Relationships>
</file>

<file path=customXml/_rels/item4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6.xml"/></Relationships>
</file>

<file path=customXml/_rels/item4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7.xml"/></Relationships>
</file>

<file path=customXml/_rels/item4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8.xml"/></Relationships>
</file>

<file path=customXml/_rels/item4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0.xml"/></Relationships>
</file>

<file path=customXml/_rels/item5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1.xml"/></Relationships>
</file>

<file path=customXml/_rels/item5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2.xml"/></Relationships>
</file>

<file path=customXml/_rels/item5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3.xml"/></Relationships>
</file>

<file path=customXml/_rels/item5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4.xml"/></Relationships>
</file>

<file path=customXml/_rels/item5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5.xml"/></Relationships>
</file>

<file path=customXml/_rels/item5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6.xml"/></Relationships>
</file>

<file path=customXml/_rels/item5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7.xml"/></Relationships>
</file>

<file path=customXml/_rels/item5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8.xml"/></Relationships>
</file>

<file path=customXml/_rels/item5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9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0.xml"/></Relationships>
</file>

<file path=customXml/_rels/item5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1.xml"/></Relationships>
</file>

<file path=customXml/_rels/item5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2.xml"/></Relationships>
</file>

<file path=customXml/_rels/item5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3.xml"/></Relationships>
</file>

<file path=customXml/_rels/item5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4.xml"/></Relationships>
</file>

<file path=customXml/_rels/item5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5.xml"/></Relationships>
</file>

<file path=customXml/_rels/item5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6.xml"/></Relationships>
</file>

<file path=customXml/_rels/item5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7.xml"/></Relationships>
</file>

<file path=customXml/_rels/item5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8.xml"/></Relationships>
</file>

<file path=customXml/_rels/item5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9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0.xml"/></Relationships>
</file>

<file path=customXml/_rels/item5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1.xml"/></Relationships>
</file>

<file path=customXml/_rels/item5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2.xml"/></Relationships>
</file>

<file path=customXml/_rels/item5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3.xml"/></Relationships>
</file>

<file path=customXml/_rels/item5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4.xml"/></Relationships>
</file>

<file path=customXml/_rels/item5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5.xml"/></Relationships>
</file>

<file path=customXml/_rels/item5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6.xml"/></Relationships>
</file>

<file path=customXml/_rels/item5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7.xml"/></Relationships>
</file>

<file path=customXml/_rels/item5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8.xml"/></Relationships>
</file>

<file path=customXml/_rels/item5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9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0.xml"/></Relationships>
</file>

<file path=customXml/_rels/item5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1.xml"/></Relationships>
</file>

<file path=customXml/_rels/item5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2.xml"/></Relationships>
</file>

<file path=customXml/_rels/item5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3.xml"/></Relationships>
</file>

<file path=customXml/_rels/item5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4.xml"/></Relationships>
</file>

<file path=customXml/_rels/item5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5.xml"/></Relationships>
</file>

<file path=customXml/_rels/item5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6.xml"/></Relationships>
</file>

<file path=customXml/_rels/item5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7.xml"/></Relationships>
</file>

<file path=customXml/_rels/item5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8.xml"/></Relationships>
</file>

<file path=customXml/_rels/item5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9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0.xml"/></Relationships>
</file>

<file path=customXml/_rels/item5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1.xml"/></Relationships>
</file>

<file path=customXml/_rels/item5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2.xml"/></Relationships>
</file>

<file path=customXml/_rels/item5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3.xml"/></Relationships>
</file>

<file path=customXml/_rels/item5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4.xml"/></Relationships>
</file>

<file path=customXml/_rels/item5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5.xml"/></Relationships>
</file>

<file path=customXml/_rels/item5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6.xml"/></Relationships>
</file>

<file path=customXml/_rels/item5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7.xml"/></Relationships>
</file>

<file path=customXml/_rels/item5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8.xml"/></Relationships>
</file>

<file path=customXml/_rels/item5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9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0.xml"/></Relationships>
</file>

<file path=customXml/_rels/item5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1.xml"/></Relationships>
</file>

<file path=customXml/_rels/item5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2.xml"/></Relationships>
</file>

<file path=customXml/_rels/item5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3.xml"/></Relationships>
</file>

<file path=customXml/_rels/item5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4.xml"/></Relationships>
</file>

<file path=customXml/_rels/item5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5.xml"/></Relationships>
</file>

<file path=customXml/_rels/item5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6.xml"/></Relationships>
</file>

<file path=customXml/_rels/item5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7.xml"/></Relationships>
</file>

<file path=customXml/_rels/item5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8.xml"/></Relationships>
</file>

<file path=customXml/_rels/item5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9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0.xml"/></Relationships>
</file>

<file path=customXml/_rels/item5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1.xml"/></Relationships>
</file>

<file path=customXml/_rels/item5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2.xml"/></Relationships>
</file>

<file path=customXml/_rels/item5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3.xml"/></Relationships>
</file>

<file path=customXml/_rels/item5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4.xml"/></Relationships>
</file>

<file path=customXml/_rels/item5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5.xml"/></Relationships>
</file>

<file path=customXml/_rels/item5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6.xml"/></Relationships>
</file>

<file path=customXml/_rels/item5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7.xml"/></Relationships>
</file>

<file path=customXml/_rels/item5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8.xml"/></Relationships>
</file>

<file path=customXml/_rels/item5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9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0.xml"/></Relationships>
</file>

<file path=customXml/_rels/item5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1.xml"/></Relationships>
</file>

<file path=customXml/_rels/item5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2.xml"/></Relationships>
</file>

<file path=customXml/_rels/item5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3.xml"/></Relationships>
</file>

<file path=customXml/_rels/item5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4.xml"/></Relationships>
</file>

<file path=customXml/_rels/item5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5.xml"/></Relationships>
</file>

<file path=customXml/_rels/item5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6.xml"/></Relationships>
</file>

<file path=customXml/_rels/item5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7.xml"/></Relationships>
</file>

<file path=customXml/_rels/item5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8.xml"/></Relationships>
</file>

<file path=customXml/_rels/item5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9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0.xml"/></Relationships>
</file>

<file path=customXml/_rels/item5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1.xml"/></Relationships>
</file>

<file path=customXml/_rels/item5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2.xml"/></Relationships>
</file>

<file path=customXml/_rels/item5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3.xml"/></Relationships>
</file>

<file path=customXml/_rels/item5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4.xml"/></Relationships>
</file>

<file path=customXml/_rels/item5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5.xml"/></Relationships>
</file>

<file path=customXml/_rels/item5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6.xml"/></Relationships>
</file>

<file path=customXml/_rels/item5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7.xml"/></Relationships>
</file>

<file path=customXml/_rels/item5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8.xml"/></Relationships>
</file>

<file path=customXml/_rels/item5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9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5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0.xml"/></Relationships>
</file>

<file path=customXml/_rels/item5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1.xml"/></Relationships>
</file>

<file path=customXml/_rels/item5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2.xml"/></Relationships>
</file>

<file path=customXml/_rels/item5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3.xml"/></Relationships>
</file>

<file path=customXml/_rels/item5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4.xml"/></Relationships>
</file>

<file path=customXml/_rels/item5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5.xml"/></Relationships>
</file>

<file path=customXml/_rels/item5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6.xml"/></Relationships>
</file>

<file path=customXml/_rels/item5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7.xml"/></Relationships>
</file>

<file path=customXml/_rels/item5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8.xml"/></Relationships>
</file>

<file path=customXml/_rels/item5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0.xml"/></Relationships>
</file>

<file path=customXml/_rels/item6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1.xml"/></Relationships>
</file>

<file path=customXml/_rels/item6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2.xml"/></Relationships>
</file>

<file path=customXml/_rels/item6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3.xml"/></Relationships>
</file>

<file path=customXml/_rels/item6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4.xml"/></Relationships>
</file>

<file path=customXml/_rels/item6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5.xml"/></Relationships>
</file>

<file path=customXml/_rels/item6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6.xml"/></Relationships>
</file>

<file path=customXml/_rels/item6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7.xml"/></Relationships>
</file>

<file path=customXml/_rels/item6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8.xml"/></Relationships>
</file>

<file path=customXml/_rels/item6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9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0.xml"/></Relationships>
</file>

<file path=customXml/_rels/item6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1.xml"/></Relationships>
</file>

<file path=customXml/_rels/item6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2.xml"/></Relationships>
</file>

<file path=customXml/_rels/item6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3.xml"/></Relationships>
</file>

<file path=customXml/_rels/item6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4.xml"/></Relationships>
</file>

<file path=customXml/_rels/item6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5.xml"/></Relationships>
</file>

<file path=customXml/_rels/item6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6.xml"/></Relationships>
</file>

<file path=customXml/_rels/item6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7.xml"/></Relationships>
</file>

<file path=customXml/_rels/item6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8.xml"/></Relationships>
</file>

<file path=customXml/_rels/item6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9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0.xml"/></Relationships>
</file>

<file path=customXml/_rels/item6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1.xml"/></Relationships>
</file>

<file path=customXml/_rels/item6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2.xml"/></Relationships>
</file>

<file path=customXml/_rels/item6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3.xml"/></Relationships>
</file>

<file path=customXml/_rels/item6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4.xml"/></Relationships>
</file>

<file path=customXml/_rels/item6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5.xml"/></Relationships>
</file>

<file path=customXml/_rels/item6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6.xml"/></Relationships>
</file>

<file path=customXml/_rels/item6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7.xml"/></Relationships>
</file>

<file path=customXml/_rels/item6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8.xml"/></Relationships>
</file>

<file path=customXml/_rels/item6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9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0.xml"/></Relationships>
</file>

<file path=customXml/_rels/item6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1.xml"/></Relationships>
</file>

<file path=customXml/_rels/item6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2.xml"/></Relationships>
</file>

<file path=customXml/_rels/item6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3.xml"/></Relationships>
</file>

<file path=customXml/_rels/item6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4.xml"/></Relationships>
</file>

<file path=customXml/_rels/item6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5.xml"/></Relationships>
</file>

<file path=customXml/_rels/item6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6.xml"/></Relationships>
</file>

<file path=customXml/_rels/item6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7.xml"/></Relationships>
</file>

<file path=customXml/_rels/item6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8.xml"/></Relationships>
</file>

<file path=customXml/_rels/item6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9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0.xml"/></Relationships>
</file>

<file path=customXml/_rels/item6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1.xml"/></Relationships>
</file>

<file path=customXml/_rels/item6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2.xml"/></Relationships>
</file>

<file path=customXml/_rels/item6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3.xml"/></Relationships>
</file>

<file path=customXml/_rels/item6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4.xml"/></Relationships>
</file>

<file path=customXml/_rels/item6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5.xml"/></Relationships>
</file>

<file path=customXml/_rels/item6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6.xml"/></Relationships>
</file>

<file path=customXml/_rels/item6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7.xml"/></Relationships>
</file>

<file path=customXml/_rels/item6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8.xml"/></Relationships>
</file>

<file path=customXml/_rels/item6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9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0.xml"/></Relationships>
</file>

<file path=customXml/_rels/item6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1.xml"/></Relationships>
</file>

<file path=customXml/_rels/item6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2.xml"/></Relationships>
</file>

<file path=customXml/_rels/item6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3.xml"/></Relationships>
</file>

<file path=customXml/_rels/item6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4.xml"/></Relationships>
</file>

<file path=customXml/_rels/item6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5.xml"/></Relationships>
</file>

<file path=customXml/_rels/item6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6.xml"/></Relationships>
</file>

<file path=customXml/_rels/item6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7.xml"/></Relationships>
</file>

<file path=customXml/_rels/item6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8.xml"/></Relationships>
</file>

<file path=customXml/_rels/item6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9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0.xml"/></Relationships>
</file>

<file path=customXml/_rels/item6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1.xml"/></Relationships>
</file>

<file path=customXml/_rels/item6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2.xml"/></Relationships>
</file>

<file path=customXml/_rels/item6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3.xml"/></Relationships>
</file>

<file path=customXml/_rels/item6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4.xml"/></Relationships>
</file>

<file path=customXml/_rels/item6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5.xml"/></Relationships>
</file>

<file path=customXml/_rels/item6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6.xml"/></Relationships>
</file>

<file path=customXml/_rels/item6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7.xml"/></Relationships>
</file>

<file path=customXml/_rels/item6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8.xml"/></Relationships>
</file>

<file path=customXml/_rels/item6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9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0.xml"/></Relationships>
</file>

<file path=customXml/_rels/item6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1.xml"/></Relationships>
</file>

<file path=customXml/_rels/item6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2.xml"/></Relationships>
</file>

<file path=customXml/_rels/item6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3.xml"/></Relationships>
</file>

<file path=customXml/_rels/item6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4.xml"/></Relationships>
</file>

<file path=customXml/_rels/item6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5.xml"/></Relationships>
</file>

<file path=customXml/_rels/item6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6.xml"/></Relationships>
</file>

<file path=customXml/_rels/item6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7.xml"/></Relationships>
</file>

<file path=customXml/_rels/item6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8.xml"/></Relationships>
</file>

<file path=customXml/_rels/item6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9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0.xml"/></Relationships>
</file>

<file path=customXml/_rels/item6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1.xml"/></Relationships>
</file>

<file path=customXml/_rels/item6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2.xml"/></Relationships>
</file>

<file path=customXml/_rels/item6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3.xml"/></Relationships>
</file>

<file path=customXml/_rels/item6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4.xml"/></Relationships>
</file>

<file path=customXml/_rels/item6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5.xml"/></Relationships>
</file>

<file path=customXml/_rels/item6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6.xml"/></Relationships>
</file>

<file path=customXml/_rels/item6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7.xml"/></Relationships>
</file>

<file path=customXml/_rels/item6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8.xml"/></Relationships>
</file>

<file path=customXml/_rels/item6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9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6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0.xml"/></Relationships>
</file>

<file path=customXml/_rels/item6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1.xml"/></Relationships>
</file>

<file path=customXml/_rels/item6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2.xml"/></Relationships>
</file>

<file path=customXml/_rels/item6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3.xml"/></Relationships>
</file>

<file path=customXml/_rels/item6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4.xml"/></Relationships>
</file>

<file path=customXml/_rels/item6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5.xml"/></Relationships>
</file>

<file path=customXml/_rels/item6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6.xml"/></Relationships>
</file>

<file path=customXml/_rels/item6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7.xml"/></Relationships>
</file>

<file path=customXml/_rels/item6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8.xml"/></Relationships>
</file>

<file path=customXml/_rels/item6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0.xml"/></Relationships>
</file>

<file path=customXml/_rels/item7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1.xml"/></Relationships>
</file>

<file path=customXml/_rels/item7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2.xml"/></Relationships>
</file>

<file path=customXml/_rels/item7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3.xml"/></Relationships>
</file>

<file path=customXml/_rels/item7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4.xml"/></Relationships>
</file>

<file path=customXml/_rels/item7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5.xml"/></Relationships>
</file>

<file path=customXml/_rels/item7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6.xml"/></Relationships>
</file>

<file path=customXml/_rels/item7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7.xml"/></Relationships>
</file>

<file path=customXml/_rels/item7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8.xml"/></Relationships>
</file>

<file path=customXml/_rels/item7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9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0.xml"/></Relationships>
</file>

<file path=customXml/_rels/item7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1.xml"/></Relationships>
</file>

<file path=customXml/_rels/item7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2.xml"/></Relationships>
</file>

<file path=customXml/_rels/item7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3.xml"/></Relationships>
</file>

<file path=customXml/_rels/item7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4.xml"/></Relationships>
</file>

<file path=customXml/_rels/item7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5.xml"/></Relationships>
</file>

<file path=customXml/_rels/item7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6.xml"/></Relationships>
</file>

<file path=customXml/_rels/item7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7.xml"/></Relationships>
</file>

<file path=customXml/_rels/item7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8.xml"/></Relationships>
</file>

<file path=customXml/_rels/item7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9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0.xml"/></Relationships>
</file>

<file path=customXml/_rels/item7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1.xml"/></Relationships>
</file>

<file path=customXml/_rels/item7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2.xml"/></Relationships>
</file>

<file path=customXml/_rels/item7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3.xml"/></Relationships>
</file>

<file path=customXml/_rels/item7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4.xml"/></Relationships>
</file>

<file path=customXml/_rels/item7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5.xml"/></Relationships>
</file>

<file path=customXml/_rels/item7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6.xml"/></Relationships>
</file>

<file path=customXml/_rels/item7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7.xml"/></Relationships>
</file>

<file path=customXml/_rels/item7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8.xml"/></Relationships>
</file>

<file path=customXml/_rels/item7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9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0.xml"/></Relationships>
</file>

<file path=customXml/_rels/item7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1.xml"/></Relationships>
</file>

<file path=customXml/_rels/item7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2.xml"/></Relationships>
</file>

<file path=customXml/_rels/item7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3.xml"/></Relationships>
</file>

<file path=customXml/_rels/item7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4.xml"/></Relationships>
</file>

<file path=customXml/_rels/item7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5.xml"/></Relationships>
</file>

<file path=customXml/_rels/item7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6.xml"/></Relationships>
</file>

<file path=customXml/_rels/item7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7.xml"/></Relationships>
</file>

<file path=customXml/_rels/item7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8.xml"/></Relationships>
</file>

<file path=customXml/_rels/item7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9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0.xml"/></Relationships>
</file>

<file path=customXml/_rels/item7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1.xml"/></Relationships>
</file>

<file path=customXml/_rels/item7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2.xml"/></Relationships>
</file>

<file path=customXml/_rels/item7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3.xml"/></Relationships>
</file>

<file path=customXml/_rels/item7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4.xml"/></Relationships>
</file>

<file path=customXml/_rels/item7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5.xml"/></Relationships>
</file>

<file path=customXml/_rels/item7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6.xml"/></Relationships>
</file>

<file path=customXml/_rels/item7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7.xml"/></Relationships>
</file>

<file path=customXml/_rels/item7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8.xml"/></Relationships>
</file>

<file path=customXml/_rels/item7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9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0.xml"/></Relationships>
</file>

<file path=customXml/_rels/item7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1.xml"/></Relationships>
</file>

<file path=customXml/_rels/item7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2.xml"/></Relationships>
</file>

<file path=customXml/_rels/item7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3.xml"/></Relationships>
</file>

<file path=customXml/_rels/item7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4.xml"/></Relationships>
</file>

<file path=customXml/_rels/item7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5.xml"/></Relationships>
</file>

<file path=customXml/_rels/item7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6.xml"/></Relationships>
</file>

<file path=customXml/_rels/item7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7.xml"/></Relationships>
</file>

<file path=customXml/_rels/item7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8.xml"/></Relationships>
</file>

<file path=customXml/_rels/item7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9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0.xml"/></Relationships>
</file>

<file path=customXml/_rels/item7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1.xml"/></Relationships>
</file>

<file path=customXml/_rels/item7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2.xml"/></Relationships>
</file>

<file path=customXml/_rels/item7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3.xml"/></Relationships>
</file>

<file path=customXml/_rels/item7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4.xml"/></Relationships>
</file>

<file path=customXml/_rels/item7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5.xml"/></Relationships>
</file>

<file path=customXml/_rels/item7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6.xml"/></Relationships>
</file>

<file path=customXml/_rels/item7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7.xml"/></Relationships>
</file>

<file path=customXml/_rels/item7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8.xml"/></Relationships>
</file>

<file path=customXml/_rels/item7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9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0.xml"/></Relationships>
</file>

<file path=customXml/_rels/item7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1.xml"/></Relationships>
</file>

<file path=customXml/_rels/item7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2.xml"/></Relationships>
</file>

<file path=customXml/_rels/item7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3.xml"/></Relationships>
</file>

<file path=customXml/_rels/item7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4.xml"/></Relationships>
</file>

<file path=customXml/_rels/item7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5.xml"/></Relationships>
</file>

<file path=customXml/_rels/item7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6.xml"/></Relationships>
</file>

<file path=customXml/_rels/item7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7.xml"/></Relationships>
</file>

<file path=customXml/_rels/item7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8.xml"/></Relationships>
</file>

<file path=customXml/_rels/item7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9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0.xml"/></Relationships>
</file>

<file path=customXml/_rels/item7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1.xml"/></Relationships>
</file>

<file path=customXml/_rels/item7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2.xml"/></Relationships>
</file>

<file path=customXml/_rels/item7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3.xml"/></Relationships>
</file>

<file path=customXml/_rels/item7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4.xml"/></Relationships>
</file>

<file path=customXml/_rels/item7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5.xml"/></Relationships>
</file>

<file path=customXml/_rels/item7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6.xml"/></Relationships>
</file>

<file path=customXml/_rels/item7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7.xml"/></Relationships>
</file>

<file path=customXml/_rels/item7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8.xml"/></Relationships>
</file>

<file path=customXml/_rels/item7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9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7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0.xml"/></Relationships>
</file>

<file path=customXml/_rels/item7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1.xml"/></Relationships>
</file>

<file path=customXml/_rels/item7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2.xml"/></Relationships>
</file>

<file path=customXml/_rels/item7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3.xml"/></Relationships>
</file>

<file path=customXml/_rels/item7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4.xml"/></Relationships>
</file>

<file path=customXml/_rels/item7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5.xml"/></Relationships>
</file>

<file path=customXml/_rels/item7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6.xml"/></Relationships>
</file>

<file path=customXml/_rels/item7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7.xml"/></Relationships>
</file>

<file path=customXml/_rels/item7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8.xml"/></Relationships>
</file>

<file path=customXml/_rels/item7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0.xml"/></Relationships>
</file>

<file path=customXml/_rels/item8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1.xml"/></Relationships>
</file>

<file path=customXml/_rels/item8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2.xml"/></Relationships>
</file>

<file path=customXml/_rels/item8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3.xml"/></Relationships>
</file>

<file path=customXml/_rels/item8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4.xml"/></Relationships>
</file>

<file path=customXml/_rels/item8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5.xml"/></Relationships>
</file>

<file path=customXml/_rels/item8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6.xml"/></Relationships>
</file>

<file path=customXml/_rels/item8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7.xml"/></Relationships>
</file>

<file path=customXml/_rels/item8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8.xml"/></Relationships>
</file>

<file path=customXml/_rels/item8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9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0.xml"/></Relationships>
</file>

<file path=customXml/_rels/item8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1.xml"/></Relationships>
</file>

<file path=customXml/_rels/item8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2.xml"/></Relationships>
</file>

<file path=customXml/_rels/item8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3.xml"/></Relationships>
</file>

<file path=customXml/_rels/item8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4.xml"/></Relationships>
</file>

<file path=customXml/_rels/item8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5.xml"/></Relationships>
</file>

<file path=customXml/_rels/item8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6.xml"/></Relationships>
</file>

<file path=customXml/_rels/item8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7.xml"/></Relationships>
</file>

<file path=customXml/_rels/item8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8.xml"/></Relationships>
</file>

<file path=customXml/_rels/item8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9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0.xml"/></Relationships>
</file>

<file path=customXml/_rels/item8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1.xml"/></Relationships>
</file>

<file path=customXml/_rels/item8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2.xml"/></Relationships>
</file>

<file path=customXml/_rels/item8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3.xml"/></Relationships>
</file>

<file path=customXml/_rels/item8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4.xml"/></Relationships>
</file>

<file path=customXml/_rels/item8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5.xml"/></Relationships>
</file>

<file path=customXml/_rels/item8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6.xml"/></Relationships>
</file>

<file path=customXml/_rels/item8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7.xml"/></Relationships>
</file>

<file path=customXml/_rels/item8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8.xml"/></Relationships>
</file>

<file path=customXml/_rels/item8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9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0.xml"/></Relationships>
</file>

<file path=customXml/_rels/item8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1.xml"/></Relationships>
</file>

<file path=customXml/_rels/item8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2.xml"/></Relationships>
</file>

<file path=customXml/_rels/item8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3.xml"/></Relationships>
</file>

<file path=customXml/_rels/item8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4.xml"/></Relationships>
</file>

<file path=customXml/_rels/item8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5.xml"/></Relationships>
</file>

<file path=customXml/_rels/item8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6.xml"/></Relationships>
</file>

<file path=customXml/_rels/item8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7.xml"/></Relationships>
</file>

<file path=customXml/_rels/item8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8.xml"/></Relationships>
</file>

<file path=customXml/_rels/item8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9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0.xml"/></Relationships>
</file>

<file path=customXml/_rels/item8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1.xml"/></Relationships>
</file>

<file path=customXml/_rels/item8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2.xml"/></Relationships>
</file>

<file path=customXml/_rels/item8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3.xml"/></Relationships>
</file>

<file path=customXml/_rels/item8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4.xml"/></Relationships>
</file>

<file path=customXml/_rels/item8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5.xml"/></Relationships>
</file>

<file path=customXml/_rels/item8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6.xml"/></Relationships>
</file>

<file path=customXml/_rels/item8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7.xml"/></Relationships>
</file>

<file path=customXml/_rels/item8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8.xml"/></Relationships>
</file>

<file path=customXml/_rels/item8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9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0.xml"/></Relationships>
</file>

<file path=customXml/_rels/item8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1.xml"/></Relationships>
</file>

<file path=customXml/_rels/item8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2.xml"/></Relationships>
</file>

<file path=customXml/_rels/item8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3.xml"/></Relationships>
</file>

<file path=customXml/_rels/item8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4.xml"/></Relationships>
</file>

<file path=customXml/_rels/item8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5.xml"/></Relationships>
</file>

<file path=customXml/_rels/item8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6.xml"/></Relationships>
</file>

<file path=customXml/_rels/item8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7.xml"/></Relationships>
</file>

<file path=customXml/_rels/item8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8.xml"/></Relationships>
</file>

<file path=customXml/_rels/item8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9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0.xml"/></Relationships>
</file>

<file path=customXml/_rels/item8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1.xml"/></Relationships>
</file>

<file path=customXml/_rels/item8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2.xml"/></Relationships>
</file>

<file path=customXml/_rels/item8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3.xml"/></Relationships>
</file>

<file path=customXml/_rels/item8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4.xml"/></Relationships>
</file>

<file path=customXml/_rels/item8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5.xml"/></Relationships>
</file>

<file path=customXml/_rels/item8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6.xml"/></Relationships>
</file>

<file path=customXml/_rels/item8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7.xml"/></Relationships>
</file>

<file path=customXml/_rels/item8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8.xml"/></Relationships>
</file>

<file path=customXml/_rels/item8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9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0.xml"/></Relationships>
</file>

<file path=customXml/_rels/item8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1.xml"/></Relationships>
</file>

<file path=customXml/_rels/item8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2.xml"/></Relationships>
</file>

<file path=customXml/_rels/item8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3.xml"/></Relationships>
</file>

<file path=customXml/_rels/item8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4.xml"/></Relationships>
</file>

<file path=customXml/_rels/item8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5.xml"/></Relationships>
</file>

<file path=customXml/_rels/item8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6.xml"/></Relationships>
</file>

<file path=customXml/_rels/item8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7.xml"/></Relationships>
</file>

<file path=customXml/_rels/item8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8.xml"/></Relationships>
</file>

<file path=customXml/_rels/item8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9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0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_rels/item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6.xml"/></Relationships>
</file>

<file path=customXml/_rels/item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7.xml"/></Relationships>
</file>

<file path=customXml/_rels/item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8.xml"/></Relationships>
</file>

<file path=customXml/_rels/item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9.xml"/></Relationships>
</file>

<file path=customXml/item1.xml><?xml version="1.0" encoding="utf-8"?>
<CustomerInfo>
  <UserName>ASUS</UserName>
  <CompanyName/>
  <MachineID>WL</MachineID>
  <ToolID>lgIjAAAASrE=</ToolID>
  <Data><![CDATA[bGdJakFBQUFTckU9]]></Data>
</CustomerInfo>
</file>

<file path=customXml/item10.xml><?xml version="1.0" encoding="utf-8"?>
<CustomerInfo>
  <UserName>ASUS</UserName>
  <CompanyName/>
  <MachineID>WL</MachineID>
  <ToolID>lgIjAAAASrE=</ToolID>
  <Data><![CDATA[bGdJakFBQUFTckU9]]></Data>
</CustomerInfo>
</file>

<file path=customXml/item100.xml><?xml version="1.0" encoding="utf-8"?>
<CustomerInfo>
  <UserName>ASUS</UserName>
  <CompanyName/>
  <MachineID>WL</MachineID>
  <ToolID>lgIjAAAASrE=</ToolID>
  <Data><![CDATA[bGdJakFBQUFTckU9]]></Data>
</CustomerInfo>
</file>

<file path=customXml/item101.xml><?xml version="1.0" encoding="utf-8"?>
<CustomerInfo>
  <UserName>ASUS</UserName>
  <CompanyName/>
  <MachineID>WL</MachineID>
  <ToolID>lgIjAAAASrE=</ToolID>
  <Data><![CDATA[bGdJakFBQUFTckU9]]></Data>
</CustomerInfo>
</file>

<file path=customXml/item102.xml><?xml version="1.0" encoding="utf-8"?>
<CustomerInfo>
  <UserName>ASUS</UserName>
  <CompanyName/>
  <MachineID>WL</MachineID>
  <ToolID>lgIjAAAASrE=</ToolID>
  <Data><![CDATA[bGdJakFBQUFTckU9]]></Data>
</CustomerInfo>
</file>

<file path=customXml/item103.xml><?xml version="1.0" encoding="utf-8"?>
<CustomerInfo>
  <UserName>ASUS</UserName>
  <CompanyName/>
  <MachineID>WL</MachineID>
  <ToolID>lgIjAAAASrE=</ToolID>
  <Data><![CDATA[bGdJakFBQUFTckU9]]></Data>
</CustomerInfo>
</file>

<file path=customXml/item104.xml><?xml version="1.0" encoding="utf-8"?>
<CustomerInfo>
  <UserName>ASUS</UserName>
  <CompanyName/>
  <MachineID>WL</MachineID>
  <ToolID>lgIjAAAASrE=</ToolID>
  <Data><![CDATA[bGdJakFBQUFTckU9]]></Data>
</CustomerInfo>
</file>

<file path=customXml/item105.xml><?xml version="1.0" encoding="utf-8"?>
<CustomerInfo>
  <UserName>ASUS</UserName>
  <CompanyName/>
  <MachineID>WL</MachineID>
  <ToolID>lgIjAAAASrE=</ToolID>
  <Data><![CDATA[bGdJakFBQUFTckU9]]></Data>
</CustomerInfo>
</file>

<file path=customXml/item106.xml><?xml version="1.0" encoding="utf-8"?>
<CustomerInfo>
  <UserName>ASUS</UserName>
  <CompanyName/>
  <MachineID>WL</MachineID>
  <ToolID>lgIjAAAASrE=</ToolID>
  <Data><![CDATA[bGdJakFBQUFTckU9]]></Data>
</CustomerInfo>
</file>

<file path=customXml/item107.xml><?xml version="1.0" encoding="utf-8"?>
<CustomerInfo>
  <UserName>ASUS</UserName>
  <CompanyName/>
  <MachineID>WL</MachineID>
  <ToolID>lgIjAAAASrE=</ToolID>
  <Data><![CDATA[bGdJakFBQUFTckU9]]></Data>
</CustomerInfo>
</file>

<file path=customXml/item108.xml><?xml version="1.0" encoding="utf-8"?>
<CustomerInfo>
  <UserName>ASUS</UserName>
  <CompanyName/>
  <MachineID>WL</MachineID>
  <ToolID>lgIjAAAASrE=</ToolID>
  <Data><![CDATA[bGdJakFBQUFTckU9]]></Data>
</CustomerInfo>
</file>

<file path=customXml/item109.xml><?xml version="1.0" encoding="utf-8"?>
<CustomerInfo>
  <UserName>ASUS</UserName>
  <CompanyName/>
  <MachineID>WL</MachineID>
  <ToolID>lgIjAAAASrE=</ToolID>
  <Data><![CDATA[bGdJakFBQUFTckU9]]></Data>
</CustomerInfo>
</file>

<file path=customXml/item11.xml><?xml version="1.0" encoding="utf-8"?>
<CustomerInfo>
  <UserName>ASUS</UserName>
  <CompanyName/>
  <MachineID>WL</MachineID>
  <ToolID>lgIjAAAASrE=</ToolID>
  <Data><![CDATA[bGdJakFBQUFTckU9]]></Data>
</CustomerInfo>
</file>

<file path=customXml/item110.xml><?xml version="1.0" encoding="utf-8"?>
<CustomerInfo>
  <UserName>ASUS</UserName>
  <CompanyName/>
  <MachineID>WL</MachineID>
  <ToolID>lgIjAAAASrE=</ToolID>
  <Data><![CDATA[bGdJakFBQUFTckU9]]></Data>
</CustomerInfo>
</file>

<file path=customXml/item111.xml><?xml version="1.0" encoding="utf-8"?>
<CustomerInfo>
  <UserName>ASUS</UserName>
  <CompanyName/>
  <MachineID>WL</MachineID>
  <ToolID>lgIjAAAASrE=</ToolID>
  <Data><![CDATA[bGdJakFBQUFTckU9]]></Data>
</CustomerInfo>
</file>

<file path=customXml/item112.xml><?xml version="1.0" encoding="utf-8"?>
<CustomerInfo>
  <UserName>ASUS</UserName>
  <CompanyName/>
  <MachineID>WL</MachineID>
  <ToolID>lgIjAAAASrE=</ToolID>
  <Data><![CDATA[bGdJakFBQUFTckU9]]></Data>
</CustomerInfo>
</file>

<file path=customXml/item113.xml><?xml version="1.0" encoding="utf-8"?>
<CustomerInfo>
  <UserName>ASUS</UserName>
  <CompanyName/>
  <MachineID>WL</MachineID>
  <ToolID>lgIjAAAASrE=</ToolID>
  <Data><![CDATA[bGdJakFBQUFTckU9]]></Data>
</CustomerInfo>
</file>

<file path=customXml/item114.xml><?xml version="1.0" encoding="utf-8"?>
<CustomerInfo>
  <UserName>ASUS</UserName>
  <CompanyName/>
  <MachineID>WL</MachineID>
  <ToolID>lgIjAAAASrE=</ToolID>
  <Data><![CDATA[bGdJakFBQUFTckU9]]></Data>
</CustomerInfo>
</file>

<file path=customXml/item115.xml><?xml version="1.0" encoding="utf-8"?>
<CustomerInfo>
  <UserName>ASUS</UserName>
  <CompanyName/>
  <MachineID>WL</MachineID>
  <ToolID>lgIjAAAASrE=</ToolID>
  <Data><![CDATA[bGdJakFBQUFTckU9]]></Data>
</CustomerInfo>
</file>

<file path=customXml/item116.xml><?xml version="1.0" encoding="utf-8"?>
<CustomerInfo>
  <UserName>ASUS</UserName>
  <CompanyName/>
  <MachineID>WL</MachineID>
  <ToolID>lgIjAAAASrE=</ToolID>
  <Data><![CDATA[bGdJakFBQUFTckU9]]></Data>
</CustomerInfo>
</file>

<file path=customXml/item117.xml><?xml version="1.0" encoding="utf-8"?>
<CustomerInfo>
  <UserName>ASUS</UserName>
  <CompanyName/>
  <MachineID>WL</MachineID>
  <ToolID>lgIjAAAASrE=</ToolID>
  <Data><![CDATA[bGdJakFBQUFTckU9]]></Data>
</CustomerInfo>
</file>

<file path=customXml/item118.xml><?xml version="1.0" encoding="utf-8"?>
<CustomerInfo>
  <UserName>ASUS</UserName>
  <CompanyName/>
  <MachineID>WL</MachineID>
  <ToolID>lgIjAAAASrE=</ToolID>
  <Data><![CDATA[bGdJakFBQUFTckU9]]></Data>
</CustomerInfo>
</file>

<file path=customXml/item119.xml><?xml version="1.0" encoding="utf-8"?>
<CustomerInfo>
  <UserName>ASUS</UserName>
  <CompanyName/>
  <MachineID>WL</MachineID>
  <ToolID>lgIjAAAASrE=</ToolID>
  <Data><![CDATA[bGdJakFBQUFTckU9]]></Data>
</CustomerInfo>
</file>

<file path=customXml/item12.xml><?xml version="1.0" encoding="utf-8"?>
<CustomerInfo>
  <UserName>ASUS</UserName>
  <CompanyName/>
  <MachineID>WL</MachineID>
  <ToolID>lgIjAAAASrE=</ToolID>
  <Data><![CDATA[bGdJakFBQUFTckU9]]></Data>
</CustomerInfo>
</file>

<file path=customXml/item120.xml><?xml version="1.0" encoding="utf-8"?>
<CustomerInfo>
  <UserName>ASUS</UserName>
  <CompanyName/>
  <MachineID>WL</MachineID>
  <ToolID>lgIjAAAASrE=</ToolID>
  <Data><![CDATA[bGdJakFBQUFTckU9]]></Data>
</CustomerInfo>
</file>

<file path=customXml/item121.xml><?xml version="1.0" encoding="utf-8"?>
<CustomerInfo>
  <UserName>ASUS</UserName>
  <CompanyName/>
  <MachineID>WL</MachineID>
  <ToolID>lgIjAAAASrE=</ToolID>
  <Data><![CDATA[bGdJakFBQUFTckU9]]></Data>
</CustomerInfo>
</file>

<file path=customXml/item122.xml><?xml version="1.0" encoding="utf-8"?>
<CustomerInfo>
  <UserName>ASUS</UserName>
  <CompanyName/>
  <MachineID>WL</MachineID>
  <ToolID>lgIjAAAASrE=</ToolID>
  <Data><![CDATA[bGdJakFBQUFTckU9]]></Data>
</CustomerInfo>
</file>

<file path=customXml/item123.xml><?xml version="1.0" encoding="utf-8"?>
<CustomerInfo>
  <UserName>ASUS</UserName>
  <CompanyName/>
  <MachineID>WL</MachineID>
  <ToolID>lgIjAAAASrE=</ToolID>
  <Data><![CDATA[bGdJakFBQUFTckU9]]></Data>
</CustomerInfo>
</file>

<file path=customXml/item124.xml><?xml version="1.0" encoding="utf-8"?>
<CustomerInfo>
  <UserName>ASUS</UserName>
  <CompanyName/>
  <MachineID>WL</MachineID>
  <ToolID>lgIjAAAASrE=</ToolID>
  <Data><![CDATA[bGdJakFBQUFTckU9]]></Data>
</CustomerInfo>
</file>

<file path=customXml/item125.xml><?xml version="1.0" encoding="utf-8"?>
<CustomerInfo>
  <UserName>ASUS</UserName>
  <CompanyName/>
  <MachineID>WL</MachineID>
  <ToolID>lgIjAAAASrE=</ToolID>
  <Data><![CDATA[bGdJakFBQUFTckU9]]></Data>
</CustomerInfo>
</file>

<file path=customXml/item126.xml><?xml version="1.0" encoding="utf-8"?>
<CustomerInfo>
  <UserName>ASUS</UserName>
  <CompanyName/>
  <MachineID>WL</MachineID>
  <ToolID>lgIjAAAASrE=</ToolID>
  <Data><![CDATA[bGdJakFBQUFTckU9]]></Data>
</CustomerInfo>
</file>

<file path=customXml/item127.xml><?xml version="1.0" encoding="utf-8"?>
<CustomerInfo>
  <UserName>ASUS</UserName>
  <CompanyName/>
  <MachineID>WL</MachineID>
  <ToolID>lgIjAAAASrE=</ToolID>
  <Data><![CDATA[bGdJakFBQUFTckU9]]></Data>
</CustomerInfo>
</file>

<file path=customXml/item128.xml><?xml version="1.0" encoding="utf-8"?>
<CustomerInfo>
  <UserName>ASUS</UserName>
  <CompanyName/>
  <MachineID>WL</MachineID>
  <ToolID>lgIjAAAASrE=</ToolID>
  <Data><![CDATA[bGdJakFBQUFTckU9]]></Data>
</CustomerInfo>
</file>

<file path=customXml/item129.xml><?xml version="1.0" encoding="utf-8"?>
<CustomerInfo>
  <UserName>ASUS</UserName>
  <CompanyName/>
  <MachineID>WL</MachineID>
  <ToolID>lgIjAAAASrE=</ToolID>
  <Data><![CDATA[bGdJakFBQUFTckU9]]></Data>
</CustomerInfo>
</file>

<file path=customXml/item13.xml><?xml version="1.0" encoding="utf-8"?>
<CustomerInfo>
  <UserName>ASUS</UserName>
  <CompanyName/>
  <MachineID>WL</MachineID>
  <ToolID>lgIjAAAASrE=</ToolID>
  <Data><![CDATA[bGdJakFBQUFTckU9]]></Data>
</CustomerInfo>
</file>

<file path=customXml/item130.xml><?xml version="1.0" encoding="utf-8"?>
<CustomerInfo>
  <UserName>ASUS</UserName>
  <CompanyName/>
  <MachineID>WL</MachineID>
  <ToolID>lgIjAAAASrE=</ToolID>
  <Data><![CDATA[bGdJakFBQUFTckU9]]></Data>
</CustomerInfo>
</file>

<file path=customXml/item131.xml><?xml version="1.0" encoding="utf-8"?>
<CustomerInfo>
  <UserName>ASUS</UserName>
  <CompanyName/>
  <MachineID>WL</MachineID>
  <ToolID>lgIjAAAASrE=</ToolID>
  <Data><![CDATA[bGdJakFBQUFTckU9]]></Data>
</CustomerInfo>
</file>

<file path=customXml/item132.xml><?xml version="1.0" encoding="utf-8"?>
<CustomerInfo>
  <UserName>ASUS</UserName>
  <CompanyName/>
  <MachineID>WL</MachineID>
  <ToolID>lgIjAAAASrE=</ToolID>
  <Data><![CDATA[bGdJakFBQUFTckU9]]></Data>
</CustomerInfo>
</file>

<file path=customXml/item133.xml><?xml version="1.0" encoding="utf-8"?>
<CustomerInfo>
  <UserName>ASUS</UserName>
  <CompanyName/>
  <MachineID>WL</MachineID>
  <ToolID>lgIjAAAASrE=</ToolID>
  <Data><![CDATA[bGdJakFBQUFTckU9]]></Data>
</CustomerInfo>
</file>

<file path=customXml/item134.xml><?xml version="1.0" encoding="utf-8"?>
<CustomerInfo>
  <UserName>ASUS</UserName>
  <CompanyName/>
  <MachineID>WL</MachineID>
  <ToolID>lgIjAAAASrE=</ToolID>
  <Data><![CDATA[bGdJakFBQUFTckU9]]></Data>
</CustomerInfo>
</file>

<file path=customXml/item135.xml><?xml version="1.0" encoding="utf-8"?>
<CustomerInfo>
  <UserName>ASUS</UserName>
  <CompanyName/>
  <MachineID>WL</MachineID>
  <ToolID>lgIjAAAASrE=</ToolID>
  <Data><![CDATA[bGdJakFBQUFTckU9]]></Data>
</CustomerInfo>
</file>

<file path=customXml/item136.xml><?xml version="1.0" encoding="utf-8"?>
<CustomerInfo>
  <UserName>ASUS</UserName>
  <CompanyName/>
  <MachineID>WL</MachineID>
  <ToolID>lgIjAAAASrE=</ToolID>
  <Data><![CDATA[bGdJakFBQUFTckU9]]></Data>
</CustomerInfo>
</file>

<file path=customXml/item137.xml><?xml version="1.0" encoding="utf-8"?>
<CustomerInfo>
  <UserName>ASUS</UserName>
  <CompanyName/>
  <MachineID>WL</MachineID>
  <ToolID>lgIjAAAASrE=</ToolID>
  <Data><![CDATA[bGdJakFBQUFTckU9]]></Data>
</CustomerInfo>
</file>

<file path=customXml/item138.xml><?xml version="1.0" encoding="utf-8"?>
<CustomerInfo>
  <UserName>ASUS</UserName>
  <CompanyName/>
  <MachineID>WL</MachineID>
  <ToolID>lgIjAAAASrE=</ToolID>
  <Data><![CDATA[bGdJakFBQUFTckU9]]></Data>
</CustomerInfo>
</file>

<file path=customXml/item139.xml><?xml version="1.0" encoding="utf-8"?>
<CustomerInfo>
  <UserName>ASUS</UserName>
  <CompanyName/>
  <MachineID>WL</MachineID>
  <ToolID>lgIjAAAASrE=</ToolID>
  <Data><![CDATA[bGdJakFBQUFTckU9]]></Data>
</CustomerInfo>
</file>

<file path=customXml/item14.xml><?xml version="1.0" encoding="utf-8"?>
<CustomerInfo>
  <UserName>ASUS</UserName>
  <CompanyName/>
  <MachineID>WL</MachineID>
  <ToolID>lgIjAAAASrE=</ToolID>
  <Data><![CDATA[bGdJakFBQUFTckU9]]></Data>
</CustomerInfo>
</file>

<file path=customXml/item140.xml><?xml version="1.0" encoding="utf-8"?>
<CustomerInfo>
  <UserName>ASUS</UserName>
  <CompanyName/>
  <MachineID>WL</MachineID>
  <ToolID>lgIjAAAASrE=</ToolID>
  <Data><![CDATA[bGdJakFBQUFTckU9]]></Data>
</CustomerInfo>
</file>

<file path=customXml/item141.xml><?xml version="1.0" encoding="utf-8"?>
<CustomerInfo>
  <UserName>ASUS</UserName>
  <CompanyName/>
  <MachineID>WL</MachineID>
  <ToolID>lgIjAAAASrE=</ToolID>
  <Data><![CDATA[bGdJakFBQUFTckU9]]></Data>
</CustomerInfo>
</file>

<file path=customXml/item142.xml><?xml version="1.0" encoding="utf-8"?>
<CustomerInfo>
  <UserName>ASUS</UserName>
  <CompanyName/>
  <MachineID>WL</MachineID>
  <ToolID>lgIjAAAASrE=</ToolID>
  <Data><![CDATA[bGdJakFBQUFTckU9]]></Data>
</CustomerInfo>
</file>

<file path=customXml/item143.xml><?xml version="1.0" encoding="utf-8"?>
<CustomerInfo>
  <UserName>ASUS</UserName>
  <CompanyName/>
  <MachineID>WL</MachineID>
  <ToolID>lgIjAAAASrE=</ToolID>
  <Data><![CDATA[bGdJakFBQUFTckU9]]></Data>
</CustomerInfo>
</file>

<file path=customXml/item144.xml><?xml version="1.0" encoding="utf-8"?>
<CustomerInfo>
  <UserName>ASUS</UserName>
  <CompanyName/>
  <MachineID>WL</MachineID>
  <ToolID>lgIjAAAASrE=</ToolID>
  <Data><![CDATA[bGdJakFBQUFTckU9]]></Data>
</CustomerInfo>
</file>

<file path=customXml/item145.xml><?xml version="1.0" encoding="utf-8"?>
<CustomerInfo>
  <UserName>ASUS</UserName>
  <CompanyName/>
  <MachineID>WL</MachineID>
  <ToolID>lgIjAAAASrE=</ToolID>
  <Data><![CDATA[bGdJakFBQUFTckU9]]></Data>
</CustomerInfo>
</file>

<file path=customXml/item146.xml><?xml version="1.0" encoding="utf-8"?>
<CustomerInfo>
  <UserName>ASUS</UserName>
  <CompanyName/>
  <MachineID>WL</MachineID>
  <ToolID>lgIjAAAASrE=</ToolID>
  <Data><![CDATA[bGdJakFBQUFTckU9]]></Data>
</CustomerInfo>
</file>

<file path=customXml/item147.xml><?xml version="1.0" encoding="utf-8"?>
<CustomerInfo>
  <UserName>ASUS</UserName>
  <CompanyName/>
  <MachineID>WL</MachineID>
  <ToolID>lgIjAAAASrE=</ToolID>
  <Data><![CDATA[bGdJakFBQUFTckU9]]></Data>
</CustomerInfo>
</file>

<file path=customXml/item148.xml><?xml version="1.0" encoding="utf-8"?>
<CustomerInfo>
  <UserName>ASUS</UserName>
  <CompanyName/>
  <MachineID>WL</MachineID>
  <ToolID>lgIjAAAASrE=</ToolID>
  <Data><![CDATA[bGdJakFBQUFTckU9]]></Data>
</CustomerInfo>
</file>

<file path=customXml/item149.xml><?xml version="1.0" encoding="utf-8"?>
<CustomerInfo>
  <UserName>ASUS</UserName>
  <CompanyName/>
  <MachineID>WL</MachineID>
  <ToolID>lgIjAAAASrE=</ToolID>
  <Data><![CDATA[bGdJakFBQUFTckU9]]></Data>
</CustomerInfo>
</file>

<file path=customXml/item15.xml><?xml version="1.0" encoding="utf-8"?>
<CustomerInfo>
  <UserName>ASUS</UserName>
  <CompanyName/>
  <MachineID>WL</MachineID>
  <ToolID>lgIjAAAASrE=</ToolID>
  <Data><![CDATA[bGdJakFBQUFTckU9]]></Data>
</CustomerInfo>
</file>

<file path=customXml/item150.xml><?xml version="1.0" encoding="utf-8"?>
<CustomerInfo>
  <UserName>ASUS</UserName>
  <CompanyName/>
  <MachineID>WL</MachineID>
  <ToolID>lgIjAAAASrE=</ToolID>
  <Data><![CDATA[bGdJakFBQUFTckU9]]></Data>
</CustomerInfo>
</file>

<file path=customXml/item151.xml><?xml version="1.0" encoding="utf-8"?>
<CustomerInfo>
  <UserName>ASUS</UserName>
  <CompanyName/>
  <MachineID>WL</MachineID>
  <ToolID>lgIjAAAASrE=</ToolID>
  <Data><![CDATA[bGdJakFBQUFTckU9]]></Data>
</CustomerInfo>
</file>

<file path=customXml/item152.xml><?xml version="1.0" encoding="utf-8"?>
<CustomerInfo>
  <UserName>ASUS</UserName>
  <CompanyName/>
  <MachineID>WL</MachineID>
  <ToolID>lgIjAAAASrE=</ToolID>
  <Data><![CDATA[bGdJakFBQUFTckU9]]></Data>
</CustomerInfo>
</file>

<file path=customXml/item153.xml><?xml version="1.0" encoding="utf-8"?>
<CustomerInfo>
  <UserName>ASUS</UserName>
  <CompanyName/>
  <MachineID>WL</MachineID>
  <ToolID>lgIjAAAASrE=</ToolID>
  <Data><![CDATA[bGdJakFBQUFTckU9]]></Data>
</CustomerInfo>
</file>

<file path=customXml/item154.xml><?xml version="1.0" encoding="utf-8"?>
<CustomerInfo>
  <UserName>ASUS</UserName>
  <CompanyName/>
  <MachineID>WL</MachineID>
  <ToolID>lgIjAAAASrE=</ToolID>
  <Data><![CDATA[bGdJakFBQUFTckU9]]></Data>
</CustomerInfo>
</file>

<file path=customXml/item155.xml><?xml version="1.0" encoding="utf-8"?>
<CustomerInfo>
  <UserName>ASUS</UserName>
  <CompanyName/>
  <MachineID>WL</MachineID>
  <ToolID>lgIjAAAASrE=</ToolID>
  <Data><![CDATA[bGdJakFBQUFTckU9]]></Data>
</CustomerInfo>
</file>

<file path=customXml/item156.xml><?xml version="1.0" encoding="utf-8"?>
<CustomerInfo>
  <UserName>ASUS</UserName>
  <CompanyName/>
  <MachineID>WL</MachineID>
  <ToolID>lgIjAAAASrE=</ToolID>
  <Data><![CDATA[bGdJakFBQUFTckU9]]></Data>
</CustomerInfo>
</file>

<file path=customXml/item157.xml><?xml version="1.0" encoding="utf-8"?>
<CustomerInfo>
  <UserName>ASUS</UserName>
  <CompanyName/>
  <MachineID>WL</MachineID>
  <ToolID>lgIjAAAASrE=</ToolID>
  <Data><![CDATA[bGdJakFBQUFTckU9]]></Data>
</CustomerInfo>
</file>

<file path=customXml/item158.xml><?xml version="1.0" encoding="utf-8"?>
<CustomerInfo>
  <UserName>ASUS</UserName>
  <CompanyName/>
  <MachineID>WL</MachineID>
  <ToolID>lgIjAAAASrE=</ToolID>
  <Data><![CDATA[bGdJakFBQUFTckU9]]></Data>
</CustomerInfo>
</file>

<file path=customXml/item159.xml><?xml version="1.0" encoding="utf-8"?>
<CustomerInfo>
  <UserName>ASUS</UserName>
  <CompanyName/>
  <MachineID>WL</MachineID>
  <ToolID>lgIjAAAASrE=</ToolID>
  <Data><![CDATA[bGdJakFBQUFTckU9]]></Data>
</CustomerInfo>
</file>

<file path=customXml/item16.xml><?xml version="1.0" encoding="utf-8"?>
<CustomerInfo>
  <UserName>ASUS</UserName>
  <CompanyName/>
  <MachineID>WL</MachineID>
  <ToolID>lgIjAAAASrE=</ToolID>
  <Data><![CDATA[bGdJakFBQUFTckU9]]></Data>
</CustomerInfo>
</file>

<file path=customXml/item160.xml><?xml version="1.0" encoding="utf-8"?>
<CustomerInfo>
  <UserName>ASUS</UserName>
  <CompanyName/>
  <MachineID>WL</MachineID>
  <ToolID>lgIjAAAASrE=</ToolID>
  <Data><![CDATA[bGdJakFBQUFTckU9]]></Data>
</CustomerInfo>
</file>

<file path=customXml/item161.xml><?xml version="1.0" encoding="utf-8"?>
<CustomerInfo>
  <UserName>ASUS</UserName>
  <CompanyName/>
  <MachineID>WL</MachineID>
  <ToolID>lgIjAAAASrE=</ToolID>
  <Data><![CDATA[bGdJakFBQUFTckU9]]></Data>
</CustomerInfo>
</file>

<file path=customXml/item162.xml><?xml version="1.0" encoding="utf-8"?>
<CustomerInfo>
  <UserName>ASUS</UserName>
  <CompanyName/>
  <MachineID>WL</MachineID>
  <ToolID>lgIjAAAASrE=</ToolID>
  <Data><![CDATA[bGdJakFBQUFTckU9]]></Data>
</CustomerInfo>
</file>

<file path=customXml/item163.xml><?xml version="1.0" encoding="utf-8"?>
<CustomerInfo>
  <UserName>ASUS</UserName>
  <CompanyName/>
  <MachineID>WL</MachineID>
  <ToolID>lgIjAAAASrE=</ToolID>
  <Data><![CDATA[bGdJakFBQUFTckU9]]></Data>
</CustomerInfo>
</file>

<file path=customXml/item164.xml><?xml version="1.0" encoding="utf-8"?>
<CustomerInfo>
  <UserName>ASUS</UserName>
  <CompanyName/>
  <MachineID>WL</MachineID>
  <ToolID>lgIjAAAASrE=</ToolID>
  <Data><![CDATA[bGdJakFBQUFTckU9]]></Data>
</CustomerInfo>
</file>

<file path=customXml/item165.xml><?xml version="1.0" encoding="utf-8"?>
<CustomerInfo>
  <UserName>ASUS</UserName>
  <CompanyName/>
  <MachineID>WL</MachineID>
  <ToolID>lgIjAAAASrE=</ToolID>
  <Data><![CDATA[bGdJakFBQUFTckU9]]></Data>
</CustomerInfo>
</file>

<file path=customXml/item166.xml><?xml version="1.0" encoding="utf-8"?>
<CustomerInfo>
  <UserName>ASUS</UserName>
  <CompanyName/>
  <MachineID>WL</MachineID>
  <ToolID>lgIjAAAASrE=</ToolID>
  <Data><![CDATA[bGdJakFBQUFTckU9]]></Data>
</CustomerInfo>
</file>

<file path=customXml/item167.xml><?xml version="1.0" encoding="utf-8"?>
<CustomerInfo>
  <UserName>ASUS</UserName>
  <CompanyName/>
  <MachineID>WL</MachineID>
  <ToolID>lgIjAAAASrE=</ToolID>
  <Data><![CDATA[bGdJakFBQUFTckU9]]></Data>
</CustomerInfo>
</file>

<file path=customXml/item168.xml><?xml version="1.0" encoding="utf-8"?>
<CustomerInfo>
  <UserName>ASUS</UserName>
  <CompanyName/>
  <MachineID>WL</MachineID>
  <ToolID>lgIjAAAASrE=</ToolID>
  <Data><![CDATA[bGdJakFBQUFTckU9]]></Data>
</CustomerInfo>
</file>

<file path=customXml/item169.xml><?xml version="1.0" encoding="utf-8"?>
<CustomerInfo>
  <UserName>ASUS</UserName>
  <CompanyName/>
  <MachineID>WL</MachineID>
  <ToolID>lgIjAAAASrE=</ToolID>
  <Data><![CDATA[bGdJakFBQUFTckU9]]></Data>
</CustomerInfo>
</file>

<file path=customXml/item17.xml><?xml version="1.0" encoding="utf-8"?>
<CustomerInfo>
  <UserName>ASUS</UserName>
  <CompanyName/>
  <MachineID>WL</MachineID>
  <ToolID>lgIjAAAASrE=</ToolID>
  <Data><![CDATA[bGdJakFBQUFTckU9]]></Data>
</CustomerInfo>
</file>

<file path=customXml/item170.xml><?xml version="1.0" encoding="utf-8"?>
<CustomerInfo>
  <UserName>ASUS</UserName>
  <CompanyName/>
  <MachineID>WL</MachineID>
  <ToolID>lgIjAAAASrE=</ToolID>
  <Data><![CDATA[bGdJakFBQUFTckU9]]></Data>
</CustomerInfo>
</file>

<file path=customXml/item171.xml><?xml version="1.0" encoding="utf-8"?>
<CustomerInfo>
  <UserName>ASUS</UserName>
  <CompanyName/>
  <MachineID>WL</MachineID>
  <ToolID>lgIjAAAASrE=</ToolID>
  <Data><![CDATA[bGdJakFBQUFTckU9]]></Data>
</CustomerInfo>
</file>

<file path=customXml/item172.xml><?xml version="1.0" encoding="utf-8"?>
<CustomerInfo>
  <UserName>ASUS</UserName>
  <CompanyName/>
  <MachineID>WL</MachineID>
  <ToolID>lgIjAAAASrE=</ToolID>
  <Data><![CDATA[bGdJakFBQUFTckU9]]></Data>
</CustomerInfo>
</file>

<file path=customXml/item173.xml><?xml version="1.0" encoding="utf-8"?>
<CustomerInfo>
  <UserName>ASUS</UserName>
  <CompanyName/>
  <MachineID>WL</MachineID>
  <ToolID>lgIjAAAASrE=</ToolID>
  <Data><![CDATA[bGdJakFBQUFTckU9]]></Data>
</CustomerInfo>
</file>

<file path=customXml/item174.xml><?xml version="1.0" encoding="utf-8"?>
<CustomerInfo>
  <UserName>ASUS</UserName>
  <CompanyName/>
  <MachineID>WL</MachineID>
  <ToolID>lgIjAAAASrE=</ToolID>
  <Data><![CDATA[bGdJakFBQUFTckU9]]></Data>
</CustomerInfo>
</file>

<file path=customXml/item175.xml><?xml version="1.0" encoding="utf-8"?>
<CustomerInfo>
  <UserName>ASUS</UserName>
  <CompanyName/>
  <MachineID>WL</MachineID>
  <ToolID>lgIjAAAASrE=</ToolID>
  <Data><![CDATA[bGdJakFBQUFTckU9]]></Data>
</CustomerInfo>
</file>

<file path=customXml/item176.xml><?xml version="1.0" encoding="utf-8"?>
<CustomerInfo>
  <UserName>ASUS</UserName>
  <CompanyName/>
  <MachineID>WL</MachineID>
  <ToolID>lgIjAAAASrE=</ToolID>
  <Data><![CDATA[bGdJakFBQUFTckU9]]></Data>
</CustomerInfo>
</file>

<file path=customXml/item177.xml><?xml version="1.0" encoding="utf-8"?>
<CustomerInfo>
  <UserName>ASUS</UserName>
  <CompanyName/>
  <MachineID>WL</MachineID>
  <ToolID>lgIjAAAASrE=</ToolID>
  <Data><![CDATA[bGdJakFBQUFTckU9]]></Data>
</CustomerInfo>
</file>

<file path=customXml/item178.xml><?xml version="1.0" encoding="utf-8"?>
<CustomerInfo>
  <UserName>ASUS</UserName>
  <CompanyName/>
  <MachineID>WL</MachineID>
  <ToolID>lgIjAAAASrE=</ToolID>
  <Data><![CDATA[bGdJakFBQUFTckU9]]></Data>
</CustomerInfo>
</file>

<file path=customXml/item179.xml><?xml version="1.0" encoding="utf-8"?>
<CustomerInfo>
  <UserName>ASUS</UserName>
  <CompanyName/>
  <MachineID>WL</MachineID>
  <ToolID>lgIjAAAASrE=</ToolID>
  <Data><![CDATA[bGdJakFBQUFTckU9]]></Data>
</CustomerInfo>
</file>

<file path=customXml/item18.xml><?xml version="1.0" encoding="utf-8"?>
<CustomerInfo>
  <UserName>ASUS</UserName>
  <CompanyName/>
  <MachineID>WL</MachineID>
  <ToolID>lgIjAAAASrE=</ToolID>
  <Data><![CDATA[bGdJakFBQUFTckU9]]></Data>
</CustomerInfo>
</file>

<file path=customXml/item180.xml><?xml version="1.0" encoding="utf-8"?>
<CustomerInfo>
  <UserName>ASUS</UserName>
  <CompanyName/>
  <MachineID>WL</MachineID>
  <ToolID>lgIjAAAASrE=</ToolID>
  <Data><![CDATA[bGdJakFBQUFTckU9]]></Data>
</CustomerInfo>
</file>

<file path=customXml/item181.xml><?xml version="1.0" encoding="utf-8"?>
<CustomerInfo>
  <UserName>ASUS</UserName>
  <CompanyName/>
  <MachineID>WL</MachineID>
  <ToolID>lgIjAAAASrE=</ToolID>
  <Data><![CDATA[bGdJakFBQUFTckU9]]></Data>
</CustomerInfo>
</file>

<file path=customXml/item182.xml><?xml version="1.0" encoding="utf-8"?>
<CustomerInfo>
  <UserName>ASUS</UserName>
  <CompanyName/>
  <MachineID>WL</MachineID>
  <ToolID>lgIjAAAASrE=</ToolID>
  <Data><![CDATA[bGdJakFBQUFTckU9]]></Data>
</CustomerInfo>
</file>

<file path=customXml/item183.xml><?xml version="1.0" encoding="utf-8"?>
<CustomerInfo>
  <UserName>ASUS</UserName>
  <CompanyName/>
  <MachineID>WL</MachineID>
  <ToolID>lgIjAAAASrE=</ToolID>
  <Data><![CDATA[bGdJakFBQUFTckU9]]></Data>
</CustomerInfo>
</file>

<file path=customXml/item184.xml><?xml version="1.0" encoding="utf-8"?>
<CustomerInfo>
  <UserName>ASUS</UserName>
  <CompanyName/>
  <MachineID>WL</MachineID>
  <ToolID>lgIjAAAASrE=</ToolID>
  <Data><![CDATA[bGdJakFBQUFTckU9]]></Data>
</CustomerInfo>
</file>

<file path=customXml/item185.xml><?xml version="1.0" encoding="utf-8"?>
<CustomerInfo>
  <UserName>ASUS</UserName>
  <CompanyName/>
  <MachineID>WL</MachineID>
  <ToolID>lgIjAAAASrE=</ToolID>
  <Data><![CDATA[bGdJakFBQUFTckU9]]></Data>
</CustomerInfo>
</file>

<file path=customXml/item186.xml><?xml version="1.0" encoding="utf-8"?>
<CustomerInfo>
  <UserName>ASUS</UserName>
  <CompanyName/>
  <MachineID>WL</MachineID>
  <ToolID>lgIjAAAASrE=</ToolID>
  <Data><![CDATA[bGdJakFBQUFTckU9]]></Data>
</CustomerInfo>
</file>

<file path=customXml/item187.xml><?xml version="1.0" encoding="utf-8"?>
<CustomerInfo>
  <UserName>ASUS</UserName>
  <CompanyName/>
  <MachineID>WL</MachineID>
  <ToolID>lgIjAAAASrE=</ToolID>
  <Data><![CDATA[bGdJakFBQUFTckU9]]></Data>
</CustomerInfo>
</file>

<file path=customXml/item188.xml><?xml version="1.0" encoding="utf-8"?>
<CustomerInfo>
  <UserName>ASUS</UserName>
  <CompanyName/>
  <MachineID>WL</MachineID>
  <ToolID>lgIjAAAASrE=</ToolID>
  <Data><![CDATA[bGdJakFBQUFTckU9]]></Data>
</CustomerInfo>
</file>

<file path=customXml/item189.xml><?xml version="1.0" encoding="utf-8"?>
<CustomerInfo>
  <UserName>ASUS</UserName>
  <CompanyName/>
  <MachineID>WL</MachineID>
  <ToolID>lgIjAAAASrE=</ToolID>
  <Data><![CDATA[bGdJakFBQUFTckU9]]></Data>
</CustomerInfo>
</file>

<file path=customXml/item19.xml><?xml version="1.0" encoding="utf-8"?>
<CustomerInfo>
  <UserName>ASUS</UserName>
  <CompanyName/>
  <MachineID>WL</MachineID>
  <ToolID>lgIjAAAASrE=</ToolID>
  <Data><![CDATA[bGdJakFBQUFTckU9]]></Data>
</CustomerInfo>
</file>

<file path=customXml/item190.xml><?xml version="1.0" encoding="utf-8"?>
<CustomerInfo>
  <UserName>ASUS</UserName>
  <CompanyName/>
  <MachineID>WL</MachineID>
  <ToolID>lgIjAAAASrE=</ToolID>
  <Data><![CDATA[bGdJakFBQUFTckU9]]></Data>
</CustomerInfo>
</file>

<file path=customXml/item191.xml><?xml version="1.0" encoding="utf-8"?>
<CustomerInfo>
  <UserName>ASUS</UserName>
  <CompanyName/>
  <MachineID>WL</MachineID>
  <ToolID>lgIjAAAASrE=</ToolID>
  <Data><![CDATA[bGdJakFBQUFTckU9]]></Data>
</CustomerInfo>
</file>

<file path=customXml/item192.xml><?xml version="1.0" encoding="utf-8"?>
<CustomerInfo>
  <UserName>ASUS</UserName>
  <CompanyName/>
  <MachineID>WL</MachineID>
  <ToolID>lgIjAAAASrE=</ToolID>
  <Data><![CDATA[bGdJakFBQUFTckU9]]></Data>
</CustomerInfo>
</file>

<file path=customXml/item193.xml><?xml version="1.0" encoding="utf-8"?>
<CustomerInfo>
  <UserName>ASUS</UserName>
  <CompanyName/>
  <MachineID>WL</MachineID>
  <ToolID>lgIjAAAASrE=</ToolID>
  <Data><![CDATA[bGdJakFBQUFTckU9]]></Data>
</CustomerInfo>
</file>

<file path=customXml/item194.xml><?xml version="1.0" encoding="utf-8"?>
<CustomerInfo>
  <UserName>ASUS</UserName>
  <CompanyName/>
  <MachineID>WL</MachineID>
  <ToolID>lgIjAAAASrE=</ToolID>
  <Data><![CDATA[bGdJakFBQUFTckU9]]></Data>
</CustomerInfo>
</file>

<file path=customXml/item195.xml><?xml version="1.0" encoding="utf-8"?>
<CustomerInfo>
  <UserName>ASUS</UserName>
  <CompanyName/>
  <MachineID>WL</MachineID>
  <ToolID>lgIjAAAASrE=</ToolID>
  <Data><![CDATA[bGdJakFBQUFTckU9]]></Data>
</CustomerInfo>
</file>

<file path=customXml/item196.xml><?xml version="1.0" encoding="utf-8"?>
<CustomerInfo>
  <UserName>ASUS</UserName>
  <CompanyName/>
  <MachineID>WL</MachineID>
  <ToolID>lgIjAAAASrE=</ToolID>
  <Data><![CDATA[bGdJakFBQUFTckU9]]></Data>
</CustomerInfo>
</file>

<file path=customXml/item197.xml><?xml version="1.0" encoding="utf-8"?>
<CustomerInfo>
  <UserName>ASUS</UserName>
  <CompanyName/>
  <MachineID>WL</MachineID>
  <ToolID>lgIjAAAASrE=</ToolID>
  <Data><![CDATA[bGdJakFBQUFTckU9]]></Data>
</CustomerInfo>
</file>

<file path=customXml/item198.xml><?xml version="1.0" encoding="utf-8"?>
<CustomerInfo>
  <UserName>ASUS</UserName>
  <CompanyName/>
  <MachineID>WL</MachineID>
  <ToolID>lgIjAAAASrE=</ToolID>
  <Data><![CDATA[bGdJakFBQUFTckU9]]></Data>
</CustomerInfo>
</file>

<file path=customXml/item199.xml><?xml version="1.0" encoding="utf-8"?>
<CustomerInfo>
  <UserName>ASUS</UserName>
  <CompanyName/>
  <MachineID>WL</MachineID>
  <ToolID>lgIjAAAASrE=</ToolID>
  <Data><![CDATA[bGdJakFBQUFTckU9]]></Data>
</CustomerInfo>
</file>

<file path=customXml/item2.xml><?xml version="1.0" encoding="utf-8"?>
<CustomerInfo>
  <UserName>ASUS</UserName>
  <CompanyName/>
  <MachineID>WL</MachineID>
  <ToolID>lgIjAAAASrE=</ToolID>
  <Data><![CDATA[bGdJakFBQUFTckU9]]></Data>
</CustomerInfo>
</file>

<file path=customXml/item20.xml><?xml version="1.0" encoding="utf-8"?>
<CustomerInfo>
  <UserName>ASUS</UserName>
  <CompanyName/>
  <MachineID>WL</MachineID>
  <ToolID>lgIjAAAASrE=</ToolID>
  <Data><![CDATA[bGdJakFBQUFTckU9]]></Data>
</CustomerInfo>
</file>

<file path=customXml/item200.xml><?xml version="1.0" encoding="utf-8"?>
<CustomerInfo>
  <UserName>ASUS</UserName>
  <CompanyName/>
  <MachineID>WL</MachineID>
  <ToolID>lgIjAAAASrE=</ToolID>
  <Data><![CDATA[bGdJakFBQUFTckU9]]></Data>
</CustomerInfo>
</file>

<file path=customXml/item201.xml><?xml version="1.0" encoding="utf-8"?>
<CustomerInfo>
  <UserName>ASUS</UserName>
  <CompanyName/>
  <MachineID>WL</MachineID>
  <ToolID>lgIjAAAASrE=</ToolID>
  <Data><![CDATA[bGdJakFBQUFTckU9]]></Data>
</CustomerInfo>
</file>

<file path=customXml/item202.xml><?xml version="1.0" encoding="utf-8"?>
<CustomerInfo>
  <UserName>ASUS</UserName>
  <CompanyName/>
  <MachineID>WL</MachineID>
  <ToolID>lgIjAAAASrE=</ToolID>
  <Data><![CDATA[bGdJakFBQUFTckU9]]></Data>
</CustomerInfo>
</file>

<file path=customXml/item203.xml><?xml version="1.0" encoding="utf-8"?>
<CustomerInfo>
  <UserName>ASUS</UserName>
  <CompanyName/>
  <MachineID>WL</MachineID>
  <ToolID>lgIjAAAASrE=</ToolID>
  <Data><![CDATA[bGdJakFBQUFTckU9]]></Data>
</CustomerInfo>
</file>

<file path=customXml/item204.xml><?xml version="1.0" encoding="utf-8"?>
<CustomerInfo>
  <UserName>ASUS</UserName>
  <CompanyName/>
  <MachineID>WL</MachineID>
  <ToolID>lgIjAAAASrE=</ToolID>
  <Data><![CDATA[bGdJakFBQUFTckU9]]></Data>
</CustomerInfo>
</file>

<file path=customXml/item205.xml><?xml version="1.0" encoding="utf-8"?>
<CustomerInfo>
  <UserName>ASUS</UserName>
  <CompanyName/>
  <MachineID>WL</MachineID>
  <ToolID>lgIjAAAASrE=</ToolID>
  <Data><![CDATA[bGdJakFBQUFTckU9]]></Data>
</CustomerInfo>
</file>

<file path=customXml/item206.xml><?xml version="1.0" encoding="utf-8"?>
<CustomerInfo>
  <UserName>ASUS</UserName>
  <CompanyName/>
  <MachineID>WL</MachineID>
  <ToolID>lgIjAAAASrE=</ToolID>
  <Data><![CDATA[bGdJakFBQUFTckU9]]></Data>
</CustomerInfo>
</file>

<file path=customXml/item207.xml><?xml version="1.0" encoding="utf-8"?>
<CustomerInfo>
  <UserName>ASUS</UserName>
  <CompanyName/>
  <MachineID>WL</MachineID>
  <ToolID>lgIjAAAASrE=</ToolID>
  <Data><![CDATA[bGdJakFBQUFTckU9]]></Data>
</CustomerInfo>
</file>

<file path=customXml/item208.xml><?xml version="1.0" encoding="utf-8"?>
<CustomerInfo>
  <UserName>ASUS</UserName>
  <CompanyName/>
  <MachineID>WL</MachineID>
  <ToolID>lgIjAAAASrE=</ToolID>
  <Data><![CDATA[bGdJakFBQUFTckU9]]></Data>
</CustomerInfo>
</file>

<file path=customXml/item209.xml><?xml version="1.0" encoding="utf-8"?>
<CustomerInfo>
  <UserName>ASUS</UserName>
  <CompanyName/>
  <MachineID>WL</MachineID>
  <ToolID>lgIjAAAASrE=</ToolID>
  <Data><![CDATA[bGdJakFBQUFTckU9]]></Data>
</CustomerInfo>
</file>

<file path=customXml/item21.xml><?xml version="1.0" encoding="utf-8"?>
<CustomerInfo>
  <UserName>ASUS</UserName>
  <CompanyName/>
  <MachineID>WL</MachineID>
  <ToolID>lgIjAAAASrE=</ToolID>
  <Data><![CDATA[bGdJakFBQUFTckU9]]></Data>
</CustomerInfo>
</file>

<file path=customXml/item210.xml><?xml version="1.0" encoding="utf-8"?>
<CustomerInfo>
  <UserName>ASUS</UserName>
  <CompanyName/>
  <MachineID>WL</MachineID>
  <ToolID>lgIjAAAASrE=</ToolID>
  <Data><![CDATA[bGdJakFBQUFTckU9]]></Data>
</CustomerInfo>
</file>

<file path=customXml/item211.xml><?xml version="1.0" encoding="utf-8"?>
<CustomerInfo>
  <UserName>ASUS</UserName>
  <CompanyName/>
  <MachineID>WL</MachineID>
  <ToolID>lgIjAAAASrE=</ToolID>
  <Data><![CDATA[bGdJakFBQUFTckU9]]></Data>
</CustomerInfo>
</file>

<file path=customXml/item212.xml><?xml version="1.0" encoding="utf-8"?>
<CustomerInfo>
  <UserName>ASUS</UserName>
  <CompanyName/>
  <MachineID>WL</MachineID>
  <ToolID>lgIjAAAASrE=</ToolID>
  <Data><![CDATA[bGdJakFBQUFTckU9]]></Data>
</CustomerInfo>
</file>

<file path=customXml/item213.xml><?xml version="1.0" encoding="utf-8"?>
<CustomerInfo>
  <UserName>ASUS</UserName>
  <CompanyName/>
  <MachineID>WL</MachineID>
  <ToolID>lgIjAAAASrE=</ToolID>
  <Data><![CDATA[bGdJakFBQUFTckU9]]></Data>
</CustomerInfo>
</file>

<file path=customXml/item214.xml><?xml version="1.0" encoding="utf-8"?>
<CustomerInfo>
  <UserName>ASUS</UserName>
  <CompanyName/>
  <MachineID>WL</MachineID>
  <ToolID>lgIjAAAASrE=</ToolID>
  <Data><![CDATA[bGdJakFBQUFTckU9]]></Data>
</CustomerInfo>
</file>

<file path=customXml/item215.xml><?xml version="1.0" encoding="utf-8"?>
<CustomerInfo>
  <UserName>ASUS</UserName>
  <CompanyName/>
  <MachineID>WL</MachineID>
  <ToolID>lgIjAAAASrE=</ToolID>
  <Data><![CDATA[bGdJakFBQUFTckU9]]></Data>
</CustomerInfo>
</file>

<file path=customXml/item216.xml><?xml version="1.0" encoding="utf-8"?>
<CustomerInfo>
  <UserName>ASUS</UserName>
  <CompanyName/>
  <MachineID>WL</MachineID>
  <ToolID>lgIjAAAASrE=</ToolID>
  <Data><![CDATA[bGdJakFBQUFTckU9]]></Data>
</CustomerInfo>
</file>

<file path=customXml/item217.xml><?xml version="1.0" encoding="utf-8"?>
<CustomerInfo>
  <UserName>ASUS</UserName>
  <CompanyName/>
  <MachineID>WL</MachineID>
  <ToolID>lgIjAAAASrE=</ToolID>
  <Data><![CDATA[bGdJakFBQUFTckU9]]></Data>
</CustomerInfo>
</file>

<file path=customXml/item218.xml><?xml version="1.0" encoding="utf-8"?>
<CustomerInfo>
  <UserName>ASUS</UserName>
  <CompanyName/>
  <MachineID>WL</MachineID>
  <ToolID>lgIjAAAASrE=</ToolID>
  <Data><![CDATA[bGdJakFBQUFTckU9]]></Data>
</CustomerInfo>
</file>

<file path=customXml/item219.xml><?xml version="1.0" encoding="utf-8"?>
<CustomerInfo>
  <UserName>ASUS</UserName>
  <CompanyName/>
  <MachineID>WL</MachineID>
  <ToolID>lgIjAAAASrE=</ToolID>
  <Data><![CDATA[bGdJakFBQUFTckU9]]></Data>
</CustomerInfo>
</file>

<file path=customXml/item22.xml><?xml version="1.0" encoding="utf-8"?>
<CustomerInfo>
  <UserName>ASUS</UserName>
  <CompanyName/>
  <MachineID>WL</MachineID>
  <ToolID>lgIjAAAASrE=</ToolID>
  <Data><![CDATA[bGdJakFBQUFTckU9]]></Data>
</CustomerInfo>
</file>

<file path=customXml/item220.xml><?xml version="1.0" encoding="utf-8"?>
<CustomerInfo>
  <UserName>ASUS</UserName>
  <CompanyName/>
  <MachineID>WL</MachineID>
  <ToolID>lgIjAAAASrE=</ToolID>
  <Data><![CDATA[bGdJakFBQUFTckU9]]></Data>
</CustomerInfo>
</file>

<file path=customXml/item221.xml><?xml version="1.0" encoding="utf-8"?>
<CustomerInfo>
  <UserName>ASUS</UserName>
  <CompanyName/>
  <MachineID>WL</MachineID>
  <ToolID>lgIjAAAASrE=</ToolID>
  <Data><![CDATA[bGdJakFBQUFTckU9]]></Data>
</CustomerInfo>
</file>

<file path=customXml/item222.xml><?xml version="1.0" encoding="utf-8"?>
<CustomerInfo>
  <UserName>ASUS</UserName>
  <CompanyName/>
  <MachineID>WL</MachineID>
  <ToolID>lgIjAAAASrE=</ToolID>
  <Data><![CDATA[bGdJakFBQUFTckU9]]></Data>
</CustomerInfo>
</file>

<file path=customXml/item223.xml><?xml version="1.0" encoding="utf-8"?>
<CustomerInfo>
  <UserName>ASUS</UserName>
  <CompanyName/>
  <MachineID>WL</MachineID>
  <ToolID>lgIjAAAASrE=</ToolID>
  <Data><![CDATA[bGdJakFBQUFTckU9]]></Data>
</CustomerInfo>
</file>

<file path=customXml/item224.xml><?xml version="1.0" encoding="utf-8"?>
<CustomerInfo>
  <UserName>ASUS</UserName>
  <CompanyName/>
  <MachineID>WL</MachineID>
  <ToolID>lgIjAAAASrE=</ToolID>
  <Data><![CDATA[bGdJakFBQUFTckU9]]></Data>
</CustomerInfo>
</file>

<file path=customXml/item225.xml><?xml version="1.0" encoding="utf-8"?>
<CustomerInfo>
  <UserName>ASUS</UserName>
  <CompanyName/>
  <MachineID>WL</MachineID>
  <ToolID>lgIjAAAASrE=</ToolID>
  <Data><![CDATA[bGdJakFBQUFTckU9]]></Data>
</CustomerInfo>
</file>

<file path=customXml/item226.xml><?xml version="1.0" encoding="utf-8"?>
<CustomerInfo>
  <UserName>ASUS</UserName>
  <CompanyName/>
  <MachineID>WL</MachineID>
  <ToolID>lgIjAAAASrE=</ToolID>
  <Data><![CDATA[bGdJakFBQUFTckU9]]></Data>
</CustomerInfo>
</file>

<file path=customXml/item227.xml><?xml version="1.0" encoding="utf-8"?>
<CustomerInfo>
  <UserName>ASUS</UserName>
  <CompanyName/>
  <MachineID>WL</MachineID>
  <ToolID>lgIjAAAASrE=</ToolID>
  <Data><![CDATA[bGdJakFBQUFTckU9]]></Data>
</CustomerInfo>
</file>

<file path=customXml/item228.xml><?xml version="1.0" encoding="utf-8"?>
<CustomerInfo>
  <UserName>ASUS</UserName>
  <CompanyName/>
  <MachineID>WL</MachineID>
  <ToolID>lgIjAAAASrE=</ToolID>
  <Data><![CDATA[bGdJakFBQUFTckU9]]></Data>
</CustomerInfo>
</file>

<file path=customXml/item229.xml><?xml version="1.0" encoding="utf-8"?>
<CustomerInfo>
  <UserName>ASUS</UserName>
  <CompanyName/>
  <MachineID>WL</MachineID>
  <ToolID>lgIjAAAASrE=</ToolID>
  <Data><![CDATA[bGdJakFBQUFTckU9]]></Data>
</CustomerInfo>
</file>

<file path=customXml/item23.xml><?xml version="1.0" encoding="utf-8"?>
<CustomerInfo>
  <UserName>ASUS</UserName>
  <CompanyName/>
  <MachineID>WL</MachineID>
  <ToolID>lgIjAAAASrE=</ToolID>
  <Data><![CDATA[bGdJakFBQUFTckU9]]></Data>
</CustomerInfo>
</file>

<file path=customXml/item230.xml><?xml version="1.0" encoding="utf-8"?>
<CustomerInfo>
  <UserName>ASUS</UserName>
  <CompanyName/>
  <MachineID>WL</MachineID>
  <ToolID>lgIjAAAASrE=</ToolID>
  <Data><![CDATA[bGdJakFBQUFTckU9]]></Data>
</CustomerInfo>
</file>

<file path=customXml/item231.xml><?xml version="1.0" encoding="utf-8"?>
<CustomerInfo>
  <UserName>ASUS</UserName>
  <CompanyName/>
  <MachineID>WL</MachineID>
  <ToolID>lgIjAAAASrE=</ToolID>
  <Data><![CDATA[bGdJakFBQUFTckU9]]></Data>
</CustomerInfo>
</file>

<file path=customXml/item232.xml><?xml version="1.0" encoding="utf-8"?>
<CustomerInfo>
  <UserName>ASUS</UserName>
  <CompanyName/>
  <MachineID>WL</MachineID>
  <ToolID>lgIjAAAASrE=</ToolID>
  <Data><![CDATA[bGdJakFBQUFTckU9]]></Data>
</CustomerInfo>
</file>

<file path=customXml/item233.xml><?xml version="1.0" encoding="utf-8"?>
<CustomerInfo>
  <UserName>ASUS</UserName>
  <CompanyName/>
  <MachineID>WL</MachineID>
  <ToolID>lgIjAAAASrE=</ToolID>
  <Data><![CDATA[bGdJakFBQUFTckU9]]></Data>
</CustomerInfo>
</file>

<file path=customXml/item234.xml><?xml version="1.0" encoding="utf-8"?>
<CustomerInfo>
  <UserName>ASUS</UserName>
  <CompanyName/>
  <MachineID>WL</MachineID>
  <ToolID>lgIjAAAASrE=</ToolID>
  <Data><![CDATA[bGdJakFBQUFTckU9]]></Data>
</CustomerInfo>
</file>

<file path=customXml/item235.xml><?xml version="1.0" encoding="utf-8"?>
<CustomerInfo>
  <UserName>ASUS</UserName>
  <CompanyName/>
  <MachineID>WL</MachineID>
  <ToolID>lgIjAAAASrE=</ToolID>
  <Data><![CDATA[bGdJakFBQUFTckU9]]></Data>
</CustomerInfo>
</file>

<file path=customXml/item236.xml><?xml version="1.0" encoding="utf-8"?>
<CustomerInfo>
  <UserName>ASUS</UserName>
  <CompanyName/>
  <MachineID>WL</MachineID>
  <ToolID>lgIjAAAASrE=</ToolID>
  <Data><![CDATA[bGdJakFBQUFTckU9]]></Data>
</CustomerInfo>
</file>

<file path=customXml/item237.xml><?xml version="1.0" encoding="utf-8"?>
<CustomerInfo>
  <UserName>ASUS</UserName>
  <CompanyName/>
  <MachineID>WL</MachineID>
  <ToolID>lgIjAAAASrE=</ToolID>
  <Data><![CDATA[bGdJakFBQUFTckU9]]></Data>
</CustomerInfo>
</file>

<file path=customXml/item238.xml><?xml version="1.0" encoding="utf-8"?>
<CustomerInfo>
  <UserName>ASUS</UserName>
  <CompanyName/>
  <MachineID>WL</MachineID>
  <ToolID>lgIjAAAASrE=</ToolID>
  <Data><![CDATA[bGdJakFBQUFTckU9]]></Data>
</CustomerInfo>
</file>

<file path=customXml/item239.xml><?xml version="1.0" encoding="utf-8"?>
<CustomerInfo>
  <UserName>ASUS</UserName>
  <CompanyName/>
  <MachineID>WL</MachineID>
  <ToolID>lgIjAAAASrE=</ToolID>
  <Data><![CDATA[bGdJakFBQUFTckU9]]></Data>
</CustomerInfo>
</file>

<file path=customXml/item24.xml><?xml version="1.0" encoding="utf-8"?>
<CustomerInfo>
  <UserName>ASUS</UserName>
  <CompanyName/>
  <MachineID>WL</MachineID>
  <ToolID>lgIjAAAASrE=</ToolID>
  <Data><![CDATA[bGdJakFBQUFTckU9]]></Data>
</CustomerInfo>
</file>

<file path=customXml/item240.xml><?xml version="1.0" encoding="utf-8"?>
<CustomerInfo>
  <UserName>ASUS</UserName>
  <CompanyName/>
  <MachineID>WL</MachineID>
  <ToolID>lgIjAAAASrE=</ToolID>
  <Data><![CDATA[bGdJakFBQUFTckU9]]></Data>
</CustomerInfo>
</file>

<file path=customXml/item241.xml><?xml version="1.0" encoding="utf-8"?>
<CustomerInfo>
  <UserName>ASUS</UserName>
  <CompanyName/>
  <MachineID>WL</MachineID>
  <ToolID>lgIjAAAASrE=</ToolID>
  <Data><![CDATA[bGdJakFBQUFTckU9]]></Data>
</CustomerInfo>
</file>

<file path=customXml/item242.xml><?xml version="1.0" encoding="utf-8"?>
<CustomerInfo>
  <UserName>ASUS</UserName>
  <CompanyName/>
  <MachineID>WL</MachineID>
  <ToolID>lgIjAAAASrE=</ToolID>
  <Data><![CDATA[bGdJakFBQUFTckU9]]></Data>
</CustomerInfo>
</file>

<file path=customXml/item243.xml><?xml version="1.0" encoding="utf-8"?>
<CustomerInfo>
  <UserName>ASUS</UserName>
  <CompanyName/>
  <MachineID>WL</MachineID>
  <ToolID>lgIjAAAASrE=</ToolID>
  <Data><![CDATA[bGdJakFBQUFTckU9]]></Data>
</CustomerInfo>
</file>

<file path=customXml/item244.xml><?xml version="1.0" encoding="utf-8"?>
<CustomerInfo>
  <UserName>ASUS</UserName>
  <CompanyName/>
  <MachineID>WL</MachineID>
  <ToolID>lgIjAAAASrE=</ToolID>
  <Data><![CDATA[bGdJakFBQUFTckU9]]></Data>
</CustomerInfo>
</file>

<file path=customXml/item245.xml><?xml version="1.0" encoding="utf-8"?>
<CustomerInfo>
  <UserName>ASUS</UserName>
  <CompanyName/>
  <MachineID>WL</MachineID>
  <ToolID>lgIjAAAASrE=</ToolID>
  <Data><![CDATA[bGdJakFBQUFTckU9]]></Data>
</CustomerInfo>
</file>

<file path=customXml/item246.xml><?xml version="1.0" encoding="utf-8"?>
<CustomerInfo>
  <UserName>ASUS</UserName>
  <CompanyName/>
  <MachineID>WL</MachineID>
  <ToolID>lgIjAAAASrE=</ToolID>
  <Data><![CDATA[bGdJakFBQUFTckU9]]></Data>
</CustomerInfo>
</file>

<file path=customXml/item247.xml><?xml version="1.0" encoding="utf-8"?>
<CustomerInfo>
  <UserName>ASUS</UserName>
  <CompanyName/>
  <MachineID>WL</MachineID>
  <ToolID>lgIjAAAASrE=</ToolID>
  <Data><![CDATA[bGdJakFBQUFTckU9]]></Data>
</CustomerInfo>
</file>

<file path=customXml/item248.xml><?xml version="1.0" encoding="utf-8"?>
<CustomerInfo>
  <UserName>ASUS</UserName>
  <CompanyName/>
  <MachineID>WL</MachineID>
  <ToolID>lgIjAAAASrE=</ToolID>
  <Data><![CDATA[bGdJakFBQUFTckU9]]></Data>
</CustomerInfo>
</file>

<file path=customXml/item249.xml><?xml version="1.0" encoding="utf-8"?>
<CustomerInfo>
  <UserName>ASUS</UserName>
  <CompanyName/>
  <MachineID>WL</MachineID>
  <ToolID>lgIjAAAASrE=</ToolID>
  <Data><![CDATA[bGdJakFBQUFTckU9]]></Data>
</CustomerInfo>
</file>

<file path=customXml/item25.xml><?xml version="1.0" encoding="utf-8"?>
<CustomerInfo>
  <UserName>ASUS</UserName>
  <CompanyName/>
  <MachineID>WL</MachineID>
  <ToolID>lgIjAAAASrE=</ToolID>
  <Data><![CDATA[bGdJakFBQUFTckU9]]></Data>
</CustomerInfo>
</file>

<file path=customXml/item250.xml><?xml version="1.0" encoding="utf-8"?>
<CustomerInfo>
  <UserName>ASUS</UserName>
  <CompanyName/>
  <MachineID>WL</MachineID>
  <ToolID>lgIjAAAASrE=</ToolID>
  <Data><![CDATA[bGdJakFBQUFTckU9]]></Data>
</CustomerInfo>
</file>

<file path=customXml/item251.xml><?xml version="1.0" encoding="utf-8"?>
<CustomerInfo>
  <UserName>ASUS</UserName>
  <CompanyName/>
  <MachineID>WL</MachineID>
  <ToolID>lgIjAAAASrE=</ToolID>
  <Data><![CDATA[bGdJakFBQUFTckU9]]></Data>
</CustomerInfo>
</file>

<file path=customXml/item252.xml><?xml version="1.0" encoding="utf-8"?>
<CustomerInfo>
  <UserName>ASUS</UserName>
  <CompanyName/>
  <MachineID>WL</MachineID>
  <ToolID>lgIjAAAASrE=</ToolID>
  <Data><![CDATA[bGdJakFBQUFTckU9]]></Data>
</CustomerInfo>
</file>

<file path=customXml/item253.xml><?xml version="1.0" encoding="utf-8"?>
<CustomerInfo>
  <UserName>ASUS</UserName>
  <CompanyName/>
  <MachineID>WL</MachineID>
  <ToolID>lgIjAAAASrE=</ToolID>
  <Data><![CDATA[bGdJakFBQUFTckU9]]></Data>
</CustomerInfo>
</file>

<file path=customXml/item254.xml><?xml version="1.0" encoding="utf-8"?>
<CustomerInfo>
  <UserName>ASUS</UserName>
  <CompanyName/>
  <MachineID>WL</MachineID>
  <ToolID>lgIjAAAASrE=</ToolID>
  <Data><![CDATA[bGdJakFBQUFTckU9]]></Data>
</CustomerInfo>
</file>

<file path=customXml/item255.xml><?xml version="1.0" encoding="utf-8"?>
<CustomerInfo>
  <UserName>ASUS</UserName>
  <CompanyName/>
  <MachineID>WL</MachineID>
  <ToolID>lgIjAAAASrE=</ToolID>
  <Data><![CDATA[bGdJakFBQUFTckU9]]></Data>
</CustomerInfo>
</file>

<file path=customXml/item256.xml><?xml version="1.0" encoding="utf-8"?>
<CustomerInfo>
  <UserName>ASUS</UserName>
  <CompanyName/>
  <MachineID>WL</MachineID>
  <ToolID>lgIjAAAASrE=</ToolID>
  <Data><![CDATA[bGdJakFBQUFTckU9]]></Data>
</CustomerInfo>
</file>

<file path=customXml/item257.xml><?xml version="1.0" encoding="utf-8"?>
<CustomerInfo>
  <UserName>ASUS</UserName>
  <CompanyName/>
  <MachineID>WL</MachineID>
  <ToolID>lgIjAAAASrE=</ToolID>
  <Data><![CDATA[bGdJakFBQUFTckU9]]></Data>
</CustomerInfo>
</file>

<file path=customXml/item258.xml><?xml version="1.0" encoding="utf-8"?>
<CustomerInfo>
  <UserName>ASUS</UserName>
  <CompanyName/>
  <MachineID>WL</MachineID>
  <ToolID>lgIjAAAASrE=</ToolID>
  <Data><![CDATA[bGdJakFBQUFTckU9]]></Data>
</CustomerInfo>
</file>

<file path=customXml/item259.xml><?xml version="1.0" encoding="utf-8"?>
<CustomerInfo>
  <UserName>ASUS</UserName>
  <CompanyName/>
  <MachineID>WL</MachineID>
  <ToolID>lgIjAAAASrE=</ToolID>
  <Data><![CDATA[bGdJakFBQUFTckU9]]></Data>
</CustomerInfo>
</file>

<file path=customXml/item26.xml><?xml version="1.0" encoding="utf-8"?>
<CustomerInfo>
  <UserName>ASUS</UserName>
  <CompanyName/>
  <MachineID>WL</MachineID>
  <ToolID>lgIjAAAASrE=</ToolID>
  <Data><![CDATA[bGdJakFBQUFTckU9]]></Data>
</CustomerInfo>
</file>

<file path=customXml/item260.xml><?xml version="1.0" encoding="utf-8"?>
<CustomerInfo>
  <UserName>ASUS</UserName>
  <CompanyName/>
  <MachineID>WL</MachineID>
  <ToolID>lgIjAAAASrE=</ToolID>
  <Data><![CDATA[bGdJakFBQUFTckU9]]></Data>
</CustomerInfo>
</file>

<file path=customXml/item261.xml><?xml version="1.0" encoding="utf-8"?>
<CustomerInfo>
  <UserName>ASUS</UserName>
  <CompanyName/>
  <MachineID>WL</MachineID>
  <ToolID>lgIjAAAASrE=</ToolID>
  <Data><![CDATA[bGdJakFBQUFTckU9]]></Data>
</CustomerInfo>
</file>

<file path=customXml/item262.xml><?xml version="1.0" encoding="utf-8"?>
<CustomerInfo>
  <UserName>ASUS</UserName>
  <CompanyName/>
  <MachineID>WL</MachineID>
  <ToolID>lgIjAAAASrE=</ToolID>
  <Data><![CDATA[bGdJakFBQUFTckU9]]></Data>
</CustomerInfo>
</file>

<file path=customXml/item263.xml><?xml version="1.0" encoding="utf-8"?>
<CustomerInfo>
  <UserName>ASUS</UserName>
  <CompanyName/>
  <MachineID>WL</MachineID>
  <ToolID>lgIjAAAASrE=</ToolID>
  <Data><![CDATA[bGdJakFBQUFTckU9]]></Data>
</CustomerInfo>
</file>

<file path=customXml/item264.xml><?xml version="1.0" encoding="utf-8"?>
<CustomerInfo>
  <UserName>ASUS</UserName>
  <CompanyName/>
  <MachineID>WL</MachineID>
  <ToolID>lgIjAAAASrE=</ToolID>
  <Data><![CDATA[bGdJakFBQUFTckU9]]></Data>
</CustomerInfo>
</file>

<file path=customXml/item265.xml><?xml version="1.0" encoding="utf-8"?>
<CustomerInfo>
  <UserName>ASUS</UserName>
  <CompanyName/>
  <MachineID>WL</MachineID>
  <ToolID>lgIjAAAASrE=</ToolID>
  <Data><![CDATA[bGdJakFBQUFTckU9]]></Data>
</CustomerInfo>
</file>

<file path=customXml/item266.xml><?xml version="1.0" encoding="utf-8"?>
<CustomerInfo>
  <UserName>ASUS</UserName>
  <CompanyName/>
  <MachineID>WL</MachineID>
  <ToolID>lgIjAAAASrE=</ToolID>
  <Data><![CDATA[bGdJakFBQUFTckU9]]></Data>
</CustomerInfo>
</file>

<file path=customXml/item267.xml><?xml version="1.0" encoding="utf-8"?>
<CustomerInfo>
  <UserName>ASUS</UserName>
  <CompanyName/>
  <MachineID>WL</MachineID>
  <ToolID>lgIjAAAASrE=</ToolID>
  <Data><![CDATA[bGdJakFBQUFTckU9]]></Data>
</CustomerInfo>
</file>

<file path=customXml/item268.xml><?xml version="1.0" encoding="utf-8"?>
<CustomerInfo>
  <UserName>ASUS</UserName>
  <CompanyName/>
  <MachineID>WL</MachineID>
  <ToolID>lgIjAAAASrE=</ToolID>
  <Data><![CDATA[bGdJakFBQUFTckU9]]></Data>
</CustomerInfo>
</file>

<file path=customXml/item269.xml><?xml version="1.0" encoding="utf-8"?>
<CustomerInfo>
  <UserName>ASUS</UserName>
  <CompanyName/>
  <MachineID>WL</MachineID>
  <ToolID>lgIjAAAASrE=</ToolID>
  <Data><![CDATA[bGdJakFBQUFTckU9]]></Data>
</CustomerInfo>
</file>

<file path=customXml/item27.xml><?xml version="1.0" encoding="utf-8"?>
<CustomerInfo>
  <UserName>ASUS</UserName>
  <CompanyName/>
  <MachineID>WL</MachineID>
  <ToolID>lgIjAAAASrE=</ToolID>
  <Data><![CDATA[bGdJakFBQUFTckU9]]></Data>
</CustomerInfo>
</file>

<file path=customXml/item270.xml><?xml version="1.0" encoding="utf-8"?>
<CustomerInfo>
  <UserName>ASUS</UserName>
  <CompanyName/>
  <MachineID>WL</MachineID>
  <ToolID>lgIjAAAASrE=</ToolID>
  <Data><![CDATA[bGdJakFBQUFTckU9]]></Data>
</CustomerInfo>
</file>

<file path=customXml/item271.xml><?xml version="1.0" encoding="utf-8"?>
<CustomerInfo>
  <UserName>ASUS</UserName>
  <CompanyName/>
  <MachineID>WL</MachineID>
  <ToolID>lgIjAAAASrE=</ToolID>
  <Data><![CDATA[bGdJakFBQUFTckU9]]></Data>
</CustomerInfo>
</file>

<file path=customXml/item272.xml><?xml version="1.0" encoding="utf-8"?>
<CustomerInfo>
  <UserName>ASUS</UserName>
  <CompanyName/>
  <MachineID>WL</MachineID>
  <ToolID>lgIjAAAASrE=</ToolID>
  <Data><![CDATA[bGdJakFBQUFTckU9]]></Data>
</CustomerInfo>
</file>

<file path=customXml/item273.xml><?xml version="1.0" encoding="utf-8"?>
<CustomerInfo>
  <UserName>ASUS</UserName>
  <CompanyName/>
  <MachineID>WL</MachineID>
  <ToolID>lgIjAAAASrE=</ToolID>
  <Data><![CDATA[bGdJakFBQUFTckU9]]></Data>
</CustomerInfo>
</file>

<file path=customXml/item274.xml><?xml version="1.0" encoding="utf-8"?>
<CustomerInfo>
  <UserName>ASUS</UserName>
  <CompanyName/>
  <MachineID>WL</MachineID>
  <ToolID>lgIjAAAASrE=</ToolID>
  <Data><![CDATA[bGdJakFBQUFTckU9]]></Data>
</CustomerInfo>
</file>

<file path=customXml/item275.xml><?xml version="1.0" encoding="utf-8"?>
<CustomerInfo>
  <UserName>ASUS</UserName>
  <CompanyName/>
  <MachineID>WL</MachineID>
  <ToolID>lgIjAAAASrE=</ToolID>
  <Data><![CDATA[bGdJakFBQUFTckU9]]></Data>
</CustomerInfo>
</file>

<file path=customXml/item276.xml><?xml version="1.0" encoding="utf-8"?>
<CustomerInfo>
  <UserName>ASUS</UserName>
  <CompanyName/>
  <MachineID>WL</MachineID>
  <ToolID>lgIjAAAASrE=</ToolID>
  <Data><![CDATA[bGdJakFBQUFTckU9]]></Data>
</CustomerInfo>
</file>

<file path=customXml/item277.xml><?xml version="1.0" encoding="utf-8"?>
<CustomerInfo>
  <UserName>ASUS</UserName>
  <CompanyName/>
  <MachineID>WL</MachineID>
  <ToolID>lgIjAAAASrE=</ToolID>
  <Data><![CDATA[bGdJakFBQUFTckU9]]></Data>
</CustomerInfo>
</file>

<file path=customXml/item278.xml><?xml version="1.0" encoding="utf-8"?>
<CustomerInfo>
  <UserName>ASUS</UserName>
  <CompanyName/>
  <MachineID>WL</MachineID>
  <ToolID>lgIjAAAASrE=</ToolID>
  <Data><![CDATA[bGdJakFBQUFTckU9]]></Data>
</CustomerInfo>
</file>

<file path=customXml/item279.xml><?xml version="1.0" encoding="utf-8"?>
<CustomerInfo>
  <UserName>ASUS</UserName>
  <CompanyName/>
  <MachineID>WL</MachineID>
  <ToolID>lgIjAAAASrE=</ToolID>
  <Data><![CDATA[bGdJakFBQUFTckU9]]></Data>
</CustomerInfo>
</file>

<file path=customXml/item28.xml><?xml version="1.0" encoding="utf-8"?>
<CustomerInfo>
  <UserName>ASUS</UserName>
  <CompanyName/>
  <MachineID>WL</MachineID>
  <ToolID>lgIjAAAASrE=</ToolID>
  <Data><![CDATA[bGdJakFBQUFTckU9]]></Data>
</CustomerInfo>
</file>

<file path=customXml/item280.xml><?xml version="1.0" encoding="utf-8"?>
<CustomerInfo>
  <UserName>ASUS</UserName>
  <CompanyName/>
  <MachineID>WL</MachineID>
  <ToolID>lgIjAAAASrE=</ToolID>
  <Data><![CDATA[bGdJakFBQUFTckU9]]></Data>
</CustomerInfo>
</file>

<file path=customXml/item281.xml><?xml version="1.0" encoding="utf-8"?>
<CustomerInfo>
  <UserName>ASUS</UserName>
  <CompanyName/>
  <MachineID>WL</MachineID>
  <ToolID>lgIjAAAASrE=</ToolID>
  <Data><![CDATA[bGdJakFBQUFTckU9]]></Data>
</CustomerInfo>
</file>

<file path=customXml/item282.xml><?xml version="1.0" encoding="utf-8"?>
<CustomerInfo>
  <UserName>ASUS</UserName>
  <CompanyName/>
  <MachineID>WL</MachineID>
  <ToolID>lgIjAAAASrE=</ToolID>
  <Data><![CDATA[bGdJakFBQUFTckU9]]></Data>
</CustomerInfo>
</file>

<file path=customXml/item283.xml><?xml version="1.0" encoding="utf-8"?>
<CustomerInfo>
  <UserName>ASUS</UserName>
  <CompanyName/>
  <MachineID>WL</MachineID>
  <ToolID>lgIjAAAASrE=</ToolID>
  <Data><![CDATA[bGdJakFBQUFTckU9]]></Data>
</CustomerInfo>
</file>

<file path=customXml/item284.xml><?xml version="1.0" encoding="utf-8"?>
<CustomerInfo>
  <UserName>ASUS</UserName>
  <CompanyName/>
  <MachineID>WL</MachineID>
  <ToolID>lgIjAAAASrE=</ToolID>
  <Data><![CDATA[bGdJakFBQUFTckU9]]></Data>
</CustomerInfo>
</file>

<file path=customXml/item285.xml><?xml version="1.0" encoding="utf-8"?>
<CustomerInfo>
  <UserName>ASUS</UserName>
  <CompanyName/>
  <MachineID>WL</MachineID>
  <ToolID>lgIjAAAASrE=</ToolID>
  <Data><![CDATA[bGdJakFBQUFTckU9]]></Data>
</CustomerInfo>
</file>

<file path=customXml/item286.xml><?xml version="1.0" encoding="utf-8"?>
<CustomerInfo>
  <UserName>ASUS</UserName>
  <CompanyName/>
  <MachineID>WL</MachineID>
  <ToolID>lgIjAAAASrE=</ToolID>
  <Data><![CDATA[bGdJakFBQUFTckU9]]></Data>
</CustomerInfo>
</file>

<file path=customXml/item287.xml><?xml version="1.0" encoding="utf-8"?>
<CustomerInfo>
  <UserName>ASUS</UserName>
  <CompanyName/>
  <MachineID>WL</MachineID>
  <ToolID>lgIjAAAASrE=</ToolID>
  <Data><![CDATA[bGdJakFBQUFTckU9]]></Data>
</CustomerInfo>
</file>

<file path=customXml/item288.xml><?xml version="1.0" encoding="utf-8"?>
<CustomerInfo>
  <UserName>ASUS</UserName>
  <CompanyName/>
  <MachineID>WL</MachineID>
  <ToolID>lgIjAAAASrE=</ToolID>
  <Data><![CDATA[bGdJakFBQUFTckU9]]></Data>
</CustomerInfo>
</file>

<file path=customXml/item289.xml><?xml version="1.0" encoding="utf-8"?>
<CustomerInfo>
  <UserName>ASUS</UserName>
  <CompanyName/>
  <MachineID>WL</MachineID>
  <ToolID>lgIjAAAASrE=</ToolID>
  <Data><![CDATA[bGdJakFBQUFTckU9]]></Data>
</CustomerInfo>
</file>

<file path=customXml/item29.xml><?xml version="1.0" encoding="utf-8"?>
<CustomerInfo>
  <UserName>ASUS</UserName>
  <CompanyName/>
  <MachineID>WL</MachineID>
  <ToolID>lgIjAAAASrE=</ToolID>
  <Data><![CDATA[bGdJakFBQUFTckU9]]></Data>
</CustomerInfo>
</file>

<file path=customXml/item290.xml><?xml version="1.0" encoding="utf-8"?>
<CustomerInfo>
  <UserName>ASUS</UserName>
  <CompanyName/>
  <MachineID>WL</MachineID>
  <ToolID>lgIjAAAASrE=</ToolID>
  <Data><![CDATA[bGdJakFBQUFTckU9]]></Data>
</CustomerInfo>
</file>

<file path=customXml/item291.xml><?xml version="1.0" encoding="utf-8"?>
<CustomerInfo>
  <UserName>ASUS</UserName>
  <CompanyName/>
  <MachineID>WL</MachineID>
  <ToolID>lgIjAAAASrE=</ToolID>
  <Data><![CDATA[bGdJakFBQUFTckU9]]></Data>
</CustomerInfo>
</file>

<file path=customXml/item292.xml><?xml version="1.0" encoding="utf-8"?>
<CustomerInfo>
  <UserName>ASUS</UserName>
  <CompanyName/>
  <MachineID>WL</MachineID>
  <ToolID>lgIjAAAASrE=</ToolID>
  <Data><![CDATA[bGdJakFBQUFTckU9]]></Data>
</CustomerInfo>
</file>

<file path=customXml/item293.xml><?xml version="1.0" encoding="utf-8"?>
<CustomerInfo>
  <UserName>ASUS</UserName>
  <CompanyName/>
  <MachineID>WL</MachineID>
  <ToolID>lgIjAAAASrE=</ToolID>
  <Data><![CDATA[bGdJakFBQUFTckU9]]></Data>
</CustomerInfo>
</file>

<file path=customXml/item294.xml><?xml version="1.0" encoding="utf-8"?>
<CustomerInfo>
  <UserName>ASUS</UserName>
  <CompanyName/>
  <MachineID>WL</MachineID>
  <ToolID>lgIjAAAASrE=</ToolID>
  <Data><![CDATA[bGdJakFBQUFTckU9]]></Data>
</CustomerInfo>
</file>

<file path=customXml/item295.xml><?xml version="1.0" encoding="utf-8"?>
<CustomerInfo>
  <UserName>ASUS</UserName>
  <CompanyName/>
  <MachineID>WL</MachineID>
  <ToolID>lgIjAAAASrE=</ToolID>
  <Data><![CDATA[bGdJakFBQUFTckU9]]></Data>
</CustomerInfo>
</file>

<file path=customXml/item296.xml><?xml version="1.0" encoding="utf-8"?>
<CustomerInfo>
  <UserName>ASUS</UserName>
  <CompanyName/>
  <MachineID>WL</MachineID>
  <ToolID>lgIjAAAASrE=</ToolID>
  <Data><![CDATA[bGdJakFBQUFTckU9]]></Data>
</CustomerInfo>
</file>

<file path=customXml/item297.xml><?xml version="1.0" encoding="utf-8"?>
<CustomerInfo>
  <UserName>ASUS</UserName>
  <CompanyName/>
  <MachineID>WL</MachineID>
  <ToolID>lgIjAAAASrE=</ToolID>
  <Data><![CDATA[bGdJakFBQUFTckU9]]></Data>
</CustomerInfo>
</file>

<file path=customXml/item298.xml><?xml version="1.0" encoding="utf-8"?>
<CustomerInfo>
  <UserName>ASUS</UserName>
  <CompanyName/>
  <MachineID>WL</MachineID>
  <ToolID>lgIjAAAASrE=</ToolID>
  <Data><![CDATA[bGdJakFBQUFTckU9]]></Data>
</CustomerInfo>
</file>

<file path=customXml/item299.xml><?xml version="1.0" encoding="utf-8"?>
<CustomerInfo>
  <UserName>ASUS</UserName>
  <CompanyName/>
  <MachineID>WL</MachineID>
  <ToolID>lgIjAAAASrE=</ToolID>
  <Data><![CDATA[bGdJakFBQUFTckU9]]></Data>
</CustomerInfo>
</file>

<file path=customXml/item3.xml><?xml version="1.0" encoding="utf-8"?>
<CustomerInfo>
  <UserName>ASUS</UserName>
  <CompanyName/>
  <MachineID>WL</MachineID>
  <ToolID>lgIjAAAASrE=</ToolID>
  <Data><![CDATA[bGdJakFBQUFTckU9]]></Data>
</CustomerInfo>
</file>

<file path=customXml/item30.xml><?xml version="1.0" encoding="utf-8"?>
<CustomerInfo>
  <UserName>ASUS</UserName>
  <CompanyName/>
  <MachineID>WL</MachineID>
  <ToolID>lgIjAAAASrE=</ToolID>
  <Data><![CDATA[bGdJakFBQUFTckU9]]></Data>
</CustomerInfo>
</file>

<file path=customXml/item300.xml><?xml version="1.0" encoding="utf-8"?>
<CustomerInfo>
  <UserName>ASUS</UserName>
  <CompanyName/>
  <MachineID>WL</MachineID>
  <ToolID>lgIjAAAASrE=</ToolID>
  <Data><![CDATA[bGdJakFBQUFTckU9]]></Data>
</CustomerInfo>
</file>

<file path=customXml/item301.xml><?xml version="1.0" encoding="utf-8"?>
<CustomerInfo>
  <UserName>ASUS</UserName>
  <CompanyName/>
  <MachineID>WL</MachineID>
  <ToolID>lgIjAAAASrE=</ToolID>
  <Data><![CDATA[bGdJakFBQUFTckU9]]></Data>
</CustomerInfo>
</file>

<file path=customXml/item302.xml><?xml version="1.0" encoding="utf-8"?>
<CustomerInfo>
  <UserName>ASUS</UserName>
  <CompanyName/>
  <MachineID>WL</MachineID>
  <ToolID>lgIjAAAASrE=</ToolID>
  <Data><![CDATA[bGdJakFBQUFTckU9]]></Data>
</CustomerInfo>
</file>

<file path=customXml/item303.xml><?xml version="1.0" encoding="utf-8"?>
<CustomerInfo>
  <UserName>ASUS</UserName>
  <CompanyName/>
  <MachineID>WL</MachineID>
  <ToolID>lgIjAAAASrE=</ToolID>
  <Data><![CDATA[bGdJakFBQUFTckU9]]></Data>
</CustomerInfo>
</file>

<file path=customXml/item304.xml><?xml version="1.0" encoding="utf-8"?>
<CustomerInfo>
  <UserName>ASUS</UserName>
  <CompanyName/>
  <MachineID>WL</MachineID>
  <ToolID>lgIjAAAASrE=</ToolID>
  <Data><![CDATA[bGdJakFBQUFTckU9]]></Data>
</CustomerInfo>
</file>

<file path=customXml/item305.xml><?xml version="1.0" encoding="utf-8"?>
<CustomerInfo>
  <UserName>ASUS</UserName>
  <CompanyName/>
  <MachineID>WL</MachineID>
  <ToolID>lgIjAAAASrE=</ToolID>
  <Data><![CDATA[bGdJakFBQUFTckU9]]></Data>
</CustomerInfo>
</file>

<file path=customXml/item306.xml><?xml version="1.0" encoding="utf-8"?>
<CustomerInfo>
  <UserName>ASUS</UserName>
  <CompanyName/>
  <MachineID>WL</MachineID>
  <ToolID>lgIjAAAASrE=</ToolID>
  <Data><![CDATA[bGdJakFBQUFTckU9]]></Data>
</CustomerInfo>
</file>

<file path=customXml/item307.xml><?xml version="1.0" encoding="utf-8"?>
<CustomerInfo>
  <UserName>ASUS</UserName>
  <CompanyName/>
  <MachineID>WL</MachineID>
  <ToolID>lgIjAAAASrE=</ToolID>
  <Data><![CDATA[bGdJakFBQUFTckU9]]></Data>
</CustomerInfo>
</file>

<file path=customXml/item308.xml><?xml version="1.0" encoding="utf-8"?>
<CustomerInfo>
  <UserName>ASUS</UserName>
  <CompanyName/>
  <MachineID>WL</MachineID>
  <ToolID>lgIjAAAASrE=</ToolID>
  <Data><![CDATA[bGdJakFBQUFTckU9]]></Data>
</CustomerInfo>
</file>

<file path=customXml/item309.xml><?xml version="1.0" encoding="utf-8"?>
<CustomerInfo>
  <UserName>ASUS</UserName>
  <CompanyName/>
  <MachineID>WL</MachineID>
  <ToolID>lgIjAAAASrE=</ToolID>
  <Data><![CDATA[bGdJakFBQUFTckU9]]></Data>
</CustomerInfo>
</file>

<file path=customXml/item31.xml><?xml version="1.0" encoding="utf-8"?>
<CustomerInfo>
  <UserName>ASUS</UserName>
  <CompanyName/>
  <MachineID>WL</MachineID>
  <ToolID>lgIjAAAASrE=</ToolID>
  <Data><![CDATA[bGdJakFBQUFTckU9]]></Data>
</CustomerInfo>
</file>

<file path=customXml/item310.xml><?xml version="1.0" encoding="utf-8"?>
<CustomerInfo>
  <UserName>ASUS</UserName>
  <CompanyName/>
  <MachineID>WL</MachineID>
  <ToolID>lgIjAAAASrE=</ToolID>
  <Data><![CDATA[bGdJakFBQUFTckU9]]></Data>
</CustomerInfo>
</file>

<file path=customXml/item311.xml><?xml version="1.0" encoding="utf-8"?>
<CustomerInfo>
  <UserName>ASUS</UserName>
  <CompanyName/>
  <MachineID>WL</MachineID>
  <ToolID>lgIjAAAASrE=</ToolID>
  <Data><![CDATA[bGdJakFBQUFTckU9]]></Data>
</CustomerInfo>
</file>

<file path=customXml/item312.xml><?xml version="1.0" encoding="utf-8"?>
<CustomerInfo>
  <UserName>ASUS</UserName>
  <CompanyName/>
  <MachineID>WL</MachineID>
  <ToolID>lgIjAAAASrE=</ToolID>
  <Data><![CDATA[bGdJakFBQUFTckU9]]></Data>
</CustomerInfo>
</file>

<file path=customXml/item313.xml><?xml version="1.0" encoding="utf-8"?>
<CustomerInfo>
  <UserName>ASUS</UserName>
  <CompanyName/>
  <MachineID>WL</MachineID>
  <ToolID>lgIjAAAASrE=</ToolID>
  <Data><![CDATA[bGdJakFBQUFTckU9]]></Data>
</CustomerInfo>
</file>

<file path=customXml/item314.xml><?xml version="1.0" encoding="utf-8"?>
<CustomerInfo>
  <UserName>ASUS</UserName>
  <CompanyName/>
  <MachineID>WL</MachineID>
  <ToolID>lgIjAAAASrE=</ToolID>
  <Data><![CDATA[bGdJakFBQUFTckU9]]></Data>
</CustomerInfo>
</file>

<file path=customXml/item315.xml><?xml version="1.0" encoding="utf-8"?>
<CustomerInfo>
  <UserName>ASUS</UserName>
  <CompanyName/>
  <MachineID>WL</MachineID>
  <ToolID>lgIjAAAASrE=</ToolID>
  <Data><![CDATA[bGdJakFBQUFTckU9]]></Data>
</CustomerInfo>
</file>

<file path=customXml/item316.xml><?xml version="1.0" encoding="utf-8"?>
<CustomerInfo>
  <UserName>ASUS</UserName>
  <CompanyName/>
  <MachineID>WL</MachineID>
  <ToolID>lgIjAAAASrE=</ToolID>
  <Data><![CDATA[bGdJakFBQUFTckU9]]></Data>
</CustomerInfo>
</file>

<file path=customXml/item317.xml><?xml version="1.0" encoding="utf-8"?>
<CustomerInfo>
  <UserName>ASUS</UserName>
  <CompanyName/>
  <MachineID>WL</MachineID>
  <ToolID>lgIjAAAASrE=</ToolID>
  <Data><![CDATA[bGdJakFBQUFTckU9]]></Data>
</CustomerInfo>
</file>

<file path=customXml/item318.xml><?xml version="1.0" encoding="utf-8"?>
<CustomerInfo>
  <UserName>ASUS</UserName>
  <CompanyName/>
  <MachineID>WL</MachineID>
  <ToolID>lgIjAAAASrE=</ToolID>
  <Data><![CDATA[bGdJakFBQUFTckU9]]></Data>
</CustomerInfo>
</file>

<file path=customXml/item319.xml><?xml version="1.0" encoding="utf-8"?>
<CustomerInfo>
  <UserName>ASUS</UserName>
  <CompanyName/>
  <MachineID>WL</MachineID>
  <ToolID>lgIjAAAASrE=</ToolID>
  <Data><![CDATA[bGdJakFBQUFTckU9]]></Data>
</CustomerInfo>
</file>

<file path=customXml/item32.xml><?xml version="1.0" encoding="utf-8"?>
<CustomerInfo>
  <UserName>ASUS</UserName>
  <CompanyName/>
  <MachineID>WL</MachineID>
  <ToolID>lgIjAAAASrE=</ToolID>
  <Data><![CDATA[bGdJakFBQUFTckU9]]></Data>
</CustomerInfo>
</file>

<file path=customXml/item320.xml><?xml version="1.0" encoding="utf-8"?>
<CustomerInfo>
  <UserName>ASUS</UserName>
  <CompanyName/>
  <MachineID>WL</MachineID>
  <ToolID>lgIjAAAASrE=</ToolID>
  <Data><![CDATA[bGdJakFBQUFTckU9]]></Data>
</CustomerInfo>
</file>

<file path=customXml/item321.xml><?xml version="1.0" encoding="utf-8"?>
<CustomerInfo>
  <UserName>ASUS</UserName>
  <CompanyName/>
  <MachineID>WL</MachineID>
  <ToolID>lgIjAAAASrE=</ToolID>
  <Data><![CDATA[bGdJakFBQUFTckU9]]></Data>
</CustomerInfo>
</file>

<file path=customXml/item322.xml><?xml version="1.0" encoding="utf-8"?>
<CustomerInfo>
  <UserName>ASUS</UserName>
  <CompanyName/>
  <MachineID>WL</MachineID>
  <ToolID>lgIjAAAASrE=</ToolID>
  <Data><![CDATA[bGdJakFBQUFTckU9]]></Data>
</CustomerInfo>
</file>

<file path=customXml/item323.xml><?xml version="1.0" encoding="utf-8"?>
<CustomerInfo>
  <UserName>ASUS</UserName>
  <CompanyName/>
  <MachineID>WL</MachineID>
  <ToolID>lgIjAAAASrE=</ToolID>
  <Data><![CDATA[bGdJakFBQUFTckU9]]></Data>
</CustomerInfo>
</file>

<file path=customXml/item324.xml><?xml version="1.0" encoding="utf-8"?>
<CustomerInfo>
  <UserName>ASUS</UserName>
  <CompanyName/>
  <MachineID>WL</MachineID>
  <ToolID>lgIjAAAASrE=</ToolID>
  <Data><![CDATA[bGdJakFBQUFTckU9]]></Data>
</CustomerInfo>
</file>

<file path=customXml/item325.xml><?xml version="1.0" encoding="utf-8"?>
<CustomerInfo>
  <UserName>ASUS</UserName>
  <CompanyName/>
  <MachineID>WL</MachineID>
  <ToolID>lgIjAAAASrE=</ToolID>
  <Data><![CDATA[bGdJakFBQUFTckU9]]></Data>
</CustomerInfo>
</file>

<file path=customXml/item326.xml><?xml version="1.0" encoding="utf-8"?>
<CustomerInfo>
  <UserName>ASUS</UserName>
  <CompanyName/>
  <MachineID>WL</MachineID>
  <ToolID>lgIjAAAASrE=</ToolID>
  <Data><![CDATA[bGdJakFBQUFTckU9]]></Data>
</CustomerInfo>
</file>

<file path=customXml/item327.xml><?xml version="1.0" encoding="utf-8"?>
<CustomerInfo>
  <UserName>ASUS</UserName>
  <CompanyName/>
  <MachineID>WL</MachineID>
  <ToolID>lgIjAAAASrE=</ToolID>
  <Data><![CDATA[bGdJakFBQUFTckU9]]></Data>
</CustomerInfo>
</file>

<file path=customXml/item328.xml><?xml version="1.0" encoding="utf-8"?>
<CustomerInfo>
  <UserName>ASUS</UserName>
  <CompanyName/>
  <MachineID>WL</MachineID>
  <ToolID>lgIjAAAASrE=</ToolID>
  <Data><![CDATA[bGdJakFBQUFTckU9]]></Data>
</CustomerInfo>
</file>

<file path=customXml/item329.xml><?xml version="1.0" encoding="utf-8"?>
<CustomerInfo>
  <UserName>ASUS</UserName>
  <CompanyName/>
  <MachineID>WL</MachineID>
  <ToolID>lgIjAAAASrE=</ToolID>
  <Data><![CDATA[bGdJakFBQUFTckU9]]></Data>
</CustomerInfo>
</file>

<file path=customXml/item33.xml><?xml version="1.0" encoding="utf-8"?>
<CustomerInfo>
  <UserName>ASUS</UserName>
  <CompanyName/>
  <MachineID>WL</MachineID>
  <ToolID>lgIjAAAASrE=</ToolID>
  <Data><![CDATA[bGdJakFBQUFTckU9]]></Data>
</CustomerInfo>
</file>

<file path=customXml/item330.xml><?xml version="1.0" encoding="utf-8"?>
<CustomerInfo>
  <UserName>ASUS</UserName>
  <CompanyName/>
  <MachineID>WL</MachineID>
  <ToolID>lgIjAAAASrE=</ToolID>
  <Data><![CDATA[bGdJakFBQUFTckU9]]></Data>
</CustomerInfo>
</file>

<file path=customXml/item331.xml><?xml version="1.0" encoding="utf-8"?>
<CustomerInfo>
  <UserName>ASUS</UserName>
  <CompanyName/>
  <MachineID>WL</MachineID>
  <ToolID>lgIjAAAASrE=</ToolID>
  <Data><![CDATA[bGdJakFBQUFTckU9]]></Data>
</CustomerInfo>
</file>

<file path=customXml/item332.xml><?xml version="1.0" encoding="utf-8"?>
<CustomerInfo>
  <UserName>ASUS</UserName>
  <CompanyName/>
  <MachineID>WL</MachineID>
  <ToolID>lgIjAAAASrE=</ToolID>
  <Data><![CDATA[bGdJakFBQUFTckU9]]></Data>
</CustomerInfo>
</file>

<file path=customXml/item333.xml><?xml version="1.0" encoding="utf-8"?>
<CustomerInfo>
  <UserName>ASUS</UserName>
  <CompanyName/>
  <MachineID>WL</MachineID>
  <ToolID>lgIjAAAASrE=</ToolID>
  <Data><![CDATA[bGdJakFBQUFTckU9]]></Data>
</CustomerInfo>
</file>

<file path=customXml/item334.xml><?xml version="1.0" encoding="utf-8"?>
<CustomerInfo>
  <UserName>ASUS</UserName>
  <CompanyName/>
  <MachineID>WL</MachineID>
  <ToolID>lgIjAAAASrE=</ToolID>
  <Data><![CDATA[bGdJakFBQUFTckU9]]></Data>
</CustomerInfo>
</file>

<file path=customXml/item335.xml><?xml version="1.0" encoding="utf-8"?>
<CustomerInfo>
  <UserName>ASUS</UserName>
  <CompanyName/>
  <MachineID>WL</MachineID>
  <ToolID>lgIjAAAASrE=</ToolID>
  <Data><![CDATA[bGdJakFBQUFTckU9]]></Data>
</CustomerInfo>
</file>

<file path=customXml/item336.xml><?xml version="1.0" encoding="utf-8"?>
<CustomerInfo>
  <UserName>ASUS</UserName>
  <CompanyName/>
  <MachineID>WL</MachineID>
  <ToolID>lgIjAAAASrE=</ToolID>
  <Data><![CDATA[bGdJakFBQUFTckU9]]></Data>
</CustomerInfo>
</file>

<file path=customXml/item337.xml><?xml version="1.0" encoding="utf-8"?>
<CustomerInfo>
  <UserName>ASUS</UserName>
  <CompanyName/>
  <MachineID>WL</MachineID>
  <ToolID>lgIjAAAASrE=</ToolID>
  <Data><![CDATA[bGdJakFBQUFTckU9]]></Data>
</CustomerInfo>
</file>

<file path=customXml/item338.xml><?xml version="1.0" encoding="utf-8"?>
<CustomerInfo>
  <UserName>ASUS</UserName>
  <CompanyName/>
  <MachineID>WL</MachineID>
  <ToolID>lgIjAAAASrE=</ToolID>
  <Data><![CDATA[bGdJakFBQUFTckU9]]></Data>
</CustomerInfo>
</file>

<file path=customXml/item339.xml><?xml version="1.0" encoding="utf-8"?>
<CustomerInfo>
  <UserName>ASUS</UserName>
  <CompanyName/>
  <MachineID>WL</MachineID>
  <ToolID>lgIjAAAASrE=</ToolID>
  <Data><![CDATA[bGdJakFBQUFTckU9]]></Data>
</CustomerInfo>
</file>

<file path=customXml/item34.xml><?xml version="1.0" encoding="utf-8"?>
<CustomerInfo>
  <UserName>ASUS</UserName>
  <CompanyName/>
  <MachineID>WL</MachineID>
  <ToolID>lgIjAAAASrE=</ToolID>
  <Data><![CDATA[bGdJakFBQUFTckU9]]></Data>
</CustomerInfo>
</file>

<file path=customXml/item340.xml><?xml version="1.0" encoding="utf-8"?>
<CustomerInfo>
  <UserName>ASUS</UserName>
  <CompanyName/>
  <MachineID>WL</MachineID>
  <ToolID>lgIjAAAASrE=</ToolID>
  <Data><![CDATA[bGdJakFBQUFTckU9]]></Data>
</CustomerInfo>
</file>

<file path=customXml/item341.xml><?xml version="1.0" encoding="utf-8"?>
<CustomerInfo>
  <UserName>ASUS</UserName>
  <CompanyName/>
  <MachineID>WL</MachineID>
  <ToolID>lgIjAAAASrE=</ToolID>
  <Data><![CDATA[bGdJakFBQUFTckU9]]></Data>
</CustomerInfo>
</file>

<file path=customXml/item342.xml><?xml version="1.0" encoding="utf-8"?>
<CustomerInfo>
  <UserName>ASUS</UserName>
  <CompanyName/>
  <MachineID>WL</MachineID>
  <ToolID>lgIjAAAASrE=</ToolID>
  <Data><![CDATA[bGdJakFBQUFTckU9]]></Data>
</CustomerInfo>
</file>

<file path=customXml/item343.xml><?xml version="1.0" encoding="utf-8"?>
<CustomerInfo>
  <UserName>ASUS</UserName>
  <CompanyName/>
  <MachineID>WL</MachineID>
  <ToolID>lgIjAAAASrE=</ToolID>
  <Data><![CDATA[bGdJakFBQUFTckU9]]></Data>
</CustomerInfo>
</file>

<file path=customXml/item344.xml><?xml version="1.0" encoding="utf-8"?>
<CustomerInfo>
  <UserName>ASUS</UserName>
  <CompanyName/>
  <MachineID>WL</MachineID>
  <ToolID>lgIjAAAASrE=</ToolID>
  <Data><![CDATA[bGdJakFBQUFTckU9]]></Data>
</CustomerInfo>
</file>

<file path=customXml/item345.xml><?xml version="1.0" encoding="utf-8"?>
<CustomerInfo>
  <UserName>ASUS</UserName>
  <CompanyName/>
  <MachineID>WL</MachineID>
  <ToolID>lgIjAAAASrE=</ToolID>
  <Data><![CDATA[bGdJakFBQUFTckU9]]></Data>
</CustomerInfo>
</file>

<file path=customXml/item346.xml><?xml version="1.0" encoding="utf-8"?>
<CustomerInfo>
  <UserName>ASUS</UserName>
  <CompanyName/>
  <MachineID>WL</MachineID>
  <ToolID>lgIjAAAASrE=</ToolID>
  <Data><![CDATA[bGdJakFBQUFTckU9]]></Data>
</CustomerInfo>
</file>

<file path=customXml/item347.xml><?xml version="1.0" encoding="utf-8"?>
<CustomerInfo>
  <UserName>ASUS</UserName>
  <CompanyName/>
  <MachineID>WL</MachineID>
  <ToolID>lgIjAAAASrE=</ToolID>
  <Data><![CDATA[bGdJakFBQUFTckU9]]></Data>
</CustomerInfo>
</file>

<file path=customXml/item348.xml><?xml version="1.0" encoding="utf-8"?>
<CustomerInfo>
  <UserName>ASUS</UserName>
  <CompanyName/>
  <MachineID>WL</MachineID>
  <ToolID>lgIjAAAASrE=</ToolID>
  <Data><![CDATA[bGdJakFBQUFTckU9]]></Data>
</CustomerInfo>
</file>

<file path=customXml/item349.xml><?xml version="1.0" encoding="utf-8"?>
<CustomerInfo>
  <UserName>ASUS</UserName>
  <CompanyName/>
  <MachineID>WL</MachineID>
  <ToolID>lgIjAAAASrE=</ToolID>
  <Data><![CDATA[bGdJakFBQUFTckU9]]></Data>
</CustomerInfo>
</file>

<file path=customXml/item35.xml><?xml version="1.0" encoding="utf-8"?>
<CustomerInfo>
  <UserName>ASUS</UserName>
  <CompanyName/>
  <MachineID>WL</MachineID>
  <ToolID>lgIjAAAASrE=</ToolID>
  <Data><![CDATA[bGdJakFBQUFTckU9]]></Data>
</CustomerInfo>
</file>

<file path=customXml/item350.xml><?xml version="1.0" encoding="utf-8"?>
<CustomerInfo>
  <UserName>ASUS</UserName>
  <CompanyName/>
  <MachineID>WL</MachineID>
  <ToolID>lgIjAAAASrE=</ToolID>
  <Data><![CDATA[bGdJakFBQUFTckU9]]></Data>
</CustomerInfo>
</file>

<file path=customXml/item351.xml><?xml version="1.0" encoding="utf-8"?>
<CustomerInfo>
  <UserName>ASUS</UserName>
  <CompanyName/>
  <MachineID>WL</MachineID>
  <ToolID>lgIjAAAASrE=</ToolID>
  <Data><![CDATA[bGdJakFBQUFTckU9]]></Data>
</CustomerInfo>
</file>

<file path=customXml/item352.xml><?xml version="1.0" encoding="utf-8"?>
<CustomerInfo>
  <UserName>ASUS</UserName>
  <CompanyName/>
  <MachineID>WL</MachineID>
  <ToolID>lgIjAAAASrE=</ToolID>
  <Data><![CDATA[bGdJakFBQUFTckU9]]></Data>
</CustomerInfo>
</file>

<file path=customXml/item353.xml><?xml version="1.0" encoding="utf-8"?>
<CustomerInfo>
  <UserName>ASUS</UserName>
  <CompanyName/>
  <MachineID>WL</MachineID>
  <ToolID>lgIjAAAASrE=</ToolID>
  <Data><![CDATA[bGdJakFBQUFTckU9]]></Data>
</CustomerInfo>
</file>

<file path=customXml/item354.xml><?xml version="1.0" encoding="utf-8"?>
<CustomerInfo>
  <UserName>ASUS</UserName>
  <CompanyName/>
  <MachineID>WL</MachineID>
  <ToolID>lgIjAAAASrE=</ToolID>
  <Data><![CDATA[bGdJakFBQUFTckU9]]></Data>
</CustomerInfo>
</file>

<file path=customXml/item355.xml><?xml version="1.0" encoding="utf-8"?>
<CustomerInfo>
  <UserName>ASUS</UserName>
  <CompanyName/>
  <MachineID>WL</MachineID>
  <ToolID>lgIjAAAASrE=</ToolID>
  <Data><![CDATA[bGdJakFBQUFTckU9]]></Data>
</CustomerInfo>
</file>

<file path=customXml/item356.xml><?xml version="1.0" encoding="utf-8"?>
<CustomerInfo>
  <UserName>ASUS</UserName>
  <CompanyName/>
  <MachineID>WL</MachineID>
  <ToolID>lgIjAAAASrE=</ToolID>
  <Data><![CDATA[bGdJakFBQUFTckU9]]></Data>
</CustomerInfo>
</file>

<file path=customXml/item357.xml><?xml version="1.0" encoding="utf-8"?>
<CustomerInfo>
  <UserName>ASUS</UserName>
  <CompanyName/>
  <MachineID>WL</MachineID>
  <ToolID>lgIjAAAASrE=</ToolID>
  <Data><![CDATA[bGdJakFBQUFTckU9]]></Data>
</CustomerInfo>
</file>

<file path=customXml/item358.xml><?xml version="1.0" encoding="utf-8"?>
<CustomerInfo>
  <UserName>ASUS</UserName>
  <CompanyName/>
  <MachineID>WL</MachineID>
  <ToolID>lgIjAAAASrE=</ToolID>
  <Data><![CDATA[bGdJakFBQUFTckU9]]></Data>
</CustomerInfo>
</file>

<file path=customXml/item359.xml><?xml version="1.0" encoding="utf-8"?>
<CustomerInfo>
  <UserName>ASUS</UserName>
  <CompanyName/>
  <MachineID>WL</MachineID>
  <ToolID>lgIjAAAASrE=</ToolID>
  <Data><![CDATA[bGdJakFBQUFTckU9]]></Data>
</CustomerInfo>
</file>

<file path=customXml/item36.xml><?xml version="1.0" encoding="utf-8"?>
<CustomerInfo>
  <UserName>ASUS</UserName>
  <CompanyName/>
  <MachineID>WL</MachineID>
  <ToolID>lgIjAAAASrE=</ToolID>
  <Data><![CDATA[bGdJakFBQUFTckU9]]></Data>
</CustomerInfo>
</file>

<file path=customXml/item360.xml><?xml version="1.0" encoding="utf-8"?>
<CustomerInfo>
  <UserName>ASUS</UserName>
  <CompanyName/>
  <MachineID>WL</MachineID>
  <ToolID>lgIjAAAASrE=</ToolID>
  <Data><![CDATA[bGdJakFBQUFTckU9]]></Data>
</CustomerInfo>
</file>

<file path=customXml/item361.xml><?xml version="1.0" encoding="utf-8"?>
<CustomerInfo>
  <UserName>ASUS</UserName>
  <CompanyName/>
  <MachineID>WL</MachineID>
  <ToolID>lgIjAAAASrE=</ToolID>
  <Data><![CDATA[bGdJakFBQUFTckU9]]></Data>
</CustomerInfo>
</file>

<file path=customXml/item362.xml><?xml version="1.0" encoding="utf-8"?>
<CustomerInfo>
  <UserName>ASUS</UserName>
  <CompanyName/>
  <MachineID>WL</MachineID>
  <ToolID>lgIjAAAASrE=</ToolID>
  <Data><![CDATA[bGdJakFBQUFTckU9]]></Data>
</CustomerInfo>
</file>

<file path=customXml/item363.xml><?xml version="1.0" encoding="utf-8"?>
<CustomerInfo>
  <UserName>ASUS</UserName>
  <CompanyName/>
  <MachineID>WL</MachineID>
  <ToolID>lgIjAAAASrE=</ToolID>
  <Data><![CDATA[bGdJakFBQUFTckU9]]></Data>
</CustomerInfo>
</file>

<file path=customXml/item364.xml><?xml version="1.0" encoding="utf-8"?>
<CustomerInfo>
  <UserName>ASUS</UserName>
  <CompanyName/>
  <MachineID>WL</MachineID>
  <ToolID>lgIjAAAASrE=</ToolID>
  <Data><![CDATA[bGdJakFBQUFTckU9]]></Data>
</CustomerInfo>
</file>

<file path=customXml/item365.xml><?xml version="1.0" encoding="utf-8"?>
<CustomerInfo>
  <UserName>ASUS</UserName>
  <CompanyName/>
  <MachineID>WL</MachineID>
  <ToolID>lgIjAAAASrE=</ToolID>
  <Data><![CDATA[bGdJakFBQUFTckU9]]></Data>
</CustomerInfo>
</file>

<file path=customXml/item366.xml><?xml version="1.0" encoding="utf-8"?>
<CustomerInfo>
  <UserName>ASUS</UserName>
  <CompanyName/>
  <MachineID>WL</MachineID>
  <ToolID>lgIjAAAASrE=</ToolID>
  <Data><![CDATA[bGdJakFBQUFTckU9]]></Data>
</CustomerInfo>
</file>

<file path=customXml/item367.xml><?xml version="1.0" encoding="utf-8"?>
<CustomerInfo>
  <UserName>ASUS</UserName>
  <CompanyName/>
  <MachineID>WL</MachineID>
  <ToolID>lgIjAAAASrE=</ToolID>
  <Data><![CDATA[bGdJakFBQUFTckU9]]></Data>
</CustomerInfo>
</file>

<file path=customXml/item368.xml><?xml version="1.0" encoding="utf-8"?>
<CustomerInfo>
  <UserName>ASUS</UserName>
  <CompanyName/>
  <MachineID>WL</MachineID>
  <ToolID>lgIjAAAASrE=</ToolID>
  <Data><![CDATA[bGdJakFBQUFTckU9]]></Data>
</CustomerInfo>
</file>

<file path=customXml/item369.xml><?xml version="1.0" encoding="utf-8"?>
<CustomerInfo>
  <UserName>ASUS</UserName>
  <CompanyName/>
  <MachineID>WL</MachineID>
  <ToolID>lgIjAAAASrE=</ToolID>
  <Data><![CDATA[bGdJakFBQUFTckU9]]></Data>
</CustomerInfo>
</file>

<file path=customXml/item37.xml><?xml version="1.0" encoding="utf-8"?>
<CustomerInfo>
  <UserName>ASUS</UserName>
  <CompanyName/>
  <MachineID>WL</MachineID>
  <ToolID>lgIjAAAASrE=</ToolID>
  <Data><![CDATA[bGdJakFBQUFTckU9]]></Data>
</CustomerInfo>
</file>

<file path=customXml/item370.xml><?xml version="1.0" encoding="utf-8"?>
<CustomerInfo>
  <UserName>ASUS</UserName>
  <CompanyName/>
  <MachineID>WL</MachineID>
  <ToolID>lgIjAAAASrE=</ToolID>
  <Data><![CDATA[bGdJakFBQUFTckU9]]></Data>
</CustomerInfo>
</file>

<file path=customXml/item371.xml><?xml version="1.0" encoding="utf-8"?>
<CustomerInfo>
  <UserName>ASUS</UserName>
  <CompanyName/>
  <MachineID>WL</MachineID>
  <ToolID>lgIjAAAASrE=</ToolID>
  <Data><![CDATA[bGdJakFBQUFTckU9]]></Data>
</CustomerInfo>
</file>

<file path=customXml/item372.xml><?xml version="1.0" encoding="utf-8"?>
<CustomerInfo>
  <UserName>ASUS</UserName>
  <CompanyName/>
  <MachineID>WL</MachineID>
  <ToolID>lgIjAAAASrE=</ToolID>
  <Data><![CDATA[bGdJakFBQUFTckU9]]></Data>
</CustomerInfo>
</file>

<file path=customXml/item373.xml><?xml version="1.0" encoding="utf-8"?>
<CustomerInfo>
  <UserName>ASUS</UserName>
  <CompanyName/>
  <MachineID>WL</MachineID>
  <ToolID>lgIjAAAASrE=</ToolID>
  <Data><![CDATA[bGdJakFBQUFTckU9]]></Data>
</CustomerInfo>
</file>

<file path=customXml/item374.xml><?xml version="1.0" encoding="utf-8"?>
<CustomerInfo>
  <UserName>ASUS</UserName>
  <CompanyName/>
  <MachineID>WL</MachineID>
  <ToolID>lgIjAAAASrE=</ToolID>
  <Data><![CDATA[bGdJakFBQUFTckU9]]></Data>
</CustomerInfo>
</file>

<file path=customXml/item375.xml><?xml version="1.0" encoding="utf-8"?>
<CustomerInfo>
  <UserName>ASUS</UserName>
  <CompanyName/>
  <MachineID>WL</MachineID>
  <ToolID>lgIjAAAASrE=</ToolID>
  <Data><![CDATA[bGdJakFBQUFTckU9]]></Data>
</CustomerInfo>
</file>

<file path=customXml/item376.xml><?xml version="1.0" encoding="utf-8"?>
<CustomerInfo>
  <UserName>ASUS</UserName>
  <CompanyName/>
  <MachineID>WL</MachineID>
  <ToolID>lgIjAAAASrE=</ToolID>
  <Data><![CDATA[bGdJakFBQUFTckU9]]></Data>
</CustomerInfo>
</file>

<file path=customXml/item377.xml><?xml version="1.0" encoding="utf-8"?>
<CustomerInfo>
  <UserName>ASUS</UserName>
  <CompanyName/>
  <MachineID>WL</MachineID>
  <ToolID>lgIjAAAASrE=</ToolID>
  <Data><![CDATA[bGdJakFBQUFTckU9]]></Data>
</CustomerInfo>
</file>

<file path=customXml/item378.xml><?xml version="1.0" encoding="utf-8"?>
<CustomerInfo>
  <UserName>ASUS</UserName>
  <CompanyName/>
  <MachineID>WL</MachineID>
  <ToolID>lgIjAAAASrE=</ToolID>
  <Data><![CDATA[bGdJakFBQUFTckU9]]></Data>
</CustomerInfo>
</file>

<file path=customXml/item379.xml><?xml version="1.0" encoding="utf-8"?>
<CustomerInfo>
  <UserName>ASUS</UserName>
  <CompanyName/>
  <MachineID>WL</MachineID>
  <ToolID>lgIjAAAASrE=</ToolID>
  <Data><![CDATA[bGdJakFBQUFTckU9]]></Data>
</CustomerInfo>
</file>

<file path=customXml/item38.xml><?xml version="1.0" encoding="utf-8"?>
<CustomerInfo>
  <UserName>ASUS</UserName>
  <CompanyName/>
  <MachineID>WL</MachineID>
  <ToolID>lgIjAAAASrE=</ToolID>
  <Data><![CDATA[bGdJakFBQUFTckU9]]></Data>
</CustomerInfo>
</file>

<file path=customXml/item380.xml><?xml version="1.0" encoding="utf-8"?>
<CustomerInfo>
  <UserName>ASUS</UserName>
  <CompanyName/>
  <MachineID>WL</MachineID>
  <ToolID>lgIjAAAASrE=</ToolID>
  <Data><![CDATA[bGdJakFBQUFTckU9]]></Data>
</CustomerInfo>
</file>

<file path=customXml/item381.xml><?xml version="1.0" encoding="utf-8"?>
<CustomerInfo>
  <UserName>ASUS</UserName>
  <CompanyName/>
  <MachineID>WL</MachineID>
  <ToolID>lgIjAAAASrE=</ToolID>
  <Data><![CDATA[bGdJakFBQUFTckU9]]></Data>
</CustomerInfo>
</file>

<file path=customXml/item382.xml><?xml version="1.0" encoding="utf-8"?>
<CustomerInfo>
  <UserName>ASUS</UserName>
  <CompanyName/>
  <MachineID>WL</MachineID>
  <ToolID>lgIjAAAASrE=</ToolID>
  <Data><![CDATA[bGdJakFBQUFTckU9]]></Data>
</CustomerInfo>
</file>

<file path=customXml/item383.xml><?xml version="1.0" encoding="utf-8"?>
<CustomerInfo>
  <UserName>ASUS</UserName>
  <CompanyName/>
  <MachineID>WL</MachineID>
  <ToolID>lgIjAAAASrE=</ToolID>
  <Data><![CDATA[bGdJakFBQUFTckU9]]></Data>
</CustomerInfo>
</file>

<file path=customXml/item384.xml><?xml version="1.0" encoding="utf-8"?>
<CustomerInfo>
  <UserName>ASUS</UserName>
  <CompanyName/>
  <MachineID>WL</MachineID>
  <ToolID>lgIjAAAASrE=</ToolID>
  <Data><![CDATA[bGdJakFBQUFTckU9]]></Data>
</CustomerInfo>
</file>

<file path=customXml/item385.xml><?xml version="1.0" encoding="utf-8"?>
<CustomerInfo>
  <UserName>ASUS</UserName>
  <CompanyName/>
  <MachineID>WL</MachineID>
  <ToolID>lgIjAAAASrE=</ToolID>
  <Data><![CDATA[bGdJakFBQUFTckU9]]></Data>
</CustomerInfo>
</file>

<file path=customXml/item386.xml><?xml version="1.0" encoding="utf-8"?>
<CustomerInfo>
  <UserName>ASUS</UserName>
  <CompanyName/>
  <MachineID>WL</MachineID>
  <ToolID>lgIjAAAASrE=</ToolID>
  <Data><![CDATA[bGdJakFBQUFTckU9]]></Data>
</CustomerInfo>
</file>

<file path=customXml/item387.xml><?xml version="1.0" encoding="utf-8"?>
<CustomerInfo>
  <UserName>ASUS</UserName>
  <CompanyName/>
  <MachineID>WL</MachineID>
  <ToolID>lgIjAAAASrE=</ToolID>
  <Data><![CDATA[bGdJakFBQUFTckU9]]></Data>
</CustomerInfo>
</file>

<file path=customXml/item388.xml><?xml version="1.0" encoding="utf-8"?>
<CustomerInfo>
  <UserName>ASUS</UserName>
  <CompanyName/>
  <MachineID>WL</MachineID>
  <ToolID>lgIjAAAASrE=</ToolID>
  <Data><![CDATA[bGdJakFBQUFTckU9]]></Data>
</CustomerInfo>
</file>

<file path=customXml/item389.xml><?xml version="1.0" encoding="utf-8"?>
<CustomerInfo>
  <UserName>ASUS</UserName>
  <CompanyName/>
  <MachineID>WL</MachineID>
  <ToolID>lgIjAAAASrE=</ToolID>
  <Data><![CDATA[bGdJakFBQUFTckU9]]></Data>
</CustomerInfo>
</file>

<file path=customXml/item39.xml><?xml version="1.0" encoding="utf-8"?>
<CustomerInfo>
  <UserName>ASUS</UserName>
  <CompanyName/>
  <MachineID>WL</MachineID>
  <ToolID>lgIjAAAASrE=</ToolID>
  <Data><![CDATA[bGdJakFBQUFTckU9]]></Data>
</CustomerInfo>
</file>

<file path=customXml/item390.xml><?xml version="1.0" encoding="utf-8"?>
<CustomerInfo>
  <UserName>ASUS</UserName>
  <CompanyName/>
  <MachineID>WL</MachineID>
  <ToolID>lgIjAAAASrE=</ToolID>
  <Data><![CDATA[bGdJakFBQUFTckU9]]></Data>
</CustomerInfo>
</file>

<file path=customXml/item391.xml><?xml version="1.0" encoding="utf-8"?>
<CustomerInfo>
  <UserName>ASUS</UserName>
  <CompanyName/>
  <MachineID>WL</MachineID>
  <ToolID>lgIjAAAASrE=</ToolID>
  <Data><![CDATA[bGdJakFBQUFTckU9]]></Data>
</CustomerInfo>
</file>

<file path=customXml/item392.xml><?xml version="1.0" encoding="utf-8"?>
<CustomerInfo>
  <UserName>ASUS</UserName>
  <CompanyName/>
  <MachineID>WL</MachineID>
  <ToolID>lgIjAAAASrE=</ToolID>
  <Data><![CDATA[bGdJakFBQUFTckU9]]></Data>
</CustomerInfo>
</file>

<file path=customXml/item393.xml><?xml version="1.0" encoding="utf-8"?>
<CustomerInfo>
  <UserName>ASUS</UserName>
  <CompanyName/>
  <MachineID>WL</MachineID>
  <ToolID>lgIjAAAASrE=</ToolID>
  <Data><![CDATA[bGdJakFBQUFTckU9]]></Data>
</CustomerInfo>
</file>

<file path=customXml/item394.xml><?xml version="1.0" encoding="utf-8"?>
<CustomerInfo>
  <UserName>ASUS</UserName>
  <CompanyName/>
  <MachineID>WL</MachineID>
  <ToolID>lgIjAAAASrE=</ToolID>
  <Data><![CDATA[bGdJakFBQUFTckU9]]></Data>
</CustomerInfo>
</file>

<file path=customXml/item395.xml><?xml version="1.0" encoding="utf-8"?>
<CustomerInfo>
  <UserName>ASUS</UserName>
  <CompanyName/>
  <MachineID>WL</MachineID>
  <ToolID>lgIjAAAASrE=</ToolID>
  <Data><![CDATA[bGdJakFBQUFTckU9]]></Data>
</CustomerInfo>
</file>

<file path=customXml/item396.xml><?xml version="1.0" encoding="utf-8"?>
<CustomerInfo>
  <UserName>ASUS</UserName>
  <CompanyName/>
  <MachineID>WL</MachineID>
  <ToolID>lgIjAAAASrE=</ToolID>
  <Data><![CDATA[bGdJakFBQUFTckU9]]></Data>
</CustomerInfo>
</file>

<file path=customXml/item397.xml><?xml version="1.0" encoding="utf-8"?>
<CustomerInfo>
  <UserName>ASUS</UserName>
  <CompanyName/>
  <MachineID>WL</MachineID>
  <ToolID>lgIjAAAASrE=</ToolID>
  <Data><![CDATA[bGdJakFBQUFTckU9]]></Data>
</CustomerInfo>
</file>

<file path=customXml/item398.xml><?xml version="1.0" encoding="utf-8"?>
<CustomerInfo>
  <UserName>ASUS</UserName>
  <CompanyName/>
  <MachineID>WL</MachineID>
  <ToolID>lgIjAAAASrE=</ToolID>
  <Data><![CDATA[bGdJakFBQUFTckU9]]></Data>
</CustomerInfo>
</file>

<file path=customXml/item399.xml><?xml version="1.0" encoding="utf-8"?>
<CustomerInfo>
  <UserName>ASUS</UserName>
  <CompanyName/>
  <MachineID>WL</MachineID>
  <ToolID>lgIjAAAASrE=</ToolID>
  <Data><![CDATA[bGdJakFBQUFTckU9]]></Data>
</CustomerInfo>
</file>

<file path=customXml/item4.xml><?xml version="1.0" encoding="utf-8"?>
<CustomerInfo>
  <UserName>ASUS</UserName>
  <CompanyName/>
  <MachineID>WL</MachineID>
  <ToolID>lgIjAAAASrE=</ToolID>
  <Data><![CDATA[bGdJakFBQUFTckU9]]></Data>
</CustomerInfo>
</file>

<file path=customXml/item40.xml><?xml version="1.0" encoding="utf-8"?>
<CustomerInfo>
  <UserName>ASUS</UserName>
  <CompanyName/>
  <MachineID>WL</MachineID>
  <ToolID>lgIjAAAASrE=</ToolID>
  <Data><![CDATA[bGdJakFBQUFTckU9]]></Data>
</CustomerInfo>
</file>

<file path=customXml/item400.xml><?xml version="1.0" encoding="utf-8"?>
<CustomerInfo>
  <UserName>ASUS</UserName>
  <CompanyName/>
  <MachineID>WL</MachineID>
  <ToolID>lgIjAAAASrE=</ToolID>
  <Data><![CDATA[bGdJakFBQUFTckU9]]></Data>
</CustomerInfo>
</file>

<file path=customXml/item401.xml><?xml version="1.0" encoding="utf-8"?>
<CustomerInfo>
  <UserName>ASUS</UserName>
  <CompanyName/>
  <MachineID>WL</MachineID>
  <ToolID>lgIjAAAASrE=</ToolID>
  <Data><![CDATA[bGdJakFBQUFTckU9]]></Data>
</CustomerInfo>
</file>

<file path=customXml/item402.xml><?xml version="1.0" encoding="utf-8"?>
<CustomerInfo>
  <UserName>ASUS</UserName>
  <CompanyName/>
  <MachineID>WL</MachineID>
  <ToolID>lgIjAAAASrE=</ToolID>
  <Data><![CDATA[bGdJakFBQUFTckU9]]></Data>
</CustomerInfo>
</file>

<file path=customXml/item403.xml><?xml version="1.0" encoding="utf-8"?>
<CustomerInfo>
  <UserName>ASUS</UserName>
  <CompanyName/>
  <MachineID>WL</MachineID>
  <ToolID>lgIjAAAASrE=</ToolID>
  <Data><![CDATA[bGdJakFBQUFTckU9]]></Data>
</CustomerInfo>
</file>

<file path=customXml/item404.xml><?xml version="1.0" encoding="utf-8"?>
<CustomerInfo>
  <UserName>ASUS</UserName>
  <CompanyName/>
  <MachineID>WL</MachineID>
  <ToolID>lgIjAAAASrE=</ToolID>
  <Data><![CDATA[bGdJakFBQUFTckU9]]></Data>
</CustomerInfo>
</file>

<file path=customXml/item405.xml><?xml version="1.0" encoding="utf-8"?>
<CustomerInfo>
  <UserName>ASUS</UserName>
  <CompanyName/>
  <MachineID>WL</MachineID>
  <ToolID>lgIjAAAASrE=</ToolID>
  <Data><![CDATA[bGdJakFBQUFTckU9]]></Data>
</CustomerInfo>
</file>

<file path=customXml/item406.xml><?xml version="1.0" encoding="utf-8"?>
<CustomerInfo>
  <UserName>ASUS</UserName>
  <CompanyName/>
  <MachineID>WL</MachineID>
  <ToolID>lgIjAAAASrE=</ToolID>
  <Data><![CDATA[bGdJakFBQUFTckU9]]></Data>
</CustomerInfo>
</file>

<file path=customXml/item407.xml><?xml version="1.0" encoding="utf-8"?>
<CustomerInfo>
  <UserName>ASUS</UserName>
  <CompanyName/>
  <MachineID>WL</MachineID>
  <ToolID>lgIjAAAASrE=</ToolID>
  <Data><![CDATA[bGdJakFBQUFTckU9]]></Data>
</CustomerInfo>
</file>

<file path=customXml/item408.xml><?xml version="1.0" encoding="utf-8"?>
<CustomerInfo>
  <UserName>ASUS</UserName>
  <CompanyName/>
  <MachineID>WL</MachineID>
  <ToolID>lgIjAAAASrE=</ToolID>
  <Data><![CDATA[bGdJakFBQUFTckU9]]></Data>
</CustomerInfo>
</file>

<file path=customXml/item409.xml><?xml version="1.0" encoding="utf-8"?>
<CustomerInfo>
  <UserName>ASUS</UserName>
  <CompanyName/>
  <MachineID>WL</MachineID>
  <ToolID>lgIjAAAASrE=</ToolID>
  <Data><![CDATA[bGdJakFBQUFTckU9]]></Data>
</CustomerInfo>
</file>

<file path=customXml/item41.xml><?xml version="1.0" encoding="utf-8"?>
<CustomerInfo>
  <UserName>ASUS</UserName>
  <CompanyName/>
  <MachineID>WL</MachineID>
  <ToolID>lgIjAAAASrE=</ToolID>
  <Data><![CDATA[bGdJakFBQUFTckU9]]></Data>
</CustomerInfo>
</file>

<file path=customXml/item410.xml><?xml version="1.0" encoding="utf-8"?>
<CustomerInfo>
  <UserName>ASUS</UserName>
  <CompanyName/>
  <MachineID>WL</MachineID>
  <ToolID>lgIjAAAASrE=</ToolID>
  <Data><![CDATA[bGdJakFBQUFTckU9]]></Data>
</CustomerInfo>
</file>

<file path=customXml/item411.xml><?xml version="1.0" encoding="utf-8"?>
<CustomerInfo>
  <UserName>ASUS</UserName>
  <CompanyName/>
  <MachineID>WL</MachineID>
  <ToolID>lgIjAAAASrE=</ToolID>
  <Data><![CDATA[bGdJakFBQUFTckU9]]></Data>
</CustomerInfo>
</file>

<file path=customXml/item412.xml><?xml version="1.0" encoding="utf-8"?>
<CustomerInfo>
  <UserName>ASUS</UserName>
  <CompanyName/>
  <MachineID>WL</MachineID>
  <ToolID>lgIjAAAASrE=</ToolID>
  <Data><![CDATA[bGdJakFBQUFTckU9]]></Data>
</CustomerInfo>
</file>

<file path=customXml/item413.xml><?xml version="1.0" encoding="utf-8"?>
<CustomerInfo>
  <UserName>ASUS</UserName>
  <CompanyName/>
  <MachineID>WL</MachineID>
  <ToolID>lgIjAAAASrE=</ToolID>
  <Data><![CDATA[bGdJakFBQUFTckU9]]></Data>
</CustomerInfo>
</file>

<file path=customXml/item414.xml><?xml version="1.0" encoding="utf-8"?>
<CustomerInfo>
  <UserName>ASUS</UserName>
  <CompanyName/>
  <MachineID>WL</MachineID>
  <ToolID>lgIjAAAASrE=</ToolID>
  <Data><![CDATA[bGdJakFBQUFTckU9]]></Data>
</CustomerInfo>
</file>

<file path=customXml/item415.xml><?xml version="1.0" encoding="utf-8"?>
<CustomerInfo>
  <UserName>ASUS</UserName>
  <CompanyName/>
  <MachineID>WL</MachineID>
  <ToolID>lgIjAAAASrE=</ToolID>
  <Data><![CDATA[bGdJakFBQUFTckU9]]></Data>
</CustomerInfo>
</file>

<file path=customXml/item416.xml><?xml version="1.0" encoding="utf-8"?>
<CustomerInfo>
  <UserName>ASUS</UserName>
  <CompanyName/>
  <MachineID>WL</MachineID>
  <ToolID>lgIjAAAASrE=</ToolID>
  <Data><![CDATA[bGdJakFBQUFTckU9]]></Data>
</CustomerInfo>
</file>

<file path=customXml/item417.xml><?xml version="1.0" encoding="utf-8"?>
<CustomerInfo>
  <UserName>ASUS</UserName>
  <CompanyName/>
  <MachineID>WL</MachineID>
  <ToolID>lgIjAAAASrE=</ToolID>
  <Data><![CDATA[bGdJakFBQUFTckU9]]></Data>
</CustomerInfo>
</file>

<file path=customXml/item418.xml><?xml version="1.0" encoding="utf-8"?>
<CustomerInfo>
  <UserName>ASUS</UserName>
  <CompanyName/>
  <MachineID>WL</MachineID>
  <ToolID>lgIjAAAASrE=</ToolID>
  <Data><![CDATA[bGdJakFBQUFTckU9]]></Data>
</CustomerInfo>
</file>

<file path=customXml/item419.xml><?xml version="1.0" encoding="utf-8"?>
<CustomerInfo>
  <UserName>ASUS</UserName>
  <CompanyName/>
  <MachineID>WL</MachineID>
  <ToolID>lgIjAAAASrE=</ToolID>
  <Data><![CDATA[bGdJakFBQUFTckU9]]></Data>
</CustomerInfo>
</file>

<file path=customXml/item42.xml><?xml version="1.0" encoding="utf-8"?>
<CustomerInfo>
  <UserName>ASUS</UserName>
  <CompanyName/>
  <MachineID>WL</MachineID>
  <ToolID>lgIjAAAASrE=</ToolID>
  <Data><![CDATA[bGdJakFBQUFTckU9]]></Data>
</CustomerInfo>
</file>

<file path=customXml/item420.xml><?xml version="1.0" encoding="utf-8"?>
<CustomerInfo>
  <UserName>ASUS</UserName>
  <CompanyName/>
  <MachineID>WL</MachineID>
  <ToolID>lgIjAAAASrE=</ToolID>
  <Data><![CDATA[bGdJakFBQUFTckU9]]></Data>
</CustomerInfo>
</file>

<file path=customXml/item421.xml><?xml version="1.0" encoding="utf-8"?>
<CustomerInfo>
  <UserName>ASUS</UserName>
  <CompanyName/>
  <MachineID>WL</MachineID>
  <ToolID>lgIjAAAASrE=</ToolID>
  <Data><![CDATA[bGdJakFBQUFTckU9]]></Data>
</CustomerInfo>
</file>

<file path=customXml/item422.xml><?xml version="1.0" encoding="utf-8"?>
<CustomerInfo>
  <UserName>ASUS</UserName>
  <CompanyName/>
  <MachineID>WL</MachineID>
  <ToolID>lgIjAAAASrE=</ToolID>
  <Data><![CDATA[bGdJakFBQUFTckU9]]></Data>
</CustomerInfo>
</file>

<file path=customXml/item423.xml><?xml version="1.0" encoding="utf-8"?>
<CustomerInfo>
  <UserName>ASUS</UserName>
  <CompanyName/>
  <MachineID>WL</MachineID>
  <ToolID>lgIjAAAASrE=</ToolID>
  <Data><![CDATA[bGdJakFBQUFTckU9]]></Data>
</CustomerInfo>
</file>

<file path=customXml/item424.xml><?xml version="1.0" encoding="utf-8"?>
<CustomerInfo>
  <UserName>ASUS</UserName>
  <CompanyName/>
  <MachineID>WL</MachineID>
  <ToolID>lgIjAAAASrE=</ToolID>
  <Data><![CDATA[bGdJakFBQUFTckU9]]></Data>
</CustomerInfo>
</file>

<file path=customXml/item425.xml><?xml version="1.0" encoding="utf-8"?>
<CustomerInfo>
  <UserName>ASUS</UserName>
  <CompanyName/>
  <MachineID>WL</MachineID>
  <ToolID>lgIjAAAASrE=</ToolID>
  <Data><![CDATA[bGdJakFBQUFTckU9]]></Data>
</CustomerInfo>
</file>

<file path=customXml/item426.xml><?xml version="1.0" encoding="utf-8"?>
<CustomerInfo>
  <UserName>ASUS</UserName>
  <CompanyName/>
  <MachineID>WL</MachineID>
  <ToolID>lgIjAAAASrE=</ToolID>
  <Data><![CDATA[bGdJakFBQUFTckU9]]></Data>
</CustomerInfo>
</file>

<file path=customXml/item427.xml><?xml version="1.0" encoding="utf-8"?>
<CustomerInfo>
  <UserName>ASUS</UserName>
  <CompanyName/>
  <MachineID>WL</MachineID>
  <ToolID>lgIjAAAASrE=</ToolID>
  <Data><![CDATA[bGdJakFBQUFTckU9]]></Data>
</CustomerInfo>
</file>

<file path=customXml/item428.xml><?xml version="1.0" encoding="utf-8"?>
<CustomerInfo>
  <UserName>ASUS</UserName>
  <CompanyName/>
  <MachineID>WL</MachineID>
  <ToolID>lgIjAAAASrE=</ToolID>
  <Data><![CDATA[bGdJakFBQUFTckU9]]></Data>
</CustomerInfo>
</file>

<file path=customXml/item429.xml><?xml version="1.0" encoding="utf-8"?>
<CustomerInfo>
  <UserName>ASUS</UserName>
  <CompanyName/>
  <MachineID>WL</MachineID>
  <ToolID>lgIjAAAASrE=</ToolID>
  <Data><![CDATA[bGdJakFBQUFTckU9]]></Data>
</CustomerInfo>
</file>

<file path=customXml/item43.xml><?xml version="1.0" encoding="utf-8"?>
<CustomerInfo>
  <UserName>ASUS</UserName>
  <CompanyName/>
  <MachineID>WL</MachineID>
  <ToolID>lgIjAAAASrE=</ToolID>
  <Data><![CDATA[bGdJakFBQUFTckU9]]></Data>
</CustomerInfo>
</file>

<file path=customXml/item430.xml><?xml version="1.0" encoding="utf-8"?>
<CustomerInfo>
  <UserName>ASUS</UserName>
  <CompanyName/>
  <MachineID>WL</MachineID>
  <ToolID>lgIjAAAASrE=</ToolID>
  <Data><![CDATA[bGdJakFBQUFTckU9]]></Data>
</CustomerInfo>
</file>

<file path=customXml/item431.xml><?xml version="1.0" encoding="utf-8"?>
<CustomerInfo>
  <UserName>ASUS</UserName>
  <CompanyName/>
  <MachineID>WL</MachineID>
  <ToolID>lgIjAAAASrE=</ToolID>
  <Data><![CDATA[bGdJakFBQUFTckU9]]></Data>
</CustomerInfo>
</file>

<file path=customXml/item432.xml><?xml version="1.0" encoding="utf-8"?>
<CustomerInfo>
  <UserName>ASUS</UserName>
  <CompanyName/>
  <MachineID>WL</MachineID>
  <ToolID>lgIjAAAASrE=</ToolID>
  <Data><![CDATA[bGdJakFBQUFTckU9]]></Data>
</CustomerInfo>
</file>

<file path=customXml/item433.xml><?xml version="1.0" encoding="utf-8"?>
<CustomerInfo>
  <UserName>ASUS</UserName>
  <CompanyName/>
  <MachineID>WL</MachineID>
  <ToolID>lgIjAAAASrE=</ToolID>
  <Data><![CDATA[bGdJakFBQUFTckU9]]></Data>
</CustomerInfo>
</file>

<file path=customXml/item434.xml><?xml version="1.0" encoding="utf-8"?>
<CustomerInfo>
  <UserName>ASUS</UserName>
  <CompanyName/>
  <MachineID>WL</MachineID>
  <ToolID>lgIjAAAASrE=</ToolID>
  <Data><![CDATA[bGdJakFBQUFTckU9]]></Data>
</CustomerInfo>
</file>

<file path=customXml/item435.xml><?xml version="1.0" encoding="utf-8"?>
<CustomerInfo>
  <UserName>ASUS</UserName>
  <CompanyName/>
  <MachineID>WL</MachineID>
  <ToolID>lgIjAAAASrE=</ToolID>
  <Data><![CDATA[bGdJakFBQUFTckU9]]></Data>
</CustomerInfo>
</file>

<file path=customXml/item436.xml><?xml version="1.0" encoding="utf-8"?>
<CustomerInfo>
  <UserName>ASUS</UserName>
  <CompanyName/>
  <MachineID>WL</MachineID>
  <ToolID>lgIjAAAASrE=</ToolID>
  <Data><![CDATA[bGdJakFBQUFTckU9]]></Data>
</CustomerInfo>
</file>

<file path=customXml/item437.xml><?xml version="1.0" encoding="utf-8"?>
<CustomerInfo>
  <UserName>ASUS</UserName>
  <CompanyName/>
  <MachineID>WL</MachineID>
  <ToolID>lgIjAAAASrE=</ToolID>
  <Data><![CDATA[bGdJakFBQUFTckU9]]></Data>
</CustomerInfo>
</file>

<file path=customXml/item438.xml><?xml version="1.0" encoding="utf-8"?>
<CustomerInfo>
  <UserName>ASUS</UserName>
  <CompanyName/>
  <MachineID>WL</MachineID>
  <ToolID>lgIjAAAASrE=</ToolID>
  <Data><![CDATA[bGdJakFBQUFTckU9]]></Data>
</CustomerInfo>
</file>

<file path=customXml/item439.xml><?xml version="1.0" encoding="utf-8"?>
<CustomerInfo>
  <UserName>ASUS</UserName>
  <CompanyName/>
  <MachineID>WL</MachineID>
  <ToolID>lgIjAAAASrE=</ToolID>
  <Data><![CDATA[bGdJakFBQUFTckU9]]></Data>
</CustomerInfo>
</file>

<file path=customXml/item44.xml><?xml version="1.0" encoding="utf-8"?>
<CustomerInfo>
  <UserName>ASUS</UserName>
  <CompanyName/>
  <MachineID>WL</MachineID>
  <ToolID>lgIjAAAASrE=</ToolID>
  <Data><![CDATA[bGdJakFBQUFTckU9]]></Data>
</CustomerInfo>
</file>

<file path=customXml/item440.xml><?xml version="1.0" encoding="utf-8"?>
<CustomerInfo>
  <UserName>ASUS</UserName>
  <CompanyName/>
  <MachineID>WL</MachineID>
  <ToolID>lgIjAAAASrE=</ToolID>
  <Data><![CDATA[bGdJakFBQUFTckU9]]></Data>
</CustomerInfo>
</file>

<file path=customXml/item441.xml><?xml version="1.0" encoding="utf-8"?>
<CustomerInfo>
  <UserName>ASUS</UserName>
  <CompanyName/>
  <MachineID>WL</MachineID>
  <ToolID>lgIjAAAASrE=</ToolID>
  <Data><![CDATA[bGdJakFBQUFTckU9]]></Data>
</CustomerInfo>
</file>

<file path=customXml/item442.xml><?xml version="1.0" encoding="utf-8"?>
<CustomerInfo>
  <UserName>ASUS</UserName>
  <CompanyName/>
  <MachineID>WL</MachineID>
  <ToolID>lgIjAAAASrE=</ToolID>
  <Data><![CDATA[bGdJakFBQUFTckU9]]></Data>
</CustomerInfo>
</file>

<file path=customXml/item443.xml><?xml version="1.0" encoding="utf-8"?>
<CustomerInfo>
  <UserName>ASUS</UserName>
  <CompanyName/>
  <MachineID>WL</MachineID>
  <ToolID>lgIjAAAASrE=</ToolID>
  <Data><![CDATA[bGdJakFBQUFTckU9]]></Data>
</CustomerInfo>
</file>

<file path=customXml/item444.xml><?xml version="1.0" encoding="utf-8"?>
<CustomerInfo>
  <UserName>ASUS</UserName>
  <CompanyName/>
  <MachineID>WL</MachineID>
  <ToolID>lgIjAAAASrE=</ToolID>
  <Data><![CDATA[bGdJakFBQUFTckU9]]></Data>
</CustomerInfo>
</file>

<file path=customXml/item445.xml><?xml version="1.0" encoding="utf-8"?>
<CustomerInfo>
  <UserName>ASUS</UserName>
  <CompanyName/>
  <MachineID>WL</MachineID>
  <ToolID>lgIjAAAASrE=</ToolID>
  <Data><![CDATA[bGdJakFBQUFTckU9]]></Data>
</CustomerInfo>
</file>

<file path=customXml/item446.xml><?xml version="1.0" encoding="utf-8"?>
<CustomerInfo>
  <UserName>ASUS</UserName>
  <CompanyName/>
  <MachineID>WL</MachineID>
  <ToolID>lgIjAAAASrE=</ToolID>
  <Data><![CDATA[bGdJakFBQUFTckU9]]></Data>
</CustomerInfo>
</file>

<file path=customXml/item447.xml><?xml version="1.0" encoding="utf-8"?>
<CustomerInfo>
  <UserName>ASUS</UserName>
  <CompanyName/>
  <MachineID>WL</MachineID>
  <ToolID>lgIjAAAASrE=</ToolID>
  <Data><![CDATA[bGdJakFBQUFTckU9]]></Data>
</CustomerInfo>
</file>

<file path=customXml/item448.xml><?xml version="1.0" encoding="utf-8"?>
<CustomerInfo>
  <UserName>ASUS</UserName>
  <CompanyName/>
  <MachineID>WL</MachineID>
  <ToolID>lgIjAAAASrE=</ToolID>
  <Data><![CDATA[bGdJakFBQUFTckU9]]></Data>
</CustomerInfo>
</file>

<file path=customXml/item449.xml><?xml version="1.0" encoding="utf-8"?>
<CustomerInfo>
  <UserName>ASUS</UserName>
  <CompanyName/>
  <MachineID>WL</MachineID>
  <ToolID>lgIjAAAASrE=</ToolID>
  <Data><![CDATA[bGdJakFBQUFTckU9]]></Data>
</CustomerInfo>
</file>

<file path=customXml/item45.xml><?xml version="1.0" encoding="utf-8"?>
<CustomerInfo>
  <UserName>ASUS</UserName>
  <CompanyName/>
  <MachineID>WL</MachineID>
  <ToolID>lgIjAAAASrE=</ToolID>
  <Data><![CDATA[bGdJakFBQUFTckU9]]></Data>
</CustomerInfo>
</file>

<file path=customXml/item450.xml><?xml version="1.0" encoding="utf-8"?>
<CustomerInfo>
  <UserName>ASUS</UserName>
  <CompanyName/>
  <MachineID>WL</MachineID>
  <ToolID>lgIjAAAASrE=</ToolID>
  <Data><![CDATA[bGdJakFBQUFTckU9]]></Data>
</CustomerInfo>
</file>

<file path=customXml/item451.xml><?xml version="1.0" encoding="utf-8"?>
<CustomerInfo>
  <UserName>ASUS</UserName>
  <CompanyName/>
  <MachineID>WL</MachineID>
  <ToolID>lgIjAAAASrE=</ToolID>
  <Data><![CDATA[bGdJakFBQUFTckU9]]></Data>
</CustomerInfo>
</file>

<file path=customXml/item452.xml><?xml version="1.0" encoding="utf-8"?>
<CustomerInfo>
  <UserName>ASUS</UserName>
  <CompanyName/>
  <MachineID>WL</MachineID>
  <ToolID>lgIjAAAASrE=</ToolID>
  <Data><![CDATA[bGdJakFBQUFTckU9]]></Data>
</CustomerInfo>
</file>

<file path=customXml/item453.xml><?xml version="1.0" encoding="utf-8"?>
<CustomerInfo>
  <UserName>ASUS</UserName>
  <CompanyName/>
  <MachineID>WL</MachineID>
  <ToolID>lgIjAAAASrE=</ToolID>
  <Data><![CDATA[bGdJakFBQUFTckU9]]></Data>
</CustomerInfo>
</file>

<file path=customXml/item454.xml><?xml version="1.0" encoding="utf-8"?>
<CustomerInfo>
  <UserName>ASUS</UserName>
  <CompanyName/>
  <MachineID>WL</MachineID>
  <ToolID>lgIjAAAASrE=</ToolID>
  <Data><![CDATA[bGdJakFBQUFTckU9]]></Data>
</CustomerInfo>
</file>

<file path=customXml/item455.xml><?xml version="1.0" encoding="utf-8"?>
<CustomerInfo>
  <UserName>ASUS</UserName>
  <CompanyName/>
  <MachineID>WL</MachineID>
  <ToolID>lgIjAAAASrE=</ToolID>
  <Data><![CDATA[bGdJakFBQUFTckU9]]></Data>
</CustomerInfo>
</file>

<file path=customXml/item456.xml><?xml version="1.0" encoding="utf-8"?>
<CustomerInfo>
  <UserName>ASUS</UserName>
  <CompanyName/>
  <MachineID>WL</MachineID>
  <ToolID>lgIjAAAASrE=</ToolID>
  <Data><![CDATA[bGdJakFBQUFTckU9]]></Data>
</CustomerInfo>
</file>

<file path=customXml/item457.xml><?xml version="1.0" encoding="utf-8"?>
<CustomerInfo>
  <UserName>ASUS</UserName>
  <CompanyName/>
  <MachineID>WL</MachineID>
  <ToolID>lgIjAAAASrE=</ToolID>
  <Data><![CDATA[bGdJakFBQUFTckU9]]></Data>
</CustomerInfo>
</file>

<file path=customXml/item458.xml><?xml version="1.0" encoding="utf-8"?>
<CustomerInfo>
  <UserName>ASUS</UserName>
  <CompanyName/>
  <MachineID>WL</MachineID>
  <ToolID>lgIjAAAASrE=</ToolID>
  <Data><![CDATA[bGdJakFBQUFTckU9]]></Data>
</CustomerInfo>
</file>

<file path=customXml/item459.xml><?xml version="1.0" encoding="utf-8"?>
<CustomerInfo>
  <UserName>ASUS</UserName>
  <CompanyName/>
  <MachineID>WL</MachineID>
  <ToolID>lgIjAAAASrE=</ToolID>
  <Data><![CDATA[bGdJakFBQUFTckU9]]></Data>
</CustomerInfo>
</file>

<file path=customXml/item46.xml><?xml version="1.0" encoding="utf-8"?>
<CustomerInfo>
  <UserName>ASUS</UserName>
  <CompanyName/>
  <MachineID>WL</MachineID>
  <ToolID>lgIjAAAASrE=</ToolID>
  <Data><![CDATA[bGdJakFBQUFTckU9]]></Data>
</CustomerInfo>
</file>

<file path=customXml/item460.xml><?xml version="1.0" encoding="utf-8"?>
<CustomerInfo>
  <UserName>ASUS</UserName>
  <CompanyName/>
  <MachineID>WL</MachineID>
  <ToolID>lgIjAAAASrE=</ToolID>
  <Data><![CDATA[bGdJakFBQUFTckU9]]></Data>
</CustomerInfo>
</file>

<file path=customXml/item461.xml><?xml version="1.0" encoding="utf-8"?>
<CustomerInfo>
  <UserName>ASUS</UserName>
  <CompanyName/>
  <MachineID>WL</MachineID>
  <ToolID>lgIjAAAASrE=</ToolID>
  <Data><![CDATA[bGdJakFBQUFTckU9]]></Data>
</CustomerInfo>
</file>

<file path=customXml/item462.xml><?xml version="1.0" encoding="utf-8"?>
<CustomerInfo>
  <UserName>ASUS</UserName>
  <CompanyName/>
  <MachineID>WL</MachineID>
  <ToolID>lgIjAAAASrE=</ToolID>
  <Data><![CDATA[bGdJakFBQUFTckU9]]></Data>
</CustomerInfo>
</file>

<file path=customXml/item463.xml><?xml version="1.0" encoding="utf-8"?>
<CustomerInfo>
  <UserName>ASUS</UserName>
  <CompanyName/>
  <MachineID>WL</MachineID>
  <ToolID>lgIjAAAASrE=</ToolID>
  <Data><![CDATA[bGdJakFBQUFTckU9]]></Data>
</CustomerInfo>
</file>

<file path=customXml/item464.xml><?xml version="1.0" encoding="utf-8"?>
<CustomerInfo>
  <UserName>ASUS</UserName>
  <CompanyName/>
  <MachineID>WL</MachineID>
  <ToolID>lgIjAAAASrE=</ToolID>
  <Data><![CDATA[bGdJakFBQUFTckU9]]></Data>
</CustomerInfo>
</file>

<file path=customXml/item465.xml><?xml version="1.0" encoding="utf-8"?>
<CustomerInfo>
  <UserName>ASUS</UserName>
  <CompanyName/>
  <MachineID>WL</MachineID>
  <ToolID>lgIjAAAASrE=</ToolID>
  <Data><![CDATA[bGdJakFBQUFTckU9]]></Data>
</CustomerInfo>
</file>

<file path=customXml/item466.xml><?xml version="1.0" encoding="utf-8"?>
<CustomerInfo>
  <UserName>ASUS</UserName>
  <CompanyName/>
  <MachineID>WL</MachineID>
  <ToolID>lgIjAAAASrE=</ToolID>
  <Data><![CDATA[bGdJakFBQUFTckU9]]></Data>
</CustomerInfo>
</file>

<file path=customXml/item467.xml><?xml version="1.0" encoding="utf-8"?>
<CustomerInfo>
  <UserName>ASUS</UserName>
  <CompanyName/>
  <MachineID>WL</MachineID>
  <ToolID>lgIjAAAASrE=</ToolID>
  <Data><![CDATA[bGdJakFBQUFTckU9]]></Data>
</CustomerInfo>
</file>

<file path=customXml/item468.xml><?xml version="1.0" encoding="utf-8"?>
<CustomerInfo>
  <UserName>ASUS</UserName>
  <CompanyName/>
  <MachineID>WL</MachineID>
  <ToolID>lgIjAAAASrE=</ToolID>
  <Data><![CDATA[bGdJakFBQUFTckU9]]></Data>
</CustomerInfo>
</file>

<file path=customXml/item469.xml><?xml version="1.0" encoding="utf-8"?>
<CustomerInfo>
  <UserName>ASUS</UserName>
  <CompanyName/>
  <MachineID>WL</MachineID>
  <ToolID>lgIjAAAASrE=</ToolID>
  <Data><![CDATA[bGdJakFBQUFTckU9]]></Data>
</CustomerInfo>
</file>

<file path=customXml/item47.xml><?xml version="1.0" encoding="utf-8"?>
<CustomerInfo>
  <UserName>ASUS</UserName>
  <CompanyName/>
  <MachineID>WL</MachineID>
  <ToolID>lgIjAAAASrE=</ToolID>
  <Data><![CDATA[bGdJakFBQUFTckU9]]></Data>
</CustomerInfo>
</file>

<file path=customXml/item470.xml><?xml version="1.0" encoding="utf-8"?>
<CustomerInfo>
  <UserName>ASUS</UserName>
  <CompanyName/>
  <MachineID>WL</MachineID>
  <ToolID>lgIjAAAASrE=</ToolID>
  <Data><![CDATA[bGdJakFBQUFTckU9]]></Data>
</CustomerInfo>
</file>

<file path=customXml/item471.xml><?xml version="1.0" encoding="utf-8"?>
<CustomerInfo>
  <UserName>ASUS</UserName>
  <CompanyName/>
  <MachineID>WL</MachineID>
  <ToolID>lgIjAAAASrE=</ToolID>
  <Data><![CDATA[bGdJakFBQUFTckU9]]></Data>
</CustomerInfo>
</file>

<file path=customXml/item472.xml><?xml version="1.0" encoding="utf-8"?>
<CustomerInfo>
  <UserName>ASUS</UserName>
  <CompanyName/>
  <MachineID>WL</MachineID>
  <ToolID>lgIjAAAASrE=</ToolID>
  <Data><![CDATA[bGdJakFBQUFTckU9]]></Data>
</CustomerInfo>
</file>

<file path=customXml/item473.xml><?xml version="1.0" encoding="utf-8"?>
<CustomerInfo>
  <UserName>ASUS</UserName>
  <CompanyName/>
  <MachineID>WL</MachineID>
  <ToolID>lgIjAAAASrE=</ToolID>
  <Data><![CDATA[bGdJakFBQUFTckU9]]></Data>
</CustomerInfo>
</file>

<file path=customXml/item474.xml><?xml version="1.0" encoding="utf-8"?>
<CustomerInfo>
  <UserName>ASUS</UserName>
  <CompanyName/>
  <MachineID>WL</MachineID>
  <ToolID>lgIjAAAASrE=</ToolID>
  <Data><![CDATA[bGdJakFBQUFTckU9]]></Data>
</CustomerInfo>
</file>

<file path=customXml/item475.xml><?xml version="1.0" encoding="utf-8"?>
<CustomerInfo>
  <UserName>ASUS</UserName>
  <CompanyName/>
  <MachineID>WL</MachineID>
  <ToolID>lgIjAAAASrE=</ToolID>
  <Data><![CDATA[bGdJakFBQUFTckU9]]></Data>
</CustomerInfo>
</file>

<file path=customXml/item476.xml><?xml version="1.0" encoding="utf-8"?>
<CustomerInfo>
  <UserName>ASUS</UserName>
  <CompanyName/>
  <MachineID>WL</MachineID>
  <ToolID>lgIjAAAASrE=</ToolID>
  <Data><![CDATA[bGdJakFBQUFTckU9]]></Data>
</CustomerInfo>
</file>

<file path=customXml/item477.xml><?xml version="1.0" encoding="utf-8"?>
<CustomerInfo>
  <UserName>ASUS</UserName>
  <CompanyName/>
  <MachineID>WL</MachineID>
  <ToolID>lgIjAAAASrE=</ToolID>
  <Data><![CDATA[bGdJakFBQUFTckU9]]></Data>
</CustomerInfo>
</file>

<file path=customXml/item478.xml><?xml version="1.0" encoding="utf-8"?>
<CustomerInfo>
  <UserName>ASUS</UserName>
  <CompanyName/>
  <MachineID>WL</MachineID>
  <ToolID>lgIjAAAASrE=</ToolID>
  <Data><![CDATA[bGdJakFBQUFTckU9]]></Data>
</CustomerInfo>
</file>

<file path=customXml/item479.xml><?xml version="1.0" encoding="utf-8"?>
<CustomerInfo>
  <UserName>ASUS</UserName>
  <CompanyName/>
  <MachineID>WL</MachineID>
  <ToolID>lgIjAAAASrE=</ToolID>
  <Data><![CDATA[bGdJakFBQUFTckU9]]></Data>
</CustomerInfo>
</file>

<file path=customXml/item48.xml><?xml version="1.0" encoding="utf-8"?>
<CustomerInfo>
  <UserName>ASUS</UserName>
  <CompanyName/>
  <MachineID>WL</MachineID>
  <ToolID>lgIjAAAASrE=</ToolID>
  <Data><![CDATA[bGdJakFBQUFTckU9]]></Data>
</CustomerInfo>
</file>

<file path=customXml/item480.xml><?xml version="1.0" encoding="utf-8"?>
<CustomerInfo>
  <UserName>ASUS</UserName>
  <CompanyName/>
  <MachineID>WL</MachineID>
  <ToolID>lgIjAAAASrE=</ToolID>
  <Data><![CDATA[bGdJakFBQUFTckU9]]></Data>
</CustomerInfo>
</file>

<file path=customXml/item481.xml><?xml version="1.0" encoding="utf-8"?>
<CustomerInfo>
  <UserName>ASUS</UserName>
  <CompanyName/>
  <MachineID>WL</MachineID>
  <ToolID>lgIjAAAASrE=</ToolID>
  <Data><![CDATA[bGdJakFBQUFTckU9]]></Data>
</CustomerInfo>
</file>

<file path=customXml/item482.xml><?xml version="1.0" encoding="utf-8"?>
<CustomerInfo>
  <UserName>ASUS</UserName>
  <CompanyName/>
  <MachineID>WL</MachineID>
  <ToolID>lgIjAAAASrE=</ToolID>
  <Data><![CDATA[bGdJakFBQUFTckU9]]></Data>
</CustomerInfo>
</file>

<file path=customXml/item483.xml><?xml version="1.0" encoding="utf-8"?>
<CustomerInfo>
  <UserName>ASUS</UserName>
  <CompanyName/>
  <MachineID>WL</MachineID>
  <ToolID>lgIjAAAASrE=</ToolID>
  <Data><![CDATA[bGdJakFBQUFTckU9]]></Data>
</CustomerInfo>
</file>

<file path=customXml/item484.xml><?xml version="1.0" encoding="utf-8"?>
<CustomerInfo>
  <UserName>ASUS</UserName>
  <CompanyName/>
  <MachineID>WL</MachineID>
  <ToolID>lgIjAAAASrE=</ToolID>
  <Data><![CDATA[bGdJakFBQUFTckU9]]></Data>
</CustomerInfo>
</file>

<file path=customXml/item485.xml><?xml version="1.0" encoding="utf-8"?>
<CustomerInfo>
  <UserName>ASUS</UserName>
  <CompanyName/>
  <MachineID>WL</MachineID>
  <ToolID>lgIjAAAASrE=</ToolID>
  <Data><![CDATA[bGdJakFBQUFTckU9]]></Data>
</CustomerInfo>
</file>

<file path=customXml/item486.xml><?xml version="1.0" encoding="utf-8"?>
<CustomerInfo>
  <UserName>ASUS</UserName>
  <CompanyName/>
  <MachineID>WL</MachineID>
  <ToolID>lgIjAAAASrE=</ToolID>
  <Data><![CDATA[bGdJakFBQUFTckU9]]></Data>
</CustomerInfo>
</file>

<file path=customXml/item487.xml><?xml version="1.0" encoding="utf-8"?>
<CustomerInfo>
  <UserName>ASUS</UserName>
  <CompanyName/>
  <MachineID>WL</MachineID>
  <ToolID>lgIjAAAASrE=</ToolID>
  <Data><![CDATA[bGdJakFBQUFTckU9]]></Data>
</CustomerInfo>
</file>

<file path=customXml/item488.xml><?xml version="1.0" encoding="utf-8"?>
<CustomerInfo>
  <UserName>ASUS</UserName>
  <CompanyName/>
  <MachineID>WL</MachineID>
  <ToolID>lgIjAAAASrE=</ToolID>
  <Data><![CDATA[bGdJakFBQUFTckU9]]></Data>
</CustomerInfo>
</file>

<file path=customXml/item489.xml><?xml version="1.0" encoding="utf-8"?>
<CustomerInfo>
  <UserName>ASUS</UserName>
  <CompanyName/>
  <MachineID>WL</MachineID>
  <ToolID>lgIjAAAASrE=</ToolID>
  <Data><![CDATA[bGdJakFBQUFTckU9]]></Data>
</CustomerInfo>
</file>

<file path=customXml/item49.xml><?xml version="1.0" encoding="utf-8"?>
<CustomerInfo>
  <UserName>ASUS</UserName>
  <CompanyName/>
  <MachineID>WL</MachineID>
  <ToolID>lgIjAAAASrE=</ToolID>
  <Data><![CDATA[bGdJakFBQUFTckU9]]></Data>
</CustomerInfo>
</file>

<file path=customXml/item490.xml><?xml version="1.0" encoding="utf-8"?>
<CustomerInfo>
  <UserName>ASUS</UserName>
  <CompanyName/>
  <MachineID>WL</MachineID>
  <ToolID>lgIjAAAASrE=</ToolID>
  <Data><![CDATA[bGdJakFBQUFTckU9]]></Data>
</CustomerInfo>
</file>

<file path=customXml/item491.xml><?xml version="1.0" encoding="utf-8"?>
<CustomerInfo>
  <UserName>ASUS</UserName>
  <CompanyName/>
  <MachineID>WL</MachineID>
  <ToolID>lgIjAAAASrE=</ToolID>
  <Data><![CDATA[bGdJakFBQUFTckU9]]></Data>
</CustomerInfo>
</file>

<file path=customXml/item492.xml><?xml version="1.0" encoding="utf-8"?>
<CustomerInfo>
  <UserName>ASUS</UserName>
  <CompanyName/>
  <MachineID>WL</MachineID>
  <ToolID>lgIjAAAASrE=</ToolID>
  <Data><![CDATA[bGdJakFBQUFTckU9]]></Data>
</CustomerInfo>
</file>

<file path=customXml/item493.xml><?xml version="1.0" encoding="utf-8"?>
<CustomerInfo>
  <UserName>ASUS</UserName>
  <CompanyName/>
  <MachineID>WL</MachineID>
  <ToolID>lgIjAAAASrE=</ToolID>
  <Data><![CDATA[bGdJakFBQUFTckU9]]></Data>
</CustomerInfo>
</file>

<file path=customXml/item494.xml><?xml version="1.0" encoding="utf-8"?>
<CustomerInfo>
  <UserName>ASUS</UserName>
  <CompanyName/>
  <MachineID>WL</MachineID>
  <ToolID>lgIjAAAASrE=</ToolID>
  <Data><![CDATA[bGdJakFBQUFTckU9]]></Data>
</CustomerInfo>
</file>

<file path=customXml/item495.xml><?xml version="1.0" encoding="utf-8"?>
<CustomerInfo>
  <UserName>ASUS</UserName>
  <CompanyName/>
  <MachineID>WL</MachineID>
  <ToolID>lgIjAAAASrE=</ToolID>
  <Data><![CDATA[bGdJakFBQUFTckU9]]></Data>
</CustomerInfo>
</file>

<file path=customXml/item496.xml><?xml version="1.0" encoding="utf-8"?>
<CustomerInfo>
  <UserName>ASUS</UserName>
  <CompanyName/>
  <MachineID>WL</MachineID>
  <ToolID>lgIjAAAASrE=</ToolID>
  <Data><![CDATA[bGdJakFBQUFTckU9]]></Data>
</CustomerInfo>
</file>

<file path=customXml/item497.xml><?xml version="1.0" encoding="utf-8"?>
<CustomerInfo>
  <UserName>ASUS</UserName>
  <CompanyName/>
  <MachineID>WL</MachineID>
  <ToolID>lgIjAAAASrE=</ToolID>
  <Data><![CDATA[bGdJakFBQUFTckU9]]></Data>
</CustomerInfo>
</file>

<file path=customXml/item498.xml><?xml version="1.0" encoding="utf-8"?>
<CustomerInfo>
  <UserName>ASUS</UserName>
  <CompanyName/>
  <MachineID>WL</MachineID>
  <ToolID>lgIjAAAASrE=</ToolID>
  <Data><![CDATA[bGdJakFBQUFTckU9]]></Data>
</CustomerInfo>
</file>

<file path=customXml/item499.xml><?xml version="1.0" encoding="utf-8"?>
<CustomerInfo>
  <UserName>ASUS</UserName>
  <CompanyName/>
  <MachineID>WL</MachineID>
  <ToolID>lgIjAAAASrE=</ToolID>
  <Data><![CDATA[bGdJakFBQUFTckU9]]></Data>
</CustomerInfo>
</file>

<file path=customXml/item5.xml><?xml version="1.0" encoding="utf-8"?>
<CustomerInfo>
  <UserName>ASUS</UserName>
  <CompanyName/>
  <MachineID>WL</MachineID>
  <ToolID>lgIjAAAASrE=</ToolID>
  <Data><![CDATA[bGdJakFBQUFTckU9]]></Data>
</CustomerInfo>
</file>

<file path=customXml/item50.xml><?xml version="1.0" encoding="utf-8"?>
<CustomerInfo>
  <UserName>ASUS</UserName>
  <CompanyName/>
  <MachineID>WL</MachineID>
  <ToolID>lgIjAAAASrE=</ToolID>
  <Data><![CDATA[bGdJakFBQUFTckU9]]></Data>
</CustomerInfo>
</file>

<file path=customXml/item500.xml><?xml version="1.0" encoding="utf-8"?>
<CustomerInfo>
  <UserName>ASUS</UserName>
  <CompanyName/>
  <MachineID>WL</MachineID>
  <ToolID>lgIjAAAASrE=</ToolID>
  <Data><![CDATA[bGdJakFBQUFTckU9]]></Data>
</CustomerInfo>
</file>

<file path=customXml/item501.xml><?xml version="1.0" encoding="utf-8"?>
<CustomerInfo>
  <UserName>ASUS</UserName>
  <CompanyName/>
  <MachineID>WL</MachineID>
  <ToolID>lgIjAAAASrE=</ToolID>
  <Data><![CDATA[bGdJakFBQUFTckU9]]></Data>
</CustomerInfo>
</file>

<file path=customXml/item502.xml><?xml version="1.0" encoding="utf-8"?>
<CustomerInfo>
  <UserName>ASUS</UserName>
  <CompanyName/>
  <MachineID>WL</MachineID>
  <ToolID>lgIjAAAASrE=</ToolID>
  <Data><![CDATA[bGdJakFBQUFTckU9]]></Data>
</CustomerInfo>
</file>

<file path=customXml/item503.xml><?xml version="1.0" encoding="utf-8"?>
<CustomerInfo>
  <UserName>ASUS</UserName>
  <CompanyName/>
  <MachineID>WL</MachineID>
  <ToolID>lgIjAAAASrE=</ToolID>
  <Data><![CDATA[bGdJakFBQUFTckU9]]></Data>
</CustomerInfo>
</file>

<file path=customXml/item504.xml><?xml version="1.0" encoding="utf-8"?>
<CustomerInfo>
  <UserName>ASUS</UserName>
  <CompanyName/>
  <MachineID>WL</MachineID>
  <ToolID>lgIjAAAASrE=</ToolID>
  <Data><![CDATA[bGdJakFBQUFTckU9]]></Data>
</CustomerInfo>
</file>

<file path=customXml/item505.xml><?xml version="1.0" encoding="utf-8"?>
<CustomerInfo>
  <UserName>ASUS</UserName>
  <CompanyName/>
  <MachineID>WL</MachineID>
  <ToolID>lgIjAAAASrE=</ToolID>
  <Data><![CDATA[bGdJakFBQUFTckU9]]></Data>
</CustomerInfo>
</file>

<file path=customXml/item506.xml><?xml version="1.0" encoding="utf-8"?>
<CustomerInfo>
  <UserName>ASUS</UserName>
  <CompanyName/>
  <MachineID>WL</MachineID>
  <ToolID>lgIjAAAASrE=</ToolID>
  <Data><![CDATA[bGdJakFBQUFTckU9]]></Data>
</CustomerInfo>
</file>

<file path=customXml/item507.xml><?xml version="1.0" encoding="utf-8"?>
<CustomerInfo>
  <UserName>ASUS</UserName>
  <CompanyName/>
  <MachineID>WL</MachineID>
  <ToolID>lgIjAAAASrE=</ToolID>
  <Data><![CDATA[bGdJakFBQUFTckU9]]></Data>
</CustomerInfo>
</file>

<file path=customXml/item508.xml><?xml version="1.0" encoding="utf-8"?>
<CustomerInfo>
  <UserName>ASUS</UserName>
  <CompanyName/>
  <MachineID>WL</MachineID>
  <ToolID>lgIjAAAASrE=</ToolID>
  <Data><![CDATA[bGdJakFBQUFTckU9]]></Data>
</CustomerInfo>
</file>

<file path=customXml/item509.xml><?xml version="1.0" encoding="utf-8"?>
<CustomerInfo>
  <UserName>ASUS</UserName>
  <CompanyName/>
  <MachineID>WL</MachineID>
  <ToolID>lgIjAAAASrE=</ToolID>
  <Data><![CDATA[bGdJakFBQUFTckU9]]></Data>
</CustomerInfo>
</file>

<file path=customXml/item51.xml><?xml version="1.0" encoding="utf-8"?>
<CustomerInfo>
  <UserName>ASUS</UserName>
  <CompanyName/>
  <MachineID>WL</MachineID>
  <ToolID>lgIjAAAASrE=</ToolID>
  <Data><![CDATA[bGdJakFBQUFTckU9]]></Data>
</CustomerInfo>
</file>

<file path=customXml/item510.xml><?xml version="1.0" encoding="utf-8"?>
<CustomerInfo>
  <UserName>ASUS</UserName>
  <CompanyName/>
  <MachineID>WL</MachineID>
  <ToolID>lgIjAAAASrE=</ToolID>
  <Data><![CDATA[bGdJakFBQUFTckU9]]></Data>
</CustomerInfo>
</file>

<file path=customXml/item511.xml><?xml version="1.0" encoding="utf-8"?>
<CustomerInfo>
  <UserName>ASUS</UserName>
  <CompanyName/>
  <MachineID>WL</MachineID>
  <ToolID>lgIjAAAASrE=</ToolID>
  <Data><![CDATA[bGdJakFBQUFTckU9]]></Data>
</CustomerInfo>
</file>

<file path=customXml/item512.xml><?xml version="1.0" encoding="utf-8"?>
<CustomerInfo>
  <UserName>ASUS</UserName>
  <CompanyName/>
  <MachineID>WL</MachineID>
  <ToolID>lgIjAAAASrE=</ToolID>
  <Data><![CDATA[bGdJakFBQUFTckU9]]></Data>
</CustomerInfo>
</file>

<file path=customXml/item513.xml><?xml version="1.0" encoding="utf-8"?>
<CustomerInfo>
  <UserName>ASUS</UserName>
  <CompanyName/>
  <MachineID>WL</MachineID>
  <ToolID>lgIjAAAASrE=</ToolID>
  <Data><![CDATA[bGdJakFBQUFTckU9]]></Data>
</CustomerInfo>
</file>

<file path=customXml/item514.xml><?xml version="1.0" encoding="utf-8"?>
<CustomerInfo>
  <UserName>ASUS</UserName>
  <CompanyName/>
  <MachineID>WL</MachineID>
  <ToolID>lgIjAAAASrE=</ToolID>
  <Data><![CDATA[bGdJakFBQUFTckU9]]></Data>
</CustomerInfo>
</file>

<file path=customXml/item515.xml><?xml version="1.0" encoding="utf-8"?>
<CustomerInfo>
  <UserName>ASUS</UserName>
  <CompanyName/>
  <MachineID>WL</MachineID>
  <ToolID>lgIjAAAASrE=</ToolID>
  <Data><![CDATA[bGdJakFBQUFTckU9]]></Data>
</CustomerInfo>
</file>

<file path=customXml/item516.xml><?xml version="1.0" encoding="utf-8"?>
<CustomerInfo>
  <UserName>ASUS</UserName>
  <CompanyName/>
  <MachineID>WL</MachineID>
  <ToolID>lgIjAAAASrE=</ToolID>
  <Data><![CDATA[bGdJakFBQUFTckU9]]></Data>
</CustomerInfo>
</file>

<file path=customXml/item517.xml><?xml version="1.0" encoding="utf-8"?>
<CustomerInfo>
  <UserName>ASUS</UserName>
  <CompanyName/>
  <MachineID>WL</MachineID>
  <ToolID>lgIjAAAASrE=</ToolID>
  <Data><![CDATA[bGdJakFBQUFTckU9]]></Data>
</CustomerInfo>
</file>

<file path=customXml/item518.xml><?xml version="1.0" encoding="utf-8"?>
<CustomerInfo>
  <UserName>ASUS</UserName>
  <CompanyName/>
  <MachineID>WL</MachineID>
  <ToolID>lgIjAAAASrE=</ToolID>
  <Data><![CDATA[bGdJakFBQUFTckU9]]></Data>
</CustomerInfo>
</file>

<file path=customXml/item519.xml><?xml version="1.0" encoding="utf-8"?>
<CustomerInfo>
  <UserName>ASUS</UserName>
  <CompanyName/>
  <MachineID>WL</MachineID>
  <ToolID>lgIjAAAASrE=</ToolID>
  <Data><![CDATA[bGdJakFBQUFTckU9]]></Data>
</CustomerInfo>
</file>

<file path=customXml/item52.xml><?xml version="1.0" encoding="utf-8"?>
<CustomerInfo>
  <UserName>ASUS</UserName>
  <CompanyName/>
  <MachineID>WL</MachineID>
  <ToolID>lgIjAAAASrE=</ToolID>
  <Data><![CDATA[bGdJakFBQUFTckU9]]></Data>
</CustomerInfo>
</file>

<file path=customXml/item520.xml><?xml version="1.0" encoding="utf-8"?>
<CustomerInfo>
  <UserName>ASUS</UserName>
  <CompanyName/>
  <MachineID>WL</MachineID>
  <ToolID>lgIjAAAASrE=</ToolID>
  <Data><![CDATA[bGdJakFBQUFTckU9]]></Data>
</CustomerInfo>
</file>

<file path=customXml/item521.xml><?xml version="1.0" encoding="utf-8"?>
<CustomerInfo>
  <UserName>ASUS</UserName>
  <CompanyName/>
  <MachineID>WL</MachineID>
  <ToolID>lgIjAAAASrE=</ToolID>
  <Data><![CDATA[bGdJakFBQUFTckU9]]></Data>
</CustomerInfo>
</file>

<file path=customXml/item522.xml><?xml version="1.0" encoding="utf-8"?>
<CustomerInfo>
  <UserName>ASUS</UserName>
  <CompanyName/>
  <MachineID>WL</MachineID>
  <ToolID>lgIjAAAASrE=</ToolID>
  <Data><![CDATA[bGdJakFBQUFTckU9]]></Data>
</CustomerInfo>
</file>

<file path=customXml/item523.xml><?xml version="1.0" encoding="utf-8"?>
<CustomerInfo>
  <UserName>ASUS</UserName>
  <CompanyName/>
  <MachineID>WL</MachineID>
  <ToolID>lgIjAAAASrE=</ToolID>
  <Data><![CDATA[bGdJakFBQUFTckU9]]></Data>
</CustomerInfo>
</file>

<file path=customXml/item524.xml><?xml version="1.0" encoding="utf-8"?>
<CustomerInfo>
  <UserName>ASUS</UserName>
  <CompanyName/>
  <MachineID>WL</MachineID>
  <ToolID>lgIjAAAASrE=</ToolID>
  <Data><![CDATA[bGdJakFBQUFTckU9]]></Data>
</CustomerInfo>
</file>

<file path=customXml/item525.xml><?xml version="1.0" encoding="utf-8"?>
<CustomerInfo>
  <UserName>ASUS</UserName>
  <CompanyName/>
  <MachineID>WL</MachineID>
  <ToolID>lgIjAAAASrE=</ToolID>
  <Data><![CDATA[bGdJakFBQUFTckU9]]></Data>
</CustomerInfo>
</file>

<file path=customXml/item526.xml><?xml version="1.0" encoding="utf-8"?>
<CustomerInfo>
  <UserName>ASUS</UserName>
  <CompanyName/>
  <MachineID>WL</MachineID>
  <ToolID>lgIjAAAASrE=</ToolID>
  <Data><![CDATA[bGdJakFBQUFTckU9]]></Data>
</CustomerInfo>
</file>

<file path=customXml/item527.xml><?xml version="1.0" encoding="utf-8"?>
<CustomerInfo>
  <UserName>ASUS</UserName>
  <CompanyName/>
  <MachineID>WL</MachineID>
  <ToolID>lgIjAAAASrE=</ToolID>
  <Data><![CDATA[bGdJakFBQUFTckU9]]></Data>
</CustomerInfo>
</file>

<file path=customXml/item528.xml><?xml version="1.0" encoding="utf-8"?>
<CustomerInfo>
  <UserName>ASUS</UserName>
  <CompanyName/>
  <MachineID>WL</MachineID>
  <ToolID>lgIjAAAASrE=</ToolID>
  <Data><![CDATA[bGdJakFBQUFTckU9]]></Data>
</CustomerInfo>
</file>

<file path=customXml/item529.xml><?xml version="1.0" encoding="utf-8"?>
<CustomerInfo>
  <UserName>ASUS</UserName>
  <CompanyName/>
  <MachineID>WL</MachineID>
  <ToolID>lgIjAAAASrE=</ToolID>
  <Data><![CDATA[bGdJakFBQUFTckU9]]></Data>
</CustomerInfo>
</file>

<file path=customXml/item53.xml><?xml version="1.0" encoding="utf-8"?>
<CustomerInfo>
  <UserName>ASUS</UserName>
  <CompanyName/>
  <MachineID>WL</MachineID>
  <ToolID>lgIjAAAASrE=</ToolID>
  <Data><![CDATA[bGdJakFBQUFTckU9]]></Data>
</CustomerInfo>
</file>

<file path=customXml/item530.xml><?xml version="1.0" encoding="utf-8"?>
<CustomerInfo>
  <UserName>ASUS</UserName>
  <CompanyName/>
  <MachineID>WL</MachineID>
  <ToolID>lgIjAAAASrE=</ToolID>
  <Data><![CDATA[bGdJakFBQUFTckU9]]></Data>
</CustomerInfo>
</file>

<file path=customXml/item531.xml><?xml version="1.0" encoding="utf-8"?>
<CustomerInfo>
  <UserName>ASUS</UserName>
  <CompanyName/>
  <MachineID>WL</MachineID>
  <ToolID>lgIjAAAASrE=</ToolID>
  <Data><![CDATA[bGdJakFBQUFTckU9]]></Data>
</CustomerInfo>
</file>

<file path=customXml/item532.xml><?xml version="1.0" encoding="utf-8"?>
<CustomerInfo>
  <UserName>ASUS</UserName>
  <CompanyName/>
  <MachineID>WL</MachineID>
  <ToolID>lgIjAAAASrE=</ToolID>
  <Data><![CDATA[bGdJakFBQUFTckU9]]></Data>
</CustomerInfo>
</file>

<file path=customXml/item533.xml><?xml version="1.0" encoding="utf-8"?>
<CustomerInfo>
  <UserName>ASUS</UserName>
  <CompanyName/>
  <MachineID>WL</MachineID>
  <ToolID>lgIjAAAASrE=</ToolID>
  <Data><![CDATA[bGdJakFBQUFTckU9]]></Data>
</CustomerInfo>
</file>

<file path=customXml/item534.xml><?xml version="1.0" encoding="utf-8"?>
<CustomerInfo>
  <UserName>ASUS</UserName>
  <CompanyName/>
  <MachineID>WL</MachineID>
  <ToolID>lgIjAAAASrE=</ToolID>
  <Data><![CDATA[bGdJakFBQUFTckU9]]></Data>
</CustomerInfo>
</file>

<file path=customXml/item535.xml><?xml version="1.0" encoding="utf-8"?>
<CustomerInfo>
  <UserName>ASUS</UserName>
  <CompanyName/>
  <MachineID>WL</MachineID>
  <ToolID>lgIjAAAASrE=</ToolID>
  <Data><![CDATA[bGdJakFBQUFTckU9]]></Data>
</CustomerInfo>
</file>

<file path=customXml/item536.xml><?xml version="1.0" encoding="utf-8"?>
<CustomerInfo>
  <UserName>ASUS</UserName>
  <CompanyName/>
  <MachineID>WL</MachineID>
  <ToolID>lgIjAAAASrE=</ToolID>
  <Data><![CDATA[bGdJakFBQUFTckU9]]></Data>
</CustomerInfo>
</file>

<file path=customXml/item537.xml><?xml version="1.0" encoding="utf-8"?>
<CustomerInfo>
  <UserName>ASUS</UserName>
  <CompanyName/>
  <MachineID>WL</MachineID>
  <ToolID>lgIjAAAASrE=</ToolID>
  <Data><![CDATA[bGdJakFBQUFTckU9]]></Data>
</CustomerInfo>
</file>

<file path=customXml/item538.xml><?xml version="1.0" encoding="utf-8"?>
<CustomerInfo>
  <UserName>ASUS</UserName>
  <CompanyName/>
  <MachineID>WL</MachineID>
  <ToolID>lgIjAAAASrE=</ToolID>
  <Data><![CDATA[bGdJakFBQUFTckU9]]></Data>
</CustomerInfo>
</file>

<file path=customXml/item539.xml><?xml version="1.0" encoding="utf-8"?>
<CustomerInfo>
  <UserName>ASUS</UserName>
  <CompanyName/>
  <MachineID>WL</MachineID>
  <ToolID>lgIjAAAASrE=</ToolID>
  <Data><![CDATA[bGdJakFBQUFTckU9]]></Data>
</CustomerInfo>
</file>

<file path=customXml/item54.xml><?xml version="1.0" encoding="utf-8"?>
<CustomerInfo>
  <UserName>ASUS</UserName>
  <CompanyName/>
  <MachineID>WL</MachineID>
  <ToolID>lgIjAAAASrE=</ToolID>
  <Data><![CDATA[bGdJakFBQUFTckU9]]></Data>
</CustomerInfo>
</file>

<file path=customXml/item540.xml><?xml version="1.0" encoding="utf-8"?>
<CustomerInfo>
  <UserName>ASUS</UserName>
  <CompanyName/>
  <MachineID>WL</MachineID>
  <ToolID>lgIjAAAASrE=</ToolID>
  <Data><![CDATA[bGdJakFBQUFTckU9]]></Data>
</CustomerInfo>
</file>

<file path=customXml/item541.xml><?xml version="1.0" encoding="utf-8"?>
<CustomerInfo>
  <UserName>ASUS</UserName>
  <CompanyName/>
  <MachineID>WL</MachineID>
  <ToolID>lgIjAAAASrE=</ToolID>
  <Data><![CDATA[bGdJakFBQUFTckU9]]></Data>
</CustomerInfo>
</file>

<file path=customXml/item542.xml><?xml version="1.0" encoding="utf-8"?>
<CustomerInfo>
  <UserName>ASUS</UserName>
  <CompanyName/>
  <MachineID>WL</MachineID>
  <ToolID>lgIjAAAASrE=</ToolID>
  <Data><![CDATA[bGdJakFBQUFTckU9]]></Data>
</CustomerInfo>
</file>

<file path=customXml/item543.xml><?xml version="1.0" encoding="utf-8"?>
<CustomerInfo>
  <UserName>ASUS</UserName>
  <CompanyName/>
  <MachineID>WL</MachineID>
  <ToolID>lgIjAAAASrE=</ToolID>
  <Data><![CDATA[bGdJakFBQUFTckU9]]></Data>
</CustomerInfo>
</file>

<file path=customXml/item544.xml><?xml version="1.0" encoding="utf-8"?>
<CustomerInfo>
  <UserName>ASUS</UserName>
  <CompanyName/>
  <MachineID>WL</MachineID>
  <ToolID>lgIjAAAASrE=</ToolID>
  <Data><![CDATA[bGdJakFBQUFTckU9]]></Data>
</CustomerInfo>
</file>

<file path=customXml/item545.xml><?xml version="1.0" encoding="utf-8"?>
<CustomerInfo>
  <UserName>ASUS</UserName>
  <CompanyName/>
  <MachineID>WL</MachineID>
  <ToolID>lgIjAAAASrE=</ToolID>
  <Data><![CDATA[bGdJakFBQUFTckU9]]></Data>
</CustomerInfo>
</file>

<file path=customXml/item546.xml><?xml version="1.0" encoding="utf-8"?>
<CustomerInfo>
  <UserName>ASUS</UserName>
  <CompanyName/>
  <MachineID>WL</MachineID>
  <ToolID>lgIjAAAASrE=</ToolID>
  <Data><![CDATA[bGdJakFBQUFTckU9]]></Data>
</CustomerInfo>
</file>

<file path=customXml/item547.xml><?xml version="1.0" encoding="utf-8"?>
<CustomerInfo>
  <UserName>ASUS</UserName>
  <CompanyName/>
  <MachineID>WL</MachineID>
  <ToolID>lgIjAAAASrE=</ToolID>
  <Data><![CDATA[bGdJakFBQUFTckU9]]></Data>
</CustomerInfo>
</file>

<file path=customXml/item548.xml><?xml version="1.0" encoding="utf-8"?>
<CustomerInfo>
  <UserName>ASUS</UserName>
  <CompanyName/>
  <MachineID>WL</MachineID>
  <ToolID>lgIjAAAASrE=</ToolID>
  <Data><![CDATA[bGdJakFBQUFTckU9]]></Data>
</CustomerInfo>
</file>

<file path=customXml/item549.xml><?xml version="1.0" encoding="utf-8"?>
<CustomerInfo>
  <UserName>ASUS</UserName>
  <CompanyName/>
  <MachineID>WL</MachineID>
  <ToolID>lgIjAAAASrE=</ToolID>
  <Data><![CDATA[bGdJakFBQUFTckU9]]></Data>
</CustomerInfo>
</file>

<file path=customXml/item55.xml><?xml version="1.0" encoding="utf-8"?>
<CustomerInfo>
  <UserName>ASUS</UserName>
  <CompanyName/>
  <MachineID>WL</MachineID>
  <ToolID>lgIjAAAASrE=</ToolID>
  <Data><![CDATA[bGdJakFBQUFTckU9]]></Data>
</CustomerInfo>
</file>

<file path=customXml/item550.xml><?xml version="1.0" encoding="utf-8"?>
<CustomerInfo>
  <UserName>ASUS</UserName>
  <CompanyName/>
  <MachineID>WL</MachineID>
  <ToolID>lgIjAAAASrE=</ToolID>
  <Data><![CDATA[bGdJakFBQUFTckU9]]></Data>
</CustomerInfo>
</file>

<file path=customXml/item551.xml><?xml version="1.0" encoding="utf-8"?>
<CustomerInfo>
  <UserName>ASUS</UserName>
  <CompanyName/>
  <MachineID>WL</MachineID>
  <ToolID>lgIjAAAASrE=</ToolID>
  <Data><![CDATA[bGdJakFBQUFTckU9]]></Data>
</CustomerInfo>
</file>

<file path=customXml/item552.xml><?xml version="1.0" encoding="utf-8"?>
<CustomerInfo>
  <UserName>ASUS</UserName>
  <CompanyName/>
  <MachineID>WL</MachineID>
  <ToolID>lgIjAAAASrE=</ToolID>
  <Data><![CDATA[bGdJakFBQUFTckU9]]></Data>
</CustomerInfo>
</file>

<file path=customXml/item553.xml><?xml version="1.0" encoding="utf-8"?>
<CustomerInfo>
  <UserName>ASUS</UserName>
  <CompanyName/>
  <MachineID>WL</MachineID>
  <ToolID>lgIjAAAASrE=</ToolID>
  <Data><![CDATA[bGdJakFBQUFTckU9]]></Data>
</CustomerInfo>
</file>

<file path=customXml/item554.xml><?xml version="1.0" encoding="utf-8"?>
<CustomerInfo>
  <UserName>ASUS</UserName>
  <CompanyName/>
  <MachineID>WL</MachineID>
  <ToolID>lgIjAAAASrE=</ToolID>
  <Data><![CDATA[bGdJakFBQUFTckU9]]></Data>
</CustomerInfo>
</file>

<file path=customXml/item555.xml><?xml version="1.0" encoding="utf-8"?>
<CustomerInfo>
  <UserName>ASUS</UserName>
  <CompanyName/>
  <MachineID>WL</MachineID>
  <ToolID>lgIjAAAASrE=</ToolID>
  <Data><![CDATA[bGdJakFBQUFTckU9]]></Data>
</CustomerInfo>
</file>

<file path=customXml/item556.xml><?xml version="1.0" encoding="utf-8"?>
<CustomerInfo>
  <UserName>ASUS</UserName>
  <CompanyName/>
  <MachineID>WL</MachineID>
  <ToolID>lgIjAAAASrE=</ToolID>
  <Data><![CDATA[bGdJakFBQUFTckU9]]></Data>
</CustomerInfo>
</file>

<file path=customXml/item557.xml><?xml version="1.0" encoding="utf-8"?>
<CustomerInfo>
  <UserName>ASUS</UserName>
  <CompanyName/>
  <MachineID>WL</MachineID>
  <ToolID>lgIjAAAASrE=</ToolID>
  <Data><![CDATA[bGdJakFBQUFTckU9]]></Data>
</CustomerInfo>
</file>

<file path=customXml/item558.xml><?xml version="1.0" encoding="utf-8"?>
<CustomerInfo>
  <UserName>ASUS</UserName>
  <CompanyName/>
  <MachineID>WL</MachineID>
  <ToolID>lgIjAAAASrE=</ToolID>
  <Data><![CDATA[bGdJakFBQUFTckU9]]></Data>
</CustomerInfo>
</file>

<file path=customXml/item559.xml><?xml version="1.0" encoding="utf-8"?>
<CustomerInfo>
  <UserName>ASUS</UserName>
  <CompanyName/>
  <MachineID>WL</MachineID>
  <ToolID>lgIjAAAASrE=</ToolID>
  <Data><![CDATA[bGdJakFBQUFTckU9]]></Data>
</CustomerInfo>
</file>

<file path=customXml/item56.xml><?xml version="1.0" encoding="utf-8"?>
<CustomerInfo>
  <UserName>ASUS</UserName>
  <CompanyName/>
  <MachineID>WL</MachineID>
  <ToolID>lgIjAAAASrE=</ToolID>
  <Data><![CDATA[bGdJakFBQUFTckU9]]></Data>
</CustomerInfo>
</file>

<file path=customXml/item560.xml><?xml version="1.0" encoding="utf-8"?>
<CustomerInfo>
  <UserName>ASUS</UserName>
  <CompanyName/>
  <MachineID>WL</MachineID>
  <ToolID>lgIjAAAASrE=</ToolID>
  <Data><![CDATA[bGdJakFBQUFTckU9]]></Data>
</CustomerInfo>
</file>

<file path=customXml/item561.xml><?xml version="1.0" encoding="utf-8"?>
<CustomerInfo>
  <UserName>ASUS</UserName>
  <CompanyName/>
  <MachineID>WL</MachineID>
  <ToolID>lgIjAAAASrE=</ToolID>
  <Data><![CDATA[bGdJakFBQUFTckU9]]></Data>
</CustomerInfo>
</file>

<file path=customXml/item562.xml><?xml version="1.0" encoding="utf-8"?>
<CustomerInfo>
  <UserName>ASUS</UserName>
  <CompanyName/>
  <MachineID>WL</MachineID>
  <ToolID>lgIjAAAASrE=</ToolID>
  <Data><![CDATA[bGdJakFBQUFTckU9]]></Data>
</CustomerInfo>
</file>

<file path=customXml/item563.xml><?xml version="1.0" encoding="utf-8"?>
<CustomerInfo>
  <UserName>ASUS</UserName>
  <CompanyName/>
  <MachineID>WL</MachineID>
  <ToolID>lgIjAAAASrE=</ToolID>
  <Data><![CDATA[bGdJakFBQUFTckU9]]></Data>
</CustomerInfo>
</file>

<file path=customXml/item564.xml><?xml version="1.0" encoding="utf-8"?>
<CustomerInfo>
  <UserName>ASUS</UserName>
  <CompanyName/>
  <MachineID>WL</MachineID>
  <ToolID>lgIjAAAASrE=</ToolID>
  <Data><![CDATA[bGdJakFBQUFTckU9]]></Data>
</CustomerInfo>
</file>

<file path=customXml/item565.xml><?xml version="1.0" encoding="utf-8"?>
<CustomerInfo>
  <UserName>ASUS</UserName>
  <CompanyName/>
  <MachineID>WL</MachineID>
  <ToolID>lgIjAAAASrE=</ToolID>
  <Data><![CDATA[bGdJakFBQUFTckU9]]></Data>
</CustomerInfo>
</file>

<file path=customXml/item566.xml><?xml version="1.0" encoding="utf-8"?>
<CustomerInfo>
  <UserName>ASUS</UserName>
  <CompanyName/>
  <MachineID>WL</MachineID>
  <ToolID>lgIjAAAASrE=</ToolID>
  <Data><![CDATA[bGdJakFBQUFTckU9]]></Data>
</CustomerInfo>
</file>

<file path=customXml/item567.xml><?xml version="1.0" encoding="utf-8"?>
<CustomerInfo>
  <UserName>ASUS</UserName>
  <CompanyName/>
  <MachineID>WL</MachineID>
  <ToolID>lgIjAAAASrE=</ToolID>
  <Data><![CDATA[bGdJakFBQUFTckU9]]></Data>
</CustomerInfo>
</file>

<file path=customXml/item568.xml><?xml version="1.0" encoding="utf-8"?>
<CustomerInfo>
  <UserName>ASUS</UserName>
  <CompanyName/>
  <MachineID>WL</MachineID>
  <ToolID>lgIjAAAASrE=</ToolID>
  <Data><![CDATA[bGdJakFBQUFTckU9]]></Data>
</CustomerInfo>
</file>

<file path=customXml/item569.xml><?xml version="1.0" encoding="utf-8"?>
<CustomerInfo>
  <UserName>ASUS</UserName>
  <CompanyName/>
  <MachineID>WL</MachineID>
  <ToolID>lgIjAAAASrE=</ToolID>
  <Data><![CDATA[bGdJakFBQUFTckU9]]></Data>
</CustomerInfo>
</file>

<file path=customXml/item57.xml><?xml version="1.0" encoding="utf-8"?>
<CustomerInfo>
  <UserName>ASUS</UserName>
  <CompanyName/>
  <MachineID>WL</MachineID>
  <ToolID>lgIjAAAASrE=</ToolID>
  <Data><![CDATA[bGdJakFBQUFTckU9]]></Data>
</CustomerInfo>
</file>

<file path=customXml/item570.xml><?xml version="1.0" encoding="utf-8"?>
<CustomerInfo>
  <UserName>ASUS</UserName>
  <CompanyName/>
  <MachineID>WL</MachineID>
  <ToolID>lgIjAAAASrE=</ToolID>
  <Data><![CDATA[bGdJakFBQUFTckU9]]></Data>
</CustomerInfo>
</file>

<file path=customXml/item571.xml><?xml version="1.0" encoding="utf-8"?>
<CustomerInfo>
  <UserName>ASUS</UserName>
  <CompanyName/>
  <MachineID>WL</MachineID>
  <ToolID>lgIjAAAASrE=</ToolID>
  <Data><![CDATA[bGdJakFBQUFTckU9]]></Data>
</CustomerInfo>
</file>

<file path=customXml/item572.xml><?xml version="1.0" encoding="utf-8"?>
<CustomerInfo>
  <UserName>ASUS</UserName>
  <CompanyName/>
  <MachineID>WL</MachineID>
  <ToolID>lgIjAAAASrE=</ToolID>
  <Data><![CDATA[bGdJakFBQUFTckU9]]></Data>
</CustomerInfo>
</file>

<file path=customXml/item573.xml><?xml version="1.0" encoding="utf-8"?>
<CustomerInfo>
  <UserName>ASUS</UserName>
  <CompanyName/>
  <MachineID>WL</MachineID>
  <ToolID>lgIjAAAASrE=</ToolID>
  <Data><![CDATA[bGdJakFBQUFTckU9]]></Data>
</CustomerInfo>
</file>

<file path=customXml/item574.xml><?xml version="1.0" encoding="utf-8"?>
<CustomerInfo>
  <UserName>ASUS</UserName>
  <CompanyName/>
  <MachineID>WL</MachineID>
  <ToolID>lgIjAAAASrE=</ToolID>
  <Data><![CDATA[bGdJakFBQUFTckU9]]></Data>
</CustomerInfo>
</file>

<file path=customXml/item575.xml><?xml version="1.0" encoding="utf-8"?>
<CustomerInfo>
  <UserName>ASUS</UserName>
  <CompanyName/>
  <MachineID>WL</MachineID>
  <ToolID>lgIjAAAASrE=</ToolID>
  <Data><![CDATA[bGdJakFBQUFTckU9]]></Data>
</CustomerInfo>
</file>

<file path=customXml/item576.xml><?xml version="1.0" encoding="utf-8"?>
<CustomerInfo>
  <UserName>ASUS</UserName>
  <CompanyName/>
  <MachineID>WL</MachineID>
  <ToolID>lgIjAAAASrE=</ToolID>
  <Data><![CDATA[bGdJakFBQUFTckU9]]></Data>
</CustomerInfo>
</file>

<file path=customXml/item577.xml><?xml version="1.0" encoding="utf-8"?>
<CustomerInfo>
  <UserName>ASUS</UserName>
  <CompanyName/>
  <MachineID>WL</MachineID>
  <ToolID>lgIjAAAASrE=</ToolID>
  <Data><![CDATA[bGdJakFBQUFTckU9]]></Data>
</CustomerInfo>
</file>

<file path=customXml/item578.xml><?xml version="1.0" encoding="utf-8"?>
<CustomerInfo>
  <UserName>ASUS</UserName>
  <CompanyName/>
  <MachineID>WL</MachineID>
  <ToolID>lgIjAAAASrE=</ToolID>
  <Data><![CDATA[bGdJakFBQUFTckU9]]></Data>
</CustomerInfo>
</file>

<file path=customXml/item579.xml><?xml version="1.0" encoding="utf-8"?>
<CustomerInfo>
  <UserName>ASUS</UserName>
  <CompanyName/>
  <MachineID>WL</MachineID>
  <ToolID>lgIjAAAASrE=</ToolID>
  <Data><![CDATA[bGdJakFBQUFTckU9]]></Data>
</CustomerInfo>
</file>

<file path=customXml/item58.xml><?xml version="1.0" encoding="utf-8"?>
<CustomerInfo>
  <UserName>ASUS</UserName>
  <CompanyName/>
  <MachineID>WL</MachineID>
  <ToolID>lgIjAAAASrE=</ToolID>
  <Data><![CDATA[bGdJakFBQUFTckU9]]></Data>
</CustomerInfo>
</file>

<file path=customXml/item580.xml><?xml version="1.0" encoding="utf-8"?>
<CustomerInfo>
  <UserName>ASUS</UserName>
  <CompanyName/>
  <MachineID>WL</MachineID>
  <ToolID>lgIjAAAASrE=</ToolID>
  <Data><![CDATA[bGdJakFBQUFTckU9]]></Data>
</CustomerInfo>
</file>

<file path=customXml/item581.xml><?xml version="1.0" encoding="utf-8"?>
<CustomerInfo>
  <UserName>ASUS</UserName>
  <CompanyName/>
  <MachineID>WL</MachineID>
  <ToolID>lgIjAAAASrE=</ToolID>
  <Data><![CDATA[bGdJakFBQUFTckU9]]></Data>
</CustomerInfo>
</file>

<file path=customXml/item582.xml><?xml version="1.0" encoding="utf-8"?>
<CustomerInfo>
  <UserName>ASUS</UserName>
  <CompanyName/>
  <MachineID>WL</MachineID>
  <ToolID>lgIjAAAASrE=</ToolID>
  <Data><![CDATA[bGdJakFBQUFTckU9]]></Data>
</CustomerInfo>
</file>

<file path=customXml/item583.xml><?xml version="1.0" encoding="utf-8"?>
<CustomerInfo>
  <UserName>ASUS</UserName>
  <CompanyName/>
  <MachineID>WL</MachineID>
  <ToolID>lgIjAAAASrE=</ToolID>
  <Data><![CDATA[bGdJakFBQUFTckU9]]></Data>
</CustomerInfo>
</file>

<file path=customXml/item584.xml><?xml version="1.0" encoding="utf-8"?>
<CustomerInfo>
  <UserName>ASUS</UserName>
  <CompanyName/>
  <MachineID>WL</MachineID>
  <ToolID>lgIjAAAASrE=</ToolID>
  <Data><![CDATA[bGdJakFBQUFTckU9]]></Data>
</CustomerInfo>
</file>

<file path=customXml/item585.xml><?xml version="1.0" encoding="utf-8"?>
<CustomerInfo>
  <UserName>ASUS</UserName>
  <CompanyName/>
  <MachineID>WL</MachineID>
  <ToolID>lgIjAAAASrE=</ToolID>
  <Data><![CDATA[bGdJakFBQUFTckU9]]></Data>
</CustomerInfo>
</file>

<file path=customXml/item586.xml><?xml version="1.0" encoding="utf-8"?>
<CustomerInfo>
  <UserName>ASUS</UserName>
  <CompanyName/>
  <MachineID>WL</MachineID>
  <ToolID>lgIjAAAASrE=</ToolID>
  <Data><![CDATA[bGdJakFBQUFTckU9]]></Data>
</CustomerInfo>
</file>

<file path=customXml/item587.xml><?xml version="1.0" encoding="utf-8"?>
<CustomerInfo>
  <UserName>ASUS</UserName>
  <CompanyName/>
  <MachineID>WL</MachineID>
  <ToolID>lgIjAAAASrE=</ToolID>
  <Data><![CDATA[bGdJakFBQUFTckU9]]></Data>
</CustomerInfo>
</file>

<file path=customXml/item588.xml><?xml version="1.0" encoding="utf-8"?>
<CustomerInfo>
  <UserName>ASUS</UserName>
  <CompanyName/>
  <MachineID>WL</MachineID>
  <ToolID>lgIjAAAASrE=</ToolID>
  <Data><![CDATA[bGdJakFBQUFTckU9]]></Data>
</CustomerInfo>
</file>

<file path=customXml/item589.xml><?xml version="1.0" encoding="utf-8"?>
<CustomerInfo>
  <UserName>ASUS</UserName>
  <CompanyName/>
  <MachineID>WL</MachineID>
  <ToolID>lgIjAAAASrE=</ToolID>
  <Data><![CDATA[bGdJakFBQUFTckU9]]></Data>
</CustomerInfo>
</file>

<file path=customXml/item59.xml><?xml version="1.0" encoding="utf-8"?>
<CustomerInfo>
  <UserName>ASUS</UserName>
  <CompanyName/>
  <MachineID>WL</MachineID>
  <ToolID>lgIjAAAASrE=</ToolID>
  <Data><![CDATA[bGdJakFBQUFTckU9]]></Data>
</CustomerInfo>
</file>

<file path=customXml/item590.xml><?xml version="1.0" encoding="utf-8"?>
<CustomerInfo>
  <UserName>ASUS</UserName>
  <CompanyName/>
  <MachineID>WL</MachineID>
  <ToolID>lgIjAAAASrE=</ToolID>
  <Data><![CDATA[bGdJakFBQUFTckU9]]></Data>
</CustomerInfo>
</file>

<file path=customXml/item591.xml><?xml version="1.0" encoding="utf-8"?>
<CustomerInfo>
  <UserName>ASUS</UserName>
  <CompanyName/>
  <MachineID>WL</MachineID>
  <ToolID>lgIjAAAASrE=</ToolID>
  <Data><![CDATA[bGdJakFBQUFTckU9]]></Data>
</CustomerInfo>
</file>

<file path=customXml/item592.xml><?xml version="1.0" encoding="utf-8"?>
<CustomerInfo>
  <UserName>ASUS</UserName>
  <CompanyName/>
  <MachineID>WL</MachineID>
  <ToolID>lgIjAAAASrE=</ToolID>
  <Data><![CDATA[bGdJakFBQUFTckU9]]></Data>
</CustomerInfo>
</file>

<file path=customXml/item593.xml><?xml version="1.0" encoding="utf-8"?>
<CustomerInfo>
  <UserName>ASUS</UserName>
  <CompanyName/>
  <MachineID>WL</MachineID>
  <ToolID>lgIjAAAASrE=</ToolID>
  <Data><![CDATA[bGdJakFBQUFTckU9]]></Data>
</CustomerInfo>
</file>

<file path=customXml/item594.xml><?xml version="1.0" encoding="utf-8"?>
<CustomerInfo>
  <UserName>ASUS</UserName>
  <CompanyName/>
  <MachineID>WL</MachineID>
  <ToolID>lgIjAAAASrE=</ToolID>
  <Data><![CDATA[bGdJakFBQUFTckU9]]></Data>
</CustomerInfo>
</file>

<file path=customXml/item595.xml><?xml version="1.0" encoding="utf-8"?>
<CustomerInfo>
  <UserName>ASUS</UserName>
  <CompanyName/>
  <MachineID>WL</MachineID>
  <ToolID>lgIjAAAASrE=</ToolID>
  <Data><![CDATA[bGdJakFBQUFTckU9]]></Data>
</CustomerInfo>
</file>

<file path=customXml/item596.xml><?xml version="1.0" encoding="utf-8"?>
<CustomerInfo>
  <UserName>ASUS</UserName>
  <CompanyName/>
  <MachineID>WL</MachineID>
  <ToolID>lgIjAAAASrE=</ToolID>
  <Data><![CDATA[bGdJakFBQUFTckU9]]></Data>
</CustomerInfo>
</file>

<file path=customXml/item597.xml><?xml version="1.0" encoding="utf-8"?>
<CustomerInfo>
  <UserName>ASUS</UserName>
  <CompanyName/>
  <MachineID>WL</MachineID>
  <ToolID>lgIjAAAASrE=</ToolID>
  <Data><![CDATA[bGdJakFBQUFTckU9]]></Data>
</CustomerInfo>
</file>

<file path=customXml/item598.xml><?xml version="1.0" encoding="utf-8"?>
<CustomerInfo>
  <UserName>ASUS</UserName>
  <CompanyName/>
  <MachineID>WL</MachineID>
  <ToolID>lgIjAAAASrE=</ToolID>
  <Data><![CDATA[bGdJakFBQUFTckU9]]></Data>
</CustomerInfo>
</file>

<file path=customXml/item599.xml><?xml version="1.0" encoding="utf-8"?>
<CustomerInfo>
  <UserName>ASUS</UserName>
  <CompanyName/>
  <MachineID>WL</MachineID>
  <ToolID>lgIjAAAASrE=</ToolID>
  <Data><![CDATA[bGdJakFBQUFTckU9]]></Data>
</CustomerInfo>
</file>

<file path=customXml/item6.xml><?xml version="1.0" encoding="utf-8"?>
<CustomerInfo>
  <UserName>ASUS</UserName>
  <CompanyName/>
  <MachineID>WL</MachineID>
  <ToolID>lgIjAAAASrE=</ToolID>
  <Data><![CDATA[bGdJakFBQUFTckU9]]></Data>
</CustomerInfo>
</file>

<file path=customXml/item60.xml><?xml version="1.0" encoding="utf-8"?>
<CustomerInfo>
  <UserName>ASUS</UserName>
  <CompanyName/>
  <MachineID>WL</MachineID>
  <ToolID>lgIjAAAASrE=</ToolID>
  <Data><![CDATA[bGdJakFBQUFTckU9]]></Data>
</CustomerInfo>
</file>

<file path=customXml/item600.xml><?xml version="1.0" encoding="utf-8"?>
<CustomerInfo>
  <UserName>ASUS</UserName>
  <CompanyName/>
  <MachineID>WL</MachineID>
  <ToolID>lgIjAAAASrE=</ToolID>
  <Data><![CDATA[bGdJakFBQUFTckU9]]></Data>
</CustomerInfo>
</file>

<file path=customXml/item601.xml><?xml version="1.0" encoding="utf-8"?>
<CustomerInfo>
  <UserName>ASUS</UserName>
  <CompanyName/>
  <MachineID>WL</MachineID>
  <ToolID>lgIjAAAASrE=</ToolID>
  <Data><![CDATA[bGdJakFBQUFTckU9]]></Data>
</CustomerInfo>
</file>

<file path=customXml/item602.xml><?xml version="1.0" encoding="utf-8"?>
<CustomerInfo>
  <UserName>ASUS</UserName>
  <CompanyName/>
  <MachineID>WL</MachineID>
  <ToolID>lgIjAAAASrE=</ToolID>
  <Data><![CDATA[bGdJakFBQUFTckU9]]></Data>
</CustomerInfo>
</file>

<file path=customXml/item603.xml><?xml version="1.0" encoding="utf-8"?>
<CustomerInfo>
  <UserName>ASUS</UserName>
  <CompanyName/>
  <MachineID>WL</MachineID>
  <ToolID>lgIjAAAASrE=</ToolID>
  <Data><![CDATA[bGdJakFBQUFTckU9]]></Data>
</CustomerInfo>
</file>

<file path=customXml/item604.xml><?xml version="1.0" encoding="utf-8"?>
<CustomerInfo>
  <UserName>ASUS</UserName>
  <CompanyName/>
  <MachineID>WL</MachineID>
  <ToolID>lgIjAAAASrE=</ToolID>
  <Data><![CDATA[bGdJakFBQUFTckU9]]></Data>
</CustomerInfo>
</file>

<file path=customXml/item605.xml><?xml version="1.0" encoding="utf-8"?>
<CustomerInfo>
  <UserName>ASUS</UserName>
  <CompanyName/>
  <MachineID>WL</MachineID>
  <ToolID>lgIjAAAASrE=</ToolID>
  <Data><![CDATA[bGdJakFBQUFTckU9]]></Data>
</CustomerInfo>
</file>

<file path=customXml/item606.xml><?xml version="1.0" encoding="utf-8"?>
<CustomerInfo>
  <UserName>ASUS</UserName>
  <CompanyName/>
  <MachineID>WL</MachineID>
  <ToolID>lgIjAAAASrE=</ToolID>
  <Data><![CDATA[bGdJakFBQUFTckU9]]></Data>
</CustomerInfo>
</file>

<file path=customXml/item607.xml><?xml version="1.0" encoding="utf-8"?>
<CustomerInfo>
  <UserName>ASUS</UserName>
  <CompanyName/>
  <MachineID>WL</MachineID>
  <ToolID>lgIjAAAASrE=</ToolID>
  <Data><![CDATA[bGdJakFBQUFTckU9]]></Data>
</CustomerInfo>
</file>

<file path=customXml/item608.xml><?xml version="1.0" encoding="utf-8"?>
<CustomerInfo>
  <UserName>ASUS</UserName>
  <CompanyName/>
  <MachineID>WL</MachineID>
  <ToolID>lgIjAAAASrE=</ToolID>
  <Data><![CDATA[bGdJakFBQUFTckU9]]></Data>
</CustomerInfo>
</file>

<file path=customXml/item609.xml><?xml version="1.0" encoding="utf-8"?>
<CustomerInfo>
  <UserName>ASUS</UserName>
  <CompanyName/>
  <MachineID>WL</MachineID>
  <ToolID>lgIjAAAASrE=</ToolID>
  <Data><![CDATA[bGdJakFBQUFTckU9]]></Data>
</CustomerInfo>
</file>

<file path=customXml/item61.xml><?xml version="1.0" encoding="utf-8"?>
<CustomerInfo>
  <UserName>ASUS</UserName>
  <CompanyName/>
  <MachineID>WL</MachineID>
  <ToolID>lgIjAAAASrE=</ToolID>
  <Data><![CDATA[bGdJakFBQUFTckU9]]></Data>
</CustomerInfo>
</file>

<file path=customXml/item610.xml><?xml version="1.0" encoding="utf-8"?>
<CustomerInfo>
  <UserName>ASUS</UserName>
  <CompanyName/>
  <MachineID>WL</MachineID>
  <ToolID>lgIjAAAASrE=</ToolID>
  <Data><![CDATA[bGdJakFBQUFTckU9]]></Data>
</CustomerInfo>
</file>

<file path=customXml/item611.xml><?xml version="1.0" encoding="utf-8"?>
<CustomerInfo>
  <UserName>ASUS</UserName>
  <CompanyName/>
  <MachineID>WL</MachineID>
  <ToolID>lgIjAAAASrE=</ToolID>
  <Data><![CDATA[bGdJakFBQUFTckU9]]></Data>
</CustomerInfo>
</file>

<file path=customXml/item612.xml><?xml version="1.0" encoding="utf-8"?>
<CustomerInfo>
  <UserName>ASUS</UserName>
  <CompanyName/>
  <MachineID>WL</MachineID>
  <ToolID>lgIjAAAASrE=</ToolID>
  <Data><![CDATA[bGdJakFBQUFTckU9]]></Data>
</CustomerInfo>
</file>

<file path=customXml/item613.xml><?xml version="1.0" encoding="utf-8"?>
<CustomerInfo>
  <UserName>ASUS</UserName>
  <CompanyName/>
  <MachineID>WL</MachineID>
  <ToolID>lgIjAAAASrE=</ToolID>
  <Data><![CDATA[bGdJakFBQUFTckU9]]></Data>
</CustomerInfo>
</file>

<file path=customXml/item614.xml><?xml version="1.0" encoding="utf-8"?>
<CustomerInfo>
  <UserName>ASUS</UserName>
  <CompanyName/>
  <MachineID>WL</MachineID>
  <ToolID>lgIjAAAASrE=</ToolID>
  <Data><![CDATA[bGdJakFBQUFTckU9]]></Data>
</CustomerInfo>
</file>

<file path=customXml/item615.xml><?xml version="1.0" encoding="utf-8"?>
<CustomerInfo>
  <UserName>ASUS</UserName>
  <CompanyName/>
  <MachineID>WL</MachineID>
  <ToolID>lgIjAAAASrE=</ToolID>
  <Data><![CDATA[bGdJakFBQUFTckU9]]></Data>
</CustomerInfo>
</file>

<file path=customXml/item616.xml><?xml version="1.0" encoding="utf-8"?>
<CustomerInfo>
  <UserName>ASUS</UserName>
  <CompanyName/>
  <MachineID>WL</MachineID>
  <ToolID>lgIjAAAASrE=</ToolID>
  <Data><![CDATA[bGdJakFBQUFTckU9]]></Data>
</CustomerInfo>
</file>

<file path=customXml/item617.xml><?xml version="1.0" encoding="utf-8"?>
<CustomerInfo>
  <UserName>ASUS</UserName>
  <CompanyName/>
  <MachineID>WL</MachineID>
  <ToolID>lgIjAAAASrE=</ToolID>
  <Data><![CDATA[bGdJakFBQUFTckU9]]></Data>
</CustomerInfo>
</file>

<file path=customXml/item618.xml><?xml version="1.0" encoding="utf-8"?>
<CustomerInfo>
  <UserName>ASUS</UserName>
  <CompanyName/>
  <MachineID>WL</MachineID>
  <ToolID>lgIjAAAASrE=</ToolID>
  <Data><![CDATA[bGdJakFBQUFTckU9]]></Data>
</CustomerInfo>
</file>

<file path=customXml/item619.xml><?xml version="1.0" encoding="utf-8"?>
<CustomerInfo>
  <UserName>ASUS</UserName>
  <CompanyName/>
  <MachineID>WL</MachineID>
  <ToolID>lgIjAAAASrE=</ToolID>
  <Data><![CDATA[bGdJakFBQUFTckU9]]></Data>
</CustomerInfo>
</file>

<file path=customXml/item62.xml><?xml version="1.0" encoding="utf-8"?>
<CustomerInfo>
  <UserName>ASUS</UserName>
  <CompanyName/>
  <MachineID>WL</MachineID>
  <ToolID>lgIjAAAASrE=</ToolID>
  <Data><![CDATA[bGdJakFBQUFTckU9]]></Data>
</CustomerInfo>
</file>

<file path=customXml/item620.xml><?xml version="1.0" encoding="utf-8"?>
<CustomerInfo>
  <UserName>ASUS</UserName>
  <CompanyName/>
  <MachineID>WL</MachineID>
  <ToolID>lgIjAAAASrE=</ToolID>
  <Data><![CDATA[bGdJakFBQUFTckU9]]></Data>
</CustomerInfo>
</file>

<file path=customXml/item621.xml><?xml version="1.0" encoding="utf-8"?>
<CustomerInfo>
  <UserName>ASUS</UserName>
  <CompanyName/>
  <MachineID>WL</MachineID>
  <ToolID>lgIjAAAASrE=</ToolID>
  <Data><![CDATA[bGdJakFBQUFTckU9]]></Data>
</CustomerInfo>
</file>

<file path=customXml/item622.xml><?xml version="1.0" encoding="utf-8"?>
<CustomerInfo>
  <UserName>ASUS</UserName>
  <CompanyName/>
  <MachineID>WL</MachineID>
  <ToolID>lgIjAAAASrE=</ToolID>
  <Data><![CDATA[bGdJakFBQUFTckU9]]></Data>
</CustomerInfo>
</file>

<file path=customXml/item623.xml><?xml version="1.0" encoding="utf-8"?>
<CustomerInfo>
  <UserName>ASUS</UserName>
  <CompanyName/>
  <MachineID>WL</MachineID>
  <ToolID>lgIjAAAASrE=</ToolID>
  <Data><![CDATA[bGdJakFBQUFTckU9]]></Data>
</CustomerInfo>
</file>

<file path=customXml/item624.xml><?xml version="1.0" encoding="utf-8"?>
<CustomerInfo>
  <UserName>ASUS</UserName>
  <CompanyName/>
  <MachineID>WL</MachineID>
  <ToolID>lgIjAAAASrE=</ToolID>
  <Data><![CDATA[bGdJakFBQUFTckU9]]></Data>
</CustomerInfo>
</file>

<file path=customXml/item625.xml><?xml version="1.0" encoding="utf-8"?>
<CustomerInfo>
  <UserName>ASUS</UserName>
  <CompanyName/>
  <MachineID>WL</MachineID>
  <ToolID>lgIjAAAASrE=</ToolID>
  <Data><![CDATA[bGdJakFBQUFTckU9]]></Data>
</CustomerInfo>
</file>

<file path=customXml/item626.xml><?xml version="1.0" encoding="utf-8"?>
<CustomerInfo>
  <UserName>ASUS</UserName>
  <CompanyName/>
  <MachineID>WL</MachineID>
  <ToolID>lgIjAAAASrE=</ToolID>
  <Data><![CDATA[bGdJakFBQUFTckU9]]></Data>
</CustomerInfo>
</file>

<file path=customXml/item627.xml><?xml version="1.0" encoding="utf-8"?>
<CustomerInfo>
  <UserName>ASUS</UserName>
  <CompanyName/>
  <MachineID>WL</MachineID>
  <ToolID>lgIjAAAASrE=</ToolID>
  <Data><![CDATA[bGdJakFBQUFTckU9]]></Data>
</CustomerInfo>
</file>

<file path=customXml/item628.xml><?xml version="1.0" encoding="utf-8"?>
<CustomerInfo>
  <UserName>ASUS</UserName>
  <CompanyName/>
  <MachineID>WL</MachineID>
  <ToolID>lgIjAAAASrE=</ToolID>
  <Data><![CDATA[bGdJakFBQUFTckU9]]></Data>
</CustomerInfo>
</file>

<file path=customXml/item629.xml><?xml version="1.0" encoding="utf-8"?>
<CustomerInfo>
  <UserName>ASUS</UserName>
  <CompanyName/>
  <MachineID>WL</MachineID>
  <ToolID>lgIjAAAASrE=</ToolID>
  <Data><![CDATA[bGdJakFBQUFTckU9]]></Data>
</CustomerInfo>
</file>

<file path=customXml/item63.xml><?xml version="1.0" encoding="utf-8"?>
<CustomerInfo>
  <UserName>ASUS</UserName>
  <CompanyName/>
  <MachineID>WL</MachineID>
  <ToolID>lgIjAAAASrE=</ToolID>
  <Data><![CDATA[bGdJakFBQUFTckU9]]></Data>
</CustomerInfo>
</file>

<file path=customXml/item630.xml><?xml version="1.0" encoding="utf-8"?>
<CustomerInfo>
  <UserName>ASUS</UserName>
  <CompanyName/>
  <MachineID>WL</MachineID>
  <ToolID>lgIjAAAASrE=</ToolID>
  <Data><![CDATA[bGdJakFBQUFTckU9]]></Data>
</CustomerInfo>
</file>

<file path=customXml/item631.xml><?xml version="1.0" encoding="utf-8"?>
<CustomerInfo>
  <UserName>ASUS</UserName>
  <CompanyName/>
  <MachineID>WL</MachineID>
  <ToolID>lgIjAAAASrE=</ToolID>
  <Data><![CDATA[bGdJakFBQUFTckU9]]></Data>
</CustomerInfo>
</file>

<file path=customXml/item632.xml><?xml version="1.0" encoding="utf-8"?>
<CustomerInfo>
  <UserName>ASUS</UserName>
  <CompanyName/>
  <MachineID>WL</MachineID>
  <ToolID>lgIjAAAASrE=</ToolID>
  <Data><![CDATA[bGdJakFBQUFTckU9]]></Data>
</CustomerInfo>
</file>

<file path=customXml/item633.xml><?xml version="1.0" encoding="utf-8"?>
<CustomerInfo>
  <UserName>ASUS</UserName>
  <CompanyName/>
  <MachineID>WL</MachineID>
  <ToolID>lgIjAAAASrE=</ToolID>
  <Data><![CDATA[bGdJakFBQUFTckU9]]></Data>
</CustomerInfo>
</file>

<file path=customXml/item634.xml><?xml version="1.0" encoding="utf-8"?>
<CustomerInfo>
  <UserName>ASUS</UserName>
  <CompanyName/>
  <MachineID>WL</MachineID>
  <ToolID>lgIjAAAASrE=</ToolID>
  <Data><![CDATA[bGdJakFBQUFTckU9]]></Data>
</CustomerInfo>
</file>

<file path=customXml/item635.xml><?xml version="1.0" encoding="utf-8"?>
<CustomerInfo>
  <UserName>ASUS</UserName>
  <CompanyName/>
  <MachineID>WL</MachineID>
  <ToolID>lgIjAAAASrE=</ToolID>
  <Data><![CDATA[bGdJakFBQUFTckU9]]></Data>
</CustomerInfo>
</file>

<file path=customXml/item636.xml><?xml version="1.0" encoding="utf-8"?>
<CustomerInfo>
  <UserName>ASUS</UserName>
  <CompanyName/>
  <MachineID>WL</MachineID>
  <ToolID>lgIjAAAASrE=</ToolID>
  <Data><![CDATA[bGdJakFBQUFTckU9]]></Data>
</CustomerInfo>
</file>

<file path=customXml/item637.xml><?xml version="1.0" encoding="utf-8"?>
<CustomerInfo>
  <UserName>ASUS</UserName>
  <CompanyName/>
  <MachineID>WL</MachineID>
  <ToolID>lgIjAAAASrE=</ToolID>
  <Data><![CDATA[bGdJakFBQUFTckU9]]></Data>
</CustomerInfo>
</file>

<file path=customXml/item638.xml><?xml version="1.0" encoding="utf-8"?>
<CustomerInfo>
  <UserName>ASUS</UserName>
  <CompanyName/>
  <MachineID>WL</MachineID>
  <ToolID>lgIjAAAASrE=</ToolID>
  <Data><![CDATA[bGdJakFBQUFTckU9]]></Data>
</CustomerInfo>
</file>

<file path=customXml/item639.xml><?xml version="1.0" encoding="utf-8"?>
<CustomerInfo>
  <UserName>ASUS</UserName>
  <CompanyName/>
  <MachineID>WL</MachineID>
  <ToolID>lgIjAAAASrE=</ToolID>
  <Data><![CDATA[bGdJakFBQUFTckU9]]></Data>
</CustomerInfo>
</file>

<file path=customXml/item64.xml><?xml version="1.0" encoding="utf-8"?>
<CustomerInfo>
  <UserName>ASUS</UserName>
  <CompanyName/>
  <MachineID>WL</MachineID>
  <ToolID>lgIjAAAASrE=</ToolID>
  <Data><![CDATA[bGdJakFBQUFTckU9]]></Data>
</CustomerInfo>
</file>

<file path=customXml/item640.xml><?xml version="1.0" encoding="utf-8"?>
<CustomerInfo>
  <UserName>ASUS</UserName>
  <CompanyName/>
  <MachineID>WL</MachineID>
  <ToolID>lgIjAAAASrE=</ToolID>
  <Data><![CDATA[bGdJakFBQUFTckU9]]></Data>
</CustomerInfo>
</file>

<file path=customXml/item641.xml><?xml version="1.0" encoding="utf-8"?>
<CustomerInfo>
  <UserName>ASUS</UserName>
  <CompanyName/>
  <MachineID>WL</MachineID>
  <ToolID>lgIjAAAASrE=</ToolID>
  <Data><![CDATA[bGdJakFBQUFTckU9]]></Data>
</CustomerInfo>
</file>

<file path=customXml/item642.xml><?xml version="1.0" encoding="utf-8"?>
<CustomerInfo>
  <UserName>ASUS</UserName>
  <CompanyName/>
  <MachineID>WL</MachineID>
  <ToolID>lgIjAAAASrE=</ToolID>
  <Data><![CDATA[bGdJakFBQUFTckU9]]></Data>
</CustomerInfo>
</file>

<file path=customXml/item643.xml><?xml version="1.0" encoding="utf-8"?>
<CustomerInfo>
  <UserName>ASUS</UserName>
  <CompanyName/>
  <MachineID>WL</MachineID>
  <ToolID>lgIjAAAASrE=</ToolID>
  <Data><![CDATA[bGdJakFBQUFTckU9]]></Data>
</CustomerInfo>
</file>

<file path=customXml/item644.xml><?xml version="1.0" encoding="utf-8"?>
<CustomerInfo>
  <UserName>ASUS</UserName>
  <CompanyName/>
  <MachineID>WL</MachineID>
  <ToolID>lgIjAAAASrE=</ToolID>
  <Data><![CDATA[bGdJakFBQUFTckU9]]></Data>
</CustomerInfo>
</file>

<file path=customXml/item645.xml><?xml version="1.0" encoding="utf-8"?>
<CustomerInfo>
  <UserName>ASUS</UserName>
  <CompanyName/>
  <MachineID>WL</MachineID>
  <ToolID>lgIjAAAASrE=</ToolID>
  <Data><![CDATA[bGdJakFBQUFTckU9]]></Data>
</CustomerInfo>
</file>

<file path=customXml/item646.xml><?xml version="1.0" encoding="utf-8"?>
<CustomerInfo>
  <UserName>ASUS</UserName>
  <CompanyName/>
  <MachineID>WL</MachineID>
  <ToolID>lgIjAAAASrE=</ToolID>
  <Data><![CDATA[bGdJakFBQUFTckU9]]></Data>
</CustomerInfo>
</file>

<file path=customXml/item647.xml><?xml version="1.0" encoding="utf-8"?>
<CustomerInfo>
  <UserName>ASUS</UserName>
  <CompanyName/>
  <MachineID>WL</MachineID>
  <ToolID>lgIjAAAASrE=</ToolID>
  <Data><![CDATA[bGdJakFBQUFTckU9]]></Data>
</CustomerInfo>
</file>

<file path=customXml/item648.xml><?xml version="1.0" encoding="utf-8"?>
<CustomerInfo>
  <UserName>ASUS</UserName>
  <CompanyName/>
  <MachineID>WL</MachineID>
  <ToolID>lgIjAAAASrE=</ToolID>
  <Data><![CDATA[bGdJakFBQUFTckU9]]></Data>
</CustomerInfo>
</file>

<file path=customXml/item649.xml><?xml version="1.0" encoding="utf-8"?>
<CustomerInfo>
  <UserName>ASUS</UserName>
  <CompanyName/>
  <MachineID>WL</MachineID>
  <ToolID>lgIjAAAASrE=</ToolID>
  <Data><![CDATA[bGdJakFBQUFTckU9]]></Data>
</CustomerInfo>
</file>

<file path=customXml/item65.xml><?xml version="1.0" encoding="utf-8"?>
<CustomerInfo>
  <UserName>ASUS</UserName>
  <CompanyName/>
  <MachineID>WL</MachineID>
  <ToolID>lgIjAAAASrE=</ToolID>
  <Data><![CDATA[bGdJakFBQUFTckU9]]></Data>
</CustomerInfo>
</file>

<file path=customXml/item650.xml><?xml version="1.0" encoding="utf-8"?>
<CustomerInfo>
  <UserName>ASUS</UserName>
  <CompanyName/>
  <MachineID>WL</MachineID>
  <ToolID>lgIjAAAASrE=</ToolID>
  <Data><![CDATA[bGdJakFBQUFTckU9]]></Data>
</CustomerInfo>
</file>

<file path=customXml/item651.xml><?xml version="1.0" encoding="utf-8"?>
<CustomerInfo>
  <UserName>ASUS</UserName>
  <CompanyName/>
  <MachineID>WL</MachineID>
  <ToolID>lgIjAAAASrE=</ToolID>
  <Data><![CDATA[bGdJakFBQUFTckU9]]></Data>
</CustomerInfo>
</file>

<file path=customXml/item652.xml><?xml version="1.0" encoding="utf-8"?>
<CustomerInfo>
  <UserName>ASUS</UserName>
  <CompanyName/>
  <MachineID>WL</MachineID>
  <ToolID>lgIjAAAASrE=</ToolID>
  <Data><![CDATA[bGdJakFBQUFTckU9]]></Data>
</CustomerInfo>
</file>

<file path=customXml/item653.xml><?xml version="1.0" encoding="utf-8"?>
<CustomerInfo>
  <UserName>ASUS</UserName>
  <CompanyName/>
  <MachineID>WL</MachineID>
  <ToolID>lgIjAAAASrE=</ToolID>
  <Data><![CDATA[bGdJakFBQUFTckU9]]></Data>
</CustomerInfo>
</file>

<file path=customXml/item654.xml><?xml version="1.0" encoding="utf-8"?>
<CustomerInfo>
  <UserName>ASUS</UserName>
  <CompanyName/>
  <MachineID>WL</MachineID>
  <ToolID>lgIjAAAASrE=</ToolID>
  <Data><![CDATA[bGdJakFBQUFTckU9]]></Data>
</CustomerInfo>
</file>

<file path=customXml/item655.xml><?xml version="1.0" encoding="utf-8"?>
<CustomerInfo>
  <UserName>ASUS</UserName>
  <CompanyName/>
  <MachineID>WL</MachineID>
  <ToolID>lgIjAAAASrE=</ToolID>
  <Data><![CDATA[bGdJakFBQUFTckU9]]></Data>
</CustomerInfo>
</file>

<file path=customXml/item656.xml><?xml version="1.0" encoding="utf-8"?>
<CustomerInfo>
  <UserName>ASUS</UserName>
  <CompanyName/>
  <MachineID>WL</MachineID>
  <ToolID>lgIjAAAASrE=</ToolID>
  <Data><![CDATA[bGdJakFBQUFTckU9]]></Data>
</CustomerInfo>
</file>

<file path=customXml/item657.xml><?xml version="1.0" encoding="utf-8"?>
<CustomerInfo>
  <UserName>ASUS</UserName>
  <CompanyName/>
  <MachineID>WL</MachineID>
  <ToolID>lgIjAAAASrE=</ToolID>
  <Data><![CDATA[bGdJakFBQUFTckU9]]></Data>
</CustomerInfo>
</file>

<file path=customXml/item658.xml><?xml version="1.0" encoding="utf-8"?>
<CustomerInfo>
  <UserName>ASUS</UserName>
  <CompanyName/>
  <MachineID>WL</MachineID>
  <ToolID>lgIjAAAASrE=</ToolID>
  <Data><![CDATA[bGdJakFBQUFTckU9]]></Data>
</CustomerInfo>
</file>

<file path=customXml/item659.xml><?xml version="1.0" encoding="utf-8"?>
<CustomerInfo>
  <UserName>ASUS</UserName>
  <CompanyName/>
  <MachineID>WL</MachineID>
  <ToolID>lgIjAAAASrE=</ToolID>
  <Data><![CDATA[bGdJakFBQUFTckU9]]></Data>
</CustomerInfo>
</file>

<file path=customXml/item66.xml><?xml version="1.0" encoding="utf-8"?>
<CustomerInfo>
  <UserName>ASUS</UserName>
  <CompanyName/>
  <MachineID>WL</MachineID>
  <ToolID>lgIjAAAASrE=</ToolID>
  <Data><![CDATA[bGdJakFBQUFTckU9]]></Data>
</CustomerInfo>
</file>

<file path=customXml/item660.xml><?xml version="1.0" encoding="utf-8"?>
<CustomerInfo>
  <UserName>ASUS</UserName>
  <CompanyName/>
  <MachineID>WL</MachineID>
  <ToolID>lgIjAAAASrE=</ToolID>
  <Data><![CDATA[bGdJakFBQUFTckU9]]></Data>
</CustomerInfo>
</file>

<file path=customXml/item661.xml><?xml version="1.0" encoding="utf-8"?>
<CustomerInfo>
  <UserName>ASUS</UserName>
  <CompanyName/>
  <MachineID>WL</MachineID>
  <ToolID>lgIjAAAASrE=</ToolID>
  <Data><![CDATA[bGdJakFBQUFTckU9]]></Data>
</CustomerInfo>
</file>

<file path=customXml/item662.xml><?xml version="1.0" encoding="utf-8"?>
<CustomerInfo>
  <UserName>ASUS</UserName>
  <CompanyName/>
  <MachineID>WL</MachineID>
  <ToolID>lgIjAAAASrE=</ToolID>
  <Data><![CDATA[bGdJakFBQUFTckU9]]></Data>
</CustomerInfo>
</file>

<file path=customXml/item663.xml><?xml version="1.0" encoding="utf-8"?>
<CustomerInfo>
  <UserName>ASUS</UserName>
  <CompanyName/>
  <MachineID>WL</MachineID>
  <ToolID>lgIjAAAASrE=</ToolID>
  <Data><![CDATA[bGdJakFBQUFTckU9]]></Data>
</CustomerInfo>
</file>

<file path=customXml/item664.xml><?xml version="1.0" encoding="utf-8"?>
<CustomerInfo>
  <UserName>ASUS</UserName>
  <CompanyName/>
  <MachineID>WL</MachineID>
  <ToolID>lgIjAAAASrE=</ToolID>
  <Data><![CDATA[bGdJakFBQUFTckU9]]></Data>
</CustomerInfo>
</file>

<file path=customXml/item665.xml><?xml version="1.0" encoding="utf-8"?>
<CustomerInfo>
  <UserName>ASUS</UserName>
  <CompanyName/>
  <MachineID>WL</MachineID>
  <ToolID>lgIjAAAASrE=</ToolID>
  <Data><![CDATA[bGdJakFBQUFTckU9]]></Data>
</CustomerInfo>
</file>

<file path=customXml/item666.xml><?xml version="1.0" encoding="utf-8"?>
<CustomerInfo>
  <UserName>ASUS</UserName>
  <CompanyName/>
  <MachineID>WL</MachineID>
  <ToolID>lgIjAAAASrE=</ToolID>
  <Data><![CDATA[bGdJakFBQUFTckU9]]></Data>
</CustomerInfo>
</file>

<file path=customXml/item667.xml><?xml version="1.0" encoding="utf-8"?>
<CustomerInfo>
  <UserName>ASUS</UserName>
  <CompanyName/>
  <MachineID>WL</MachineID>
  <ToolID>lgIjAAAASrE=</ToolID>
  <Data><![CDATA[bGdJakFBQUFTckU9]]></Data>
</CustomerInfo>
</file>

<file path=customXml/item668.xml><?xml version="1.0" encoding="utf-8"?>
<CustomerInfo>
  <UserName>ASUS</UserName>
  <CompanyName/>
  <MachineID>WL</MachineID>
  <ToolID>lgIjAAAASrE=</ToolID>
  <Data><![CDATA[bGdJakFBQUFTckU9]]></Data>
</CustomerInfo>
</file>

<file path=customXml/item669.xml><?xml version="1.0" encoding="utf-8"?>
<CustomerInfo>
  <UserName>ASUS</UserName>
  <CompanyName/>
  <MachineID>WL</MachineID>
  <ToolID>lgIjAAAASrE=</ToolID>
  <Data><![CDATA[bGdJakFBQUFTckU9]]></Data>
</CustomerInfo>
</file>

<file path=customXml/item67.xml><?xml version="1.0" encoding="utf-8"?>
<CustomerInfo>
  <UserName>ASUS</UserName>
  <CompanyName/>
  <MachineID>WL</MachineID>
  <ToolID>lgIjAAAASrE=</ToolID>
  <Data><![CDATA[bGdJakFBQUFTckU9]]></Data>
</CustomerInfo>
</file>

<file path=customXml/item670.xml><?xml version="1.0" encoding="utf-8"?>
<CustomerInfo>
  <UserName>ASUS</UserName>
  <CompanyName/>
  <MachineID>WL</MachineID>
  <ToolID>lgIjAAAASrE=</ToolID>
  <Data><![CDATA[bGdJakFBQUFTckU9]]></Data>
</CustomerInfo>
</file>

<file path=customXml/item671.xml><?xml version="1.0" encoding="utf-8"?>
<CustomerInfo>
  <UserName>ASUS</UserName>
  <CompanyName/>
  <MachineID>WL</MachineID>
  <ToolID>lgIjAAAASrE=</ToolID>
  <Data><![CDATA[bGdJakFBQUFTckU9]]></Data>
</CustomerInfo>
</file>

<file path=customXml/item672.xml><?xml version="1.0" encoding="utf-8"?>
<CustomerInfo>
  <UserName>ASUS</UserName>
  <CompanyName/>
  <MachineID>WL</MachineID>
  <ToolID>lgIjAAAASrE=</ToolID>
  <Data><![CDATA[bGdJakFBQUFTckU9]]></Data>
</CustomerInfo>
</file>

<file path=customXml/item673.xml><?xml version="1.0" encoding="utf-8"?>
<CustomerInfo>
  <UserName>ASUS</UserName>
  <CompanyName/>
  <MachineID>WL</MachineID>
  <ToolID>lgIjAAAASrE=</ToolID>
  <Data><![CDATA[bGdJakFBQUFTckU9]]></Data>
</CustomerInfo>
</file>

<file path=customXml/item674.xml><?xml version="1.0" encoding="utf-8"?>
<CustomerInfo>
  <UserName>ASUS</UserName>
  <CompanyName/>
  <MachineID>WL</MachineID>
  <ToolID>lgIjAAAASrE=</ToolID>
  <Data><![CDATA[bGdJakFBQUFTckU9]]></Data>
</CustomerInfo>
</file>

<file path=customXml/item675.xml><?xml version="1.0" encoding="utf-8"?>
<CustomerInfo>
  <UserName>ASUS</UserName>
  <CompanyName/>
  <MachineID>WL</MachineID>
  <ToolID>lgIjAAAASrE=</ToolID>
  <Data><![CDATA[bGdJakFBQUFTckU9]]></Data>
</CustomerInfo>
</file>

<file path=customXml/item676.xml><?xml version="1.0" encoding="utf-8"?>
<CustomerInfo>
  <UserName>ASUS</UserName>
  <CompanyName/>
  <MachineID>WL</MachineID>
  <ToolID>lgIjAAAASrE=</ToolID>
  <Data><![CDATA[bGdJakFBQUFTckU9]]></Data>
</CustomerInfo>
</file>

<file path=customXml/item677.xml><?xml version="1.0" encoding="utf-8"?>
<CustomerInfo>
  <UserName>ASUS</UserName>
  <CompanyName/>
  <MachineID>WL</MachineID>
  <ToolID>lgIjAAAASrE=</ToolID>
  <Data><![CDATA[bGdJakFBQUFTckU9]]></Data>
</CustomerInfo>
</file>

<file path=customXml/item678.xml><?xml version="1.0" encoding="utf-8"?>
<CustomerInfo>
  <UserName>ASUS</UserName>
  <CompanyName/>
  <MachineID>WL</MachineID>
  <ToolID>lgIjAAAASrE=</ToolID>
  <Data><![CDATA[bGdJakFBQUFTckU9]]></Data>
</CustomerInfo>
</file>

<file path=customXml/item679.xml><?xml version="1.0" encoding="utf-8"?>
<CustomerInfo>
  <UserName>ASUS</UserName>
  <CompanyName/>
  <MachineID>WL</MachineID>
  <ToolID>lgIjAAAASrE=</ToolID>
  <Data><![CDATA[bGdJakFBQUFTckU9]]></Data>
</CustomerInfo>
</file>

<file path=customXml/item68.xml><?xml version="1.0" encoding="utf-8"?>
<CustomerInfo>
  <UserName>ASUS</UserName>
  <CompanyName/>
  <MachineID>WL</MachineID>
  <ToolID>lgIjAAAASrE=</ToolID>
  <Data><![CDATA[bGdJakFBQUFTckU9]]></Data>
</CustomerInfo>
</file>

<file path=customXml/item680.xml><?xml version="1.0" encoding="utf-8"?>
<CustomerInfo>
  <UserName>ASUS</UserName>
  <CompanyName/>
  <MachineID>WL</MachineID>
  <ToolID>lgIjAAAASrE=</ToolID>
  <Data><![CDATA[bGdJakFBQUFTckU9]]></Data>
</CustomerInfo>
</file>

<file path=customXml/item681.xml><?xml version="1.0" encoding="utf-8"?>
<CustomerInfo>
  <UserName>ASUS</UserName>
  <CompanyName/>
  <MachineID>WL</MachineID>
  <ToolID>lgIjAAAASrE=</ToolID>
  <Data><![CDATA[bGdJakFBQUFTckU9]]></Data>
</CustomerInfo>
</file>

<file path=customXml/item682.xml><?xml version="1.0" encoding="utf-8"?>
<CustomerInfo>
  <UserName>ASUS</UserName>
  <CompanyName/>
  <MachineID>WL</MachineID>
  <ToolID>lgIjAAAASrE=</ToolID>
  <Data><![CDATA[bGdJakFBQUFTckU9]]></Data>
</CustomerInfo>
</file>

<file path=customXml/item683.xml><?xml version="1.0" encoding="utf-8"?>
<CustomerInfo>
  <UserName>ASUS</UserName>
  <CompanyName/>
  <MachineID>WL</MachineID>
  <ToolID>lgIjAAAASrE=</ToolID>
  <Data><![CDATA[bGdJakFBQUFTckU9]]></Data>
</CustomerInfo>
</file>

<file path=customXml/item684.xml><?xml version="1.0" encoding="utf-8"?>
<CustomerInfo>
  <UserName>ASUS</UserName>
  <CompanyName/>
  <MachineID>WL</MachineID>
  <ToolID>lgIjAAAASrE=</ToolID>
  <Data><![CDATA[bGdJakFBQUFTckU9]]></Data>
</CustomerInfo>
</file>

<file path=customXml/item685.xml><?xml version="1.0" encoding="utf-8"?>
<CustomerInfo>
  <UserName>ASUS</UserName>
  <CompanyName/>
  <MachineID>WL</MachineID>
  <ToolID>lgIjAAAASrE=</ToolID>
  <Data><![CDATA[bGdJakFBQUFTckU9]]></Data>
</CustomerInfo>
</file>

<file path=customXml/item686.xml><?xml version="1.0" encoding="utf-8"?>
<CustomerInfo>
  <UserName>ASUS</UserName>
  <CompanyName/>
  <MachineID>WL</MachineID>
  <ToolID>lgIjAAAASrE=</ToolID>
  <Data><![CDATA[bGdJakFBQUFTckU9]]></Data>
</CustomerInfo>
</file>

<file path=customXml/item687.xml><?xml version="1.0" encoding="utf-8"?>
<CustomerInfo>
  <UserName>ASUS</UserName>
  <CompanyName/>
  <MachineID>WL</MachineID>
  <ToolID>lgIjAAAASrE=</ToolID>
  <Data><![CDATA[bGdJakFBQUFTckU9]]></Data>
</CustomerInfo>
</file>

<file path=customXml/item688.xml><?xml version="1.0" encoding="utf-8"?>
<CustomerInfo>
  <UserName>ASUS</UserName>
  <CompanyName/>
  <MachineID>WL</MachineID>
  <ToolID>lgIjAAAASrE=</ToolID>
  <Data><![CDATA[bGdJakFBQUFTckU9]]></Data>
</CustomerInfo>
</file>

<file path=customXml/item689.xml><?xml version="1.0" encoding="utf-8"?>
<CustomerInfo>
  <UserName>ASUS</UserName>
  <CompanyName/>
  <MachineID>WL</MachineID>
  <ToolID>lgIjAAAASrE=</ToolID>
  <Data><![CDATA[bGdJakFBQUFTckU9]]></Data>
</CustomerInfo>
</file>

<file path=customXml/item69.xml><?xml version="1.0" encoding="utf-8"?>
<CustomerInfo>
  <UserName>ASUS</UserName>
  <CompanyName/>
  <MachineID>WL</MachineID>
  <ToolID>lgIjAAAASrE=</ToolID>
  <Data><![CDATA[bGdJakFBQUFTckU9]]></Data>
</CustomerInfo>
</file>

<file path=customXml/item690.xml><?xml version="1.0" encoding="utf-8"?>
<CustomerInfo>
  <UserName>ASUS</UserName>
  <CompanyName/>
  <MachineID>WL</MachineID>
  <ToolID>lgIjAAAASrE=</ToolID>
  <Data><![CDATA[bGdJakFBQUFTckU9]]></Data>
</CustomerInfo>
</file>

<file path=customXml/item691.xml><?xml version="1.0" encoding="utf-8"?>
<CustomerInfo>
  <UserName>ASUS</UserName>
  <CompanyName/>
  <MachineID>WL</MachineID>
  <ToolID>lgIjAAAASrE=</ToolID>
  <Data><![CDATA[bGdJakFBQUFTckU9]]></Data>
</CustomerInfo>
</file>

<file path=customXml/item692.xml><?xml version="1.0" encoding="utf-8"?>
<CustomerInfo>
  <UserName>ASUS</UserName>
  <CompanyName/>
  <MachineID>WL</MachineID>
  <ToolID>lgIjAAAASrE=</ToolID>
  <Data><![CDATA[bGdJakFBQUFTckU9]]></Data>
</CustomerInfo>
</file>

<file path=customXml/item693.xml><?xml version="1.0" encoding="utf-8"?>
<CustomerInfo>
  <UserName>ASUS</UserName>
  <CompanyName/>
  <MachineID>WL</MachineID>
  <ToolID>lgIjAAAASrE=</ToolID>
  <Data><![CDATA[bGdJakFBQUFTckU9]]></Data>
</CustomerInfo>
</file>

<file path=customXml/item694.xml><?xml version="1.0" encoding="utf-8"?>
<CustomerInfo>
  <UserName>ASUS</UserName>
  <CompanyName/>
  <MachineID>WL</MachineID>
  <ToolID>lgIjAAAASrE=</ToolID>
  <Data><![CDATA[bGdJakFBQUFTckU9]]></Data>
</CustomerInfo>
</file>

<file path=customXml/item695.xml><?xml version="1.0" encoding="utf-8"?>
<CustomerInfo>
  <UserName>ASUS</UserName>
  <CompanyName/>
  <MachineID>WL</MachineID>
  <ToolID>lgIjAAAASrE=</ToolID>
  <Data><![CDATA[bGdJakFBQUFTckU9]]></Data>
</CustomerInfo>
</file>

<file path=customXml/item696.xml><?xml version="1.0" encoding="utf-8"?>
<CustomerInfo>
  <UserName>ASUS</UserName>
  <CompanyName/>
  <MachineID>WL</MachineID>
  <ToolID>lgIjAAAASrE=</ToolID>
  <Data><![CDATA[bGdJakFBQUFTckU9]]></Data>
</CustomerInfo>
</file>

<file path=customXml/item697.xml><?xml version="1.0" encoding="utf-8"?>
<CustomerInfo>
  <UserName>ASUS</UserName>
  <CompanyName/>
  <MachineID>WL</MachineID>
  <ToolID>lgIjAAAASrE=</ToolID>
  <Data><![CDATA[bGdJakFBQUFTckU9]]></Data>
</CustomerInfo>
</file>

<file path=customXml/item698.xml><?xml version="1.0" encoding="utf-8"?>
<CustomerInfo>
  <UserName>ASUS</UserName>
  <CompanyName/>
  <MachineID>WL</MachineID>
  <ToolID>lgIjAAAASrE=</ToolID>
  <Data><![CDATA[bGdJakFBQUFTckU9]]></Data>
</CustomerInfo>
</file>

<file path=customXml/item699.xml><?xml version="1.0" encoding="utf-8"?>
<CustomerInfo>
  <UserName>ASUS</UserName>
  <CompanyName/>
  <MachineID>WL</MachineID>
  <ToolID>lgIjAAAASrE=</ToolID>
  <Data><![CDATA[bGdJakFBQUFTckU9]]></Data>
</CustomerInfo>
</file>

<file path=customXml/item7.xml><?xml version="1.0" encoding="utf-8"?>
<CustomerInfo>
  <UserName>ASUS</UserName>
  <CompanyName/>
  <MachineID>WL</MachineID>
  <ToolID>lgIjAAAASrE=</ToolID>
  <Data><![CDATA[bGdJakFBQUFTckU9]]></Data>
</CustomerInfo>
</file>

<file path=customXml/item70.xml><?xml version="1.0" encoding="utf-8"?>
<CustomerInfo>
  <UserName>ASUS</UserName>
  <CompanyName/>
  <MachineID>WL</MachineID>
  <ToolID>lgIjAAAASrE=</ToolID>
  <Data><![CDATA[bGdJakFBQUFTckU9]]></Data>
</CustomerInfo>
</file>

<file path=customXml/item700.xml><?xml version="1.0" encoding="utf-8"?>
<CustomerInfo>
  <UserName>ASUS</UserName>
  <CompanyName/>
  <MachineID>WL</MachineID>
  <ToolID>lgIjAAAASrE=</ToolID>
  <Data><![CDATA[bGdJakFBQUFTckU9]]></Data>
</CustomerInfo>
</file>

<file path=customXml/item701.xml><?xml version="1.0" encoding="utf-8"?>
<CustomerInfo>
  <UserName>ASUS</UserName>
  <CompanyName/>
  <MachineID>WL</MachineID>
  <ToolID>lgIjAAAASrE=</ToolID>
  <Data><![CDATA[bGdJakFBQUFTckU9]]></Data>
</CustomerInfo>
</file>

<file path=customXml/item702.xml><?xml version="1.0" encoding="utf-8"?>
<CustomerInfo>
  <UserName>ASUS</UserName>
  <CompanyName/>
  <MachineID>WL</MachineID>
  <ToolID>lgIjAAAASrE=</ToolID>
  <Data><![CDATA[bGdJakFBQUFTckU9]]></Data>
</CustomerInfo>
</file>

<file path=customXml/item703.xml><?xml version="1.0" encoding="utf-8"?>
<CustomerInfo>
  <UserName>ASUS</UserName>
  <CompanyName/>
  <MachineID>WL</MachineID>
  <ToolID>lgIjAAAASrE=</ToolID>
  <Data><![CDATA[bGdJakFBQUFTckU9]]></Data>
</CustomerInfo>
</file>

<file path=customXml/item704.xml><?xml version="1.0" encoding="utf-8"?>
<CustomerInfo>
  <UserName>ASUS</UserName>
  <CompanyName/>
  <MachineID>WL</MachineID>
  <ToolID>lgIjAAAASrE=</ToolID>
  <Data><![CDATA[bGdJakFBQUFTckU9]]></Data>
</CustomerInfo>
</file>

<file path=customXml/item705.xml><?xml version="1.0" encoding="utf-8"?>
<CustomerInfo>
  <UserName>ASUS</UserName>
  <CompanyName/>
  <MachineID>WL</MachineID>
  <ToolID>lgIjAAAASrE=</ToolID>
  <Data><![CDATA[bGdJakFBQUFTckU9]]></Data>
</CustomerInfo>
</file>

<file path=customXml/item706.xml><?xml version="1.0" encoding="utf-8"?>
<CustomerInfo>
  <UserName>ASUS</UserName>
  <CompanyName/>
  <MachineID>WL</MachineID>
  <ToolID>lgIjAAAASrE=</ToolID>
  <Data><![CDATA[bGdJakFBQUFTckU9]]></Data>
</CustomerInfo>
</file>

<file path=customXml/item707.xml><?xml version="1.0" encoding="utf-8"?>
<CustomerInfo>
  <UserName>ASUS</UserName>
  <CompanyName/>
  <MachineID>WL</MachineID>
  <ToolID>lgIjAAAASrE=</ToolID>
  <Data><![CDATA[bGdJakFBQUFTckU9]]></Data>
</CustomerInfo>
</file>

<file path=customXml/item708.xml><?xml version="1.0" encoding="utf-8"?>
<CustomerInfo>
  <UserName>ASUS</UserName>
  <CompanyName/>
  <MachineID>WL</MachineID>
  <ToolID>lgIjAAAASrE=</ToolID>
  <Data><![CDATA[bGdJakFBQUFTckU9]]></Data>
</CustomerInfo>
</file>

<file path=customXml/item709.xml><?xml version="1.0" encoding="utf-8"?>
<CustomerInfo>
  <UserName>ASUS</UserName>
  <CompanyName/>
  <MachineID>WL</MachineID>
  <ToolID>lgIjAAAASrE=</ToolID>
  <Data><![CDATA[bGdJakFBQUFTckU9]]></Data>
</CustomerInfo>
</file>

<file path=customXml/item71.xml><?xml version="1.0" encoding="utf-8"?>
<CustomerInfo>
  <UserName>ASUS</UserName>
  <CompanyName/>
  <MachineID>WL</MachineID>
  <ToolID>lgIjAAAASrE=</ToolID>
  <Data><![CDATA[bGdJakFBQUFTckU9]]></Data>
</CustomerInfo>
</file>

<file path=customXml/item710.xml><?xml version="1.0" encoding="utf-8"?>
<CustomerInfo>
  <UserName>ASUS</UserName>
  <CompanyName/>
  <MachineID>WL</MachineID>
  <ToolID>lgIjAAAASrE=</ToolID>
  <Data><![CDATA[bGdJakFBQUFTckU9]]></Data>
</CustomerInfo>
</file>

<file path=customXml/item711.xml><?xml version="1.0" encoding="utf-8"?>
<CustomerInfo>
  <UserName>ASUS</UserName>
  <CompanyName/>
  <MachineID>WL</MachineID>
  <ToolID>lgIjAAAASrE=</ToolID>
  <Data><![CDATA[bGdJakFBQUFTckU9]]></Data>
</CustomerInfo>
</file>

<file path=customXml/item712.xml><?xml version="1.0" encoding="utf-8"?>
<CustomerInfo>
  <UserName>ASUS</UserName>
  <CompanyName/>
  <MachineID>WL</MachineID>
  <ToolID>lgIjAAAASrE=</ToolID>
  <Data><![CDATA[bGdJakFBQUFTckU9]]></Data>
</CustomerInfo>
</file>

<file path=customXml/item713.xml><?xml version="1.0" encoding="utf-8"?>
<CustomerInfo>
  <UserName>ASUS</UserName>
  <CompanyName/>
  <MachineID>WL</MachineID>
  <ToolID>lgIjAAAASrE=</ToolID>
  <Data><![CDATA[bGdJakFBQUFTckU9]]></Data>
</CustomerInfo>
</file>

<file path=customXml/item714.xml><?xml version="1.0" encoding="utf-8"?>
<CustomerInfo>
  <UserName>ASUS</UserName>
  <CompanyName/>
  <MachineID>WL</MachineID>
  <ToolID>lgIjAAAASrE=</ToolID>
  <Data><![CDATA[bGdJakFBQUFTckU9]]></Data>
</CustomerInfo>
</file>

<file path=customXml/item715.xml><?xml version="1.0" encoding="utf-8"?>
<CustomerInfo>
  <UserName>ASUS</UserName>
  <CompanyName/>
  <MachineID>WL</MachineID>
  <ToolID>lgIjAAAASrE=</ToolID>
  <Data><![CDATA[bGdJakFBQUFTckU9]]></Data>
</CustomerInfo>
</file>

<file path=customXml/item716.xml><?xml version="1.0" encoding="utf-8"?>
<CustomerInfo>
  <UserName>ASUS</UserName>
  <CompanyName/>
  <MachineID>WL</MachineID>
  <ToolID>lgIjAAAASrE=</ToolID>
  <Data><![CDATA[bGdJakFBQUFTckU9]]></Data>
</CustomerInfo>
</file>

<file path=customXml/item717.xml><?xml version="1.0" encoding="utf-8"?>
<CustomerInfo>
  <UserName>ASUS</UserName>
  <CompanyName/>
  <MachineID>WL</MachineID>
  <ToolID>lgIjAAAASrE=</ToolID>
  <Data><![CDATA[bGdJakFBQUFTckU9]]></Data>
</CustomerInfo>
</file>

<file path=customXml/item718.xml><?xml version="1.0" encoding="utf-8"?>
<CustomerInfo>
  <UserName>ASUS</UserName>
  <CompanyName/>
  <MachineID>WL</MachineID>
  <ToolID>lgIjAAAASrE=</ToolID>
  <Data><![CDATA[bGdJakFBQUFTckU9]]></Data>
</CustomerInfo>
</file>

<file path=customXml/item719.xml><?xml version="1.0" encoding="utf-8"?>
<CustomerInfo>
  <UserName>ASUS</UserName>
  <CompanyName/>
  <MachineID>WL</MachineID>
  <ToolID>lgIjAAAASrE=</ToolID>
  <Data><![CDATA[bGdJakFBQUFTckU9]]></Data>
</CustomerInfo>
</file>

<file path=customXml/item72.xml><?xml version="1.0" encoding="utf-8"?>
<CustomerInfo>
  <UserName>ASUS</UserName>
  <CompanyName/>
  <MachineID>WL</MachineID>
  <ToolID>lgIjAAAASrE=</ToolID>
  <Data><![CDATA[bGdJakFBQUFTckU9]]></Data>
</CustomerInfo>
</file>

<file path=customXml/item720.xml><?xml version="1.0" encoding="utf-8"?>
<CustomerInfo>
  <UserName>ASUS</UserName>
  <CompanyName/>
  <MachineID>WL</MachineID>
  <ToolID>lgIjAAAASrE=</ToolID>
  <Data><![CDATA[bGdJakFBQUFTckU9]]></Data>
</CustomerInfo>
</file>

<file path=customXml/item721.xml><?xml version="1.0" encoding="utf-8"?>
<CustomerInfo>
  <UserName>ASUS</UserName>
  <CompanyName/>
  <MachineID>WL</MachineID>
  <ToolID>lgIjAAAASrE=</ToolID>
  <Data><![CDATA[bGdJakFBQUFTckU9]]></Data>
</CustomerInfo>
</file>

<file path=customXml/item722.xml><?xml version="1.0" encoding="utf-8"?>
<CustomerInfo>
  <UserName>ASUS</UserName>
  <CompanyName/>
  <MachineID>WL</MachineID>
  <ToolID>lgIjAAAASrE=</ToolID>
  <Data><![CDATA[bGdJakFBQUFTckU9]]></Data>
</CustomerInfo>
</file>

<file path=customXml/item723.xml><?xml version="1.0" encoding="utf-8"?>
<CustomerInfo>
  <UserName>ASUS</UserName>
  <CompanyName/>
  <MachineID>WL</MachineID>
  <ToolID>lgIjAAAASrE=</ToolID>
  <Data><![CDATA[bGdJakFBQUFTckU9]]></Data>
</CustomerInfo>
</file>

<file path=customXml/item724.xml><?xml version="1.0" encoding="utf-8"?>
<CustomerInfo>
  <UserName>ASUS</UserName>
  <CompanyName/>
  <MachineID>WL</MachineID>
  <ToolID>lgIjAAAASrE=</ToolID>
  <Data><![CDATA[bGdJakFBQUFTckU9]]></Data>
</CustomerInfo>
</file>

<file path=customXml/item725.xml><?xml version="1.0" encoding="utf-8"?>
<CustomerInfo>
  <UserName>ASUS</UserName>
  <CompanyName/>
  <MachineID>WL</MachineID>
  <ToolID>lgIjAAAASrE=</ToolID>
  <Data><![CDATA[bGdJakFBQUFTckU9]]></Data>
</CustomerInfo>
</file>

<file path=customXml/item726.xml><?xml version="1.0" encoding="utf-8"?>
<CustomerInfo>
  <UserName>ASUS</UserName>
  <CompanyName/>
  <MachineID>WL</MachineID>
  <ToolID>lgIjAAAASrE=</ToolID>
  <Data><![CDATA[bGdJakFBQUFTckU9]]></Data>
</CustomerInfo>
</file>

<file path=customXml/item727.xml><?xml version="1.0" encoding="utf-8"?>
<CustomerInfo>
  <UserName>ASUS</UserName>
  <CompanyName/>
  <MachineID>WL</MachineID>
  <ToolID>lgIjAAAASrE=</ToolID>
  <Data><![CDATA[bGdJakFBQUFTckU9]]></Data>
</CustomerInfo>
</file>

<file path=customXml/item728.xml><?xml version="1.0" encoding="utf-8"?>
<CustomerInfo>
  <UserName>ASUS</UserName>
  <CompanyName/>
  <MachineID>WL</MachineID>
  <ToolID>lgIjAAAASrE=</ToolID>
  <Data><![CDATA[bGdJakFBQUFTckU9]]></Data>
</CustomerInfo>
</file>

<file path=customXml/item729.xml><?xml version="1.0" encoding="utf-8"?>
<CustomerInfo>
  <UserName>ASUS</UserName>
  <CompanyName/>
  <MachineID>WL</MachineID>
  <ToolID>lgIjAAAASrE=</ToolID>
  <Data><![CDATA[bGdJakFBQUFTckU9]]></Data>
</CustomerInfo>
</file>

<file path=customXml/item73.xml><?xml version="1.0" encoding="utf-8"?>
<CustomerInfo>
  <UserName>ASUS</UserName>
  <CompanyName/>
  <MachineID>WL</MachineID>
  <ToolID>lgIjAAAASrE=</ToolID>
  <Data><![CDATA[bGdJakFBQUFTckU9]]></Data>
</CustomerInfo>
</file>

<file path=customXml/item730.xml><?xml version="1.0" encoding="utf-8"?>
<CustomerInfo>
  <UserName>ASUS</UserName>
  <CompanyName/>
  <MachineID>WL</MachineID>
  <ToolID>lgIjAAAASrE=</ToolID>
  <Data><![CDATA[bGdJakFBQUFTckU9]]></Data>
</CustomerInfo>
</file>

<file path=customXml/item731.xml><?xml version="1.0" encoding="utf-8"?>
<CustomerInfo>
  <UserName>ASUS</UserName>
  <CompanyName/>
  <MachineID>WL</MachineID>
  <ToolID>lgIjAAAASrE=</ToolID>
  <Data><![CDATA[bGdJakFBQUFTckU9]]></Data>
</CustomerInfo>
</file>

<file path=customXml/item732.xml><?xml version="1.0" encoding="utf-8"?>
<CustomerInfo>
  <UserName>ASUS</UserName>
  <CompanyName/>
  <MachineID>WL</MachineID>
  <ToolID>lgIjAAAASrE=</ToolID>
  <Data><![CDATA[bGdJakFBQUFTckU9]]></Data>
</CustomerInfo>
</file>

<file path=customXml/item733.xml><?xml version="1.0" encoding="utf-8"?>
<CustomerInfo>
  <UserName>ASUS</UserName>
  <CompanyName/>
  <MachineID>WL</MachineID>
  <ToolID>lgIjAAAASrE=</ToolID>
  <Data><![CDATA[bGdJakFBQUFTckU9]]></Data>
</CustomerInfo>
</file>

<file path=customXml/item734.xml><?xml version="1.0" encoding="utf-8"?>
<CustomerInfo>
  <UserName>ASUS</UserName>
  <CompanyName/>
  <MachineID>WL</MachineID>
  <ToolID>lgIjAAAASrE=</ToolID>
  <Data><![CDATA[bGdJakFBQUFTckU9]]></Data>
</CustomerInfo>
</file>

<file path=customXml/item735.xml><?xml version="1.0" encoding="utf-8"?>
<CustomerInfo>
  <UserName>ASUS</UserName>
  <CompanyName/>
  <MachineID>WL</MachineID>
  <ToolID>lgIjAAAASrE=</ToolID>
  <Data><![CDATA[bGdJakFBQUFTckU9]]></Data>
</CustomerInfo>
</file>

<file path=customXml/item736.xml><?xml version="1.0" encoding="utf-8"?>
<CustomerInfo>
  <UserName>ASUS</UserName>
  <CompanyName/>
  <MachineID>WL</MachineID>
  <ToolID>lgIjAAAASrE=</ToolID>
  <Data><![CDATA[bGdJakFBQUFTckU9]]></Data>
</CustomerInfo>
</file>

<file path=customXml/item737.xml><?xml version="1.0" encoding="utf-8"?>
<CustomerInfo>
  <UserName>ASUS</UserName>
  <CompanyName/>
  <MachineID>WL</MachineID>
  <ToolID>lgIjAAAASrE=</ToolID>
  <Data><![CDATA[bGdJakFBQUFTckU9]]></Data>
</CustomerInfo>
</file>

<file path=customXml/item738.xml><?xml version="1.0" encoding="utf-8"?>
<CustomerInfo>
  <UserName>ASUS</UserName>
  <CompanyName/>
  <MachineID>WL</MachineID>
  <ToolID>lgIjAAAASrE=</ToolID>
  <Data><![CDATA[bGdJakFBQUFTckU9]]></Data>
</CustomerInfo>
</file>

<file path=customXml/item739.xml><?xml version="1.0" encoding="utf-8"?>
<CustomerInfo>
  <UserName>ASUS</UserName>
  <CompanyName/>
  <MachineID>WL</MachineID>
  <ToolID>lgIjAAAASrE=</ToolID>
  <Data><![CDATA[bGdJakFBQUFTckU9]]></Data>
</CustomerInfo>
</file>

<file path=customXml/item74.xml><?xml version="1.0" encoding="utf-8"?>
<CustomerInfo>
  <UserName>ASUS</UserName>
  <CompanyName/>
  <MachineID>WL</MachineID>
  <ToolID>lgIjAAAASrE=</ToolID>
  <Data><![CDATA[bGdJakFBQUFTckU9]]></Data>
</CustomerInfo>
</file>

<file path=customXml/item740.xml><?xml version="1.0" encoding="utf-8"?>
<CustomerInfo>
  <UserName>ASUS</UserName>
  <CompanyName/>
  <MachineID>WL</MachineID>
  <ToolID>lgIjAAAASrE=</ToolID>
  <Data><![CDATA[bGdJakFBQUFTckU9]]></Data>
</CustomerInfo>
</file>

<file path=customXml/item741.xml><?xml version="1.0" encoding="utf-8"?>
<CustomerInfo>
  <UserName>ASUS</UserName>
  <CompanyName/>
  <MachineID>WL</MachineID>
  <ToolID>lgIjAAAASrE=</ToolID>
  <Data><![CDATA[bGdJakFBQUFTckU9]]></Data>
</CustomerInfo>
</file>

<file path=customXml/item742.xml><?xml version="1.0" encoding="utf-8"?>
<CustomerInfo>
  <UserName>ASUS</UserName>
  <CompanyName/>
  <MachineID>WL</MachineID>
  <ToolID>lgIjAAAASrE=</ToolID>
  <Data><![CDATA[bGdJakFBQUFTckU9]]></Data>
</CustomerInfo>
</file>

<file path=customXml/item743.xml><?xml version="1.0" encoding="utf-8"?>
<CustomerInfo>
  <UserName>ASUS</UserName>
  <CompanyName/>
  <MachineID>WL</MachineID>
  <ToolID>lgIjAAAASrE=</ToolID>
  <Data><![CDATA[bGdJakFBQUFTckU9]]></Data>
</CustomerInfo>
</file>

<file path=customXml/item744.xml><?xml version="1.0" encoding="utf-8"?>
<CustomerInfo>
  <UserName>ASUS</UserName>
  <CompanyName/>
  <MachineID>WL</MachineID>
  <ToolID>lgIjAAAASrE=</ToolID>
  <Data><![CDATA[bGdJakFBQUFTckU9]]></Data>
</CustomerInfo>
</file>

<file path=customXml/item745.xml><?xml version="1.0" encoding="utf-8"?>
<CustomerInfo>
  <UserName>ASUS</UserName>
  <CompanyName/>
  <MachineID>WL</MachineID>
  <ToolID>lgIjAAAASrE=</ToolID>
  <Data><![CDATA[bGdJakFBQUFTckU9]]></Data>
</CustomerInfo>
</file>

<file path=customXml/item746.xml><?xml version="1.0" encoding="utf-8"?>
<CustomerInfo>
  <UserName>ASUS</UserName>
  <CompanyName/>
  <MachineID>WL</MachineID>
  <ToolID>lgIjAAAASrE=</ToolID>
  <Data><![CDATA[bGdJakFBQUFTckU9]]></Data>
</CustomerInfo>
</file>

<file path=customXml/item747.xml><?xml version="1.0" encoding="utf-8"?>
<CustomerInfo>
  <UserName>ASUS</UserName>
  <CompanyName/>
  <MachineID>WL</MachineID>
  <ToolID>lgIjAAAASrE=</ToolID>
  <Data><![CDATA[bGdJakFBQUFTckU9]]></Data>
</CustomerInfo>
</file>

<file path=customXml/item748.xml><?xml version="1.0" encoding="utf-8"?>
<CustomerInfo>
  <UserName>ASUS</UserName>
  <CompanyName/>
  <MachineID>WL</MachineID>
  <ToolID>lgIjAAAASrE=</ToolID>
  <Data><![CDATA[bGdJakFBQUFTckU9]]></Data>
</CustomerInfo>
</file>

<file path=customXml/item749.xml><?xml version="1.0" encoding="utf-8"?>
<CustomerInfo>
  <UserName>ASUS</UserName>
  <CompanyName/>
  <MachineID>WL</MachineID>
  <ToolID>lgIjAAAASrE=</ToolID>
  <Data><![CDATA[bGdJakFBQUFTckU9]]></Data>
</CustomerInfo>
</file>

<file path=customXml/item75.xml><?xml version="1.0" encoding="utf-8"?>
<CustomerInfo>
  <UserName>ASUS</UserName>
  <CompanyName/>
  <MachineID>WL</MachineID>
  <ToolID>lgIjAAAASrE=</ToolID>
  <Data><![CDATA[bGdJakFBQUFTckU9]]></Data>
</CustomerInfo>
</file>

<file path=customXml/item750.xml><?xml version="1.0" encoding="utf-8"?>
<CustomerInfo>
  <UserName>ASUS</UserName>
  <CompanyName/>
  <MachineID>WL</MachineID>
  <ToolID>lgIjAAAASrE=</ToolID>
  <Data><![CDATA[bGdJakFBQUFTckU9]]></Data>
</CustomerInfo>
</file>

<file path=customXml/item751.xml><?xml version="1.0" encoding="utf-8"?>
<CustomerInfo>
  <UserName>ASUS</UserName>
  <CompanyName/>
  <MachineID>WL</MachineID>
  <ToolID>lgIjAAAASrE=</ToolID>
  <Data><![CDATA[bGdJakFBQUFTckU9]]></Data>
</CustomerInfo>
</file>

<file path=customXml/item752.xml><?xml version="1.0" encoding="utf-8"?>
<CustomerInfo>
  <UserName>ASUS</UserName>
  <CompanyName/>
  <MachineID>WL</MachineID>
  <ToolID>lgIjAAAASrE=</ToolID>
  <Data><![CDATA[bGdJakFBQUFTckU9]]></Data>
</CustomerInfo>
</file>

<file path=customXml/item753.xml><?xml version="1.0" encoding="utf-8"?>
<CustomerInfo>
  <UserName>ASUS</UserName>
  <CompanyName/>
  <MachineID>WL</MachineID>
  <ToolID>lgIjAAAASrE=</ToolID>
  <Data><![CDATA[bGdJakFBQUFTckU9]]></Data>
</CustomerInfo>
</file>

<file path=customXml/item754.xml><?xml version="1.0" encoding="utf-8"?>
<CustomerInfo>
  <UserName>ASUS</UserName>
  <CompanyName/>
  <MachineID>WL</MachineID>
  <ToolID>lgIjAAAASrE=</ToolID>
  <Data><![CDATA[bGdJakFBQUFTckU9]]></Data>
</CustomerInfo>
</file>

<file path=customXml/item755.xml><?xml version="1.0" encoding="utf-8"?>
<CustomerInfo>
  <UserName>ASUS</UserName>
  <CompanyName/>
  <MachineID>WL</MachineID>
  <ToolID>lgIjAAAASrE=</ToolID>
  <Data><![CDATA[bGdJakFBQUFTckU9]]></Data>
</CustomerInfo>
</file>

<file path=customXml/item756.xml><?xml version="1.0" encoding="utf-8"?>
<CustomerInfo>
  <UserName>ASUS</UserName>
  <CompanyName/>
  <MachineID>WL</MachineID>
  <ToolID>lgIjAAAASrE=</ToolID>
  <Data><![CDATA[bGdJakFBQUFTckU9]]></Data>
</CustomerInfo>
</file>

<file path=customXml/item757.xml><?xml version="1.0" encoding="utf-8"?>
<CustomerInfo>
  <UserName>ASUS</UserName>
  <CompanyName/>
  <MachineID>WL</MachineID>
  <ToolID>lgIjAAAASrE=</ToolID>
  <Data><![CDATA[bGdJakFBQUFTckU9]]></Data>
</CustomerInfo>
</file>

<file path=customXml/item758.xml><?xml version="1.0" encoding="utf-8"?>
<CustomerInfo>
  <UserName>ASUS</UserName>
  <CompanyName/>
  <MachineID>WL</MachineID>
  <ToolID>lgIjAAAASrE=</ToolID>
  <Data><![CDATA[bGdJakFBQUFTckU9]]></Data>
</CustomerInfo>
</file>

<file path=customXml/item759.xml><?xml version="1.0" encoding="utf-8"?>
<CustomerInfo>
  <UserName>ASUS</UserName>
  <CompanyName/>
  <MachineID>WL</MachineID>
  <ToolID>lgIjAAAASrE=</ToolID>
  <Data><![CDATA[bGdJakFBQUFTckU9]]></Data>
</CustomerInfo>
</file>

<file path=customXml/item76.xml><?xml version="1.0" encoding="utf-8"?>
<CustomerInfo>
  <UserName>ASUS</UserName>
  <CompanyName/>
  <MachineID>WL</MachineID>
  <ToolID>lgIjAAAASrE=</ToolID>
  <Data><![CDATA[bGdJakFBQUFTckU9]]></Data>
</CustomerInfo>
</file>

<file path=customXml/item760.xml><?xml version="1.0" encoding="utf-8"?>
<CustomerInfo>
  <UserName>ASUS</UserName>
  <CompanyName/>
  <MachineID>WL</MachineID>
  <ToolID>lgIjAAAASrE=</ToolID>
  <Data><![CDATA[bGdJakFBQUFTckU9]]></Data>
</CustomerInfo>
</file>

<file path=customXml/item761.xml><?xml version="1.0" encoding="utf-8"?>
<CustomerInfo>
  <UserName>ASUS</UserName>
  <CompanyName/>
  <MachineID>WL</MachineID>
  <ToolID>lgIjAAAASrE=</ToolID>
  <Data><![CDATA[bGdJakFBQUFTckU9]]></Data>
</CustomerInfo>
</file>

<file path=customXml/item762.xml><?xml version="1.0" encoding="utf-8"?>
<CustomerInfo>
  <UserName>ASUS</UserName>
  <CompanyName/>
  <MachineID>WL</MachineID>
  <ToolID>lgIjAAAASrE=</ToolID>
  <Data><![CDATA[bGdJakFBQUFTckU9]]></Data>
</CustomerInfo>
</file>

<file path=customXml/item763.xml><?xml version="1.0" encoding="utf-8"?>
<CustomerInfo>
  <UserName>ASUS</UserName>
  <CompanyName/>
  <MachineID>WL</MachineID>
  <ToolID>lgIjAAAASrE=</ToolID>
  <Data><![CDATA[bGdJakFBQUFTckU9]]></Data>
</CustomerInfo>
</file>

<file path=customXml/item764.xml><?xml version="1.0" encoding="utf-8"?>
<CustomerInfo>
  <UserName>ASUS</UserName>
  <CompanyName/>
  <MachineID>WL</MachineID>
  <ToolID>lgIjAAAASrE=</ToolID>
  <Data><![CDATA[bGdJakFBQUFTckU9]]></Data>
</CustomerInfo>
</file>

<file path=customXml/item765.xml><?xml version="1.0" encoding="utf-8"?>
<CustomerInfo>
  <UserName>ASUS</UserName>
  <CompanyName/>
  <MachineID>WL</MachineID>
  <ToolID>lgIjAAAASrE=</ToolID>
  <Data><![CDATA[bGdJakFBQUFTckU9]]></Data>
</CustomerInfo>
</file>

<file path=customXml/item766.xml><?xml version="1.0" encoding="utf-8"?>
<CustomerInfo>
  <UserName>ASUS</UserName>
  <CompanyName/>
  <MachineID>WL</MachineID>
  <ToolID>lgIjAAAASrE=</ToolID>
  <Data><![CDATA[bGdJakFBQUFTckU9]]></Data>
</CustomerInfo>
</file>

<file path=customXml/item767.xml><?xml version="1.0" encoding="utf-8"?>
<CustomerInfo>
  <UserName>ASUS</UserName>
  <CompanyName/>
  <MachineID>WL</MachineID>
  <ToolID>lgIjAAAASrE=</ToolID>
  <Data><![CDATA[bGdJakFBQUFTckU9]]></Data>
</CustomerInfo>
</file>

<file path=customXml/item768.xml><?xml version="1.0" encoding="utf-8"?>
<CustomerInfo>
  <UserName>ASUS</UserName>
  <CompanyName/>
  <MachineID>WL</MachineID>
  <ToolID>lgIjAAAASrE=</ToolID>
  <Data><![CDATA[bGdJakFBQUFTckU9]]></Data>
</CustomerInfo>
</file>

<file path=customXml/item769.xml><?xml version="1.0" encoding="utf-8"?>
<CustomerInfo>
  <UserName>ASUS</UserName>
  <CompanyName/>
  <MachineID>WL</MachineID>
  <ToolID>lgIjAAAASrE=</ToolID>
  <Data><![CDATA[bGdJakFBQUFTckU9]]></Data>
</CustomerInfo>
</file>

<file path=customXml/item77.xml><?xml version="1.0" encoding="utf-8"?>
<CustomerInfo>
  <UserName>ASUS</UserName>
  <CompanyName/>
  <MachineID>WL</MachineID>
  <ToolID>lgIjAAAASrE=</ToolID>
  <Data><![CDATA[bGdJakFBQUFTckU9]]></Data>
</CustomerInfo>
</file>

<file path=customXml/item770.xml><?xml version="1.0" encoding="utf-8"?>
<CustomerInfo>
  <UserName>ASUS</UserName>
  <CompanyName/>
  <MachineID>WL</MachineID>
  <ToolID>lgIjAAAASrE=</ToolID>
  <Data><![CDATA[bGdJakFBQUFTckU9]]></Data>
</CustomerInfo>
</file>

<file path=customXml/item771.xml><?xml version="1.0" encoding="utf-8"?>
<CustomerInfo>
  <UserName>ASUS</UserName>
  <CompanyName/>
  <MachineID>WL</MachineID>
  <ToolID>lgIjAAAASrE=</ToolID>
  <Data><![CDATA[bGdJakFBQUFTckU9]]></Data>
</CustomerInfo>
</file>

<file path=customXml/item772.xml><?xml version="1.0" encoding="utf-8"?>
<CustomerInfo>
  <UserName>ASUS</UserName>
  <CompanyName/>
  <MachineID>WL</MachineID>
  <ToolID>lgIjAAAASrE=</ToolID>
  <Data><![CDATA[bGdJakFBQUFTckU9]]></Data>
</CustomerInfo>
</file>

<file path=customXml/item773.xml><?xml version="1.0" encoding="utf-8"?>
<CustomerInfo>
  <UserName>ASUS</UserName>
  <CompanyName/>
  <MachineID>WL</MachineID>
  <ToolID>lgIjAAAASrE=</ToolID>
  <Data><![CDATA[bGdJakFBQUFTckU9]]></Data>
</CustomerInfo>
</file>

<file path=customXml/item774.xml><?xml version="1.0" encoding="utf-8"?>
<CustomerInfo>
  <UserName>ASUS</UserName>
  <CompanyName/>
  <MachineID>WL</MachineID>
  <ToolID>lgIjAAAASrE=</ToolID>
  <Data><![CDATA[bGdJakFBQUFTckU9]]></Data>
</CustomerInfo>
</file>

<file path=customXml/item775.xml><?xml version="1.0" encoding="utf-8"?>
<CustomerInfo>
  <UserName>ASUS</UserName>
  <CompanyName/>
  <MachineID>WL</MachineID>
  <ToolID>lgIjAAAASrE=</ToolID>
  <Data><![CDATA[bGdJakFBQUFTckU9]]></Data>
</CustomerInfo>
</file>

<file path=customXml/item776.xml><?xml version="1.0" encoding="utf-8"?>
<CustomerInfo>
  <UserName>ASUS</UserName>
  <CompanyName/>
  <MachineID>WL</MachineID>
  <ToolID>lgIjAAAASrE=</ToolID>
  <Data><![CDATA[bGdJakFBQUFTckU9]]></Data>
</CustomerInfo>
</file>

<file path=customXml/item777.xml><?xml version="1.0" encoding="utf-8"?>
<CustomerInfo>
  <UserName>ASUS</UserName>
  <CompanyName/>
  <MachineID>WL</MachineID>
  <ToolID>lgIjAAAASrE=</ToolID>
  <Data><![CDATA[bGdJakFBQUFTckU9]]></Data>
</CustomerInfo>
</file>

<file path=customXml/item778.xml><?xml version="1.0" encoding="utf-8"?>
<CustomerInfo>
  <UserName>ASUS</UserName>
  <CompanyName/>
  <MachineID>WL</MachineID>
  <ToolID>lgIjAAAASrE=</ToolID>
  <Data><![CDATA[bGdJakFBQUFTckU9]]></Data>
</CustomerInfo>
</file>

<file path=customXml/item779.xml><?xml version="1.0" encoding="utf-8"?>
<CustomerInfo>
  <UserName>ASUS</UserName>
  <CompanyName/>
  <MachineID>WL</MachineID>
  <ToolID>lgIjAAAASrE=</ToolID>
  <Data><![CDATA[bGdJakFBQUFTckU9]]></Data>
</CustomerInfo>
</file>

<file path=customXml/item78.xml><?xml version="1.0" encoding="utf-8"?>
<CustomerInfo>
  <UserName>ASUS</UserName>
  <CompanyName/>
  <MachineID>WL</MachineID>
  <ToolID>lgIjAAAASrE=</ToolID>
  <Data><![CDATA[bGdJakFBQUFTckU9]]></Data>
</CustomerInfo>
</file>

<file path=customXml/item780.xml><?xml version="1.0" encoding="utf-8"?>
<CustomerInfo>
  <UserName>ASUS</UserName>
  <CompanyName/>
  <MachineID>WL</MachineID>
  <ToolID>lgIjAAAASrE=</ToolID>
  <Data><![CDATA[bGdJakFBQUFTckU9]]></Data>
</CustomerInfo>
</file>

<file path=customXml/item781.xml><?xml version="1.0" encoding="utf-8"?>
<CustomerInfo>
  <UserName>ASUS</UserName>
  <CompanyName/>
  <MachineID>WL</MachineID>
  <ToolID>lgIjAAAASrE=</ToolID>
  <Data><![CDATA[bGdJakFBQUFTckU9]]></Data>
</CustomerInfo>
</file>

<file path=customXml/item782.xml><?xml version="1.0" encoding="utf-8"?>
<CustomerInfo>
  <UserName>ASUS</UserName>
  <CompanyName/>
  <MachineID>WL</MachineID>
  <ToolID>lgIjAAAASrE=</ToolID>
  <Data><![CDATA[bGdJakFBQUFTckU9]]></Data>
</CustomerInfo>
</file>

<file path=customXml/item783.xml><?xml version="1.0" encoding="utf-8"?>
<CustomerInfo>
  <UserName>ASUS</UserName>
  <CompanyName/>
  <MachineID>WL</MachineID>
  <ToolID>lgIjAAAASrE=</ToolID>
  <Data><![CDATA[bGdJakFBQUFTckU9]]></Data>
</CustomerInfo>
</file>

<file path=customXml/item784.xml><?xml version="1.0" encoding="utf-8"?>
<CustomerInfo>
  <UserName>ASUS</UserName>
  <CompanyName/>
  <MachineID>WL</MachineID>
  <ToolID>lgIjAAAASrE=</ToolID>
  <Data><![CDATA[bGdJakFBQUFTckU9]]></Data>
</CustomerInfo>
</file>

<file path=customXml/item785.xml><?xml version="1.0" encoding="utf-8"?>
<CustomerInfo>
  <UserName>ASUS</UserName>
  <CompanyName/>
  <MachineID>WL</MachineID>
  <ToolID>lgIjAAAASrE=</ToolID>
  <Data><![CDATA[bGdJakFBQUFTckU9]]></Data>
</CustomerInfo>
</file>

<file path=customXml/item786.xml><?xml version="1.0" encoding="utf-8"?>
<CustomerInfo>
  <UserName>ASUS</UserName>
  <CompanyName/>
  <MachineID>WL</MachineID>
  <ToolID>lgIjAAAASrE=</ToolID>
  <Data><![CDATA[bGdJakFBQUFTckU9]]></Data>
</CustomerInfo>
</file>

<file path=customXml/item787.xml><?xml version="1.0" encoding="utf-8"?>
<CustomerInfo>
  <UserName>ASUS</UserName>
  <CompanyName/>
  <MachineID>WL</MachineID>
  <ToolID>lgIjAAAASrE=</ToolID>
  <Data><![CDATA[bGdJakFBQUFTckU9]]></Data>
</CustomerInfo>
</file>

<file path=customXml/item788.xml><?xml version="1.0" encoding="utf-8"?>
<CustomerInfo>
  <UserName>ASUS</UserName>
  <CompanyName/>
  <MachineID>WL</MachineID>
  <ToolID>lgIjAAAASrE=</ToolID>
  <Data><![CDATA[bGdJakFBQUFTckU9]]></Data>
</CustomerInfo>
</file>

<file path=customXml/item789.xml><?xml version="1.0" encoding="utf-8"?>
<CustomerInfo>
  <UserName>ASUS</UserName>
  <CompanyName/>
  <MachineID>WL</MachineID>
  <ToolID>lgIjAAAASrE=</ToolID>
  <Data><![CDATA[bGdJakFBQUFTckU9]]></Data>
</CustomerInfo>
</file>

<file path=customXml/item79.xml><?xml version="1.0" encoding="utf-8"?>
<CustomerInfo>
  <UserName>ASUS</UserName>
  <CompanyName/>
  <MachineID>WL</MachineID>
  <ToolID>lgIjAAAASrE=</ToolID>
  <Data><![CDATA[bGdJakFBQUFTckU9]]></Data>
</CustomerInfo>
</file>

<file path=customXml/item790.xml><?xml version="1.0" encoding="utf-8"?>
<CustomerInfo>
  <UserName>ASUS</UserName>
  <CompanyName/>
  <MachineID>WL</MachineID>
  <ToolID>lgIjAAAASrE=</ToolID>
  <Data><![CDATA[bGdJakFBQUFTckU9]]></Data>
</CustomerInfo>
</file>

<file path=customXml/item791.xml><?xml version="1.0" encoding="utf-8"?>
<CustomerInfo>
  <UserName>ASUS</UserName>
  <CompanyName/>
  <MachineID>WL</MachineID>
  <ToolID>lgIjAAAASrE=</ToolID>
  <Data><![CDATA[bGdJakFBQUFTckU9]]></Data>
</CustomerInfo>
</file>

<file path=customXml/item792.xml><?xml version="1.0" encoding="utf-8"?>
<CustomerInfo>
  <UserName>ASUS</UserName>
  <CompanyName/>
  <MachineID>WL</MachineID>
  <ToolID>lgIjAAAASrE=</ToolID>
  <Data><![CDATA[bGdJakFBQUFTckU9]]></Data>
</CustomerInfo>
</file>

<file path=customXml/item793.xml><?xml version="1.0" encoding="utf-8"?>
<CustomerInfo>
  <UserName>ASUS</UserName>
  <CompanyName/>
  <MachineID>WL</MachineID>
  <ToolID>lgIjAAAASrE=</ToolID>
  <Data><![CDATA[bGdJakFBQUFTckU9]]></Data>
</CustomerInfo>
</file>

<file path=customXml/item794.xml><?xml version="1.0" encoding="utf-8"?>
<CustomerInfo>
  <UserName>ASUS</UserName>
  <CompanyName/>
  <MachineID>WL</MachineID>
  <ToolID>lgIjAAAASrE=</ToolID>
  <Data><![CDATA[bGdJakFBQUFTckU9]]></Data>
</CustomerInfo>
</file>

<file path=customXml/item795.xml><?xml version="1.0" encoding="utf-8"?>
<CustomerInfo>
  <UserName>ASUS</UserName>
  <CompanyName/>
  <MachineID>WL</MachineID>
  <ToolID>lgIjAAAASrE=</ToolID>
  <Data><![CDATA[bGdJakFBQUFTckU9]]></Data>
</CustomerInfo>
</file>

<file path=customXml/item796.xml><?xml version="1.0" encoding="utf-8"?>
<CustomerInfo>
  <UserName>ASUS</UserName>
  <CompanyName/>
  <MachineID>WL</MachineID>
  <ToolID>lgIjAAAASrE=</ToolID>
  <Data><![CDATA[bGdJakFBQUFTckU9]]></Data>
</CustomerInfo>
</file>

<file path=customXml/item797.xml><?xml version="1.0" encoding="utf-8"?>
<CustomerInfo>
  <UserName>ASUS</UserName>
  <CompanyName/>
  <MachineID>WL</MachineID>
  <ToolID>lgIjAAAASrE=</ToolID>
  <Data><![CDATA[bGdJakFBQUFTckU9]]></Data>
</CustomerInfo>
</file>

<file path=customXml/item798.xml><?xml version="1.0" encoding="utf-8"?>
<CustomerInfo>
  <UserName>ASUS</UserName>
  <CompanyName/>
  <MachineID>WL</MachineID>
  <ToolID>lgIjAAAASrE=</ToolID>
  <Data><![CDATA[bGdJakFBQUFTckU9]]></Data>
</CustomerInfo>
</file>

<file path=customXml/item799.xml><?xml version="1.0" encoding="utf-8"?>
<CustomerInfo>
  <UserName>ASUS</UserName>
  <CompanyName/>
  <MachineID>WL</MachineID>
  <ToolID>lgIjAAAASrE=</ToolID>
  <Data><![CDATA[bGdJakFBQUFTckU9]]></Data>
</CustomerInfo>
</file>

<file path=customXml/item8.xml><?xml version="1.0" encoding="utf-8"?>
<CustomerInfo>
  <UserName>ASUS</UserName>
  <CompanyName/>
  <MachineID>WL</MachineID>
  <ToolID>lgIjAAAASrE=</ToolID>
  <Data><![CDATA[bGdJakFBQUFTckU9]]></Data>
</CustomerInfo>
</file>

<file path=customXml/item80.xml><?xml version="1.0" encoding="utf-8"?>
<CustomerInfo>
  <UserName>ASUS</UserName>
  <CompanyName/>
  <MachineID>WL</MachineID>
  <ToolID>lgIjAAAASrE=</ToolID>
  <Data><![CDATA[bGdJakFBQUFTckU9]]></Data>
</CustomerInfo>
</file>

<file path=customXml/item800.xml><?xml version="1.0" encoding="utf-8"?>
<CustomerInfo>
  <UserName>ASUS</UserName>
  <CompanyName/>
  <MachineID>WL</MachineID>
  <ToolID>lgIjAAAASrE=</ToolID>
  <Data><![CDATA[bGdJakFBQUFTckU9]]></Data>
</CustomerInfo>
</file>

<file path=customXml/item801.xml><?xml version="1.0" encoding="utf-8"?>
<CustomerInfo>
  <UserName>ASUS</UserName>
  <CompanyName/>
  <MachineID>WL</MachineID>
  <ToolID>lgIjAAAASrE=</ToolID>
  <Data><![CDATA[bGdJakFBQUFTckU9]]></Data>
</CustomerInfo>
</file>

<file path=customXml/item802.xml><?xml version="1.0" encoding="utf-8"?>
<CustomerInfo>
  <UserName>ASUS</UserName>
  <CompanyName/>
  <MachineID>WL</MachineID>
  <ToolID>lgIjAAAASrE=</ToolID>
  <Data><![CDATA[bGdJakFBQUFTckU9]]></Data>
</CustomerInfo>
</file>

<file path=customXml/item803.xml><?xml version="1.0" encoding="utf-8"?>
<CustomerInfo>
  <UserName>ASUS</UserName>
  <CompanyName/>
  <MachineID>WL</MachineID>
  <ToolID>lgIjAAAASrE=</ToolID>
  <Data><![CDATA[bGdJakFBQUFTckU9]]></Data>
</CustomerInfo>
</file>

<file path=customXml/item804.xml><?xml version="1.0" encoding="utf-8"?>
<CustomerInfo>
  <UserName>ASUS</UserName>
  <CompanyName/>
  <MachineID>WL</MachineID>
  <ToolID>lgIjAAAASrE=</ToolID>
  <Data><![CDATA[bGdJakFBQUFTckU9]]></Data>
</CustomerInfo>
</file>

<file path=customXml/item805.xml><?xml version="1.0" encoding="utf-8"?>
<CustomerInfo>
  <UserName>ASUS</UserName>
  <CompanyName/>
  <MachineID>WL</MachineID>
  <ToolID>lgIjAAAASrE=</ToolID>
  <Data><![CDATA[bGdJakFBQUFTckU9]]></Data>
</CustomerInfo>
</file>

<file path=customXml/item806.xml><?xml version="1.0" encoding="utf-8"?>
<CustomerInfo>
  <UserName>ASUS</UserName>
  <CompanyName/>
  <MachineID>WL</MachineID>
  <ToolID>lgIjAAAASrE=</ToolID>
  <Data><![CDATA[bGdJakFBQUFTckU9]]></Data>
</CustomerInfo>
</file>

<file path=customXml/item807.xml><?xml version="1.0" encoding="utf-8"?>
<CustomerInfo>
  <UserName>ASUS</UserName>
  <CompanyName/>
  <MachineID>WL</MachineID>
  <ToolID>lgIjAAAASrE=</ToolID>
  <Data><![CDATA[bGdJakFBQUFTckU9]]></Data>
</CustomerInfo>
</file>

<file path=customXml/item808.xml><?xml version="1.0" encoding="utf-8"?>
<CustomerInfo>
  <UserName>ASUS</UserName>
  <CompanyName/>
  <MachineID>WL</MachineID>
  <ToolID>lgIjAAAASrE=</ToolID>
  <Data><![CDATA[bGdJakFBQUFTckU9]]></Data>
</CustomerInfo>
</file>

<file path=customXml/item809.xml><?xml version="1.0" encoding="utf-8"?>
<CustomerInfo>
  <UserName>ASUS</UserName>
  <CompanyName/>
  <MachineID>WL</MachineID>
  <ToolID>lgIjAAAASrE=</ToolID>
  <Data><![CDATA[bGdJakFBQUFTckU9]]></Data>
</CustomerInfo>
</file>

<file path=customXml/item81.xml><?xml version="1.0" encoding="utf-8"?>
<CustomerInfo>
  <UserName>ASUS</UserName>
  <CompanyName/>
  <MachineID>WL</MachineID>
  <ToolID>lgIjAAAASrE=</ToolID>
  <Data><![CDATA[bGdJakFBQUFTckU9]]></Data>
</CustomerInfo>
</file>

<file path=customXml/item810.xml><?xml version="1.0" encoding="utf-8"?>
<CustomerInfo>
  <UserName>ASUS</UserName>
  <CompanyName/>
  <MachineID>WL</MachineID>
  <ToolID>lgIjAAAASrE=</ToolID>
  <Data><![CDATA[bGdJakFBQUFTckU9]]></Data>
</CustomerInfo>
</file>

<file path=customXml/item811.xml><?xml version="1.0" encoding="utf-8"?>
<CustomerInfo>
  <UserName>ASUS</UserName>
  <CompanyName/>
  <MachineID>WL</MachineID>
  <ToolID>lgIjAAAASrE=</ToolID>
  <Data><![CDATA[bGdJakFBQUFTckU9]]></Data>
</CustomerInfo>
</file>

<file path=customXml/item812.xml><?xml version="1.0" encoding="utf-8"?>
<CustomerInfo>
  <UserName>ASUS</UserName>
  <CompanyName/>
  <MachineID>WL</MachineID>
  <ToolID>lgIjAAAASrE=</ToolID>
  <Data><![CDATA[bGdJakFBQUFTckU9]]></Data>
</CustomerInfo>
</file>

<file path=customXml/item813.xml><?xml version="1.0" encoding="utf-8"?>
<CustomerInfo>
  <UserName>ASUS</UserName>
  <CompanyName/>
  <MachineID>WL</MachineID>
  <ToolID>lgIjAAAASrE=</ToolID>
  <Data><![CDATA[bGdJakFBQUFTckU9]]></Data>
</CustomerInfo>
</file>

<file path=customXml/item814.xml><?xml version="1.0" encoding="utf-8"?>
<CustomerInfo>
  <UserName>ASUS</UserName>
  <CompanyName/>
  <MachineID>WL</MachineID>
  <ToolID>lgIjAAAASrE=</ToolID>
  <Data><![CDATA[bGdJakFBQUFTckU9]]></Data>
</CustomerInfo>
</file>

<file path=customXml/item815.xml><?xml version="1.0" encoding="utf-8"?>
<CustomerInfo>
  <UserName>ASUS</UserName>
  <CompanyName/>
  <MachineID>WL</MachineID>
  <ToolID>lgIjAAAASrE=</ToolID>
  <Data><![CDATA[bGdJakFBQUFTckU9]]></Data>
</CustomerInfo>
</file>

<file path=customXml/item816.xml><?xml version="1.0" encoding="utf-8"?>
<CustomerInfo>
  <UserName>ASUS</UserName>
  <CompanyName/>
  <MachineID>WL</MachineID>
  <ToolID>lgIjAAAASrE=</ToolID>
  <Data><![CDATA[bGdJakFBQUFTckU9]]></Data>
</CustomerInfo>
</file>

<file path=customXml/item817.xml><?xml version="1.0" encoding="utf-8"?>
<CustomerInfo>
  <UserName>ASUS</UserName>
  <CompanyName/>
  <MachineID>WL</MachineID>
  <ToolID>lgIjAAAASrE=</ToolID>
  <Data><![CDATA[bGdJakFBQUFTckU9]]></Data>
</CustomerInfo>
</file>

<file path=customXml/item818.xml><?xml version="1.0" encoding="utf-8"?>
<CustomerInfo>
  <UserName>ASUS</UserName>
  <CompanyName/>
  <MachineID>WL</MachineID>
  <ToolID>lgIjAAAASrE=</ToolID>
  <Data><![CDATA[bGdJakFBQUFTckU9]]></Data>
</CustomerInfo>
</file>

<file path=customXml/item819.xml><?xml version="1.0" encoding="utf-8"?>
<CustomerInfo>
  <UserName>ASUS</UserName>
  <CompanyName/>
  <MachineID>WL</MachineID>
  <ToolID>lgIjAAAASrE=</ToolID>
  <Data><![CDATA[bGdJakFBQUFTckU9]]></Data>
</CustomerInfo>
</file>

<file path=customXml/item82.xml><?xml version="1.0" encoding="utf-8"?>
<CustomerInfo>
  <UserName>ASUS</UserName>
  <CompanyName/>
  <MachineID>WL</MachineID>
  <ToolID>lgIjAAAASrE=</ToolID>
  <Data><![CDATA[bGdJakFBQUFTckU9]]></Data>
</CustomerInfo>
</file>

<file path=customXml/item820.xml><?xml version="1.0" encoding="utf-8"?>
<CustomerInfo>
  <UserName>ASUS</UserName>
  <CompanyName/>
  <MachineID>WL</MachineID>
  <ToolID>lgIjAAAASrE=</ToolID>
  <Data><![CDATA[bGdJakFBQUFTckU9]]></Data>
</CustomerInfo>
</file>

<file path=customXml/item821.xml><?xml version="1.0" encoding="utf-8"?>
<CustomerInfo>
  <UserName>ASUS</UserName>
  <CompanyName/>
  <MachineID>WL</MachineID>
  <ToolID>lgIjAAAASrE=</ToolID>
  <Data><![CDATA[bGdJakFBQUFTckU9]]></Data>
</CustomerInfo>
</file>

<file path=customXml/item822.xml><?xml version="1.0" encoding="utf-8"?>
<CustomerInfo>
  <UserName>ASUS</UserName>
  <CompanyName/>
  <MachineID>WL</MachineID>
  <ToolID>lgIjAAAASrE=</ToolID>
  <Data><![CDATA[bGdJakFBQUFTckU9]]></Data>
</CustomerInfo>
</file>

<file path=customXml/item823.xml><?xml version="1.0" encoding="utf-8"?>
<CustomerInfo>
  <UserName>ASUS</UserName>
  <CompanyName/>
  <MachineID>WL</MachineID>
  <ToolID>lgIjAAAASrE=</ToolID>
  <Data><![CDATA[bGdJakFBQUFTckU9]]></Data>
</CustomerInfo>
</file>

<file path=customXml/item824.xml><?xml version="1.0" encoding="utf-8"?>
<CustomerInfo>
  <UserName>ASUS</UserName>
  <CompanyName/>
  <MachineID>WL</MachineID>
  <ToolID>lgIjAAAASrE=</ToolID>
  <Data><![CDATA[bGdJakFBQUFTckU9]]></Data>
</CustomerInfo>
</file>

<file path=customXml/item825.xml><?xml version="1.0" encoding="utf-8"?>
<CustomerInfo>
  <UserName>ASUS</UserName>
  <CompanyName/>
  <MachineID>WL</MachineID>
  <ToolID>lgIjAAAASrE=</ToolID>
  <Data><![CDATA[bGdJakFBQUFTckU9]]></Data>
</CustomerInfo>
</file>

<file path=customXml/item826.xml><?xml version="1.0" encoding="utf-8"?>
<CustomerInfo>
  <UserName>ASUS</UserName>
  <CompanyName/>
  <MachineID>WL</MachineID>
  <ToolID>lgIjAAAASrE=</ToolID>
  <Data><![CDATA[bGdJakFBQUFTckU9]]></Data>
</CustomerInfo>
</file>

<file path=customXml/item827.xml><?xml version="1.0" encoding="utf-8"?>
<CustomerInfo>
  <UserName>ASUS</UserName>
  <CompanyName/>
  <MachineID>WL</MachineID>
  <ToolID>lgIjAAAASrE=</ToolID>
  <Data><![CDATA[bGdJakFBQUFTckU9]]></Data>
</CustomerInfo>
</file>

<file path=customXml/item828.xml><?xml version="1.0" encoding="utf-8"?>
<CustomerInfo>
  <UserName>ASUS</UserName>
  <CompanyName/>
  <MachineID>WL</MachineID>
  <ToolID>lgIjAAAASrE=</ToolID>
  <Data><![CDATA[bGdJakFBQUFTckU9]]></Data>
</CustomerInfo>
</file>

<file path=customXml/item829.xml><?xml version="1.0" encoding="utf-8"?>
<CustomerInfo>
  <UserName>ASUS</UserName>
  <CompanyName/>
  <MachineID>WL</MachineID>
  <ToolID>lgIjAAAASrE=</ToolID>
  <Data><![CDATA[bGdJakFBQUFTckU9]]></Data>
</CustomerInfo>
</file>

<file path=customXml/item83.xml><?xml version="1.0" encoding="utf-8"?>
<CustomerInfo>
  <UserName>ASUS</UserName>
  <CompanyName/>
  <MachineID>WL</MachineID>
  <ToolID>lgIjAAAASrE=</ToolID>
  <Data><![CDATA[bGdJakFBQUFTckU9]]></Data>
</CustomerInfo>
</file>

<file path=customXml/item830.xml><?xml version="1.0" encoding="utf-8"?>
<CustomerInfo>
  <UserName>ASUS</UserName>
  <CompanyName/>
  <MachineID>WL</MachineID>
  <ToolID>lgIjAAAASrE=</ToolID>
  <Data><![CDATA[bGdJakFBQUFTckU9]]></Data>
</CustomerInfo>
</file>

<file path=customXml/item831.xml><?xml version="1.0" encoding="utf-8"?>
<CustomerInfo>
  <UserName>ASUS</UserName>
  <CompanyName/>
  <MachineID>WL</MachineID>
  <ToolID>lgIjAAAASrE=</ToolID>
  <Data><![CDATA[bGdJakFBQUFTckU9]]></Data>
</CustomerInfo>
</file>

<file path=customXml/item832.xml><?xml version="1.0" encoding="utf-8"?>
<CustomerInfo>
  <UserName>ASUS</UserName>
  <CompanyName/>
  <MachineID>WL</MachineID>
  <ToolID>lgIjAAAASrE=</ToolID>
  <Data><![CDATA[bGdJakFBQUFTckU9]]></Data>
</CustomerInfo>
</file>

<file path=customXml/item833.xml><?xml version="1.0" encoding="utf-8"?>
<CustomerInfo>
  <UserName>ASUS</UserName>
  <CompanyName/>
  <MachineID>WL</MachineID>
  <ToolID>lgIjAAAASrE=</ToolID>
  <Data><![CDATA[bGdJakFBQUFTckU9]]></Data>
</CustomerInfo>
</file>

<file path=customXml/item834.xml><?xml version="1.0" encoding="utf-8"?>
<CustomerInfo>
  <UserName>ASUS</UserName>
  <CompanyName/>
  <MachineID>WL</MachineID>
  <ToolID>lgIjAAAASrE=</ToolID>
  <Data><![CDATA[bGdJakFBQUFTckU9]]></Data>
</CustomerInfo>
</file>

<file path=customXml/item835.xml><?xml version="1.0" encoding="utf-8"?>
<CustomerInfo>
  <UserName>ASUS</UserName>
  <CompanyName/>
  <MachineID>WL</MachineID>
  <ToolID>lgIjAAAASrE=</ToolID>
  <Data><![CDATA[bGdJakFBQUFTckU9]]></Data>
</CustomerInfo>
</file>

<file path=customXml/item836.xml><?xml version="1.0" encoding="utf-8"?>
<CustomerInfo>
  <UserName>ASUS</UserName>
  <CompanyName/>
  <MachineID>WL</MachineID>
  <ToolID>lgIjAAAASrE=</ToolID>
  <Data><![CDATA[bGdJakFBQUFTckU9]]></Data>
</CustomerInfo>
</file>

<file path=customXml/item837.xml><?xml version="1.0" encoding="utf-8"?>
<CustomerInfo>
  <UserName>ASUS</UserName>
  <CompanyName/>
  <MachineID>WL</MachineID>
  <ToolID>lgIjAAAASrE=</ToolID>
  <Data><![CDATA[bGdJakFBQUFTckU9]]></Data>
</CustomerInfo>
</file>

<file path=customXml/item838.xml><?xml version="1.0" encoding="utf-8"?>
<CustomerInfo>
  <UserName>ASUS</UserName>
  <CompanyName/>
  <MachineID>WL</MachineID>
  <ToolID>lgIjAAAASrE=</ToolID>
  <Data><![CDATA[bGdJakFBQUFTckU9]]></Data>
</CustomerInfo>
</file>

<file path=customXml/item839.xml><?xml version="1.0" encoding="utf-8"?>
<CustomerInfo>
  <UserName>ASUS</UserName>
  <CompanyName/>
  <MachineID>WL</MachineID>
  <ToolID>lgIjAAAASrE=</ToolID>
  <Data><![CDATA[bGdJakFBQUFTckU9]]></Data>
</CustomerInfo>
</file>

<file path=customXml/item84.xml><?xml version="1.0" encoding="utf-8"?>
<CustomerInfo>
  <UserName>ASUS</UserName>
  <CompanyName/>
  <MachineID>WL</MachineID>
  <ToolID>lgIjAAAASrE=</ToolID>
  <Data><![CDATA[bGdJakFBQUFTckU9]]></Data>
</CustomerInfo>
</file>

<file path=customXml/item840.xml><?xml version="1.0" encoding="utf-8"?>
<CustomerInfo>
  <UserName>ASUS</UserName>
  <CompanyName/>
  <MachineID>WL</MachineID>
  <ToolID>lgIjAAAASrE=</ToolID>
  <Data><![CDATA[bGdJakFBQUFTckU9]]></Data>
</CustomerInfo>
</file>

<file path=customXml/item841.xml><?xml version="1.0" encoding="utf-8"?>
<CustomerInfo>
  <UserName>ASUS</UserName>
  <CompanyName/>
  <MachineID>WL</MachineID>
  <ToolID>lgIjAAAASrE=</ToolID>
  <Data><![CDATA[bGdJakFBQUFTckU9]]></Data>
</CustomerInfo>
</file>

<file path=customXml/item842.xml><?xml version="1.0" encoding="utf-8"?>
<CustomerInfo>
  <UserName>ASUS</UserName>
  <CompanyName/>
  <MachineID>WL</MachineID>
  <ToolID>lgIjAAAASrE=</ToolID>
  <Data><![CDATA[bGdJakFBQUFTckU9]]></Data>
</CustomerInfo>
</file>

<file path=customXml/item843.xml><?xml version="1.0" encoding="utf-8"?>
<CustomerInfo>
  <UserName>ASUS</UserName>
  <CompanyName/>
  <MachineID>WL</MachineID>
  <ToolID>lgIjAAAASrE=</ToolID>
  <Data><![CDATA[bGdJakFBQUFTckU9]]></Data>
</CustomerInfo>
</file>

<file path=customXml/item844.xml><?xml version="1.0" encoding="utf-8"?>
<CustomerInfo>
  <UserName>ASUS</UserName>
  <CompanyName/>
  <MachineID>WL</MachineID>
  <ToolID>lgIjAAAASrE=</ToolID>
  <Data><![CDATA[bGdJakFBQUFTckU9]]></Data>
</CustomerInfo>
</file>

<file path=customXml/item845.xml><?xml version="1.0" encoding="utf-8"?>
<CustomerInfo>
  <UserName>ASUS</UserName>
  <CompanyName/>
  <MachineID>WL</MachineID>
  <ToolID>lgIjAAAASrE=</ToolID>
  <Data><![CDATA[bGdJakFBQUFTckU9]]></Data>
</CustomerInfo>
</file>

<file path=customXml/item846.xml><?xml version="1.0" encoding="utf-8"?>
<CustomerInfo>
  <UserName>ASUS</UserName>
  <CompanyName/>
  <MachineID>WL</MachineID>
  <ToolID>lgIjAAAASrE=</ToolID>
  <Data><![CDATA[bGdJakFBQUFTckU9]]></Data>
</CustomerInfo>
</file>

<file path=customXml/item847.xml><?xml version="1.0" encoding="utf-8"?>
<CustomerInfo>
  <UserName>ASUS</UserName>
  <CompanyName/>
  <MachineID>WL</MachineID>
  <ToolID>lgIjAAAASrE=</ToolID>
  <Data><![CDATA[bGdJakFBQUFTckU9]]></Data>
</CustomerInfo>
</file>

<file path=customXml/item848.xml><?xml version="1.0" encoding="utf-8"?>
<CustomerInfo>
  <UserName>ASUS</UserName>
  <CompanyName/>
  <MachineID>WL</MachineID>
  <ToolID>lgIjAAAASrE=</ToolID>
  <Data><![CDATA[bGdJakFBQUFTckU9]]></Data>
</CustomerInfo>
</file>

<file path=customXml/item849.xml><?xml version="1.0" encoding="utf-8"?>
<CustomerInfo>
  <UserName>ASUS</UserName>
  <CompanyName/>
  <MachineID>WL</MachineID>
  <ToolID>lgIjAAAASrE=</ToolID>
  <Data><![CDATA[bGdJakFBQUFTckU9]]></Data>
</CustomerInfo>
</file>

<file path=customXml/item85.xml><?xml version="1.0" encoding="utf-8"?>
<CustomerInfo>
  <UserName>ASUS</UserName>
  <CompanyName/>
  <MachineID>WL</MachineID>
  <ToolID>lgIjAAAASrE=</ToolID>
  <Data><![CDATA[bGdJakFBQUFTckU9]]></Data>
</CustomerInfo>
</file>

<file path=customXml/item850.xml><?xml version="1.0" encoding="utf-8"?>
<CustomerInfo>
  <UserName>ASUS</UserName>
  <CompanyName/>
  <MachineID>WL</MachineID>
  <ToolID>lgIjAAAASrE=</ToolID>
  <Data><![CDATA[bGdJakFBQUFTckU9]]></Data>
</CustomerInfo>
</file>

<file path=customXml/item851.xml><?xml version="1.0" encoding="utf-8"?>
<CustomerInfo>
  <UserName>ASUS</UserName>
  <CompanyName/>
  <MachineID>WL</MachineID>
  <ToolID>lgIjAAAASrE=</ToolID>
  <Data><![CDATA[bGdJakFBQUFTckU9]]></Data>
</CustomerInfo>
</file>

<file path=customXml/item852.xml><?xml version="1.0" encoding="utf-8"?>
<CustomerInfo>
  <UserName>ASUS</UserName>
  <CompanyName/>
  <MachineID>WL</MachineID>
  <ToolID>lgIjAAAASrE=</ToolID>
  <Data><![CDATA[bGdJakFBQUFTckU9]]></Data>
</CustomerInfo>
</file>

<file path=customXml/item853.xml><?xml version="1.0" encoding="utf-8"?>
<CustomerInfo>
  <UserName>ASUS</UserName>
  <CompanyName/>
  <MachineID>WL</MachineID>
  <ToolID>lgIjAAAASrE=</ToolID>
  <Data><![CDATA[bGdJakFBQUFTckU9]]></Data>
</CustomerInfo>
</file>

<file path=customXml/item854.xml><?xml version="1.0" encoding="utf-8"?>
<CustomerInfo>
  <UserName>ASUS</UserName>
  <CompanyName/>
  <MachineID>WL</MachineID>
  <ToolID>lgIjAAAASrE=</ToolID>
  <Data><![CDATA[bGdJakFBQUFTckU9]]></Data>
</CustomerInfo>
</file>

<file path=customXml/item855.xml><?xml version="1.0" encoding="utf-8"?>
<CustomerInfo>
  <UserName>ASUS</UserName>
  <CompanyName/>
  <MachineID>WL</MachineID>
  <ToolID>lgIjAAAASrE=</ToolID>
  <Data><![CDATA[bGdJakFBQUFTckU9]]></Data>
</CustomerInfo>
</file>

<file path=customXml/item856.xml><?xml version="1.0" encoding="utf-8"?>
<CustomerInfo>
  <UserName>ASUS</UserName>
  <CompanyName/>
  <MachineID>WL</MachineID>
  <ToolID>lgIjAAAASrE=</ToolID>
  <Data><![CDATA[bGdJakFBQUFTckU9]]></Data>
</CustomerInfo>
</file>

<file path=customXml/item857.xml><?xml version="1.0" encoding="utf-8"?>
<CustomerInfo>
  <UserName>ASUS</UserName>
  <CompanyName/>
  <MachineID>WL</MachineID>
  <ToolID>lgIjAAAASrE=</ToolID>
  <Data><![CDATA[bGdJakFBQUFTckU9]]></Data>
</CustomerInfo>
</file>

<file path=customXml/item858.xml><?xml version="1.0" encoding="utf-8"?>
<CustomerInfo>
  <UserName>ASUS</UserName>
  <CompanyName/>
  <MachineID>WL</MachineID>
  <ToolID>lgIjAAAASrE=</ToolID>
  <Data><![CDATA[bGdJakFBQUFTckU9]]></Data>
</CustomerInfo>
</file>

<file path=customXml/item859.xml><?xml version="1.0" encoding="utf-8"?>
<CustomerInfo>
  <UserName>ASUS</UserName>
  <CompanyName/>
  <MachineID>WL</MachineID>
  <ToolID>lgIjAAAASrE=</ToolID>
  <Data><![CDATA[bGdJakFBQUFTckU9]]></Data>
</CustomerInfo>
</file>

<file path=customXml/item86.xml><?xml version="1.0" encoding="utf-8"?>
<CustomerInfo>
  <UserName>ASUS</UserName>
  <CompanyName/>
  <MachineID>WL</MachineID>
  <ToolID>lgIjAAAASrE=</ToolID>
  <Data><![CDATA[bGdJakFBQUFTckU9]]></Data>
</CustomerInfo>
</file>

<file path=customXml/item860.xml><?xml version="1.0" encoding="utf-8"?>
<CustomerInfo>
  <UserName>ASUS</UserName>
  <CompanyName/>
  <MachineID>WL</MachineID>
  <ToolID>lgIjAAAASrE=</ToolID>
  <Data><![CDATA[bGdJakFBQUFTckU9]]></Data>
</CustomerInfo>
</file>

<file path=customXml/item861.xml><?xml version="1.0" encoding="utf-8"?>
<CustomerInfo>
  <UserName>ASUS</UserName>
  <CompanyName/>
  <MachineID>WL</MachineID>
  <ToolID>lgIjAAAASrE=</ToolID>
  <Data><![CDATA[bGdJakFBQUFTckU9]]></Data>
</CustomerInfo>
</file>

<file path=customXml/item862.xml><?xml version="1.0" encoding="utf-8"?>
<CustomerInfo>
  <UserName>ASUS</UserName>
  <CompanyName/>
  <MachineID>WL</MachineID>
  <ToolID>lgIjAAAASrE=</ToolID>
  <Data><![CDATA[bGdJakFBQUFTckU9]]></Data>
</CustomerInfo>
</file>

<file path=customXml/item863.xml><?xml version="1.0" encoding="utf-8"?>
<CustomerInfo>
  <UserName>ASUS</UserName>
  <CompanyName/>
  <MachineID>WL</MachineID>
  <ToolID>lgIjAAAASrE=</ToolID>
  <Data><![CDATA[bGdJakFBQUFTckU9]]></Data>
</CustomerInfo>
</file>

<file path=customXml/item864.xml><?xml version="1.0" encoding="utf-8"?>
<CustomerInfo>
  <UserName>ASUS</UserName>
  <CompanyName/>
  <MachineID>WL</MachineID>
  <ToolID>lgIjAAAASrE=</ToolID>
  <Data><![CDATA[bGdJakFBQUFTckU9]]></Data>
</CustomerInfo>
</file>

<file path=customXml/item865.xml><?xml version="1.0" encoding="utf-8"?>
<CustomerInfo>
  <UserName>ASUS</UserName>
  <CompanyName/>
  <MachineID>WL</MachineID>
  <ToolID>lgIjAAAASrE=</ToolID>
  <Data><![CDATA[bGdJakFBQUFTckU9]]></Data>
</CustomerInfo>
</file>

<file path=customXml/item866.xml><?xml version="1.0" encoding="utf-8"?>
<CustomerInfo>
  <UserName>ASUS</UserName>
  <CompanyName/>
  <MachineID>WL</MachineID>
  <ToolID>lgIjAAAASrE=</ToolID>
  <Data><![CDATA[bGdJakFBQUFTckU9]]></Data>
</CustomerInfo>
</file>

<file path=customXml/item867.xml><?xml version="1.0" encoding="utf-8"?>
<CustomerInfo>
  <UserName>ASUS</UserName>
  <CompanyName/>
  <MachineID>WL</MachineID>
  <ToolID>lgIjAAAASrE=</ToolID>
  <Data><![CDATA[bGdJakFBQUFTckU9]]></Data>
</CustomerInfo>
</file>

<file path=customXml/item868.xml><?xml version="1.0" encoding="utf-8"?>
<CustomerInfo>
  <UserName>ASUS</UserName>
  <CompanyName/>
  <MachineID>WL</MachineID>
  <ToolID>lgIjAAAASrE=</ToolID>
  <Data><![CDATA[bGdJakFBQUFTckU9]]></Data>
</CustomerInfo>
</file>

<file path=customXml/item869.xml><?xml version="1.0" encoding="utf-8"?>
<CustomerInfo>
  <UserName>ASUS</UserName>
  <CompanyName/>
  <MachineID>WL</MachineID>
  <ToolID>lgIjAAAASrE=</ToolID>
  <Data><![CDATA[bGdJakFBQUFTckU9]]></Data>
</CustomerInfo>
</file>

<file path=customXml/item87.xml><?xml version="1.0" encoding="utf-8"?>
<CustomerInfo>
  <UserName>ASUS</UserName>
  <CompanyName/>
  <MachineID>WL</MachineID>
  <ToolID>lgIjAAAASrE=</ToolID>
  <Data><![CDATA[bGdJakFBQUFTckU9]]></Data>
</CustomerInfo>
</file>

<file path=customXml/item870.xml><?xml version="1.0" encoding="utf-8"?>
<CustomerInfo>
  <UserName>ASUS</UserName>
  <CompanyName/>
  <MachineID>WL</MachineID>
  <ToolID>lgIjAAAASrE=</ToolID>
  <Data><![CDATA[bGdJakFBQUFTckU9]]></Data>
</CustomerInfo>
</file>

<file path=customXml/item871.xml><?xml version="1.0" encoding="utf-8"?>
<CustomerInfo>
  <UserName>ASUS</UserName>
  <CompanyName/>
  <MachineID>WL</MachineID>
  <ToolID>lgIjAAAASrE=</ToolID>
  <Data><![CDATA[bGdJakFBQUFTckU9]]></Data>
</CustomerInfo>
</file>

<file path=customXml/item872.xml><?xml version="1.0" encoding="utf-8"?>
<CustomerInfo>
  <UserName>ASUS</UserName>
  <CompanyName/>
  <MachineID>WL</MachineID>
  <ToolID>lgIjAAAASrE=</ToolID>
  <Data><![CDATA[bGdJakFBQUFTckU9]]></Data>
</CustomerInfo>
</file>

<file path=customXml/item873.xml><?xml version="1.0" encoding="utf-8"?>
<CustomerInfo>
  <UserName>ASUS</UserName>
  <CompanyName/>
  <MachineID>WL</MachineID>
  <ToolID>lgIjAAAASrE=</ToolID>
  <Data><![CDATA[bGdJakFBQUFTckU9]]></Data>
</CustomerInfo>
</file>

<file path=customXml/item874.xml><?xml version="1.0" encoding="utf-8"?>
<CustomerInfo>
  <UserName>ASUS</UserName>
  <CompanyName/>
  <MachineID>WL</MachineID>
  <ToolID>lgIjAAAASrE=</ToolID>
  <Data><![CDATA[bGdJakFBQUFTckU9]]></Data>
</CustomerInfo>
</file>

<file path=customXml/item875.xml><?xml version="1.0" encoding="utf-8"?>
<CustomerInfo>
  <UserName>ASUS</UserName>
  <CompanyName/>
  <MachineID>WL</MachineID>
  <ToolID>lgIjAAAASrE=</ToolID>
  <Data><![CDATA[bGdJakFBQUFTckU9]]></Data>
</CustomerInfo>
</file>

<file path=customXml/item876.xml><?xml version="1.0" encoding="utf-8"?>
<CustomerInfo>
  <UserName>ASUS</UserName>
  <CompanyName/>
  <MachineID>WL</MachineID>
  <ToolID>lgIjAAAASrE=</ToolID>
  <Data><![CDATA[bGdJakFBQUFTckU9]]></Data>
</CustomerInfo>
</file>

<file path=customXml/item877.xml><?xml version="1.0" encoding="utf-8"?>
<CustomerInfo>
  <UserName>ASUS</UserName>
  <CompanyName/>
  <MachineID>WL</MachineID>
  <ToolID>lgIjAAAASrE=</ToolID>
  <Data><![CDATA[bGdJakFBQUFTckU9]]></Data>
</CustomerInfo>
</file>

<file path=customXml/item878.xml><?xml version="1.0" encoding="utf-8"?>
<CustomerInfo>
  <UserName>ASUS</UserName>
  <CompanyName/>
  <MachineID>WL</MachineID>
  <ToolID>lgIjAAAASrE=</ToolID>
  <Data><![CDATA[bGdJakFBQUFTckU9]]></Data>
</CustomerInfo>
</file>

<file path=customXml/item879.xml><?xml version="1.0" encoding="utf-8"?>
<CustomerInfo>
  <UserName>ASUS</UserName>
  <CompanyName/>
  <MachineID>WL</MachineID>
  <ToolID>lgIjAAAASrE=</ToolID>
  <Data><![CDATA[bGdJakFBQUFTckU9]]></Data>
</CustomerInfo>
</file>

<file path=customXml/item88.xml><?xml version="1.0" encoding="utf-8"?>
<CustomerInfo>
  <UserName>ASUS</UserName>
  <CompanyName/>
  <MachineID>WL</MachineID>
  <ToolID>lgIjAAAASrE=</ToolID>
  <Data><![CDATA[bGdJakFBQUFTckU9]]></Data>
</CustomerInfo>
</file>

<file path=customXml/item880.xml><?xml version="1.0" encoding="utf-8"?>
<CustomerInfo>
  <UserName>ASUS</UserName>
  <CompanyName/>
  <MachineID>WL</MachineID>
  <ToolID>lgIjAAAASrE=</ToolID>
  <Data><![CDATA[bGdJakFBQUFTckU9]]></Data>
</CustomerInfo>
</file>

<file path=customXml/item89.xml><?xml version="1.0" encoding="utf-8"?>
<CustomerInfo>
  <UserName>ASUS</UserName>
  <CompanyName/>
  <MachineID>WL</MachineID>
  <ToolID>lgIjAAAASrE=</ToolID>
  <Data><![CDATA[bGdJakFBQUFTckU9]]></Data>
</CustomerInfo>
</file>

<file path=customXml/item9.xml><?xml version="1.0" encoding="utf-8"?>
<CustomerInfo>
  <UserName>ASUS</UserName>
  <CompanyName/>
  <MachineID>WL</MachineID>
  <ToolID>lgIjAAAASrE=</ToolID>
  <Data><![CDATA[bGdJakFBQUFTckU9]]></Data>
</CustomerInfo>
</file>

<file path=customXml/item90.xml><?xml version="1.0" encoding="utf-8"?>
<CustomerInfo>
  <UserName>ASUS</UserName>
  <CompanyName/>
  <MachineID>WL</MachineID>
  <ToolID>lgIjAAAASrE=</ToolID>
  <Data><![CDATA[bGdJakFBQUFTckU9]]></Data>
</CustomerInfo>
</file>

<file path=customXml/item91.xml><?xml version="1.0" encoding="utf-8"?>
<CustomerInfo>
  <UserName>ASUS</UserName>
  <CompanyName/>
  <MachineID>WL</MachineID>
  <ToolID>lgIjAAAASrE=</ToolID>
  <Data><![CDATA[bGdJakFBQUFTckU9]]></Data>
</CustomerInfo>
</file>

<file path=customXml/item92.xml><?xml version="1.0" encoding="utf-8"?>
<CustomerInfo>
  <UserName>ASUS</UserName>
  <CompanyName/>
  <MachineID>WL</MachineID>
  <ToolID>lgIjAAAASrE=</ToolID>
  <Data><![CDATA[bGdJakFBQUFTckU9]]></Data>
</CustomerInfo>
</file>

<file path=customXml/item93.xml><?xml version="1.0" encoding="utf-8"?>
<CustomerInfo>
  <UserName>ASUS</UserName>
  <CompanyName/>
  <MachineID>WL</MachineID>
  <ToolID>lgIjAAAASrE=</ToolID>
  <Data><![CDATA[bGdJakFBQUFTckU9]]></Data>
</CustomerInfo>
</file>

<file path=customXml/item94.xml><?xml version="1.0" encoding="utf-8"?>
<CustomerInfo>
  <UserName>ASUS</UserName>
  <CompanyName/>
  <MachineID>WL</MachineID>
  <ToolID>lgIjAAAASrE=</ToolID>
  <Data><![CDATA[bGdJakFBQUFTckU9]]></Data>
</CustomerInfo>
</file>

<file path=customXml/item95.xml><?xml version="1.0" encoding="utf-8"?>
<CustomerInfo>
  <UserName>ASUS</UserName>
  <CompanyName/>
  <MachineID>WL</MachineID>
  <ToolID>lgIjAAAASrE=</ToolID>
  <Data><![CDATA[bGdJakFBQUFTckU9]]></Data>
</CustomerInfo>
</file>

<file path=customXml/item96.xml><?xml version="1.0" encoding="utf-8"?>
<CustomerInfo>
  <UserName>ASUS</UserName>
  <CompanyName/>
  <MachineID>WL</MachineID>
  <ToolID>lgIjAAAASrE=</ToolID>
  <Data><![CDATA[bGdJakFBQUFTckU9]]></Data>
</CustomerInfo>
</file>

<file path=customXml/item97.xml><?xml version="1.0" encoding="utf-8"?>
<CustomerInfo>
  <UserName>ASUS</UserName>
  <CompanyName/>
  <MachineID>WL</MachineID>
  <ToolID>lgIjAAAASrE=</ToolID>
  <Data><![CDATA[bGdJakFBQUFTckU9]]></Data>
</CustomerInfo>
</file>

<file path=customXml/item98.xml><?xml version="1.0" encoding="utf-8"?>
<CustomerInfo>
  <UserName>ASUS</UserName>
  <CompanyName/>
  <MachineID>WL</MachineID>
  <ToolID>lgIjAAAASrE=</ToolID>
  <Data><![CDATA[bGdJakFBQUFTckU9]]></Data>
</CustomerInfo>
</file>

<file path=customXml/item99.xml><?xml version="1.0" encoding="utf-8"?>
<CustomerInfo>
  <UserName>ASUS</UserName>
  <CompanyName/>
  <MachineID>WL</MachineID>
  <ToolID>lgIjAAAASrE=</ToolID>
  <Data><![CDATA[bGdJakFBQUFTckU9]]></Data>
</CustomerInfo>
</file>

<file path=customXml/itemProps1.xml><?xml version="1.0" encoding="utf-8"?>
<ds:datastoreItem xmlns:ds="http://schemas.openxmlformats.org/officeDocument/2006/customXml" ds:itemID="{5BE30EF5-7DA3-4EA0-9001-7FAEE1B2DD5B}">
  <ds:schemaRefs/>
</ds:datastoreItem>
</file>

<file path=customXml/itemProps10.xml><?xml version="1.0" encoding="utf-8"?>
<ds:datastoreItem xmlns:ds="http://schemas.openxmlformats.org/officeDocument/2006/customXml" ds:itemID="{18BDDEAA-2FE7-480E-B6F2-7C18007C5647}">
  <ds:schemaRefs/>
</ds:datastoreItem>
</file>

<file path=customXml/itemProps100.xml><?xml version="1.0" encoding="utf-8"?>
<ds:datastoreItem xmlns:ds="http://schemas.openxmlformats.org/officeDocument/2006/customXml" ds:itemID="{5BB809B8-0FB1-49D4-B09F-A4E0003D989C}">
  <ds:schemaRefs/>
</ds:datastoreItem>
</file>

<file path=customXml/itemProps101.xml><?xml version="1.0" encoding="utf-8"?>
<ds:datastoreItem xmlns:ds="http://schemas.openxmlformats.org/officeDocument/2006/customXml" ds:itemID="{DB807DE0-D333-40FE-8399-24CCAA8AF6D3}">
  <ds:schemaRefs/>
</ds:datastoreItem>
</file>

<file path=customXml/itemProps102.xml><?xml version="1.0" encoding="utf-8"?>
<ds:datastoreItem xmlns:ds="http://schemas.openxmlformats.org/officeDocument/2006/customXml" ds:itemID="{D47B9C29-2041-454D-AB3B-CF3829B50240}">
  <ds:schemaRefs/>
</ds:datastoreItem>
</file>

<file path=customXml/itemProps103.xml><?xml version="1.0" encoding="utf-8"?>
<ds:datastoreItem xmlns:ds="http://schemas.openxmlformats.org/officeDocument/2006/customXml" ds:itemID="{2D892422-E831-49A5-8D3F-BB8A14A79531}">
  <ds:schemaRefs/>
</ds:datastoreItem>
</file>

<file path=customXml/itemProps104.xml><?xml version="1.0" encoding="utf-8"?>
<ds:datastoreItem xmlns:ds="http://schemas.openxmlformats.org/officeDocument/2006/customXml" ds:itemID="{EBF3D903-ED99-4D68-B2E2-8787433B4448}">
  <ds:schemaRefs/>
</ds:datastoreItem>
</file>

<file path=customXml/itemProps105.xml><?xml version="1.0" encoding="utf-8"?>
<ds:datastoreItem xmlns:ds="http://schemas.openxmlformats.org/officeDocument/2006/customXml" ds:itemID="{198E5829-70BA-4821-8E2C-881F05ACD851}">
  <ds:schemaRefs/>
</ds:datastoreItem>
</file>

<file path=customXml/itemProps106.xml><?xml version="1.0" encoding="utf-8"?>
<ds:datastoreItem xmlns:ds="http://schemas.openxmlformats.org/officeDocument/2006/customXml" ds:itemID="{B2834D21-BD18-45F3-BF11-405773BF8D59}">
  <ds:schemaRefs/>
</ds:datastoreItem>
</file>

<file path=customXml/itemProps107.xml><?xml version="1.0" encoding="utf-8"?>
<ds:datastoreItem xmlns:ds="http://schemas.openxmlformats.org/officeDocument/2006/customXml" ds:itemID="{B7EAECA9-3DAE-40DC-BB5E-EE5A52FF7E67}">
  <ds:schemaRefs/>
</ds:datastoreItem>
</file>

<file path=customXml/itemProps108.xml><?xml version="1.0" encoding="utf-8"?>
<ds:datastoreItem xmlns:ds="http://schemas.openxmlformats.org/officeDocument/2006/customXml" ds:itemID="{93E0E1A9-C708-4DE3-9070-61C0598A6DF1}">
  <ds:schemaRefs/>
</ds:datastoreItem>
</file>

<file path=customXml/itemProps109.xml><?xml version="1.0" encoding="utf-8"?>
<ds:datastoreItem xmlns:ds="http://schemas.openxmlformats.org/officeDocument/2006/customXml" ds:itemID="{88B49F41-84F8-4717-8260-20D98A4576D8}">
  <ds:schemaRefs/>
</ds:datastoreItem>
</file>

<file path=customXml/itemProps11.xml><?xml version="1.0" encoding="utf-8"?>
<ds:datastoreItem xmlns:ds="http://schemas.openxmlformats.org/officeDocument/2006/customXml" ds:itemID="{B30DA26F-4F2A-4D7E-B2BA-6E5C7F5B33D6}">
  <ds:schemaRefs/>
</ds:datastoreItem>
</file>

<file path=customXml/itemProps110.xml><?xml version="1.0" encoding="utf-8"?>
<ds:datastoreItem xmlns:ds="http://schemas.openxmlformats.org/officeDocument/2006/customXml" ds:itemID="{BD3D4DA5-921C-4555-AC10-8BCE58911FD4}">
  <ds:schemaRefs/>
</ds:datastoreItem>
</file>

<file path=customXml/itemProps111.xml><?xml version="1.0" encoding="utf-8"?>
<ds:datastoreItem xmlns:ds="http://schemas.openxmlformats.org/officeDocument/2006/customXml" ds:itemID="{EBFFDCD0-16B7-4009-90EE-6EB8FF5B07A5}">
  <ds:schemaRefs/>
</ds:datastoreItem>
</file>

<file path=customXml/itemProps112.xml><?xml version="1.0" encoding="utf-8"?>
<ds:datastoreItem xmlns:ds="http://schemas.openxmlformats.org/officeDocument/2006/customXml" ds:itemID="{481F48E6-4E49-462A-A26D-3E1ACA518DEC}">
  <ds:schemaRefs/>
</ds:datastoreItem>
</file>

<file path=customXml/itemProps113.xml><?xml version="1.0" encoding="utf-8"?>
<ds:datastoreItem xmlns:ds="http://schemas.openxmlformats.org/officeDocument/2006/customXml" ds:itemID="{7E9745DE-0B42-4963-B30C-7598D5F4CA9B}">
  <ds:schemaRefs/>
</ds:datastoreItem>
</file>

<file path=customXml/itemProps114.xml><?xml version="1.0" encoding="utf-8"?>
<ds:datastoreItem xmlns:ds="http://schemas.openxmlformats.org/officeDocument/2006/customXml" ds:itemID="{892FCE0E-C236-42C5-814B-5093FF7FAC5B}">
  <ds:schemaRefs/>
</ds:datastoreItem>
</file>

<file path=customXml/itemProps115.xml><?xml version="1.0" encoding="utf-8"?>
<ds:datastoreItem xmlns:ds="http://schemas.openxmlformats.org/officeDocument/2006/customXml" ds:itemID="{1E313384-4976-488A-86A6-5984942FE34F}">
  <ds:schemaRefs/>
</ds:datastoreItem>
</file>

<file path=customXml/itemProps116.xml><?xml version="1.0" encoding="utf-8"?>
<ds:datastoreItem xmlns:ds="http://schemas.openxmlformats.org/officeDocument/2006/customXml" ds:itemID="{C56837CC-8F7D-4F8F-AF11-2AF44F4B29C5}">
  <ds:schemaRefs/>
</ds:datastoreItem>
</file>

<file path=customXml/itemProps117.xml><?xml version="1.0" encoding="utf-8"?>
<ds:datastoreItem xmlns:ds="http://schemas.openxmlformats.org/officeDocument/2006/customXml" ds:itemID="{23AE644D-1458-40C1-97E6-CF64EE8CF2C9}">
  <ds:schemaRefs/>
</ds:datastoreItem>
</file>

<file path=customXml/itemProps118.xml><?xml version="1.0" encoding="utf-8"?>
<ds:datastoreItem xmlns:ds="http://schemas.openxmlformats.org/officeDocument/2006/customXml" ds:itemID="{B946A737-67AB-4E3B-9E4B-4B8B4B9B9C05}">
  <ds:schemaRefs/>
</ds:datastoreItem>
</file>

<file path=customXml/itemProps119.xml><?xml version="1.0" encoding="utf-8"?>
<ds:datastoreItem xmlns:ds="http://schemas.openxmlformats.org/officeDocument/2006/customXml" ds:itemID="{B6BAAC96-B97E-4DCC-93C3-8C6572A8DF34}">
  <ds:schemaRefs/>
</ds:datastoreItem>
</file>

<file path=customXml/itemProps12.xml><?xml version="1.0" encoding="utf-8"?>
<ds:datastoreItem xmlns:ds="http://schemas.openxmlformats.org/officeDocument/2006/customXml" ds:itemID="{69B14E8B-A5D3-43B1-B2C7-3810E96AA7BB}">
  <ds:schemaRefs/>
</ds:datastoreItem>
</file>

<file path=customXml/itemProps120.xml><?xml version="1.0" encoding="utf-8"?>
<ds:datastoreItem xmlns:ds="http://schemas.openxmlformats.org/officeDocument/2006/customXml" ds:itemID="{475FE937-FD5A-4177-B2FF-5FB88B0D255C}">
  <ds:schemaRefs/>
</ds:datastoreItem>
</file>

<file path=customXml/itemProps121.xml><?xml version="1.0" encoding="utf-8"?>
<ds:datastoreItem xmlns:ds="http://schemas.openxmlformats.org/officeDocument/2006/customXml" ds:itemID="{EC15CA0F-F0EE-4B45-A8D9-729B6249F5A7}">
  <ds:schemaRefs/>
</ds:datastoreItem>
</file>

<file path=customXml/itemProps122.xml><?xml version="1.0" encoding="utf-8"?>
<ds:datastoreItem xmlns:ds="http://schemas.openxmlformats.org/officeDocument/2006/customXml" ds:itemID="{115DD1FD-6982-4629-B2DB-D7F47F8F03D5}">
  <ds:schemaRefs/>
</ds:datastoreItem>
</file>

<file path=customXml/itemProps123.xml><?xml version="1.0" encoding="utf-8"?>
<ds:datastoreItem xmlns:ds="http://schemas.openxmlformats.org/officeDocument/2006/customXml" ds:itemID="{3FCDBC5E-FA93-4FAA-A859-A62A4FFC63A3}">
  <ds:schemaRefs/>
</ds:datastoreItem>
</file>

<file path=customXml/itemProps124.xml><?xml version="1.0" encoding="utf-8"?>
<ds:datastoreItem xmlns:ds="http://schemas.openxmlformats.org/officeDocument/2006/customXml" ds:itemID="{5FD2DA4A-803E-4C61-9A32-DD27C2CDC305}">
  <ds:schemaRefs/>
</ds:datastoreItem>
</file>

<file path=customXml/itemProps125.xml><?xml version="1.0" encoding="utf-8"?>
<ds:datastoreItem xmlns:ds="http://schemas.openxmlformats.org/officeDocument/2006/customXml" ds:itemID="{E7C5ADCD-DAD1-44E5-8817-87B3FA0E5373}">
  <ds:schemaRefs/>
</ds:datastoreItem>
</file>

<file path=customXml/itemProps126.xml><?xml version="1.0" encoding="utf-8"?>
<ds:datastoreItem xmlns:ds="http://schemas.openxmlformats.org/officeDocument/2006/customXml" ds:itemID="{99E7028A-9DCA-4D7E-81E2-7BFE5E19ADE5}">
  <ds:schemaRefs/>
</ds:datastoreItem>
</file>

<file path=customXml/itemProps127.xml><?xml version="1.0" encoding="utf-8"?>
<ds:datastoreItem xmlns:ds="http://schemas.openxmlformats.org/officeDocument/2006/customXml" ds:itemID="{51CDDE61-1E55-4354-82C3-9F36B08A806F}">
  <ds:schemaRefs/>
</ds:datastoreItem>
</file>

<file path=customXml/itemProps128.xml><?xml version="1.0" encoding="utf-8"?>
<ds:datastoreItem xmlns:ds="http://schemas.openxmlformats.org/officeDocument/2006/customXml" ds:itemID="{2E061F1C-AB80-4580-8E72-9FFA38E206F1}">
  <ds:schemaRefs/>
</ds:datastoreItem>
</file>

<file path=customXml/itemProps129.xml><?xml version="1.0" encoding="utf-8"?>
<ds:datastoreItem xmlns:ds="http://schemas.openxmlformats.org/officeDocument/2006/customXml" ds:itemID="{58F77E54-07B1-4DE0-B9FA-5956EBA59CA9}">
  <ds:schemaRefs/>
</ds:datastoreItem>
</file>

<file path=customXml/itemProps13.xml><?xml version="1.0" encoding="utf-8"?>
<ds:datastoreItem xmlns:ds="http://schemas.openxmlformats.org/officeDocument/2006/customXml" ds:itemID="{03214B1D-7777-469D-BF9B-6EE072AF705C}">
  <ds:schemaRefs/>
</ds:datastoreItem>
</file>

<file path=customXml/itemProps130.xml><?xml version="1.0" encoding="utf-8"?>
<ds:datastoreItem xmlns:ds="http://schemas.openxmlformats.org/officeDocument/2006/customXml" ds:itemID="{E179904E-46DA-4EC0-8E1D-74FC77EFDDF2}">
  <ds:schemaRefs/>
</ds:datastoreItem>
</file>

<file path=customXml/itemProps131.xml><?xml version="1.0" encoding="utf-8"?>
<ds:datastoreItem xmlns:ds="http://schemas.openxmlformats.org/officeDocument/2006/customXml" ds:itemID="{AEB5F3F2-42B0-4E75-999E-C443488C171C}">
  <ds:schemaRefs/>
</ds:datastoreItem>
</file>

<file path=customXml/itemProps132.xml><?xml version="1.0" encoding="utf-8"?>
<ds:datastoreItem xmlns:ds="http://schemas.openxmlformats.org/officeDocument/2006/customXml" ds:itemID="{0C28E504-0314-4DBE-BCD2-35A0D389867E}">
  <ds:schemaRefs/>
</ds:datastoreItem>
</file>

<file path=customXml/itemProps133.xml><?xml version="1.0" encoding="utf-8"?>
<ds:datastoreItem xmlns:ds="http://schemas.openxmlformats.org/officeDocument/2006/customXml" ds:itemID="{BFACBC3E-132F-44DB-8BB6-B7D88C53D81C}">
  <ds:schemaRefs/>
</ds:datastoreItem>
</file>

<file path=customXml/itemProps134.xml><?xml version="1.0" encoding="utf-8"?>
<ds:datastoreItem xmlns:ds="http://schemas.openxmlformats.org/officeDocument/2006/customXml" ds:itemID="{6413679F-6319-4355-A60E-F1DF84F10801}">
  <ds:schemaRefs/>
</ds:datastoreItem>
</file>

<file path=customXml/itemProps135.xml><?xml version="1.0" encoding="utf-8"?>
<ds:datastoreItem xmlns:ds="http://schemas.openxmlformats.org/officeDocument/2006/customXml" ds:itemID="{A417D920-D52B-46F1-8E17-00780232370E}">
  <ds:schemaRefs/>
</ds:datastoreItem>
</file>

<file path=customXml/itemProps136.xml><?xml version="1.0" encoding="utf-8"?>
<ds:datastoreItem xmlns:ds="http://schemas.openxmlformats.org/officeDocument/2006/customXml" ds:itemID="{E003FFFE-F2A1-4BD0-B583-84F63564D3C9}">
  <ds:schemaRefs/>
</ds:datastoreItem>
</file>

<file path=customXml/itemProps137.xml><?xml version="1.0" encoding="utf-8"?>
<ds:datastoreItem xmlns:ds="http://schemas.openxmlformats.org/officeDocument/2006/customXml" ds:itemID="{E1D12AFC-1CA4-45CB-8138-8041AF422DC5}">
  <ds:schemaRefs/>
</ds:datastoreItem>
</file>

<file path=customXml/itemProps138.xml><?xml version="1.0" encoding="utf-8"?>
<ds:datastoreItem xmlns:ds="http://schemas.openxmlformats.org/officeDocument/2006/customXml" ds:itemID="{BD49CC4F-EB3D-4C5E-B3B1-259B9F912A40}">
  <ds:schemaRefs/>
</ds:datastoreItem>
</file>

<file path=customXml/itemProps139.xml><?xml version="1.0" encoding="utf-8"?>
<ds:datastoreItem xmlns:ds="http://schemas.openxmlformats.org/officeDocument/2006/customXml" ds:itemID="{7FE7EFAC-9E90-4E4D-AFBA-3E824AD12926}">
  <ds:schemaRefs/>
</ds:datastoreItem>
</file>

<file path=customXml/itemProps14.xml><?xml version="1.0" encoding="utf-8"?>
<ds:datastoreItem xmlns:ds="http://schemas.openxmlformats.org/officeDocument/2006/customXml" ds:itemID="{6E35F175-D58F-43F9-95ED-465AEE565E78}">
  <ds:schemaRefs/>
</ds:datastoreItem>
</file>

<file path=customXml/itemProps140.xml><?xml version="1.0" encoding="utf-8"?>
<ds:datastoreItem xmlns:ds="http://schemas.openxmlformats.org/officeDocument/2006/customXml" ds:itemID="{380B17B2-C4AC-45A1-83CD-4238254B33FE}">
  <ds:schemaRefs/>
</ds:datastoreItem>
</file>

<file path=customXml/itemProps141.xml><?xml version="1.0" encoding="utf-8"?>
<ds:datastoreItem xmlns:ds="http://schemas.openxmlformats.org/officeDocument/2006/customXml" ds:itemID="{5979BF64-1A28-4896-BF08-498502F1559F}">
  <ds:schemaRefs/>
</ds:datastoreItem>
</file>

<file path=customXml/itemProps142.xml><?xml version="1.0" encoding="utf-8"?>
<ds:datastoreItem xmlns:ds="http://schemas.openxmlformats.org/officeDocument/2006/customXml" ds:itemID="{F6ABE8E4-157B-44D0-82A5-F71970F7A16E}">
  <ds:schemaRefs/>
</ds:datastoreItem>
</file>

<file path=customXml/itemProps143.xml><?xml version="1.0" encoding="utf-8"?>
<ds:datastoreItem xmlns:ds="http://schemas.openxmlformats.org/officeDocument/2006/customXml" ds:itemID="{FC5AD637-DE2C-4F5E-BE73-3697D2D2785B}">
  <ds:schemaRefs/>
</ds:datastoreItem>
</file>

<file path=customXml/itemProps144.xml><?xml version="1.0" encoding="utf-8"?>
<ds:datastoreItem xmlns:ds="http://schemas.openxmlformats.org/officeDocument/2006/customXml" ds:itemID="{6B67B5B4-563D-41C7-A76F-56057AB33E25}">
  <ds:schemaRefs/>
</ds:datastoreItem>
</file>

<file path=customXml/itemProps145.xml><?xml version="1.0" encoding="utf-8"?>
<ds:datastoreItem xmlns:ds="http://schemas.openxmlformats.org/officeDocument/2006/customXml" ds:itemID="{2D012CEC-C534-4BB0-AD5C-7FF2655AFDF2}">
  <ds:schemaRefs/>
</ds:datastoreItem>
</file>

<file path=customXml/itemProps146.xml><?xml version="1.0" encoding="utf-8"?>
<ds:datastoreItem xmlns:ds="http://schemas.openxmlformats.org/officeDocument/2006/customXml" ds:itemID="{4D1749B8-5593-4166-AD10-625291F1FF5F}">
  <ds:schemaRefs/>
</ds:datastoreItem>
</file>

<file path=customXml/itemProps147.xml><?xml version="1.0" encoding="utf-8"?>
<ds:datastoreItem xmlns:ds="http://schemas.openxmlformats.org/officeDocument/2006/customXml" ds:itemID="{036F6B96-B3D5-41C3-A921-2E18B86B3EEB}">
  <ds:schemaRefs/>
</ds:datastoreItem>
</file>

<file path=customXml/itemProps148.xml><?xml version="1.0" encoding="utf-8"?>
<ds:datastoreItem xmlns:ds="http://schemas.openxmlformats.org/officeDocument/2006/customXml" ds:itemID="{0A946B3A-7C30-4B30-8AB2-D22A1D1F13B7}">
  <ds:schemaRefs/>
</ds:datastoreItem>
</file>

<file path=customXml/itemProps149.xml><?xml version="1.0" encoding="utf-8"?>
<ds:datastoreItem xmlns:ds="http://schemas.openxmlformats.org/officeDocument/2006/customXml" ds:itemID="{73C2F6C7-A1AA-42C0-8253-3B91FE5C510D}">
  <ds:schemaRefs/>
</ds:datastoreItem>
</file>

<file path=customXml/itemProps15.xml><?xml version="1.0" encoding="utf-8"?>
<ds:datastoreItem xmlns:ds="http://schemas.openxmlformats.org/officeDocument/2006/customXml" ds:itemID="{B664E6AC-1690-40CF-AD56-D0095F38D941}">
  <ds:schemaRefs/>
</ds:datastoreItem>
</file>

<file path=customXml/itemProps150.xml><?xml version="1.0" encoding="utf-8"?>
<ds:datastoreItem xmlns:ds="http://schemas.openxmlformats.org/officeDocument/2006/customXml" ds:itemID="{F8B2A7BD-DFA0-4595-860F-D3BFD76C7E5F}">
  <ds:schemaRefs/>
</ds:datastoreItem>
</file>

<file path=customXml/itemProps151.xml><?xml version="1.0" encoding="utf-8"?>
<ds:datastoreItem xmlns:ds="http://schemas.openxmlformats.org/officeDocument/2006/customXml" ds:itemID="{091AE10F-C5AB-407C-B936-A8741B814BAD}">
  <ds:schemaRefs/>
</ds:datastoreItem>
</file>

<file path=customXml/itemProps152.xml><?xml version="1.0" encoding="utf-8"?>
<ds:datastoreItem xmlns:ds="http://schemas.openxmlformats.org/officeDocument/2006/customXml" ds:itemID="{5E05B78A-DFAD-4756-9176-C9F6CA712FAC}">
  <ds:schemaRefs/>
</ds:datastoreItem>
</file>

<file path=customXml/itemProps153.xml><?xml version="1.0" encoding="utf-8"?>
<ds:datastoreItem xmlns:ds="http://schemas.openxmlformats.org/officeDocument/2006/customXml" ds:itemID="{B7D21139-9805-4AA5-A628-F6E25D278D12}">
  <ds:schemaRefs/>
</ds:datastoreItem>
</file>

<file path=customXml/itemProps154.xml><?xml version="1.0" encoding="utf-8"?>
<ds:datastoreItem xmlns:ds="http://schemas.openxmlformats.org/officeDocument/2006/customXml" ds:itemID="{A3D01A77-1DAB-406D-95E4-FEBE106D4EB6}">
  <ds:schemaRefs/>
</ds:datastoreItem>
</file>

<file path=customXml/itemProps155.xml><?xml version="1.0" encoding="utf-8"?>
<ds:datastoreItem xmlns:ds="http://schemas.openxmlformats.org/officeDocument/2006/customXml" ds:itemID="{E2637E9C-AD9F-44B6-93BA-683C161BAB95}">
  <ds:schemaRefs/>
</ds:datastoreItem>
</file>

<file path=customXml/itemProps156.xml><?xml version="1.0" encoding="utf-8"?>
<ds:datastoreItem xmlns:ds="http://schemas.openxmlformats.org/officeDocument/2006/customXml" ds:itemID="{067428D8-CA4F-49F2-9E76-F8285F4A6192}">
  <ds:schemaRefs/>
</ds:datastoreItem>
</file>

<file path=customXml/itemProps157.xml><?xml version="1.0" encoding="utf-8"?>
<ds:datastoreItem xmlns:ds="http://schemas.openxmlformats.org/officeDocument/2006/customXml" ds:itemID="{28995A39-B98D-41C2-8C46-16512E213F15}">
  <ds:schemaRefs/>
</ds:datastoreItem>
</file>

<file path=customXml/itemProps158.xml><?xml version="1.0" encoding="utf-8"?>
<ds:datastoreItem xmlns:ds="http://schemas.openxmlformats.org/officeDocument/2006/customXml" ds:itemID="{D859DCE9-4172-4141-ADDA-FF2F6D0E6DB4}">
  <ds:schemaRefs/>
</ds:datastoreItem>
</file>

<file path=customXml/itemProps159.xml><?xml version="1.0" encoding="utf-8"?>
<ds:datastoreItem xmlns:ds="http://schemas.openxmlformats.org/officeDocument/2006/customXml" ds:itemID="{D4499F19-7945-4066-B97F-680CBD065A33}">
  <ds:schemaRefs/>
</ds:datastoreItem>
</file>

<file path=customXml/itemProps16.xml><?xml version="1.0" encoding="utf-8"?>
<ds:datastoreItem xmlns:ds="http://schemas.openxmlformats.org/officeDocument/2006/customXml" ds:itemID="{09B1B3C6-6A38-4A55-AAF6-DEA1187CFCC6}">
  <ds:schemaRefs/>
</ds:datastoreItem>
</file>

<file path=customXml/itemProps160.xml><?xml version="1.0" encoding="utf-8"?>
<ds:datastoreItem xmlns:ds="http://schemas.openxmlformats.org/officeDocument/2006/customXml" ds:itemID="{76FA68CF-4900-478F-B0F0-7E15989FC8AF}">
  <ds:schemaRefs/>
</ds:datastoreItem>
</file>

<file path=customXml/itemProps161.xml><?xml version="1.0" encoding="utf-8"?>
<ds:datastoreItem xmlns:ds="http://schemas.openxmlformats.org/officeDocument/2006/customXml" ds:itemID="{CFF80628-ABC0-4FFC-BB32-D3A84442ADBD}">
  <ds:schemaRefs/>
</ds:datastoreItem>
</file>

<file path=customXml/itemProps162.xml><?xml version="1.0" encoding="utf-8"?>
<ds:datastoreItem xmlns:ds="http://schemas.openxmlformats.org/officeDocument/2006/customXml" ds:itemID="{9C7E2DF6-FD11-4BF5-BD8F-C8363EAADFCB}">
  <ds:schemaRefs/>
</ds:datastoreItem>
</file>

<file path=customXml/itemProps163.xml><?xml version="1.0" encoding="utf-8"?>
<ds:datastoreItem xmlns:ds="http://schemas.openxmlformats.org/officeDocument/2006/customXml" ds:itemID="{849A6550-B563-46A6-B993-DDF3C062A377}">
  <ds:schemaRefs/>
</ds:datastoreItem>
</file>

<file path=customXml/itemProps164.xml><?xml version="1.0" encoding="utf-8"?>
<ds:datastoreItem xmlns:ds="http://schemas.openxmlformats.org/officeDocument/2006/customXml" ds:itemID="{340C7B85-B81F-4AA5-8B02-124C16EE53A8}">
  <ds:schemaRefs/>
</ds:datastoreItem>
</file>

<file path=customXml/itemProps165.xml><?xml version="1.0" encoding="utf-8"?>
<ds:datastoreItem xmlns:ds="http://schemas.openxmlformats.org/officeDocument/2006/customXml" ds:itemID="{178C1D7E-E5EE-4667-8399-D1FF0B85E5C3}">
  <ds:schemaRefs/>
</ds:datastoreItem>
</file>

<file path=customXml/itemProps166.xml><?xml version="1.0" encoding="utf-8"?>
<ds:datastoreItem xmlns:ds="http://schemas.openxmlformats.org/officeDocument/2006/customXml" ds:itemID="{00F14011-013D-4FAD-9C46-E195D8349B8D}">
  <ds:schemaRefs/>
</ds:datastoreItem>
</file>

<file path=customXml/itemProps167.xml><?xml version="1.0" encoding="utf-8"?>
<ds:datastoreItem xmlns:ds="http://schemas.openxmlformats.org/officeDocument/2006/customXml" ds:itemID="{B91201E9-006D-442D-9FD1-183128D9412D}">
  <ds:schemaRefs/>
</ds:datastoreItem>
</file>

<file path=customXml/itemProps168.xml><?xml version="1.0" encoding="utf-8"?>
<ds:datastoreItem xmlns:ds="http://schemas.openxmlformats.org/officeDocument/2006/customXml" ds:itemID="{DD34AF50-E5D3-4759-A922-3F0ED670900C}">
  <ds:schemaRefs/>
</ds:datastoreItem>
</file>

<file path=customXml/itemProps169.xml><?xml version="1.0" encoding="utf-8"?>
<ds:datastoreItem xmlns:ds="http://schemas.openxmlformats.org/officeDocument/2006/customXml" ds:itemID="{505FA437-1027-4A2C-BB34-556FD1AF3146}">
  <ds:schemaRefs/>
</ds:datastoreItem>
</file>

<file path=customXml/itemProps17.xml><?xml version="1.0" encoding="utf-8"?>
<ds:datastoreItem xmlns:ds="http://schemas.openxmlformats.org/officeDocument/2006/customXml" ds:itemID="{205449CB-AA12-4843-BAA2-8B6EE7FD3205}">
  <ds:schemaRefs/>
</ds:datastoreItem>
</file>

<file path=customXml/itemProps170.xml><?xml version="1.0" encoding="utf-8"?>
<ds:datastoreItem xmlns:ds="http://schemas.openxmlformats.org/officeDocument/2006/customXml" ds:itemID="{8E212B77-54D2-4E6F-A353-E8B1BCC9E90F}">
  <ds:schemaRefs/>
</ds:datastoreItem>
</file>

<file path=customXml/itemProps171.xml><?xml version="1.0" encoding="utf-8"?>
<ds:datastoreItem xmlns:ds="http://schemas.openxmlformats.org/officeDocument/2006/customXml" ds:itemID="{69C5D5EA-FD3A-4872-A877-BB39FF812F69}">
  <ds:schemaRefs/>
</ds:datastoreItem>
</file>

<file path=customXml/itemProps172.xml><?xml version="1.0" encoding="utf-8"?>
<ds:datastoreItem xmlns:ds="http://schemas.openxmlformats.org/officeDocument/2006/customXml" ds:itemID="{E5798D35-62D4-4DB2-86FC-88B8E3B56DCE}">
  <ds:schemaRefs/>
</ds:datastoreItem>
</file>

<file path=customXml/itemProps173.xml><?xml version="1.0" encoding="utf-8"?>
<ds:datastoreItem xmlns:ds="http://schemas.openxmlformats.org/officeDocument/2006/customXml" ds:itemID="{AB427EF6-7DA3-4D35-9BDF-435D63866726}">
  <ds:schemaRefs/>
</ds:datastoreItem>
</file>

<file path=customXml/itemProps174.xml><?xml version="1.0" encoding="utf-8"?>
<ds:datastoreItem xmlns:ds="http://schemas.openxmlformats.org/officeDocument/2006/customXml" ds:itemID="{FD139550-6DFD-4171-B8E6-864A73BCA68D}">
  <ds:schemaRefs/>
</ds:datastoreItem>
</file>

<file path=customXml/itemProps175.xml><?xml version="1.0" encoding="utf-8"?>
<ds:datastoreItem xmlns:ds="http://schemas.openxmlformats.org/officeDocument/2006/customXml" ds:itemID="{42BF5E02-3640-469B-B83E-AB8B3C77F9FA}">
  <ds:schemaRefs/>
</ds:datastoreItem>
</file>

<file path=customXml/itemProps176.xml><?xml version="1.0" encoding="utf-8"?>
<ds:datastoreItem xmlns:ds="http://schemas.openxmlformats.org/officeDocument/2006/customXml" ds:itemID="{8D77FCFA-15B3-4733-8862-A8AEEF4AB3FE}">
  <ds:schemaRefs/>
</ds:datastoreItem>
</file>

<file path=customXml/itemProps177.xml><?xml version="1.0" encoding="utf-8"?>
<ds:datastoreItem xmlns:ds="http://schemas.openxmlformats.org/officeDocument/2006/customXml" ds:itemID="{20B87C5A-6C2C-469A-B9B4-23F5DBC32F17}">
  <ds:schemaRefs/>
</ds:datastoreItem>
</file>

<file path=customXml/itemProps178.xml><?xml version="1.0" encoding="utf-8"?>
<ds:datastoreItem xmlns:ds="http://schemas.openxmlformats.org/officeDocument/2006/customXml" ds:itemID="{85DE30EE-A4EF-473B-8C6E-6AE11A803775}">
  <ds:schemaRefs/>
</ds:datastoreItem>
</file>

<file path=customXml/itemProps179.xml><?xml version="1.0" encoding="utf-8"?>
<ds:datastoreItem xmlns:ds="http://schemas.openxmlformats.org/officeDocument/2006/customXml" ds:itemID="{BE62D763-0303-419C-B42B-16DF27BC1F43}">
  <ds:schemaRefs/>
</ds:datastoreItem>
</file>

<file path=customXml/itemProps18.xml><?xml version="1.0" encoding="utf-8"?>
<ds:datastoreItem xmlns:ds="http://schemas.openxmlformats.org/officeDocument/2006/customXml" ds:itemID="{E62D81BA-2BBE-4C77-8F31-E6B0FD0642F6}">
  <ds:schemaRefs/>
</ds:datastoreItem>
</file>

<file path=customXml/itemProps180.xml><?xml version="1.0" encoding="utf-8"?>
<ds:datastoreItem xmlns:ds="http://schemas.openxmlformats.org/officeDocument/2006/customXml" ds:itemID="{D81EDA4B-EBF2-4E45-B1F8-6414B2893826}">
  <ds:schemaRefs/>
</ds:datastoreItem>
</file>

<file path=customXml/itemProps181.xml><?xml version="1.0" encoding="utf-8"?>
<ds:datastoreItem xmlns:ds="http://schemas.openxmlformats.org/officeDocument/2006/customXml" ds:itemID="{C37B62CC-7CF8-4402-AE83-8EBADE46F2E7}">
  <ds:schemaRefs/>
</ds:datastoreItem>
</file>

<file path=customXml/itemProps182.xml><?xml version="1.0" encoding="utf-8"?>
<ds:datastoreItem xmlns:ds="http://schemas.openxmlformats.org/officeDocument/2006/customXml" ds:itemID="{7B84F0B3-2FEC-407A-8E1B-647449D2C044}">
  <ds:schemaRefs/>
</ds:datastoreItem>
</file>

<file path=customXml/itemProps183.xml><?xml version="1.0" encoding="utf-8"?>
<ds:datastoreItem xmlns:ds="http://schemas.openxmlformats.org/officeDocument/2006/customXml" ds:itemID="{F6AEDC91-A91E-407A-A6BE-2D5B72B65C8A}">
  <ds:schemaRefs/>
</ds:datastoreItem>
</file>

<file path=customXml/itemProps184.xml><?xml version="1.0" encoding="utf-8"?>
<ds:datastoreItem xmlns:ds="http://schemas.openxmlformats.org/officeDocument/2006/customXml" ds:itemID="{837F4552-892D-43F0-825F-6556644CF75D}">
  <ds:schemaRefs/>
</ds:datastoreItem>
</file>

<file path=customXml/itemProps185.xml><?xml version="1.0" encoding="utf-8"?>
<ds:datastoreItem xmlns:ds="http://schemas.openxmlformats.org/officeDocument/2006/customXml" ds:itemID="{8FA0ABC2-B795-43F7-A838-D9FD0F36516A}">
  <ds:schemaRefs/>
</ds:datastoreItem>
</file>

<file path=customXml/itemProps186.xml><?xml version="1.0" encoding="utf-8"?>
<ds:datastoreItem xmlns:ds="http://schemas.openxmlformats.org/officeDocument/2006/customXml" ds:itemID="{8F886D80-60EB-4DA1-8FAB-B18C194CCBA9}">
  <ds:schemaRefs/>
</ds:datastoreItem>
</file>

<file path=customXml/itemProps187.xml><?xml version="1.0" encoding="utf-8"?>
<ds:datastoreItem xmlns:ds="http://schemas.openxmlformats.org/officeDocument/2006/customXml" ds:itemID="{212152AB-303D-4830-AE3F-2799A794B304}">
  <ds:schemaRefs/>
</ds:datastoreItem>
</file>

<file path=customXml/itemProps188.xml><?xml version="1.0" encoding="utf-8"?>
<ds:datastoreItem xmlns:ds="http://schemas.openxmlformats.org/officeDocument/2006/customXml" ds:itemID="{2D7EA185-44B9-44C8-98F2-62FB9D4A54E4}">
  <ds:schemaRefs/>
</ds:datastoreItem>
</file>

<file path=customXml/itemProps189.xml><?xml version="1.0" encoding="utf-8"?>
<ds:datastoreItem xmlns:ds="http://schemas.openxmlformats.org/officeDocument/2006/customXml" ds:itemID="{DCE747C1-BFAE-4409-A696-BFA75498C656}">
  <ds:schemaRefs/>
</ds:datastoreItem>
</file>

<file path=customXml/itemProps19.xml><?xml version="1.0" encoding="utf-8"?>
<ds:datastoreItem xmlns:ds="http://schemas.openxmlformats.org/officeDocument/2006/customXml" ds:itemID="{97E5BED9-FAD4-44B3-84F0-DB0E5CF9F313}">
  <ds:schemaRefs/>
</ds:datastoreItem>
</file>

<file path=customXml/itemProps190.xml><?xml version="1.0" encoding="utf-8"?>
<ds:datastoreItem xmlns:ds="http://schemas.openxmlformats.org/officeDocument/2006/customXml" ds:itemID="{66779DAD-5094-4E3E-A28A-A0A1B8F51943}">
  <ds:schemaRefs/>
</ds:datastoreItem>
</file>

<file path=customXml/itemProps191.xml><?xml version="1.0" encoding="utf-8"?>
<ds:datastoreItem xmlns:ds="http://schemas.openxmlformats.org/officeDocument/2006/customXml" ds:itemID="{21B16E8E-A58E-4D3B-A512-4CDF48BB20F3}">
  <ds:schemaRefs/>
</ds:datastoreItem>
</file>

<file path=customXml/itemProps192.xml><?xml version="1.0" encoding="utf-8"?>
<ds:datastoreItem xmlns:ds="http://schemas.openxmlformats.org/officeDocument/2006/customXml" ds:itemID="{28755C84-F775-4DE1-9B6F-7B72309F79CC}">
  <ds:schemaRefs/>
</ds:datastoreItem>
</file>

<file path=customXml/itemProps193.xml><?xml version="1.0" encoding="utf-8"?>
<ds:datastoreItem xmlns:ds="http://schemas.openxmlformats.org/officeDocument/2006/customXml" ds:itemID="{0B9158EC-9398-43F5-9EA6-6DB428833A57}">
  <ds:schemaRefs/>
</ds:datastoreItem>
</file>

<file path=customXml/itemProps194.xml><?xml version="1.0" encoding="utf-8"?>
<ds:datastoreItem xmlns:ds="http://schemas.openxmlformats.org/officeDocument/2006/customXml" ds:itemID="{A4BBD2EE-7130-4A52-98E3-B5D513371E23}">
  <ds:schemaRefs/>
</ds:datastoreItem>
</file>

<file path=customXml/itemProps195.xml><?xml version="1.0" encoding="utf-8"?>
<ds:datastoreItem xmlns:ds="http://schemas.openxmlformats.org/officeDocument/2006/customXml" ds:itemID="{A6ED977A-F769-4D49-B6DE-50F054F9EBD4}">
  <ds:schemaRefs/>
</ds:datastoreItem>
</file>

<file path=customXml/itemProps196.xml><?xml version="1.0" encoding="utf-8"?>
<ds:datastoreItem xmlns:ds="http://schemas.openxmlformats.org/officeDocument/2006/customXml" ds:itemID="{7000630D-D5D5-4FDB-B352-F77894B9C8D8}">
  <ds:schemaRefs/>
</ds:datastoreItem>
</file>

<file path=customXml/itemProps197.xml><?xml version="1.0" encoding="utf-8"?>
<ds:datastoreItem xmlns:ds="http://schemas.openxmlformats.org/officeDocument/2006/customXml" ds:itemID="{23B5C503-26D6-4BF4-AB3F-A70436C4B8DA}">
  <ds:schemaRefs/>
</ds:datastoreItem>
</file>

<file path=customXml/itemProps198.xml><?xml version="1.0" encoding="utf-8"?>
<ds:datastoreItem xmlns:ds="http://schemas.openxmlformats.org/officeDocument/2006/customXml" ds:itemID="{D32138CE-321C-4032-8736-63B84DB3356C}">
  <ds:schemaRefs/>
</ds:datastoreItem>
</file>

<file path=customXml/itemProps199.xml><?xml version="1.0" encoding="utf-8"?>
<ds:datastoreItem xmlns:ds="http://schemas.openxmlformats.org/officeDocument/2006/customXml" ds:itemID="{931D34FB-6AEE-4464-919D-E429D1200CAF}">
  <ds:schemaRefs/>
</ds:datastoreItem>
</file>

<file path=customXml/itemProps2.xml><?xml version="1.0" encoding="utf-8"?>
<ds:datastoreItem xmlns:ds="http://schemas.openxmlformats.org/officeDocument/2006/customXml" ds:itemID="{382A24A3-FA1D-4BB5-9EE8-EAA758C57243}">
  <ds:schemaRefs/>
</ds:datastoreItem>
</file>

<file path=customXml/itemProps20.xml><?xml version="1.0" encoding="utf-8"?>
<ds:datastoreItem xmlns:ds="http://schemas.openxmlformats.org/officeDocument/2006/customXml" ds:itemID="{FC89C4A1-CEA6-43B5-A1AE-D81B19D94085}">
  <ds:schemaRefs/>
</ds:datastoreItem>
</file>

<file path=customXml/itemProps200.xml><?xml version="1.0" encoding="utf-8"?>
<ds:datastoreItem xmlns:ds="http://schemas.openxmlformats.org/officeDocument/2006/customXml" ds:itemID="{75BB056F-BB40-4E84-97DD-B14322C81E8E}">
  <ds:schemaRefs/>
</ds:datastoreItem>
</file>

<file path=customXml/itemProps201.xml><?xml version="1.0" encoding="utf-8"?>
<ds:datastoreItem xmlns:ds="http://schemas.openxmlformats.org/officeDocument/2006/customXml" ds:itemID="{7A6D9D76-CCBA-4919-B9A6-BEC4BD46BF59}">
  <ds:schemaRefs/>
</ds:datastoreItem>
</file>

<file path=customXml/itemProps202.xml><?xml version="1.0" encoding="utf-8"?>
<ds:datastoreItem xmlns:ds="http://schemas.openxmlformats.org/officeDocument/2006/customXml" ds:itemID="{5DD948B4-526C-416F-867A-4C587EBB6B3F}">
  <ds:schemaRefs/>
</ds:datastoreItem>
</file>

<file path=customXml/itemProps203.xml><?xml version="1.0" encoding="utf-8"?>
<ds:datastoreItem xmlns:ds="http://schemas.openxmlformats.org/officeDocument/2006/customXml" ds:itemID="{06A56591-55CE-4048-A1E0-A7782F0D42E8}">
  <ds:schemaRefs/>
</ds:datastoreItem>
</file>

<file path=customXml/itemProps204.xml><?xml version="1.0" encoding="utf-8"?>
<ds:datastoreItem xmlns:ds="http://schemas.openxmlformats.org/officeDocument/2006/customXml" ds:itemID="{F16C747D-5B5E-4A56-8201-6EA60B4A4A88}">
  <ds:schemaRefs/>
</ds:datastoreItem>
</file>

<file path=customXml/itemProps205.xml><?xml version="1.0" encoding="utf-8"?>
<ds:datastoreItem xmlns:ds="http://schemas.openxmlformats.org/officeDocument/2006/customXml" ds:itemID="{506A72C8-80E4-46A3-BBA3-40B91B683402}">
  <ds:schemaRefs/>
</ds:datastoreItem>
</file>

<file path=customXml/itemProps206.xml><?xml version="1.0" encoding="utf-8"?>
<ds:datastoreItem xmlns:ds="http://schemas.openxmlformats.org/officeDocument/2006/customXml" ds:itemID="{CB55CC4A-5DB8-4E14-8441-4B33E7AD42B8}">
  <ds:schemaRefs/>
</ds:datastoreItem>
</file>

<file path=customXml/itemProps207.xml><?xml version="1.0" encoding="utf-8"?>
<ds:datastoreItem xmlns:ds="http://schemas.openxmlformats.org/officeDocument/2006/customXml" ds:itemID="{FC157632-CD41-44CB-A4BF-DBBCD2712DFE}">
  <ds:schemaRefs/>
</ds:datastoreItem>
</file>

<file path=customXml/itemProps208.xml><?xml version="1.0" encoding="utf-8"?>
<ds:datastoreItem xmlns:ds="http://schemas.openxmlformats.org/officeDocument/2006/customXml" ds:itemID="{A64C4344-71D2-4563-A7BB-C42D58C63D57}">
  <ds:schemaRefs/>
</ds:datastoreItem>
</file>

<file path=customXml/itemProps209.xml><?xml version="1.0" encoding="utf-8"?>
<ds:datastoreItem xmlns:ds="http://schemas.openxmlformats.org/officeDocument/2006/customXml" ds:itemID="{E8126400-36E6-4602-9939-68EEC1D78FF0}">
  <ds:schemaRefs/>
</ds:datastoreItem>
</file>

<file path=customXml/itemProps21.xml><?xml version="1.0" encoding="utf-8"?>
<ds:datastoreItem xmlns:ds="http://schemas.openxmlformats.org/officeDocument/2006/customXml" ds:itemID="{3F398BA6-E65B-4C54-A2B9-7FB341A16486}">
  <ds:schemaRefs/>
</ds:datastoreItem>
</file>

<file path=customXml/itemProps210.xml><?xml version="1.0" encoding="utf-8"?>
<ds:datastoreItem xmlns:ds="http://schemas.openxmlformats.org/officeDocument/2006/customXml" ds:itemID="{45188615-CBDE-4625-A0DB-0F10B89B20D9}">
  <ds:schemaRefs/>
</ds:datastoreItem>
</file>

<file path=customXml/itemProps211.xml><?xml version="1.0" encoding="utf-8"?>
<ds:datastoreItem xmlns:ds="http://schemas.openxmlformats.org/officeDocument/2006/customXml" ds:itemID="{8EF4D522-A51D-42EF-BF49-5D7AC6DC3077}">
  <ds:schemaRefs/>
</ds:datastoreItem>
</file>

<file path=customXml/itemProps212.xml><?xml version="1.0" encoding="utf-8"?>
<ds:datastoreItem xmlns:ds="http://schemas.openxmlformats.org/officeDocument/2006/customXml" ds:itemID="{2E17EDD3-C8A3-435F-BF1B-D97608D95B58}">
  <ds:schemaRefs/>
</ds:datastoreItem>
</file>

<file path=customXml/itemProps213.xml><?xml version="1.0" encoding="utf-8"?>
<ds:datastoreItem xmlns:ds="http://schemas.openxmlformats.org/officeDocument/2006/customXml" ds:itemID="{F8397221-F585-4828-BA5C-D8058E81C2F9}">
  <ds:schemaRefs/>
</ds:datastoreItem>
</file>

<file path=customXml/itemProps214.xml><?xml version="1.0" encoding="utf-8"?>
<ds:datastoreItem xmlns:ds="http://schemas.openxmlformats.org/officeDocument/2006/customXml" ds:itemID="{34BE78C4-0C9A-46F0-AFAA-D34E7A8E8E3E}">
  <ds:schemaRefs/>
</ds:datastoreItem>
</file>

<file path=customXml/itemProps215.xml><?xml version="1.0" encoding="utf-8"?>
<ds:datastoreItem xmlns:ds="http://schemas.openxmlformats.org/officeDocument/2006/customXml" ds:itemID="{366B5E11-0C91-452D-80C0-EE06E35AEEE5}">
  <ds:schemaRefs/>
</ds:datastoreItem>
</file>

<file path=customXml/itemProps216.xml><?xml version="1.0" encoding="utf-8"?>
<ds:datastoreItem xmlns:ds="http://schemas.openxmlformats.org/officeDocument/2006/customXml" ds:itemID="{F9BA6E54-2920-4A49-B393-C51EBDBDCCDB}">
  <ds:schemaRefs/>
</ds:datastoreItem>
</file>

<file path=customXml/itemProps217.xml><?xml version="1.0" encoding="utf-8"?>
<ds:datastoreItem xmlns:ds="http://schemas.openxmlformats.org/officeDocument/2006/customXml" ds:itemID="{B8326FEC-BEB7-44A7-8307-FFA95101545B}">
  <ds:schemaRefs/>
</ds:datastoreItem>
</file>

<file path=customXml/itemProps218.xml><?xml version="1.0" encoding="utf-8"?>
<ds:datastoreItem xmlns:ds="http://schemas.openxmlformats.org/officeDocument/2006/customXml" ds:itemID="{B93B2F77-F591-45B5-B8A8-643DC2E0C60B}">
  <ds:schemaRefs/>
</ds:datastoreItem>
</file>

<file path=customXml/itemProps219.xml><?xml version="1.0" encoding="utf-8"?>
<ds:datastoreItem xmlns:ds="http://schemas.openxmlformats.org/officeDocument/2006/customXml" ds:itemID="{BFD22B64-6DF5-464F-A7E4-40DA5E9DCD3C}">
  <ds:schemaRefs/>
</ds:datastoreItem>
</file>

<file path=customXml/itemProps22.xml><?xml version="1.0" encoding="utf-8"?>
<ds:datastoreItem xmlns:ds="http://schemas.openxmlformats.org/officeDocument/2006/customXml" ds:itemID="{02D5CF09-2FCF-45B0-A0E1-10A210FF7A37}">
  <ds:schemaRefs/>
</ds:datastoreItem>
</file>

<file path=customXml/itemProps220.xml><?xml version="1.0" encoding="utf-8"?>
<ds:datastoreItem xmlns:ds="http://schemas.openxmlformats.org/officeDocument/2006/customXml" ds:itemID="{C5E64160-E900-4BB0-A1AD-5C260B1A401A}">
  <ds:schemaRefs/>
</ds:datastoreItem>
</file>

<file path=customXml/itemProps221.xml><?xml version="1.0" encoding="utf-8"?>
<ds:datastoreItem xmlns:ds="http://schemas.openxmlformats.org/officeDocument/2006/customXml" ds:itemID="{B932F5DD-A058-4838-936E-6EC45557D5D8}">
  <ds:schemaRefs/>
</ds:datastoreItem>
</file>

<file path=customXml/itemProps222.xml><?xml version="1.0" encoding="utf-8"?>
<ds:datastoreItem xmlns:ds="http://schemas.openxmlformats.org/officeDocument/2006/customXml" ds:itemID="{6183A8D5-EC88-4190-B20C-6E579AD8341D}">
  <ds:schemaRefs/>
</ds:datastoreItem>
</file>

<file path=customXml/itemProps223.xml><?xml version="1.0" encoding="utf-8"?>
<ds:datastoreItem xmlns:ds="http://schemas.openxmlformats.org/officeDocument/2006/customXml" ds:itemID="{2B365DB0-7695-4C43-B44D-D4211029F81B}">
  <ds:schemaRefs/>
</ds:datastoreItem>
</file>

<file path=customXml/itemProps224.xml><?xml version="1.0" encoding="utf-8"?>
<ds:datastoreItem xmlns:ds="http://schemas.openxmlformats.org/officeDocument/2006/customXml" ds:itemID="{446A8718-C015-44EB-8581-649326FAA956}">
  <ds:schemaRefs/>
</ds:datastoreItem>
</file>

<file path=customXml/itemProps225.xml><?xml version="1.0" encoding="utf-8"?>
<ds:datastoreItem xmlns:ds="http://schemas.openxmlformats.org/officeDocument/2006/customXml" ds:itemID="{53E60FBB-DBD5-4050-9251-894E4B8D9978}">
  <ds:schemaRefs/>
</ds:datastoreItem>
</file>

<file path=customXml/itemProps226.xml><?xml version="1.0" encoding="utf-8"?>
<ds:datastoreItem xmlns:ds="http://schemas.openxmlformats.org/officeDocument/2006/customXml" ds:itemID="{A8A6140F-77D2-4D38-9898-F773D3D63036}">
  <ds:schemaRefs/>
</ds:datastoreItem>
</file>

<file path=customXml/itemProps227.xml><?xml version="1.0" encoding="utf-8"?>
<ds:datastoreItem xmlns:ds="http://schemas.openxmlformats.org/officeDocument/2006/customXml" ds:itemID="{845B399D-A7A4-4B1E-B717-EB5B2058501A}">
  <ds:schemaRefs/>
</ds:datastoreItem>
</file>

<file path=customXml/itemProps228.xml><?xml version="1.0" encoding="utf-8"?>
<ds:datastoreItem xmlns:ds="http://schemas.openxmlformats.org/officeDocument/2006/customXml" ds:itemID="{135CC751-2129-49DE-B1E4-68623955C3BB}">
  <ds:schemaRefs/>
</ds:datastoreItem>
</file>

<file path=customXml/itemProps229.xml><?xml version="1.0" encoding="utf-8"?>
<ds:datastoreItem xmlns:ds="http://schemas.openxmlformats.org/officeDocument/2006/customXml" ds:itemID="{7C55C1B6-A073-4132-BB1C-26BC8D70C6EF}">
  <ds:schemaRefs/>
</ds:datastoreItem>
</file>

<file path=customXml/itemProps23.xml><?xml version="1.0" encoding="utf-8"?>
<ds:datastoreItem xmlns:ds="http://schemas.openxmlformats.org/officeDocument/2006/customXml" ds:itemID="{E9F9F638-9A09-46FD-AE37-3AB1523BAAD1}">
  <ds:schemaRefs/>
</ds:datastoreItem>
</file>

<file path=customXml/itemProps230.xml><?xml version="1.0" encoding="utf-8"?>
<ds:datastoreItem xmlns:ds="http://schemas.openxmlformats.org/officeDocument/2006/customXml" ds:itemID="{172EB791-E7C2-4274-B46E-DD917334863A}">
  <ds:schemaRefs/>
</ds:datastoreItem>
</file>

<file path=customXml/itemProps231.xml><?xml version="1.0" encoding="utf-8"?>
<ds:datastoreItem xmlns:ds="http://schemas.openxmlformats.org/officeDocument/2006/customXml" ds:itemID="{B779624E-265C-4483-80AF-294D355C1516}">
  <ds:schemaRefs/>
</ds:datastoreItem>
</file>

<file path=customXml/itemProps232.xml><?xml version="1.0" encoding="utf-8"?>
<ds:datastoreItem xmlns:ds="http://schemas.openxmlformats.org/officeDocument/2006/customXml" ds:itemID="{8A7BED6E-439F-4B79-BE6E-36A1AB1AD088}">
  <ds:schemaRefs/>
</ds:datastoreItem>
</file>

<file path=customXml/itemProps233.xml><?xml version="1.0" encoding="utf-8"?>
<ds:datastoreItem xmlns:ds="http://schemas.openxmlformats.org/officeDocument/2006/customXml" ds:itemID="{44A1752E-EEDA-4576-80C5-48BADBA9264E}">
  <ds:schemaRefs/>
</ds:datastoreItem>
</file>

<file path=customXml/itemProps234.xml><?xml version="1.0" encoding="utf-8"?>
<ds:datastoreItem xmlns:ds="http://schemas.openxmlformats.org/officeDocument/2006/customXml" ds:itemID="{E1BED8A8-ED4A-4298-BC43-322D986CF81D}">
  <ds:schemaRefs/>
</ds:datastoreItem>
</file>

<file path=customXml/itemProps235.xml><?xml version="1.0" encoding="utf-8"?>
<ds:datastoreItem xmlns:ds="http://schemas.openxmlformats.org/officeDocument/2006/customXml" ds:itemID="{165F0C14-CFA2-41F9-933C-84D589ADD68E}">
  <ds:schemaRefs/>
</ds:datastoreItem>
</file>

<file path=customXml/itemProps236.xml><?xml version="1.0" encoding="utf-8"?>
<ds:datastoreItem xmlns:ds="http://schemas.openxmlformats.org/officeDocument/2006/customXml" ds:itemID="{DE42A31D-8949-4197-8F19-5D67B9EAC9E5}">
  <ds:schemaRefs/>
</ds:datastoreItem>
</file>

<file path=customXml/itemProps237.xml><?xml version="1.0" encoding="utf-8"?>
<ds:datastoreItem xmlns:ds="http://schemas.openxmlformats.org/officeDocument/2006/customXml" ds:itemID="{D7291A1A-9130-4856-A054-8ABE5CA0C3F5}">
  <ds:schemaRefs/>
</ds:datastoreItem>
</file>

<file path=customXml/itemProps238.xml><?xml version="1.0" encoding="utf-8"?>
<ds:datastoreItem xmlns:ds="http://schemas.openxmlformats.org/officeDocument/2006/customXml" ds:itemID="{EF5F2CF1-3412-4635-90B5-81EB1E3DBCC6}">
  <ds:schemaRefs/>
</ds:datastoreItem>
</file>

<file path=customXml/itemProps239.xml><?xml version="1.0" encoding="utf-8"?>
<ds:datastoreItem xmlns:ds="http://schemas.openxmlformats.org/officeDocument/2006/customXml" ds:itemID="{8F17D673-CFB8-44C2-A912-23B8CF0A3673}">
  <ds:schemaRefs/>
</ds:datastoreItem>
</file>

<file path=customXml/itemProps24.xml><?xml version="1.0" encoding="utf-8"?>
<ds:datastoreItem xmlns:ds="http://schemas.openxmlformats.org/officeDocument/2006/customXml" ds:itemID="{7BFF8FBF-B3F1-4379-BB69-7EDE7E0E5756}">
  <ds:schemaRefs/>
</ds:datastoreItem>
</file>

<file path=customXml/itemProps240.xml><?xml version="1.0" encoding="utf-8"?>
<ds:datastoreItem xmlns:ds="http://schemas.openxmlformats.org/officeDocument/2006/customXml" ds:itemID="{95077F1D-D5EA-4DCC-9F47-17E6000EE60E}">
  <ds:schemaRefs/>
</ds:datastoreItem>
</file>

<file path=customXml/itemProps241.xml><?xml version="1.0" encoding="utf-8"?>
<ds:datastoreItem xmlns:ds="http://schemas.openxmlformats.org/officeDocument/2006/customXml" ds:itemID="{6BEEE88C-DAF2-4FD9-86F8-0E341539178E}">
  <ds:schemaRefs/>
</ds:datastoreItem>
</file>

<file path=customXml/itemProps242.xml><?xml version="1.0" encoding="utf-8"?>
<ds:datastoreItem xmlns:ds="http://schemas.openxmlformats.org/officeDocument/2006/customXml" ds:itemID="{DE1D4F50-FBBE-40B7-AAEB-D88F98C6B6A1}">
  <ds:schemaRefs/>
</ds:datastoreItem>
</file>

<file path=customXml/itemProps243.xml><?xml version="1.0" encoding="utf-8"?>
<ds:datastoreItem xmlns:ds="http://schemas.openxmlformats.org/officeDocument/2006/customXml" ds:itemID="{76479606-2006-4A94-BC61-9FC4713FA8F3}">
  <ds:schemaRefs/>
</ds:datastoreItem>
</file>

<file path=customXml/itemProps244.xml><?xml version="1.0" encoding="utf-8"?>
<ds:datastoreItem xmlns:ds="http://schemas.openxmlformats.org/officeDocument/2006/customXml" ds:itemID="{FA406571-F37F-4558-8465-881DBE1385BE}">
  <ds:schemaRefs/>
</ds:datastoreItem>
</file>

<file path=customXml/itemProps245.xml><?xml version="1.0" encoding="utf-8"?>
<ds:datastoreItem xmlns:ds="http://schemas.openxmlformats.org/officeDocument/2006/customXml" ds:itemID="{5D5E83DE-2C3C-4043-8F0C-AEE9F8E11479}">
  <ds:schemaRefs/>
</ds:datastoreItem>
</file>

<file path=customXml/itemProps246.xml><?xml version="1.0" encoding="utf-8"?>
<ds:datastoreItem xmlns:ds="http://schemas.openxmlformats.org/officeDocument/2006/customXml" ds:itemID="{D52F3219-FDDF-438D-A3BA-DBF339C958D6}">
  <ds:schemaRefs/>
</ds:datastoreItem>
</file>

<file path=customXml/itemProps247.xml><?xml version="1.0" encoding="utf-8"?>
<ds:datastoreItem xmlns:ds="http://schemas.openxmlformats.org/officeDocument/2006/customXml" ds:itemID="{660C227E-2BE2-41A4-A1DC-15BC74FD0827}">
  <ds:schemaRefs/>
</ds:datastoreItem>
</file>

<file path=customXml/itemProps248.xml><?xml version="1.0" encoding="utf-8"?>
<ds:datastoreItem xmlns:ds="http://schemas.openxmlformats.org/officeDocument/2006/customXml" ds:itemID="{A7392A8C-4FD5-48ED-9492-4563BC4AFBF9}">
  <ds:schemaRefs/>
</ds:datastoreItem>
</file>

<file path=customXml/itemProps249.xml><?xml version="1.0" encoding="utf-8"?>
<ds:datastoreItem xmlns:ds="http://schemas.openxmlformats.org/officeDocument/2006/customXml" ds:itemID="{8D7963FC-C010-4599-8C83-017D29AE7B4F}">
  <ds:schemaRefs/>
</ds:datastoreItem>
</file>

<file path=customXml/itemProps25.xml><?xml version="1.0" encoding="utf-8"?>
<ds:datastoreItem xmlns:ds="http://schemas.openxmlformats.org/officeDocument/2006/customXml" ds:itemID="{0E3E2063-DB8D-455C-8F05-EB32E7C640D5}">
  <ds:schemaRefs/>
</ds:datastoreItem>
</file>

<file path=customXml/itemProps250.xml><?xml version="1.0" encoding="utf-8"?>
<ds:datastoreItem xmlns:ds="http://schemas.openxmlformats.org/officeDocument/2006/customXml" ds:itemID="{DB502301-700D-4F34-8E5A-F48B221E72CE}">
  <ds:schemaRefs/>
</ds:datastoreItem>
</file>

<file path=customXml/itemProps251.xml><?xml version="1.0" encoding="utf-8"?>
<ds:datastoreItem xmlns:ds="http://schemas.openxmlformats.org/officeDocument/2006/customXml" ds:itemID="{56D3251A-9A24-48AC-8D1A-350DF7D90C2B}">
  <ds:schemaRefs/>
</ds:datastoreItem>
</file>

<file path=customXml/itemProps252.xml><?xml version="1.0" encoding="utf-8"?>
<ds:datastoreItem xmlns:ds="http://schemas.openxmlformats.org/officeDocument/2006/customXml" ds:itemID="{500A2AA8-B699-406B-B699-F02D8361F57D}">
  <ds:schemaRefs/>
</ds:datastoreItem>
</file>

<file path=customXml/itemProps253.xml><?xml version="1.0" encoding="utf-8"?>
<ds:datastoreItem xmlns:ds="http://schemas.openxmlformats.org/officeDocument/2006/customXml" ds:itemID="{1DBB78E7-F5DC-4E45-8E04-31D556D065C3}">
  <ds:schemaRefs/>
</ds:datastoreItem>
</file>

<file path=customXml/itemProps254.xml><?xml version="1.0" encoding="utf-8"?>
<ds:datastoreItem xmlns:ds="http://schemas.openxmlformats.org/officeDocument/2006/customXml" ds:itemID="{BD2A0C9F-FD01-4A78-867C-9399B343B22F}">
  <ds:schemaRefs/>
</ds:datastoreItem>
</file>

<file path=customXml/itemProps255.xml><?xml version="1.0" encoding="utf-8"?>
<ds:datastoreItem xmlns:ds="http://schemas.openxmlformats.org/officeDocument/2006/customXml" ds:itemID="{F022C733-1F06-4A9C-92E8-CF2BC704E9AD}">
  <ds:schemaRefs/>
</ds:datastoreItem>
</file>

<file path=customXml/itemProps256.xml><?xml version="1.0" encoding="utf-8"?>
<ds:datastoreItem xmlns:ds="http://schemas.openxmlformats.org/officeDocument/2006/customXml" ds:itemID="{ADDB578E-2758-49AF-9476-67BB61318172}">
  <ds:schemaRefs/>
</ds:datastoreItem>
</file>

<file path=customXml/itemProps257.xml><?xml version="1.0" encoding="utf-8"?>
<ds:datastoreItem xmlns:ds="http://schemas.openxmlformats.org/officeDocument/2006/customXml" ds:itemID="{4EBC9FF6-37C8-4949-BBAB-1DA384E306B9}">
  <ds:schemaRefs/>
</ds:datastoreItem>
</file>

<file path=customXml/itemProps258.xml><?xml version="1.0" encoding="utf-8"?>
<ds:datastoreItem xmlns:ds="http://schemas.openxmlformats.org/officeDocument/2006/customXml" ds:itemID="{A2467096-5A58-427E-A5CD-4270331BFD84}">
  <ds:schemaRefs/>
</ds:datastoreItem>
</file>

<file path=customXml/itemProps259.xml><?xml version="1.0" encoding="utf-8"?>
<ds:datastoreItem xmlns:ds="http://schemas.openxmlformats.org/officeDocument/2006/customXml" ds:itemID="{A6AF3749-B720-4B3A-9B1F-F55B075EBCCA}">
  <ds:schemaRefs/>
</ds:datastoreItem>
</file>

<file path=customXml/itemProps26.xml><?xml version="1.0" encoding="utf-8"?>
<ds:datastoreItem xmlns:ds="http://schemas.openxmlformats.org/officeDocument/2006/customXml" ds:itemID="{2730C7EF-8CD3-424C-832B-1632EDB1D904}">
  <ds:schemaRefs/>
</ds:datastoreItem>
</file>

<file path=customXml/itemProps260.xml><?xml version="1.0" encoding="utf-8"?>
<ds:datastoreItem xmlns:ds="http://schemas.openxmlformats.org/officeDocument/2006/customXml" ds:itemID="{9D11903D-A31E-4E54-882A-7A6ADD11549C}">
  <ds:schemaRefs/>
</ds:datastoreItem>
</file>

<file path=customXml/itemProps261.xml><?xml version="1.0" encoding="utf-8"?>
<ds:datastoreItem xmlns:ds="http://schemas.openxmlformats.org/officeDocument/2006/customXml" ds:itemID="{E153B10F-F69E-411B-A9FA-7E0E1D554127}">
  <ds:schemaRefs/>
</ds:datastoreItem>
</file>

<file path=customXml/itemProps262.xml><?xml version="1.0" encoding="utf-8"?>
<ds:datastoreItem xmlns:ds="http://schemas.openxmlformats.org/officeDocument/2006/customXml" ds:itemID="{99FB50B1-F8CF-40BC-8136-F0A9C7AB53FA}">
  <ds:schemaRefs/>
</ds:datastoreItem>
</file>

<file path=customXml/itemProps263.xml><?xml version="1.0" encoding="utf-8"?>
<ds:datastoreItem xmlns:ds="http://schemas.openxmlformats.org/officeDocument/2006/customXml" ds:itemID="{D0778CDA-8C14-4D95-9D57-47BF822647A4}">
  <ds:schemaRefs/>
</ds:datastoreItem>
</file>

<file path=customXml/itemProps264.xml><?xml version="1.0" encoding="utf-8"?>
<ds:datastoreItem xmlns:ds="http://schemas.openxmlformats.org/officeDocument/2006/customXml" ds:itemID="{FD7C8D4E-DDDC-46E6-8436-15B61BA41D74}">
  <ds:schemaRefs/>
</ds:datastoreItem>
</file>

<file path=customXml/itemProps265.xml><?xml version="1.0" encoding="utf-8"?>
<ds:datastoreItem xmlns:ds="http://schemas.openxmlformats.org/officeDocument/2006/customXml" ds:itemID="{6A662352-9D12-4221-A195-93A5211FDC4B}">
  <ds:schemaRefs/>
</ds:datastoreItem>
</file>

<file path=customXml/itemProps266.xml><?xml version="1.0" encoding="utf-8"?>
<ds:datastoreItem xmlns:ds="http://schemas.openxmlformats.org/officeDocument/2006/customXml" ds:itemID="{4A3425F8-26C3-4A2C-8ED3-9977B5CF6645}">
  <ds:schemaRefs/>
</ds:datastoreItem>
</file>

<file path=customXml/itemProps267.xml><?xml version="1.0" encoding="utf-8"?>
<ds:datastoreItem xmlns:ds="http://schemas.openxmlformats.org/officeDocument/2006/customXml" ds:itemID="{91759492-5ACD-45B3-AE98-74AA416C129F}">
  <ds:schemaRefs/>
</ds:datastoreItem>
</file>

<file path=customXml/itemProps268.xml><?xml version="1.0" encoding="utf-8"?>
<ds:datastoreItem xmlns:ds="http://schemas.openxmlformats.org/officeDocument/2006/customXml" ds:itemID="{1944841C-AAC7-4E61-BF58-75D09E71C782}">
  <ds:schemaRefs/>
</ds:datastoreItem>
</file>

<file path=customXml/itemProps269.xml><?xml version="1.0" encoding="utf-8"?>
<ds:datastoreItem xmlns:ds="http://schemas.openxmlformats.org/officeDocument/2006/customXml" ds:itemID="{CCC999D8-C7EC-4D2C-AD38-B7363037521C}">
  <ds:schemaRefs/>
</ds:datastoreItem>
</file>

<file path=customXml/itemProps27.xml><?xml version="1.0" encoding="utf-8"?>
<ds:datastoreItem xmlns:ds="http://schemas.openxmlformats.org/officeDocument/2006/customXml" ds:itemID="{3ECB9D46-1A3A-401D-AE96-DAC0F380C88C}">
  <ds:schemaRefs/>
</ds:datastoreItem>
</file>

<file path=customXml/itemProps270.xml><?xml version="1.0" encoding="utf-8"?>
<ds:datastoreItem xmlns:ds="http://schemas.openxmlformats.org/officeDocument/2006/customXml" ds:itemID="{BBE4F426-27BC-4C2B-96A6-D879052DDF47}">
  <ds:schemaRefs/>
</ds:datastoreItem>
</file>

<file path=customXml/itemProps271.xml><?xml version="1.0" encoding="utf-8"?>
<ds:datastoreItem xmlns:ds="http://schemas.openxmlformats.org/officeDocument/2006/customXml" ds:itemID="{211653D3-3520-4829-9CE5-2B338415BAFD}">
  <ds:schemaRefs/>
</ds:datastoreItem>
</file>

<file path=customXml/itemProps272.xml><?xml version="1.0" encoding="utf-8"?>
<ds:datastoreItem xmlns:ds="http://schemas.openxmlformats.org/officeDocument/2006/customXml" ds:itemID="{36F2FD0F-504C-481E-80AE-FC63867F99BE}">
  <ds:schemaRefs/>
</ds:datastoreItem>
</file>

<file path=customXml/itemProps273.xml><?xml version="1.0" encoding="utf-8"?>
<ds:datastoreItem xmlns:ds="http://schemas.openxmlformats.org/officeDocument/2006/customXml" ds:itemID="{9BB9028E-8ED5-4775-B481-EBA5D51CF535}">
  <ds:schemaRefs/>
</ds:datastoreItem>
</file>

<file path=customXml/itemProps274.xml><?xml version="1.0" encoding="utf-8"?>
<ds:datastoreItem xmlns:ds="http://schemas.openxmlformats.org/officeDocument/2006/customXml" ds:itemID="{B999EC4E-1D22-4D8F-A456-9CEB8F5A8709}">
  <ds:schemaRefs/>
</ds:datastoreItem>
</file>

<file path=customXml/itemProps275.xml><?xml version="1.0" encoding="utf-8"?>
<ds:datastoreItem xmlns:ds="http://schemas.openxmlformats.org/officeDocument/2006/customXml" ds:itemID="{46B2BD84-8A0A-406E-AA40-0F622A175447}">
  <ds:schemaRefs/>
</ds:datastoreItem>
</file>

<file path=customXml/itemProps276.xml><?xml version="1.0" encoding="utf-8"?>
<ds:datastoreItem xmlns:ds="http://schemas.openxmlformats.org/officeDocument/2006/customXml" ds:itemID="{421AF5AF-EA51-4354-B710-AF39BA693CE5}">
  <ds:schemaRefs/>
</ds:datastoreItem>
</file>

<file path=customXml/itemProps277.xml><?xml version="1.0" encoding="utf-8"?>
<ds:datastoreItem xmlns:ds="http://schemas.openxmlformats.org/officeDocument/2006/customXml" ds:itemID="{F475F734-76C6-4C1E-A22A-AC152AAFBE30}">
  <ds:schemaRefs/>
</ds:datastoreItem>
</file>

<file path=customXml/itemProps278.xml><?xml version="1.0" encoding="utf-8"?>
<ds:datastoreItem xmlns:ds="http://schemas.openxmlformats.org/officeDocument/2006/customXml" ds:itemID="{05BCFBC5-8EC3-4AED-898A-06A72FD5937B}">
  <ds:schemaRefs/>
</ds:datastoreItem>
</file>

<file path=customXml/itemProps279.xml><?xml version="1.0" encoding="utf-8"?>
<ds:datastoreItem xmlns:ds="http://schemas.openxmlformats.org/officeDocument/2006/customXml" ds:itemID="{54F75D18-B4E7-4E9E-85C6-B262922C7ED0}">
  <ds:schemaRefs/>
</ds:datastoreItem>
</file>

<file path=customXml/itemProps28.xml><?xml version="1.0" encoding="utf-8"?>
<ds:datastoreItem xmlns:ds="http://schemas.openxmlformats.org/officeDocument/2006/customXml" ds:itemID="{B1C6779D-6030-40C1-AA77-9E6F4AE5D65E}">
  <ds:schemaRefs/>
</ds:datastoreItem>
</file>

<file path=customXml/itemProps280.xml><?xml version="1.0" encoding="utf-8"?>
<ds:datastoreItem xmlns:ds="http://schemas.openxmlformats.org/officeDocument/2006/customXml" ds:itemID="{53965D74-D99D-4CFC-AED8-CF5FF7891E76}">
  <ds:schemaRefs/>
</ds:datastoreItem>
</file>

<file path=customXml/itemProps281.xml><?xml version="1.0" encoding="utf-8"?>
<ds:datastoreItem xmlns:ds="http://schemas.openxmlformats.org/officeDocument/2006/customXml" ds:itemID="{4CB01180-6181-4396-84DA-BC37D9F8CC51}">
  <ds:schemaRefs/>
</ds:datastoreItem>
</file>

<file path=customXml/itemProps282.xml><?xml version="1.0" encoding="utf-8"?>
<ds:datastoreItem xmlns:ds="http://schemas.openxmlformats.org/officeDocument/2006/customXml" ds:itemID="{35BB2D01-B177-4438-B796-6BB366B507A0}">
  <ds:schemaRefs/>
</ds:datastoreItem>
</file>

<file path=customXml/itemProps283.xml><?xml version="1.0" encoding="utf-8"?>
<ds:datastoreItem xmlns:ds="http://schemas.openxmlformats.org/officeDocument/2006/customXml" ds:itemID="{EC5FC6D2-FD17-4518-983A-F6C9EA809874}">
  <ds:schemaRefs/>
</ds:datastoreItem>
</file>

<file path=customXml/itemProps284.xml><?xml version="1.0" encoding="utf-8"?>
<ds:datastoreItem xmlns:ds="http://schemas.openxmlformats.org/officeDocument/2006/customXml" ds:itemID="{608C4429-8FA3-46DB-9620-528753634308}">
  <ds:schemaRefs/>
</ds:datastoreItem>
</file>

<file path=customXml/itemProps285.xml><?xml version="1.0" encoding="utf-8"?>
<ds:datastoreItem xmlns:ds="http://schemas.openxmlformats.org/officeDocument/2006/customXml" ds:itemID="{DD88838F-201C-4709-BF44-1F7A3F4487C0}">
  <ds:schemaRefs/>
</ds:datastoreItem>
</file>

<file path=customXml/itemProps286.xml><?xml version="1.0" encoding="utf-8"?>
<ds:datastoreItem xmlns:ds="http://schemas.openxmlformats.org/officeDocument/2006/customXml" ds:itemID="{96B465FA-238D-4C5E-8D1D-7ACCA9003796}">
  <ds:schemaRefs/>
</ds:datastoreItem>
</file>

<file path=customXml/itemProps287.xml><?xml version="1.0" encoding="utf-8"?>
<ds:datastoreItem xmlns:ds="http://schemas.openxmlformats.org/officeDocument/2006/customXml" ds:itemID="{DDF2C5A9-6F30-4AD5-8B52-EB438CFCE624}">
  <ds:schemaRefs/>
</ds:datastoreItem>
</file>

<file path=customXml/itemProps288.xml><?xml version="1.0" encoding="utf-8"?>
<ds:datastoreItem xmlns:ds="http://schemas.openxmlformats.org/officeDocument/2006/customXml" ds:itemID="{BDCFE7D3-1B7E-41D7-8A7C-138B3C5B546B}">
  <ds:schemaRefs/>
</ds:datastoreItem>
</file>

<file path=customXml/itemProps289.xml><?xml version="1.0" encoding="utf-8"?>
<ds:datastoreItem xmlns:ds="http://schemas.openxmlformats.org/officeDocument/2006/customXml" ds:itemID="{0DAFD0F7-15BF-4162-9381-0DB27DBD26FE}">
  <ds:schemaRefs/>
</ds:datastoreItem>
</file>

<file path=customXml/itemProps29.xml><?xml version="1.0" encoding="utf-8"?>
<ds:datastoreItem xmlns:ds="http://schemas.openxmlformats.org/officeDocument/2006/customXml" ds:itemID="{15E9C34F-01E5-4693-8E1B-CFE4795BB1C4}">
  <ds:schemaRefs/>
</ds:datastoreItem>
</file>

<file path=customXml/itemProps290.xml><?xml version="1.0" encoding="utf-8"?>
<ds:datastoreItem xmlns:ds="http://schemas.openxmlformats.org/officeDocument/2006/customXml" ds:itemID="{418EA485-91DB-4998-85F1-F19FAD37D661}">
  <ds:schemaRefs/>
</ds:datastoreItem>
</file>

<file path=customXml/itemProps291.xml><?xml version="1.0" encoding="utf-8"?>
<ds:datastoreItem xmlns:ds="http://schemas.openxmlformats.org/officeDocument/2006/customXml" ds:itemID="{E201EE08-2D92-49FF-9309-214C1EFDB740}">
  <ds:schemaRefs/>
</ds:datastoreItem>
</file>

<file path=customXml/itemProps292.xml><?xml version="1.0" encoding="utf-8"?>
<ds:datastoreItem xmlns:ds="http://schemas.openxmlformats.org/officeDocument/2006/customXml" ds:itemID="{721F2399-DE5B-4F71-8D00-6E986E6FC627}">
  <ds:schemaRefs/>
</ds:datastoreItem>
</file>

<file path=customXml/itemProps293.xml><?xml version="1.0" encoding="utf-8"?>
<ds:datastoreItem xmlns:ds="http://schemas.openxmlformats.org/officeDocument/2006/customXml" ds:itemID="{70917C18-911A-49FF-A04A-A32BB934A548}">
  <ds:schemaRefs/>
</ds:datastoreItem>
</file>

<file path=customXml/itemProps294.xml><?xml version="1.0" encoding="utf-8"?>
<ds:datastoreItem xmlns:ds="http://schemas.openxmlformats.org/officeDocument/2006/customXml" ds:itemID="{F6B3C65E-135B-4D0A-BF78-45F783FAB2B9}">
  <ds:schemaRefs/>
</ds:datastoreItem>
</file>

<file path=customXml/itemProps295.xml><?xml version="1.0" encoding="utf-8"?>
<ds:datastoreItem xmlns:ds="http://schemas.openxmlformats.org/officeDocument/2006/customXml" ds:itemID="{566F5BF8-6299-460C-89B9-E2BB754A0BC8}">
  <ds:schemaRefs/>
</ds:datastoreItem>
</file>

<file path=customXml/itemProps296.xml><?xml version="1.0" encoding="utf-8"?>
<ds:datastoreItem xmlns:ds="http://schemas.openxmlformats.org/officeDocument/2006/customXml" ds:itemID="{D3556234-34B6-4CFF-A45D-E283EAAEC19A}">
  <ds:schemaRefs/>
</ds:datastoreItem>
</file>

<file path=customXml/itemProps297.xml><?xml version="1.0" encoding="utf-8"?>
<ds:datastoreItem xmlns:ds="http://schemas.openxmlformats.org/officeDocument/2006/customXml" ds:itemID="{0DD8927A-28A5-4E18-93F4-7E6E891F5992}">
  <ds:schemaRefs/>
</ds:datastoreItem>
</file>

<file path=customXml/itemProps298.xml><?xml version="1.0" encoding="utf-8"?>
<ds:datastoreItem xmlns:ds="http://schemas.openxmlformats.org/officeDocument/2006/customXml" ds:itemID="{79DD9371-10CE-4EB5-B2B5-EAB5465F59B9}">
  <ds:schemaRefs/>
</ds:datastoreItem>
</file>

<file path=customXml/itemProps299.xml><?xml version="1.0" encoding="utf-8"?>
<ds:datastoreItem xmlns:ds="http://schemas.openxmlformats.org/officeDocument/2006/customXml" ds:itemID="{D12639F6-2957-43B7-9337-E14FDEC1A963}">
  <ds:schemaRefs/>
</ds:datastoreItem>
</file>

<file path=customXml/itemProps3.xml><?xml version="1.0" encoding="utf-8"?>
<ds:datastoreItem xmlns:ds="http://schemas.openxmlformats.org/officeDocument/2006/customXml" ds:itemID="{81366F5E-88B5-49AC-A3C9-5CDFB584F112}">
  <ds:schemaRefs/>
</ds:datastoreItem>
</file>

<file path=customXml/itemProps30.xml><?xml version="1.0" encoding="utf-8"?>
<ds:datastoreItem xmlns:ds="http://schemas.openxmlformats.org/officeDocument/2006/customXml" ds:itemID="{2E263365-75EA-4ACB-8F4B-F87844117873}">
  <ds:schemaRefs/>
</ds:datastoreItem>
</file>

<file path=customXml/itemProps300.xml><?xml version="1.0" encoding="utf-8"?>
<ds:datastoreItem xmlns:ds="http://schemas.openxmlformats.org/officeDocument/2006/customXml" ds:itemID="{FFEE6391-8761-48A9-8A0F-D708CABA1CC8}">
  <ds:schemaRefs/>
</ds:datastoreItem>
</file>

<file path=customXml/itemProps301.xml><?xml version="1.0" encoding="utf-8"?>
<ds:datastoreItem xmlns:ds="http://schemas.openxmlformats.org/officeDocument/2006/customXml" ds:itemID="{76B5656B-2DA3-4730-91C2-546E8952A755}">
  <ds:schemaRefs/>
</ds:datastoreItem>
</file>

<file path=customXml/itemProps302.xml><?xml version="1.0" encoding="utf-8"?>
<ds:datastoreItem xmlns:ds="http://schemas.openxmlformats.org/officeDocument/2006/customXml" ds:itemID="{BACC0F2D-0B1B-4090-8FFF-DCEC62741272}">
  <ds:schemaRefs/>
</ds:datastoreItem>
</file>

<file path=customXml/itemProps303.xml><?xml version="1.0" encoding="utf-8"?>
<ds:datastoreItem xmlns:ds="http://schemas.openxmlformats.org/officeDocument/2006/customXml" ds:itemID="{6F11CFA9-0B76-4605-A60F-6E4E40B2D357}">
  <ds:schemaRefs/>
</ds:datastoreItem>
</file>

<file path=customXml/itemProps304.xml><?xml version="1.0" encoding="utf-8"?>
<ds:datastoreItem xmlns:ds="http://schemas.openxmlformats.org/officeDocument/2006/customXml" ds:itemID="{D40AE1B9-ABCD-4DD4-BD2F-4CEDF1C4C43C}">
  <ds:schemaRefs/>
</ds:datastoreItem>
</file>

<file path=customXml/itemProps305.xml><?xml version="1.0" encoding="utf-8"?>
<ds:datastoreItem xmlns:ds="http://schemas.openxmlformats.org/officeDocument/2006/customXml" ds:itemID="{37C5DCE9-A7BF-4AFD-9BC2-27ACEDC19353}">
  <ds:schemaRefs/>
</ds:datastoreItem>
</file>

<file path=customXml/itemProps306.xml><?xml version="1.0" encoding="utf-8"?>
<ds:datastoreItem xmlns:ds="http://schemas.openxmlformats.org/officeDocument/2006/customXml" ds:itemID="{F824E00F-547E-46E1-95FB-D203F7C03BA2}">
  <ds:schemaRefs/>
</ds:datastoreItem>
</file>

<file path=customXml/itemProps307.xml><?xml version="1.0" encoding="utf-8"?>
<ds:datastoreItem xmlns:ds="http://schemas.openxmlformats.org/officeDocument/2006/customXml" ds:itemID="{52B92B7C-7ED7-407D-9F07-614F3716955D}">
  <ds:schemaRefs/>
</ds:datastoreItem>
</file>

<file path=customXml/itemProps308.xml><?xml version="1.0" encoding="utf-8"?>
<ds:datastoreItem xmlns:ds="http://schemas.openxmlformats.org/officeDocument/2006/customXml" ds:itemID="{F8625344-7693-4AA8-8EFD-037DF6139A27}">
  <ds:schemaRefs/>
</ds:datastoreItem>
</file>

<file path=customXml/itemProps309.xml><?xml version="1.0" encoding="utf-8"?>
<ds:datastoreItem xmlns:ds="http://schemas.openxmlformats.org/officeDocument/2006/customXml" ds:itemID="{5476C4FA-0BB9-4ED5-9712-56E76114179B}">
  <ds:schemaRefs/>
</ds:datastoreItem>
</file>

<file path=customXml/itemProps31.xml><?xml version="1.0" encoding="utf-8"?>
<ds:datastoreItem xmlns:ds="http://schemas.openxmlformats.org/officeDocument/2006/customXml" ds:itemID="{82B441D9-212B-47DF-96D4-8A9D4AE9F267}">
  <ds:schemaRefs/>
</ds:datastoreItem>
</file>

<file path=customXml/itemProps310.xml><?xml version="1.0" encoding="utf-8"?>
<ds:datastoreItem xmlns:ds="http://schemas.openxmlformats.org/officeDocument/2006/customXml" ds:itemID="{9147CE6E-796C-416B-977F-F5D2C66FF30B}">
  <ds:schemaRefs/>
</ds:datastoreItem>
</file>

<file path=customXml/itemProps311.xml><?xml version="1.0" encoding="utf-8"?>
<ds:datastoreItem xmlns:ds="http://schemas.openxmlformats.org/officeDocument/2006/customXml" ds:itemID="{6081C1D6-BFE9-4AA9-91EF-8636C47179C3}">
  <ds:schemaRefs/>
</ds:datastoreItem>
</file>

<file path=customXml/itemProps312.xml><?xml version="1.0" encoding="utf-8"?>
<ds:datastoreItem xmlns:ds="http://schemas.openxmlformats.org/officeDocument/2006/customXml" ds:itemID="{68A6A9AC-BC7C-492F-9FDA-C59E956B9A8D}">
  <ds:schemaRefs/>
</ds:datastoreItem>
</file>

<file path=customXml/itemProps313.xml><?xml version="1.0" encoding="utf-8"?>
<ds:datastoreItem xmlns:ds="http://schemas.openxmlformats.org/officeDocument/2006/customXml" ds:itemID="{D28F6445-4116-475B-AEA6-B3752B484E7E}">
  <ds:schemaRefs/>
</ds:datastoreItem>
</file>

<file path=customXml/itemProps314.xml><?xml version="1.0" encoding="utf-8"?>
<ds:datastoreItem xmlns:ds="http://schemas.openxmlformats.org/officeDocument/2006/customXml" ds:itemID="{89604AC7-AB4C-4EE8-8A0A-C882344C7824}">
  <ds:schemaRefs/>
</ds:datastoreItem>
</file>

<file path=customXml/itemProps315.xml><?xml version="1.0" encoding="utf-8"?>
<ds:datastoreItem xmlns:ds="http://schemas.openxmlformats.org/officeDocument/2006/customXml" ds:itemID="{CC20B363-D6A1-4E1F-A414-2D72CB1B1D40}">
  <ds:schemaRefs/>
</ds:datastoreItem>
</file>

<file path=customXml/itemProps316.xml><?xml version="1.0" encoding="utf-8"?>
<ds:datastoreItem xmlns:ds="http://schemas.openxmlformats.org/officeDocument/2006/customXml" ds:itemID="{6992CD09-BED1-46C8-9ADC-A16CC8D19FDC}">
  <ds:schemaRefs/>
</ds:datastoreItem>
</file>

<file path=customXml/itemProps317.xml><?xml version="1.0" encoding="utf-8"?>
<ds:datastoreItem xmlns:ds="http://schemas.openxmlformats.org/officeDocument/2006/customXml" ds:itemID="{E498F05E-A985-408D-8743-9D9A6AFDAF06}">
  <ds:schemaRefs/>
</ds:datastoreItem>
</file>

<file path=customXml/itemProps318.xml><?xml version="1.0" encoding="utf-8"?>
<ds:datastoreItem xmlns:ds="http://schemas.openxmlformats.org/officeDocument/2006/customXml" ds:itemID="{6E83589A-3333-4E8B-8098-F7EF30B5E734}">
  <ds:schemaRefs/>
</ds:datastoreItem>
</file>

<file path=customXml/itemProps319.xml><?xml version="1.0" encoding="utf-8"?>
<ds:datastoreItem xmlns:ds="http://schemas.openxmlformats.org/officeDocument/2006/customXml" ds:itemID="{3C3750D5-80D0-4404-B507-21A1DCBCB13D}">
  <ds:schemaRefs/>
</ds:datastoreItem>
</file>

<file path=customXml/itemProps32.xml><?xml version="1.0" encoding="utf-8"?>
<ds:datastoreItem xmlns:ds="http://schemas.openxmlformats.org/officeDocument/2006/customXml" ds:itemID="{F6549634-F591-42FB-AE9E-3A88CF9C6064}">
  <ds:schemaRefs/>
</ds:datastoreItem>
</file>

<file path=customXml/itemProps320.xml><?xml version="1.0" encoding="utf-8"?>
<ds:datastoreItem xmlns:ds="http://schemas.openxmlformats.org/officeDocument/2006/customXml" ds:itemID="{C59AF853-27E6-4A0C-BF65-67928796A29C}">
  <ds:schemaRefs/>
</ds:datastoreItem>
</file>

<file path=customXml/itemProps321.xml><?xml version="1.0" encoding="utf-8"?>
<ds:datastoreItem xmlns:ds="http://schemas.openxmlformats.org/officeDocument/2006/customXml" ds:itemID="{F7198DEA-AB0E-4EB7-B103-116D1C446745}">
  <ds:schemaRefs/>
</ds:datastoreItem>
</file>

<file path=customXml/itemProps322.xml><?xml version="1.0" encoding="utf-8"?>
<ds:datastoreItem xmlns:ds="http://schemas.openxmlformats.org/officeDocument/2006/customXml" ds:itemID="{725E407B-6DA8-4431-B1B0-187E8C1495F5}">
  <ds:schemaRefs/>
</ds:datastoreItem>
</file>

<file path=customXml/itemProps323.xml><?xml version="1.0" encoding="utf-8"?>
<ds:datastoreItem xmlns:ds="http://schemas.openxmlformats.org/officeDocument/2006/customXml" ds:itemID="{6A8886D6-8B89-4D35-A947-12FF2867CA9F}">
  <ds:schemaRefs/>
</ds:datastoreItem>
</file>

<file path=customXml/itemProps324.xml><?xml version="1.0" encoding="utf-8"?>
<ds:datastoreItem xmlns:ds="http://schemas.openxmlformats.org/officeDocument/2006/customXml" ds:itemID="{2B85CE9A-C9D5-43DE-BDAB-AEDBF94C0F48}">
  <ds:schemaRefs/>
</ds:datastoreItem>
</file>

<file path=customXml/itemProps325.xml><?xml version="1.0" encoding="utf-8"?>
<ds:datastoreItem xmlns:ds="http://schemas.openxmlformats.org/officeDocument/2006/customXml" ds:itemID="{0226EF9C-6964-495C-B39F-AE6583DB7F62}">
  <ds:schemaRefs/>
</ds:datastoreItem>
</file>

<file path=customXml/itemProps326.xml><?xml version="1.0" encoding="utf-8"?>
<ds:datastoreItem xmlns:ds="http://schemas.openxmlformats.org/officeDocument/2006/customXml" ds:itemID="{5DCB4D4E-B497-47F5-9A09-8CA58833A263}">
  <ds:schemaRefs/>
</ds:datastoreItem>
</file>

<file path=customXml/itemProps327.xml><?xml version="1.0" encoding="utf-8"?>
<ds:datastoreItem xmlns:ds="http://schemas.openxmlformats.org/officeDocument/2006/customXml" ds:itemID="{8C6D575F-38C9-4B1B-88B0-3860548254F4}">
  <ds:schemaRefs/>
</ds:datastoreItem>
</file>

<file path=customXml/itemProps328.xml><?xml version="1.0" encoding="utf-8"?>
<ds:datastoreItem xmlns:ds="http://schemas.openxmlformats.org/officeDocument/2006/customXml" ds:itemID="{860C2EB9-2CF5-4E2C-B091-79C2C8FEC40C}">
  <ds:schemaRefs/>
</ds:datastoreItem>
</file>

<file path=customXml/itemProps329.xml><?xml version="1.0" encoding="utf-8"?>
<ds:datastoreItem xmlns:ds="http://schemas.openxmlformats.org/officeDocument/2006/customXml" ds:itemID="{38ED7CF8-3D2C-4B60-AA98-036C2738301D}">
  <ds:schemaRefs/>
</ds:datastoreItem>
</file>

<file path=customXml/itemProps33.xml><?xml version="1.0" encoding="utf-8"?>
<ds:datastoreItem xmlns:ds="http://schemas.openxmlformats.org/officeDocument/2006/customXml" ds:itemID="{8B1BD4A1-B836-4196-8ADF-33BE2C155685}">
  <ds:schemaRefs/>
</ds:datastoreItem>
</file>

<file path=customXml/itemProps330.xml><?xml version="1.0" encoding="utf-8"?>
<ds:datastoreItem xmlns:ds="http://schemas.openxmlformats.org/officeDocument/2006/customXml" ds:itemID="{78BFE34D-B292-4870-92AE-6538850FDBE2}">
  <ds:schemaRefs/>
</ds:datastoreItem>
</file>

<file path=customXml/itemProps331.xml><?xml version="1.0" encoding="utf-8"?>
<ds:datastoreItem xmlns:ds="http://schemas.openxmlformats.org/officeDocument/2006/customXml" ds:itemID="{3F766A5A-24B8-40C8-8475-51B64E8B5487}">
  <ds:schemaRefs/>
</ds:datastoreItem>
</file>

<file path=customXml/itemProps332.xml><?xml version="1.0" encoding="utf-8"?>
<ds:datastoreItem xmlns:ds="http://schemas.openxmlformats.org/officeDocument/2006/customXml" ds:itemID="{953F28E3-955D-4195-ACE3-0A44AC650BC2}">
  <ds:schemaRefs/>
</ds:datastoreItem>
</file>

<file path=customXml/itemProps333.xml><?xml version="1.0" encoding="utf-8"?>
<ds:datastoreItem xmlns:ds="http://schemas.openxmlformats.org/officeDocument/2006/customXml" ds:itemID="{6A7BC393-4025-4855-B5D0-D05859E05264}">
  <ds:schemaRefs/>
</ds:datastoreItem>
</file>

<file path=customXml/itemProps334.xml><?xml version="1.0" encoding="utf-8"?>
<ds:datastoreItem xmlns:ds="http://schemas.openxmlformats.org/officeDocument/2006/customXml" ds:itemID="{CC96DE40-465D-4EDC-A708-5A3C7C71E02C}">
  <ds:schemaRefs/>
</ds:datastoreItem>
</file>

<file path=customXml/itemProps335.xml><?xml version="1.0" encoding="utf-8"?>
<ds:datastoreItem xmlns:ds="http://schemas.openxmlformats.org/officeDocument/2006/customXml" ds:itemID="{0BDEB88D-1995-4CA0-97BA-8E8934E2038E}">
  <ds:schemaRefs/>
</ds:datastoreItem>
</file>

<file path=customXml/itemProps336.xml><?xml version="1.0" encoding="utf-8"?>
<ds:datastoreItem xmlns:ds="http://schemas.openxmlformats.org/officeDocument/2006/customXml" ds:itemID="{213D48F1-A1EC-4F36-8BA6-EF5B900DDB15}">
  <ds:schemaRefs/>
</ds:datastoreItem>
</file>

<file path=customXml/itemProps337.xml><?xml version="1.0" encoding="utf-8"?>
<ds:datastoreItem xmlns:ds="http://schemas.openxmlformats.org/officeDocument/2006/customXml" ds:itemID="{F76AAD18-1B73-4E5A-8486-A7D331221F0D}">
  <ds:schemaRefs/>
</ds:datastoreItem>
</file>

<file path=customXml/itemProps338.xml><?xml version="1.0" encoding="utf-8"?>
<ds:datastoreItem xmlns:ds="http://schemas.openxmlformats.org/officeDocument/2006/customXml" ds:itemID="{7D83C05A-3C17-48FD-A506-B63C20D777C5}">
  <ds:schemaRefs/>
</ds:datastoreItem>
</file>

<file path=customXml/itemProps339.xml><?xml version="1.0" encoding="utf-8"?>
<ds:datastoreItem xmlns:ds="http://schemas.openxmlformats.org/officeDocument/2006/customXml" ds:itemID="{81915039-6719-4025-89FA-D75A710CEFAE}">
  <ds:schemaRefs/>
</ds:datastoreItem>
</file>

<file path=customXml/itemProps34.xml><?xml version="1.0" encoding="utf-8"?>
<ds:datastoreItem xmlns:ds="http://schemas.openxmlformats.org/officeDocument/2006/customXml" ds:itemID="{FEEE3B0A-C829-4612-BE8F-A2473BFE849D}">
  <ds:schemaRefs/>
</ds:datastoreItem>
</file>

<file path=customXml/itemProps340.xml><?xml version="1.0" encoding="utf-8"?>
<ds:datastoreItem xmlns:ds="http://schemas.openxmlformats.org/officeDocument/2006/customXml" ds:itemID="{8C00D505-A054-4BC9-AF62-DC47EA7A50C2}">
  <ds:schemaRefs/>
</ds:datastoreItem>
</file>

<file path=customXml/itemProps341.xml><?xml version="1.0" encoding="utf-8"?>
<ds:datastoreItem xmlns:ds="http://schemas.openxmlformats.org/officeDocument/2006/customXml" ds:itemID="{7CEB1C6D-723B-4DF0-B018-0BAE487330D5}">
  <ds:schemaRefs/>
</ds:datastoreItem>
</file>

<file path=customXml/itemProps342.xml><?xml version="1.0" encoding="utf-8"?>
<ds:datastoreItem xmlns:ds="http://schemas.openxmlformats.org/officeDocument/2006/customXml" ds:itemID="{0392A4AE-C656-4369-8638-548CE70EA7BE}">
  <ds:schemaRefs/>
</ds:datastoreItem>
</file>

<file path=customXml/itemProps343.xml><?xml version="1.0" encoding="utf-8"?>
<ds:datastoreItem xmlns:ds="http://schemas.openxmlformats.org/officeDocument/2006/customXml" ds:itemID="{2A58C96E-31B1-4D6B-97C7-B7C8419B1C69}">
  <ds:schemaRefs/>
</ds:datastoreItem>
</file>

<file path=customXml/itemProps344.xml><?xml version="1.0" encoding="utf-8"?>
<ds:datastoreItem xmlns:ds="http://schemas.openxmlformats.org/officeDocument/2006/customXml" ds:itemID="{FF163AE7-C45A-43EB-997E-082D06AAE048}">
  <ds:schemaRefs/>
</ds:datastoreItem>
</file>

<file path=customXml/itemProps345.xml><?xml version="1.0" encoding="utf-8"?>
<ds:datastoreItem xmlns:ds="http://schemas.openxmlformats.org/officeDocument/2006/customXml" ds:itemID="{41A0A54A-35F1-4F0D-8D00-12F82C495676}">
  <ds:schemaRefs/>
</ds:datastoreItem>
</file>

<file path=customXml/itemProps346.xml><?xml version="1.0" encoding="utf-8"?>
<ds:datastoreItem xmlns:ds="http://schemas.openxmlformats.org/officeDocument/2006/customXml" ds:itemID="{761556F1-05B6-4687-926B-DF3F684ADBE9}">
  <ds:schemaRefs/>
</ds:datastoreItem>
</file>

<file path=customXml/itemProps347.xml><?xml version="1.0" encoding="utf-8"?>
<ds:datastoreItem xmlns:ds="http://schemas.openxmlformats.org/officeDocument/2006/customXml" ds:itemID="{656CB62B-3A9D-4775-B9BD-B9D1A579A2E9}">
  <ds:schemaRefs/>
</ds:datastoreItem>
</file>

<file path=customXml/itemProps348.xml><?xml version="1.0" encoding="utf-8"?>
<ds:datastoreItem xmlns:ds="http://schemas.openxmlformats.org/officeDocument/2006/customXml" ds:itemID="{BA8CFC6C-35EA-47AC-A7E4-3A919082F789}">
  <ds:schemaRefs/>
</ds:datastoreItem>
</file>

<file path=customXml/itemProps349.xml><?xml version="1.0" encoding="utf-8"?>
<ds:datastoreItem xmlns:ds="http://schemas.openxmlformats.org/officeDocument/2006/customXml" ds:itemID="{CACEB78A-8422-42C8-91A8-3B78C13B470E}">
  <ds:schemaRefs/>
</ds:datastoreItem>
</file>

<file path=customXml/itemProps35.xml><?xml version="1.0" encoding="utf-8"?>
<ds:datastoreItem xmlns:ds="http://schemas.openxmlformats.org/officeDocument/2006/customXml" ds:itemID="{56817C5A-B975-4E33-A81A-C688287B1BFA}">
  <ds:schemaRefs/>
</ds:datastoreItem>
</file>

<file path=customXml/itemProps350.xml><?xml version="1.0" encoding="utf-8"?>
<ds:datastoreItem xmlns:ds="http://schemas.openxmlformats.org/officeDocument/2006/customXml" ds:itemID="{A60C573A-E0AF-4894-A1F3-14A7D5B0EE3F}">
  <ds:schemaRefs/>
</ds:datastoreItem>
</file>

<file path=customXml/itemProps351.xml><?xml version="1.0" encoding="utf-8"?>
<ds:datastoreItem xmlns:ds="http://schemas.openxmlformats.org/officeDocument/2006/customXml" ds:itemID="{AA7934B3-81EF-4B65-940A-69E072021DD9}">
  <ds:schemaRefs/>
</ds:datastoreItem>
</file>

<file path=customXml/itemProps352.xml><?xml version="1.0" encoding="utf-8"?>
<ds:datastoreItem xmlns:ds="http://schemas.openxmlformats.org/officeDocument/2006/customXml" ds:itemID="{FA7CBA83-6CA2-4EE5-818D-FB65023AD113}">
  <ds:schemaRefs/>
</ds:datastoreItem>
</file>

<file path=customXml/itemProps353.xml><?xml version="1.0" encoding="utf-8"?>
<ds:datastoreItem xmlns:ds="http://schemas.openxmlformats.org/officeDocument/2006/customXml" ds:itemID="{4A871689-24A9-4016-89EF-EDA33E9502E5}">
  <ds:schemaRefs/>
</ds:datastoreItem>
</file>

<file path=customXml/itemProps354.xml><?xml version="1.0" encoding="utf-8"?>
<ds:datastoreItem xmlns:ds="http://schemas.openxmlformats.org/officeDocument/2006/customXml" ds:itemID="{8BC94ECC-66D1-4932-B905-5B6FB9DF132B}">
  <ds:schemaRefs/>
</ds:datastoreItem>
</file>

<file path=customXml/itemProps355.xml><?xml version="1.0" encoding="utf-8"?>
<ds:datastoreItem xmlns:ds="http://schemas.openxmlformats.org/officeDocument/2006/customXml" ds:itemID="{C24CD365-C5BF-4780-A3B6-E51C2136B732}">
  <ds:schemaRefs/>
</ds:datastoreItem>
</file>

<file path=customXml/itemProps356.xml><?xml version="1.0" encoding="utf-8"?>
<ds:datastoreItem xmlns:ds="http://schemas.openxmlformats.org/officeDocument/2006/customXml" ds:itemID="{6EA26887-7FCC-4FD8-8445-279B13B88E56}">
  <ds:schemaRefs/>
</ds:datastoreItem>
</file>

<file path=customXml/itemProps357.xml><?xml version="1.0" encoding="utf-8"?>
<ds:datastoreItem xmlns:ds="http://schemas.openxmlformats.org/officeDocument/2006/customXml" ds:itemID="{7E1708BB-5308-4AA9-BF82-87CF02DFA5DC}">
  <ds:schemaRefs/>
</ds:datastoreItem>
</file>

<file path=customXml/itemProps358.xml><?xml version="1.0" encoding="utf-8"?>
<ds:datastoreItem xmlns:ds="http://schemas.openxmlformats.org/officeDocument/2006/customXml" ds:itemID="{52BFB6A2-9810-47D7-8764-6BBD33D21280}">
  <ds:schemaRefs/>
</ds:datastoreItem>
</file>

<file path=customXml/itemProps359.xml><?xml version="1.0" encoding="utf-8"?>
<ds:datastoreItem xmlns:ds="http://schemas.openxmlformats.org/officeDocument/2006/customXml" ds:itemID="{45E64962-9DFD-42CD-810F-AD44923A40BA}">
  <ds:schemaRefs/>
</ds:datastoreItem>
</file>

<file path=customXml/itemProps36.xml><?xml version="1.0" encoding="utf-8"?>
<ds:datastoreItem xmlns:ds="http://schemas.openxmlformats.org/officeDocument/2006/customXml" ds:itemID="{F3586E42-35BF-4B24-A0FD-6E24C0170A42}">
  <ds:schemaRefs/>
</ds:datastoreItem>
</file>

<file path=customXml/itemProps360.xml><?xml version="1.0" encoding="utf-8"?>
<ds:datastoreItem xmlns:ds="http://schemas.openxmlformats.org/officeDocument/2006/customXml" ds:itemID="{E6BAFDEB-CE9E-4F77-BED4-5287CAA62A6E}">
  <ds:schemaRefs/>
</ds:datastoreItem>
</file>

<file path=customXml/itemProps361.xml><?xml version="1.0" encoding="utf-8"?>
<ds:datastoreItem xmlns:ds="http://schemas.openxmlformats.org/officeDocument/2006/customXml" ds:itemID="{F9C3D292-AF7F-4F83-BF0A-9E0F93626513}">
  <ds:schemaRefs/>
</ds:datastoreItem>
</file>

<file path=customXml/itemProps362.xml><?xml version="1.0" encoding="utf-8"?>
<ds:datastoreItem xmlns:ds="http://schemas.openxmlformats.org/officeDocument/2006/customXml" ds:itemID="{5753112F-F77A-4923-BE94-9F32EFB8F30C}">
  <ds:schemaRefs/>
</ds:datastoreItem>
</file>

<file path=customXml/itemProps363.xml><?xml version="1.0" encoding="utf-8"?>
<ds:datastoreItem xmlns:ds="http://schemas.openxmlformats.org/officeDocument/2006/customXml" ds:itemID="{8DCA94FE-4412-4A36-9B43-0D4FF643B5C8}">
  <ds:schemaRefs/>
</ds:datastoreItem>
</file>

<file path=customXml/itemProps364.xml><?xml version="1.0" encoding="utf-8"?>
<ds:datastoreItem xmlns:ds="http://schemas.openxmlformats.org/officeDocument/2006/customXml" ds:itemID="{383957A0-E986-4C7E-9495-7AED51BCA214}">
  <ds:schemaRefs/>
</ds:datastoreItem>
</file>

<file path=customXml/itemProps365.xml><?xml version="1.0" encoding="utf-8"?>
<ds:datastoreItem xmlns:ds="http://schemas.openxmlformats.org/officeDocument/2006/customXml" ds:itemID="{C9EADFE2-41AD-4EC8-B99F-A73AA3DF4BA6}">
  <ds:schemaRefs/>
</ds:datastoreItem>
</file>

<file path=customXml/itemProps366.xml><?xml version="1.0" encoding="utf-8"?>
<ds:datastoreItem xmlns:ds="http://schemas.openxmlformats.org/officeDocument/2006/customXml" ds:itemID="{52B45A7A-61F5-43BD-864C-72F56454334D}">
  <ds:schemaRefs/>
</ds:datastoreItem>
</file>

<file path=customXml/itemProps367.xml><?xml version="1.0" encoding="utf-8"?>
<ds:datastoreItem xmlns:ds="http://schemas.openxmlformats.org/officeDocument/2006/customXml" ds:itemID="{E6043C3E-1C08-4A8E-B41B-0466A19B94F2}">
  <ds:schemaRefs/>
</ds:datastoreItem>
</file>

<file path=customXml/itemProps368.xml><?xml version="1.0" encoding="utf-8"?>
<ds:datastoreItem xmlns:ds="http://schemas.openxmlformats.org/officeDocument/2006/customXml" ds:itemID="{E40CE592-7CF8-474C-A032-ECE09C3AD0D5}">
  <ds:schemaRefs/>
</ds:datastoreItem>
</file>

<file path=customXml/itemProps369.xml><?xml version="1.0" encoding="utf-8"?>
<ds:datastoreItem xmlns:ds="http://schemas.openxmlformats.org/officeDocument/2006/customXml" ds:itemID="{CB2178E2-5ECF-4263-BDA1-C77FDD001194}">
  <ds:schemaRefs/>
</ds:datastoreItem>
</file>

<file path=customXml/itemProps37.xml><?xml version="1.0" encoding="utf-8"?>
<ds:datastoreItem xmlns:ds="http://schemas.openxmlformats.org/officeDocument/2006/customXml" ds:itemID="{5C001635-63BF-4377-A81A-8061A7234F9A}">
  <ds:schemaRefs/>
</ds:datastoreItem>
</file>

<file path=customXml/itemProps370.xml><?xml version="1.0" encoding="utf-8"?>
<ds:datastoreItem xmlns:ds="http://schemas.openxmlformats.org/officeDocument/2006/customXml" ds:itemID="{C0DA3D70-AC57-4BDE-86DB-9018BC708E51}">
  <ds:schemaRefs/>
</ds:datastoreItem>
</file>

<file path=customXml/itemProps371.xml><?xml version="1.0" encoding="utf-8"?>
<ds:datastoreItem xmlns:ds="http://schemas.openxmlformats.org/officeDocument/2006/customXml" ds:itemID="{4E8199E6-9B02-4F00-B182-1EC3F0FA4146}">
  <ds:schemaRefs/>
</ds:datastoreItem>
</file>

<file path=customXml/itemProps372.xml><?xml version="1.0" encoding="utf-8"?>
<ds:datastoreItem xmlns:ds="http://schemas.openxmlformats.org/officeDocument/2006/customXml" ds:itemID="{E8974FFF-39AF-4D54-9097-A1948318EB2C}">
  <ds:schemaRefs/>
</ds:datastoreItem>
</file>

<file path=customXml/itemProps373.xml><?xml version="1.0" encoding="utf-8"?>
<ds:datastoreItem xmlns:ds="http://schemas.openxmlformats.org/officeDocument/2006/customXml" ds:itemID="{9A70A9C9-2D7B-4206-947F-C5765BCD4287}">
  <ds:schemaRefs/>
</ds:datastoreItem>
</file>

<file path=customXml/itemProps374.xml><?xml version="1.0" encoding="utf-8"?>
<ds:datastoreItem xmlns:ds="http://schemas.openxmlformats.org/officeDocument/2006/customXml" ds:itemID="{BB6A5DB1-AEE9-4E16-A7BF-479694539AA9}">
  <ds:schemaRefs/>
</ds:datastoreItem>
</file>

<file path=customXml/itemProps375.xml><?xml version="1.0" encoding="utf-8"?>
<ds:datastoreItem xmlns:ds="http://schemas.openxmlformats.org/officeDocument/2006/customXml" ds:itemID="{5CB563B1-1431-4917-A954-4B0F872EEDE8}">
  <ds:schemaRefs/>
</ds:datastoreItem>
</file>

<file path=customXml/itemProps376.xml><?xml version="1.0" encoding="utf-8"?>
<ds:datastoreItem xmlns:ds="http://schemas.openxmlformats.org/officeDocument/2006/customXml" ds:itemID="{3689B4E8-64DD-4307-938F-5B37D29B0FCE}">
  <ds:schemaRefs/>
</ds:datastoreItem>
</file>

<file path=customXml/itemProps377.xml><?xml version="1.0" encoding="utf-8"?>
<ds:datastoreItem xmlns:ds="http://schemas.openxmlformats.org/officeDocument/2006/customXml" ds:itemID="{E1CE0109-1F42-4822-BB3D-56E180BC08D8}">
  <ds:schemaRefs/>
</ds:datastoreItem>
</file>

<file path=customXml/itemProps378.xml><?xml version="1.0" encoding="utf-8"?>
<ds:datastoreItem xmlns:ds="http://schemas.openxmlformats.org/officeDocument/2006/customXml" ds:itemID="{12EE8560-6D81-47A2-ABE6-DA0CE27AC379}">
  <ds:schemaRefs/>
</ds:datastoreItem>
</file>

<file path=customXml/itemProps379.xml><?xml version="1.0" encoding="utf-8"?>
<ds:datastoreItem xmlns:ds="http://schemas.openxmlformats.org/officeDocument/2006/customXml" ds:itemID="{8EE3BD27-D2E3-411C-8B96-266EA6940533}">
  <ds:schemaRefs/>
</ds:datastoreItem>
</file>

<file path=customXml/itemProps38.xml><?xml version="1.0" encoding="utf-8"?>
<ds:datastoreItem xmlns:ds="http://schemas.openxmlformats.org/officeDocument/2006/customXml" ds:itemID="{DE055487-1660-410D-A396-5F8B005161E5}">
  <ds:schemaRefs/>
</ds:datastoreItem>
</file>

<file path=customXml/itemProps380.xml><?xml version="1.0" encoding="utf-8"?>
<ds:datastoreItem xmlns:ds="http://schemas.openxmlformats.org/officeDocument/2006/customXml" ds:itemID="{D402F844-7DC7-4CBA-867A-3F5C6067AB6B}">
  <ds:schemaRefs/>
</ds:datastoreItem>
</file>

<file path=customXml/itemProps381.xml><?xml version="1.0" encoding="utf-8"?>
<ds:datastoreItem xmlns:ds="http://schemas.openxmlformats.org/officeDocument/2006/customXml" ds:itemID="{2F1CD217-AF3B-49A8-B57E-E14338B7444B}">
  <ds:schemaRefs/>
</ds:datastoreItem>
</file>

<file path=customXml/itemProps382.xml><?xml version="1.0" encoding="utf-8"?>
<ds:datastoreItem xmlns:ds="http://schemas.openxmlformats.org/officeDocument/2006/customXml" ds:itemID="{1C0C5BB9-A4D9-4573-9C6A-53E86CDDD3DD}">
  <ds:schemaRefs/>
</ds:datastoreItem>
</file>

<file path=customXml/itemProps383.xml><?xml version="1.0" encoding="utf-8"?>
<ds:datastoreItem xmlns:ds="http://schemas.openxmlformats.org/officeDocument/2006/customXml" ds:itemID="{97E14669-A6EB-4C99-B765-E031E75A921B}">
  <ds:schemaRefs/>
</ds:datastoreItem>
</file>

<file path=customXml/itemProps384.xml><?xml version="1.0" encoding="utf-8"?>
<ds:datastoreItem xmlns:ds="http://schemas.openxmlformats.org/officeDocument/2006/customXml" ds:itemID="{1607C793-9F43-486C-8D3E-84CDC137682C}">
  <ds:schemaRefs/>
</ds:datastoreItem>
</file>

<file path=customXml/itemProps385.xml><?xml version="1.0" encoding="utf-8"?>
<ds:datastoreItem xmlns:ds="http://schemas.openxmlformats.org/officeDocument/2006/customXml" ds:itemID="{9CC5E906-1CA5-421B-A0A8-B12413CF3E5B}">
  <ds:schemaRefs/>
</ds:datastoreItem>
</file>

<file path=customXml/itemProps386.xml><?xml version="1.0" encoding="utf-8"?>
<ds:datastoreItem xmlns:ds="http://schemas.openxmlformats.org/officeDocument/2006/customXml" ds:itemID="{E9ED7F1F-BE2E-447E-8D9A-45746DFD7C2C}">
  <ds:schemaRefs/>
</ds:datastoreItem>
</file>

<file path=customXml/itemProps387.xml><?xml version="1.0" encoding="utf-8"?>
<ds:datastoreItem xmlns:ds="http://schemas.openxmlformats.org/officeDocument/2006/customXml" ds:itemID="{AC9D726D-912E-4525-9814-BDD996319BF7}">
  <ds:schemaRefs/>
</ds:datastoreItem>
</file>

<file path=customXml/itemProps388.xml><?xml version="1.0" encoding="utf-8"?>
<ds:datastoreItem xmlns:ds="http://schemas.openxmlformats.org/officeDocument/2006/customXml" ds:itemID="{3672AF48-A944-4F2D-9EF9-978564284FC1}">
  <ds:schemaRefs/>
</ds:datastoreItem>
</file>

<file path=customXml/itemProps389.xml><?xml version="1.0" encoding="utf-8"?>
<ds:datastoreItem xmlns:ds="http://schemas.openxmlformats.org/officeDocument/2006/customXml" ds:itemID="{A298D89D-08BF-4DF0-BBD3-B8A974AEE5DE}">
  <ds:schemaRefs/>
</ds:datastoreItem>
</file>

<file path=customXml/itemProps39.xml><?xml version="1.0" encoding="utf-8"?>
<ds:datastoreItem xmlns:ds="http://schemas.openxmlformats.org/officeDocument/2006/customXml" ds:itemID="{8E1FD819-0B42-4187-BA61-C93AFD4D9952}">
  <ds:schemaRefs/>
</ds:datastoreItem>
</file>

<file path=customXml/itemProps390.xml><?xml version="1.0" encoding="utf-8"?>
<ds:datastoreItem xmlns:ds="http://schemas.openxmlformats.org/officeDocument/2006/customXml" ds:itemID="{86DEBC91-AD35-4A3C-AAC7-004AF4DA2198}">
  <ds:schemaRefs/>
</ds:datastoreItem>
</file>

<file path=customXml/itemProps391.xml><?xml version="1.0" encoding="utf-8"?>
<ds:datastoreItem xmlns:ds="http://schemas.openxmlformats.org/officeDocument/2006/customXml" ds:itemID="{03BB0E0E-41DE-4669-9D10-613BCF5F13C3}">
  <ds:schemaRefs/>
</ds:datastoreItem>
</file>

<file path=customXml/itemProps392.xml><?xml version="1.0" encoding="utf-8"?>
<ds:datastoreItem xmlns:ds="http://schemas.openxmlformats.org/officeDocument/2006/customXml" ds:itemID="{71144235-B974-468B-8754-BFE6C37545E6}">
  <ds:schemaRefs/>
</ds:datastoreItem>
</file>

<file path=customXml/itemProps393.xml><?xml version="1.0" encoding="utf-8"?>
<ds:datastoreItem xmlns:ds="http://schemas.openxmlformats.org/officeDocument/2006/customXml" ds:itemID="{F754B062-17B2-481C-AA0F-998A4CB5EE6D}">
  <ds:schemaRefs/>
</ds:datastoreItem>
</file>

<file path=customXml/itemProps394.xml><?xml version="1.0" encoding="utf-8"?>
<ds:datastoreItem xmlns:ds="http://schemas.openxmlformats.org/officeDocument/2006/customXml" ds:itemID="{58EC6497-2BCC-4E13-AE69-FF85D4BF520D}">
  <ds:schemaRefs/>
</ds:datastoreItem>
</file>

<file path=customXml/itemProps395.xml><?xml version="1.0" encoding="utf-8"?>
<ds:datastoreItem xmlns:ds="http://schemas.openxmlformats.org/officeDocument/2006/customXml" ds:itemID="{D00AA8AD-06E6-40FE-95CC-54F2DE581D57}">
  <ds:schemaRefs/>
</ds:datastoreItem>
</file>

<file path=customXml/itemProps396.xml><?xml version="1.0" encoding="utf-8"?>
<ds:datastoreItem xmlns:ds="http://schemas.openxmlformats.org/officeDocument/2006/customXml" ds:itemID="{F272002B-C0D8-4F3C-98E6-67A94C3A84BC}">
  <ds:schemaRefs/>
</ds:datastoreItem>
</file>

<file path=customXml/itemProps397.xml><?xml version="1.0" encoding="utf-8"?>
<ds:datastoreItem xmlns:ds="http://schemas.openxmlformats.org/officeDocument/2006/customXml" ds:itemID="{DC37A60D-8C3D-4409-B50B-48A2617AC689}">
  <ds:schemaRefs/>
</ds:datastoreItem>
</file>

<file path=customXml/itemProps398.xml><?xml version="1.0" encoding="utf-8"?>
<ds:datastoreItem xmlns:ds="http://schemas.openxmlformats.org/officeDocument/2006/customXml" ds:itemID="{2C5C2E35-E5C2-4494-B7AA-498FBD0D4923}">
  <ds:schemaRefs/>
</ds:datastoreItem>
</file>

<file path=customXml/itemProps399.xml><?xml version="1.0" encoding="utf-8"?>
<ds:datastoreItem xmlns:ds="http://schemas.openxmlformats.org/officeDocument/2006/customXml" ds:itemID="{F22DD180-FE10-4216-AA92-0525BA604323}">
  <ds:schemaRefs/>
</ds:datastoreItem>
</file>

<file path=customXml/itemProps4.xml><?xml version="1.0" encoding="utf-8"?>
<ds:datastoreItem xmlns:ds="http://schemas.openxmlformats.org/officeDocument/2006/customXml" ds:itemID="{FC59CCF7-F84A-4EBB-8F0E-75F59781E4C7}">
  <ds:schemaRefs/>
</ds:datastoreItem>
</file>

<file path=customXml/itemProps40.xml><?xml version="1.0" encoding="utf-8"?>
<ds:datastoreItem xmlns:ds="http://schemas.openxmlformats.org/officeDocument/2006/customXml" ds:itemID="{4F1E67E9-9121-46F4-8DD4-3B92BD2245AE}">
  <ds:schemaRefs/>
</ds:datastoreItem>
</file>

<file path=customXml/itemProps400.xml><?xml version="1.0" encoding="utf-8"?>
<ds:datastoreItem xmlns:ds="http://schemas.openxmlformats.org/officeDocument/2006/customXml" ds:itemID="{6DD41B15-E649-4A41-A4D3-0A6AE2421A57}">
  <ds:schemaRefs/>
</ds:datastoreItem>
</file>

<file path=customXml/itemProps401.xml><?xml version="1.0" encoding="utf-8"?>
<ds:datastoreItem xmlns:ds="http://schemas.openxmlformats.org/officeDocument/2006/customXml" ds:itemID="{C0764F28-FB6A-43E4-82E4-97797D4544D0}">
  <ds:schemaRefs/>
</ds:datastoreItem>
</file>

<file path=customXml/itemProps402.xml><?xml version="1.0" encoding="utf-8"?>
<ds:datastoreItem xmlns:ds="http://schemas.openxmlformats.org/officeDocument/2006/customXml" ds:itemID="{3D26D81A-9AC5-48AA-9450-F31BFC9FCBA9}">
  <ds:schemaRefs/>
</ds:datastoreItem>
</file>

<file path=customXml/itemProps403.xml><?xml version="1.0" encoding="utf-8"?>
<ds:datastoreItem xmlns:ds="http://schemas.openxmlformats.org/officeDocument/2006/customXml" ds:itemID="{084C39D7-98C0-447E-8DDF-53B87E768D5F}">
  <ds:schemaRefs/>
</ds:datastoreItem>
</file>

<file path=customXml/itemProps404.xml><?xml version="1.0" encoding="utf-8"?>
<ds:datastoreItem xmlns:ds="http://schemas.openxmlformats.org/officeDocument/2006/customXml" ds:itemID="{5F0C59CF-BAC2-462E-97FC-0651F91BABB4}">
  <ds:schemaRefs/>
</ds:datastoreItem>
</file>

<file path=customXml/itemProps405.xml><?xml version="1.0" encoding="utf-8"?>
<ds:datastoreItem xmlns:ds="http://schemas.openxmlformats.org/officeDocument/2006/customXml" ds:itemID="{F790046E-C0AC-436E-AE4D-4667AA4D289F}">
  <ds:schemaRefs/>
</ds:datastoreItem>
</file>

<file path=customXml/itemProps406.xml><?xml version="1.0" encoding="utf-8"?>
<ds:datastoreItem xmlns:ds="http://schemas.openxmlformats.org/officeDocument/2006/customXml" ds:itemID="{DDA2EC0C-CC4D-464F-B099-398EB4E46E7D}">
  <ds:schemaRefs/>
</ds:datastoreItem>
</file>

<file path=customXml/itemProps407.xml><?xml version="1.0" encoding="utf-8"?>
<ds:datastoreItem xmlns:ds="http://schemas.openxmlformats.org/officeDocument/2006/customXml" ds:itemID="{979D102F-7371-4ECB-ADD6-6989D416D44C}">
  <ds:schemaRefs/>
</ds:datastoreItem>
</file>

<file path=customXml/itemProps408.xml><?xml version="1.0" encoding="utf-8"?>
<ds:datastoreItem xmlns:ds="http://schemas.openxmlformats.org/officeDocument/2006/customXml" ds:itemID="{CA16B49C-41EF-4356-AE18-BE2588E83B56}">
  <ds:schemaRefs/>
</ds:datastoreItem>
</file>

<file path=customXml/itemProps409.xml><?xml version="1.0" encoding="utf-8"?>
<ds:datastoreItem xmlns:ds="http://schemas.openxmlformats.org/officeDocument/2006/customXml" ds:itemID="{DA41D285-0FC9-404D-B19A-E0B9B94D4DEF}">
  <ds:schemaRefs/>
</ds:datastoreItem>
</file>

<file path=customXml/itemProps41.xml><?xml version="1.0" encoding="utf-8"?>
<ds:datastoreItem xmlns:ds="http://schemas.openxmlformats.org/officeDocument/2006/customXml" ds:itemID="{FA462973-1D3B-4FBD-82EB-892369AF0B3A}">
  <ds:schemaRefs/>
</ds:datastoreItem>
</file>

<file path=customXml/itemProps410.xml><?xml version="1.0" encoding="utf-8"?>
<ds:datastoreItem xmlns:ds="http://schemas.openxmlformats.org/officeDocument/2006/customXml" ds:itemID="{6F95559A-4C1E-450E-9F92-63C7331B43AE}">
  <ds:schemaRefs/>
</ds:datastoreItem>
</file>

<file path=customXml/itemProps411.xml><?xml version="1.0" encoding="utf-8"?>
<ds:datastoreItem xmlns:ds="http://schemas.openxmlformats.org/officeDocument/2006/customXml" ds:itemID="{D3D6E527-A93C-4871-B5E9-FB3A1461EAAC}">
  <ds:schemaRefs/>
</ds:datastoreItem>
</file>

<file path=customXml/itemProps412.xml><?xml version="1.0" encoding="utf-8"?>
<ds:datastoreItem xmlns:ds="http://schemas.openxmlformats.org/officeDocument/2006/customXml" ds:itemID="{759E4EEB-0542-4D85-91DA-DAE3E59A1EBC}">
  <ds:schemaRefs/>
</ds:datastoreItem>
</file>

<file path=customXml/itemProps413.xml><?xml version="1.0" encoding="utf-8"?>
<ds:datastoreItem xmlns:ds="http://schemas.openxmlformats.org/officeDocument/2006/customXml" ds:itemID="{DADAD70C-97AD-4E0D-8F77-AF9B96C6FE40}">
  <ds:schemaRefs/>
</ds:datastoreItem>
</file>

<file path=customXml/itemProps414.xml><?xml version="1.0" encoding="utf-8"?>
<ds:datastoreItem xmlns:ds="http://schemas.openxmlformats.org/officeDocument/2006/customXml" ds:itemID="{0ECCEC57-6AFF-4F88-9336-A0007FBE519A}">
  <ds:schemaRefs/>
</ds:datastoreItem>
</file>

<file path=customXml/itemProps415.xml><?xml version="1.0" encoding="utf-8"?>
<ds:datastoreItem xmlns:ds="http://schemas.openxmlformats.org/officeDocument/2006/customXml" ds:itemID="{F373C91C-146A-4A8D-BC91-7151AC1600DC}">
  <ds:schemaRefs/>
</ds:datastoreItem>
</file>

<file path=customXml/itemProps416.xml><?xml version="1.0" encoding="utf-8"?>
<ds:datastoreItem xmlns:ds="http://schemas.openxmlformats.org/officeDocument/2006/customXml" ds:itemID="{8E9D3310-44B3-437C-8297-005AA027A967}">
  <ds:schemaRefs/>
</ds:datastoreItem>
</file>

<file path=customXml/itemProps417.xml><?xml version="1.0" encoding="utf-8"?>
<ds:datastoreItem xmlns:ds="http://schemas.openxmlformats.org/officeDocument/2006/customXml" ds:itemID="{2114644F-67D6-4AFE-AB98-7088DF80D9CB}">
  <ds:schemaRefs/>
</ds:datastoreItem>
</file>

<file path=customXml/itemProps418.xml><?xml version="1.0" encoding="utf-8"?>
<ds:datastoreItem xmlns:ds="http://schemas.openxmlformats.org/officeDocument/2006/customXml" ds:itemID="{32B952E2-146F-42AF-A8E8-240A9A18DD6F}">
  <ds:schemaRefs/>
</ds:datastoreItem>
</file>

<file path=customXml/itemProps419.xml><?xml version="1.0" encoding="utf-8"?>
<ds:datastoreItem xmlns:ds="http://schemas.openxmlformats.org/officeDocument/2006/customXml" ds:itemID="{7001F279-E8B6-4EBD-B565-3367E24A8F90}">
  <ds:schemaRefs/>
</ds:datastoreItem>
</file>

<file path=customXml/itemProps42.xml><?xml version="1.0" encoding="utf-8"?>
<ds:datastoreItem xmlns:ds="http://schemas.openxmlformats.org/officeDocument/2006/customXml" ds:itemID="{1319B6B1-604E-46D6-AF72-716538265F4B}">
  <ds:schemaRefs/>
</ds:datastoreItem>
</file>

<file path=customXml/itemProps420.xml><?xml version="1.0" encoding="utf-8"?>
<ds:datastoreItem xmlns:ds="http://schemas.openxmlformats.org/officeDocument/2006/customXml" ds:itemID="{4433EA10-A4D5-4B1D-BD8E-628F79CC46AA}">
  <ds:schemaRefs/>
</ds:datastoreItem>
</file>

<file path=customXml/itemProps421.xml><?xml version="1.0" encoding="utf-8"?>
<ds:datastoreItem xmlns:ds="http://schemas.openxmlformats.org/officeDocument/2006/customXml" ds:itemID="{032E66F4-F2C3-4FB0-ABEB-4F8520709F3A}">
  <ds:schemaRefs/>
</ds:datastoreItem>
</file>

<file path=customXml/itemProps422.xml><?xml version="1.0" encoding="utf-8"?>
<ds:datastoreItem xmlns:ds="http://schemas.openxmlformats.org/officeDocument/2006/customXml" ds:itemID="{F336C588-FB8E-44B4-8780-6CA717EF7FDE}">
  <ds:schemaRefs/>
</ds:datastoreItem>
</file>

<file path=customXml/itemProps423.xml><?xml version="1.0" encoding="utf-8"?>
<ds:datastoreItem xmlns:ds="http://schemas.openxmlformats.org/officeDocument/2006/customXml" ds:itemID="{BECC8ECE-39BA-4CBB-A0AC-97A6BC9B1862}">
  <ds:schemaRefs/>
</ds:datastoreItem>
</file>

<file path=customXml/itemProps424.xml><?xml version="1.0" encoding="utf-8"?>
<ds:datastoreItem xmlns:ds="http://schemas.openxmlformats.org/officeDocument/2006/customXml" ds:itemID="{D4CEA32F-76F9-4032-B9ED-5CA14AD6C87F}">
  <ds:schemaRefs/>
</ds:datastoreItem>
</file>

<file path=customXml/itemProps425.xml><?xml version="1.0" encoding="utf-8"?>
<ds:datastoreItem xmlns:ds="http://schemas.openxmlformats.org/officeDocument/2006/customXml" ds:itemID="{5022A890-5BF0-457E-8154-E0D7009DBE58}">
  <ds:schemaRefs/>
</ds:datastoreItem>
</file>

<file path=customXml/itemProps426.xml><?xml version="1.0" encoding="utf-8"?>
<ds:datastoreItem xmlns:ds="http://schemas.openxmlformats.org/officeDocument/2006/customXml" ds:itemID="{ED0E5A70-E1F3-4227-93D5-DDF5567E1793}">
  <ds:schemaRefs/>
</ds:datastoreItem>
</file>

<file path=customXml/itemProps427.xml><?xml version="1.0" encoding="utf-8"?>
<ds:datastoreItem xmlns:ds="http://schemas.openxmlformats.org/officeDocument/2006/customXml" ds:itemID="{B49F07FB-C7D7-401F-999A-EE04D62A2219}">
  <ds:schemaRefs/>
</ds:datastoreItem>
</file>

<file path=customXml/itemProps428.xml><?xml version="1.0" encoding="utf-8"?>
<ds:datastoreItem xmlns:ds="http://schemas.openxmlformats.org/officeDocument/2006/customXml" ds:itemID="{5E1B94FD-AE9A-42FE-A6CA-6028D1220CF6}">
  <ds:schemaRefs/>
</ds:datastoreItem>
</file>

<file path=customXml/itemProps429.xml><?xml version="1.0" encoding="utf-8"?>
<ds:datastoreItem xmlns:ds="http://schemas.openxmlformats.org/officeDocument/2006/customXml" ds:itemID="{427DF783-7BDD-451D-B76E-B9F3364FDAB5}">
  <ds:schemaRefs/>
</ds:datastoreItem>
</file>

<file path=customXml/itemProps43.xml><?xml version="1.0" encoding="utf-8"?>
<ds:datastoreItem xmlns:ds="http://schemas.openxmlformats.org/officeDocument/2006/customXml" ds:itemID="{59A95142-F423-43F0-AF2D-563CC44AE8B4}">
  <ds:schemaRefs/>
</ds:datastoreItem>
</file>

<file path=customXml/itemProps430.xml><?xml version="1.0" encoding="utf-8"?>
<ds:datastoreItem xmlns:ds="http://schemas.openxmlformats.org/officeDocument/2006/customXml" ds:itemID="{6CB280E3-359B-4E47-B380-B29716AA413B}">
  <ds:schemaRefs/>
</ds:datastoreItem>
</file>

<file path=customXml/itemProps431.xml><?xml version="1.0" encoding="utf-8"?>
<ds:datastoreItem xmlns:ds="http://schemas.openxmlformats.org/officeDocument/2006/customXml" ds:itemID="{6513B2F5-6537-49CB-8CCB-B3AD0F3D1E93}">
  <ds:schemaRefs/>
</ds:datastoreItem>
</file>

<file path=customXml/itemProps432.xml><?xml version="1.0" encoding="utf-8"?>
<ds:datastoreItem xmlns:ds="http://schemas.openxmlformats.org/officeDocument/2006/customXml" ds:itemID="{126716E5-0CA5-4C1A-906C-600800F94316}">
  <ds:schemaRefs/>
</ds:datastoreItem>
</file>

<file path=customXml/itemProps433.xml><?xml version="1.0" encoding="utf-8"?>
<ds:datastoreItem xmlns:ds="http://schemas.openxmlformats.org/officeDocument/2006/customXml" ds:itemID="{E2656D0B-A209-4BA7-A58D-64672CE571A2}">
  <ds:schemaRefs/>
</ds:datastoreItem>
</file>

<file path=customXml/itemProps434.xml><?xml version="1.0" encoding="utf-8"?>
<ds:datastoreItem xmlns:ds="http://schemas.openxmlformats.org/officeDocument/2006/customXml" ds:itemID="{3FF7A524-04EA-4969-9A1A-C06399439582}">
  <ds:schemaRefs/>
</ds:datastoreItem>
</file>

<file path=customXml/itemProps435.xml><?xml version="1.0" encoding="utf-8"?>
<ds:datastoreItem xmlns:ds="http://schemas.openxmlformats.org/officeDocument/2006/customXml" ds:itemID="{CCD5B5FA-6032-45AF-83A1-66833A1C0154}">
  <ds:schemaRefs/>
</ds:datastoreItem>
</file>

<file path=customXml/itemProps436.xml><?xml version="1.0" encoding="utf-8"?>
<ds:datastoreItem xmlns:ds="http://schemas.openxmlformats.org/officeDocument/2006/customXml" ds:itemID="{4F45BC4B-9EB7-44D4-BC79-809C5F581977}">
  <ds:schemaRefs/>
</ds:datastoreItem>
</file>

<file path=customXml/itemProps437.xml><?xml version="1.0" encoding="utf-8"?>
<ds:datastoreItem xmlns:ds="http://schemas.openxmlformats.org/officeDocument/2006/customXml" ds:itemID="{FD24DBBD-B3C2-4F9D-98DC-B18461627BDF}">
  <ds:schemaRefs/>
</ds:datastoreItem>
</file>

<file path=customXml/itemProps438.xml><?xml version="1.0" encoding="utf-8"?>
<ds:datastoreItem xmlns:ds="http://schemas.openxmlformats.org/officeDocument/2006/customXml" ds:itemID="{47CC024B-9F9C-4A54-9158-53940C01179D}">
  <ds:schemaRefs/>
</ds:datastoreItem>
</file>

<file path=customXml/itemProps439.xml><?xml version="1.0" encoding="utf-8"?>
<ds:datastoreItem xmlns:ds="http://schemas.openxmlformats.org/officeDocument/2006/customXml" ds:itemID="{8F3DC73F-7114-47F0-83E3-5EC190D9C428}">
  <ds:schemaRefs/>
</ds:datastoreItem>
</file>

<file path=customXml/itemProps44.xml><?xml version="1.0" encoding="utf-8"?>
<ds:datastoreItem xmlns:ds="http://schemas.openxmlformats.org/officeDocument/2006/customXml" ds:itemID="{8DBDB4FA-BC3C-4F03-A299-FE0C18FDAEF8}">
  <ds:schemaRefs/>
</ds:datastoreItem>
</file>

<file path=customXml/itemProps440.xml><?xml version="1.0" encoding="utf-8"?>
<ds:datastoreItem xmlns:ds="http://schemas.openxmlformats.org/officeDocument/2006/customXml" ds:itemID="{D62BA781-F614-434F-82B1-460763698297}">
  <ds:schemaRefs/>
</ds:datastoreItem>
</file>

<file path=customXml/itemProps441.xml><?xml version="1.0" encoding="utf-8"?>
<ds:datastoreItem xmlns:ds="http://schemas.openxmlformats.org/officeDocument/2006/customXml" ds:itemID="{6BF82E37-BC89-448F-8CE3-BA3EF6044A4B}">
  <ds:schemaRefs/>
</ds:datastoreItem>
</file>

<file path=customXml/itemProps442.xml><?xml version="1.0" encoding="utf-8"?>
<ds:datastoreItem xmlns:ds="http://schemas.openxmlformats.org/officeDocument/2006/customXml" ds:itemID="{921C4289-8B2C-4F1C-A2D9-CE964129D67A}">
  <ds:schemaRefs/>
</ds:datastoreItem>
</file>

<file path=customXml/itemProps443.xml><?xml version="1.0" encoding="utf-8"?>
<ds:datastoreItem xmlns:ds="http://schemas.openxmlformats.org/officeDocument/2006/customXml" ds:itemID="{DBC58672-00A5-470E-96ED-25F8334F377D}">
  <ds:schemaRefs/>
</ds:datastoreItem>
</file>

<file path=customXml/itemProps444.xml><?xml version="1.0" encoding="utf-8"?>
<ds:datastoreItem xmlns:ds="http://schemas.openxmlformats.org/officeDocument/2006/customXml" ds:itemID="{1D36FE60-2B15-43DA-9C5F-EA54CDF125BE}">
  <ds:schemaRefs/>
</ds:datastoreItem>
</file>

<file path=customXml/itemProps445.xml><?xml version="1.0" encoding="utf-8"?>
<ds:datastoreItem xmlns:ds="http://schemas.openxmlformats.org/officeDocument/2006/customXml" ds:itemID="{E306C3E7-87C3-4731-97EB-CBD8EE16DA38}">
  <ds:schemaRefs/>
</ds:datastoreItem>
</file>

<file path=customXml/itemProps446.xml><?xml version="1.0" encoding="utf-8"?>
<ds:datastoreItem xmlns:ds="http://schemas.openxmlformats.org/officeDocument/2006/customXml" ds:itemID="{649191D9-65E4-4FF3-A562-C5DD1FF42030}">
  <ds:schemaRefs/>
</ds:datastoreItem>
</file>

<file path=customXml/itemProps447.xml><?xml version="1.0" encoding="utf-8"?>
<ds:datastoreItem xmlns:ds="http://schemas.openxmlformats.org/officeDocument/2006/customXml" ds:itemID="{5C75B0C4-2F8E-48C1-81A6-AA3DC910CD67}">
  <ds:schemaRefs/>
</ds:datastoreItem>
</file>

<file path=customXml/itemProps448.xml><?xml version="1.0" encoding="utf-8"?>
<ds:datastoreItem xmlns:ds="http://schemas.openxmlformats.org/officeDocument/2006/customXml" ds:itemID="{D6566242-11DF-46C4-8C32-4874617E70DE}">
  <ds:schemaRefs/>
</ds:datastoreItem>
</file>

<file path=customXml/itemProps449.xml><?xml version="1.0" encoding="utf-8"?>
<ds:datastoreItem xmlns:ds="http://schemas.openxmlformats.org/officeDocument/2006/customXml" ds:itemID="{6019D982-88A6-4085-89A0-C95F3F6013F9}">
  <ds:schemaRefs/>
</ds:datastoreItem>
</file>

<file path=customXml/itemProps45.xml><?xml version="1.0" encoding="utf-8"?>
<ds:datastoreItem xmlns:ds="http://schemas.openxmlformats.org/officeDocument/2006/customXml" ds:itemID="{6D647D52-2D39-44C7-82E6-AC640E069007}">
  <ds:schemaRefs/>
</ds:datastoreItem>
</file>

<file path=customXml/itemProps450.xml><?xml version="1.0" encoding="utf-8"?>
<ds:datastoreItem xmlns:ds="http://schemas.openxmlformats.org/officeDocument/2006/customXml" ds:itemID="{3F19C4BF-DB76-4EAC-8D49-65B865F1DD0C}">
  <ds:schemaRefs/>
</ds:datastoreItem>
</file>

<file path=customXml/itemProps451.xml><?xml version="1.0" encoding="utf-8"?>
<ds:datastoreItem xmlns:ds="http://schemas.openxmlformats.org/officeDocument/2006/customXml" ds:itemID="{AE3917B1-6FB7-4314-BBFB-53AC2F7E5881}">
  <ds:schemaRefs/>
</ds:datastoreItem>
</file>

<file path=customXml/itemProps452.xml><?xml version="1.0" encoding="utf-8"?>
<ds:datastoreItem xmlns:ds="http://schemas.openxmlformats.org/officeDocument/2006/customXml" ds:itemID="{9A75E2AA-9612-4576-8D91-E794C6C265D3}">
  <ds:schemaRefs/>
</ds:datastoreItem>
</file>

<file path=customXml/itemProps453.xml><?xml version="1.0" encoding="utf-8"?>
<ds:datastoreItem xmlns:ds="http://schemas.openxmlformats.org/officeDocument/2006/customXml" ds:itemID="{1C4FDA63-1864-4842-81B2-A3C5DEF1B78E}">
  <ds:schemaRefs/>
</ds:datastoreItem>
</file>

<file path=customXml/itemProps454.xml><?xml version="1.0" encoding="utf-8"?>
<ds:datastoreItem xmlns:ds="http://schemas.openxmlformats.org/officeDocument/2006/customXml" ds:itemID="{3C4C5029-49AF-48C4-8C3B-E81FF542DA28}">
  <ds:schemaRefs/>
</ds:datastoreItem>
</file>

<file path=customXml/itemProps455.xml><?xml version="1.0" encoding="utf-8"?>
<ds:datastoreItem xmlns:ds="http://schemas.openxmlformats.org/officeDocument/2006/customXml" ds:itemID="{34676C86-37B8-4A4F-AF8F-A83F2E99BA3B}">
  <ds:schemaRefs/>
</ds:datastoreItem>
</file>

<file path=customXml/itemProps456.xml><?xml version="1.0" encoding="utf-8"?>
<ds:datastoreItem xmlns:ds="http://schemas.openxmlformats.org/officeDocument/2006/customXml" ds:itemID="{6C3D1D06-B16F-420F-95EF-D5F7302FC204}">
  <ds:schemaRefs/>
</ds:datastoreItem>
</file>

<file path=customXml/itemProps457.xml><?xml version="1.0" encoding="utf-8"?>
<ds:datastoreItem xmlns:ds="http://schemas.openxmlformats.org/officeDocument/2006/customXml" ds:itemID="{FF18C092-526F-4309-A0C7-7FD6611D5A1E}">
  <ds:schemaRefs/>
</ds:datastoreItem>
</file>

<file path=customXml/itemProps458.xml><?xml version="1.0" encoding="utf-8"?>
<ds:datastoreItem xmlns:ds="http://schemas.openxmlformats.org/officeDocument/2006/customXml" ds:itemID="{EEDC0D20-A271-4BCA-99B3-D9B82548EB4A}">
  <ds:schemaRefs/>
</ds:datastoreItem>
</file>

<file path=customXml/itemProps459.xml><?xml version="1.0" encoding="utf-8"?>
<ds:datastoreItem xmlns:ds="http://schemas.openxmlformats.org/officeDocument/2006/customXml" ds:itemID="{A1B8FC58-CBFA-459D-943D-7DED20F85F6D}">
  <ds:schemaRefs/>
</ds:datastoreItem>
</file>

<file path=customXml/itemProps46.xml><?xml version="1.0" encoding="utf-8"?>
<ds:datastoreItem xmlns:ds="http://schemas.openxmlformats.org/officeDocument/2006/customXml" ds:itemID="{3D745195-1B37-4986-B1D6-494E8D03E18D}">
  <ds:schemaRefs/>
</ds:datastoreItem>
</file>

<file path=customXml/itemProps460.xml><?xml version="1.0" encoding="utf-8"?>
<ds:datastoreItem xmlns:ds="http://schemas.openxmlformats.org/officeDocument/2006/customXml" ds:itemID="{A310B468-52BB-44BC-B76F-969D51585558}">
  <ds:schemaRefs/>
</ds:datastoreItem>
</file>

<file path=customXml/itemProps461.xml><?xml version="1.0" encoding="utf-8"?>
<ds:datastoreItem xmlns:ds="http://schemas.openxmlformats.org/officeDocument/2006/customXml" ds:itemID="{059F85CF-AD51-4357-89C8-927A4CC9CB80}">
  <ds:schemaRefs/>
</ds:datastoreItem>
</file>

<file path=customXml/itemProps462.xml><?xml version="1.0" encoding="utf-8"?>
<ds:datastoreItem xmlns:ds="http://schemas.openxmlformats.org/officeDocument/2006/customXml" ds:itemID="{4941C46A-2A48-41B8-93C9-1EF7724D9B92}">
  <ds:schemaRefs/>
</ds:datastoreItem>
</file>

<file path=customXml/itemProps463.xml><?xml version="1.0" encoding="utf-8"?>
<ds:datastoreItem xmlns:ds="http://schemas.openxmlformats.org/officeDocument/2006/customXml" ds:itemID="{43A8FF9D-3DC9-4400-B1DE-4AA8EA3F01ED}">
  <ds:schemaRefs/>
</ds:datastoreItem>
</file>

<file path=customXml/itemProps464.xml><?xml version="1.0" encoding="utf-8"?>
<ds:datastoreItem xmlns:ds="http://schemas.openxmlformats.org/officeDocument/2006/customXml" ds:itemID="{1D50CC99-42BB-4D4E-9808-69253537BE40}">
  <ds:schemaRefs/>
</ds:datastoreItem>
</file>

<file path=customXml/itemProps465.xml><?xml version="1.0" encoding="utf-8"?>
<ds:datastoreItem xmlns:ds="http://schemas.openxmlformats.org/officeDocument/2006/customXml" ds:itemID="{0AAE6E83-660E-4DCF-A03A-6278F0EB0999}">
  <ds:schemaRefs/>
</ds:datastoreItem>
</file>

<file path=customXml/itemProps466.xml><?xml version="1.0" encoding="utf-8"?>
<ds:datastoreItem xmlns:ds="http://schemas.openxmlformats.org/officeDocument/2006/customXml" ds:itemID="{19B8E48A-05BE-40AC-8987-6875A9A7C9E4}">
  <ds:schemaRefs/>
</ds:datastoreItem>
</file>

<file path=customXml/itemProps467.xml><?xml version="1.0" encoding="utf-8"?>
<ds:datastoreItem xmlns:ds="http://schemas.openxmlformats.org/officeDocument/2006/customXml" ds:itemID="{4681DAC0-1C7D-42F8-BBD4-CE337EBCC263}">
  <ds:schemaRefs/>
</ds:datastoreItem>
</file>

<file path=customXml/itemProps468.xml><?xml version="1.0" encoding="utf-8"?>
<ds:datastoreItem xmlns:ds="http://schemas.openxmlformats.org/officeDocument/2006/customXml" ds:itemID="{402A22AE-E811-4EDC-B35F-BFB601A297A5}">
  <ds:schemaRefs/>
</ds:datastoreItem>
</file>

<file path=customXml/itemProps469.xml><?xml version="1.0" encoding="utf-8"?>
<ds:datastoreItem xmlns:ds="http://schemas.openxmlformats.org/officeDocument/2006/customXml" ds:itemID="{8CA53387-FDDF-4A95-B293-11634D96D176}">
  <ds:schemaRefs/>
</ds:datastoreItem>
</file>

<file path=customXml/itemProps47.xml><?xml version="1.0" encoding="utf-8"?>
<ds:datastoreItem xmlns:ds="http://schemas.openxmlformats.org/officeDocument/2006/customXml" ds:itemID="{03747D6A-D1B8-4879-823A-6E3235BF023C}">
  <ds:schemaRefs/>
</ds:datastoreItem>
</file>

<file path=customXml/itemProps470.xml><?xml version="1.0" encoding="utf-8"?>
<ds:datastoreItem xmlns:ds="http://schemas.openxmlformats.org/officeDocument/2006/customXml" ds:itemID="{84A14C72-0FBE-4AC8-B62F-ED0A24E77A9C}">
  <ds:schemaRefs/>
</ds:datastoreItem>
</file>

<file path=customXml/itemProps471.xml><?xml version="1.0" encoding="utf-8"?>
<ds:datastoreItem xmlns:ds="http://schemas.openxmlformats.org/officeDocument/2006/customXml" ds:itemID="{C1D42D1D-521F-4802-A586-21CFD7D3745E}">
  <ds:schemaRefs/>
</ds:datastoreItem>
</file>

<file path=customXml/itemProps472.xml><?xml version="1.0" encoding="utf-8"?>
<ds:datastoreItem xmlns:ds="http://schemas.openxmlformats.org/officeDocument/2006/customXml" ds:itemID="{CCB40F0B-9D6B-4723-A972-F45214B72B97}">
  <ds:schemaRefs/>
</ds:datastoreItem>
</file>

<file path=customXml/itemProps473.xml><?xml version="1.0" encoding="utf-8"?>
<ds:datastoreItem xmlns:ds="http://schemas.openxmlformats.org/officeDocument/2006/customXml" ds:itemID="{25A8ACA7-C5C1-4911-8EB2-055CC5854FD9}">
  <ds:schemaRefs/>
</ds:datastoreItem>
</file>

<file path=customXml/itemProps474.xml><?xml version="1.0" encoding="utf-8"?>
<ds:datastoreItem xmlns:ds="http://schemas.openxmlformats.org/officeDocument/2006/customXml" ds:itemID="{283AB2E8-3C56-4E88-B36F-E4C667D023A5}">
  <ds:schemaRefs/>
</ds:datastoreItem>
</file>

<file path=customXml/itemProps475.xml><?xml version="1.0" encoding="utf-8"?>
<ds:datastoreItem xmlns:ds="http://schemas.openxmlformats.org/officeDocument/2006/customXml" ds:itemID="{1D17C851-D1A9-482B-8E6A-CA8CE97A3A32}">
  <ds:schemaRefs/>
</ds:datastoreItem>
</file>

<file path=customXml/itemProps476.xml><?xml version="1.0" encoding="utf-8"?>
<ds:datastoreItem xmlns:ds="http://schemas.openxmlformats.org/officeDocument/2006/customXml" ds:itemID="{95BD3ED5-1C59-46DC-B3E0-15F91F7A5CCF}">
  <ds:schemaRefs/>
</ds:datastoreItem>
</file>

<file path=customXml/itemProps477.xml><?xml version="1.0" encoding="utf-8"?>
<ds:datastoreItem xmlns:ds="http://schemas.openxmlformats.org/officeDocument/2006/customXml" ds:itemID="{24CF5D83-B1F2-4639-9566-FD6078B28EEE}">
  <ds:schemaRefs/>
</ds:datastoreItem>
</file>

<file path=customXml/itemProps478.xml><?xml version="1.0" encoding="utf-8"?>
<ds:datastoreItem xmlns:ds="http://schemas.openxmlformats.org/officeDocument/2006/customXml" ds:itemID="{FA34D801-E86A-4FCB-BED2-A7284816E4BD}">
  <ds:schemaRefs/>
</ds:datastoreItem>
</file>

<file path=customXml/itemProps479.xml><?xml version="1.0" encoding="utf-8"?>
<ds:datastoreItem xmlns:ds="http://schemas.openxmlformats.org/officeDocument/2006/customXml" ds:itemID="{2260A088-859A-48D9-87A2-B14978C34B9D}">
  <ds:schemaRefs/>
</ds:datastoreItem>
</file>

<file path=customXml/itemProps48.xml><?xml version="1.0" encoding="utf-8"?>
<ds:datastoreItem xmlns:ds="http://schemas.openxmlformats.org/officeDocument/2006/customXml" ds:itemID="{2B630EE9-CCEB-4C03-A982-8AB50F704E65}">
  <ds:schemaRefs/>
</ds:datastoreItem>
</file>

<file path=customXml/itemProps480.xml><?xml version="1.0" encoding="utf-8"?>
<ds:datastoreItem xmlns:ds="http://schemas.openxmlformats.org/officeDocument/2006/customXml" ds:itemID="{9AF43C26-BE9C-49E3-992A-231B6683ADC6}">
  <ds:schemaRefs/>
</ds:datastoreItem>
</file>

<file path=customXml/itemProps481.xml><?xml version="1.0" encoding="utf-8"?>
<ds:datastoreItem xmlns:ds="http://schemas.openxmlformats.org/officeDocument/2006/customXml" ds:itemID="{F5A0F9E0-C538-4976-A376-CE32DB390DC1}">
  <ds:schemaRefs/>
</ds:datastoreItem>
</file>

<file path=customXml/itemProps482.xml><?xml version="1.0" encoding="utf-8"?>
<ds:datastoreItem xmlns:ds="http://schemas.openxmlformats.org/officeDocument/2006/customXml" ds:itemID="{7377B42F-DE07-4BC2-AFF5-A98AA92EA676}">
  <ds:schemaRefs/>
</ds:datastoreItem>
</file>

<file path=customXml/itemProps483.xml><?xml version="1.0" encoding="utf-8"?>
<ds:datastoreItem xmlns:ds="http://schemas.openxmlformats.org/officeDocument/2006/customXml" ds:itemID="{8F4A5811-6949-4025-A3C5-0DE720F363E4}">
  <ds:schemaRefs/>
</ds:datastoreItem>
</file>

<file path=customXml/itemProps484.xml><?xml version="1.0" encoding="utf-8"?>
<ds:datastoreItem xmlns:ds="http://schemas.openxmlformats.org/officeDocument/2006/customXml" ds:itemID="{D43CC358-5476-4566-AF07-C1F99F0F6B6E}">
  <ds:schemaRefs/>
</ds:datastoreItem>
</file>

<file path=customXml/itemProps485.xml><?xml version="1.0" encoding="utf-8"?>
<ds:datastoreItem xmlns:ds="http://schemas.openxmlformats.org/officeDocument/2006/customXml" ds:itemID="{7AB6E865-C935-44B3-B72A-818BCFCD9903}">
  <ds:schemaRefs/>
</ds:datastoreItem>
</file>

<file path=customXml/itemProps486.xml><?xml version="1.0" encoding="utf-8"?>
<ds:datastoreItem xmlns:ds="http://schemas.openxmlformats.org/officeDocument/2006/customXml" ds:itemID="{3AD072D5-5F55-4E2D-9D18-C218041672D9}">
  <ds:schemaRefs/>
</ds:datastoreItem>
</file>

<file path=customXml/itemProps487.xml><?xml version="1.0" encoding="utf-8"?>
<ds:datastoreItem xmlns:ds="http://schemas.openxmlformats.org/officeDocument/2006/customXml" ds:itemID="{F0A4E9EF-9EB8-48EA-ABDF-0DB7C629EB14}">
  <ds:schemaRefs/>
</ds:datastoreItem>
</file>

<file path=customXml/itemProps488.xml><?xml version="1.0" encoding="utf-8"?>
<ds:datastoreItem xmlns:ds="http://schemas.openxmlformats.org/officeDocument/2006/customXml" ds:itemID="{CF8A1AF3-22BF-4AB2-9EBE-D21454E83610}">
  <ds:schemaRefs/>
</ds:datastoreItem>
</file>

<file path=customXml/itemProps489.xml><?xml version="1.0" encoding="utf-8"?>
<ds:datastoreItem xmlns:ds="http://schemas.openxmlformats.org/officeDocument/2006/customXml" ds:itemID="{C3982F08-5AF9-4DF3-8A0C-D2BB884AA10F}">
  <ds:schemaRefs/>
</ds:datastoreItem>
</file>

<file path=customXml/itemProps49.xml><?xml version="1.0" encoding="utf-8"?>
<ds:datastoreItem xmlns:ds="http://schemas.openxmlformats.org/officeDocument/2006/customXml" ds:itemID="{32DA86EE-3B41-4814-9F7F-461DEEC68589}">
  <ds:schemaRefs/>
</ds:datastoreItem>
</file>

<file path=customXml/itemProps490.xml><?xml version="1.0" encoding="utf-8"?>
<ds:datastoreItem xmlns:ds="http://schemas.openxmlformats.org/officeDocument/2006/customXml" ds:itemID="{E2267F75-61E0-4FAD-89B7-B813BCADEE91}">
  <ds:schemaRefs/>
</ds:datastoreItem>
</file>

<file path=customXml/itemProps491.xml><?xml version="1.0" encoding="utf-8"?>
<ds:datastoreItem xmlns:ds="http://schemas.openxmlformats.org/officeDocument/2006/customXml" ds:itemID="{F4A1B5E8-B36C-4CD2-85FD-35ED91F811B3}">
  <ds:schemaRefs/>
</ds:datastoreItem>
</file>

<file path=customXml/itemProps492.xml><?xml version="1.0" encoding="utf-8"?>
<ds:datastoreItem xmlns:ds="http://schemas.openxmlformats.org/officeDocument/2006/customXml" ds:itemID="{680CF81A-A5E0-423F-9670-30F8B0D77E00}">
  <ds:schemaRefs/>
</ds:datastoreItem>
</file>

<file path=customXml/itemProps493.xml><?xml version="1.0" encoding="utf-8"?>
<ds:datastoreItem xmlns:ds="http://schemas.openxmlformats.org/officeDocument/2006/customXml" ds:itemID="{F688A158-025A-4094-A977-C124AD6E4280}">
  <ds:schemaRefs/>
</ds:datastoreItem>
</file>

<file path=customXml/itemProps494.xml><?xml version="1.0" encoding="utf-8"?>
<ds:datastoreItem xmlns:ds="http://schemas.openxmlformats.org/officeDocument/2006/customXml" ds:itemID="{68000429-3CFF-4010-970F-BCF82CA05F0E}">
  <ds:schemaRefs/>
</ds:datastoreItem>
</file>

<file path=customXml/itemProps495.xml><?xml version="1.0" encoding="utf-8"?>
<ds:datastoreItem xmlns:ds="http://schemas.openxmlformats.org/officeDocument/2006/customXml" ds:itemID="{89C2004E-0186-4D04-9CFF-B8D4EF615083}">
  <ds:schemaRefs/>
</ds:datastoreItem>
</file>

<file path=customXml/itemProps496.xml><?xml version="1.0" encoding="utf-8"?>
<ds:datastoreItem xmlns:ds="http://schemas.openxmlformats.org/officeDocument/2006/customXml" ds:itemID="{12EC0316-D284-40E3-94DF-0DC4231F778B}">
  <ds:schemaRefs/>
</ds:datastoreItem>
</file>

<file path=customXml/itemProps497.xml><?xml version="1.0" encoding="utf-8"?>
<ds:datastoreItem xmlns:ds="http://schemas.openxmlformats.org/officeDocument/2006/customXml" ds:itemID="{C275E877-9451-42B2-92C6-7D575C7A0421}">
  <ds:schemaRefs/>
</ds:datastoreItem>
</file>

<file path=customXml/itemProps498.xml><?xml version="1.0" encoding="utf-8"?>
<ds:datastoreItem xmlns:ds="http://schemas.openxmlformats.org/officeDocument/2006/customXml" ds:itemID="{5308B0B0-86D8-416D-AAAB-2B84633A4C9F}">
  <ds:schemaRefs/>
</ds:datastoreItem>
</file>

<file path=customXml/itemProps499.xml><?xml version="1.0" encoding="utf-8"?>
<ds:datastoreItem xmlns:ds="http://schemas.openxmlformats.org/officeDocument/2006/customXml" ds:itemID="{CF9C1439-F992-4F2A-9455-35363AD1ED0E}">
  <ds:schemaRefs/>
</ds:datastoreItem>
</file>

<file path=customXml/itemProps5.xml><?xml version="1.0" encoding="utf-8"?>
<ds:datastoreItem xmlns:ds="http://schemas.openxmlformats.org/officeDocument/2006/customXml" ds:itemID="{D7DA91FF-A182-4A46-81F4-8FFB6068E0D0}">
  <ds:schemaRefs/>
</ds:datastoreItem>
</file>

<file path=customXml/itemProps50.xml><?xml version="1.0" encoding="utf-8"?>
<ds:datastoreItem xmlns:ds="http://schemas.openxmlformats.org/officeDocument/2006/customXml" ds:itemID="{25BA0C02-34DC-4D58-8466-869AB5421351}">
  <ds:schemaRefs/>
</ds:datastoreItem>
</file>

<file path=customXml/itemProps500.xml><?xml version="1.0" encoding="utf-8"?>
<ds:datastoreItem xmlns:ds="http://schemas.openxmlformats.org/officeDocument/2006/customXml" ds:itemID="{7C2048DF-AF0E-437D-9CD2-0E2DED446ACF}">
  <ds:schemaRefs/>
</ds:datastoreItem>
</file>

<file path=customXml/itemProps501.xml><?xml version="1.0" encoding="utf-8"?>
<ds:datastoreItem xmlns:ds="http://schemas.openxmlformats.org/officeDocument/2006/customXml" ds:itemID="{86BED784-0E82-4B00-AF5A-E6AF6992FF54}">
  <ds:schemaRefs/>
</ds:datastoreItem>
</file>

<file path=customXml/itemProps502.xml><?xml version="1.0" encoding="utf-8"?>
<ds:datastoreItem xmlns:ds="http://schemas.openxmlformats.org/officeDocument/2006/customXml" ds:itemID="{651479EB-7079-4DAC-964F-308B9E4C5C9A}">
  <ds:schemaRefs/>
</ds:datastoreItem>
</file>

<file path=customXml/itemProps503.xml><?xml version="1.0" encoding="utf-8"?>
<ds:datastoreItem xmlns:ds="http://schemas.openxmlformats.org/officeDocument/2006/customXml" ds:itemID="{14D0ABEF-0BA7-42B6-92CB-1A55BEB977FC}">
  <ds:schemaRefs/>
</ds:datastoreItem>
</file>

<file path=customXml/itemProps504.xml><?xml version="1.0" encoding="utf-8"?>
<ds:datastoreItem xmlns:ds="http://schemas.openxmlformats.org/officeDocument/2006/customXml" ds:itemID="{CEC4A555-49D4-4982-8B6C-C975D1372429}">
  <ds:schemaRefs/>
</ds:datastoreItem>
</file>

<file path=customXml/itemProps505.xml><?xml version="1.0" encoding="utf-8"?>
<ds:datastoreItem xmlns:ds="http://schemas.openxmlformats.org/officeDocument/2006/customXml" ds:itemID="{AABBB237-AD3D-48FB-B36D-93DEABD94344}">
  <ds:schemaRefs/>
</ds:datastoreItem>
</file>

<file path=customXml/itemProps506.xml><?xml version="1.0" encoding="utf-8"?>
<ds:datastoreItem xmlns:ds="http://schemas.openxmlformats.org/officeDocument/2006/customXml" ds:itemID="{57AE8877-AB25-49B2-A0EE-4C59EE0055D9}">
  <ds:schemaRefs/>
</ds:datastoreItem>
</file>

<file path=customXml/itemProps507.xml><?xml version="1.0" encoding="utf-8"?>
<ds:datastoreItem xmlns:ds="http://schemas.openxmlformats.org/officeDocument/2006/customXml" ds:itemID="{A5D90C1C-E7F8-4122-BD54-94427EDD36D5}">
  <ds:schemaRefs/>
</ds:datastoreItem>
</file>

<file path=customXml/itemProps508.xml><?xml version="1.0" encoding="utf-8"?>
<ds:datastoreItem xmlns:ds="http://schemas.openxmlformats.org/officeDocument/2006/customXml" ds:itemID="{FC6B5113-F25E-408A-9A9F-11DEAEBB87BD}">
  <ds:schemaRefs/>
</ds:datastoreItem>
</file>

<file path=customXml/itemProps509.xml><?xml version="1.0" encoding="utf-8"?>
<ds:datastoreItem xmlns:ds="http://schemas.openxmlformats.org/officeDocument/2006/customXml" ds:itemID="{59A65FAF-6FA0-4379-A1D4-EAE0F9B3AE87}">
  <ds:schemaRefs/>
</ds:datastoreItem>
</file>

<file path=customXml/itemProps51.xml><?xml version="1.0" encoding="utf-8"?>
<ds:datastoreItem xmlns:ds="http://schemas.openxmlformats.org/officeDocument/2006/customXml" ds:itemID="{C6448711-585A-4D72-8D78-4003B16B1967}">
  <ds:schemaRefs/>
</ds:datastoreItem>
</file>

<file path=customXml/itemProps510.xml><?xml version="1.0" encoding="utf-8"?>
<ds:datastoreItem xmlns:ds="http://schemas.openxmlformats.org/officeDocument/2006/customXml" ds:itemID="{E804A7FB-5DD2-4AC1-A5EE-0E18936C61B9}">
  <ds:schemaRefs/>
</ds:datastoreItem>
</file>

<file path=customXml/itemProps511.xml><?xml version="1.0" encoding="utf-8"?>
<ds:datastoreItem xmlns:ds="http://schemas.openxmlformats.org/officeDocument/2006/customXml" ds:itemID="{55656678-E7E7-49FA-88D8-8169DF76DFFF}">
  <ds:schemaRefs/>
</ds:datastoreItem>
</file>

<file path=customXml/itemProps512.xml><?xml version="1.0" encoding="utf-8"?>
<ds:datastoreItem xmlns:ds="http://schemas.openxmlformats.org/officeDocument/2006/customXml" ds:itemID="{2DFA4CE6-2A91-463A-A80D-82F39DEC9FBF}">
  <ds:schemaRefs/>
</ds:datastoreItem>
</file>

<file path=customXml/itemProps513.xml><?xml version="1.0" encoding="utf-8"?>
<ds:datastoreItem xmlns:ds="http://schemas.openxmlformats.org/officeDocument/2006/customXml" ds:itemID="{B9511521-ADB2-41EB-B768-56B8B0DCFFEB}">
  <ds:schemaRefs/>
</ds:datastoreItem>
</file>

<file path=customXml/itemProps514.xml><?xml version="1.0" encoding="utf-8"?>
<ds:datastoreItem xmlns:ds="http://schemas.openxmlformats.org/officeDocument/2006/customXml" ds:itemID="{D2A44847-8594-4757-A757-3F65711A6ACF}">
  <ds:schemaRefs/>
</ds:datastoreItem>
</file>

<file path=customXml/itemProps515.xml><?xml version="1.0" encoding="utf-8"?>
<ds:datastoreItem xmlns:ds="http://schemas.openxmlformats.org/officeDocument/2006/customXml" ds:itemID="{8CADC5B3-B2DC-4C04-8997-F631A417FEF4}">
  <ds:schemaRefs/>
</ds:datastoreItem>
</file>

<file path=customXml/itemProps516.xml><?xml version="1.0" encoding="utf-8"?>
<ds:datastoreItem xmlns:ds="http://schemas.openxmlformats.org/officeDocument/2006/customXml" ds:itemID="{850C09E1-430C-4DF8-90ED-28AC68D710CD}">
  <ds:schemaRefs/>
</ds:datastoreItem>
</file>

<file path=customXml/itemProps517.xml><?xml version="1.0" encoding="utf-8"?>
<ds:datastoreItem xmlns:ds="http://schemas.openxmlformats.org/officeDocument/2006/customXml" ds:itemID="{A60B0F6A-BF6A-4CBF-8D49-1557E5EF8D68}">
  <ds:schemaRefs/>
</ds:datastoreItem>
</file>

<file path=customXml/itemProps518.xml><?xml version="1.0" encoding="utf-8"?>
<ds:datastoreItem xmlns:ds="http://schemas.openxmlformats.org/officeDocument/2006/customXml" ds:itemID="{0A5999EE-5B25-4B9A-8DCD-67A549878F72}">
  <ds:schemaRefs/>
</ds:datastoreItem>
</file>

<file path=customXml/itemProps519.xml><?xml version="1.0" encoding="utf-8"?>
<ds:datastoreItem xmlns:ds="http://schemas.openxmlformats.org/officeDocument/2006/customXml" ds:itemID="{006B0641-3B05-45F8-BA95-183DE93D7716}">
  <ds:schemaRefs/>
</ds:datastoreItem>
</file>

<file path=customXml/itemProps52.xml><?xml version="1.0" encoding="utf-8"?>
<ds:datastoreItem xmlns:ds="http://schemas.openxmlformats.org/officeDocument/2006/customXml" ds:itemID="{613DA879-F9F2-4BB7-A5A3-79641F28CE8A}">
  <ds:schemaRefs/>
</ds:datastoreItem>
</file>

<file path=customXml/itemProps520.xml><?xml version="1.0" encoding="utf-8"?>
<ds:datastoreItem xmlns:ds="http://schemas.openxmlformats.org/officeDocument/2006/customXml" ds:itemID="{61D4ACA9-1F06-458A-A869-FE4CCF107F18}">
  <ds:schemaRefs/>
</ds:datastoreItem>
</file>

<file path=customXml/itemProps521.xml><?xml version="1.0" encoding="utf-8"?>
<ds:datastoreItem xmlns:ds="http://schemas.openxmlformats.org/officeDocument/2006/customXml" ds:itemID="{FE652562-8B34-4B57-96DE-A715A80198C5}">
  <ds:schemaRefs/>
</ds:datastoreItem>
</file>

<file path=customXml/itemProps522.xml><?xml version="1.0" encoding="utf-8"?>
<ds:datastoreItem xmlns:ds="http://schemas.openxmlformats.org/officeDocument/2006/customXml" ds:itemID="{3607748D-E5D0-4598-99C1-0FECB03AEF8B}">
  <ds:schemaRefs/>
</ds:datastoreItem>
</file>

<file path=customXml/itemProps523.xml><?xml version="1.0" encoding="utf-8"?>
<ds:datastoreItem xmlns:ds="http://schemas.openxmlformats.org/officeDocument/2006/customXml" ds:itemID="{2A6C566E-495E-4537-8900-E829BB3D4DA1}">
  <ds:schemaRefs/>
</ds:datastoreItem>
</file>

<file path=customXml/itemProps524.xml><?xml version="1.0" encoding="utf-8"?>
<ds:datastoreItem xmlns:ds="http://schemas.openxmlformats.org/officeDocument/2006/customXml" ds:itemID="{9C75DD03-2D2D-4D34-88CF-E97242D05FEC}">
  <ds:schemaRefs/>
</ds:datastoreItem>
</file>

<file path=customXml/itemProps525.xml><?xml version="1.0" encoding="utf-8"?>
<ds:datastoreItem xmlns:ds="http://schemas.openxmlformats.org/officeDocument/2006/customXml" ds:itemID="{1656CB6A-DBC8-4FCD-A51A-56A782F040BA}">
  <ds:schemaRefs/>
</ds:datastoreItem>
</file>

<file path=customXml/itemProps526.xml><?xml version="1.0" encoding="utf-8"?>
<ds:datastoreItem xmlns:ds="http://schemas.openxmlformats.org/officeDocument/2006/customXml" ds:itemID="{DB68F1AC-254F-4AD9-AB0A-A941D540EF38}">
  <ds:schemaRefs/>
</ds:datastoreItem>
</file>

<file path=customXml/itemProps527.xml><?xml version="1.0" encoding="utf-8"?>
<ds:datastoreItem xmlns:ds="http://schemas.openxmlformats.org/officeDocument/2006/customXml" ds:itemID="{4731151B-BE72-495A-9285-11D5F0852178}">
  <ds:schemaRefs/>
</ds:datastoreItem>
</file>

<file path=customXml/itemProps528.xml><?xml version="1.0" encoding="utf-8"?>
<ds:datastoreItem xmlns:ds="http://schemas.openxmlformats.org/officeDocument/2006/customXml" ds:itemID="{DEA5AF11-57ED-478C-AC2A-6EFF10779E6E}">
  <ds:schemaRefs/>
</ds:datastoreItem>
</file>

<file path=customXml/itemProps529.xml><?xml version="1.0" encoding="utf-8"?>
<ds:datastoreItem xmlns:ds="http://schemas.openxmlformats.org/officeDocument/2006/customXml" ds:itemID="{A1D71B98-2FD0-492A-914F-565872513974}">
  <ds:schemaRefs/>
</ds:datastoreItem>
</file>

<file path=customXml/itemProps53.xml><?xml version="1.0" encoding="utf-8"?>
<ds:datastoreItem xmlns:ds="http://schemas.openxmlformats.org/officeDocument/2006/customXml" ds:itemID="{D633CE6B-8EAB-4466-AF22-396A6E2FEB15}">
  <ds:schemaRefs/>
</ds:datastoreItem>
</file>

<file path=customXml/itemProps530.xml><?xml version="1.0" encoding="utf-8"?>
<ds:datastoreItem xmlns:ds="http://schemas.openxmlformats.org/officeDocument/2006/customXml" ds:itemID="{C0445D0E-A7E2-48BF-976E-C190D33FD28D}">
  <ds:schemaRefs/>
</ds:datastoreItem>
</file>

<file path=customXml/itemProps531.xml><?xml version="1.0" encoding="utf-8"?>
<ds:datastoreItem xmlns:ds="http://schemas.openxmlformats.org/officeDocument/2006/customXml" ds:itemID="{7CDF63F1-B353-4A14-87DD-3BCAA87A1A3E}">
  <ds:schemaRefs/>
</ds:datastoreItem>
</file>

<file path=customXml/itemProps532.xml><?xml version="1.0" encoding="utf-8"?>
<ds:datastoreItem xmlns:ds="http://schemas.openxmlformats.org/officeDocument/2006/customXml" ds:itemID="{EF927F10-ECB8-48D9-BF5D-56B8F5958072}">
  <ds:schemaRefs/>
</ds:datastoreItem>
</file>

<file path=customXml/itemProps533.xml><?xml version="1.0" encoding="utf-8"?>
<ds:datastoreItem xmlns:ds="http://schemas.openxmlformats.org/officeDocument/2006/customXml" ds:itemID="{B172744D-9EF2-4E6A-8787-A285C2EAA18A}">
  <ds:schemaRefs/>
</ds:datastoreItem>
</file>

<file path=customXml/itemProps534.xml><?xml version="1.0" encoding="utf-8"?>
<ds:datastoreItem xmlns:ds="http://schemas.openxmlformats.org/officeDocument/2006/customXml" ds:itemID="{A1715A7D-A232-4E62-8A14-A981981796EB}">
  <ds:schemaRefs/>
</ds:datastoreItem>
</file>

<file path=customXml/itemProps535.xml><?xml version="1.0" encoding="utf-8"?>
<ds:datastoreItem xmlns:ds="http://schemas.openxmlformats.org/officeDocument/2006/customXml" ds:itemID="{D019587E-14DC-49DC-A88B-4387053D54D8}">
  <ds:schemaRefs/>
</ds:datastoreItem>
</file>

<file path=customXml/itemProps536.xml><?xml version="1.0" encoding="utf-8"?>
<ds:datastoreItem xmlns:ds="http://schemas.openxmlformats.org/officeDocument/2006/customXml" ds:itemID="{629581FA-41BF-4B24-98FD-9BF8EB9C4B7C}">
  <ds:schemaRefs/>
</ds:datastoreItem>
</file>

<file path=customXml/itemProps537.xml><?xml version="1.0" encoding="utf-8"?>
<ds:datastoreItem xmlns:ds="http://schemas.openxmlformats.org/officeDocument/2006/customXml" ds:itemID="{BB8EBD03-C108-4BC3-AF2F-17BF8E807647}">
  <ds:schemaRefs/>
</ds:datastoreItem>
</file>

<file path=customXml/itemProps538.xml><?xml version="1.0" encoding="utf-8"?>
<ds:datastoreItem xmlns:ds="http://schemas.openxmlformats.org/officeDocument/2006/customXml" ds:itemID="{BA0C6476-4358-442D-A258-8492EE0D45CB}">
  <ds:schemaRefs/>
</ds:datastoreItem>
</file>

<file path=customXml/itemProps539.xml><?xml version="1.0" encoding="utf-8"?>
<ds:datastoreItem xmlns:ds="http://schemas.openxmlformats.org/officeDocument/2006/customXml" ds:itemID="{63246E44-FE9C-4052-9CA0-9E720C2A61B1}">
  <ds:schemaRefs/>
</ds:datastoreItem>
</file>

<file path=customXml/itemProps54.xml><?xml version="1.0" encoding="utf-8"?>
<ds:datastoreItem xmlns:ds="http://schemas.openxmlformats.org/officeDocument/2006/customXml" ds:itemID="{02853D6D-C30F-41AE-A783-B35000F450B3}">
  <ds:schemaRefs/>
</ds:datastoreItem>
</file>

<file path=customXml/itemProps540.xml><?xml version="1.0" encoding="utf-8"?>
<ds:datastoreItem xmlns:ds="http://schemas.openxmlformats.org/officeDocument/2006/customXml" ds:itemID="{8B7CC469-EEEA-4B6B-BC24-E9259B84961B}">
  <ds:schemaRefs/>
</ds:datastoreItem>
</file>

<file path=customXml/itemProps541.xml><?xml version="1.0" encoding="utf-8"?>
<ds:datastoreItem xmlns:ds="http://schemas.openxmlformats.org/officeDocument/2006/customXml" ds:itemID="{65803597-F2FA-4966-87FE-553ED5D1D35B}">
  <ds:schemaRefs/>
</ds:datastoreItem>
</file>

<file path=customXml/itemProps542.xml><?xml version="1.0" encoding="utf-8"?>
<ds:datastoreItem xmlns:ds="http://schemas.openxmlformats.org/officeDocument/2006/customXml" ds:itemID="{9614A6A5-51E1-41C5-B4D1-C5485540C328}">
  <ds:schemaRefs/>
</ds:datastoreItem>
</file>

<file path=customXml/itemProps543.xml><?xml version="1.0" encoding="utf-8"?>
<ds:datastoreItem xmlns:ds="http://schemas.openxmlformats.org/officeDocument/2006/customXml" ds:itemID="{BF86C82C-058E-4B69-986F-FCE5F7B717EB}">
  <ds:schemaRefs/>
</ds:datastoreItem>
</file>

<file path=customXml/itemProps544.xml><?xml version="1.0" encoding="utf-8"?>
<ds:datastoreItem xmlns:ds="http://schemas.openxmlformats.org/officeDocument/2006/customXml" ds:itemID="{BE8B787C-3984-4783-9AEE-DD7CB048EB5F}">
  <ds:schemaRefs/>
</ds:datastoreItem>
</file>

<file path=customXml/itemProps545.xml><?xml version="1.0" encoding="utf-8"?>
<ds:datastoreItem xmlns:ds="http://schemas.openxmlformats.org/officeDocument/2006/customXml" ds:itemID="{5C548BBC-7C57-4981-ADDC-612C545D562D}">
  <ds:schemaRefs/>
</ds:datastoreItem>
</file>

<file path=customXml/itemProps546.xml><?xml version="1.0" encoding="utf-8"?>
<ds:datastoreItem xmlns:ds="http://schemas.openxmlformats.org/officeDocument/2006/customXml" ds:itemID="{A712B3F6-404C-4EF8-9B2F-855CB7112B10}">
  <ds:schemaRefs/>
</ds:datastoreItem>
</file>

<file path=customXml/itemProps547.xml><?xml version="1.0" encoding="utf-8"?>
<ds:datastoreItem xmlns:ds="http://schemas.openxmlformats.org/officeDocument/2006/customXml" ds:itemID="{C8F6E601-AB3B-40FE-A5F6-02563F39326A}">
  <ds:schemaRefs/>
</ds:datastoreItem>
</file>

<file path=customXml/itemProps548.xml><?xml version="1.0" encoding="utf-8"?>
<ds:datastoreItem xmlns:ds="http://schemas.openxmlformats.org/officeDocument/2006/customXml" ds:itemID="{237C060F-30A3-48CB-BAE1-526426E500F0}">
  <ds:schemaRefs/>
</ds:datastoreItem>
</file>

<file path=customXml/itemProps549.xml><?xml version="1.0" encoding="utf-8"?>
<ds:datastoreItem xmlns:ds="http://schemas.openxmlformats.org/officeDocument/2006/customXml" ds:itemID="{7E926AA5-3AC4-4FC8-B895-70F358BB4329}">
  <ds:schemaRefs/>
</ds:datastoreItem>
</file>

<file path=customXml/itemProps55.xml><?xml version="1.0" encoding="utf-8"?>
<ds:datastoreItem xmlns:ds="http://schemas.openxmlformats.org/officeDocument/2006/customXml" ds:itemID="{22587F68-EC45-4666-8CBB-11B49625DAF2}">
  <ds:schemaRefs/>
</ds:datastoreItem>
</file>

<file path=customXml/itemProps550.xml><?xml version="1.0" encoding="utf-8"?>
<ds:datastoreItem xmlns:ds="http://schemas.openxmlformats.org/officeDocument/2006/customXml" ds:itemID="{E9CAC0A3-2002-486C-83D8-E9B9C891101F}">
  <ds:schemaRefs/>
</ds:datastoreItem>
</file>

<file path=customXml/itemProps551.xml><?xml version="1.0" encoding="utf-8"?>
<ds:datastoreItem xmlns:ds="http://schemas.openxmlformats.org/officeDocument/2006/customXml" ds:itemID="{915059BC-5859-46A7-86BE-4B2A88EE59E0}">
  <ds:schemaRefs/>
</ds:datastoreItem>
</file>

<file path=customXml/itemProps552.xml><?xml version="1.0" encoding="utf-8"?>
<ds:datastoreItem xmlns:ds="http://schemas.openxmlformats.org/officeDocument/2006/customXml" ds:itemID="{930AE120-54EB-4C94-8C5E-DB87E3A7E2B2}">
  <ds:schemaRefs/>
</ds:datastoreItem>
</file>

<file path=customXml/itemProps553.xml><?xml version="1.0" encoding="utf-8"?>
<ds:datastoreItem xmlns:ds="http://schemas.openxmlformats.org/officeDocument/2006/customXml" ds:itemID="{DA4B4E74-C993-483B-B5AC-47D2CBC54739}">
  <ds:schemaRefs/>
</ds:datastoreItem>
</file>

<file path=customXml/itemProps554.xml><?xml version="1.0" encoding="utf-8"?>
<ds:datastoreItem xmlns:ds="http://schemas.openxmlformats.org/officeDocument/2006/customXml" ds:itemID="{E8FBC5A0-32B0-4C71-8708-A0918868CF98}">
  <ds:schemaRefs/>
</ds:datastoreItem>
</file>

<file path=customXml/itemProps555.xml><?xml version="1.0" encoding="utf-8"?>
<ds:datastoreItem xmlns:ds="http://schemas.openxmlformats.org/officeDocument/2006/customXml" ds:itemID="{33CC4494-67E3-4A61-B24C-6572FBB2E4B6}">
  <ds:schemaRefs/>
</ds:datastoreItem>
</file>

<file path=customXml/itemProps556.xml><?xml version="1.0" encoding="utf-8"?>
<ds:datastoreItem xmlns:ds="http://schemas.openxmlformats.org/officeDocument/2006/customXml" ds:itemID="{FDB87D7D-AFDA-4D49-AA74-AD03E86F2C4D}">
  <ds:schemaRefs/>
</ds:datastoreItem>
</file>

<file path=customXml/itemProps557.xml><?xml version="1.0" encoding="utf-8"?>
<ds:datastoreItem xmlns:ds="http://schemas.openxmlformats.org/officeDocument/2006/customXml" ds:itemID="{F4ADE139-20FE-4AFF-B8FF-8F653970B9B2}">
  <ds:schemaRefs/>
</ds:datastoreItem>
</file>

<file path=customXml/itemProps558.xml><?xml version="1.0" encoding="utf-8"?>
<ds:datastoreItem xmlns:ds="http://schemas.openxmlformats.org/officeDocument/2006/customXml" ds:itemID="{F351C781-7A68-4D9E-8294-B8DC17855DF6}">
  <ds:schemaRefs/>
</ds:datastoreItem>
</file>

<file path=customXml/itemProps559.xml><?xml version="1.0" encoding="utf-8"?>
<ds:datastoreItem xmlns:ds="http://schemas.openxmlformats.org/officeDocument/2006/customXml" ds:itemID="{72B6BC71-8336-42F1-B6D7-82095D11AC65}">
  <ds:schemaRefs/>
</ds:datastoreItem>
</file>

<file path=customXml/itemProps56.xml><?xml version="1.0" encoding="utf-8"?>
<ds:datastoreItem xmlns:ds="http://schemas.openxmlformats.org/officeDocument/2006/customXml" ds:itemID="{1AC92723-2962-408A-9E15-779C98D64938}">
  <ds:schemaRefs/>
</ds:datastoreItem>
</file>

<file path=customXml/itemProps560.xml><?xml version="1.0" encoding="utf-8"?>
<ds:datastoreItem xmlns:ds="http://schemas.openxmlformats.org/officeDocument/2006/customXml" ds:itemID="{079DE8E3-0D8D-477D-B6FD-1B7CCDC013CD}">
  <ds:schemaRefs/>
</ds:datastoreItem>
</file>

<file path=customXml/itemProps561.xml><?xml version="1.0" encoding="utf-8"?>
<ds:datastoreItem xmlns:ds="http://schemas.openxmlformats.org/officeDocument/2006/customXml" ds:itemID="{EC6CCB2C-2346-4A52-95BB-59F6290DC4E1}">
  <ds:schemaRefs/>
</ds:datastoreItem>
</file>

<file path=customXml/itemProps562.xml><?xml version="1.0" encoding="utf-8"?>
<ds:datastoreItem xmlns:ds="http://schemas.openxmlformats.org/officeDocument/2006/customXml" ds:itemID="{D6EE65C3-D035-42B3-8C87-6B23A341AF9C}">
  <ds:schemaRefs/>
</ds:datastoreItem>
</file>

<file path=customXml/itemProps563.xml><?xml version="1.0" encoding="utf-8"?>
<ds:datastoreItem xmlns:ds="http://schemas.openxmlformats.org/officeDocument/2006/customXml" ds:itemID="{500462CC-26D4-44E7-9D66-8F32756E5747}">
  <ds:schemaRefs/>
</ds:datastoreItem>
</file>

<file path=customXml/itemProps564.xml><?xml version="1.0" encoding="utf-8"?>
<ds:datastoreItem xmlns:ds="http://schemas.openxmlformats.org/officeDocument/2006/customXml" ds:itemID="{9F51F309-7C89-4CB6-B84C-78FC1EAF680A}">
  <ds:schemaRefs/>
</ds:datastoreItem>
</file>

<file path=customXml/itemProps565.xml><?xml version="1.0" encoding="utf-8"?>
<ds:datastoreItem xmlns:ds="http://schemas.openxmlformats.org/officeDocument/2006/customXml" ds:itemID="{0D4EAFD6-712E-4534-9D41-7AB0382BF852}">
  <ds:schemaRefs/>
</ds:datastoreItem>
</file>

<file path=customXml/itemProps566.xml><?xml version="1.0" encoding="utf-8"?>
<ds:datastoreItem xmlns:ds="http://schemas.openxmlformats.org/officeDocument/2006/customXml" ds:itemID="{BC269EF5-E039-4C34-926F-CD7DB0806ABC}">
  <ds:schemaRefs/>
</ds:datastoreItem>
</file>

<file path=customXml/itemProps567.xml><?xml version="1.0" encoding="utf-8"?>
<ds:datastoreItem xmlns:ds="http://schemas.openxmlformats.org/officeDocument/2006/customXml" ds:itemID="{276BA44D-9F08-47EB-8D9E-60A9DD85F64B}">
  <ds:schemaRefs/>
</ds:datastoreItem>
</file>

<file path=customXml/itemProps568.xml><?xml version="1.0" encoding="utf-8"?>
<ds:datastoreItem xmlns:ds="http://schemas.openxmlformats.org/officeDocument/2006/customXml" ds:itemID="{A6BC1772-8E0F-494A-A3B8-CE6A503A48A8}">
  <ds:schemaRefs/>
</ds:datastoreItem>
</file>

<file path=customXml/itemProps569.xml><?xml version="1.0" encoding="utf-8"?>
<ds:datastoreItem xmlns:ds="http://schemas.openxmlformats.org/officeDocument/2006/customXml" ds:itemID="{01A2628C-B18F-40A1-AD88-695299F67A99}">
  <ds:schemaRefs/>
</ds:datastoreItem>
</file>

<file path=customXml/itemProps57.xml><?xml version="1.0" encoding="utf-8"?>
<ds:datastoreItem xmlns:ds="http://schemas.openxmlformats.org/officeDocument/2006/customXml" ds:itemID="{72C8B642-0601-455A-AE25-3A949C3FA125}">
  <ds:schemaRefs/>
</ds:datastoreItem>
</file>

<file path=customXml/itemProps570.xml><?xml version="1.0" encoding="utf-8"?>
<ds:datastoreItem xmlns:ds="http://schemas.openxmlformats.org/officeDocument/2006/customXml" ds:itemID="{6425AB82-727E-4D25-AA6C-05875013343D}">
  <ds:schemaRefs/>
</ds:datastoreItem>
</file>

<file path=customXml/itemProps571.xml><?xml version="1.0" encoding="utf-8"?>
<ds:datastoreItem xmlns:ds="http://schemas.openxmlformats.org/officeDocument/2006/customXml" ds:itemID="{528FD40A-4E94-4B2A-BEFE-1AB5D674D1B2}">
  <ds:schemaRefs/>
</ds:datastoreItem>
</file>

<file path=customXml/itemProps572.xml><?xml version="1.0" encoding="utf-8"?>
<ds:datastoreItem xmlns:ds="http://schemas.openxmlformats.org/officeDocument/2006/customXml" ds:itemID="{4E52F6C2-AC80-4E91-81F6-AD7AB77EA65D}">
  <ds:schemaRefs/>
</ds:datastoreItem>
</file>

<file path=customXml/itemProps573.xml><?xml version="1.0" encoding="utf-8"?>
<ds:datastoreItem xmlns:ds="http://schemas.openxmlformats.org/officeDocument/2006/customXml" ds:itemID="{6BD90B66-B427-4CE4-A4C9-2F47FD0CACF7}">
  <ds:schemaRefs/>
</ds:datastoreItem>
</file>

<file path=customXml/itemProps574.xml><?xml version="1.0" encoding="utf-8"?>
<ds:datastoreItem xmlns:ds="http://schemas.openxmlformats.org/officeDocument/2006/customXml" ds:itemID="{B6F3FA6B-132A-410A-8A54-B3FC4C0E8E09}">
  <ds:schemaRefs/>
</ds:datastoreItem>
</file>

<file path=customXml/itemProps575.xml><?xml version="1.0" encoding="utf-8"?>
<ds:datastoreItem xmlns:ds="http://schemas.openxmlformats.org/officeDocument/2006/customXml" ds:itemID="{3BF40236-8F1F-4A38-9C32-5180EA8673E6}">
  <ds:schemaRefs/>
</ds:datastoreItem>
</file>

<file path=customXml/itemProps576.xml><?xml version="1.0" encoding="utf-8"?>
<ds:datastoreItem xmlns:ds="http://schemas.openxmlformats.org/officeDocument/2006/customXml" ds:itemID="{117FD64D-7055-47BD-85C1-E43F411A6AF8}">
  <ds:schemaRefs/>
</ds:datastoreItem>
</file>

<file path=customXml/itemProps577.xml><?xml version="1.0" encoding="utf-8"?>
<ds:datastoreItem xmlns:ds="http://schemas.openxmlformats.org/officeDocument/2006/customXml" ds:itemID="{653D46F7-EF56-4DBB-942C-DA5E258B1C1D}">
  <ds:schemaRefs/>
</ds:datastoreItem>
</file>

<file path=customXml/itemProps578.xml><?xml version="1.0" encoding="utf-8"?>
<ds:datastoreItem xmlns:ds="http://schemas.openxmlformats.org/officeDocument/2006/customXml" ds:itemID="{F94BD949-8FC3-4C91-9C38-61B40456EBDA}">
  <ds:schemaRefs/>
</ds:datastoreItem>
</file>

<file path=customXml/itemProps579.xml><?xml version="1.0" encoding="utf-8"?>
<ds:datastoreItem xmlns:ds="http://schemas.openxmlformats.org/officeDocument/2006/customXml" ds:itemID="{36E7EAF4-F4D4-4DF3-80E4-76C8201E8C13}">
  <ds:schemaRefs/>
</ds:datastoreItem>
</file>

<file path=customXml/itemProps58.xml><?xml version="1.0" encoding="utf-8"?>
<ds:datastoreItem xmlns:ds="http://schemas.openxmlformats.org/officeDocument/2006/customXml" ds:itemID="{B2C9A825-92A7-4E18-B909-9D7D7ECABEB4}">
  <ds:schemaRefs/>
</ds:datastoreItem>
</file>

<file path=customXml/itemProps580.xml><?xml version="1.0" encoding="utf-8"?>
<ds:datastoreItem xmlns:ds="http://schemas.openxmlformats.org/officeDocument/2006/customXml" ds:itemID="{1AEBC713-052F-4164-9E63-8E8117B00730}">
  <ds:schemaRefs/>
</ds:datastoreItem>
</file>

<file path=customXml/itemProps581.xml><?xml version="1.0" encoding="utf-8"?>
<ds:datastoreItem xmlns:ds="http://schemas.openxmlformats.org/officeDocument/2006/customXml" ds:itemID="{23450F7D-19CC-410C-9019-D2E3AD1B4E7C}">
  <ds:schemaRefs/>
</ds:datastoreItem>
</file>

<file path=customXml/itemProps582.xml><?xml version="1.0" encoding="utf-8"?>
<ds:datastoreItem xmlns:ds="http://schemas.openxmlformats.org/officeDocument/2006/customXml" ds:itemID="{F4BC2EE5-AB64-42E1-AC06-CA46BCB5E69B}">
  <ds:schemaRefs/>
</ds:datastoreItem>
</file>

<file path=customXml/itemProps583.xml><?xml version="1.0" encoding="utf-8"?>
<ds:datastoreItem xmlns:ds="http://schemas.openxmlformats.org/officeDocument/2006/customXml" ds:itemID="{B27DAA80-FB76-47AB-913F-D124CEF0B37B}">
  <ds:schemaRefs/>
</ds:datastoreItem>
</file>

<file path=customXml/itemProps584.xml><?xml version="1.0" encoding="utf-8"?>
<ds:datastoreItem xmlns:ds="http://schemas.openxmlformats.org/officeDocument/2006/customXml" ds:itemID="{AD2AD9A0-8208-46DF-9043-45814014C5FE}">
  <ds:schemaRefs/>
</ds:datastoreItem>
</file>

<file path=customXml/itemProps585.xml><?xml version="1.0" encoding="utf-8"?>
<ds:datastoreItem xmlns:ds="http://schemas.openxmlformats.org/officeDocument/2006/customXml" ds:itemID="{51A4AD4B-951C-4323-A72D-EE45A958AD27}">
  <ds:schemaRefs/>
</ds:datastoreItem>
</file>

<file path=customXml/itemProps586.xml><?xml version="1.0" encoding="utf-8"?>
<ds:datastoreItem xmlns:ds="http://schemas.openxmlformats.org/officeDocument/2006/customXml" ds:itemID="{0599EACA-A501-4F76-B0A4-88EC4C1E1D15}">
  <ds:schemaRefs/>
</ds:datastoreItem>
</file>

<file path=customXml/itemProps587.xml><?xml version="1.0" encoding="utf-8"?>
<ds:datastoreItem xmlns:ds="http://schemas.openxmlformats.org/officeDocument/2006/customXml" ds:itemID="{F97CF4F9-57C8-476B-A163-79114C01C82F}">
  <ds:schemaRefs/>
</ds:datastoreItem>
</file>

<file path=customXml/itemProps588.xml><?xml version="1.0" encoding="utf-8"?>
<ds:datastoreItem xmlns:ds="http://schemas.openxmlformats.org/officeDocument/2006/customXml" ds:itemID="{7C4C9CF5-E192-483F-B37A-6B2FA4434469}">
  <ds:schemaRefs/>
</ds:datastoreItem>
</file>

<file path=customXml/itemProps589.xml><?xml version="1.0" encoding="utf-8"?>
<ds:datastoreItem xmlns:ds="http://schemas.openxmlformats.org/officeDocument/2006/customXml" ds:itemID="{1A0D129D-6F29-4B9C-8ADF-E385C4F0834B}">
  <ds:schemaRefs/>
</ds:datastoreItem>
</file>

<file path=customXml/itemProps59.xml><?xml version="1.0" encoding="utf-8"?>
<ds:datastoreItem xmlns:ds="http://schemas.openxmlformats.org/officeDocument/2006/customXml" ds:itemID="{29FCA9B4-FAE2-471A-BB69-ADC122E12D4D}">
  <ds:schemaRefs/>
</ds:datastoreItem>
</file>

<file path=customXml/itemProps590.xml><?xml version="1.0" encoding="utf-8"?>
<ds:datastoreItem xmlns:ds="http://schemas.openxmlformats.org/officeDocument/2006/customXml" ds:itemID="{EB2954EB-B2A9-437C-B6BA-D52C0E8E7F53}">
  <ds:schemaRefs/>
</ds:datastoreItem>
</file>

<file path=customXml/itemProps591.xml><?xml version="1.0" encoding="utf-8"?>
<ds:datastoreItem xmlns:ds="http://schemas.openxmlformats.org/officeDocument/2006/customXml" ds:itemID="{B354CBFE-AC65-40B9-B63A-ED2CBF3F169E}">
  <ds:schemaRefs/>
</ds:datastoreItem>
</file>

<file path=customXml/itemProps592.xml><?xml version="1.0" encoding="utf-8"?>
<ds:datastoreItem xmlns:ds="http://schemas.openxmlformats.org/officeDocument/2006/customXml" ds:itemID="{65B969D8-C802-47E1-92DC-B4A65AEA77F2}">
  <ds:schemaRefs/>
</ds:datastoreItem>
</file>

<file path=customXml/itemProps593.xml><?xml version="1.0" encoding="utf-8"?>
<ds:datastoreItem xmlns:ds="http://schemas.openxmlformats.org/officeDocument/2006/customXml" ds:itemID="{4D40BFF2-7CF9-4E98-A305-EB0B2233EBA6}">
  <ds:schemaRefs/>
</ds:datastoreItem>
</file>

<file path=customXml/itemProps594.xml><?xml version="1.0" encoding="utf-8"?>
<ds:datastoreItem xmlns:ds="http://schemas.openxmlformats.org/officeDocument/2006/customXml" ds:itemID="{47F0BD6F-F900-4573-A6E2-E736FE707781}">
  <ds:schemaRefs/>
</ds:datastoreItem>
</file>

<file path=customXml/itemProps595.xml><?xml version="1.0" encoding="utf-8"?>
<ds:datastoreItem xmlns:ds="http://schemas.openxmlformats.org/officeDocument/2006/customXml" ds:itemID="{AB71CF54-7F13-423C-86D0-89713A12045F}">
  <ds:schemaRefs/>
</ds:datastoreItem>
</file>

<file path=customXml/itemProps596.xml><?xml version="1.0" encoding="utf-8"?>
<ds:datastoreItem xmlns:ds="http://schemas.openxmlformats.org/officeDocument/2006/customXml" ds:itemID="{6BB7A9E6-2806-45E9-8899-946DA9FB7FE4}">
  <ds:schemaRefs/>
</ds:datastoreItem>
</file>

<file path=customXml/itemProps597.xml><?xml version="1.0" encoding="utf-8"?>
<ds:datastoreItem xmlns:ds="http://schemas.openxmlformats.org/officeDocument/2006/customXml" ds:itemID="{878EC153-6082-4972-9778-98A117AD6D8D}">
  <ds:schemaRefs/>
</ds:datastoreItem>
</file>

<file path=customXml/itemProps598.xml><?xml version="1.0" encoding="utf-8"?>
<ds:datastoreItem xmlns:ds="http://schemas.openxmlformats.org/officeDocument/2006/customXml" ds:itemID="{CA85BA4F-46DF-41A5-9811-4B564CC671AE}">
  <ds:schemaRefs/>
</ds:datastoreItem>
</file>

<file path=customXml/itemProps599.xml><?xml version="1.0" encoding="utf-8"?>
<ds:datastoreItem xmlns:ds="http://schemas.openxmlformats.org/officeDocument/2006/customXml" ds:itemID="{1D39E8B6-67E7-4084-8F51-0053EB863805}">
  <ds:schemaRefs/>
</ds:datastoreItem>
</file>

<file path=customXml/itemProps6.xml><?xml version="1.0" encoding="utf-8"?>
<ds:datastoreItem xmlns:ds="http://schemas.openxmlformats.org/officeDocument/2006/customXml" ds:itemID="{CE5FBFFC-2DB7-4337-B74F-FB438077EAAE}">
  <ds:schemaRefs/>
</ds:datastoreItem>
</file>

<file path=customXml/itemProps60.xml><?xml version="1.0" encoding="utf-8"?>
<ds:datastoreItem xmlns:ds="http://schemas.openxmlformats.org/officeDocument/2006/customXml" ds:itemID="{0C90963C-14EC-4D7F-8288-14709C1A5566}">
  <ds:schemaRefs/>
</ds:datastoreItem>
</file>

<file path=customXml/itemProps600.xml><?xml version="1.0" encoding="utf-8"?>
<ds:datastoreItem xmlns:ds="http://schemas.openxmlformats.org/officeDocument/2006/customXml" ds:itemID="{1E9F81E1-207D-42F2-8432-EB6F9ED728FF}">
  <ds:schemaRefs/>
</ds:datastoreItem>
</file>

<file path=customXml/itemProps601.xml><?xml version="1.0" encoding="utf-8"?>
<ds:datastoreItem xmlns:ds="http://schemas.openxmlformats.org/officeDocument/2006/customXml" ds:itemID="{E91517A1-30EB-4865-95C1-98C21DDC7622}">
  <ds:schemaRefs/>
</ds:datastoreItem>
</file>

<file path=customXml/itemProps602.xml><?xml version="1.0" encoding="utf-8"?>
<ds:datastoreItem xmlns:ds="http://schemas.openxmlformats.org/officeDocument/2006/customXml" ds:itemID="{0B583F1F-2BF7-4FDC-95FA-6387A19E7344}">
  <ds:schemaRefs/>
</ds:datastoreItem>
</file>

<file path=customXml/itemProps603.xml><?xml version="1.0" encoding="utf-8"?>
<ds:datastoreItem xmlns:ds="http://schemas.openxmlformats.org/officeDocument/2006/customXml" ds:itemID="{3A345F14-742E-4DD8-B736-BAD71076BB77}">
  <ds:schemaRefs/>
</ds:datastoreItem>
</file>

<file path=customXml/itemProps604.xml><?xml version="1.0" encoding="utf-8"?>
<ds:datastoreItem xmlns:ds="http://schemas.openxmlformats.org/officeDocument/2006/customXml" ds:itemID="{34D9CFEA-6912-4C42-AAC7-0F1009680CA7}">
  <ds:schemaRefs/>
</ds:datastoreItem>
</file>

<file path=customXml/itemProps605.xml><?xml version="1.0" encoding="utf-8"?>
<ds:datastoreItem xmlns:ds="http://schemas.openxmlformats.org/officeDocument/2006/customXml" ds:itemID="{49411F10-237F-408A-A41E-92DCD329CE55}">
  <ds:schemaRefs/>
</ds:datastoreItem>
</file>

<file path=customXml/itemProps606.xml><?xml version="1.0" encoding="utf-8"?>
<ds:datastoreItem xmlns:ds="http://schemas.openxmlformats.org/officeDocument/2006/customXml" ds:itemID="{0015DEBE-1F62-4468-9AEE-749065564C7B}">
  <ds:schemaRefs/>
</ds:datastoreItem>
</file>

<file path=customXml/itemProps607.xml><?xml version="1.0" encoding="utf-8"?>
<ds:datastoreItem xmlns:ds="http://schemas.openxmlformats.org/officeDocument/2006/customXml" ds:itemID="{D8812197-27D8-488A-BF3C-3C385D58CA21}">
  <ds:schemaRefs/>
</ds:datastoreItem>
</file>

<file path=customXml/itemProps608.xml><?xml version="1.0" encoding="utf-8"?>
<ds:datastoreItem xmlns:ds="http://schemas.openxmlformats.org/officeDocument/2006/customXml" ds:itemID="{D64EC89B-42C2-44BD-831E-3BA5D1683E35}">
  <ds:schemaRefs/>
</ds:datastoreItem>
</file>

<file path=customXml/itemProps609.xml><?xml version="1.0" encoding="utf-8"?>
<ds:datastoreItem xmlns:ds="http://schemas.openxmlformats.org/officeDocument/2006/customXml" ds:itemID="{4BB52EC2-D233-42D1-AE93-8D981047664F}">
  <ds:schemaRefs/>
</ds:datastoreItem>
</file>

<file path=customXml/itemProps61.xml><?xml version="1.0" encoding="utf-8"?>
<ds:datastoreItem xmlns:ds="http://schemas.openxmlformats.org/officeDocument/2006/customXml" ds:itemID="{54EE8FA1-DD24-40F6-911F-DE5DBEC9844C}">
  <ds:schemaRefs/>
</ds:datastoreItem>
</file>

<file path=customXml/itemProps610.xml><?xml version="1.0" encoding="utf-8"?>
<ds:datastoreItem xmlns:ds="http://schemas.openxmlformats.org/officeDocument/2006/customXml" ds:itemID="{39BCA17D-3678-407A-A1B3-810060FCE0B8}">
  <ds:schemaRefs/>
</ds:datastoreItem>
</file>

<file path=customXml/itemProps611.xml><?xml version="1.0" encoding="utf-8"?>
<ds:datastoreItem xmlns:ds="http://schemas.openxmlformats.org/officeDocument/2006/customXml" ds:itemID="{C9791BBA-263A-4606-AF82-B81BFDE56A54}">
  <ds:schemaRefs/>
</ds:datastoreItem>
</file>

<file path=customXml/itemProps612.xml><?xml version="1.0" encoding="utf-8"?>
<ds:datastoreItem xmlns:ds="http://schemas.openxmlformats.org/officeDocument/2006/customXml" ds:itemID="{E212F0AB-4832-4EFF-A779-FE47629FA681}">
  <ds:schemaRefs/>
</ds:datastoreItem>
</file>

<file path=customXml/itemProps613.xml><?xml version="1.0" encoding="utf-8"?>
<ds:datastoreItem xmlns:ds="http://schemas.openxmlformats.org/officeDocument/2006/customXml" ds:itemID="{4A2AAFE6-4D1C-4369-971B-EE12A95F8897}">
  <ds:schemaRefs/>
</ds:datastoreItem>
</file>

<file path=customXml/itemProps614.xml><?xml version="1.0" encoding="utf-8"?>
<ds:datastoreItem xmlns:ds="http://schemas.openxmlformats.org/officeDocument/2006/customXml" ds:itemID="{4E02C9B6-6437-49A5-BBC4-5A7F4726D819}">
  <ds:schemaRefs/>
</ds:datastoreItem>
</file>

<file path=customXml/itemProps615.xml><?xml version="1.0" encoding="utf-8"?>
<ds:datastoreItem xmlns:ds="http://schemas.openxmlformats.org/officeDocument/2006/customXml" ds:itemID="{42FBDFB4-A059-4C78-8BF5-1023ED38074C}">
  <ds:schemaRefs/>
</ds:datastoreItem>
</file>

<file path=customXml/itemProps616.xml><?xml version="1.0" encoding="utf-8"?>
<ds:datastoreItem xmlns:ds="http://schemas.openxmlformats.org/officeDocument/2006/customXml" ds:itemID="{61FF555E-9549-46BE-AE6D-EFEE790F0D6B}">
  <ds:schemaRefs/>
</ds:datastoreItem>
</file>

<file path=customXml/itemProps617.xml><?xml version="1.0" encoding="utf-8"?>
<ds:datastoreItem xmlns:ds="http://schemas.openxmlformats.org/officeDocument/2006/customXml" ds:itemID="{99600404-0C9C-4AD1-B1C5-81B6C96E03E8}">
  <ds:schemaRefs/>
</ds:datastoreItem>
</file>

<file path=customXml/itemProps618.xml><?xml version="1.0" encoding="utf-8"?>
<ds:datastoreItem xmlns:ds="http://schemas.openxmlformats.org/officeDocument/2006/customXml" ds:itemID="{C2301AD6-3B3C-42FD-BCD7-625C79D572C0}">
  <ds:schemaRefs/>
</ds:datastoreItem>
</file>

<file path=customXml/itemProps619.xml><?xml version="1.0" encoding="utf-8"?>
<ds:datastoreItem xmlns:ds="http://schemas.openxmlformats.org/officeDocument/2006/customXml" ds:itemID="{1A104661-97DD-4BEF-9F98-E864BAF41477}">
  <ds:schemaRefs/>
</ds:datastoreItem>
</file>

<file path=customXml/itemProps62.xml><?xml version="1.0" encoding="utf-8"?>
<ds:datastoreItem xmlns:ds="http://schemas.openxmlformats.org/officeDocument/2006/customXml" ds:itemID="{C19D3F2A-A0DE-4489-8E35-851A6DB0136D}">
  <ds:schemaRefs/>
</ds:datastoreItem>
</file>

<file path=customXml/itemProps620.xml><?xml version="1.0" encoding="utf-8"?>
<ds:datastoreItem xmlns:ds="http://schemas.openxmlformats.org/officeDocument/2006/customXml" ds:itemID="{36E6F613-9A71-4CAD-B65B-8F1664149522}">
  <ds:schemaRefs/>
</ds:datastoreItem>
</file>

<file path=customXml/itemProps621.xml><?xml version="1.0" encoding="utf-8"?>
<ds:datastoreItem xmlns:ds="http://schemas.openxmlformats.org/officeDocument/2006/customXml" ds:itemID="{2154A8C8-6ADD-410F-B602-48870C1F7D39}">
  <ds:schemaRefs/>
</ds:datastoreItem>
</file>

<file path=customXml/itemProps622.xml><?xml version="1.0" encoding="utf-8"?>
<ds:datastoreItem xmlns:ds="http://schemas.openxmlformats.org/officeDocument/2006/customXml" ds:itemID="{8CAF0F40-C01F-4ABB-B02C-EBA71A14940B}">
  <ds:schemaRefs/>
</ds:datastoreItem>
</file>

<file path=customXml/itemProps623.xml><?xml version="1.0" encoding="utf-8"?>
<ds:datastoreItem xmlns:ds="http://schemas.openxmlformats.org/officeDocument/2006/customXml" ds:itemID="{8F48FB89-4B87-4737-9807-37D67767A04B}">
  <ds:schemaRefs/>
</ds:datastoreItem>
</file>

<file path=customXml/itemProps624.xml><?xml version="1.0" encoding="utf-8"?>
<ds:datastoreItem xmlns:ds="http://schemas.openxmlformats.org/officeDocument/2006/customXml" ds:itemID="{8F5D32BA-A7D9-48B9-9734-1A90645A9B46}">
  <ds:schemaRefs/>
</ds:datastoreItem>
</file>

<file path=customXml/itemProps625.xml><?xml version="1.0" encoding="utf-8"?>
<ds:datastoreItem xmlns:ds="http://schemas.openxmlformats.org/officeDocument/2006/customXml" ds:itemID="{93C8E39A-6B27-48A8-BF4A-124768DFEE49}">
  <ds:schemaRefs/>
</ds:datastoreItem>
</file>

<file path=customXml/itemProps626.xml><?xml version="1.0" encoding="utf-8"?>
<ds:datastoreItem xmlns:ds="http://schemas.openxmlformats.org/officeDocument/2006/customXml" ds:itemID="{CE982550-C798-41B5-A8A2-88EC6C499E7D}">
  <ds:schemaRefs/>
</ds:datastoreItem>
</file>

<file path=customXml/itemProps627.xml><?xml version="1.0" encoding="utf-8"?>
<ds:datastoreItem xmlns:ds="http://schemas.openxmlformats.org/officeDocument/2006/customXml" ds:itemID="{4D8D5596-6913-4747-9416-850BEAC9C317}">
  <ds:schemaRefs/>
</ds:datastoreItem>
</file>

<file path=customXml/itemProps628.xml><?xml version="1.0" encoding="utf-8"?>
<ds:datastoreItem xmlns:ds="http://schemas.openxmlformats.org/officeDocument/2006/customXml" ds:itemID="{FEF49E9B-9EAB-4493-9207-A8A4F6290E3C}">
  <ds:schemaRefs/>
</ds:datastoreItem>
</file>

<file path=customXml/itemProps629.xml><?xml version="1.0" encoding="utf-8"?>
<ds:datastoreItem xmlns:ds="http://schemas.openxmlformats.org/officeDocument/2006/customXml" ds:itemID="{23B8DCC4-E87D-4818-9731-0A502BFB9468}">
  <ds:schemaRefs/>
</ds:datastoreItem>
</file>

<file path=customXml/itemProps63.xml><?xml version="1.0" encoding="utf-8"?>
<ds:datastoreItem xmlns:ds="http://schemas.openxmlformats.org/officeDocument/2006/customXml" ds:itemID="{E6CCB350-5F62-45F1-B2AE-F8EA23BFAA4A}">
  <ds:schemaRefs/>
</ds:datastoreItem>
</file>

<file path=customXml/itemProps630.xml><?xml version="1.0" encoding="utf-8"?>
<ds:datastoreItem xmlns:ds="http://schemas.openxmlformats.org/officeDocument/2006/customXml" ds:itemID="{4F396C8F-9D6C-468F-A8F4-E096E1E43847}">
  <ds:schemaRefs/>
</ds:datastoreItem>
</file>

<file path=customXml/itemProps631.xml><?xml version="1.0" encoding="utf-8"?>
<ds:datastoreItem xmlns:ds="http://schemas.openxmlformats.org/officeDocument/2006/customXml" ds:itemID="{7633EB11-EC9B-4C88-842A-21A7E0EFF80E}">
  <ds:schemaRefs/>
</ds:datastoreItem>
</file>

<file path=customXml/itemProps632.xml><?xml version="1.0" encoding="utf-8"?>
<ds:datastoreItem xmlns:ds="http://schemas.openxmlformats.org/officeDocument/2006/customXml" ds:itemID="{8C54DE65-D6B5-4AC4-8C86-8F33E9F447A5}">
  <ds:schemaRefs/>
</ds:datastoreItem>
</file>

<file path=customXml/itemProps633.xml><?xml version="1.0" encoding="utf-8"?>
<ds:datastoreItem xmlns:ds="http://schemas.openxmlformats.org/officeDocument/2006/customXml" ds:itemID="{48D2D23C-223E-4706-8C75-8323ACE7DCA4}">
  <ds:schemaRefs/>
</ds:datastoreItem>
</file>

<file path=customXml/itemProps634.xml><?xml version="1.0" encoding="utf-8"?>
<ds:datastoreItem xmlns:ds="http://schemas.openxmlformats.org/officeDocument/2006/customXml" ds:itemID="{2A932FE8-F293-4A80-93BA-E57A1EDF49B9}">
  <ds:schemaRefs/>
</ds:datastoreItem>
</file>

<file path=customXml/itemProps635.xml><?xml version="1.0" encoding="utf-8"?>
<ds:datastoreItem xmlns:ds="http://schemas.openxmlformats.org/officeDocument/2006/customXml" ds:itemID="{401C9FB8-715F-4055-81D6-DD5187693F3C}">
  <ds:schemaRefs/>
</ds:datastoreItem>
</file>

<file path=customXml/itemProps636.xml><?xml version="1.0" encoding="utf-8"?>
<ds:datastoreItem xmlns:ds="http://schemas.openxmlformats.org/officeDocument/2006/customXml" ds:itemID="{BE3906B3-A120-44D4-9B37-26825989C547}">
  <ds:schemaRefs/>
</ds:datastoreItem>
</file>

<file path=customXml/itemProps637.xml><?xml version="1.0" encoding="utf-8"?>
<ds:datastoreItem xmlns:ds="http://schemas.openxmlformats.org/officeDocument/2006/customXml" ds:itemID="{92704998-1B38-4FC3-846E-116A2680B445}">
  <ds:schemaRefs/>
</ds:datastoreItem>
</file>

<file path=customXml/itemProps638.xml><?xml version="1.0" encoding="utf-8"?>
<ds:datastoreItem xmlns:ds="http://schemas.openxmlformats.org/officeDocument/2006/customXml" ds:itemID="{3C5E0EC0-6518-4CC6-A55E-FBC182E77BF5}">
  <ds:schemaRefs/>
</ds:datastoreItem>
</file>

<file path=customXml/itemProps639.xml><?xml version="1.0" encoding="utf-8"?>
<ds:datastoreItem xmlns:ds="http://schemas.openxmlformats.org/officeDocument/2006/customXml" ds:itemID="{9B2DE903-FF77-4072-82E6-AA7F961BECE8}">
  <ds:schemaRefs/>
</ds:datastoreItem>
</file>

<file path=customXml/itemProps64.xml><?xml version="1.0" encoding="utf-8"?>
<ds:datastoreItem xmlns:ds="http://schemas.openxmlformats.org/officeDocument/2006/customXml" ds:itemID="{7B66E0F3-4D76-45F2-AC97-D37E0DEB7D95}">
  <ds:schemaRefs/>
</ds:datastoreItem>
</file>

<file path=customXml/itemProps640.xml><?xml version="1.0" encoding="utf-8"?>
<ds:datastoreItem xmlns:ds="http://schemas.openxmlformats.org/officeDocument/2006/customXml" ds:itemID="{DA6C03F9-D5D2-443C-809B-F261E8FC4B5E}">
  <ds:schemaRefs/>
</ds:datastoreItem>
</file>

<file path=customXml/itemProps641.xml><?xml version="1.0" encoding="utf-8"?>
<ds:datastoreItem xmlns:ds="http://schemas.openxmlformats.org/officeDocument/2006/customXml" ds:itemID="{84552A68-4D5C-4173-93D8-D0A8006524CA}">
  <ds:schemaRefs/>
</ds:datastoreItem>
</file>

<file path=customXml/itemProps642.xml><?xml version="1.0" encoding="utf-8"?>
<ds:datastoreItem xmlns:ds="http://schemas.openxmlformats.org/officeDocument/2006/customXml" ds:itemID="{297ECDA7-CB4C-4D00-A3BF-90E48BB1D1B7}">
  <ds:schemaRefs/>
</ds:datastoreItem>
</file>

<file path=customXml/itemProps643.xml><?xml version="1.0" encoding="utf-8"?>
<ds:datastoreItem xmlns:ds="http://schemas.openxmlformats.org/officeDocument/2006/customXml" ds:itemID="{852BFC79-231E-43A5-B6B8-84EB85B9A334}">
  <ds:schemaRefs/>
</ds:datastoreItem>
</file>

<file path=customXml/itemProps644.xml><?xml version="1.0" encoding="utf-8"?>
<ds:datastoreItem xmlns:ds="http://schemas.openxmlformats.org/officeDocument/2006/customXml" ds:itemID="{7084B92A-6510-400A-968B-BC02124A2A3E}">
  <ds:schemaRefs/>
</ds:datastoreItem>
</file>

<file path=customXml/itemProps645.xml><?xml version="1.0" encoding="utf-8"?>
<ds:datastoreItem xmlns:ds="http://schemas.openxmlformats.org/officeDocument/2006/customXml" ds:itemID="{25C1EA11-68A9-4132-AA99-CDA5551DCBCB}">
  <ds:schemaRefs/>
</ds:datastoreItem>
</file>

<file path=customXml/itemProps646.xml><?xml version="1.0" encoding="utf-8"?>
<ds:datastoreItem xmlns:ds="http://schemas.openxmlformats.org/officeDocument/2006/customXml" ds:itemID="{AEBCD0C7-1A06-4490-822F-4A34B370759E}">
  <ds:schemaRefs/>
</ds:datastoreItem>
</file>

<file path=customXml/itemProps647.xml><?xml version="1.0" encoding="utf-8"?>
<ds:datastoreItem xmlns:ds="http://schemas.openxmlformats.org/officeDocument/2006/customXml" ds:itemID="{A3A57043-4212-445F-B47E-921C0F4D299F}">
  <ds:schemaRefs/>
</ds:datastoreItem>
</file>

<file path=customXml/itemProps648.xml><?xml version="1.0" encoding="utf-8"?>
<ds:datastoreItem xmlns:ds="http://schemas.openxmlformats.org/officeDocument/2006/customXml" ds:itemID="{3481DEF1-92CF-4E6C-A39A-2622CFDD27B7}">
  <ds:schemaRefs/>
</ds:datastoreItem>
</file>

<file path=customXml/itemProps649.xml><?xml version="1.0" encoding="utf-8"?>
<ds:datastoreItem xmlns:ds="http://schemas.openxmlformats.org/officeDocument/2006/customXml" ds:itemID="{D845BF14-C28C-48CF-A81A-508E81529D16}">
  <ds:schemaRefs/>
</ds:datastoreItem>
</file>

<file path=customXml/itemProps65.xml><?xml version="1.0" encoding="utf-8"?>
<ds:datastoreItem xmlns:ds="http://schemas.openxmlformats.org/officeDocument/2006/customXml" ds:itemID="{AC5AC634-D527-4D17-8DE8-531C5878AA44}">
  <ds:schemaRefs/>
</ds:datastoreItem>
</file>

<file path=customXml/itemProps650.xml><?xml version="1.0" encoding="utf-8"?>
<ds:datastoreItem xmlns:ds="http://schemas.openxmlformats.org/officeDocument/2006/customXml" ds:itemID="{5CA50CB5-984B-4CFE-9F9C-A386915F6DB2}">
  <ds:schemaRefs/>
</ds:datastoreItem>
</file>

<file path=customXml/itemProps651.xml><?xml version="1.0" encoding="utf-8"?>
<ds:datastoreItem xmlns:ds="http://schemas.openxmlformats.org/officeDocument/2006/customXml" ds:itemID="{B974C75D-CB77-4624-AFF0-7BEC141E67D1}">
  <ds:schemaRefs/>
</ds:datastoreItem>
</file>

<file path=customXml/itemProps652.xml><?xml version="1.0" encoding="utf-8"?>
<ds:datastoreItem xmlns:ds="http://schemas.openxmlformats.org/officeDocument/2006/customXml" ds:itemID="{6E546A92-D62B-4696-ACEC-DD714968036A}">
  <ds:schemaRefs/>
</ds:datastoreItem>
</file>

<file path=customXml/itemProps653.xml><?xml version="1.0" encoding="utf-8"?>
<ds:datastoreItem xmlns:ds="http://schemas.openxmlformats.org/officeDocument/2006/customXml" ds:itemID="{C49E2BA0-B8FC-499D-900C-8BA682AFC0C0}">
  <ds:schemaRefs/>
</ds:datastoreItem>
</file>

<file path=customXml/itemProps654.xml><?xml version="1.0" encoding="utf-8"?>
<ds:datastoreItem xmlns:ds="http://schemas.openxmlformats.org/officeDocument/2006/customXml" ds:itemID="{D7F8E5DF-8D18-4F43-B1BB-5FB3982B3BFE}">
  <ds:schemaRefs/>
</ds:datastoreItem>
</file>

<file path=customXml/itemProps655.xml><?xml version="1.0" encoding="utf-8"?>
<ds:datastoreItem xmlns:ds="http://schemas.openxmlformats.org/officeDocument/2006/customXml" ds:itemID="{01183256-31F2-4ACC-8B6F-38F826B9BCAE}">
  <ds:schemaRefs/>
</ds:datastoreItem>
</file>

<file path=customXml/itemProps656.xml><?xml version="1.0" encoding="utf-8"?>
<ds:datastoreItem xmlns:ds="http://schemas.openxmlformats.org/officeDocument/2006/customXml" ds:itemID="{1017D01C-A8B0-43FE-95C7-879CFEFE6F8D}">
  <ds:schemaRefs/>
</ds:datastoreItem>
</file>

<file path=customXml/itemProps657.xml><?xml version="1.0" encoding="utf-8"?>
<ds:datastoreItem xmlns:ds="http://schemas.openxmlformats.org/officeDocument/2006/customXml" ds:itemID="{C514979D-F410-4FAE-A9D4-09A3C925BACF}">
  <ds:schemaRefs/>
</ds:datastoreItem>
</file>

<file path=customXml/itemProps658.xml><?xml version="1.0" encoding="utf-8"?>
<ds:datastoreItem xmlns:ds="http://schemas.openxmlformats.org/officeDocument/2006/customXml" ds:itemID="{67F621AB-9562-4150-934D-5C86F18901C9}">
  <ds:schemaRefs/>
</ds:datastoreItem>
</file>

<file path=customXml/itemProps659.xml><?xml version="1.0" encoding="utf-8"?>
<ds:datastoreItem xmlns:ds="http://schemas.openxmlformats.org/officeDocument/2006/customXml" ds:itemID="{3D9D7448-6BED-4DFC-8FD6-9BC1D608825D}">
  <ds:schemaRefs/>
</ds:datastoreItem>
</file>

<file path=customXml/itemProps66.xml><?xml version="1.0" encoding="utf-8"?>
<ds:datastoreItem xmlns:ds="http://schemas.openxmlformats.org/officeDocument/2006/customXml" ds:itemID="{3D08115F-9612-40B1-B517-C36B0474E597}">
  <ds:schemaRefs/>
</ds:datastoreItem>
</file>

<file path=customXml/itemProps660.xml><?xml version="1.0" encoding="utf-8"?>
<ds:datastoreItem xmlns:ds="http://schemas.openxmlformats.org/officeDocument/2006/customXml" ds:itemID="{1037BA97-012B-45D1-8234-C6B240817859}">
  <ds:schemaRefs/>
</ds:datastoreItem>
</file>

<file path=customXml/itemProps661.xml><?xml version="1.0" encoding="utf-8"?>
<ds:datastoreItem xmlns:ds="http://schemas.openxmlformats.org/officeDocument/2006/customXml" ds:itemID="{C6A903F1-00F0-4A5E-A4F5-C723748F4718}">
  <ds:schemaRefs/>
</ds:datastoreItem>
</file>

<file path=customXml/itemProps662.xml><?xml version="1.0" encoding="utf-8"?>
<ds:datastoreItem xmlns:ds="http://schemas.openxmlformats.org/officeDocument/2006/customXml" ds:itemID="{D563712E-C224-4CC8-A150-24B194C22B61}">
  <ds:schemaRefs/>
</ds:datastoreItem>
</file>

<file path=customXml/itemProps663.xml><?xml version="1.0" encoding="utf-8"?>
<ds:datastoreItem xmlns:ds="http://schemas.openxmlformats.org/officeDocument/2006/customXml" ds:itemID="{BF1B01C8-CC56-4A72-87C3-D207069F6C75}">
  <ds:schemaRefs/>
</ds:datastoreItem>
</file>

<file path=customXml/itemProps664.xml><?xml version="1.0" encoding="utf-8"?>
<ds:datastoreItem xmlns:ds="http://schemas.openxmlformats.org/officeDocument/2006/customXml" ds:itemID="{7A44D7A1-9B5A-42B6-930D-71AA91CFC9C3}">
  <ds:schemaRefs/>
</ds:datastoreItem>
</file>

<file path=customXml/itemProps665.xml><?xml version="1.0" encoding="utf-8"?>
<ds:datastoreItem xmlns:ds="http://schemas.openxmlformats.org/officeDocument/2006/customXml" ds:itemID="{43786DC0-147C-45B5-A115-87989C07EAC2}">
  <ds:schemaRefs/>
</ds:datastoreItem>
</file>

<file path=customXml/itemProps666.xml><?xml version="1.0" encoding="utf-8"?>
<ds:datastoreItem xmlns:ds="http://schemas.openxmlformats.org/officeDocument/2006/customXml" ds:itemID="{DFD1C484-D93E-4A6B-BFE5-648531E7A5BB}">
  <ds:schemaRefs/>
</ds:datastoreItem>
</file>

<file path=customXml/itemProps667.xml><?xml version="1.0" encoding="utf-8"?>
<ds:datastoreItem xmlns:ds="http://schemas.openxmlformats.org/officeDocument/2006/customXml" ds:itemID="{46A2CE84-792A-4B1F-ABF3-1EFEF15DBC3E}">
  <ds:schemaRefs/>
</ds:datastoreItem>
</file>

<file path=customXml/itemProps668.xml><?xml version="1.0" encoding="utf-8"?>
<ds:datastoreItem xmlns:ds="http://schemas.openxmlformats.org/officeDocument/2006/customXml" ds:itemID="{C7A6C8F4-94C9-4489-AEC5-1631B3003753}">
  <ds:schemaRefs/>
</ds:datastoreItem>
</file>

<file path=customXml/itemProps669.xml><?xml version="1.0" encoding="utf-8"?>
<ds:datastoreItem xmlns:ds="http://schemas.openxmlformats.org/officeDocument/2006/customXml" ds:itemID="{E64E78F3-B707-40E3-B7A4-8C8884082DA0}">
  <ds:schemaRefs/>
</ds:datastoreItem>
</file>

<file path=customXml/itemProps67.xml><?xml version="1.0" encoding="utf-8"?>
<ds:datastoreItem xmlns:ds="http://schemas.openxmlformats.org/officeDocument/2006/customXml" ds:itemID="{4A8A98BD-1F26-4A6A-8FB4-238066F4601F}">
  <ds:schemaRefs/>
</ds:datastoreItem>
</file>

<file path=customXml/itemProps670.xml><?xml version="1.0" encoding="utf-8"?>
<ds:datastoreItem xmlns:ds="http://schemas.openxmlformats.org/officeDocument/2006/customXml" ds:itemID="{CC7865AD-5DCF-46C1-A050-6AE99142B9FB}">
  <ds:schemaRefs/>
</ds:datastoreItem>
</file>

<file path=customXml/itemProps671.xml><?xml version="1.0" encoding="utf-8"?>
<ds:datastoreItem xmlns:ds="http://schemas.openxmlformats.org/officeDocument/2006/customXml" ds:itemID="{8009FAC7-F465-4DE1-9EC5-7AB3929E2913}">
  <ds:schemaRefs/>
</ds:datastoreItem>
</file>

<file path=customXml/itemProps672.xml><?xml version="1.0" encoding="utf-8"?>
<ds:datastoreItem xmlns:ds="http://schemas.openxmlformats.org/officeDocument/2006/customXml" ds:itemID="{16BC7FA8-59B8-4FC2-A417-D881C31C4CF6}">
  <ds:schemaRefs/>
</ds:datastoreItem>
</file>

<file path=customXml/itemProps673.xml><?xml version="1.0" encoding="utf-8"?>
<ds:datastoreItem xmlns:ds="http://schemas.openxmlformats.org/officeDocument/2006/customXml" ds:itemID="{6DD38AFF-631D-4796-9B0F-46A34C088277}">
  <ds:schemaRefs/>
</ds:datastoreItem>
</file>

<file path=customXml/itemProps674.xml><?xml version="1.0" encoding="utf-8"?>
<ds:datastoreItem xmlns:ds="http://schemas.openxmlformats.org/officeDocument/2006/customXml" ds:itemID="{DDDE7272-4FEF-45C1-B62E-23BCD5C9C240}">
  <ds:schemaRefs/>
</ds:datastoreItem>
</file>

<file path=customXml/itemProps675.xml><?xml version="1.0" encoding="utf-8"?>
<ds:datastoreItem xmlns:ds="http://schemas.openxmlformats.org/officeDocument/2006/customXml" ds:itemID="{11228880-DBF9-427B-B9CB-B44159AF2856}">
  <ds:schemaRefs/>
</ds:datastoreItem>
</file>

<file path=customXml/itemProps676.xml><?xml version="1.0" encoding="utf-8"?>
<ds:datastoreItem xmlns:ds="http://schemas.openxmlformats.org/officeDocument/2006/customXml" ds:itemID="{72785484-1344-4F9F-BBCF-4613431E8FA7}">
  <ds:schemaRefs/>
</ds:datastoreItem>
</file>

<file path=customXml/itemProps677.xml><?xml version="1.0" encoding="utf-8"?>
<ds:datastoreItem xmlns:ds="http://schemas.openxmlformats.org/officeDocument/2006/customXml" ds:itemID="{0F910013-8E3F-4793-A77A-CB25DCB7B842}">
  <ds:schemaRefs/>
</ds:datastoreItem>
</file>

<file path=customXml/itemProps678.xml><?xml version="1.0" encoding="utf-8"?>
<ds:datastoreItem xmlns:ds="http://schemas.openxmlformats.org/officeDocument/2006/customXml" ds:itemID="{38CD6869-6291-4F8B-8096-19F3B76C9E79}">
  <ds:schemaRefs/>
</ds:datastoreItem>
</file>

<file path=customXml/itemProps679.xml><?xml version="1.0" encoding="utf-8"?>
<ds:datastoreItem xmlns:ds="http://schemas.openxmlformats.org/officeDocument/2006/customXml" ds:itemID="{39EBA719-CA52-47B2-B373-B78408E02D1B}">
  <ds:schemaRefs/>
</ds:datastoreItem>
</file>

<file path=customXml/itemProps68.xml><?xml version="1.0" encoding="utf-8"?>
<ds:datastoreItem xmlns:ds="http://schemas.openxmlformats.org/officeDocument/2006/customXml" ds:itemID="{FE2AE4FF-7EE5-4CC5-8568-1B1A6400613C}">
  <ds:schemaRefs/>
</ds:datastoreItem>
</file>

<file path=customXml/itemProps680.xml><?xml version="1.0" encoding="utf-8"?>
<ds:datastoreItem xmlns:ds="http://schemas.openxmlformats.org/officeDocument/2006/customXml" ds:itemID="{2FF1642E-A2B4-4C5A-A421-563A4156AF01}">
  <ds:schemaRefs/>
</ds:datastoreItem>
</file>

<file path=customXml/itemProps681.xml><?xml version="1.0" encoding="utf-8"?>
<ds:datastoreItem xmlns:ds="http://schemas.openxmlformats.org/officeDocument/2006/customXml" ds:itemID="{A6CE727C-70DF-4E05-A4F9-034D4904693E}">
  <ds:schemaRefs/>
</ds:datastoreItem>
</file>

<file path=customXml/itemProps682.xml><?xml version="1.0" encoding="utf-8"?>
<ds:datastoreItem xmlns:ds="http://schemas.openxmlformats.org/officeDocument/2006/customXml" ds:itemID="{13DD398E-E1DD-41CD-A15B-EC069B7D37C6}">
  <ds:schemaRefs/>
</ds:datastoreItem>
</file>

<file path=customXml/itemProps683.xml><?xml version="1.0" encoding="utf-8"?>
<ds:datastoreItem xmlns:ds="http://schemas.openxmlformats.org/officeDocument/2006/customXml" ds:itemID="{C4E54E94-DF81-4B04-87B5-BCD88B5BFDE7}">
  <ds:schemaRefs/>
</ds:datastoreItem>
</file>

<file path=customXml/itemProps684.xml><?xml version="1.0" encoding="utf-8"?>
<ds:datastoreItem xmlns:ds="http://schemas.openxmlformats.org/officeDocument/2006/customXml" ds:itemID="{EE7DB2BC-746C-4186-8019-5A2D4F1D8FA8}">
  <ds:schemaRefs/>
</ds:datastoreItem>
</file>

<file path=customXml/itemProps685.xml><?xml version="1.0" encoding="utf-8"?>
<ds:datastoreItem xmlns:ds="http://schemas.openxmlformats.org/officeDocument/2006/customXml" ds:itemID="{1CA50C93-4D27-43F2-AF4D-9E20253921ED}">
  <ds:schemaRefs/>
</ds:datastoreItem>
</file>

<file path=customXml/itemProps686.xml><?xml version="1.0" encoding="utf-8"?>
<ds:datastoreItem xmlns:ds="http://schemas.openxmlformats.org/officeDocument/2006/customXml" ds:itemID="{49A00CC6-50EA-49A4-94C7-6E29DC7170CB}">
  <ds:schemaRefs/>
</ds:datastoreItem>
</file>

<file path=customXml/itemProps687.xml><?xml version="1.0" encoding="utf-8"?>
<ds:datastoreItem xmlns:ds="http://schemas.openxmlformats.org/officeDocument/2006/customXml" ds:itemID="{D2FAEE5D-885E-429D-811D-EFB370698D39}">
  <ds:schemaRefs/>
</ds:datastoreItem>
</file>

<file path=customXml/itemProps688.xml><?xml version="1.0" encoding="utf-8"?>
<ds:datastoreItem xmlns:ds="http://schemas.openxmlformats.org/officeDocument/2006/customXml" ds:itemID="{D613EC2F-D551-4349-BDE9-CD6D1B7A6F2D}">
  <ds:schemaRefs/>
</ds:datastoreItem>
</file>

<file path=customXml/itemProps689.xml><?xml version="1.0" encoding="utf-8"?>
<ds:datastoreItem xmlns:ds="http://schemas.openxmlformats.org/officeDocument/2006/customXml" ds:itemID="{DF4F5129-2C97-4F36-8A72-6135DCD6B91D}">
  <ds:schemaRefs/>
</ds:datastoreItem>
</file>

<file path=customXml/itemProps69.xml><?xml version="1.0" encoding="utf-8"?>
<ds:datastoreItem xmlns:ds="http://schemas.openxmlformats.org/officeDocument/2006/customXml" ds:itemID="{D86FB9F2-6E32-4133-AE68-D4ACED030ECB}">
  <ds:schemaRefs/>
</ds:datastoreItem>
</file>

<file path=customXml/itemProps690.xml><?xml version="1.0" encoding="utf-8"?>
<ds:datastoreItem xmlns:ds="http://schemas.openxmlformats.org/officeDocument/2006/customXml" ds:itemID="{80192EEA-AD1F-43A3-AE39-0AACE6900DF8}">
  <ds:schemaRefs/>
</ds:datastoreItem>
</file>

<file path=customXml/itemProps691.xml><?xml version="1.0" encoding="utf-8"?>
<ds:datastoreItem xmlns:ds="http://schemas.openxmlformats.org/officeDocument/2006/customXml" ds:itemID="{A5A6E1DF-E6A9-4951-8AE7-7ABD6FEF6914}">
  <ds:schemaRefs/>
</ds:datastoreItem>
</file>

<file path=customXml/itemProps692.xml><?xml version="1.0" encoding="utf-8"?>
<ds:datastoreItem xmlns:ds="http://schemas.openxmlformats.org/officeDocument/2006/customXml" ds:itemID="{4CCB81F3-AAC4-4609-90AD-8B92A399BF67}">
  <ds:schemaRefs/>
</ds:datastoreItem>
</file>

<file path=customXml/itemProps693.xml><?xml version="1.0" encoding="utf-8"?>
<ds:datastoreItem xmlns:ds="http://schemas.openxmlformats.org/officeDocument/2006/customXml" ds:itemID="{CA4285AE-E47D-41A9-B0FD-0049215170B4}">
  <ds:schemaRefs/>
</ds:datastoreItem>
</file>

<file path=customXml/itemProps694.xml><?xml version="1.0" encoding="utf-8"?>
<ds:datastoreItem xmlns:ds="http://schemas.openxmlformats.org/officeDocument/2006/customXml" ds:itemID="{87F2CF1F-8B45-46FD-9E5B-5AF110DB973E}">
  <ds:schemaRefs/>
</ds:datastoreItem>
</file>

<file path=customXml/itemProps695.xml><?xml version="1.0" encoding="utf-8"?>
<ds:datastoreItem xmlns:ds="http://schemas.openxmlformats.org/officeDocument/2006/customXml" ds:itemID="{76DB3A41-8A89-4FF0-8B1B-D93077CA2428}">
  <ds:schemaRefs/>
</ds:datastoreItem>
</file>

<file path=customXml/itemProps696.xml><?xml version="1.0" encoding="utf-8"?>
<ds:datastoreItem xmlns:ds="http://schemas.openxmlformats.org/officeDocument/2006/customXml" ds:itemID="{69484BFD-4E0A-400F-9201-80AB9C565096}">
  <ds:schemaRefs/>
</ds:datastoreItem>
</file>

<file path=customXml/itemProps697.xml><?xml version="1.0" encoding="utf-8"?>
<ds:datastoreItem xmlns:ds="http://schemas.openxmlformats.org/officeDocument/2006/customXml" ds:itemID="{3D30CCD8-B230-468E-8935-29596F02683D}">
  <ds:schemaRefs/>
</ds:datastoreItem>
</file>

<file path=customXml/itemProps698.xml><?xml version="1.0" encoding="utf-8"?>
<ds:datastoreItem xmlns:ds="http://schemas.openxmlformats.org/officeDocument/2006/customXml" ds:itemID="{DA58A482-85B2-4177-B53D-ED2C235B3EB9}">
  <ds:schemaRefs/>
</ds:datastoreItem>
</file>

<file path=customXml/itemProps699.xml><?xml version="1.0" encoding="utf-8"?>
<ds:datastoreItem xmlns:ds="http://schemas.openxmlformats.org/officeDocument/2006/customXml" ds:itemID="{F4DD9CFC-1A63-445E-8E11-8A2DCFF91D7A}">
  <ds:schemaRefs/>
</ds:datastoreItem>
</file>

<file path=customXml/itemProps7.xml><?xml version="1.0" encoding="utf-8"?>
<ds:datastoreItem xmlns:ds="http://schemas.openxmlformats.org/officeDocument/2006/customXml" ds:itemID="{49FB5068-A034-48B4-9213-70C9F1A1EDC1}">
  <ds:schemaRefs/>
</ds:datastoreItem>
</file>

<file path=customXml/itemProps70.xml><?xml version="1.0" encoding="utf-8"?>
<ds:datastoreItem xmlns:ds="http://schemas.openxmlformats.org/officeDocument/2006/customXml" ds:itemID="{275E9DB7-4967-4178-AA54-6F65700036E7}">
  <ds:schemaRefs/>
</ds:datastoreItem>
</file>

<file path=customXml/itemProps700.xml><?xml version="1.0" encoding="utf-8"?>
<ds:datastoreItem xmlns:ds="http://schemas.openxmlformats.org/officeDocument/2006/customXml" ds:itemID="{A5789844-9526-426A-967A-CE529EB2F83E}">
  <ds:schemaRefs/>
</ds:datastoreItem>
</file>

<file path=customXml/itemProps701.xml><?xml version="1.0" encoding="utf-8"?>
<ds:datastoreItem xmlns:ds="http://schemas.openxmlformats.org/officeDocument/2006/customXml" ds:itemID="{CBF8D802-B20A-4CD3-9E71-D51FC2291DCF}">
  <ds:schemaRefs/>
</ds:datastoreItem>
</file>

<file path=customXml/itemProps702.xml><?xml version="1.0" encoding="utf-8"?>
<ds:datastoreItem xmlns:ds="http://schemas.openxmlformats.org/officeDocument/2006/customXml" ds:itemID="{5D2F638C-875C-4867-9381-3BF4121085B4}">
  <ds:schemaRefs/>
</ds:datastoreItem>
</file>

<file path=customXml/itemProps703.xml><?xml version="1.0" encoding="utf-8"?>
<ds:datastoreItem xmlns:ds="http://schemas.openxmlformats.org/officeDocument/2006/customXml" ds:itemID="{ECFBA72A-956B-41D8-81FC-5A2ED9665D3D}">
  <ds:schemaRefs/>
</ds:datastoreItem>
</file>

<file path=customXml/itemProps704.xml><?xml version="1.0" encoding="utf-8"?>
<ds:datastoreItem xmlns:ds="http://schemas.openxmlformats.org/officeDocument/2006/customXml" ds:itemID="{EFB5EF5E-FD0A-47DB-A54E-C4359394DE0C}">
  <ds:schemaRefs/>
</ds:datastoreItem>
</file>

<file path=customXml/itemProps705.xml><?xml version="1.0" encoding="utf-8"?>
<ds:datastoreItem xmlns:ds="http://schemas.openxmlformats.org/officeDocument/2006/customXml" ds:itemID="{EDA6433F-2BF9-4F3D-B610-858028FA6C4B}">
  <ds:schemaRefs/>
</ds:datastoreItem>
</file>

<file path=customXml/itemProps706.xml><?xml version="1.0" encoding="utf-8"?>
<ds:datastoreItem xmlns:ds="http://schemas.openxmlformats.org/officeDocument/2006/customXml" ds:itemID="{E241AB01-CAB7-48CE-A7A7-014FEAE8310A}">
  <ds:schemaRefs/>
</ds:datastoreItem>
</file>

<file path=customXml/itemProps707.xml><?xml version="1.0" encoding="utf-8"?>
<ds:datastoreItem xmlns:ds="http://schemas.openxmlformats.org/officeDocument/2006/customXml" ds:itemID="{C4F0E835-4CF9-4E9A-A7F9-7408B78B1C9D}">
  <ds:schemaRefs/>
</ds:datastoreItem>
</file>

<file path=customXml/itemProps708.xml><?xml version="1.0" encoding="utf-8"?>
<ds:datastoreItem xmlns:ds="http://schemas.openxmlformats.org/officeDocument/2006/customXml" ds:itemID="{0EBF5A92-AFB0-463C-A730-AF8D42119E2F}">
  <ds:schemaRefs/>
</ds:datastoreItem>
</file>

<file path=customXml/itemProps709.xml><?xml version="1.0" encoding="utf-8"?>
<ds:datastoreItem xmlns:ds="http://schemas.openxmlformats.org/officeDocument/2006/customXml" ds:itemID="{8B6A06F7-F780-494E-925C-C8290B7EA7D8}">
  <ds:schemaRefs/>
</ds:datastoreItem>
</file>

<file path=customXml/itemProps71.xml><?xml version="1.0" encoding="utf-8"?>
<ds:datastoreItem xmlns:ds="http://schemas.openxmlformats.org/officeDocument/2006/customXml" ds:itemID="{24CE16D8-621C-4A51-A63D-7311BFC48948}">
  <ds:schemaRefs/>
</ds:datastoreItem>
</file>

<file path=customXml/itemProps710.xml><?xml version="1.0" encoding="utf-8"?>
<ds:datastoreItem xmlns:ds="http://schemas.openxmlformats.org/officeDocument/2006/customXml" ds:itemID="{CB796FF2-AB3F-450B-B98F-880D40C2C301}">
  <ds:schemaRefs/>
</ds:datastoreItem>
</file>

<file path=customXml/itemProps711.xml><?xml version="1.0" encoding="utf-8"?>
<ds:datastoreItem xmlns:ds="http://schemas.openxmlformats.org/officeDocument/2006/customXml" ds:itemID="{F94EA625-8862-4355-950D-0E5CC3AC7117}">
  <ds:schemaRefs/>
</ds:datastoreItem>
</file>

<file path=customXml/itemProps712.xml><?xml version="1.0" encoding="utf-8"?>
<ds:datastoreItem xmlns:ds="http://schemas.openxmlformats.org/officeDocument/2006/customXml" ds:itemID="{2EB305D7-5937-4AD9-BAEF-14FE2EC69125}">
  <ds:schemaRefs/>
</ds:datastoreItem>
</file>

<file path=customXml/itemProps713.xml><?xml version="1.0" encoding="utf-8"?>
<ds:datastoreItem xmlns:ds="http://schemas.openxmlformats.org/officeDocument/2006/customXml" ds:itemID="{88CF3DE8-D0CD-4CCD-B30A-3AC0EE94C050}">
  <ds:schemaRefs/>
</ds:datastoreItem>
</file>

<file path=customXml/itemProps714.xml><?xml version="1.0" encoding="utf-8"?>
<ds:datastoreItem xmlns:ds="http://schemas.openxmlformats.org/officeDocument/2006/customXml" ds:itemID="{75AEDF38-88A7-497D-8EF7-A167ED658AF7}">
  <ds:schemaRefs/>
</ds:datastoreItem>
</file>

<file path=customXml/itemProps715.xml><?xml version="1.0" encoding="utf-8"?>
<ds:datastoreItem xmlns:ds="http://schemas.openxmlformats.org/officeDocument/2006/customXml" ds:itemID="{019EFBA2-0D87-4182-A82B-B5DEB0C4C839}">
  <ds:schemaRefs/>
</ds:datastoreItem>
</file>

<file path=customXml/itemProps716.xml><?xml version="1.0" encoding="utf-8"?>
<ds:datastoreItem xmlns:ds="http://schemas.openxmlformats.org/officeDocument/2006/customXml" ds:itemID="{D9715B3C-510D-423A-B93F-A03A56CCB5C9}">
  <ds:schemaRefs/>
</ds:datastoreItem>
</file>

<file path=customXml/itemProps717.xml><?xml version="1.0" encoding="utf-8"?>
<ds:datastoreItem xmlns:ds="http://schemas.openxmlformats.org/officeDocument/2006/customXml" ds:itemID="{07049BF0-CC2E-45EC-9C07-CC45261B0437}">
  <ds:schemaRefs/>
</ds:datastoreItem>
</file>

<file path=customXml/itemProps718.xml><?xml version="1.0" encoding="utf-8"?>
<ds:datastoreItem xmlns:ds="http://schemas.openxmlformats.org/officeDocument/2006/customXml" ds:itemID="{69C6B00C-89C8-498C-A8DA-855E44EF648A}">
  <ds:schemaRefs/>
</ds:datastoreItem>
</file>

<file path=customXml/itemProps719.xml><?xml version="1.0" encoding="utf-8"?>
<ds:datastoreItem xmlns:ds="http://schemas.openxmlformats.org/officeDocument/2006/customXml" ds:itemID="{A7D73F75-3F91-4B14-8190-D363EE26DCC0}">
  <ds:schemaRefs/>
</ds:datastoreItem>
</file>

<file path=customXml/itemProps72.xml><?xml version="1.0" encoding="utf-8"?>
<ds:datastoreItem xmlns:ds="http://schemas.openxmlformats.org/officeDocument/2006/customXml" ds:itemID="{7079A885-2AAF-4E53-9A37-97AAA3A41C66}">
  <ds:schemaRefs/>
</ds:datastoreItem>
</file>

<file path=customXml/itemProps720.xml><?xml version="1.0" encoding="utf-8"?>
<ds:datastoreItem xmlns:ds="http://schemas.openxmlformats.org/officeDocument/2006/customXml" ds:itemID="{EBC02609-8C65-4532-A165-E9F34608AB1B}">
  <ds:schemaRefs/>
</ds:datastoreItem>
</file>

<file path=customXml/itemProps721.xml><?xml version="1.0" encoding="utf-8"?>
<ds:datastoreItem xmlns:ds="http://schemas.openxmlformats.org/officeDocument/2006/customXml" ds:itemID="{F0C2E07C-D869-497E-8209-3D9C4CD9419E}">
  <ds:schemaRefs/>
</ds:datastoreItem>
</file>

<file path=customXml/itemProps722.xml><?xml version="1.0" encoding="utf-8"?>
<ds:datastoreItem xmlns:ds="http://schemas.openxmlformats.org/officeDocument/2006/customXml" ds:itemID="{4B5DDDEB-360C-4C06-9717-6ED874C735AD}">
  <ds:schemaRefs/>
</ds:datastoreItem>
</file>

<file path=customXml/itemProps723.xml><?xml version="1.0" encoding="utf-8"?>
<ds:datastoreItem xmlns:ds="http://schemas.openxmlformats.org/officeDocument/2006/customXml" ds:itemID="{12F06BF8-B4D9-40E6-9ADF-3DEB70C90BEC}">
  <ds:schemaRefs/>
</ds:datastoreItem>
</file>

<file path=customXml/itemProps724.xml><?xml version="1.0" encoding="utf-8"?>
<ds:datastoreItem xmlns:ds="http://schemas.openxmlformats.org/officeDocument/2006/customXml" ds:itemID="{2558FED6-C30F-452F-8452-2B69BB549D8B}">
  <ds:schemaRefs/>
</ds:datastoreItem>
</file>

<file path=customXml/itemProps725.xml><?xml version="1.0" encoding="utf-8"?>
<ds:datastoreItem xmlns:ds="http://schemas.openxmlformats.org/officeDocument/2006/customXml" ds:itemID="{E4DAD981-F377-4B8C-8C21-A44D3638A705}">
  <ds:schemaRefs/>
</ds:datastoreItem>
</file>

<file path=customXml/itemProps726.xml><?xml version="1.0" encoding="utf-8"?>
<ds:datastoreItem xmlns:ds="http://schemas.openxmlformats.org/officeDocument/2006/customXml" ds:itemID="{7A4FE407-1538-4362-95CB-62A80F8F852F}">
  <ds:schemaRefs/>
</ds:datastoreItem>
</file>

<file path=customXml/itemProps727.xml><?xml version="1.0" encoding="utf-8"?>
<ds:datastoreItem xmlns:ds="http://schemas.openxmlformats.org/officeDocument/2006/customXml" ds:itemID="{034EE4D3-91D0-4A84-A61E-30D049F7ECD1}">
  <ds:schemaRefs/>
</ds:datastoreItem>
</file>

<file path=customXml/itemProps728.xml><?xml version="1.0" encoding="utf-8"?>
<ds:datastoreItem xmlns:ds="http://schemas.openxmlformats.org/officeDocument/2006/customXml" ds:itemID="{4E845DFA-0142-4C74-A3D2-28686B41A031}">
  <ds:schemaRefs/>
</ds:datastoreItem>
</file>

<file path=customXml/itemProps729.xml><?xml version="1.0" encoding="utf-8"?>
<ds:datastoreItem xmlns:ds="http://schemas.openxmlformats.org/officeDocument/2006/customXml" ds:itemID="{8D47FC45-529D-4506-8C6C-D795B1D29453}">
  <ds:schemaRefs/>
</ds:datastoreItem>
</file>

<file path=customXml/itemProps73.xml><?xml version="1.0" encoding="utf-8"?>
<ds:datastoreItem xmlns:ds="http://schemas.openxmlformats.org/officeDocument/2006/customXml" ds:itemID="{26996C8E-B75D-49C1-A3FC-D094687DE965}">
  <ds:schemaRefs/>
</ds:datastoreItem>
</file>

<file path=customXml/itemProps730.xml><?xml version="1.0" encoding="utf-8"?>
<ds:datastoreItem xmlns:ds="http://schemas.openxmlformats.org/officeDocument/2006/customXml" ds:itemID="{D3989757-2EC0-40BD-A98A-C666F491D852}">
  <ds:schemaRefs/>
</ds:datastoreItem>
</file>

<file path=customXml/itemProps731.xml><?xml version="1.0" encoding="utf-8"?>
<ds:datastoreItem xmlns:ds="http://schemas.openxmlformats.org/officeDocument/2006/customXml" ds:itemID="{70DC88C0-7D4C-4F84-90AC-1F8BF38CB032}">
  <ds:schemaRefs/>
</ds:datastoreItem>
</file>

<file path=customXml/itemProps732.xml><?xml version="1.0" encoding="utf-8"?>
<ds:datastoreItem xmlns:ds="http://schemas.openxmlformats.org/officeDocument/2006/customXml" ds:itemID="{58306C06-EB5F-4137-BF86-A9EA94232BCC}">
  <ds:schemaRefs/>
</ds:datastoreItem>
</file>

<file path=customXml/itemProps733.xml><?xml version="1.0" encoding="utf-8"?>
<ds:datastoreItem xmlns:ds="http://schemas.openxmlformats.org/officeDocument/2006/customXml" ds:itemID="{A6D766CD-9FAE-4E75-AAE8-7AC547B897AB}">
  <ds:schemaRefs/>
</ds:datastoreItem>
</file>

<file path=customXml/itemProps734.xml><?xml version="1.0" encoding="utf-8"?>
<ds:datastoreItem xmlns:ds="http://schemas.openxmlformats.org/officeDocument/2006/customXml" ds:itemID="{652C6BCA-CFD0-4568-AFA9-A0864832B569}">
  <ds:schemaRefs/>
</ds:datastoreItem>
</file>

<file path=customXml/itemProps735.xml><?xml version="1.0" encoding="utf-8"?>
<ds:datastoreItem xmlns:ds="http://schemas.openxmlformats.org/officeDocument/2006/customXml" ds:itemID="{F231B6F8-7B5F-44E3-9CF7-6D83FFBDA9DA}">
  <ds:schemaRefs/>
</ds:datastoreItem>
</file>

<file path=customXml/itemProps736.xml><?xml version="1.0" encoding="utf-8"?>
<ds:datastoreItem xmlns:ds="http://schemas.openxmlformats.org/officeDocument/2006/customXml" ds:itemID="{E33788AD-3353-4615-ADFB-6C1B82BE740F}">
  <ds:schemaRefs/>
</ds:datastoreItem>
</file>

<file path=customXml/itemProps737.xml><?xml version="1.0" encoding="utf-8"?>
<ds:datastoreItem xmlns:ds="http://schemas.openxmlformats.org/officeDocument/2006/customXml" ds:itemID="{DEA3A325-B7D4-48CF-8434-2DF1755AF3DB}">
  <ds:schemaRefs/>
</ds:datastoreItem>
</file>

<file path=customXml/itemProps738.xml><?xml version="1.0" encoding="utf-8"?>
<ds:datastoreItem xmlns:ds="http://schemas.openxmlformats.org/officeDocument/2006/customXml" ds:itemID="{F5795AB3-2083-49DB-859C-EDEBACFCBA8B}">
  <ds:schemaRefs/>
</ds:datastoreItem>
</file>

<file path=customXml/itemProps739.xml><?xml version="1.0" encoding="utf-8"?>
<ds:datastoreItem xmlns:ds="http://schemas.openxmlformats.org/officeDocument/2006/customXml" ds:itemID="{5DDC209D-D6AF-4343-A3A1-1233A9A82CF8}">
  <ds:schemaRefs/>
</ds:datastoreItem>
</file>

<file path=customXml/itemProps74.xml><?xml version="1.0" encoding="utf-8"?>
<ds:datastoreItem xmlns:ds="http://schemas.openxmlformats.org/officeDocument/2006/customXml" ds:itemID="{7CA17331-EA5D-47FB-AA5B-A0CEA7E511FC}">
  <ds:schemaRefs/>
</ds:datastoreItem>
</file>

<file path=customXml/itemProps740.xml><?xml version="1.0" encoding="utf-8"?>
<ds:datastoreItem xmlns:ds="http://schemas.openxmlformats.org/officeDocument/2006/customXml" ds:itemID="{31B4FD74-5F47-4254-9A74-9B36262E376C}">
  <ds:schemaRefs/>
</ds:datastoreItem>
</file>

<file path=customXml/itemProps741.xml><?xml version="1.0" encoding="utf-8"?>
<ds:datastoreItem xmlns:ds="http://schemas.openxmlformats.org/officeDocument/2006/customXml" ds:itemID="{FA4C3D48-D477-4085-90B2-A3F5458B0F02}">
  <ds:schemaRefs/>
</ds:datastoreItem>
</file>

<file path=customXml/itemProps742.xml><?xml version="1.0" encoding="utf-8"?>
<ds:datastoreItem xmlns:ds="http://schemas.openxmlformats.org/officeDocument/2006/customXml" ds:itemID="{84F433F0-5C42-43B3-B9B2-FD8EE886B7AC}">
  <ds:schemaRefs/>
</ds:datastoreItem>
</file>

<file path=customXml/itemProps743.xml><?xml version="1.0" encoding="utf-8"?>
<ds:datastoreItem xmlns:ds="http://schemas.openxmlformats.org/officeDocument/2006/customXml" ds:itemID="{CF67FA3D-20AF-4870-BE09-591C32359817}">
  <ds:schemaRefs/>
</ds:datastoreItem>
</file>

<file path=customXml/itemProps744.xml><?xml version="1.0" encoding="utf-8"?>
<ds:datastoreItem xmlns:ds="http://schemas.openxmlformats.org/officeDocument/2006/customXml" ds:itemID="{12DBC351-26BC-4906-A659-0E533FE79818}">
  <ds:schemaRefs/>
</ds:datastoreItem>
</file>

<file path=customXml/itemProps745.xml><?xml version="1.0" encoding="utf-8"?>
<ds:datastoreItem xmlns:ds="http://schemas.openxmlformats.org/officeDocument/2006/customXml" ds:itemID="{3F2281FA-297B-48AC-B92B-71BE428ECFB7}">
  <ds:schemaRefs/>
</ds:datastoreItem>
</file>

<file path=customXml/itemProps746.xml><?xml version="1.0" encoding="utf-8"?>
<ds:datastoreItem xmlns:ds="http://schemas.openxmlformats.org/officeDocument/2006/customXml" ds:itemID="{677AC67D-33FD-40B4-A4E2-D17D0FCDC182}">
  <ds:schemaRefs/>
</ds:datastoreItem>
</file>

<file path=customXml/itemProps747.xml><?xml version="1.0" encoding="utf-8"?>
<ds:datastoreItem xmlns:ds="http://schemas.openxmlformats.org/officeDocument/2006/customXml" ds:itemID="{D414B4C9-9688-439C-BF48-DEE92104D6CA}">
  <ds:schemaRefs/>
</ds:datastoreItem>
</file>

<file path=customXml/itemProps748.xml><?xml version="1.0" encoding="utf-8"?>
<ds:datastoreItem xmlns:ds="http://schemas.openxmlformats.org/officeDocument/2006/customXml" ds:itemID="{7C3D3E86-0BA9-42D9-8557-6FC1C39D93D2}">
  <ds:schemaRefs/>
</ds:datastoreItem>
</file>

<file path=customXml/itemProps749.xml><?xml version="1.0" encoding="utf-8"?>
<ds:datastoreItem xmlns:ds="http://schemas.openxmlformats.org/officeDocument/2006/customXml" ds:itemID="{4C86A8E9-0B9A-4A6C-B29B-9909CC51E409}">
  <ds:schemaRefs/>
</ds:datastoreItem>
</file>

<file path=customXml/itemProps75.xml><?xml version="1.0" encoding="utf-8"?>
<ds:datastoreItem xmlns:ds="http://schemas.openxmlformats.org/officeDocument/2006/customXml" ds:itemID="{FF5D9F86-0C2A-49A2-8887-6D0F424899C5}">
  <ds:schemaRefs/>
</ds:datastoreItem>
</file>

<file path=customXml/itemProps750.xml><?xml version="1.0" encoding="utf-8"?>
<ds:datastoreItem xmlns:ds="http://schemas.openxmlformats.org/officeDocument/2006/customXml" ds:itemID="{15C6E066-5076-490B-AC44-91EEDCCFC64A}">
  <ds:schemaRefs/>
</ds:datastoreItem>
</file>

<file path=customXml/itemProps751.xml><?xml version="1.0" encoding="utf-8"?>
<ds:datastoreItem xmlns:ds="http://schemas.openxmlformats.org/officeDocument/2006/customXml" ds:itemID="{C5099FC1-C05A-4DAF-B8DE-9E641326580F}">
  <ds:schemaRefs/>
</ds:datastoreItem>
</file>

<file path=customXml/itemProps752.xml><?xml version="1.0" encoding="utf-8"?>
<ds:datastoreItem xmlns:ds="http://schemas.openxmlformats.org/officeDocument/2006/customXml" ds:itemID="{0CE0AB8D-04DA-42D9-AD8C-144435D34D00}">
  <ds:schemaRefs/>
</ds:datastoreItem>
</file>

<file path=customXml/itemProps753.xml><?xml version="1.0" encoding="utf-8"?>
<ds:datastoreItem xmlns:ds="http://schemas.openxmlformats.org/officeDocument/2006/customXml" ds:itemID="{E07C09BF-719D-499D-8C5B-F7D23D8E3FFD}">
  <ds:schemaRefs/>
</ds:datastoreItem>
</file>

<file path=customXml/itemProps754.xml><?xml version="1.0" encoding="utf-8"?>
<ds:datastoreItem xmlns:ds="http://schemas.openxmlformats.org/officeDocument/2006/customXml" ds:itemID="{29E8F3B0-98B7-4F35-8D15-CBF820E424E4}">
  <ds:schemaRefs/>
</ds:datastoreItem>
</file>

<file path=customXml/itemProps755.xml><?xml version="1.0" encoding="utf-8"?>
<ds:datastoreItem xmlns:ds="http://schemas.openxmlformats.org/officeDocument/2006/customXml" ds:itemID="{4EAEAC64-1596-4D88-8FE0-C0DA7E557058}">
  <ds:schemaRefs/>
</ds:datastoreItem>
</file>

<file path=customXml/itemProps756.xml><?xml version="1.0" encoding="utf-8"?>
<ds:datastoreItem xmlns:ds="http://schemas.openxmlformats.org/officeDocument/2006/customXml" ds:itemID="{BCA5818F-7B2C-464A-BE27-BC904847972C}">
  <ds:schemaRefs/>
</ds:datastoreItem>
</file>

<file path=customXml/itemProps757.xml><?xml version="1.0" encoding="utf-8"?>
<ds:datastoreItem xmlns:ds="http://schemas.openxmlformats.org/officeDocument/2006/customXml" ds:itemID="{E83CE3A6-9F2B-4B71-A44F-041394333061}">
  <ds:schemaRefs/>
</ds:datastoreItem>
</file>

<file path=customXml/itemProps758.xml><?xml version="1.0" encoding="utf-8"?>
<ds:datastoreItem xmlns:ds="http://schemas.openxmlformats.org/officeDocument/2006/customXml" ds:itemID="{52C7F2B1-5832-4EC4-9F00-3095E4CFAA42}">
  <ds:schemaRefs/>
</ds:datastoreItem>
</file>

<file path=customXml/itemProps759.xml><?xml version="1.0" encoding="utf-8"?>
<ds:datastoreItem xmlns:ds="http://schemas.openxmlformats.org/officeDocument/2006/customXml" ds:itemID="{1CB1D74F-0B0B-4B40-91E8-F0C968F171A4}">
  <ds:schemaRefs/>
</ds:datastoreItem>
</file>

<file path=customXml/itemProps76.xml><?xml version="1.0" encoding="utf-8"?>
<ds:datastoreItem xmlns:ds="http://schemas.openxmlformats.org/officeDocument/2006/customXml" ds:itemID="{F552F585-1A99-4BB9-9E5C-9A9D2D0578E5}">
  <ds:schemaRefs/>
</ds:datastoreItem>
</file>

<file path=customXml/itemProps760.xml><?xml version="1.0" encoding="utf-8"?>
<ds:datastoreItem xmlns:ds="http://schemas.openxmlformats.org/officeDocument/2006/customXml" ds:itemID="{DEBDBB00-3995-47D6-8AC9-67C829CB2C5A}">
  <ds:schemaRefs/>
</ds:datastoreItem>
</file>

<file path=customXml/itemProps761.xml><?xml version="1.0" encoding="utf-8"?>
<ds:datastoreItem xmlns:ds="http://schemas.openxmlformats.org/officeDocument/2006/customXml" ds:itemID="{AD2D69C7-6862-4B57-900F-75FC9CD02DE2}">
  <ds:schemaRefs/>
</ds:datastoreItem>
</file>

<file path=customXml/itemProps762.xml><?xml version="1.0" encoding="utf-8"?>
<ds:datastoreItem xmlns:ds="http://schemas.openxmlformats.org/officeDocument/2006/customXml" ds:itemID="{804F1F06-4BE8-4997-96F6-2B5818EE7C2A}">
  <ds:schemaRefs/>
</ds:datastoreItem>
</file>

<file path=customXml/itemProps763.xml><?xml version="1.0" encoding="utf-8"?>
<ds:datastoreItem xmlns:ds="http://schemas.openxmlformats.org/officeDocument/2006/customXml" ds:itemID="{2CE9DA17-EB40-4241-9C87-0B69DAF87D85}">
  <ds:schemaRefs/>
</ds:datastoreItem>
</file>

<file path=customXml/itemProps764.xml><?xml version="1.0" encoding="utf-8"?>
<ds:datastoreItem xmlns:ds="http://schemas.openxmlformats.org/officeDocument/2006/customXml" ds:itemID="{70100468-DF1B-4447-AF0F-DACC6EB174D6}">
  <ds:schemaRefs/>
</ds:datastoreItem>
</file>

<file path=customXml/itemProps765.xml><?xml version="1.0" encoding="utf-8"?>
<ds:datastoreItem xmlns:ds="http://schemas.openxmlformats.org/officeDocument/2006/customXml" ds:itemID="{D5F54173-8372-4011-BB6C-FDABA74CD3B6}">
  <ds:schemaRefs/>
</ds:datastoreItem>
</file>

<file path=customXml/itemProps766.xml><?xml version="1.0" encoding="utf-8"?>
<ds:datastoreItem xmlns:ds="http://schemas.openxmlformats.org/officeDocument/2006/customXml" ds:itemID="{A9FCA17F-39AB-4C57-BEDF-4D681F070C37}">
  <ds:schemaRefs/>
</ds:datastoreItem>
</file>

<file path=customXml/itemProps767.xml><?xml version="1.0" encoding="utf-8"?>
<ds:datastoreItem xmlns:ds="http://schemas.openxmlformats.org/officeDocument/2006/customXml" ds:itemID="{FBAF8625-D3F0-4CCE-AA0E-CA4BB595A86B}">
  <ds:schemaRefs/>
</ds:datastoreItem>
</file>

<file path=customXml/itemProps768.xml><?xml version="1.0" encoding="utf-8"?>
<ds:datastoreItem xmlns:ds="http://schemas.openxmlformats.org/officeDocument/2006/customXml" ds:itemID="{9E9987F6-530F-4057-9ED3-6EB2664675FE}">
  <ds:schemaRefs/>
</ds:datastoreItem>
</file>

<file path=customXml/itemProps769.xml><?xml version="1.0" encoding="utf-8"?>
<ds:datastoreItem xmlns:ds="http://schemas.openxmlformats.org/officeDocument/2006/customXml" ds:itemID="{AE59EADD-78BE-490B-8132-F1879977A90E}">
  <ds:schemaRefs/>
</ds:datastoreItem>
</file>

<file path=customXml/itemProps77.xml><?xml version="1.0" encoding="utf-8"?>
<ds:datastoreItem xmlns:ds="http://schemas.openxmlformats.org/officeDocument/2006/customXml" ds:itemID="{783E3177-1C46-43CE-8F6E-B76092822C43}">
  <ds:schemaRefs/>
</ds:datastoreItem>
</file>

<file path=customXml/itemProps770.xml><?xml version="1.0" encoding="utf-8"?>
<ds:datastoreItem xmlns:ds="http://schemas.openxmlformats.org/officeDocument/2006/customXml" ds:itemID="{DEBFCC3A-B791-4044-A1B2-AFA63238A9BC}">
  <ds:schemaRefs/>
</ds:datastoreItem>
</file>

<file path=customXml/itemProps771.xml><?xml version="1.0" encoding="utf-8"?>
<ds:datastoreItem xmlns:ds="http://schemas.openxmlformats.org/officeDocument/2006/customXml" ds:itemID="{53E8A6CC-5F49-44C1-8AB3-3FD768FB01DE}">
  <ds:schemaRefs/>
</ds:datastoreItem>
</file>

<file path=customXml/itemProps772.xml><?xml version="1.0" encoding="utf-8"?>
<ds:datastoreItem xmlns:ds="http://schemas.openxmlformats.org/officeDocument/2006/customXml" ds:itemID="{8E5A55AA-EBC6-45B9-A012-EFEBFCA66FE2}">
  <ds:schemaRefs/>
</ds:datastoreItem>
</file>

<file path=customXml/itemProps773.xml><?xml version="1.0" encoding="utf-8"?>
<ds:datastoreItem xmlns:ds="http://schemas.openxmlformats.org/officeDocument/2006/customXml" ds:itemID="{F3B7787E-59E8-4CA5-8E69-2E173C4456CD}">
  <ds:schemaRefs/>
</ds:datastoreItem>
</file>

<file path=customXml/itemProps774.xml><?xml version="1.0" encoding="utf-8"?>
<ds:datastoreItem xmlns:ds="http://schemas.openxmlformats.org/officeDocument/2006/customXml" ds:itemID="{244A2168-6A10-47F3-9E46-5F6243EC366B}">
  <ds:schemaRefs/>
</ds:datastoreItem>
</file>

<file path=customXml/itemProps775.xml><?xml version="1.0" encoding="utf-8"?>
<ds:datastoreItem xmlns:ds="http://schemas.openxmlformats.org/officeDocument/2006/customXml" ds:itemID="{39363776-7118-4F8D-A4CC-EAAC7C00A1F3}">
  <ds:schemaRefs/>
</ds:datastoreItem>
</file>

<file path=customXml/itemProps776.xml><?xml version="1.0" encoding="utf-8"?>
<ds:datastoreItem xmlns:ds="http://schemas.openxmlformats.org/officeDocument/2006/customXml" ds:itemID="{985247E4-F9BF-4E08-AB17-48794ECAB23B}">
  <ds:schemaRefs/>
</ds:datastoreItem>
</file>

<file path=customXml/itemProps777.xml><?xml version="1.0" encoding="utf-8"?>
<ds:datastoreItem xmlns:ds="http://schemas.openxmlformats.org/officeDocument/2006/customXml" ds:itemID="{75E756A7-EC2E-4A1D-98D2-C08ECFF8C0B1}">
  <ds:schemaRefs/>
</ds:datastoreItem>
</file>

<file path=customXml/itemProps778.xml><?xml version="1.0" encoding="utf-8"?>
<ds:datastoreItem xmlns:ds="http://schemas.openxmlformats.org/officeDocument/2006/customXml" ds:itemID="{6E0F890C-7A73-465B-AA53-59C61BF2B8FA}">
  <ds:schemaRefs/>
</ds:datastoreItem>
</file>

<file path=customXml/itemProps779.xml><?xml version="1.0" encoding="utf-8"?>
<ds:datastoreItem xmlns:ds="http://schemas.openxmlformats.org/officeDocument/2006/customXml" ds:itemID="{B638F0E0-E549-436C-8AEF-82698E9CBCF1}">
  <ds:schemaRefs/>
</ds:datastoreItem>
</file>

<file path=customXml/itemProps78.xml><?xml version="1.0" encoding="utf-8"?>
<ds:datastoreItem xmlns:ds="http://schemas.openxmlformats.org/officeDocument/2006/customXml" ds:itemID="{357005DD-C1E8-4EFE-89D3-6720EF3ACD24}">
  <ds:schemaRefs/>
</ds:datastoreItem>
</file>

<file path=customXml/itemProps780.xml><?xml version="1.0" encoding="utf-8"?>
<ds:datastoreItem xmlns:ds="http://schemas.openxmlformats.org/officeDocument/2006/customXml" ds:itemID="{CF57E031-1EE6-419D-B30A-FA2F38D3814D}">
  <ds:schemaRefs/>
</ds:datastoreItem>
</file>

<file path=customXml/itemProps781.xml><?xml version="1.0" encoding="utf-8"?>
<ds:datastoreItem xmlns:ds="http://schemas.openxmlformats.org/officeDocument/2006/customXml" ds:itemID="{BF483EBC-5D91-4DBD-A4C6-09A878C0190B}">
  <ds:schemaRefs/>
</ds:datastoreItem>
</file>

<file path=customXml/itemProps782.xml><?xml version="1.0" encoding="utf-8"?>
<ds:datastoreItem xmlns:ds="http://schemas.openxmlformats.org/officeDocument/2006/customXml" ds:itemID="{E184F508-5FF4-411C-AC20-B8B4B6A1DA23}">
  <ds:schemaRefs/>
</ds:datastoreItem>
</file>

<file path=customXml/itemProps783.xml><?xml version="1.0" encoding="utf-8"?>
<ds:datastoreItem xmlns:ds="http://schemas.openxmlformats.org/officeDocument/2006/customXml" ds:itemID="{4C0F17E8-929B-4B46-A139-4A981B9A2AB0}">
  <ds:schemaRefs/>
</ds:datastoreItem>
</file>

<file path=customXml/itemProps784.xml><?xml version="1.0" encoding="utf-8"?>
<ds:datastoreItem xmlns:ds="http://schemas.openxmlformats.org/officeDocument/2006/customXml" ds:itemID="{BE8FF985-D8D4-4CCE-AACC-5B809029FE5F}">
  <ds:schemaRefs/>
</ds:datastoreItem>
</file>

<file path=customXml/itemProps785.xml><?xml version="1.0" encoding="utf-8"?>
<ds:datastoreItem xmlns:ds="http://schemas.openxmlformats.org/officeDocument/2006/customXml" ds:itemID="{4CD596DD-F3B7-4ACE-892E-1BCBC2F65BC2}">
  <ds:schemaRefs/>
</ds:datastoreItem>
</file>

<file path=customXml/itemProps786.xml><?xml version="1.0" encoding="utf-8"?>
<ds:datastoreItem xmlns:ds="http://schemas.openxmlformats.org/officeDocument/2006/customXml" ds:itemID="{25A8F500-3B7F-4A73-B8ED-4B0FDCFDC8B4}">
  <ds:schemaRefs/>
</ds:datastoreItem>
</file>

<file path=customXml/itemProps787.xml><?xml version="1.0" encoding="utf-8"?>
<ds:datastoreItem xmlns:ds="http://schemas.openxmlformats.org/officeDocument/2006/customXml" ds:itemID="{121720F9-08B9-4FA4-BF64-E83538B6742E}">
  <ds:schemaRefs/>
</ds:datastoreItem>
</file>

<file path=customXml/itemProps788.xml><?xml version="1.0" encoding="utf-8"?>
<ds:datastoreItem xmlns:ds="http://schemas.openxmlformats.org/officeDocument/2006/customXml" ds:itemID="{C24700A3-CFD5-441F-AEE6-4E43E4BEA983}">
  <ds:schemaRefs/>
</ds:datastoreItem>
</file>

<file path=customXml/itemProps789.xml><?xml version="1.0" encoding="utf-8"?>
<ds:datastoreItem xmlns:ds="http://schemas.openxmlformats.org/officeDocument/2006/customXml" ds:itemID="{FA94DE1D-1B6A-42F3-A891-2C5C6961FABF}">
  <ds:schemaRefs/>
</ds:datastoreItem>
</file>

<file path=customXml/itemProps79.xml><?xml version="1.0" encoding="utf-8"?>
<ds:datastoreItem xmlns:ds="http://schemas.openxmlformats.org/officeDocument/2006/customXml" ds:itemID="{C5B2A4C6-049D-4064-BB55-2126B4F86557}">
  <ds:schemaRefs/>
</ds:datastoreItem>
</file>

<file path=customXml/itemProps790.xml><?xml version="1.0" encoding="utf-8"?>
<ds:datastoreItem xmlns:ds="http://schemas.openxmlformats.org/officeDocument/2006/customXml" ds:itemID="{9836D215-04A9-4C9D-8E52-28D0A95BD36A}">
  <ds:schemaRefs/>
</ds:datastoreItem>
</file>

<file path=customXml/itemProps791.xml><?xml version="1.0" encoding="utf-8"?>
<ds:datastoreItem xmlns:ds="http://schemas.openxmlformats.org/officeDocument/2006/customXml" ds:itemID="{865AE821-8ADE-4960-B753-6C15B73D944E}">
  <ds:schemaRefs/>
</ds:datastoreItem>
</file>

<file path=customXml/itemProps792.xml><?xml version="1.0" encoding="utf-8"?>
<ds:datastoreItem xmlns:ds="http://schemas.openxmlformats.org/officeDocument/2006/customXml" ds:itemID="{189E0F55-AEFC-4636-BA44-7A08387171EC}">
  <ds:schemaRefs/>
</ds:datastoreItem>
</file>

<file path=customXml/itemProps793.xml><?xml version="1.0" encoding="utf-8"?>
<ds:datastoreItem xmlns:ds="http://schemas.openxmlformats.org/officeDocument/2006/customXml" ds:itemID="{2F66DFBB-A080-4EAE-93C1-FFA9275A6F48}">
  <ds:schemaRefs/>
</ds:datastoreItem>
</file>

<file path=customXml/itemProps794.xml><?xml version="1.0" encoding="utf-8"?>
<ds:datastoreItem xmlns:ds="http://schemas.openxmlformats.org/officeDocument/2006/customXml" ds:itemID="{19D334AB-91B4-4954-8D95-E7851AA7EFC9}">
  <ds:schemaRefs/>
</ds:datastoreItem>
</file>

<file path=customXml/itemProps795.xml><?xml version="1.0" encoding="utf-8"?>
<ds:datastoreItem xmlns:ds="http://schemas.openxmlformats.org/officeDocument/2006/customXml" ds:itemID="{1DE4F73E-CBB4-4B98-BDF7-B96F8E86DFED}">
  <ds:schemaRefs/>
</ds:datastoreItem>
</file>

<file path=customXml/itemProps796.xml><?xml version="1.0" encoding="utf-8"?>
<ds:datastoreItem xmlns:ds="http://schemas.openxmlformats.org/officeDocument/2006/customXml" ds:itemID="{5E10AD99-B114-409C-881C-0499DE5F01C3}">
  <ds:schemaRefs/>
</ds:datastoreItem>
</file>

<file path=customXml/itemProps797.xml><?xml version="1.0" encoding="utf-8"?>
<ds:datastoreItem xmlns:ds="http://schemas.openxmlformats.org/officeDocument/2006/customXml" ds:itemID="{29386BF8-8BDC-44FD-A90C-68D6B8E6FD9D}">
  <ds:schemaRefs/>
</ds:datastoreItem>
</file>

<file path=customXml/itemProps798.xml><?xml version="1.0" encoding="utf-8"?>
<ds:datastoreItem xmlns:ds="http://schemas.openxmlformats.org/officeDocument/2006/customXml" ds:itemID="{3C6DD851-88B5-4F24-8C43-589C6688D5AC}">
  <ds:schemaRefs/>
</ds:datastoreItem>
</file>

<file path=customXml/itemProps799.xml><?xml version="1.0" encoding="utf-8"?>
<ds:datastoreItem xmlns:ds="http://schemas.openxmlformats.org/officeDocument/2006/customXml" ds:itemID="{8D3096AD-9A76-4237-ADE7-09A8C2AF847B}">
  <ds:schemaRefs/>
</ds:datastoreItem>
</file>

<file path=customXml/itemProps8.xml><?xml version="1.0" encoding="utf-8"?>
<ds:datastoreItem xmlns:ds="http://schemas.openxmlformats.org/officeDocument/2006/customXml" ds:itemID="{F549D2BF-B6CA-46DE-A0BB-4CD370E47F63}">
  <ds:schemaRefs/>
</ds:datastoreItem>
</file>

<file path=customXml/itemProps80.xml><?xml version="1.0" encoding="utf-8"?>
<ds:datastoreItem xmlns:ds="http://schemas.openxmlformats.org/officeDocument/2006/customXml" ds:itemID="{969BC706-963C-486C-8BC8-C76E75C11390}">
  <ds:schemaRefs/>
</ds:datastoreItem>
</file>

<file path=customXml/itemProps800.xml><?xml version="1.0" encoding="utf-8"?>
<ds:datastoreItem xmlns:ds="http://schemas.openxmlformats.org/officeDocument/2006/customXml" ds:itemID="{EE8905ED-B887-4FC1-B033-AB7C4DC484D9}">
  <ds:schemaRefs/>
</ds:datastoreItem>
</file>

<file path=customXml/itemProps801.xml><?xml version="1.0" encoding="utf-8"?>
<ds:datastoreItem xmlns:ds="http://schemas.openxmlformats.org/officeDocument/2006/customXml" ds:itemID="{D048F90E-F4C2-47F0-BBCC-C0FAC53C3372}">
  <ds:schemaRefs/>
</ds:datastoreItem>
</file>

<file path=customXml/itemProps802.xml><?xml version="1.0" encoding="utf-8"?>
<ds:datastoreItem xmlns:ds="http://schemas.openxmlformats.org/officeDocument/2006/customXml" ds:itemID="{146F7486-FD73-4D6C-9EAF-FBC8B896CD8C}">
  <ds:schemaRefs/>
</ds:datastoreItem>
</file>

<file path=customXml/itemProps803.xml><?xml version="1.0" encoding="utf-8"?>
<ds:datastoreItem xmlns:ds="http://schemas.openxmlformats.org/officeDocument/2006/customXml" ds:itemID="{7EA73501-9020-4D04-8A9E-FA385B0C6BF1}">
  <ds:schemaRefs/>
</ds:datastoreItem>
</file>

<file path=customXml/itemProps804.xml><?xml version="1.0" encoding="utf-8"?>
<ds:datastoreItem xmlns:ds="http://schemas.openxmlformats.org/officeDocument/2006/customXml" ds:itemID="{4FC13DE5-4561-49B9-A185-AB822707D196}">
  <ds:schemaRefs/>
</ds:datastoreItem>
</file>

<file path=customXml/itemProps805.xml><?xml version="1.0" encoding="utf-8"?>
<ds:datastoreItem xmlns:ds="http://schemas.openxmlformats.org/officeDocument/2006/customXml" ds:itemID="{C7433B32-C010-43CA-8B77-E0658595E080}">
  <ds:schemaRefs/>
</ds:datastoreItem>
</file>

<file path=customXml/itemProps806.xml><?xml version="1.0" encoding="utf-8"?>
<ds:datastoreItem xmlns:ds="http://schemas.openxmlformats.org/officeDocument/2006/customXml" ds:itemID="{11F1E223-2C03-48BF-BCC2-533AC23B9FC3}">
  <ds:schemaRefs/>
</ds:datastoreItem>
</file>

<file path=customXml/itemProps807.xml><?xml version="1.0" encoding="utf-8"?>
<ds:datastoreItem xmlns:ds="http://schemas.openxmlformats.org/officeDocument/2006/customXml" ds:itemID="{111E029C-E5C8-4F2E-8C68-A063B547BA55}">
  <ds:schemaRefs/>
</ds:datastoreItem>
</file>

<file path=customXml/itemProps808.xml><?xml version="1.0" encoding="utf-8"?>
<ds:datastoreItem xmlns:ds="http://schemas.openxmlformats.org/officeDocument/2006/customXml" ds:itemID="{7016336A-0BBC-45AB-A834-8D6914CE4526}">
  <ds:schemaRefs/>
</ds:datastoreItem>
</file>

<file path=customXml/itemProps809.xml><?xml version="1.0" encoding="utf-8"?>
<ds:datastoreItem xmlns:ds="http://schemas.openxmlformats.org/officeDocument/2006/customXml" ds:itemID="{76E51FCB-0156-4B5E-90CD-D02F2EC92120}">
  <ds:schemaRefs/>
</ds:datastoreItem>
</file>

<file path=customXml/itemProps81.xml><?xml version="1.0" encoding="utf-8"?>
<ds:datastoreItem xmlns:ds="http://schemas.openxmlformats.org/officeDocument/2006/customXml" ds:itemID="{8D84DC32-B687-44C7-AFEE-F0F1D47DEF6B}">
  <ds:schemaRefs/>
</ds:datastoreItem>
</file>

<file path=customXml/itemProps810.xml><?xml version="1.0" encoding="utf-8"?>
<ds:datastoreItem xmlns:ds="http://schemas.openxmlformats.org/officeDocument/2006/customXml" ds:itemID="{FB0E1AEC-038F-4456-BEBE-371860D197D4}">
  <ds:schemaRefs/>
</ds:datastoreItem>
</file>

<file path=customXml/itemProps811.xml><?xml version="1.0" encoding="utf-8"?>
<ds:datastoreItem xmlns:ds="http://schemas.openxmlformats.org/officeDocument/2006/customXml" ds:itemID="{01AC0F5D-3A2F-4BED-8632-878B53CC942A}">
  <ds:schemaRefs/>
</ds:datastoreItem>
</file>

<file path=customXml/itemProps812.xml><?xml version="1.0" encoding="utf-8"?>
<ds:datastoreItem xmlns:ds="http://schemas.openxmlformats.org/officeDocument/2006/customXml" ds:itemID="{3FBE272B-C471-4D3D-A9A4-143052D3E01F}">
  <ds:schemaRefs/>
</ds:datastoreItem>
</file>

<file path=customXml/itemProps813.xml><?xml version="1.0" encoding="utf-8"?>
<ds:datastoreItem xmlns:ds="http://schemas.openxmlformats.org/officeDocument/2006/customXml" ds:itemID="{86855975-E2FD-4F86-9B15-1F3EC21D5598}">
  <ds:schemaRefs/>
</ds:datastoreItem>
</file>

<file path=customXml/itemProps814.xml><?xml version="1.0" encoding="utf-8"?>
<ds:datastoreItem xmlns:ds="http://schemas.openxmlformats.org/officeDocument/2006/customXml" ds:itemID="{85639DC6-6D17-4237-88E4-4165A9BDDD94}">
  <ds:schemaRefs/>
</ds:datastoreItem>
</file>

<file path=customXml/itemProps815.xml><?xml version="1.0" encoding="utf-8"?>
<ds:datastoreItem xmlns:ds="http://schemas.openxmlformats.org/officeDocument/2006/customXml" ds:itemID="{ED9F53B9-44CA-4E3A-90DB-235D965865EB}">
  <ds:schemaRefs/>
</ds:datastoreItem>
</file>

<file path=customXml/itemProps816.xml><?xml version="1.0" encoding="utf-8"?>
<ds:datastoreItem xmlns:ds="http://schemas.openxmlformats.org/officeDocument/2006/customXml" ds:itemID="{614A7A20-74D2-4C7F-BCFD-91E798AF1882}">
  <ds:schemaRefs/>
</ds:datastoreItem>
</file>

<file path=customXml/itemProps817.xml><?xml version="1.0" encoding="utf-8"?>
<ds:datastoreItem xmlns:ds="http://schemas.openxmlformats.org/officeDocument/2006/customXml" ds:itemID="{B04EA2EC-6CDA-41C0-8171-3C3393E94A57}">
  <ds:schemaRefs/>
</ds:datastoreItem>
</file>

<file path=customXml/itemProps818.xml><?xml version="1.0" encoding="utf-8"?>
<ds:datastoreItem xmlns:ds="http://schemas.openxmlformats.org/officeDocument/2006/customXml" ds:itemID="{4EB3C1F9-82E8-4DEB-9CDE-949601C9FDCE}">
  <ds:schemaRefs/>
</ds:datastoreItem>
</file>

<file path=customXml/itemProps819.xml><?xml version="1.0" encoding="utf-8"?>
<ds:datastoreItem xmlns:ds="http://schemas.openxmlformats.org/officeDocument/2006/customXml" ds:itemID="{831C2229-F929-40FA-A4B7-6914A9A7561C}">
  <ds:schemaRefs/>
</ds:datastoreItem>
</file>

<file path=customXml/itemProps82.xml><?xml version="1.0" encoding="utf-8"?>
<ds:datastoreItem xmlns:ds="http://schemas.openxmlformats.org/officeDocument/2006/customXml" ds:itemID="{A99A4582-0792-437F-ABBA-87ABC44446F0}">
  <ds:schemaRefs/>
</ds:datastoreItem>
</file>

<file path=customXml/itemProps820.xml><?xml version="1.0" encoding="utf-8"?>
<ds:datastoreItem xmlns:ds="http://schemas.openxmlformats.org/officeDocument/2006/customXml" ds:itemID="{3AB71CC0-9B31-4AB0-B4B8-2DEEFF5ED13F}">
  <ds:schemaRefs/>
</ds:datastoreItem>
</file>

<file path=customXml/itemProps821.xml><?xml version="1.0" encoding="utf-8"?>
<ds:datastoreItem xmlns:ds="http://schemas.openxmlformats.org/officeDocument/2006/customXml" ds:itemID="{C5846358-DCD0-4B68-B6ED-1A7BEFA5398D}">
  <ds:schemaRefs/>
</ds:datastoreItem>
</file>

<file path=customXml/itemProps822.xml><?xml version="1.0" encoding="utf-8"?>
<ds:datastoreItem xmlns:ds="http://schemas.openxmlformats.org/officeDocument/2006/customXml" ds:itemID="{CDE1B742-8DE4-4B1A-853D-882EDA9AB571}">
  <ds:schemaRefs/>
</ds:datastoreItem>
</file>

<file path=customXml/itemProps823.xml><?xml version="1.0" encoding="utf-8"?>
<ds:datastoreItem xmlns:ds="http://schemas.openxmlformats.org/officeDocument/2006/customXml" ds:itemID="{FD7A9DCE-DD8D-4916-8A9D-B4293ED0EBF3}">
  <ds:schemaRefs/>
</ds:datastoreItem>
</file>

<file path=customXml/itemProps824.xml><?xml version="1.0" encoding="utf-8"?>
<ds:datastoreItem xmlns:ds="http://schemas.openxmlformats.org/officeDocument/2006/customXml" ds:itemID="{22A31BA2-362B-46A5-BA3D-10C66B017220}">
  <ds:schemaRefs/>
</ds:datastoreItem>
</file>

<file path=customXml/itemProps825.xml><?xml version="1.0" encoding="utf-8"?>
<ds:datastoreItem xmlns:ds="http://schemas.openxmlformats.org/officeDocument/2006/customXml" ds:itemID="{FBA2663F-0EDE-4CBF-BE0F-A183025DDE56}">
  <ds:schemaRefs/>
</ds:datastoreItem>
</file>

<file path=customXml/itemProps826.xml><?xml version="1.0" encoding="utf-8"?>
<ds:datastoreItem xmlns:ds="http://schemas.openxmlformats.org/officeDocument/2006/customXml" ds:itemID="{C1E3C7AE-E763-4F00-9801-962EB979009C}">
  <ds:schemaRefs/>
</ds:datastoreItem>
</file>

<file path=customXml/itemProps827.xml><?xml version="1.0" encoding="utf-8"?>
<ds:datastoreItem xmlns:ds="http://schemas.openxmlformats.org/officeDocument/2006/customXml" ds:itemID="{EBC9A7D1-F77C-4C14-87BC-6BA2356104C4}">
  <ds:schemaRefs/>
</ds:datastoreItem>
</file>

<file path=customXml/itemProps828.xml><?xml version="1.0" encoding="utf-8"?>
<ds:datastoreItem xmlns:ds="http://schemas.openxmlformats.org/officeDocument/2006/customXml" ds:itemID="{5AF3C325-18BA-478E-BD95-58B0FB60B6A8}">
  <ds:schemaRefs/>
</ds:datastoreItem>
</file>

<file path=customXml/itemProps829.xml><?xml version="1.0" encoding="utf-8"?>
<ds:datastoreItem xmlns:ds="http://schemas.openxmlformats.org/officeDocument/2006/customXml" ds:itemID="{B1C49BAB-9E2D-4FAD-8720-CEB716E06A94}">
  <ds:schemaRefs/>
</ds:datastoreItem>
</file>

<file path=customXml/itemProps83.xml><?xml version="1.0" encoding="utf-8"?>
<ds:datastoreItem xmlns:ds="http://schemas.openxmlformats.org/officeDocument/2006/customXml" ds:itemID="{08FA280C-E35D-4997-AD2C-6971E840E78B}">
  <ds:schemaRefs/>
</ds:datastoreItem>
</file>

<file path=customXml/itemProps830.xml><?xml version="1.0" encoding="utf-8"?>
<ds:datastoreItem xmlns:ds="http://schemas.openxmlformats.org/officeDocument/2006/customXml" ds:itemID="{4C90A005-1D23-48AA-8FF1-11B4114018C4}">
  <ds:schemaRefs/>
</ds:datastoreItem>
</file>

<file path=customXml/itemProps831.xml><?xml version="1.0" encoding="utf-8"?>
<ds:datastoreItem xmlns:ds="http://schemas.openxmlformats.org/officeDocument/2006/customXml" ds:itemID="{403ED953-7B7B-40FE-A950-6E957A352F63}">
  <ds:schemaRefs/>
</ds:datastoreItem>
</file>

<file path=customXml/itemProps832.xml><?xml version="1.0" encoding="utf-8"?>
<ds:datastoreItem xmlns:ds="http://schemas.openxmlformats.org/officeDocument/2006/customXml" ds:itemID="{B9B518F8-C0B6-4690-983B-B09DCA27507D}">
  <ds:schemaRefs/>
</ds:datastoreItem>
</file>

<file path=customXml/itemProps833.xml><?xml version="1.0" encoding="utf-8"?>
<ds:datastoreItem xmlns:ds="http://schemas.openxmlformats.org/officeDocument/2006/customXml" ds:itemID="{FAEEBE2C-FABF-450E-A10D-4BC75537A07F}">
  <ds:schemaRefs/>
</ds:datastoreItem>
</file>

<file path=customXml/itemProps834.xml><?xml version="1.0" encoding="utf-8"?>
<ds:datastoreItem xmlns:ds="http://schemas.openxmlformats.org/officeDocument/2006/customXml" ds:itemID="{17D58846-4CE4-41BD-B8D9-13E258680B31}">
  <ds:schemaRefs/>
</ds:datastoreItem>
</file>

<file path=customXml/itemProps835.xml><?xml version="1.0" encoding="utf-8"?>
<ds:datastoreItem xmlns:ds="http://schemas.openxmlformats.org/officeDocument/2006/customXml" ds:itemID="{55377A7E-7635-4ADD-A4D3-7B0E4AFED94C}">
  <ds:schemaRefs/>
</ds:datastoreItem>
</file>

<file path=customXml/itemProps836.xml><?xml version="1.0" encoding="utf-8"?>
<ds:datastoreItem xmlns:ds="http://schemas.openxmlformats.org/officeDocument/2006/customXml" ds:itemID="{A62823AB-DAE0-4C98-8AE3-0BC177DA7A3A}">
  <ds:schemaRefs/>
</ds:datastoreItem>
</file>

<file path=customXml/itemProps837.xml><?xml version="1.0" encoding="utf-8"?>
<ds:datastoreItem xmlns:ds="http://schemas.openxmlformats.org/officeDocument/2006/customXml" ds:itemID="{CE90DB9D-FF39-4A76-918A-4C70B904BED4}">
  <ds:schemaRefs/>
</ds:datastoreItem>
</file>

<file path=customXml/itemProps838.xml><?xml version="1.0" encoding="utf-8"?>
<ds:datastoreItem xmlns:ds="http://schemas.openxmlformats.org/officeDocument/2006/customXml" ds:itemID="{926605B0-C590-4729-9299-AF9AA4C6719C}">
  <ds:schemaRefs/>
</ds:datastoreItem>
</file>

<file path=customXml/itemProps839.xml><?xml version="1.0" encoding="utf-8"?>
<ds:datastoreItem xmlns:ds="http://schemas.openxmlformats.org/officeDocument/2006/customXml" ds:itemID="{804A6F64-E418-4076-BADE-3458360D2D0F}">
  <ds:schemaRefs/>
</ds:datastoreItem>
</file>

<file path=customXml/itemProps84.xml><?xml version="1.0" encoding="utf-8"?>
<ds:datastoreItem xmlns:ds="http://schemas.openxmlformats.org/officeDocument/2006/customXml" ds:itemID="{5513661F-E625-44B9-A8CB-F89D2F7B2597}">
  <ds:schemaRefs/>
</ds:datastoreItem>
</file>

<file path=customXml/itemProps840.xml><?xml version="1.0" encoding="utf-8"?>
<ds:datastoreItem xmlns:ds="http://schemas.openxmlformats.org/officeDocument/2006/customXml" ds:itemID="{E06C0545-11C1-4A16-AEA5-47410CEC5F54}">
  <ds:schemaRefs/>
</ds:datastoreItem>
</file>

<file path=customXml/itemProps841.xml><?xml version="1.0" encoding="utf-8"?>
<ds:datastoreItem xmlns:ds="http://schemas.openxmlformats.org/officeDocument/2006/customXml" ds:itemID="{E52B1D7C-7BFA-447A-BADF-87B25535C472}">
  <ds:schemaRefs/>
</ds:datastoreItem>
</file>

<file path=customXml/itemProps842.xml><?xml version="1.0" encoding="utf-8"?>
<ds:datastoreItem xmlns:ds="http://schemas.openxmlformats.org/officeDocument/2006/customXml" ds:itemID="{A8C7B54B-E7C2-4460-A521-ABF4E525A3B0}">
  <ds:schemaRefs/>
</ds:datastoreItem>
</file>

<file path=customXml/itemProps843.xml><?xml version="1.0" encoding="utf-8"?>
<ds:datastoreItem xmlns:ds="http://schemas.openxmlformats.org/officeDocument/2006/customXml" ds:itemID="{13EC8EDB-5950-4C56-B56E-3414275E4F96}">
  <ds:schemaRefs/>
</ds:datastoreItem>
</file>

<file path=customXml/itemProps844.xml><?xml version="1.0" encoding="utf-8"?>
<ds:datastoreItem xmlns:ds="http://schemas.openxmlformats.org/officeDocument/2006/customXml" ds:itemID="{C6EE23D7-1ADF-4607-A744-E4CDCBA4514F}">
  <ds:schemaRefs/>
</ds:datastoreItem>
</file>

<file path=customXml/itemProps845.xml><?xml version="1.0" encoding="utf-8"?>
<ds:datastoreItem xmlns:ds="http://schemas.openxmlformats.org/officeDocument/2006/customXml" ds:itemID="{E2479FF9-CED9-4D75-B289-F69C1DFB2D12}">
  <ds:schemaRefs/>
</ds:datastoreItem>
</file>

<file path=customXml/itemProps846.xml><?xml version="1.0" encoding="utf-8"?>
<ds:datastoreItem xmlns:ds="http://schemas.openxmlformats.org/officeDocument/2006/customXml" ds:itemID="{11494A36-C80A-46B7-B9E4-9E14D2B607EF}">
  <ds:schemaRefs/>
</ds:datastoreItem>
</file>

<file path=customXml/itemProps847.xml><?xml version="1.0" encoding="utf-8"?>
<ds:datastoreItem xmlns:ds="http://schemas.openxmlformats.org/officeDocument/2006/customXml" ds:itemID="{67297587-C9BE-466F-98DE-04A6ADE6F0A0}">
  <ds:schemaRefs/>
</ds:datastoreItem>
</file>

<file path=customXml/itemProps848.xml><?xml version="1.0" encoding="utf-8"?>
<ds:datastoreItem xmlns:ds="http://schemas.openxmlformats.org/officeDocument/2006/customXml" ds:itemID="{EE51616D-01AA-4D29-BADD-5CA0373016EA}">
  <ds:schemaRefs/>
</ds:datastoreItem>
</file>

<file path=customXml/itemProps849.xml><?xml version="1.0" encoding="utf-8"?>
<ds:datastoreItem xmlns:ds="http://schemas.openxmlformats.org/officeDocument/2006/customXml" ds:itemID="{0A6486A0-EDE8-41A5-9758-76087DAEFCBC}">
  <ds:schemaRefs/>
</ds:datastoreItem>
</file>

<file path=customXml/itemProps85.xml><?xml version="1.0" encoding="utf-8"?>
<ds:datastoreItem xmlns:ds="http://schemas.openxmlformats.org/officeDocument/2006/customXml" ds:itemID="{5F97BF27-0C67-42BB-9295-BC9D6652B2A6}">
  <ds:schemaRefs/>
</ds:datastoreItem>
</file>

<file path=customXml/itemProps850.xml><?xml version="1.0" encoding="utf-8"?>
<ds:datastoreItem xmlns:ds="http://schemas.openxmlformats.org/officeDocument/2006/customXml" ds:itemID="{F123DACB-721D-40D5-BBD8-988A497C42F4}">
  <ds:schemaRefs/>
</ds:datastoreItem>
</file>

<file path=customXml/itemProps851.xml><?xml version="1.0" encoding="utf-8"?>
<ds:datastoreItem xmlns:ds="http://schemas.openxmlformats.org/officeDocument/2006/customXml" ds:itemID="{90FB1DD6-9FBE-4F36-92D3-C5642E40D991}">
  <ds:schemaRefs/>
</ds:datastoreItem>
</file>

<file path=customXml/itemProps852.xml><?xml version="1.0" encoding="utf-8"?>
<ds:datastoreItem xmlns:ds="http://schemas.openxmlformats.org/officeDocument/2006/customXml" ds:itemID="{1B6EF8E5-D5B6-41C9-883B-7EDBE6322B94}">
  <ds:schemaRefs/>
</ds:datastoreItem>
</file>

<file path=customXml/itemProps853.xml><?xml version="1.0" encoding="utf-8"?>
<ds:datastoreItem xmlns:ds="http://schemas.openxmlformats.org/officeDocument/2006/customXml" ds:itemID="{28DD39BE-F556-4988-AB38-CBB7D1F50479}">
  <ds:schemaRefs/>
</ds:datastoreItem>
</file>

<file path=customXml/itemProps854.xml><?xml version="1.0" encoding="utf-8"?>
<ds:datastoreItem xmlns:ds="http://schemas.openxmlformats.org/officeDocument/2006/customXml" ds:itemID="{CB849E1A-2433-4CDF-9812-4B5E0A956C33}">
  <ds:schemaRefs/>
</ds:datastoreItem>
</file>

<file path=customXml/itemProps855.xml><?xml version="1.0" encoding="utf-8"?>
<ds:datastoreItem xmlns:ds="http://schemas.openxmlformats.org/officeDocument/2006/customXml" ds:itemID="{7D08B023-2D3E-4D77-8742-80E729F88E25}">
  <ds:schemaRefs/>
</ds:datastoreItem>
</file>

<file path=customXml/itemProps856.xml><?xml version="1.0" encoding="utf-8"?>
<ds:datastoreItem xmlns:ds="http://schemas.openxmlformats.org/officeDocument/2006/customXml" ds:itemID="{34C49C7B-8DB2-4241-835E-CA6DEBF428D1}">
  <ds:schemaRefs/>
</ds:datastoreItem>
</file>

<file path=customXml/itemProps857.xml><?xml version="1.0" encoding="utf-8"?>
<ds:datastoreItem xmlns:ds="http://schemas.openxmlformats.org/officeDocument/2006/customXml" ds:itemID="{B837F0C9-2868-4B3F-8AFB-4350ECCF07C9}">
  <ds:schemaRefs/>
</ds:datastoreItem>
</file>

<file path=customXml/itemProps858.xml><?xml version="1.0" encoding="utf-8"?>
<ds:datastoreItem xmlns:ds="http://schemas.openxmlformats.org/officeDocument/2006/customXml" ds:itemID="{80F620F0-1CC7-4740-AF5F-8125710D01FA}">
  <ds:schemaRefs/>
</ds:datastoreItem>
</file>

<file path=customXml/itemProps859.xml><?xml version="1.0" encoding="utf-8"?>
<ds:datastoreItem xmlns:ds="http://schemas.openxmlformats.org/officeDocument/2006/customXml" ds:itemID="{6BA9E44C-E328-40DF-810F-D73A3AC26014}">
  <ds:schemaRefs/>
</ds:datastoreItem>
</file>

<file path=customXml/itemProps86.xml><?xml version="1.0" encoding="utf-8"?>
<ds:datastoreItem xmlns:ds="http://schemas.openxmlformats.org/officeDocument/2006/customXml" ds:itemID="{DFC3C7F7-14D2-4A10-91D9-057F72A67273}">
  <ds:schemaRefs/>
</ds:datastoreItem>
</file>

<file path=customXml/itemProps860.xml><?xml version="1.0" encoding="utf-8"?>
<ds:datastoreItem xmlns:ds="http://schemas.openxmlformats.org/officeDocument/2006/customXml" ds:itemID="{1EA8CBC9-3838-4641-9BAF-AD2733D26E7A}">
  <ds:schemaRefs/>
</ds:datastoreItem>
</file>

<file path=customXml/itemProps861.xml><?xml version="1.0" encoding="utf-8"?>
<ds:datastoreItem xmlns:ds="http://schemas.openxmlformats.org/officeDocument/2006/customXml" ds:itemID="{A83986A1-46A4-4E48-8C30-0AB427D5BE60}">
  <ds:schemaRefs/>
</ds:datastoreItem>
</file>

<file path=customXml/itemProps862.xml><?xml version="1.0" encoding="utf-8"?>
<ds:datastoreItem xmlns:ds="http://schemas.openxmlformats.org/officeDocument/2006/customXml" ds:itemID="{38302C54-6C91-43B9-849C-86AD12FDA1A1}">
  <ds:schemaRefs/>
</ds:datastoreItem>
</file>

<file path=customXml/itemProps863.xml><?xml version="1.0" encoding="utf-8"?>
<ds:datastoreItem xmlns:ds="http://schemas.openxmlformats.org/officeDocument/2006/customXml" ds:itemID="{CAD6AC9B-22F3-43A7-9F64-CDA273E6914A}">
  <ds:schemaRefs/>
</ds:datastoreItem>
</file>

<file path=customXml/itemProps864.xml><?xml version="1.0" encoding="utf-8"?>
<ds:datastoreItem xmlns:ds="http://schemas.openxmlformats.org/officeDocument/2006/customXml" ds:itemID="{FBCF17EE-8324-48BB-91F9-7AD78E92535D}">
  <ds:schemaRefs/>
</ds:datastoreItem>
</file>

<file path=customXml/itemProps865.xml><?xml version="1.0" encoding="utf-8"?>
<ds:datastoreItem xmlns:ds="http://schemas.openxmlformats.org/officeDocument/2006/customXml" ds:itemID="{B48501EA-6432-4756-A122-9D10640CDC24}">
  <ds:schemaRefs/>
</ds:datastoreItem>
</file>

<file path=customXml/itemProps866.xml><?xml version="1.0" encoding="utf-8"?>
<ds:datastoreItem xmlns:ds="http://schemas.openxmlformats.org/officeDocument/2006/customXml" ds:itemID="{6C115944-E743-4EEE-8B47-ACC74E95ACBA}">
  <ds:schemaRefs/>
</ds:datastoreItem>
</file>

<file path=customXml/itemProps867.xml><?xml version="1.0" encoding="utf-8"?>
<ds:datastoreItem xmlns:ds="http://schemas.openxmlformats.org/officeDocument/2006/customXml" ds:itemID="{D2A86BDB-A466-4497-8A72-854605B6725B}">
  <ds:schemaRefs/>
</ds:datastoreItem>
</file>

<file path=customXml/itemProps868.xml><?xml version="1.0" encoding="utf-8"?>
<ds:datastoreItem xmlns:ds="http://schemas.openxmlformats.org/officeDocument/2006/customXml" ds:itemID="{9BC51C78-0A70-4F54-B2B8-72ABB11996A9}">
  <ds:schemaRefs/>
</ds:datastoreItem>
</file>

<file path=customXml/itemProps869.xml><?xml version="1.0" encoding="utf-8"?>
<ds:datastoreItem xmlns:ds="http://schemas.openxmlformats.org/officeDocument/2006/customXml" ds:itemID="{DA2AA70A-9285-4E5C-A4D8-D1235FDACEBA}">
  <ds:schemaRefs/>
</ds:datastoreItem>
</file>

<file path=customXml/itemProps87.xml><?xml version="1.0" encoding="utf-8"?>
<ds:datastoreItem xmlns:ds="http://schemas.openxmlformats.org/officeDocument/2006/customXml" ds:itemID="{4FF73177-DA76-4D7A-8257-E96BB60788D6}">
  <ds:schemaRefs/>
</ds:datastoreItem>
</file>

<file path=customXml/itemProps870.xml><?xml version="1.0" encoding="utf-8"?>
<ds:datastoreItem xmlns:ds="http://schemas.openxmlformats.org/officeDocument/2006/customXml" ds:itemID="{65746127-1070-4781-872A-103498E5EC80}">
  <ds:schemaRefs/>
</ds:datastoreItem>
</file>

<file path=customXml/itemProps871.xml><?xml version="1.0" encoding="utf-8"?>
<ds:datastoreItem xmlns:ds="http://schemas.openxmlformats.org/officeDocument/2006/customXml" ds:itemID="{3D618E86-1718-4700-938B-833EA11F7C76}">
  <ds:schemaRefs/>
</ds:datastoreItem>
</file>

<file path=customXml/itemProps872.xml><?xml version="1.0" encoding="utf-8"?>
<ds:datastoreItem xmlns:ds="http://schemas.openxmlformats.org/officeDocument/2006/customXml" ds:itemID="{775CC546-0DF2-483F-9AB1-97350FE712FE}">
  <ds:schemaRefs/>
</ds:datastoreItem>
</file>

<file path=customXml/itemProps873.xml><?xml version="1.0" encoding="utf-8"?>
<ds:datastoreItem xmlns:ds="http://schemas.openxmlformats.org/officeDocument/2006/customXml" ds:itemID="{CE6D919B-AA2D-4AFD-92DF-8C03551715EC}">
  <ds:schemaRefs/>
</ds:datastoreItem>
</file>

<file path=customXml/itemProps874.xml><?xml version="1.0" encoding="utf-8"?>
<ds:datastoreItem xmlns:ds="http://schemas.openxmlformats.org/officeDocument/2006/customXml" ds:itemID="{FA096B5F-F613-47E9-B4D8-5AB91BD47A0C}">
  <ds:schemaRefs/>
</ds:datastoreItem>
</file>

<file path=customXml/itemProps875.xml><?xml version="1.0" encoding="utf-8"?>
<ds:datastoreItem xmlns:ds="http://schemas.openxmlformats.org/officeDocument/2006/customXml" ds:itemID="{1E9DB0CF-CC42-414D-9EFB-9514EDF926AB}">
  <ds:schemaRefs/>
</ds:datastoreItem>
</file>

<file path=customXml/itemProps876.xml><?xml version="1.0" encoding="utf-8"?>
<ds:datastoreItem xmlns:ds="http://schemas.openxmlformats.org/officeDocument/2006/customXml" ds:itemID="{C56B5FFC-3531-4EA8-8DEE-F3F385B9BE4E}">
  <ds:schemaRefs/>
</ds:datastoreItem>
</file>

<file path=customXml/itemProps877.xml><?xml version="1.0" encoding="utf-8"?>
<ds:datastoreItem xmlns:ds="http://schemas.openxmlformats.org/officeDocument/2006/customXml" ds:itemID="{FE3C1E40-C59E-4F0A-878F-1D6C56C5D755}">
  <ds:schemaRefs/>
</ds:datastoreItem>
</file>

<file path=customXml/itemProps878.xml><?xml version="1.0" encoding="utf-8"?>
<ds:datastoreItem xmlns:ds="http://schemas.openxmlformats.org/officeDocument/2006/customXml" ds:itemID="{34DF4AE2-E6B3-410E-B4EC-E6540C39E49C}">
  <ds:schemaRefs/>
</ds:datastoreItem>
</file>

<file path=customXml/itemProps879.xml><?xml version="1.0" encoding="utf-8"?>
<ds:datastoreItem xmlns:ds="http://schemas.openxmlformats.org/officeDocument/2006/customXml" ds:itemID="{77F60B19-F700-495B-A5F9-56318A15C90F}">
  <ds:schemaRefs/>
</ds:datastoreItem>
</file>

<file path=customXml/itemProps88.xml><?xml version="1.0" encoding="utf-8"?>
<ds:datastoreItem xmlns:ds="http://schemas.openxmlformats.org/officeDocument/2006/customXml" ds:itemID="{F31D742A-15DB-44D4-8A1A-57C0281979C1}">
  <ds:schemaRefs/>
</ds:datastoreItem>
</file>

<file path=customXml/itemProps880.xml><?xml version="1.0" encoding="utf-8"?>
<ds:datastoreItem xmlns:ds="http://schemas.openxmlformats.org/officeDocument/2006/customXml" ds:itemID="{C365751E-27EC-4A53-9D12-AEF7E73B8E62}">
  <ds:schemaRefs/>
</ds:datastoreItem>
</file>

<file path=customXml/itemProps89.xml><?xml version="1.0" encoding="utf-8"?>
<ds:datastoreItem xmlns:ds="http://schemas.openxmlformats.org/officeDocument/2006/customXml" ds:itemID="{5F120930-3F12-4E1A-A7AB-2BBB22724A8E}">
  <ds:schemaRefs/>
</ds:datastoreItem>
</file>

<file path=customXml/itemProps9.xml><?xml version="1.0" encoding="utf-8"?>
<ds:datastoreItem xmlns:ds="http://schemas.openxmlformats.org/officeDocument/2006/customXml" ds:itemID="{8460DC53-6FC5-4F0B-A624-FB27644CDC12}">
  <ds:schemaRefs/>
</ds:datastoreItem>
</file>

<file path=customXml/itemProps90.xml><?xml version="1.0" encoding="utf-8"?>
<ds:datastoreItem xmlns:ds="http://schemas.openxmlformats.org/officeDocument/2006/customXml" ds:itemID="{BD4A467D-E863-4148-92F2-7A84E7CEF022}">
  <ds:schemaRefs/>
</ds:datastoreItem>
</file>

<file path=customXml/itemProps91.xml><?xml version="1.0" encoding="utf-8"?>
<ds:datastoreItem xmlns:ds="http://schemas.openxmlformats.org/officeDocument/2006/customXml" ds:itemID="{9137253F-19C1-46F4-BA49-AE3F87149ED2}">
  <ds:schemaRefs/>
</ds:datastoreItem>
</file>

<file path=customXml/itemProps92.xml><?xml version="1.0" encoding="utf-8"?>
<ds:datastoreItem xmlns:ds="http://schemas.openxmlformats.org/officeDocument/2006/customXml" ds:itemID="{A9A301E7-A996-4C31-B33C-D2188D96D910}">
  <ds:schemaRefs/>
</ds:datastoreItem>
</file>

<file path=customXml/itemProps93.xml><?xml version="1.0" encoding="utf-8"?>
<ds:datastoreItem xmlns:ds="http://schemas.openxmlformats.org/officeDocument/2006/customXml" ds:itemID="{2B08AF11-E4D9-4DE7-B273-4053AE3CEE5C}">
  <ds:schemaRefs/>
</ds:datastoreItem>
</file>

<file path=customXml/itemProps94.xml><?xml version="1.0" encoding="utf-8"?>
<ds:datastoreItem xmlns:ds="http://schemas.openxmlformats.org/officeDocument/2006/customXml" ds:itemID="{874447AC-7D76-4293-86AB-32D81D7DC073}">
  <ds:schemaRefs/>
</ds:datastoreItem>
</file>

<file path=customXml/itemProps95.xml><?xml version="1.0" encoding="utf-8"?>
<ds:datastoreItem xmlns:ds="http://schemas.openxmlformats.org/officeDocument/2006/customXml" ds:itemID="{7EAD40D6-98AB-4727-B656-AC6440734B0A}">
  <ds:schemaRefs/>
</ds:datastoreItem>
</file>

<file path=customXml/itemProps96.xml><?xml version="1.0" encoding="utf-8"?>
<ds:datastoreItem xmlns:ds="http://schemas.openxmlformats.org/officeDocument/2006/customXml" ds:itemID="{828EC7F5-E3C6-4074-AB34-11A89776FD74}">
  <ds:schemaRefs/>
</ds:datastoreItem>
</file>

<file path=customXml/itemProps97.xml><?xml version="1.0" encoding="utf-8"?>
<ds:datastoreItem xmlns:ds="http://schemas.openxmlformats.org/officeDocument/2006/customXml" ds:itemID="{F66669B7-9D10-47DC-AEA2-0753B391338B}">
  <ds:schemaRefs/>
</ds:datastoreItem>
</file>

<file path=customXml/itemProps98.xml><?xml version="1.0" encoding="utf-8"?>
<ds:datastoreItem xmlns:ds="http://schemas.openxmlformats.org/officeDocument/2006/customXml" ds:itemID="{ED9E5099-382A-4759-A4E7-27D27BEAE2CA}">
  <ds:schemaRefs/>
</ds:datastoreItem>
</file>

<file path=customXml/itemProps99.xml><?xml version="1.0" encoding="utf-8"?>
<ds:datastoreItem xmlns:ds="http://schemas.openxmlformats.org/officeDocument/2006/customXml" ds:itemID="{52DC3134-E295-4663-A5E4-992F649A3488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37</Words>
  <Application>Microsoft Office PowerPoint</Application>
  <PresentationFormat>自定义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Aptos</vt:lpstr>
      <vt:lpstr>Aptos Display</vt:lpstr>
      <vt:lpstr>Noto Sans SC</vt:lpstr>
      <vt:lpstr>微软雅黑</vt:lpstr>
      <vt:lpstr>Arial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>Administrator</dc:creator>
  <cp:lastModifiedBy>Administrator</cp:lastModifiedBy>
  <cp:revision>916</cp:revision>
  <dcterms:created xsi:type="dcterms:W3CDTF">2026-02-09T02:26:00Z</dcterms:created>
  <dcterms:modified xsi:type="dcterms:W3CDTF">2026-07-20T13:08:37Z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018CA8AF03A14B2389B7F7E42A79B43F_13</vt:lpwstr>
  </property>
</Properties>
</file>