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3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5.xml" ContentType="application/vnd.openxmlformats-officedocument.theme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theme/theme6.xml" ContentType="application/vnd.openxmlformats-officedocument.theme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4" r:id="rId2"/>
    <p:sldMasterId id="2147483676" r:id="rId3"/>
    <p:sldMasterId id="2147483688" r:id="rId4"/>
    <p:sldMasterId id="2147483700" r:id="rId5"/>
    <p:sldMasterId id="2147483712" r:id="rId6"/>
    <p:sldMasterId id="2147483724" r:id="rId7"/>
  </p:sldMasterIdLst>
  <p:notesMasterIdLst>
    <p:notesMasterId r:id="rId38"/>
  </p:notesMasterIdLst>
  <p:handoutMasterIdLst>
    <p:handoutMasterId r:id="rId39"/>
  </p:handoutMasterIdLst>
  <p:sldIdLst>
    <p:sldId id="311" r:id="rId8"/>
    <p:sldId id="295" r:id="rId9"/>
    <p:sldId id="307" r:id="rId10"/>
    <p:sldId id="271" r:id="rId11"/>
    <p:sldId id="265" r:id="rId12"/>
    <p:sldId id="368" r:id="rId13"/>
    <p:sldId id="312" r:id="rId14"/>
    <p:sldId id="308" r:id="rId15"/>
    <p:sldId id="369" r:id="rId16"/>
    <p:sldId id="370" r:id="rId17"/>
    <p:sldId id="371" r:id="rId18"/>
    <p:sldId id="372" r:id="rId19"/>
    <p:sldId id="373" r:id="rId20"/>
    <p:sldId id="374" r:id="rId21"/>
    <p:sldId id="377" r:id="rId22"/>
    <p:sldId id="378" r:id="rId23"/>
    <p:sldId id="379" r:id="rId24"/>
    <p:sldId id="380" r:id="rId25"/>
    <p:sldId id="381" r:id="rId26"/>
    <p:sldId id="376" r:id="rId27"/>
    <p:sldId id="382" r:id="rId28"/>
    <p:sldId id="383" r:id="rId29"/>
    <p:sldId id="390" r:id="rId30"/>
    <p:sldId id="385" r:id="rId31"/>
    <p:sldId id="386" r:id="rId32"/>
    <p:sldId id="391" r:id="rId33"/>
    <p:sldId id="388" r:id="rId34"/>
    <p:sldId id="305" r:id="rId35"/>
    <p:sldId id="389" r:id="rId36"/>
    <p:sldId id="293" r:id="rId37"/>
  </p:sldIdLst>
  <p:sldSz cx="12192000" cy="6858000"/>
  <p:notesSz cx="6858000" cy="9144000"/>
  <p:custDataLst>
    <p:tags r:id="rId40"/>
  </p:custDataLst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等线" panose="02010600030101010101" charset="-122"/>
        <a:ea typeface="+mn-ea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等线" panose="02010600030101010101" charset="-122"/>
        <a:ea typeface="+mn-ea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等线" panose="02010600030101010101" charset="-122"/>
        <a:ea typeface="+mn-ea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等线" panose="02010600030101010101" charset="-122"/>
        <a:ea typeface="+mn-ea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等线" panose="02010600030101010101" charset="-122"/>
        <a:ea typeface="+mn-ea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等线" panose="02010600030101010101" charset="-122"/>
        <a:ea typeface="+mn-ea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等线" panose="02010600030101010101" charset="-122"/>
        <a:ea typeface="+mn-ea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等线" panose="02010600030101010101" charset="-122"/>
        <a:ea typeface="+mn-ea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等线" panose="02010600030101010101" charset="-122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99" userDrawn="1">
          <p15:clr>
            <a:srgbClr val="A4A3A4"/>
          </p15:clr>
        </p15:guide>
        <p15:guide id="2" pos="1572" userDrawn="1">
          <p15:clr>
            <a:srgbClr val="A4A3A4"/>
          </p15:clr>
        </p15:guide>
        <p15:guide id="3" pos="6063" userDrawn="1">
          <p15:clr>
            <a:srgbClr val="A4A3A4"/>
          </p15:clr>
        </p15:guide>
        <p15:guide id="4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27FB8"/>
    <a:srgbClr val="5562AC"/>
    <a:srgbClr val="A02795"/>
    <a:srgbClr val="1DB1E5"/>
    <a:srgbClr val="616CB2"/>
    <a:srgbClr val="838BC5"/>
    <a:srgbClr val="FF0000"/>
    <a:srgbClr val="33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076"/>
    <p:restoredTop sz="94660"/>
  </p:normalViewPr>
  <p:slideViewPr>
    <p:cSldViewPr snapToGrid="0" showGuides="1">
      <p:cViewPr>
        <p:scale>
          <a:sx n="75" d="100"/>
          <a:sy n="75" d="100"/>
        </p:scale>
        <p:origin x="3180" y="852"/>
      </p:cViewPr>
      <p:guideLst>
        <p:guide orient="horz" pos="2199"/>
        <p:guide pos="1572"/>
        <p:guide pos="6063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360"/>
    </p:cViewPr>
  </p:sorterViewPr>
  <p:gridSpacing cx="72003" cy="72003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9" Type="http://schemas.openxmlformats.org/officeDocument/2006/relationships/handoutMaster" Target="handoutMasters/handoutMaster1.xml"/><Relationship Id="rId21" Type="http://schemas.openxmlformats.org/officeDocument/2006/relationships/slide" Target="slides/slide14.xml"/><Relationship Id="rId34" Type="http://schemas.openxmlformats.org/officeDocument/2006/relationships/slide" Target="slides/slide27.xml"/><Relationship Id="rId42" Type="http://schemas.openxmlformats.org/officeDocument/2006/relationships/viewProps" Target="viewProps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slide" Target="slides/slide22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slide" Target="slides/slide25.xml"/><Relationship Id="rId37" Type="http://schemas.openxmlformats.org/officeDocument/2006/relationships/slide" Target="slides/slide30.xml"/><Relationship Id="rId40" Type="http://schemas.openxmlformats.org/officeDocument/2006/relationships/tags" Target="tags/tag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slide" Target="slides/slide29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slide" Target="slides/slide24.xml"/><Relationship Id="rId44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slide" Target="slides/slide28.xml"/><Relationship Id="rId43" Type="http://schemas.openxmlformats.org/officeDocument/2006/relationships/theme" Target="theme/theme1.xml"/><Relationship Id="rId8" Type="http://schemas.openxmlformats.org/officeDocument/2006/relationships/slide" Target="slides/slide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slide" Target="slides/slide26.xml"/><Relationship Id="rId38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fontAlgn="base"/>
            <a:endParaRPr lang="zh-CN" altLang="en-US" sz="1200" strike="noStrike" noProof="1">
              <a:ea typeface="宋体" panose="02010600030101010101" pitchFamily="2" charset="-122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algn="r" fontAlgn="base"/>
            <a:fld id="{BB962C8B-B14F-4D97-AF65-F5344CB8AC3E}" type="datetime1">
              <a:rPr lang="zh-CN" altLang="en-US" sz="1200" strike="noStrike" noProof="1" dirty="0">
                <a:solidFill>
                  <a:srgbClr val="898989"/>
                </a:solidFill>
                <a:latin typeface="等线" panose="02010600030101010101" charset="-122"/>
                <a:ea typeface="宋体" panose="02010600030101010101" pitchFamily="2" charset="-122"/>
                <a:cs typeface="+mn-cs"/>
              </a:rPr>
              <a:t>2025-6-6</a:t>
            </a:fld>
            <a:endParaRPr lang="zh-CN" altLang="en-US" sz="1200" strike="noStrike" noProof="1">
              <a:solidFill>
                <a:srgbClr val="898989"/>
              </a:solidFill>
              <a:ea typeface="宋体" panose="02010600030101010101" pitchFamily="2" charset="-122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/>
          <a:p>
            <a:pPr lvl="0" fontAlgn="base"/>
            <a:endParaRPr lang="zh-CN" altLang="en-US" sz="1200" strike="noStrike" noProof="1">
              <a:solidFill>
                <a:srgbClr val="898989"/>
              </a:solidFill>
              <a:ea typeface="宋体" panose="02010600030101010101" pitchFamily="2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/>
          <a:p>
            <a:pPr lvl="0" algn="r" fontAlgn="base"/>
            <a:fld id="{9A0DB2DC-4C9A-4742-B13C-FB6460FD3503}" type="slidenum">
              <a:rPr lang="zh-CN" altLang="en-US" sz="1200" strike="noStrike" noProof="1" dirty="0">
                <a:solidFill>
                  <a:srgbClr val="898989"/>
                </a:solidFill>
                <a:latin typeface="等线" panose="02010600030101010101" charset="-122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z="1200" strike="noStrike" noProof="1">
              <a:solidFill>
                <a:srgbClr val="898989"/>
              </a:solidFill>
              <a:ea typeface="宋体" panose="02010600030101010101" pitchFamily="2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页眉占位符 22529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endParaRPr lang="zh-CN" altLang="en-US" sz="1200" dirty="0">
              <a:ea typeface="宋体" panose="02010600030101010101" pitchFamily="2" charset="-122"/>
            </a:endParaRPr>
          </a:p>
        </p:txBody>
      </p:sp>
      <p:sp>
        <p:nvSpPr>
          <p:cNvPr id="22531" name="日期占位符 22530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algn="r"/>
            <a:fld id="{BB962C8B-B14F-4D97-AF65-F5344CB8AC3E}" type="datetime1">
              <a:rPr lang="zh-CN" altLang="en-US" sz="1200" dirty="0">
                <a:ea typeface="宋体" panose="02010600030101010101" pitchFamily="2" charset="-122"/>
              </a:rPr>
              <a:t>2025-6-6</a:t>
            </a:fld>
            <a:endParaRPr lang="zh-CN" altLang="en-US" sz="1200" dirty="0">
              <a:ea typeface="宋体" panose="02010600030101010101" pitchFamily="2" charset="-122"/>
            </a:endParaRPr>
          </a:p>
        </p:txBody>
      </p:sp>
      <p:sp>
        <p:nvSpPr>
          <p:cNvPr id="26628" name="幻灯片图像占位符 2253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26629" name="文本占位符 22532"/>
          <p:cNvSpPr>
            <a:spLocks noGrp="1"/>
          </p:cNvSpPr>
          <p:nvPr>
            <p:ph type="body" sz="quarter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22534" name="页脚占位符 22533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/>
            <a:endParaRPr lang="zh-CN" altLang="en-US" sz="1200" dirty="0">
              <a:ea typeface="宋体" panose="02010600030101010101" pitchFamily="2" charset="-122"/>
            </a:endParaRPr>
          </a:p>
        </p:txBody>
      </p:sp>
      <p:sp>
        <p:nvSpPr>
          <p:cNvPr id="22535" name="灯片编号占位符 22534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/>
            <a:fld id="{9A0DB2DC-4C9A-4742-B13C-FB6460FD3503}" type="slidenum">
              <a:rPr lang="zh-CN" altLang="en-US" sz="1200" dirty="0">
                <a:ea typeface="宋体" panose="02010600030101010101" pitchFamily="2" charset="-122"/>
              </a:rPr>
              <a:t>‹#›</a:t>
            </a:fld>
            <a:endParaRPr lang="zh-CN" altLang="en-US" sz="1200" dirty="0">
              <a:ea typeface="宋体" panose="02010600030101010101" pitchFamily="2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6.xml"/><Relationship Id="rId1" Type="http://schemas.openxmlformats.org/officeDocument/2006/relationships/tags" Target="../tags/tag5.xml"/><Relationship Id="rId5" Type="http://schemas.openxmlformats.org/officeDocument/2006/relationships/image" Target="../media/image1.png"/><Relationship Id="rId4" Type="http://schemas.openxmlformats.org/officeDocument/2006/relationships/image" Target="../media/image4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5" Type="http://schemas.openxmlformats.org/officeDocument/2006/relationships/image" Target="../media/image1.png"/><Relationship Id="rId4" Type="http://schemas.openxmlformats.org/officeDocument/2006/relationships/image" Target="../media/image4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10.xml"/><Relationship Id="rId1" Type="http://schemas.openxmlformats.org/officeDocument/2006/relationships/tags" Target="../tags/tag9.xml"/><Relationship Id="rId5" Type="http://schemas.openxmlformats.org/officeDocument/2006/relationships/image" Target="../media/image1.png"/><Relationship Id="rId4" Type="http://schemas.openxmlformats.org/officeDocument/2006/relationships/image" Target="../media/image4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tags" Target="../tags/tag13.xml"/><Relationship Id="rId2" Type="http://schemas.openxmlformats.org/officeDocument/2006/relationships/tags" Target="../tags/tag12.xml"/><Relationship Id="rId1" Type="http://schemas.openxmlformats.org/officeDocument/2006/relationships/tags" Target="../tags/tag11.xml"/><Relationship Id="rId5" Type="http://schemas.openxmlformats.org/officeDocument/2006/relationships/image" Target="../media/image7.png"/><Relationship Id="rId4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页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/>
        </p:nvSpPr>
        <p:spPr>
          <a:xfrm>
            <a:off x="0" y="276225"/>
            <a:ext cx="685800" cy="5857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等线" panose="02010600030101010101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charset="-122"/>
                <a:ea typeface="+mn-ea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charset="-122"/>
                <a:ea typeface="+mn-ea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charset="-122"/>
                <a:ea typeface="+mn-ea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charset="-122"/>
                <a:ea typeface="+mn-ea"/>
                <a:cs typeface="+mn-cs"/>
              </a:defRPr>
            </a:lvl5pPr>
          </a:lstStyle>
          <a:p>
            <a:pPr lvl="0" algn="ctr" eaLnBrk="0" fontAlgn="base" hangingPunct="0"/>
            <a:endParaRPr lang="zh-CN" altLang="en-US" strike="noStrike" noProof="1">
              <a:solidFill>
                <a:srgbClr val="FFFFFF"/>
              </a:solidFill>
              <a:latin typeface="等线" panose="02010600030101010101" charset="-122"/>
              <a:ea typeface="宋体" panose="02010600030101010101" pitchFamily="2" charset="-122"/>
            </a:endParaRPr>
          </a:p>
        </p:txBody>
      </p:sp>
      <p:sp>
        <p:nvSpPr>
          <p:cNvPr id="7" name="矩形 6"/>
          <p:cNvSpPr/>
          <p:nvPr userDrawn="1"/>
        </p:nvSpPr>
        <p:spPr>
          <a:xfrm>
            <a:off x="800100" y="276225"/>
            <a:ext cx="207963" cy="5857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等线" panose="02010600030101010101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charset="-122"/>
                <a:ea typeface="+mn-ea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charset="-122"/>
                <a:ea typeface="+mn-ea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charset="-122"/>
                <a:ea typeface="+mn-ea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charset="-122"/>
                <a:ea typeface="+mn-ea"/>
                <a:cs typeface="+mn-cs"/>
              </a:defRPr>
            </a:lvl5pPr>
          </a:lstStyle>
          <a:p>
            <a:pPr lvl="0" algn="ctr" eaLnBrk="0" fontAlgn="base" hangingPunct="0"/>
            <a:endParaRPr lang="zh-CN" altLang="en-US" strike="noStrike" noProof="1">
              <a:solidFill>
                <a:srgbClr val="FFFFFF"/>
              </a:solidFill>
              <a:latin typeface="等线" panose="02010600030101010101" charset="-122"/>
              <a:ea typeface="宋体" panose="02010600030101010101" pitchFamily="2" charset="-122"/>
            </a:endParaRPr>
          </a:p>
        </p:txBody>
      </p:sp>
      <p:pic>
        <p:nvPicPr>
          <p:cNvPr id="10" name="PA_图片 2" descr="F:\案例二\394\1.png"/>
          <p:cNvPicPr>
            <a:picLocks noChangeAspect="1" noChangeArrowheads="1"/>
          </p:cNvPicPr>
          <p:nvPr userDrawn="1">
            <p:custDataLst>
              <p:tags r:id="rId1"/>
            </p:custDataLst>
          </p:nvPr>
        </p:nvPicPr>
        <p:blipFill>
          <a:blip r:embed="rId3" cstate="print"/>
          <a:srcRect l="5789" t="-168" r="2158" b="24657"/>
          <a:stretch>
            <a:fillRect/>
          </a:stretch>
        </p:blipFill>
        <p:spPr bwMode="auto">
          <a:xfrm>
            <a:off x="0" y="6157913"/>
            <a:ext cx="12192000" cy="7000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TextBox 10"/>
          <p:cNvSpPr txBox="1"/>
          <p:nvPr userDrawn="1"/>
        </p:nvSpPr>
        <p:spPr>
          <a:xfrm>
            <a:off x="1058863" y="171450"/>
            <a:ext cx="1684338" cy="7699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127FB8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目 录</a:t>
            </a:r>
            <a:endParaRPr lang="zh-CN" altLang="en-US" b="1" strike="noStrike" noProof="1">
              <a:solidFill>
                <a:srgbClr val="127FB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lvl="0" fontAlgn="base"/>
            <a:fld id="{BB962C8B-B14F-4D97-AF65-F5344CB8AC3E}" type="datetime1">
              <a:rPr lang="zh-CN" altLang="en-US" strike="noStrike" noProof="1" dirty="0">
                <a:latin typeface="等线" panose="02010600030101010101" charset="-122"/>
                <a:ea typeface="宋体" panose="02010600030101010101" pitchFamily="2" charset="-122"/>
                <a:cs typeface="+mn-cs"/>
              </a:rPr>
              <a:t>2025-6-6</a:t>
            </a:fld>
            <a:endParaRPr lang="zh-CN" altLang="en-US" strike="noStrike" noProof="1">
              <a:latin typeface="等线" panose="02010600030101010101" charset="-122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lvl="0" fontAlgn="base"/>
            <a:endParaRPr lang="zh-CN" altLang="en-US" strike="noStrike" noProof="1">
              <a:latin typeface="等线" panose="02010600030101010101" charset="-122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lvl="0" fontAlgn="base"/>
            <a:fld id="{9A0DB2DC-4C9A-4742-B13C-FB6460FD3503}" type="slidenum">
              <a:rPr lang="zh-CN" altLang="en-US" strike="noStrike" noProof="1" dirty="0">
                <a:latin typeface="等线" panose="02010600030101010101" charset="-122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>
              <a:latin typeface="等线" panose="02010600030101010101" charset="-122"/>
            </a:endParaRPr>
          </a:p>
        </p:txBody>
      </p:sp>
    </p:spTree>
  </p:cSld>
  <p:clrMapOvr>
    <a:masterClrMapping/>
  </p:clrMapOvr>
  <p:transition>
    <p:rand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章标题页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42" name="组合 23"/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22" name="PA_矩形 3"/>
            <p:cNvSpPr/>
            <p:nvPr userDrawn="1">
              <p:custDataLst>
                <p:tags r:id="rId1"/>
              </p:custData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gradFill flip="none" rotWithShape="1">
              <a:gsLst>
                <a:gs pos="0">
                  <a:schemeClr val="bg1"/>
                </a:gs>
                <a:gs pos="5000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 strike="noStrike" noProof="1"/>
            </a:p>
          </p:txBody>
        </p:sp>
        <p:pic>
          <p:nvPicPr>
            <p:cNvPr id="23" name="PA_图片 2" descr="F:\案例二\394\1.png"/>
            <p:cNvPicPr>
              <a:picLocks noChangeAspect="1" noChangeArrowheads="1"/>
            </p:cNvPicPr>
            <p:nvPr userDrawn="1">
              <p:custDataLst>
                <p:tags r:id="rId2"/>
              </p:custDataLst>
            </p:nvPr>
          </p:nvPicPr>
          <p:blipFill rotWithShape="1">
            <a:blip r:embed="rId4" cstate="print"/>
            <a:srcRect/>
            <a:stretch>
              <a:fillRect/>
            </a:stretch>
          </p:blipFill>
          <p:spPr bwMode="auto">
            <a:xfrm rot="10800000">
              <a:off x="0" y="0"/>
              <a:ext cx="9129713" cy="6858000"/>
            </a:xfrm>
            <a:prstGeom prst="rect">
              <a:avLst/>
            </a:prstGeom>
            <a:noFill/>
            <a:effectLst>
              <a:outerShdw blurRad="342900" dist="139700" dir="12060000" sx="102000" sy="102000" algn="tr" rotWithShape="0">
                <a:prstClr val="black">
                  <a:alpha val="40000"/>
                </a:prstClr>
              </a:outerShdw>
            </a:effectLst>
          </p:spPr>
        </p:pic>
      </p:grpSp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lvl="0" fontAlgn="base"/>
            <a:fld id="{BB962C8B-B14F-4D97-AF65-F5344CB8AC3E}" type="datetime1">
              <a:rPr lang="zh-CN" altLang="en-US" strike="noStrike" noProof="1" dirty="0">
                <a:latin typeface="等线" panose="02010600030101010101" charset="-122"/>
                <a:ea typeface="宋体" panose="02010600030101010101" pitchFamily="2" charset="-122"/>
                <a:cs typeface="+mn-cs"/>
              </a:rPr>
              <a:t>2025-6-6</a:t>
            </a:fld>
            <a:endParaRPr lang="zh-CN" altLang="en-US" strike="noStrike" noProof="1">
              <a:latin typeface="等线" panose="02010600030101010101" charset="-122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lvl="0" fontAlgn="base"/>
            <a:endParaRPr lang="zh-CN" altLang="en-US" strike="noStrike" noProof="1">
              <a:latin typeface="等线" panose="02010600030101010101" charset="-122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lvl="0" fontAlgn="base"/>
            <a:fld id="{9A0DB2DC-4C9A-4742-B13C-FB6460FD3503}" type="slidenum">
              <a:rPr lang="zh-CN" altLang="en-US" strike="noStrike" noProof="1" dirty="0">
                <a:latin typeface="等线" panose="02010600030101010101" charset="-122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>
              <a:latin typeface="等线" panose="02010600030101010101" charset="-122"/>
            </a:endParaRPr>
          </a:p>
        </p:txBody>
      </p:sp>
      <p:sp>
        <p:nvSpPr>
          <p:cNvPr id="11" name="TextBox 24">
            <a:extLst>
              <a:ext uri="{FF2B5EF4-FFF2-40B4-BE49-F238E27FC236}">
                <a16:creationId xmlns:a16="http://schemas.microsoft.com/office/drawing/2014/main" id="{5ED639A6-D192-452D-B512-E497544B71CD}"/>
              </a:ext>
            </a:extLst>
          </p:cNvPr>
          <p:cNvSpPr txBox="1"/>
          <p:nvPr userDrawn="1"/>
        </p:nvSpPr>
        <p:spPr>
          <a:xfrm>
            <a:off x="7905750" y="6352144"/>
            <a:ext cx="4286250" cy="36933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algn="ctr"/>
            <a:r>
              <a:rPr lang="zh-CN" altLang="en-US" sz="1800" b="1" dirty="0">
                <a:solidFill>
                  <a:srgbClr val="127FB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中国科学技术大学出版社</a:t>
            </a:r>
          </a:p>
        </p:txBody>
      </p:sp>
      <p:sp>
        <p:nvSpPr>
          <p:cNvPr id="12" name="文本框 3081">
            <a:extLst>
              <a:ext uri="{FF2B5EF4-FFF2-40B4-BE49-F238E27FC236}">
                <a16:creationId xmlns:a16="http://schemas.microsoft.com/office/drawing/2014/main" id="{C473FBFC-080B-4F55-908D-866254832335}"/>
              </a:ext>
            </a:extLst>
          </p:cNvPr>
          <p:cNvSpPr txBox="1"/>
          <p:nvPr userDrawn="1"/>
        </p:nvSpPr>
        <p:spPr>
          <a:xfrm>
            <a:off x="8980098" y="211138"/>
            <a:ext cx="3046801" cy="92333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lvl="0" algn="dist">
              <a:spcBef>
                <a:spcPts val="0"/>
              </a:spcBef>
            </a:pPr>
            <a:r>
              <a:rPr lang="zh-CN" altLang="en-US" sz="1800" b="1" dirty="0">
                <a:solidFill>
                  <a:srgbClr val="127FB8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安徽省规划教材</a:t>
            </a:r>
            <a:endParaRPr lang="en-US" altLang="zh-CN" sz="1800" b="1" dirty="0">
              <a:solidFill>
                <a:srgbClr val="127FB8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algn="dist">
              <a:spcBef>
                <a:spcPts val="0"/>
              </a:spcBef>
            </a:pPr>
            <a:r>
              <a:rPr lang="zh-CN" altLang="en-US" sz="1800" b="1" dirty="0">
                <a:solidFill>
                  <a:srgbClr val="127FB8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安徽省一流本科教材</a:t>
            </a:r>
            <a:endParaRPr lang="en-US" altLang="zh-CN" sz="1800" b="1" dirty="0">
              <a:solidFill>
                <a:srgbClr val="127FB8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algn="dist">
              <a:spcBef>
                <a:spcPts val="0"/>
              </a:spcBef>
            </a:pPr>
            <a:r>
              <a:rPr lang="zh-CN" altLang="en-US" sz="1800" b="1" dirty="0">
                <a:solidFill>
                  <a:srgbClr val="127FB8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心理学创新系列教材</a:t>
            </a:r>
          </a:p>
        </p:txBody>
      </p:sp>
      <p:sp>
        <p:nvSpPr>
          <p:cNvPr id="13" name="TextBox 10">
            <a:extLst>
              <a:ext uri="{FF2B5EF4-FFF2-40B4-BE49-F238E27FC236}">
                <a16:creationId xmlns:a16="http://schemas.microsoft.com/office/drawing/2014/main" id="{85B31C23-98B7-4F16-8507-515AFA0FE9CA}"/>
              </a:ext>
            </a:extLst>
          </p:cNvPr>
          <p:cNvSpPr txBox="1"/>
          <p:nvPr userDrawn="1"/>
        </p:nvSpPr>
        <p:spPr>
          <a:xfrm>
            <a:off x="2143298" y="377337"/>
            <a:ext cx="6644101" cy="590931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228600" lvl="0" indent="-228600" algn="ctr">
              <a:lnSpc>
                <a:spcPct val="90000"/>
              </a:lnSpc>
              <a:spcBef>
                <a:spcPts val="1000"/>
              </a:spcBef>
            </a:pPr>
            <a:r>
              <a:rPr lang="zh-CN" altLang="en-US" sz="3600" b="1" spc="300" dirty="0">
                <a:solidFill>
                  <a:srgbClr val="127FB8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大学生心理健康的维护与调适</a:t>
            </a:r>
          </a:p>
        </p:txBody>
      </p:sp>
    </p:spTree>
  </p:cSld>
  <p:clrMapOvr>
    <a:masterClrMapping/>
  </p:clrMapOvr>
  <p:transition>
    <p:rand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小结页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图片 39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9923463" y="6365875"/>
            <a:ext cx="2235200" cy="4572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1" name="矩形: 圆角 60"/>
          <p:cNvSpPr/>
          <p:nvPr userDrawn="1"/>
        </p:nvSpPr>
        <p:spPr>
          <a:xfrm>
            <a:off x="439738" y="1100138"/>
            <a:ext cx="11261725" cy="5287963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127FB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等线" panose="02010600030101010101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charset="-122"/>
                <a:ea typeface="+mn-ea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charset="-122"/>
                <a:ea typeface="+mn-ea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charset="-122"/>
                <a:ea typeface="+mn-ea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charset="-122"/>
                <a:ea typeface="+mn-ea"/>
                <a:cs typeface="+mn-cs"/>
              </a:defRPr>
            </a:lvl5pPr>
          </a:lstStyle>
          <a:p>
            <a:pPr lvl="0" algn="ctr" fontAlgn="base"/>
            <a:endParaRPr lang="zh-CN" altLang="en-US" strike="noStrike" noProof="1">
              <a:solidFill>
                <a:srgbClr val="FFFFFF"/>
              </a:solidFill>
              <a:latin typeface="等线" panose="02010600030101010101" charset="-122"/>
              <a:ea typeface="宋体" panose="02010600030101010101" pitchFamily="2" charset="-122"/>
            </a:endParaRPr>
          </a:p>
        </p:txBody>
      </p:sp>
      <p:sp>
        <p:nvSpPr>
          <p:cNvPr id="26" name="矩形 25"/>
          <p:cNvSpPr/>
          <p:nvPr userDrawn="1"/>
        </p:nvSpPr>
        <p:spPr>
          <a:xfrm>
            <a:off x="0" y="276225"/>
            <a:ext cx="685800" cy="5857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等线" panose="02010600030101010101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charset="-122"/>
                <a:ea typeface="+mn-ea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charset="-122"/>
                <a:ea typeface="+mn-ea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charset="-122"/>
                <a:ea typeface="+mn-ea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charset="-122"/>
                <a:ea typeface="+mn-ea"/>
                <a:cs typeface="+mn-cs"/>
              </a:defRPr>
            </a:lvl5pPr>
          </a:lstStyle>
          <a:p>
            <a:pPr lvl="0" algn="ctr" eaLnBrk="0" fontAlgn="base" hangingPunct="0"/>
            <a:endParaRPr lang="zh-CN" altLang="en-US" strike="noStrike" noProof="1">
              <a:solidFill>
                <a:srgbClr val="FFFFFF"/>
              </a:solidFill>
              <a:latin typeface="等线" panose="02010600030101010101" charset="-122"/>
              <a:ea typeface="宋体" panose="02010600030101010101" pitchFamily="2" charset="-122"/>
            </a:endParaRPr>
          </a:p>
        </p:txBody>
      </p:sp>
      <p:sp>
        <p:nvSpPr>
          <p:cNvPr id="27" name="矩形 26"/>
          <p:cNvSpPr/>
          <p:nvPr userDrawn="1"/>
        </p:nvSpPr>
        <p:spPr>
          <a:xfrm>
            <a:off x="800100" y="276225"/>
            <a:ext cx="207963" cy="5857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等线" panose="02010600030101010101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charset="-122"/>
                <a:ea typeface="+mn-ea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charset="-122"/>
                <a:ea typeface="+mn-ea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charset="-122"/>
                <a:ea typeface="+mn-ea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charset="-122"/>
                <a:ea typeface="+mn-ea"/>
                <a:cs typeface="+mn-cs"/>
              </a:defRPr>
            </a:lvl5pPr>
          </a:lstStyle>
          <a:p>
            <a:pPr lvl="0" algn="ctr" eaLnBrk="0" fontAlgn="base" hangingPunct="0"/>
            <a:endParaRPr lang="zh-CN" altLang="en-US" strike="noStrike" noProof="1">
              <a:solidFill>
                <a:srgbClr val="FFFFFF"/>
              </a:solidFill>
              <a:latin typeface="等线" panose="02010600030101010101" charset="-122"/>
              <a:ea typeface="宋体" panose="02010600030101010101" pitchFamily="2" charset="-122"/>
            </a:endParaRPr>
          </a:p>
        </p:txBody>
      </p:sp>
      <p:sp>
        <p:nvSpPr>
          <p:cNvPr id="29" name="TextBox 28"/>
          <p:cNvSpPr txBox="1"/>
          <p:nvPr userDrawn="1"/>
        </p:nvSpPr>
        <p:spPr>
          <a:xfrm>
            <a:off x="4665663" y="357188"/>
            <a:ext cx="3043238" cy="762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1" i="0" u="none" strike="noStrike" kern="1200" cap="none" spc="600" normalizeH="0" baseline="0" noProof="0" dirty="0">
                <a:ln>
                  <a:noFill/>
                </a:ln>
                <a:solidFill>
                  <a:srgbClr val="127FB8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本章小结</a:t>
            </a:r>
            <a:endParaRPr lang="zh-CN" altLang="en-US" b="1" strike="noStrike" spc="600" noProof="1">
              <a:solidFill>
                <a:srgbClr val="127FB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lvl="0" fontAlgn="base"/>
            <a:fld id="{BB962C8B-B14F-4D97-AF65-F5344CB8AC3E}" type="datetime1">
              <a:rPr lang="zh-CN" altLang="en-US" strike="noStrike" noProof="1" dirty="0">
                <a:latin typeface="等线" panose="02010600030101010101" charset="-122"/>
                <a:ea typeface="宋体" panose="02010600030101010101" pitchFamily="2" charset="-122"/>
                <a:cs typeface="+mn-cs"/>
              </a:rPr>
              <a:t>2025-6-6</a:t>
            </a:fld>
            <a:endParaRPr lang="zh-CN" altLang="en-US" strike="noStrike" noProof="1">
              <a:latin typeface="等线" panose="02010600030101010101" charset="-122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lvl="0" fontAlgn="base"/>
            <a:endParaRPr lang="zh-CN" altLang="en-US" strike="noStrike" noProof="1">
              <a:latin typeface="等线" panose="02010600030101010101" charset="-122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lvl="0" fontAlgn="base"/>
            <a:fld id="{9A0DB2DC-4C9A-4742-B13C-FB6460FD3503}" type="slidenum">
              <a:rPr lang="zh-CN" altLang="en-US" strike="noStrike" noProof="1" dirty="0">
                <a:latin typeface="等线" panose="02010600030101010101" charset="-122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>
              <a:latin typeface="等线" panose="02010600030101010101" charset="-122"/>
            </a:endParaRPr>
          </a:p>
        </p:txBody>
      </p:sp>
    </p:spTree>
  </p:cSld>
  <p:clrMapOvr>
    <a:masterClrMapping/>
  </p:clrMapOvr>
  <p:transition>
    <p:rand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页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A_图片 2" descr="F:\案例二\394\1.png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4" cstate="print"/>
          <a:srcRect l="2158" t="32130" r="5789" b="-168"/>
          <a:stretch>
            <a:fillRect/>
          </a:stretch>
        </p:blipFill>
        <p:spPr>
          <a:xfrm>
            <a:off x="0" y="0"/>
            <a:ext cx="12192000" cy="628650"/>
          </a:xfrm>
          <a:prstGeom prst="rect">
            <a:avLst/>
          </a:prstGeom>
          <a:noFill/>
          <a:ln w="9525">
            <a:noFill/>
          </a:ln>
          <a:effectLst>
            <a:outerShdw dist="139700" dir="2699999" algn="tl" rotWithShape="0">
              <a:srgbClr val="333333">
                <a:alpha val="64998"/>
              </a:srgbClr>
            </a:outerShdw>
          </a:effectLst>
        </p:spPr>
      </p:pic>
      <p:pic>
        <p:nvPicPr>
          <p:cNvPr id="5" name="PA_图片 2" descr="F:\案例二\394\1.png"/>
          <p:cNvPicPr>
            <a:picLocks noChangeAspect="1" noChangeArrowheads="1"/>
          </p:cNvPicPr>
          <p:nvPr userDrawn="1">
            <p:custDataLst>
              <p:tags r:id="rId2"/>
            </p:custDataLst>
          </p:nvPr>
        </p:nvPicPr>
        <p:blipFill>
          <a:blip r:embed="rId5" cstate="print"/>
          <a:srcRect l="5789" t="-168" r="2158" b="24657"/>
          <a:stretch>
            <a:fillRect/>
          </a:stretch>
        </p:blipFill>
        <p:spPr bwMode="auto">
          <a:xfrm>
            <a:off x="0" y="6157913"/>
            <a:ext cx="12192000" cy="7000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lvl="0" fontAlgn="base"/>
            <a:fld id="{BB962C8B-B14F-4D97-AF65-F5344CB8AC3E}" type="datetime1">
              <a:rPr lang="zh-CN" altLang="en-US" strike="noStrike" noProof="1" dirty="0">
                <a:latin typeface="等线" panose="02010600030101010101" charset="-122"/>
                <a:ea typeface="宋体" panose="02010600030101010101" pitchFamily="2" charset="-122"/>
                <a:cs typeface="+mn-cs"/>
              </a:rPr>
              <a:t>2025-6-6</a:t>
            </a:fld>
            <a:endParaRPr lang="zh-CN" altLang="en-US" strike="noStrike" noProof="1">
              <a:latin typeface="等线" panose="02010600030101010101" charset="-122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lvl="0" fontAlgn="base"/>
            <a:endParaRPr lang="zh-CN" altLang="en-US" strike="noStrike" noProof="1">
              <a:latin typeface="等线" panose="02010600030101010101" charset="-122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lvl="0" fontAlgn="base"/>
            <a:fld id="{9A0DB2DC-4C9A-4742-B13C-FB6460FD3503}" type="slidenum">
              <a:rPr lang="zh-CN" altLang="en-US" strike="noStrike" noProof="1" dirty="0">
                <a:latin typeface="等线" panose="02010600030101010101" charset="-122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>
              <a:latin typeface="等线" panose="02010600030101010101" charset="-122"/>
            </a:endParaRPr>
          </a:p>
        </p:txBody>
      </p:sp>
      <p:sp>
        <p:nvSpPr>
          <p:cNvPr id="9" name="TextBox 10">
            <a:extLst>
              <a:ext uri="{FF2B5EF4-FFF2-40B4-BE49-F238E27FC236}">
                <a16:creationId xmlns:a16="http://schemas.microsoft.com/office/drawing/2014/main" id="{4E7C05C7-C8A4-43C5-8AA0-8B1DC159E66B}"/>
              </a:ext>
            </a:extLst>
          </p:cNvPr>
          <p:cNvSpPr txBox="1"/>
          <p:nvPr userDrawn="1"/>
        </p:nvSpPr>
        <p:spPr>
          <a:xfrm>
            <a:off x="239713" y="103823"/>
            <a:ext cx="4584078" cy="424732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228600" lvl="0" indent="-228600">
              <a:lnSpc>
                <a:spcPct val="90000"/>
              </a:lnSpc>
              <a:spcBef>
                <a:spcPts val="1000"/>
              </a:spcBef>
            </a:pPr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大学生心理健康的维护与调适</a:t>
            </a:r>
          </a:p>
        </p:txBody>
      </p:sp>
      <p:sp>
        <p:nvSpPr>
          <p:cNvPr id="10" name="TextBox 11">
            <a:extLst>
              <a:ext uri="{FF2B5EF4-FFF2-40B4-BE49-F238E27FC236}">
                <a16:creationId xmlns:a16="http://schemas.microsoft.com/office/drawing/2014/main" id="{FE493018-9C3B-4DCA-B865-3F0B1AAB1AD5}"/>
              </a:ext>
            </a:extLst>
          </p:cNvPr>
          <p:cNvSpPr txBox="1"/>
          <p:nvPr userDrawn="1"/>
        </p:nvSpPr>
        <p:spPr>
          <a:xfrm>
            <a:off x="9199712" y="6352143"/>
            <a:ext cx="2940530" cy="369332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lvl="0" algn="r"/>
            <a:r>
              <a:rPr lang="zh-CN" altLang="en-US" sz="1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中国科学技术大学出版社</a:t>
            </a:r>
          </a:p>
        </p:txBody>
      </p:sp>
    </p:spTree>
  </p:cSld>
  <p:clrMapOvr>
    <a:masterClrMapping/>
  </p:clrMapOvr>
  <p:transition>
    <p:rand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页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A_图片 2" descr="F:\案例二\394\1.png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4" cstate="print"/>
          <a:srcRect l="2158" t="32130" r="5789" b="-168"/>
          <a:stretch>
            <a:fillRect/>
          </a:stretch>
        </p:blipFill>
        <p:spPr>
          <a:xfrm>
            <a:off x="0" y="0"/>
            <a:ext cx="12192000" cy="628650"/>
          </a:xfrm>
          <a:prstGeom prst="rect">
            <a:avLst/>
          </a:prstGeom>
          <a:noFill/>
          <a:ln w="9525">
            <a:noFill/>
          </a:ln>
          <a:effectLst>
            <a:outerShdw dist="139700" dir="2699999" algn="tl" rotWithShape="0">
              <a:srgbClr val="333333">
                <a:alpha val="64998"/>
              </a:srgbClr>
            </a:outerShdw>
          </a:effectLst>
        </p:spPr>
      </p:pic>
      <p:pic>
        <p:nvPicPr>
          <p:cNvPr id="7" name="PA_图片 2" descr="F:\案例二\394\1.png"/>
          <p:cNvPicPr>
            <a:picLocks noChangeAspect="1" noChangeArrowheads="1"/>
          </p:cNvPicPr>
          <p:nvPr userDrawn="1">
            <p:custDataLst>
              <p:tags r:id="rId2"/>
            </p:custDataLst>
          </p:nvPr>
        </p:nvPicPr>
        <p:blipFill>
          <a:blip r:embed="rId5" cstate="print"/>
          <a:srcRect l="5789" t="-168" r="2158" b="24657"/>
          <a:stretch>
            <a:fillRect/>
          </a:stretch>
        </p:blipFill>
        <p:spPr bwMode="auto">
          <a:xfrm>
            <a:off x="0" y="6157913"/>
            <a:ext cx="12192000" cy="7000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TextBox 10"/>
          <p:cNvSpPr txBox="1"/>
          <p:nvPr userDrawn="1"/>
        </p:nvSpPr>
        <p:spPr>
          <a:xfrm>
            <a:off x="201613" y="128588"/>
            <a:ext cx="3341688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普通心理学</a:t>
            </a:r>
          </a:p>
        </p:txBody>
      </p:sp>
      <p:sp>
        <p:nvSpPr>
          <p:cNvPr id="13317" name="TextBox 11"/>
          <p:cNvSpPr txBox="1"/>
          <p:nvPr userDrawn="1"/>
        </p:nvSpPr>
        <p:spPr>
          <a:xfrm>
            <a:off x="8888413" y="6329363"/>
            <a:ext cx="3170237" cy="4000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/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中国科学技术大学出版社</a:t>
            </a:r>
          </a:p>
        </p:txBody>
      </p:sp>
      <p:sp>
        <p:nvSpPr>
          <p:cNvPr id="9" name="图片占位符 6"/>
          <p:cNvSpPr>
            <a:spLocks noGrp="1"/>
          </p:cNvSpPr>
          <p:nvPr>
            <p:ph type="pic" sz="quarter" idx="12"/>
          </p:nvPr>
        </p:nvSpPr>
        <p:spPr>
          <a:xfrm>
            <a:off x="8581292" y="1257351"/>
            <a:ext cx="3221501" cy="4343298"/>
          </a:xfrm>
        </p:spPr>
        <p:txBody>
          <a:bodyPr/>
          <a:lstStyle/>
          <a:p>
            <a:pPr fontAlgn="auto"/>
            <a:endParaRPr lang="zh-CN" altLang="en-US" strike="noStrike" noProof="1"/>
          </a:p>
        </p:txBody>
      </p:sp>
      <p:sp>
        <p:nvSpPr>
          <p:cNvPr id="14" name="文本占位符 9"/>
          <p:cNvSpPr>
            <a:spLocks noGrp="1"/>
          </p:cNvSpPr>
          <p:nvPr>
            <p:ph type="body" sz="quarter" idx="16" hasCustomPrompt="1"/>
          </p:nvPr>
        </p:nvSpPr>
        <p:spPr>
          <a:xfrm>
            <a:off x="8581292" y="5748825"/>
            <a:ext cx="3253772" cy="372904"/>
          </a:xfrm>
          <a:ln>
            <a:solidFill>
              <a:srgbClr val="5562AC"/>
            </a:solidFill>
            <a:prstDash val="dash"/>
          </a:ln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 fontAlgn="auto"/>
            <a:r>
              <a:rPr lang="zh-CN" altLang="en-US" strike="noStrike" noProof="1"/>
              <a:t>请输入图题</a:t>
            </a:r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7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lvl="0" fontAlgn="base"/>
            <a:fld id="{BB962C8B-B14F-4D97-AF65-F5344CB8AC3E}" type="datetime1">
              <a:rPr lang="zh-CN" altLang="en-US" strike="noStrike" noProof="1" dirty="0">
                <a:latin typeface="等线" panose="02010600030101010101" charset="-122"/>
                <a:ea typeface="宋体" panose="02010600030101010101" pitchFamily="2" charset="-122"/>
                <a:cs typeface="+mn-cs"/>
              </a:rPr>
              <a:t>2025-6-6</a:t>
            </a:fld>
            <a:endParaRPr lang="zh-CN" altLang="en-US" strike="noStrike" noProof="1">
              <a:latin typeface="等线" panose="02010600030101010101" charset="-122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8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lvl="0" fontAlgn="base"/>
            <a:endParaRPr lang="zh-CN" altLang="en-US" strike="noStrike" noProof="1">
              <a:latin typeface="等线" panose="02010600030101010101" charset="-122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9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lvl="0" fontAlgn="base"/>
            <a:fld id="{9A0DB2DC-4C9A-4742-B13C-FB6460FD3503}" type="slidenum">
              <a:rPr lang="zh-CN" altLang="en-US" strike="noStrike" noProof="1" dirty="0">
                <a:latin typeface="等线" panose="02010600030101010101" charset="-122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>
              <a:latin typeface="等线" panose="02010600030101010101" charset="-122"/>
            </a:endParaRPr>
          </a:p>
        </p:txBody>
      </p:sp>
    </p:spTree>
  </p:cSld>
  <p:clrMapOvr>
    <a:masterClrMapping/>
  </p:clrMapOvr>
  <p:transition>
    <p:rand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页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A_图片 2" descr="F:\案例二\394\1.png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4" cstate="print"/>
          <a:srcRect l="2158" t="32130" r="5789" b="-168"/>
          <a:stretch>
            <a:fillRect/>
          </a:stretch>
        </p:blipFill>
        <p:spPr>
          <a:xfrm>
            <a:off x="0" y="0"/>
            <a:ext cx="12192000" cy="628650"/>
          </a:xfrm>
          <a:prstGeom prst="rect">
            <a:avLst/>
          </a:prstGeom>
          <a:noFill/>
          <a:ln w="9525">
            <a:noFill/>
          </a:ln>
          <a:effectLst>
            <a:outerShdw dist="139700" dir="2699999" algn="tl" rotWithShape="0">
              <a:srgbClr val="333333">
                <a:alpha val="64998"/>
              </a:srgbClr>
            </a:outerShdw>
          </a:effectLst>
        </p:spPr>
      </p:pic>
      <p:pic>
        <p:nvPicPr>
          <p:cNvPr id="11" name="PA_图片 2" descr="F:\案例二\394\1.png"/>
          <p:cNvPicPr>
            <a:picLocks noChangeAspect="1" noChangeArrowheads="1"/>
          </p:cNvPicPr>
          <p:nvPr userDrawn="1">
            <p:custDataLst>
              <p:tags r:id="rId2"/>
            </p:custDataLst>
          </p:nvPr>
        </p:nvPicPr>
        <p:blipFill>
          <a:blip r:embed="rId5" cstate="print"/>
          <a:srcRect l="5789" t="-168" r="2158" b="24657"/>
          <a:stretch>
            <a:fillRect/>
          </a:stretch>
        </p:blipFill>
        <p:spPr bwMode="auto">
          <a:xfrm>
            <a:off x="0" y="6157913"/>
            <a:ext cx="12192000" cy="7000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5" name="TextBox 14"/>
          <p:cNvSpPr txBox="1"/>
          <p:nvPr userDrawn="1"/>
        </p:nvSpPr>
        <p:spPr>
          <a:xfrm>
            <a:off x="201613" y="128588"/>
            <a:ext cx="3341688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普通心理学</a:t>
            </a:r>
          </a:p>
        </p:txBody>
      </p:sp>
      <p:sp>
        <p:nvSpPr>
          <p:cNvPr id="14341" name="TextBox 18"/>
          <p:cNvSpPr txBox="1"/>
          <p:nvPr userDrawn="1"/>
        </p:nvSpPr>
        <p:spPr>
          <a:xfrm>
            <a:off x="8888413" y="6329363"/>
            <a:ext cx="3170237" cy="4000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/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中国科学技术大学出版社</a:t>
            </a:r>
          </a:p>
        </p:txBody>
      </p:sp>
      <p:sp>
        <p:nvSpPr>
          <p:cNvPr id="7" name="图片占位符 6"/>
          <p:cNvSpPr>
            <a:spLocks noGrp="1"/>
          </p:cNvSpPr>
          <p:nvPr>
            <p:ph type="pic" sz="quarter" idx="10"/>
          </p:nvPr>
        </p:nvSpPr>
        <p:spPr>
          <a:xfrm>
            <a:off x="1793569" y="2015331"/>
            <a:ext cx="2097087" cy="2827338"/>
          </a:xfrm>
        </p:spPr>
        <p:txBody>
          <a:bodyPr/>
          <a:lstStyle/>
          <a:p>
            <a:pPr fontAlgn="auto"/>
            <a:endParaRPr lang="zh-CN" altLang="en-US" strike="noStrike" noProof="1"/>
          </a:p>
        </p:txBody>
      </p:sp>
      <p:sp>
        <p:nvSpPr>
          <p:cNvPr id="8" name="图片占位符 6"/>
          <p:cNvSpPr>
            <a:spLocks noGrp="1"/>
          </p:cNvSpPr>
          <p:nvPr>
            <p:ph type="pic" sz="quarter" idx="11"/>
          </p:nvPr>
        </p:nvSpPr>
        <p:spPr>
          <a:xfrm>
            <a:off x="5061616" y="2015331"/>
            <a:ext cx="2097087" cy="2827338"/>
          </a:xfrm>
        </p:spPr>
        <p:txBody>
          <a:bodyPr/>
          <a:lstStyle/>
          <a:p>
            <a:pPr fontAlgn="auto"/>
            <a:endParaRPr lang="zh-CN" altLang="en-US" strike="noStrike" noProof="1"/>
          </a:p>
        </p:txBody>
      </p:sp>
      <p:sp>
        <p:nvSpPr>
          <p:cNvPr id="9" name="图片占位符 6"/>
          <p:cNvSpPr>
            <a:spLocks noGrp="1"/>
          </p:cNvSpPr>
          <p:nvPr>
            <p:ph type="pic" sz="quarter" idx="12"/>
          </p:nvPr>
        </p:nvSpPr>
        <p:spPr>
          <a:xfrm>
            <a:off x="8329662" y="2015331"/>
            <a:ext cx="2097087" cy="2827338"/>
          </a:xfrm>
        </p:spPr>
        <p:txBody>
          <a:bodyPr/>
          <a:lstStyle/>
          <a:p>
            <a:pPr fontAlgn="auto"/>
            <a:endParaRPr lang="zh-CN" altLang="en-US" strike="noStrike" noProof="1"/>
          </a:p>
        </p:txBody>
      </p:sp>
      <p:sp>
        <p:nvSpPr>
          <p:cNvPr id="12" name="文本占位符 9"/>
          <p:cNvSpPr>
            <a:spLocks noGrp="1"/>
          </p:cNvSpPr>
          <p:nvPr>
            <p:ph type="body" sz="quarter" idx="14" hasCustomPrompt="1"/>
          </p:nvPr>
        </p:nvSpPr>
        <p:spPr>
          <a:xfrm>
            <a:off x="1793569" y="5023692"/>
            <a:ext cx="2090983" cy="372904"/>
          </a:xfrm>
          <a:ln>
            <a:solidFill>
              <a:srgbClr val="5562AC"/>
            </a:solidFill>
            <a:prstDash val="dash"/>
          </a:ln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 fontAlgn="auto"/>
            <a:r>
              <a:rPr lang="zh-CN" altLang="en-US" strike="noStrike" noProof="1"/>
              <a:t>请输入图题</a:t>
            </a:r>
          </a:p>
        </p:txBody>
      </p:sp>
      <p:sp>
        <p:nvSpPr>
          <p:cNvPr id="17" name="文本占位符 9"/>
          <p:cNvSpPr>
            <a:spLocks noGrp="1"/>
          </p:cNvSpPr>
          <p:nvPr>
            <p:ph type="body" sz="quarter" idx="15" hasCustomPrompt="1"/>
          </p:nvPr>
        </p:nvSpPr>
        <p:spPr>
          <a:xfrm>
            <a:off x="5067720" y="5035780"/>
            <a:ext cx="2090983" cy="372904"/>
          </a:xfrm>
          <a:ln>
            <a:solidFill>
              <a:srgbClr val="5562AC"/>
            </a:solidFill>
            <a:prstDash val="dash"/>
          </a:ln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 fontAlgn="auto"/>
            <a:r>
              <a:rPr lang="zh-CN" altLang="en-US" strike="noStrike" noProof="1"/>
              <a:t>请输入图题</a:t>
            </a:r>
          </a:p>
        </p:txBody>
      </p:sp>
      <p:sp>
        <p:nvSpPr>
          <p:cNvPr id="18" name="文本占位符 9"/>
          <p:cNvSpPr>
            <a:spLocks noGrp="1"/>
          </p:cNvSpPr>
          <p:nvPr>
            <p:ph type="body" sz="quarter" idx="16" hasCustomPrompt="1"/>
          </p:nvPr>
        </p:nvSpPr>
        <p:spPr>
          <a:xfrm>
            <a:off x="8329662" y="5035780"/>
            <a:ext cx="2090983" cy="372904"/>
          </a:xfrm>
          <a:ln>
            <a:solidFill>
              <a:srgbClr val="5562AC"/>
            </a:solidFill>
            <a:prstDash val="dash"/>
          </a:ln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 fontAlgn="auto"/>
            <a:r>
              <a:rPr lang="zh-CN" altLang="en-US" strike="noStrike" noProof="1"/>
              <a:t>请输入图题</a:t>
            </a:r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7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lvl="0" fontAlgn="base"/>
            <a:fld id="{BB962C8B-B14F-4D97-AF65-F5344CB8AC3E}" type="datetime1">
              <a:rPr lang="zh-CN" altLang="en-US" strike="noStrike" noProof="1" dirty="0">
                <a:latin typeface="等线" panose="02010600030101010101" charset="-122"/>
                <a:ea typeface="宋体" panose="02010600030101010101" pitchFamily="2" charset="-122"/>
                <a:cs typeface="+mn-cs"/>
              </a:rPr>
              <a:t>2025-6-6</a:t>
            </a:fld>
            <a:endParaRPr lang="zh-CN" altLang="en-US" strike="noStrike" noProof="1">
              <a:latin typeface="等线" panose="02010600030101010101" charset="-122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8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lvl="0" fontAlgn="base"/>
            <a:endParaRPr lang="zh-CN" altLang="en-US" strike="noStrike" noProof="1">
              <a:latin typeface="等线" panose="02010600030101010101" charset="-122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9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lvl="0" fontAlgn="base"/>
            <a:fld id="{9A0DB2DC-4C9A-4742-B13C-FB6460FD3503}" type="slidenum">
              <a:rPr lang="zh-CN" altLang="en-US" strike="noStrike" noProof="1" dirty="0">
                <a:latin typeface="等线" panose="02010600030101010101" charset="-122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>
              <a:latin typeface="等线" panose="02010600030101010101" charset="-122"/>
            </a:endParaRPr>
          </a:p>
        </p:txBody>
      </p:sp>
    </p:spTree>
  </p:cSld>
  <p:clrMapOvr>
    <a:masterClrMapping/>
  </p:clrMapOvr>
  <p:transition>
    <p:rand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5000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 strike="noStrike" noProof="1"/>
          </a:p>
        </p:txBody>
      </p:sp>
      <p:pic>
        <p:nvPicPr>
          <p:cNvPr id="11" name="Picture 2" descr="F:\案例二\394\1.png"/>
          <p:cNvPicPr>
            <a:picLocks noChangeAspect="1" noChangeArrowheads="1"/>
          </p:cNvPicPr>
          <p:nvPr userDrawn="1"/>
        </p:nvPicPr>
        <p:blipFill rotWithShape="1">
          <a:blip r:embed="rId2" cstate="print"/>
          <a:srcRect l="-11997" r="6707"/>
          <a:stretch>
            <a:fillRect/>
          </a:stretch>
        </p:blipFill>
        <p:spPr bwMode="auto">
          <a:xfrm rot="15857006">
            <a:off x="-1027906" y="421481"/>
            <a:ext cx="6278563" cy="4946650"/>
          </a:xfrm>
          <a:prstGeom prst="rect">
            <a:avLst/>
          </a:prstGeom>
          <a:noFill/>
          <a:effectLst>
            <a:outerShdw blurRad="342900" dist="1397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5364" name="Picture 2" descr="F:\案例二\394\1.png"/>
          <p:cNvPicPr>
            <a:picLocks noChangeAspect="1"/>
          </p:cNvPicPr>
          <p:nvPr userDrawn="1"/>
        </p:nvPicPr>
        <p:blipFill>
          <a:blip r:embed="rId3" cstate="print"/>
          <a:srcRect l="-22180"/>
          <a:stretch>
            <a:fillRect/>
          </a:stretch>
        </p:blipFill>
        <p:spPr>
          <a:xfrm>
            <a:off x="9348788" y="4221163"/>
            <a:ext cx="2843212" cy="2636837"/>
          </a:xfrm>
          <a:prstGeom prst="rect">
            <a:avLst/>
          </a:prstGeom>
          <a:noFill/>
          <a:ln w="9525">
            <a:noFill/>
          </a:ln>
          <a:effectLst>
            <a:outerShdw dist="139700" dir="13499999" sx="102000" sy="102000" algn="br" rotWithShape="0">
              <a:srgbClr val="000000">
                <a:alpha val="39998"/>
              </a:srgbClr>
            </a:outerShdw>
          </a:effectLst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lvl="0" fontAlgn="base"/>
            <a:fld id="{BB962C8B-B14F-4D97-AF65-F5344CB8AC3E}" type="datetime1">
              <a:rPr lang="zh-CN" altLang="en-US" strike="noStrike" noProof="1" dirty="0">
                <a:latin typeface="等线" panose="02010600030101010101" charset="-122"/>
                <a:ea typeface="宋体" panose="02010600030101010101" pitchFamily="2" charset="-122"/>
                <a:cs typeface="+mn-cs"/>
              </a:rPr>
              <a:t>2025-6-6</a:t>
            </a:fld>
            <a:endParaRPr lang="zh-CN" altLang="en-US" strike="noStrike" noProof="1">
              <a:latin typeface="等线" panose="02010600030101010101" charset="-122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lvl="0" fontAlgn="base"/>
            <a:endParaRPr lang="zh-CN" altLang="en-US" strike="noStrike" noProof="1">
              <a:latin typeface="等线" panose="02010600030101010101" charset="-122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lvl="0" fontAlgn="base"/>
            <a:fld id="{9A0DB2DC-4C9A-4742-B13C-FB6460FD3503}" type="slidenum">
              <a:rPr lang="zh-CN" altLang="en-US" strike="noStrike" noProof="1" dirty="0">
                <a:latin typeface="等线" panose="02010600030101010101" charset="-122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>
              <a:latin typeface="等线" panose="02010600030101010101" charset="-122"/>
            </a:endParaRPr>
          </a:p>
        </p:txBody>
      </p:sp>
    </p:spTree>
  </p:cSld>
  <p:clrMapOvr>
    <a:masterClrMapping/>
  </p:clrMapOvr>
  <p:transition>
    <p:rand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鸣谢页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A_矩形 3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5000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 strike="noStrike" noProof="1"/>
          </a:p>
        </p:txBody>
      </p:sp>
      <p:pic>
        <p:nvPicPr>
          <p:cNvPr id="9" name="PA_图片 2" descr="F:\案例二\394\1.png"/>
          <p:cNvPicPr>
            <a:picLocks noChangeAspect="1" noChangeArrowheads="1"/>
          </p:cNvPicPr>
          <p:nvPr userDrawn="1">
            <p:custDataLst>
              <p:tags r:id="rId2"/>
            </p:custDataLst>
          </p:nvPr>
        </p:nvPicPr>
        <p:blipFill rotWithShape="1">
          <a:blip r:embed="rId5" cstate="print"/>
          <a:srcRect r="14152"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ffectLst>
            <a:outerShdw blurRad="342900" dist="139700" dir="12060000" sx="102000" sy="102000" algn="tr" rotWithShape="0">
              <a:prstClr val="black">
                <a:alpha val="40000"/>
              </a:prstClr>
            </a:outerShdw>
          </a:effectLst>
        </p:spPr>
      </p:pic>
      <p:sp>
        <p:nvSpPr>
          <p:cNvPr id="10" name="PA_矩形 10"/>
          <p:cNvSpPr/>
          <p:nvPr userDrawn="1">
            <p:custDataLst>
              <p:tags r:id="rId3"/>
            </p:custDataLst>
          </p:nvPr>
        </p:nvSpPr>
        <p:spPr>
          <a:xfrm>
            <a:off x="0" y="2859546"/>
            <a:ext cx="12192000" cy="1168400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5000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 strike="noStrike" noProof="1"/>
          </a:p>
        </p:txBody>
      </p:sp>
      <p:sp>
        <p:nvSpPr>
          <p:cNvPr id="13" name="TextBox 12"/>
          <p:cNvSpPr txBox="1"/>
          <p:nvPr userDrawn="1"/>
        </p:nvSpPr>
        <p:spPr>
          <a:xfrm>
            <a:off x="3414713" y="2928938"/>
            <a:ext cx="5272088" cy="1016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/>
            <a:r>
              <a:rPr lang="zh-CN" altLang="en-US" sz="6000" b="1" strike="noStrike" spc="1000" baseline="0" noProof="1"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谢谢观看</a:t>
            </a:r>
            <a:endParaRPr lang="zh-CN" altLang="en-US" sz="6000" b="1" strike="noStrike" spc="1000" baseline="0" noProof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lvl="0" fontAlgn="base"/>
            <a:fld id="{BB962C8B-B14F-4D97-AF65-F5344CB8AC3E}" type="datetime1">
              <a:rPr lang="zh-CN" altLang="en-US" strike="noStrike" noProof="1" dirty="0">
                <a:latin typeface="等线" panose="02010600030101010101" charset="-122"/>
                <a:ea typeface="宋体" panose="02010600030101010101" pitchFamily="2" charset="-122"/>
                <a:cs typeface="+mn-cs"/>
              </a:rPr>
              <a:t>2025-6-6</a:t>
            </a:fld>
            <a:endParaRPr lang="zh-CN" altLang="en-US" strike="noStrike" noProof="1">
              <a:latin typeface="等线" panose="02010600030101010101" charset="-122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lvl="0" fontAlgn="base"/>
            <a:endParaRPr lang="zh-CN" altLang="en-US" strike="noStrike" noProof="1">
              <a:latin typeface="等线" panose="02010600030101010101" charset="-122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lvl="0" fontAlgn="base"/>
            <a:fld id="{9A0DB2DC-4C9A-4742-B13C-FB6460FD3503}" type="slidenum">
              <a:rPr lang="zh-CN" altLang="en-US" strike="noStrike" noProof="1" dirty="0">
                <a:latin typeface="等线" panose="02010600030101010101" charset="-122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>
              <a:latin typeface="等线" panose="02010600030101010101" charset="-122"/>
            </a:endParaRPr>
          </a:p>
        </p:txBody>
      </p:sp>
    </p:spTree>
  </p:cSld>
  <p:clrMapOvr>
    <a:masterClrMapping/>
  </p:clrMapOvr>
  <p:transition>
    <p:rand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pPr fontAlgn="auto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auto"/>
            <a:r>
              <a:rPr lang="zh-CN" altLang="en-US" strike="noStrike" noProof="1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 fontAlgn="auto"/>
            <a:r>
              <a:rPr lang="zh-CN" altLang="en-US" strike="noStrike" noProof="1"/>
              <a:t>编辑母版文本样式</a:t>
            </a:r>
          </a:p>
          <a:p>
            <a:pPr lvl="1" fontAlgn="auto"/>
            <a:r>
              <a:rPr lang="zh-CN" altLang="en-US" strike="noStrike" noProof="1"/>
              <a:t>第二级</a:t>
            </a:r>
          </a:p>
          <a:p>
            <a:pPr lvl="2" fontAlgn="auto"/>
            <a:r>
              <a:rPr lang="zh-CN" altLang="en-US" strike="noStrike" noProof="1"/>
              <a:t>第三级</a:t>
            </a:r>
          </a:p>
          <a:p>
            <a:pPr lvl="3" fontAlgn="auto"/>
            <a:r>
              <a:rPr lang="zh-CN" altLang="en-US" strike="noStrike" noProof="1"/>
              <a:t>第四级</a:t>
            </a:r>
          </a:p>
          <a:p>
            <a:pPr lvl="4" fontAlgn="auto"/>
            <a:r>
              <a:rPr lang="zh-CN" altLang="en-US" strike="noStrike" noProof="1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auto"/>
            <a:r>
              <a:rPr lang="zh-CN" altLang="en-US" strike="noStrike" noProof="1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 fontAlgn="auto"/>
            <a:r>
              <a:rPr lang="zh-CN" altLang="en-US" strike="noStrike" noProof="1"/>
              <a:t>编辑母版文本样式</a:t>
            </a:r>
          </a:p>
          <a:p>
            <a:pPr lvl="1" fontAlgn="auto"/>
            <a:r>
              <a:rPr lang="zh-CN" altLang="en-US" strike="noStrike" noProof="1"/>
              <a:t>第二级</a:t>
            </a:r>
          </a:p>
          <a:p>
            <a:pPr lvl="2" fontAlgn="auto"/>
            <a:r>
              <a:rPr lang="zh-CN" altLang="en-US" strike="noStrike" noProof="1"/>
              <a:t>第三级</a:t>
            </a:r>
          </a:p>
          <a:p>
            <a:pPr lvl="3" fontAlgn="auto"/>
            <a:r>
              <a:rPr lang="zh-CN" altLang="en-US" strike="noStrike" noProof="1"/>
              <a:t>第四级</a:t>
            </a:r>
          </a:p>
          <a:p>
            <a:pPr lvl="4" fontAlgn="auto"/>
            <a:r>
              <a:rPr lang="zh-CN" altLang="en-US" strike="noStrike" noProof="1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fontAlgn="base"/>
            <a:fld id="{BB962C8B-B14F-4D97-AF65-F5344CB8AC3E}" type="datetime1">
              <a:rPr lang="zh-CN" altLang="en-US" strike="noStrike" noProof="1" dirty="0">
                <a:latin typeface="等线" panose="02010600030101010101" charset="-122"/>
                <a:ea typeface="宋体" panose="02010600030101010101" pitchFamily="2" charset="-122"/>
                <a:cs typeface="+mn-cs"/>
              </a:rPr>
              <a:t>2025-6-6</a:t>
            </a:fld>
            <a:endParaRPr lang="zh-CN" altLang="en-US" strike="noStrike" noProof="1">
              <a:latin typeface="等线" panose="02010600030101010101" charset="-122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fontAlgn="base"/>
            <a:endParaRPr lang="zh-CN" altLang="en-US" strike="noStrike" noProof="1">
              <a:latin typeface="等线" panose="02010600030101010101" charset="-122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zh-CN" altLang="en-US" strike="noStrike" noProof="1" dirty="0">
                <a:latin typeface="等线" panose="02010600030101010101" charset="-122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>
              <a:latin typeface="等线" panose="02010600030101010101" charset="-122"/>
            </a:endParaRPr>
          </a:p>
        </p:txBody>
      </p:sp>
    </p:spTree>
  </p:cSld>
  <p:clrMapOvr>
    <a:masterClrMapping/>
  </p:clrMapOvr>
  <p:transition>
    <p:rand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fontAlgn="base"/>
            <a:fld id="{BB962C8B-B14F-4D97-AF65-F5344CB8AC3E}" type="datetime1">
              <a:rPr lang="zh-CN" altLang="en-US" strike="noStrike" noProof="1" dirty="0">
                <a:latin typeface="等线" panose="02010600030101010101" charset="-122"/>
                <a:ea typeface="宋体" panose="02010600030101010101" pitchFamily="2" charset="-122"/>
                <a:cs typeface="+mn-cs"/>
              </a:rPr>
              <a:t>2025-6-6</a:t>
            </a:fld>
            <a:endParaRPr lang="zh-CN" altLang="en-US" strike="noStrike" noProof="1">
              <a:latin typeface="等线" panose="02010600030101010101" charset="-122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fontAlgn="base"/>
            <a:endParaRPr lang="zh-CN" altLang="en-US" strike="noStrike" noProof="1">
              <a:latin typeface="等线" panose="02010600030101010101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zh-CN" altLang="en-US" strike="noStrike" noProof="1" dirty="0">
                <a:latin typeface="等线" panose="02010600030101010101" charset="-122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>
              <a:latin typeface="等线" panose="02010600030101010101" charset="-122"/>
            </a:endParaRPr>
          </a:p>
        </p:txBody>
      </p:sp>
    </p:spTree>
  </p:cSld>
  <p:clrMapOvr>
    <a:masterClrMapping/>
  </p:clrMapOvr>
  <p:transition>
    <p:rand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fontAlgn="base"/>
            <a:fld id="{BB962C8B-B14F-4D97-AF65-F5344CB8AC3E}" type="datetime1">
              <a:rPr lang="zh-CN" altLang="en-US" strike="noStrike" noProof="1" dirty="0">
                <a:latin typeface="等线" panose="02010600030101010101" charset="-122"/>
                <a:ea typeface="宋体" panose="02010600030101010101" pitchFamily="2" charset="-122"/>
                <a:cs typeface="+mn-cs"/>
              </a:rPr>
              <a:t>2025-6-6</a:t>
            </a:fld>
            <a:endParaRPr lang="zh-CN" altLang="en-US" strike="noStrike" noProof="1">
              <a:latin typeface="等线" panose="02010600030101010101" charset="-122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fontAlgn="base"/>
            <a:endParaRPr lang="zh-CN" altLang="en-US" strike="noStrike" noProof="1">
              <a:latin typeface="等线" panose="02010600030101010101" charset="-122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zh-CN" altLang="en-US" strike="noStrike" noProof="1" dirty="0">
                <a:latin typeface="等线" panose="02010600030101010101" charset="-122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>
              <a:latin typeface="等线" panose="02010600030101010101" charset="-122"/>
            </a:endParaRPr>
          </a:p>
        </p:txBody>
      </p:sp>
    </p:spTree>
  </p:cSld>
  <p:clrMapOvr>
    <a:masterClrMapping/>
  </p:clrMapOvr>
  <p:transition>
    <p:random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 fontAlgn="auto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fontAlgn="auto"/>
            <a:r>
              <a:rPr lang="zh-CN" altLang="en-US" strike="noStrike" noProof="1"/>
              <a:t>编辑母版文本样式</a:t>
            </a:r>
          </a:p>
          <a:p>
            <a:pPr lvl="1" fontAlgn="auto"/>
            <a:r>
              <a:rPr lang="zh-CN" altLang="en-US" strike="noStrike" noProof="1"/>
              <a:t>第二级</a:t>
            </a:r>
          </a:p>
          <a:p>
            <a:pPr lvl="2" fontAlgn="auto"/>
            <a:r>
              <a:rPr lang="zh-CN" altLang="en-US" strike="noStrike" noProof="1"/>
              <a:t>第三级</a:t>
            </a:r>
          </a:p>
          <a:p>
            <a:pPr lvl="3" fontAlgn="auto"/>
            <a:r>
              <a:rPr lang="zh-CN" altLang="en-US" strike="noStrike" noProof="1"/>
              <a:t>第四级</a:t>
            </a:r>
          </a:p>
          <a:p>
            <a:pPr lvl="4" fontAlgn="auto"/>
            <a:r>
              <a:rPr lang="zh-CN" altLang="en-US" strike="noStrike" noProof="1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fontAlgn="auto"/>
            <a:r>
              <a:rPr lang="zh-CN" altLang="en-US" strike="noStrike" noProof="1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fontAlgn="base"/>
            <a:fld id="{BB962C8B-B14F-4D97-AF65-F5344CB8AC3E}" type="datetime1">
              <a:rPr lang="zh-CN" altLang="en-US" strike="noStrike" noProof="1" dirty="0">
                <a:latin typeface="等线" panose="02010600030101010101" charset="-122"/>
                <a:ea typeface="宋体" panose="02010600030101010101" pitchFamily="2" charset="-122"/>
                <a:cs typeface="+mn-cs"/>
              </a:rPr>
              <a:t>2025-6-6</a:t>
            </a:fld>
            <a:endParaRPr lang="zh-CN" altLang="en-US" strike="noStrike" noProof="1">
              <a:latin typeface="等线" panose="02010600030101010101" charset="-122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fontAlgn="base"/>
            <a:endParaRPr lang="zh-CN" altLang="en-US" strike="noStrike" noProof="1">
              <a:latin typeface="等线" panose="02010600030101010101" charset="-122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zh-CN" altLang="en-US" strike="noStrike" noProof="1" dirty="0">
                <a:latin typeface="等线" panose="02010600030101010101" charset="-122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>
              <a:latin typeface="等线" panose="02010600030101010101" charset="-122"/>
            </a:endParaRPr>
          </a:p>
        </p:txBody>
      </p:sp>
    </p:spTree>
  </p:cSld>
  <p:clrMapOvr>
    <a:masterClrMapping/>
  </p:clrMapOvr>
  <p:transition>
    <p:random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 fontAlgn="auto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fontAlgn="auto"/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fontAlgn="auto"/>
            <a:r>
              <a:rPr lang="zh-CN" altLang="en-US" strike="noStrike" noProof="1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fontAlgn="base"/>
            <a:fld id="{BB962C8B-B14F-4D97-AF65-F5344CB8AC3E}" type="datetime1">
              <a:rPr lang="zh-CN" altLang="en-US" strike="noStrike" noProof="1" dirty="0">
                <a:latin typeface="等线" panose="02010600030101010101" charset="-122"/>
                <a:ea typeface="宋体" panose="02010600030101010101" pitchFamily="2" charset="-122"/>
                <a:cs typeface="+mn-cs"/>
              </a:rPr>
              <a:t>2025-6-6</a:t>
            </a:fld>
            <a:endParaRPr lang="zh-CN" altLang="en-US" strike="noStrike" noProof="1">
              <a:latin typeface="等线" panose="02010600030101010101" charset="-122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fontAlgn="base"/>
            <a:endParaRPr lang="zh-CN" altLang="en-US" strike="noStrike" noProof="1">
              <a:latin typeface="等线" panose="02010600030101010101" charset="-122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zh-CN" altLang="en-US" strike="noStrike" noProof="1" dirty="0">
                <a:latin typeface="等线" panose="02010600030101010101" charset="-122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>
              <a:latin typeface="等线" panose="02010600030101010101" charset="-122"/>
            </a:endParaRPr>
          </a:p>
        </p:txBody>
      </p:sp>
    </p:spTree>
  </p:cSld>
  <p:clrMapOvr>
    <a:masterClrMapping/>
  </p:clrMapOvr>
  <p:transition>
    <p:random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 fontAlgn="auto"/>
            <a:r>
              <a:rPr lang="zh-CN" altLang="en-US" strike="noStrike" noProof="1"/>
              <a:t>编辑母版文本样式</a:t>
            </a:r>
          </a:p>
          <a:p>
            <a:pPr lvl="1" fontAlgn="auto"/>
            <a:r>
              <a:rPr lang="zh-CN" altLang="en-US" strike="noStrike" noProof="1"/>
              <a:t>第二级</a:t>
            </a:r>
          </a:p>
          <a:p>
            <a:pPr lvl="2" fontAlgn="auto"/>
            <a:r>
              <a:rPr lang="zh-CN" altLang="en-US" strike="noStrike" noProof="1"/>
              <a:t>第三级</a:t>
            </a:r>
          </a:p>
          <a:p>
            <a:pPr lvl="3" fontAlgn="auto"/>
            <a:r>
              <a:rPr lang="zh-CN" altLang="en-US" strike="noStrike" noProof="1"/>
              <a:t>第四级</a:t>
            </a:r>
          </a:p>
          <a:p>
            <a:pPr lvl="4" fontAlgn="auto"/>
            <a:r>
              <a:rPr lang="zh-CN" altLang="en-US" strike="noStrike" noProof="1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fontAlgn="base"/>
            <a:fld id="{BB962C8B-B14F-4D97-AF65-F5344CB8AC3E}" type="datetime1">
              <a:rPr lang="zh-CN" altLang="en-US" strike="noStrike" noProof="1" dirty="0">
                <a:latin typeface="等线" panose="02010600030101010101" charset="-122"/>
                <a:ea typeface="宋体" panose="02010600030101010101" pitchFamily="2" charset="-122"/>
                <a:cs typeface="+mn-cs"/>
              </a:rPr>
              <a:t>2025-6-6</a:t>
            </a:fld>
            <a:endParaRPr lang="zh-CN" altLang="en-US" strike="noStrike" noProof="1">
              <a:latin typeface="等线" panose="02010600030101010101" charset="-122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fontAlgn="base"/>
            <a:endParaRPr lang="zh-CN" altLang="en-US" strike="noStrike" noProof="1">
              <a:latin typeface="等线" panose="02010600030101010101" charset="-122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zh-CN" altLang="en-US" strike="noStrike" noProof="1" dirty="0">
                <a:latin typeface="等线" panose="02010600030101010101" charset="-122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>
              <a:latin typeface="等线" panose="02010600030101010101" charset="-122"/>
            </a:endParaRPr>
          </a:p>
        </p:txBody>
      </p:sp>
    </p:spTree>
  </p:cSld>
  <p:clrMapOvr>
    <a:masterClrMapping/>
  </p:clrMapOvr>
  <p:transition>
    <p:random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pPr fontAlgn="auto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 fontAlgn="auto"/>
            <a:r>
              <a:rPr lang="zh-CN" altLang="en-US" strike="noStrike" noProof="1"/>
              <a:t>编辑母版文本样式</a:t>
            </a:r>
          </a:p>
          <a:p>
            <a:pPr lvl="1" fontAlgn="auto"/>
            <a:r>
              <a:rPr lang="zh-CN" altLang="en-US" strike="noStrike" noProof="1"/>
              <a:t>第二级</a:t>
            </a:r>
          </a:p>
          <a:p>
            <a:pPr lvl="2" fontAlgn="auto"/>
            <a:r>
              <a:rPr lang="zh-CN" altLang="en-US" strike="noStrike" noProof="1"/>
              <a:t>第三级</a:t>
            </a:r>
          </a:p>
          <a:p>
            <a:pPr lvl="3" fontAlgn="auto"/>
            <a:r>
              <a:rPr lang="zh-CN" altLang="en-US" strike="noStrike" noProof="1"/>
              <a:t>第四级</a:t>
            </a:r>
          </a:p>
          <a:p>
            <a:pPr lvl="4" fontAlgn="auto"/>
            <a:r>
              <a:rPr lang="zh-CN" altLang="en-US" strike="noStrike" noProof="1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fontAlgn="base"/>
            <a:fld id="{BB962C8B-B14F-4D97-AF65-F5344CB8AC3E}" type="datetime1">
              <a:rPr lang="zh-CN" altLang="en-US" strike="noStrike" noProof="1" dirty="0">
                <a:latin typeface="等线" panose="02010600030101010101" charset="-122"/>
                <a:ea typeface="宋体" panose="02010600030101010101" pitchFamily="2" charset="-122"/>
                <a:cs typeface="+mn-cs"/>
              </a:rPr>
              <a:t>2025-6-6</a:t>
            </a:fld>
            <a:endParaRPr lang="zh-CN" altLang="en-US" strike="noStrike" noProof="1">
              <a:latin typeface="等线" panose="02010600030101010101" charset="-122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fontAlgn="base"/>
            <a:endParaRPr lang="zh-CN" altLang="en-US" strike="noStrike" noProof="1">
              <a:latin typeface="等线" panose="02010600030101010101" charset="-122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zh-CN" altLang="en-US" strike="noStrike" noProof="1" dirty="0">
                <a:latin typeface="等线" panose="02010600030101010101" charset="-122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>
              <a:latin typeface="等线" panose="02010600030101010101" charset="-122"/>
            </a:endParaRPr>
          </a:p>
        </p:txBody>
      </p:sp>
    </p:spTree>
  </p:cSld>
  <p:clrMapOvr>
    <a:masterClrMapping/>
  </p:clrMapOvr>
  <p:transition>
    <p:random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fontAlgn="base"/>
            <a:r>
              <a:rPr lang="zh-CN" altLang="en-US" strike="noStrike" noProof="1"/>
              <a:t>单击此处编辑母版副标题样式</a:t>
            </a:r>
          </a:p>
        </p:txBody>
      </p:sp>
    </p:spTree>
  </p:cSld>
  <p:clrMapOvr>
    <a:masterClrMapping/>
  </p:clrMapOvr>
  <p:transition>
    <p:random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</p:spTree>
  </p:cSld>
  <p:clrMapOvr>
    <a:masterClrMapping/>
  </p:clrMapOvr>
  <p:transition>
    <p:random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</p:spTree>
  </p:cSld>
  <p:clrMapOvr>
    <a:masterClrMapping/>
  </p:clrMapOvr>
  <p:transition>
    <p:random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</p:spTree>
  </p:cSld>
  <p:clrMapOvr>
    <a:masterClrMapping/>
  </p:clrMapOvr>
  <p:transition>
    <p:random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4" y="1778438"/>
            <a:ext cx="4873574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4" y="2665379"/>
            <a:ext cx="4873574" cy="3524284"/>
          </a:xfrm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8" y="1778438"/>
            <a:ext cx="4897576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8" y="2665379"/>
            <a:ext cx="4897576" cy="3524284"/>
          </a:xfrm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</p:spTree>
  </p:cSld>
  <p:clrMapOvr>
    <a:masterClrMapping/>
  </p:clrMapOvr>
  <p:transition>
    <p:random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</p:spTree>
  </p:cSld>
  <p:clrMapOvr>
    <a:masterClrMapping/>
  </p:clrMapOvr>
  <p:transition>
    <p:random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random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</p:spTree>
  </p:cSld>
  <p:clrMapOvr>
    <a:masterClrMapping/>
  </p:clrMapOvr>
  <p:transition>
    <p:random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</p:spPr>
        <p:txBody>
          <a:bodyPr anchor="b"/>
          <a:lstStyle>
            <a:lvl1pPr>
              <a:defRPr sz="3200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fontAlgn="base"/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</p:spTree>
  </p:cSld>
  <p:clrMapOvr>
    <a:masterClrMapping/>
  </p:clrMapOvr>
  <p:transition>
    <p:random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</p:spTree>
  </p:cSld>
  <p:clrMapOvr>
    <a:masterClrMapping/>
  </p:clrMapOvr>
  <p:transition>
    <p:random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</p:spTree>
  </p:cSld>
  <p:clrMapOvr>
    <a:masterClrMapping/>
  </p:clrMapOvr>
  <p:transition>
    <p:random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fontAlgn="base"/>
            <a:r>
              <a:rPr lang="zh-CN" altLang="en-US" strike="noStrike" noProof="1"/>
              <a:t>单击此处编辑母版副标题样式</a:t>
            </a:r>
          </a:p>
        </p:txBody>
      </p:sp>
    </p:spTree>
  </p:cSld>
  <p:clrMapOvr>
    <a:masterClrMapping/>
  </p:clrMapOvr>
  <p:transition>
    <p:random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</p:spTree>
  </p:cSld>
  <p:clrMapOvr>
    <a:masterClrMapping/>
  </p:clrMapOvr>
  <p:transition>
    <p:random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</p:spTree>
  </p:cSld>
  <p:clrMapOvr>
    <a:masterClrMapping/>
  </p:clrMapOvr>
  <p:transition>
    <p:random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</p:spTree>
  </p:cSld>
  <p:clrMapOvr>
    <a:masterClrMapping/>
  </p:clrMapOvr>
  <p:transition>
    <p:random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4" y="1778438"/>
            <a:ext cx="4873574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4" y="2665379"/>
            <a:ext cx="4873574" cy="3524284"/>
          </a:xfrm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8" y="1778438"/>
            <a:ext cx="4897576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8" y="2665379"/>
            <a:ext cx="4897576" cy="3524284"/>
          </a:xfrm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</p:spTree>
  </p:cSld>
  <p:clrMapOvr>
    <a:masterClrMapping/>
  </p:clrMapOvr>
  <p:transition>
    <p:random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</p:spTree>
  </p:cSld>
  <p:clrMapOvr>
    <a:masterClrMapping/>
  </p:clrMapOvr>
  <p:transition>
    <p:random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random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</p:spTree>
  </p:cSld>
  <p:clrMapOvr>
    <a:masterClrMapping/>
  </p:clrMapOvr>
  <p:transition>
    <p:random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</p:spPr>
        <p:txBody>
          <a:bodyPr anchor="b"/>
          <a:lstStyle>
            <a:lvl1pPr>
              <a:defRPr sz="3200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fontAlgn="base"/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</p:spTree>
  </p:cSld>
  <p:clrMapOvr>
    <a:masterClrMapping/>
  </p:clrMapOvr>
  <p:transition>
    <p:random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</p:spTree>
  </p:cSld>
  <p:clrMapOvr>
    <a:masterClrMapping/>
  </p:clrMapOvr>
  <p:transition>
    <p:random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</p:spTree>
  </p:cSld>
  <p:clrMapOvr>
    <a:masterClrMapping/>
  </p:clrMapOvr>
  <p:transition>
    <p:random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fontAlgn="base"/>
            <a:r>
              <a:rPr lang="zh-CN" altLang="en-US" strike="noStrike" noProof="1"/>
              <a:t>单击此处编辑母版副标题样式</a:t>
            </a:r>
          </a:p>
        </p:txBody>
      </p:sp>
    </p:spTree>
  </p:cSld>
  <p:clrMapOvr>
    <a:masterClrMapping/>
  </p:clrMapOvr>
  <p:transition>
    <p:random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</p:spTree>
  </p:cSld>
  <p:clrMapOvr>
    <a:masterClrMapping/>
  </p:clrMapOvr>
  <p:transition>
    <p:random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</p:spTree>
  </p:cSld>
  <p:clrMapOvr>
    <a:masterClrMapping/>
  </p:clrMapOvr>
  <p:transition>
    <p:random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</p:spTree>
  </p:cSld>
  <p:clrMapOvr>
    <a:masterClrMapping/>
  </p:clrMapOvr>
  <p:transition>
    <p:random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4" y="1778438"/>
            <a:ext cx="4873574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4" y="2665379"/>
            <a:ext cx="4873574" cy="3524284"/>
          </a:xfrm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8" y="1778438"/>
            <a:ext cx="4897576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8" y="2665379"/>
            <a:ext cx="4897576" cy="3524284"/>
          </a:xfrm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</p:spTree>
  </p:cSld>
  <p:clrMapOvr>
    <a:masterClrMapping/>
  </p:clrMapOvr>
  <p:transition>
    <p:random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</p:spTree>
  </p:cSld>
  <p:clrMapOvr>
    <a:masterClrMapping/>
  </p:clrMapOvr>
  <p:transition>
    <p:random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random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</p:spTree>
  </p:cSld>
  <p:clrMapOvr>
    <a:masterClrMapping/>
  </p:clrMapOvr>
  <p:transition>
    <p:random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</p:spPr>
        <p:txBody>
          <a:bodyPr anchor="b"/>
          <a:lstStyle>
            <a:lvl1pPr>
              <a:defRPr sz="3200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fontAlgn="base"/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</p:spTree>
  </p:cSld>
  <p:clrMapOvr>
    <a:masterClrMapping/>
  </p:clrMapOvr>
  <p:transition>
    <p:random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</p:spTree>
  </p:cSld>
  <p:clrMapOvr>
    <a:masterClrMapping/>
  </p:clrMapOvr>
  <p:transition>
    <p:random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</p:spTree>
  </p:cSld>
  <p:clrMapOvr>
    <a:masterClrMapping/>
  </p:clrMapOvr>
  <p:transition>
    <p:random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fontAlgn="base"/>
            <a:r>
              <a:rPr lang="zh-CN" altLang="en-US" strike="noStrike" noProof="1"/>
              <a:t>单击此处编辑母版副标题样式</a:t>
            </a:r>
          </a:p>
        </p:txBody>
      </p:sp>
    </p:spTree>
  </p:cSld>
  <p:clrMapOvr>
    <a:masterClrMapping/>
  </p:clrMapOvr>
  <p:transition>
    <p:random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</p:spTree>
  </p:cSld>
  <p:clrMapOvr>
    <a:masterClrMapping/>
  </p:clrMapOvr>
  <p:transition>
    <p:random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</p:spTree>
  </p:cSld>
  <p:clrMapOvr>
    <a:masterClrMapping/>
  </p:clrMapOvr>
  <p:transition>
    <p:random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</p:spTree>
  </p:cSld>
  <p:clrMapOvr>
    <a:masterClrMapping/>
  </p:clrMapOvr>
  <p:transition>
    <p:random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4" y="1778438"/>
            <a:ext cx="4873574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4" y="2665379"/>
            <a:ext cx="4873574" cy="3524284"/>
          </a:xfrm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8" y="1778438"/>
            <a:ext cx="4897576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8" y="2665379"/>
            <a:ext cx="4897576" cy="3524284"/>
          </a:xfrm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</p:spTree>
  </p:cSld>
  <p:clrMapOvr>
    <a:masterClrMapping/>
  </p:clrMapOvr>
  <p:transition>
    <p:random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</p:spTree>
  </p:cSld>
  <p:clrMapOvr>
    <a:masterClrMapping/>
  </p:clrMapOvr>
  <p:transition>
    <p:random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random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</p:spTree>
  </p:cSld>
  <p:clrMapOvr>
    <a:masterClrMapping/>
  </p:clrMapOvr>
  <p:transition>
    <p:random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</p:spPr>
        <p:txBody>
          <a:bodyPr anchor="b"/>
          <a:lstStyle>
            <a:lvl1pPr>
              <a:defRPr sz="3200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fontAlgn="base"/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</p:spTree>
  </p:cSld>
  <p:clrMapOvr>
    <a:masterClrMapping/>
  </p:clrMapOvr>
  <p:transition>
    <p:random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</p:spTree>
  </p:cSld>
  <p:clrMapOvr>
    <a:masterClrMapping/>
  </p:clrMapOvr>
  <p:transition>
    <p:random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</p:spTree>
  </p:cSld>
  <p:clrMapOvr>
    <a:masterClrMapping/>
  </p:clrMapOvr>
  <p:transition>
    <p:random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fontAlgn="base"/>
            <a:r>
              <a:rPr lang="zh-CN" altLang="en-US" strike="noStrike" noProof="1"/>
              <a:t>单击此处编辑母版副标题样式</a:t>
            </a:r>
          </a:p>
        </p:txBody>
      </p:sp>
    </p:spTree>
  </p:cSld>
  <p:clrMapOvr>
    <a:masterClrMapping/>
  </p:clrMapOvr>
  <p:transition>
    <p:random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</p:spTree>
  </p:cSld>
  <p:clrMapOvr>
    <a:masterClrMapping/>
  </p:clrMapOvr>
  <p:transition>
    <p:random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</p:spTree>
  </p:cSld>
  <p:clrMapOvr>
    <a:masterClrMapping/>
  </p:clrMapOvr>
  <p:transition>
    <p:random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</p:spTree>
  </p:cSld>
  <p:clrMapOvr>
    <a:masterClrMapping/>
  </p:clrMapOvr>
  <p:transition>
    <p:random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4" y="1778438"/>
            <a:ext cx="4873574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4" y="2665379"/>
            <a:ext cx="4873574" cy="3524284"/>
          </a:xfrm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8" y="1778438"/>
            <a:ext cx="4897576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8" y="2665379"/>
            <a:ext cx="4897576" cy="3524284"/>
          </a:xfrm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</p:spTree>
  </p:cSld>
  <p:clrMapOvr>
    <a:masterClrMapping/>
  </p:clrMapOvr>
  <p:transition>
    <p:random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</p:spTree>
  </p:cSld>
  <p:clrMapOvr>
    <a:masterClrMapping/>
  </p:clrMapOvr>
  <p:transition>
    <p:random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random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</p:spTree>
  </p:cSld>
  <p:clrMapOvr>
    <a:masterClrMapping/>
  </p:clrMapOvr>
  <p:transition>
    <p:random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</p:spPr>
        <p:txBody>
          <a:bodyPr anchor="b"/>
          <a:lstStyle>
            <a:lvl1pPr>
              <a:defRPr sz="3200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fontAlgn="base"/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</p:spTree>
  </p:cSld>
  <p:clrMapOvr>
    <a:masterClrMapping/>
  </p:clrMapOvr>
  <p:transition>
    <p:random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</p:spTree>
  </p:cSld>
  <p:clrMapOvr>
    <a:masterClrMapping/>
  </p:clrMapOvr>
  <p:transition>
    <p:random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</p:spTree>
  </p:cSld>
  <p:clrMapOvr>
    <a:masterClrMapping/>
  </p:clrMapOvr>
  <p:transition>
    <p:random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fontAlgn="base"/>
            <a:r>
              <a:rPr lang="zh-CN" altLang="en-US" strike="noStrike" noProof="1"/>
              <a:t>单击此处编辑母版副标题样式</a:t>
            </a:r>
          </a:p>
        </p:txBody>
      </p:sp>
    </p:spTree>
  </p:cSld>
  <p:clrMapOvr>
    <a:masterClrMapping/>
  </p:clrMapOvr>
  <p:transition>
    <p:random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</p:spTree>
  </p:cSld>
  <p:clrMapOvr>
    <a:masterClrMapping/>
  </p:clrMapOvr>
  <p:transition>
    <p:random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</p:spTree>
  </p:cSld>
  <p:clrMapOvr>
    <a:masterClrMapping/>
  </p:clrMapOvr>
  <p:transition>
    <p:random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</p:spTree>
  </p:cSld>
  <p:clrMapOvr>
    <a:masterClrMapping/>
  </p:clrMapOvr>
  <p:transition>
    <p:random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4" y="1778438"/>
            <a:ext cx="4873574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4" y="2665379"/>
            <a:ext cx="4873574" cy="3524284"/>
          </a:xfrm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8" y="1778438"/>
            <a:ext cx="4897576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8" y="2665379"/>
            <a:ext cx="4897576" cy="3524284"/>
          </a:xfrm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</p:spTree>
  </p:cSld>
  <p:clrMapOvr>
    <a:masterClrMapping/>
  </p:clrMapOvr>
  <p:transition>
    <p:random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</p:spTree>
  </p:cSld>
  <p:clrMapOvr>
    <a:masterClrMapping/>
  </p:clrMapOvr>
  <p:transition>
    <p:random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random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</p:spTree>
  </p:cSld>
  <p:clrMapOvr>
    <a:masterClrMapping/>
  </p:clrMapOvr>
  <p:transition>
    <p:random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</p:spPr>
        <p:txBody>
          <a:bodyPr anchor="b"/>
          <a:lstStyle>
            <a:lvl1pPr>
              <a:defRPr sz="3200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fontAlgn="base"/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</p:spTree>
  </p:cSld>
  <p:clrMapOvr>
    <a:masterClrMapping/>
  </p:clrMapOvr>
  <p:transition>
    <p:random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</p:spTree>
  </p:cSld>
  <p:clrMapOvr>
    <a:masterClrMapping/>
  </p:clrMapOvr>
  <p:transition>
    <p:random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</p:spTree>
  </p:cSld>
  <p:clrMapOvr>
    <a:masterClrMapping/>
  </p:clrMapOvr>
  <p:transition>
    <p:rand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13" Type="http://schemas.openxmlformats.org/officeDocument/2006/relationships/image" Target="../media/image5.png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Relationship Id="rId14" Type="http://schemas.openxmlformats.org/officeDocument/2006/relationships/image" Target="../media/image6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13" Type="http://schemas.openxmlformats.org/officeDocument/2006/relationships/image" Target="../media/image5.png"/><Relationship Id="rId3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3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Relationship Id="rId14" Type="http://schemas.openxmlformats.org/officeDocument/2006/relationships/image" Target="../media/image6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5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4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9.xml"/><Relationship Id="rId1" Type="http://schemas.openxmlformats.org/officeDocument/2006/relationships/slideLayout" Target="../slideLayouts/slideLayout38.xml"/><Relationship Id="rId6" Type="http://schemas.openxmlformats.org/officeDocument/2006/relationships/slideLayout" Target="../slideLayouts/slideLayout43.xml"/><Relationship Id="rId11" Type="http://schemas.openxmlformats.org/officeDocument/2006/relationships/slideLayout" Target="../slideLayouts/slideLayout48.xml"/><Relationship Id="rId5" Type="http://schemas.openxmlformats.org/officeDocument/2006/relationships/slideLayout" Target="../slideLayouts/slideLayout42.xml"/><Relationship Id="rId10" Type="http://schemas.openxmlformats.org/officeDocument/2006/relationships/slideLayout" Target="../slideLayouts/slideLayout47.xml"/><Relationship Id="rId4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6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5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50.xml"/><Relationship Id="rId1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4.xml"/><Relationship Id="rId11" Type="http://schemas.openxmlformats.org/officeDocument/2006/relationships/slideLayout" Target="../slideLayouts/slideLayout59.xml"/><Relationship Id="rId5" Type="http://schemas.openxmlformats.org/officeDocument/2006/relationships/slideLayout" Target="../slideLayouts/slideLayout53.xml"/><Relationship Id="rId10" Type="http://schemas.openxmlformats.org/officeDocument/2006/relationships/slideLayout" Target="../slideLayouts/slideLayout58.xml"/><Relationship Id="rId4" Type="http://schemas.openxmlformats.org/officeDocument/2006/relationships/slideLayout" Target="../slideLayouts/slideLayout52.xml"/><Relationship Id="rId9" Type="http://schemas.openxmlformats.org/officeDocument/2006/relationships/slideLayout" Target="../slideLayouts/slideLayout57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7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62.xml"/><Relationship Id="rId7" Type="http://schemas.openxmlformats.org/officeDocument/2006/relationships/slideLayout" Target="../slideLayouts/slideLayout66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61.xml"/><Relationship Id="rId1" Type="http://schemas.openxmlformats.org/officeDocument/2006/relationships/slideLayout" Target="../slideLayouts/slideLayout60.xml"/><Relationship Id="rId6" Type="http://schemas.openxmlformats.org/officeDocument/2006/relationships/slideLayout" Target="../slideLayouts/slideLayout65.xml"/><Relationship Id="rId11" Type="http://schemas.openxmlformats.org/officeDocument/2006/relationships/slideLayout" Target="../slideLayouts/slideLayout70.xml"/><Relationship Id="rId5" Type="http://schemas.openxmlformats.org/officeDocument/2006/relationships/slideLayout" Target="../slideLayouts/slideLayout64.xml"/><Relationship Id="rId10" Type="http://schemas.openxmlformats.org/officeDocument/2006/relationships/slideLayout" Target="../slideLayouts/slideLayout69.xml"/><Relationship Id="rId4" Type="http://schemas.openxmlformats.org/officeDocument/2006/relationships/slideLayout" Target="../slideLayouts/slideLayout63.xml"/><Relationship Id="rId9" Type="http://schemas.openxmlformats.org/officeDocument/2006/relationships/slideLayout" Target="../slideLayouts/slideLayout68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8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73.xml"/><Relationship Id="rId7" Type="http://schemas.openxmlformats.org/officeDocument/2006/relationships/slideLayout" Target="../slideLayouts/slideLayout77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72.xml"/><Relationship Id="rId1" Type="http://schemas.openxmlformats.org/officeDocument/2006/relationships/slideLayout" Target="../slideLayouts/slideLayout71.xml"/><Relationship Id="rId6" Type="http://schemas.openxmlformats.org/officeDocument/2006/relationships/slideLayout" Target="../slideLayouts/slideLayout76.xml"/><Relationship Id="rId11" Type="http://schemas.openxmlformats.org/officeDocument/2006/relationships/slideLayout" Target="../slideLayouts/slideLayout81.xml"/><Relationship Id="rId5" Type="http://schemas.openxmlformats.org/officeDocument/2006/relationships/slideLayout" Target="../slideLayouts/slideLayout75.xml"/><Relationship Id="rId10" Type="http://schemas.openxmlformats.org/officeDocument/2006/relationships/slideLayout" Target="../slideLayouts/slideLayout80.xml"/><Relationship Id="rId4" Type="http://schemas.openxmlformats.org/officeDocument/2006/relationships/slideLayout" Target="../slideLayouts/slideLayout74.xml"/><Relationship Id="rId9" Type="http://schemas.openxmlformats.org/officeDocument/2006/relationships/slideLayout" Target="../slideLayouts/slideLayout7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 sz="1200">
                <a:solidFill>
                  <a:srgbClr val="898989"/>
                </a:solidFill>
                <a:ea typeface="宋体" panose="02010600030101010101" pitchFamily="2" charset="-122"/>
              </a:defRPr>
            </a:lvl1pPr>
          </a:lstStyle>
          <a:p>
            <a:pPr lvl="0" fontAlgn="base"/>
            <a:fld id="{BB962C8B-B14F-4D97-AF65-F5344CB8AC3E}" type="datetime1">
              <a:rPr lang="zh-CN" altLang="en-US" strike="noStrike" noProof="1" dirty="0">
                <a:latin typeface="等线" panose="02010600030101010101" charset="-122"/>
                <a:ea typeface="宋体" panose="02010600030101010101" pitchFamily="2" charset="-122"/>
                <a:cs typeface="+mn-cs"/>
              </a:rPr>
              <a:t>2025-6-6</a:t>
            </a:fld>
            <a:endParaRPr lang="zh-CN" altLang="en-US" strike="noStrike" noProof="1">
              <a:latin typeface="等线" panose="02010600030101010101" charset="-122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898989"/>
                </a:solidFill>
                <a:ea typeface="宋体" panose="02010600030101010101" pitchFamily="2" charset="-122"/>
              </a:defRPr>
            </a:lvl1pPr>
          </a:lstStyle>
          <a:p>
            <a:pPr lvl="0" fontAlgn="base"/>
            <a:endParaRPr lang="zh-CN" altLang="en-US" strike="noStrike" noProof="1">
              <a:latin typeface="等线" panose="02010600030101010101" charset="-122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898989"/>
                </a:solidFill>
                <a:ea typeface="宋体" panose="02010600030101010101" pitchFamily="2" charset="-122"/>
              </a:defRPr>
            </a:lvl1pPr>
          </a:lstStyle>
          <a:p>
            <a:pPr lvl="0" fontAlgn="base"/>
            <a:fld id="{9A0DB2DC-4C9A-4742-B13C-FB6460FD3503}" type="slidenum">
              <a:rPr lang="zh-CN" altLang="en-US" strike="noStrike" noProof="1" dirty="0">
                <a:latin typeface="等线" panose="02010600030101010101" charset="-122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>
              <a:latin typeface="等线" panose="02010600030101010101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transition>
    <p:random/>
  </p:transition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5000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 strike="noStrike" noProof="1"/>
          </a:p>
        </p:txBody>
      </p:sp>
      <p:pic>
        <p:nvPicPr>
          <p:cNvPr id="11" name="Picture 2" descr="F:\案例二\394\1.png"/>
          <p:cNvPicPr>
            <a:picLocks noChangeAspect="1" noChangeArrowheads="1"/>
          </p:cNvPicPr>
          <p:nvPr userDrawn="1"/>
        </p:nvPicPr>
        <p:blipFill rotWithShape="1">
          <a:blip r:embed="rId13" cstate="print"/>
          <a:srcRect l="-11997" r="6707"/>
          <a:stretch>
            <a:fillRect/>
          </a:stretch>
        </p:blipFill>
        <p:spPr bwMode="auto">
          <a:xfrm rot="15857006">
            <a:off x="-1027906" y="421481"/>
            <a:ext cx="6278563" cy="4946650"/>
          </a:xfrm>
          <a:prstGeom prst="rect">
            <a:avLst/>
          </a:prstGeom>
          <a:noFill/>
          <a:effectLst>
            <a:outerShdw blurRad="342900" dist="1397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052" name="Picture 2" descr="F:\案例二\394\1.png"/>
          <p:cNvPicPr>
            <a:picLocks noChangeAspect="1"/>
          </p:cNvPicPr>
          <p:nvPr userDrawn="1"/>
        </p:nvPicPr>
        <p:blipFill>
          <a:blip r:embed="rId14" cstate="print"/>
          <a:srcRect l="-22180"/>
          <a:stretch>
            <a:fillRect/>
          </a:stretch>
        </p:blipFill>
        <p:spPr>
          <a:xfrm>
            <a:off x="9348788" y="4221163"/>
            <a:ext cx="2843212" cy="2636837"/>
          </a:xfrm>
          <a:prstGeom prst="rect">
            <a:avLst/>
          </a:prstGeom>
          <a:noFill/>
          <a:ln w="9525">
            <a:noFill/>
          </a:ln>
          <a:effectLst>
            <a:outerShdw dist="139700" dir="13499999" sx="102000" sy="102000" algn="br" rotWithShape="0">
              <a:srgbClr val="000000">
                <a:alpha val="39998"/>
              </a:srgbClr>
            </a:outerShdw>
          </a:effectLst>
        </p:spPr>
      </p:pic>
      <p:sp>
        <p:nvSpPr>
          <p:cNvPr id="2053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2054" name="文本占位符 2"/>
          <p:cNvSpPr>
            <a:spLocks noGrp="1"/>
          </p:cNvSpPr>
          <p:nvPr>
            <p:ph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5" r:id="rId11"/>
  </p:sldLayoutIdLst>
  <p:transition>
    <p:random/>
  </p:transition>
  <p:hf sldNum="0" hdr="0" ftr="0" dt="0"/>
  <p:txStyles>
    <p:titleStyle>
      <a:lvl1pPr marL="0" lvl="0" indent="0" algn="l" defTabSz="914400" rtl="0" eaLnBrk="1" fontAlgn="base" latinLnBrk="0" hangingPunct="1">
        <a:lnSpc>
          <a:spcPct val="9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lvl="0" indent="-228600" algn="l" defTabSz="914400" rtl="0" eaLnBrk="1" fontAlgn="base" latinLnBrk="0" hangingPunct="1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685800" lvl="1" indent="-228600" algn="l" defTabSz="914400" rtl="0" eaLnBrk="1" fontAlgn="base" latinLnBrk="0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rtl="0" eaLnBrk="1" fontAlgn="base" latinLnBrk="0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rtl="0" eaLnBrk="1" fontAlgn="base" latinLnBrk="0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rtl="0" eaLnBrk="1" fontAlgn="base" latinLnBrk="0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rtl="0" eaLnBrk="1" fontAlgn="base" latinLnBrk="0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rtl="0" eaLnBrk="1" fontAlgn="base" latinLnBrk="0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rtl="0" eaLnBrk="1" fontAlgn="base" latinLnBrk="0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rtl="0" eaLnBrk="1" fontAlgn="base" latinLnBrk="0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等线" panose="02010600030101010101" charset="-122"/>
          <a:ea typeface="+mn-ea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等线" panose="02010600030101010101" charset="-122"/>
          <a:ea typeface="+mn-ea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等线" panose="02010600030101010101" charset="-122"/>
          <a:ea typeface="+mn-ea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等线" panose="02010600030101010101" charset="-122"/>
          <a:ea typeface="+mn-ea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等线" panose="02010600030101010101" charset="-122"/>
          <a:ea typeface="+mn-ea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等线" panose="02010600030101010101" charset="-122"/>
          <a:ea typeface="+mn-ea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等线" panose="02010600030101010101" charset="-122"/>
          <a:ea typeface="+mn-ea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等线" panose="02010600030101010101" charset="-122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5000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 strike="noStrike" noProof="1"/>
          </a:p>
        </p:txBody>
      </p:sp>
      <p:pic>
        <p:nvPicPr>
          <p:cNvPr id="11" name="Picture 2" descr="F:\案例二\394\1.png"/>
          <p:cNvPicPr>
            <a:picLocks noChangeAspect="1" noChangeArrowheads="1"/>
          </p:cNvPicPr>
          <p:nvPr userDrawn="1"/>
        </p:nvPicPr>
        <p:blipFill rotWithShape="1">
          <a:blip r:embed="rId13" cstate="print"/>
          <a:srcRect l="-11997" r="6707"/>
          <a:stretch>
            <a:fillRect/>
          </a:stretch>
        </p:blipFill>
        <p:spPr bwMode="auto">
          <a:xfrm rot="15857006">
            <a:off x="-1027906" y="421481"/>
            <a:ext cx="6278563" cy="4946650"/>
          </a:xfrm>
          <a:prstGeom prst="rect">
            <a:avLst/>
          </a:prstGeom>
          <a:noFill/>
          <a:effectLst>
            <a:outerShdw blurRad="342900" dist="1397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076" name="Picture 2" descr="F:\案例二\394\1.png"/>
          <p:cNvPicPr>
            <a:picLocks noChangeAspect="1"/>
          </p:cNvPicPr>
          <p:nvPr userDrawn="1"/>
        </p:nvPicPr>
        <p:blipFill>
          <a:blip r:embed="rId14" cstate="print"/>
          <a:srcRect l="-22180"/>
          <a:stretch>
            <a:fillRect/>
          </a:stretch>
        </p:blipFill>
        <p:spPr>
          <a:xfrm>
            <a:off x="9348788" y="4221163"/>
            <a:ext cx="2843212" cy="2636837"/>
          </a:xfrm>
          <a:prstGeom prst="rect">
            <a:avLst/>
          </a:prstGeom>
          <a:noFill/>
          <a:ln w="9525">
            <a:noFill/>
          </a:ln>
          <a:effectLst>
            <a:outerShdw dist="139700" dir="13499999" sx="102000" sy="102000" algn="br" rotWithShape="0">
              <a:srgbClr val="000000">
                <a:alpha val="39998"/>
              </a:srgbClr>
            </a:outerShdw>
          </a:effectLst>
        </p:spPr>
      </p:pic>
      <p:sp>
        <p:nvSpPr>
          <p:cNvPr id="3077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3078" name="文本占位符 2"/>
          <p:cNvSpPr>
            <a:spLocks noGrp="1"/>
          </p:cNvSpPr>
          <p:nvPr>
            <p:ph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</p:sldLayoutIdLst>
  <p:transition>
    <p:random/>
  </p:transition>
  <p:hf sldNum="0" hdr="0" ftr="0" dt="0"/>
  <p:txStyles>
    <p:titleStyle>
      <a:lvl1pPr marL="0" lvl="0" indent="0" algn="l" defTabSz="914400" rtl="0" eaLnBrk="1" fontAlgn="base" latinLnBrk="0" hangingPunct="1">
        <a:lnSpc>
          <a:spcPct val="9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lvl="0" indent="-228600" algn="l" defTabSz="914400" rtl="0" eaLnBrk="1" fontAlgn="base" latinLnBrk="0" hangingPunct="1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685800" lvl="1" indent="-228600" algn="l" defTabSz="914400" rtl="0" eaLnBrk="1" fontAlgn="base" latinLnBrk="0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rtl="0" eaLnBrk="1" fontAlgn="base" latinLnBrk="0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rtl="0" eaLnBrk="1" fontAlgn="base" latinLnBrk="0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rtl="0" eaLnBrk="1" fontAlgn="base" latinLnBrk="0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rtl="0" eaLnBrk="1" fontAlgn="base" latinLnBrk="0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rtl="0" eaLnBrk="1" fontAlgn="base" latinLnBrk="0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rtl="0" eaLnBrk="1" fontAlgn="base" latinLnBrk="0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rtl="0" eaLnBrk="1" fontAlgn="base" latinLnBrk="0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等线" panose="02010600030101010101" charset="-122"/>
          <a:ea typeface="+mn-ea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等线" panose="02010600030101010101" charset="-122"/>
          <a:ea typeface="+mn-ea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等线" panose="02010600030101010101" charset="-122"/>
          <a:ea typeface="+mn-ea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等线" panose="02010600030101010101" charset="-122"/>
          <a:ea typeface="+mn-ea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等线" panose="02010600030101010101" charset="-122"/>
          <a:ea typeface="+mn-ea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等线" panose="02010600030101010101" charset="-122"/>
          <a:ea typeface="+mn-ea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等线" panose="02010600030101010101" charset="-122"/>
          <a:ea typeface="+mn-ea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等线" panose="02010600030101010101" charset="-122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图片 39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9923463" y="6365875"/>
            <a:ext cx="2235200" cy="4572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1" name="矩形: 圆角 60"/>
          <p:cNvSpPr/>
          <p:nvPr userDrawn="1"/>
        </p:nvSpPr>
        <p:spPr>
          <a:xfrm>
            <a:off x="439738" y="1100138"/>
            <a:ext cx="11261725" cy="5287963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127FB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等线" panose="02010600030101010101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charset="-122"/>
                <a:ea typeface="+mn-ea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charset="-122"/>
                <a:ea typeface="+mn-ea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charset="-122"/>
                <a:ea typeface="+mn-ea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charset="-122"/>
                <a:ea typeface="+mn-ea"/>
                <a:cs typeface="+mn-cs"/>
              </a:defRPr>
            </a:lvl5pPr>
          </a:lstStyle>
          <a:p>
            <a:pPr lvl="0" indent="0" algn="ctr" fontAlgn="base"/>
            <a:endParaRPr lang="zh-CN" altLang="en-US" sz="1800" strike="noStrike" noProof="1">
              <a:solidFill>
                <a:srgbClr val="FFFFFF"/>
              </a:solidFill>
              <a:latin typeface="等线" panose="02010600030101010101" charset="-122"/>
            </a:endParaRPr>
          </a:p>
        </p:txBody>
      </p:sp>
      <p:sp>
        <p:nvSpPr>
          <p:cNvPr id="26" name="矩形 25"/>
          <p:cNvSpPr/>
          <p:nvPr userDrawn="1"/>
        </p:nvSpPr>
        <p:spPr>
          <a:xfrm>
            <a:off x="0" y="276225"/>
            <a:ext cx="685800" cy="5857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等线" panose="02010600030101010101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charset="-122"/>
                <a:ea typeface="+mn-ea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charset="-122"/>
                <a:ea typeface="+mn-ea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charset="-122"/>
                <a:ea typeface="+mn-ea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charset="-122"/>
                <a:ea typeface="+mn-ea"/>
                <a:cs typeface="+mn-cs"/>
              </a:defRPr>
            </a:lvl5pPr>
          </a:lstStyle>
          <a:p>
            <a:pPr lvl="0" indent="0" algn="ctr" eaLnBrk="0" fontAlgn="base" hangingPunct="0"/>
            <a:endParaRPr lang="zh-CN" altLang="en-US" sz="1800" strike="noStrike" noProof="1">
              <a:solidFill>
                <a:srgbClr val="FFFFFF"/>
              </a:solidFill>
              <a:latin typeface="等线" panose="02010600030101010101" charset="-122"/>
            </a:endParaRPr>
          </a:p>
        </p:txBody>
      </p:sp>
      <p:sp>
        <p:nvSpPr>
          <p:cNvPr id="27" name="矩形 26"/>
          <p:cNvSpPr/>
          <p:nvPr userDrawn="1"/>
        </p:nvSpPr>
        <p:spPr>
          <a:xfrm>
            <a:off x="800100" y="276225"/>
            <a:ext cx="207963" cy="5857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等线" panose="02010600030101010101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charset="-122"/>
                <a:ea typeface="+mn-ea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charset="-122"/>
                <a:ea typeface="+mn-ea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charset="-122"/>
                <a:ea typeface="+mn-ea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charset="-122"/>
                <a:ea typeface="+mn-ea"/>
                <a:cs typeface="+mn-cs"/>
              </a:defRPr>
            </a:lvl5pPr>
          </a:lstStyle>
          <a:p>
            <a:pPr lvl="0" indent="0" algn="ctr" eaLnBrk="0" fontAlgn="base" hangingPunct="0"/>
            <a:endParaRPr lang="zh-CN" altLang="en-US" sz="1800" strike="noStrike" noProof="1">
              <a:solidFill>
                <a:srgbClr val="FFFFFF"/>
              </a:solidFill>
              <a:latin typeface="等线" panose="02010600030101010101" charset="-122"/>
            </a:endParaRPr>
          </a:p>
        </p:txBody>
      </p:sp>
      <p:sp>
        <p:nvSpPr>
          <p:cNvPr id="29" name="TextBox 28"/>
          <p:cNvSpPr txBox="1"/>
          <p:nvPr userDrawn="1"/>
        </p:nvSpPr>
        <p:spPr>
          <a:xfrm>
            <a:off x="4665663" y="357188"/>
            <a:ext cx="3043238" cy="762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1" i="0" u="none" strike="noStrike" kern="1200" cap="none" spc="600" normalizeH="0" baseline="0" noProof="0" dirty="0">
                <a:ln>
                  <a:noFill/>
                </a:ln>
                <a:solidFill>
                  <a:srgbClr val="127FB8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本章小结</a:t>
            </a:r>
            <a:endParaRPr lang="zh-CN" altLang="en-US" b="1" strike="noStrike" spc="600" noProof="1">
              <a:solidFill>
                <a:srgbClr val="127FB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03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4104" name="文本占位符 2"/>
          <p:cNvSpPr>
            <a:spLocks noGrp="1"/>
          </p:cNvSpPr>
          <p:nvPr>
            <p:ph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693" r:id="rId5"/>
    <p:sldLayoutId id="2147483694" r:id="rId6"/>
    <p:sldLayoutId id="2147483695" r:id="rId7"/>
    <p:sldLayoutId id="2147483696" r:id="rId8"/>
    <p:sldLayoutId id="2147483697" r:id="rId9"/>
    <p:sldLayoutId id="2147483698" r:id="rId10"/>
    <p:sldLayoutId id="2147483699" r:id="rId11"/>
  </p:sldLayoutIdLst>
  <p:transition>
    <p:random/>
  </p:transition>
  <p:hf sldNum="0" hdr="0" ftr="0" dt="0"/>
  <p:txStyles>
    <p:titleStyle>
      <a:lvl1pPr marL="0" lvl="0" indent="0" algn="l" defTabSz="914400" rtl="0" eaLnBrk="1" fontAlgn="base" latinLnBrk="0" hangingPunct="1">
        <a:lnSpc>
          <a:spcPct val="9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lvl="0" indent="-228600" algn="l" defTabSz="914400" rtl="0" eaLnBrk="1" fontAlgn="base" latinLnBrk="0" hangingPunct="1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685800" lvl="1" indent="-228600" algn="l" defTabSz="914400" rtl="0" eaLnBrk="1" fontAlgn="base" latinLnBrk="0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rtl="0" eaLnBrk="1" fontAlgn="base" latinLnBrk="0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rtl="0" eaLnBrk="1" fontAlgn="base" latinLnBrk="0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rtl="0" eaLnBrk="1" fontAlgn="base" latinLnBrk="0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rtl="0" eaLnBrk="1" fontAlgn="base" latinLnBrk="0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rtl="0" eaLnBrk="1" fontAlgn="base" latinLnBrk="0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rtl="0" eaLnBrk="1" fontAlgn="base" latinLnBrk="0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rtl="0" eaLnBrk="1" fontAlgn="base" latinLnBrk="0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等线" panose="02010600030101010101" charset="-122"/>
          <a:ea typeface="+mn-ea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等线" panose="02010600030101010101" charset="-122"/>
          <a:ea typeface="+mn-ea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等线" panose="02010600030101010101" charset="-122"/>
          <a:ea typeface="+mn-ea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等线" panose="02010600030101010101" charset="-122"/>
          <a:ea typeface="+mn-ea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等线" panose="02010600030101010101" charset="-122"/>
          <a:ea typeface="+mn-ea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等线" panose="02010600030101010101" charset="-122"/>
          <a:ea typeface="+mn-ea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等线" panose="02010600030101010101" charset="-122"/>
          <a:ea typeface="+mn-ea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等线" panose="02010600030101010101" charset="-122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图片 39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9923463" y="6365875"/>
            <a:ext cx="2235200" cy="4572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1" name="矩形: 圆角 60"/>
          <p:cNvSpPr/>
          <p:nvPr userDrawn="1"/>
        </p:nvSpPr>
        <p:spPr>
          <a:xfrm>
            <a:off x="439738" y="1100138"/>
            <a:ext cx="11261725" cy="5287963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127FB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等线" panose="02010600030101010101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charset="-122"/>
                <a:ea typeface="+mn-ea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charset="-122"/>
                <a:ea typeface="+mn-ea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charset="-122"/>
                <a:ea typeface="+mn-ea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charset="-122"/>
                <a:ea typeface="+mn-ea"/>
                <a:cs typeface="+mn-cs"/>
              </a:defRPr>
            </a:lvl5pPr>
          </a:lstStyle>
          <a:p>
            <a:pPr lvl="0" indent="0" algn="ctr" fontAlgn="base"/>
            <a:endParaRPr lang="zh-CN" altLang="en-US" sz="1800" strike="noStrike" noProof="1">
              <a:solidFill>
                <a:srgbClr val="FFFFFF"/>
              </a:solidFill>
              <a:latin typeface="等线" panose="02010600030101010101" charset="-122"/>
            </a:endParaRPr>
          </a:p>
        </p:txBody>
      </p:sp>
      <p:sp>
        <p:nvSpPr>
          <p:cNvPr id="26" name="矩形 25"/>
          <p:cNvSpPr/>
          <p:nvPr userDrawn="1"/>
        </p:nvSpPr>
        <p:spPr>
          <a:xfrm>
            <a:off x="0" y="276225"/>
            <a:ext cx="685800" cy="5857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等线" panose="02010600030101010101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charset="-122"/>
                <a:ea typeface="+mn-ea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charset="-122"/>
                <a:ea typeface="+mn-ea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charset="-122"/>
                <a:ea typeface="+mn-ea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charset="-122"/>
                <a:ea typeface="+mn-ea"/>
                <a:cs typeface="+mn-cs"/>
              </a:defRPr>
            </a:lvl5pPr>
          </a:lstStyle>
          <a:p>
            <a:pPr lvl="0" indent="0" algn="ctr" eaLnBrk="0" fontAlgn="base" hangingPunct="0"/>
            <a:endParaRPr lang="zh-CN" altLang="en-US" sz="1800" strike="noStrike" noProof="1">
              <a:solidFill>
                <a:srgbClr val="FFFFFF"/>
              </a:solidFill>
              <a:latin typeface="等线" panose="02010600030101010101" charset="-122"/>
            </a:endParaRPr>
          </a:p>
        </p:txBody>
      </p:sp>
      <p:sp>
        <p:nvSpPr>
          <p:cNvPr id="27" name="矩形 26"/>
          <p:cNvSpPr/>
          <p:nvPr userDrawn="1"/>
        </p:nvSpPr>
        <p:spPr>
          <a:xfrm>
            <a:off x="800100" y="276225"/>
            <a:ext cx="207963" cy="5857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等线" panose="02010600030101010101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charset="-122"/>
                <a:ea typeface="+mn-ea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charset="-122"/>
                <a:ea typeface="+mn-ea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charset="-122"/>
                <a:ea typeface="+mn-ea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charset="-122"/>
                <a:ea typeface="+mn-ea"/>
                <a:cs typeface="+mn-cs"/>
              </a:defRPr>
            </a:lvl5pPr>
          </a:lstStyle>
          <a:p>
            <a:pPr lvl="0" indent="0" algn="ctr" eaLnBrk="0" fontAlgn="base" hangingPunct="0"/>
            <a:endParaRPr lang="zh-CN" altLang="en-US" sz="1800" strike="noStrike" noProof="1">
              <a:solidFill>
                <a:srgbClr val="FFFFFF"/>
              </a:solidFill>
              <a:latin typeface="等线" panose="02010600030101010101" charset="-122"/>
            </a:endParaRPr>
          </a:p>
        </p:txBody>
      </p:sp>
      <p:sp>
        <p:nvSpPr>
          <p:cNvPr id="29" name="TextBox 28"/>
          <p:cNvSpPr txBox="1"/>
          <p:nvPr userDrawn="1"/>
        </p:nvSpPr>
        <p:spPr>
          <a:xfrm>
            <a:off x="4665663" y="357188"/>
            <a:ext cx="3043238" cy="762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1" i="0" u="none" strike="noStrike" kern="1200" cap="none" spc="600" normalizeH="0" baseline="0" noProof="0" dirty="0">
                <a:ln>
                  <a:noFill/>
                </a:ln>
                <a:solidFill>
                  <a:srgbClr val="127FB8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本章小结</a:t>
            </a:r>
            <a:endParaRPr lang="zh-CN" altLang="en-US" b="1" strike="noStrike" spc="600" noProof="1">
              <a:solidFill>
                <a:srgbClr val="127FB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27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5128" name="文本占位符 2"/>
          <p:cNvSpPr>
            <a:spLocks noGrp="1"/>
          </p:cNvSpPr>
          <p:nvPr>
            <p:ph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</p:sldLayoutIdLst>
  <p:transition>
    <p:random/>
  </p:transition>
  <p:hf sldNum="0" hdr="0" ftr="0" dt="0"/>
  <p:txStyles>
    <p:titleStyle>
      <a:lvl1pPr marL="0" lvl="0" indent="0" algn="l" defTabSz="914400" rtl="0" eaLnBrk="1" fontAlgn="base" latinLnBrk="0" hangingPunct="1">
        <a:lnSpc>
          <a:spcPct val="9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lvl="0" indent="-228600" algn="l" defTabSz="914400" rtl="0" eaLnBrk="1" fontAlgn="base" latinLnBrk="0" hangingPunct="1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685800" lvl="1" indent="-228600" algn="l" defTabSz="914400" rtl="0" eaLnBrk="1" fontAlgn="base" latinLnBrk="0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rtl="0" eaLnBrk="1" fontAlgn="base" latinLnBrk="0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rtl="0" eaLnBrk="1" fontAlgn="base" latinLnBrk="0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rtl="0" eaLnBrk="1" fontAlgn="base" latinLnBrk="0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rtl="0" eaLnBrk="1" fontAlgn="base" latinLnBrk="0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rtl="0" eaLnBrk="1" fontAlgn="base" latinLnBrk="0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rtl="0" eaLnBrk="1" fontAlgn="base" latinLnBrk="0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rtl="0" eaLnBrk="1" fontAlgn="base" latinLnBrk="0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等线" panose="02010600030101010101" charset="-122"/>
          <a:ea typeface="+mn-ea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等线" panose="02010600030101010101" charset="-122"/>
          <a:ea typeface="+mn-ea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等线" panose="02010600030101010101" charset="-122"/>
          <a:ea typeface="+mn-ea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等线" panose="02010600030101010101" charset="-122"/>
          <a:ea typeface="+mn-ea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等线" panose="02010600030101010101" charset="-122"/>
          <a:ea typeface="+mn-ea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等线" panose="02010600030101010101" charset="-122"/>
          <a:ea typeface="+mn-ea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等线" panose="02010600030101010101" charset="-122"/>
          <a:ea typeface="+mn-ea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等线" panose="02010600030101010101" charset="-122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图片 39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9923463" y="6365875"/>
            <a:ext cx="2235200" cy="4572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1" name="矩形: 圆角 60"/>
          <p:cNvSpPr/>
          <p:nvPr userDrawn="1"/>
        </p:nvSpPr>
        <p:spPr>
          <a:xfrm>
            <a:off x="439738" y="1100138"/>
            <a:ext cx="11261725" cy="5287963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127FB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等线" panose="02010600030101010101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charset="-122"/>
                <a:ea typeface="+mn-ea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charset="-122"/>
                <a:ea typeface="+mn-ea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charset="-122"/>
                <a:ea typeface="+mn-ea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charset="-122"/>
                <a:ea typeface="+mn-ea"/>
                <a:cs typeface="+mn-cs"/>
              </a:defRPr>
            </a:lvl5pPr>
          </a:lstStyle>
          <a:p>
            <a:pPr lvl="0" indent="0" algn="ctr" fontAlgn="base"/>
            <a:endParaRPr lang="zh-CN" altLang="en-US" sz="1800" strike="noStrike" noProof="1">
              <a:solidFill>
                <a:srgbClr val="FFFFFF"/>
              </a:solidFill>
              <a:latin typeface="等线" panose="02010600030101010101" charset="-122"/>
            </a:endParaRPr>
          </a:p>
        </p:txBody>
      </p:sp>
      <p:sp>
        <p:nvSpPr>
          <p:cNvPr id="26" name="矩形 25"/>
          <p:cNvSpPr/>
          <p:nvPr userDrawn="1"/>
        </p:nvSpPr>
        <p:spPr>
          <a:xfrm>
            <a:off x="0" y="276225"/>
            <a:ext cx="685800" cy="5857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等线" panose="02010600030101010101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charset="-122"/>
                <a:ea typeface="+mn-ea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charset="-122"/>
                <a:ea typeface="+mn-ea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charset="-122"/>
                <a:ea typeface="+mn-ea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charset="-122"/>
                <a:ea typeface="+mn-ea"/>
                <a:cs typeface="+mn-cs"/>
              </a:defRPr>
            </a:lvl5pPr>
          </a:lstStyle>
          <a:p>
            <a:pPr lvl="0" indent="0" algn="ctr" eaLnBrk="0" fontAlgn="base" hangingPunct="0"/>
            <a:endParaRPr lang="zh-CN" altLang="en-US" sz="1800" strike="noStrike" noProof="1">
              <a:solidFill>
                <a:srgbClr val="FFFFFF"/>
              </a:solidFill>
              <a:latin typeface="等线" panose="02010600030101010101" charset="-122"/>
            </a:endParaRPr>
          </a:p>
        </p:txBody>
      </p:sp>
      <p:sp>
        <p:nvSpPr>
          <p:cNvPr id="27" name="矩形 26"/>
          <p:cNvSpPr/>
          <p:nvPr userDrawn="1"/>
        </p:nvSpPr>
        <p:spPr>
          <a:xfrm>
            <a:off x="800100" y="276225"/>
            <a:ext cx="207963" cy="5857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等线" panose="02010600030101010101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charset="-122"/>
                <a:ea typeface="+mn-ea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charset="-122"/>
                <a:ea typeface="+mn-ea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charset="-122"/>
                <a:ea typeface="+mn-ea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charset="-122"/>
                <a:ea typeface="+mn-ea"/>
                <a:cs typeface="+mn-cs"/>
              </a:defRPr>
            </a:lvl5pPr>
          </a:lstStyle>
          <a:p>
            <a:pPr lvl="0" indent="0" algn="ctr" eaLnBrk="0" fontAlgn="base" hangingPunct="0"/>
            <a:endParaRPr lang="zh-CN" altLang="en-US" sz="1800" strike="noStrike" noProof="1">
              <a:solidFill>
                <a:srgbClr val="FFFFFF"/>
              </a:solidFill>
              <a:latin typeface="等线" panose="02010600030101010101" charset="-122"/>
            </a:endParaRPr>
          </a:p>
        </p:txBody>
      </p:sp>
      <p:sp>
        <p:nvSpPr>
          <p:cNvPr id="29" name="TextBox 28"/>
          <p:cNvSpPr txBox="1"/>
          <p:nvPr userDrawn="1"/>
        </p:nvSpPr>
        <p:spPr>
          <a:xfrm>
            <a:off x="4665663" y="357188"/>
            <a:ext cx="3043238" cy="762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1" i="0" u="none" strike="noStrike" kern="1200" cap="none" spc="600" normalizeH="0" baseline="0" noProof="0" dirty="0">
                <a:ln>
                  <a:noFill/>
                </a:ln>
                <a:solidFill>
                  <a:srgbClr val="127FB8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本章小结</a:t>
            </a:r>
            <a:endParaRPr lang="zh-CN" altLang="en-US" b="1" strike="noStrike" spc="600" noProof="1">
              <a:solidFill>
                <a:srgbClr val="127FB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151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6152" name="文本占位符 2"/>
          <p:cNvSpPr>
            <a:spLocks noGrp="1"/>
          </p:cNvSpPr>
          <p:nvPr>
            <p:ph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  <p:sldLayoutId id="2147483722" r:id="rId10"/>
    <p:sldLayoutId id="2147483723" r:id="rId11"/>
  </p:sldLayoutIdLst>
  <p:transition>
    <p:random/>
  </p:transition>
  <p:hf sldNum="0" hdr="0" ftr="0" dt="0"/>
  <p:txStyles>
    <p:titleStyle>
      <a:lvl1pPr marL="0" lvl="0" indent="0" algn="l" defTabSz="914400" rtl="0" eaLnBrk="1" fontAlgn="base" latinLnBrk="0" hangingPunct="1">
        <a:lnSpc>
          <a:spcPct val="9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lvl="0" indent="-228600" algn="l" defTabSz="914400" rtl="0" eaLnBrk="1" fontAlgn="base" latinLnBrk="0" hangingPunct="1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685800" lvl="1" indent="-228600" algn="l" defTabSz="914400" rtl="0" eaLnBrk="1" fontAlgn="base" latinLnBrk="0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rtl="0" eaLnBrk="1" fontAlgn="base" latinLnBrk="0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rtl="0" eaLnBrk="1" fontAlgn="base" latinLnBrk="0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rtl="0" eaLnBrk="1" fontAlgn="base" latinLnBrk="0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rtl="0" eaLnBrk="1" fontAlgn="base" latinLnBrk="0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rtl="0" eaLnBrk="1" fontAlgn="base" latinLnBrk="0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rtl="0" eaLnBrk="1" fontAlgn="base" latinLnBrk="0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rtl="0" eaLnBrk="1" fontAlgn="base" latinLnBrk="0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等线" panose="02010600030101010101" charset="-122"/>
          <a:ea typeface="+mn-ea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等线" panose="02010600030101010101" charset="-122"/>
          <a:ea typeface="+mn-ea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等线" panose="02010600030101010101" charset="-122"/>
          <a:ea typeface="+mn-ea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等线" panose="02010600030101010101" charset="-122"/>
          <a:ea typeface="+mn-ea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等线" panose="02010600030101010101" charset="-122"/>
          <a:ea typeface="+mn-ea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等线" panose="02010600030101010101" charset="-122"/>
          <a:ea typeface="+mn-ea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等线" panose="02010600030101010101" charset="-122"/>
          <a:ea typeface="+mn-ea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等线" panose="02010600030101010101" charset="-122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图片 39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9923463" y="6365875"/>
            <a:ext cx="2235200" cy="4572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1" name="矩形: 圆角 60"/>
          <p:cNvSpPr/>
          <p:nvPr userDrawn="1"/>
        </p:nvSpPr>
        <p:spPr>
          <a:xfrm>
            <a:off x="439738" y="1100138"/>
            <a:ext cx="11261725" cy="5287963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127FB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等线" panose="02010600030101010101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charset="-122"/>
                <a:ea typeface="+mn-ea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charset="-122"/>
                <a:ea typeface="+mn-ea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charset="-122"/>
                <a:ea typeface="+mn-ea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charset="-122"/>
                <a:ea typeface="+mn-ea"/>
                <a:cs typeface="+mn-cs"/>
              </a:defRPr>
            </a:lvl5pPr>
          </a:lstStyle>
          <a:p>
            <a:pPr lvl="0" indent="0" algn="ctr" fontAlgn="base"/>
            <a:endParaRPr lang="zh-CN" altLang="en-US" sz="1800" strike="noStrike" noProof="1">
              <a:solidFill>
                <a:srgbClr val="FFFFFF"/>
              </a:solidFill>
              <a:latin typeface="等线" panose="02010600030101010101" charset="-122"/>
            </a:endParaRPr>
          </a:p>
        </p:txBody>
      </p:sp>
      <p:sp>
        <p:nvSpPr>
          <p:cNvPr id="26" name="矩形 25"/>
          <p:cNvSpPr/>
          <p:nvPr userDrawn="1"/>
        </p:nvSpPr>
        <p:spPr>
          <a:xfrm>
            <a:off x="0" y="276225"/>
            <a:ext cx="685800" cy="5857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等线" panose="02010600030101010101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charset="-122"/>
                <a:ea typeface="+mn-ea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charset="-122"/>
                <a:ea typeface="+mn-ea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charset="-122"/>
                <a:ea typeface="+mn-ea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charset="-122"/>
                <a:ea typeface="+mn-ea"/>
                <a:cs typeface="+mn-cs"/>
              </a:defRPr>
            </a:lvl5pPr>
          </a:lstStyle>
          <a:p>
            <a:pPr lvl="0" indent="0" algn="ctr" eaLnBrk="0" fontAlgn="base" hangingPunct="0"/>
            <a:endParaRPr lang="zh-CN" altLang="en-US" sz="1800" strike="noStrike" noProof="1">
              <a:solidFill>
                <a:srgbClr val="FFFFFF"/>
              </a:solidFill>
              <a:latin typeface="等线" panose="02010600030101010101" charset="-122"/>
            </a:endParaRPr>
          </a:p>
        </p:txBody>
      </p:sp>
      <p:sp>
        <p:nvSpPr>
          <p:cNvPr id="27" name="矩形 26"/>
          <p:cNvSpPr/>
          <p:nvPr userDrawn="1"/>
        </p:nvSpPr>
        <p:spPr>
          <a:xfrm>
            <a:off x="800100" y="276225"/>
            <a:ext cx="207963" cy="5857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等线" panose="02010600030101010101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charset="-122"/>
                <a:ea typeface="+mn-ea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charset="-122"/>
                <a:ea typeface="+mn-ea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charset="-122"/>
                <a:ea typeface="+mn-ea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charset="-122"/>
                <a:ea typeface="+mn-ea"/>
                <a:cs typeface="+mn-cs"/>
              </a:defRPr>
            </a:lvl5pPr>
          </a:lstStyle>
          <a:p>
            <a:pPr lvl="0" indent="0" algn="ctr" eaLnBrk="0" fontAlgn="base" hangingPunct="0"/>
            <a:endParaRPr lang="zh-CN" altLang="en-US" sz="1800" strike="noStrike" noProof="1">
              <a:solidFill>
                <a:srgbClr val="FFFFFF"/>
              </a:solidFill>
              <a:latin typeface="等线" panose="02010600030101010101" charset="-122"/>
            </a:endParaRPr>
          </a:p>
        </p:txBody>
      </p:sp>
      <p:sp>
        <p:nvSpPr>
          <p:cNvPr id="29" name="TextBox 28"/>
          <p:cNvSpPr txBox="1"/>
          <p:nvPr userDrawn="1"/>
        </p:nvSpPr>
        <p:spPr>
          <a:xfrm>
            <a:off x="4665663" y="357188"/>
            <a:ext cx="3043238" cy="762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1" i="0" u="none" strike="noStrike" kern="1200" cap="none" spc="600" normalizeH="0" baseline="0" noProof="0" dirty="0">
                <a:ln>
                  <a:noFill/>
                </a:ln>
                <a:solidFill>
                  <a:srgbClr val="127FB8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本章小结</a:t>
            </a:r>
            <a:endParaRPr lang="zh-CN" altLang="en-US" b="1" strike="noStrike" spc="600" noProof="1">
              <a:solidFill>
                <a:srgbClr val="127FB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175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7176" name="文本占位符 2"/>
          <p:cNvSpPr>
            <a:spLocks noGrp="1"/>
          </p:cNvSpPr>
          <p:nvPr>
            <p:ph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5" r:id="rId1"/>
    <p:sldLayoutId id="2147483726" r:id="rId2"/>
    <p:sldLayoutId id="2147483727" r:id="rId3"/>
    <p:sldLayoutId id="2147483728" r:id="rId4"/>
    <p:sldLayoutId id="2147483729" r:id="rId5"/>
    <p:sldLayoutId id="2147483730" r:id="rId6"/>
    <p:sldLayoutId id="2147483731" r:id="rId7"/>
    <p:sldLayoutId id="2147483732" r:id="rId8"/>
    <p:sldLayoutId id="2147483733" r:id="rId9"/>
    <p:sldLayoutId id="2147483734" r:id="rId10"/>
    <p:sldLayoutId id="2147483735" r:id="rId11"/>
  </p:sldLayoutIdLst>
  <p:transition>
    <p:random/>
  </p:transition>
  <p:hf sldNum="0" hdr="0" ftr="0" dt="0"/>
  <p:txStyles>
    <p:titleStyle>
      <a:lvl1pPr marL="0" lvl="0" indent="0" algn="l" defTabSz="914400" rtl="0" eaLnBrk="1" fontAlgn="base" latinLnBrk="0" hangingPunct="1">
        <a:lnSpc>
          <a:spcPct val="9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lvl="0" indent="-228600" algn="l" defTabSz="914400" rtl="0" eaLnBrk="1" fontAlgn="base" latinLnBrk="0" hangingPunct="1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685800" lvl="1" indent="-228600" algn="l" defTabSz="914400" rtl="0" eaLnBrk="1" fontAlgn="base" latinLnBrk="0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rtl="0" eaLnBrk="1" fontAlgn="base" latinLnBrk="0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rtl="0" eaLnBrk="1" fontAlgn="base" latinLnBrk="0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rtl="0" eaLnBrk="1" fontAlgn="base" latinLnBrk="0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rtl="0" eaLnBrk="1" fontAlgn="base" latinLnBrk="0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rtl="0" eaLnBrk="1" fontAlgn="base" latinLnBrk="0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rtl="0" eaLnBrk="1" fontAlgn="base" latinLnBrk="0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rtl="0" eaLnBrk="1" fontAlgn="base" latinLnBrk="0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等线" panose="02010600030101010101" charset="-122"/>
          <a:ea typeface="+mn-ea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等线" panose="02010600030101010101" charset="-122"/>
          <a:ea typeface="+mn-ea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等线" panose="02010600030101010101" charset="-122"/>
          <a:ea typeface="+mn-ea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等线" panose="02010600030101010101" charset="-122"/>
          <a:ea typeface="+mn-ea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等线" panose="02010600030101010101" charset="-122"/>
          <a:ea typeface="+mn-ea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等线" panose="02010600030101010101" charset="-122"/>
          <a:ea typeface="+mn-ea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等线" panose="02010600030101010101" charset="-122"/>
          <a:ea typeface="+mn-ea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等线" panose="02010600030101010101" charset="-122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.xml"/><Relationship Id="rId3" Type="http://schemas.openxmlformats.org/officeDocument/2006/relationships/tags" Target="../tags/tag16.xml"/><Relationship Id="rId7" Type="http://schemas.openxmlformats.org/officeDocument/2006/relationships/tags" Target="../tags/tag20.xml"/><Relationship Id="rId2" Type="http://schemas.openxmlformats.org/officeDocument/2006/relationships/tags" Target="../tags/tag15.xml"/><Relationship Id="rId1" Type="http://schemas.openxmlformats.org/officeDocument/2006/relationships/tags" Target="../tags/tag14.xml"/><Relationship Id="rId6" Type="http://schemas.openxmlformats.org/officeDocument/2006/relationships/tags" Target="../tags/tag19.xml"/><Relationship Id="rId5" Type="http://schemas.openxmlformats.org/officeDocument/2006/relationships/tags" Target="../tags/tag18.xml"/><Relationship Id="rId10" Type="http://schemas.openxmlformats.org/officeDocument/2006/relationships/image" Target="../media/image12.jpeg"/><Relationship Id="rId4" Type="http://schemas.openxmlformats.org/officeDocument/2006/relationships/tags" Target="../tags/tag17.xml"/><Relationship Id="rId9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9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2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标题 21505"/>
          <p:cNvSpPr>
            <a:spLocks noGrp="1"/>
          </p:cNvSpPr>
          <p:nvPr>
            <p:ph type="title" idx="4294967295"/>
          </p:nvPr>
        </p:nvSpPr>
        <p:spPr>
          <a:xfrm>
            <a:off x="1676400" y="1831975"/>
            <a:ext cx="10515600" cy="1325563"/>
          </a:xfrm>
        </p:spPr>
        <p:txBody>
          <a:bodyPr anchor="ctr"/>
          <a:lstStyle/>
          <a:p>
            <a:pPr algn="ctr"/>
            <a:r>
              <a:rPr lang="zh-CN" altLang="en-US" sz="4800" b="1" dirty="0">
                <a:solidFill>
                  <a:srgbClr val="127FB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第九章 压力挫折与心理健康</a:t>
            </a:r>
            <a:endParaRPr lang="en-US" altLang="zh-CN" sz="4800" b="1" dirty="0">
              <a:solidFill>
                <a:srgbClr val="127FB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>
    <p:random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673" name="组合 32"/>
          <p:cNvGrpSpPr/>
          <p:nvPr/>
        </p:nvGrpSpPr>
        <p:grpSpPr>
          <a:xfrm>
            <a:off x="3041015" y="2463165"/>
            <a:ext cx="6744970" cy="575945"/>
            <a:chOff x="3294744" y="2443529"/>
            <a:chExt cx="5852972" cy="518080"/>
          </a:xfrm>
        </p:grpSpPr>
        <p:sp>
          <p:nvSpPr>
            <p:cNvPr id="25" name="矩形: 圆角 24"/>
            <p:cNvSpPr/>
            <p:nvPr/>
          </p:nvSpPr>
          <p:spPr>
            <a:xfrm>
              <a:off x="4092626" y="2443529"/>
              <a:ext cx="5055090" cy="518080"/>
            </a:xfrm>
            <a:prstGeom prst="roundRect">
              <a:avLst>
                <a:gd name="adj" fmla="val 27533"/>
              </a:avLst>
            </a:prstGeom>
            <a:solidFill>
              <a:schemeClr val="bg1"/>
            </a:solidFill>
            <a:ln w="15875">
              <a:solidFill>
                <a:srgbClr val="127FB8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等线" panose="02010600030101010101" charset="-122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等线" panose="02010600030101010101" charset="-122"/>
                  <a:ea typeface="+mn-ea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等线" panose="02010600030101010101" charset="-122"/>
                  <a:ea typeface="+mn-ea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等线" panose="02010600030101010101" charset="-122"/>
                  <a:ea typeface="+mn-ea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等线" panose="02010600030101010101" charset="-122"/>
                  <a:ea typeface="+mn-ea"/>
                  <a:cs typeface="+mn-cs"/>
                </a:defRPr>
              </a:lvl5pPr>
            </a:lstStyle>
            <a:p>
              <a:pPr lvl="0" fontAlgn="base"/>
              <a:r>
                <a:rPr lang="zh-CN" altLang="en-US" sz="2400" b="1" strike="noStrike" noProof="1">
                  <a:solidFill>
                    <a:srgbClr val="127FB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第二节  </a:t>
              </a:r>
              <a:r>
                <a:rPr lang="zh-CN" altLang="en-US" sz="2400" b="1" noProof="1">
                  <a:solidFill>
                    <a:srgbClr val="127FB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大学生挫折的产生原因及其表现</a:t>
              </a:r>
            </a:p>
          </p:txBody>
        </p:sp>
        <p:sp>
          <p:nvSpPr>
            <p:cNvPr id="20" name="椭圆 19"/>
            <p:cNvSpPr/>
            <p:nvPr/>
          </p:nvSpPr>
          <p:spPr>
            <a:xfrm>
              <a:off x="3294744" y="2467431"/>
              <a:ext cx="478971" cy="478971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127FB8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等线" panose="02010600030101010101" charset="-122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等线" panose="02010600030101010101" charset="-122"/>
                  <a:ea typeface="+mn-ea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等线" panose="02010600030101010101" charset="-122"/>
                  <a:ea typeface="+mn-ea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等线" panose="02010600030101010101" charset="-122"/>
                  <a:ea typeface="+mn-ea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等线" panose="02010600030101010101" charset="-122"/>
                  <a:ea typeface="+mn-ea"/>
                  <a:cs typeface="+mn-cs"/>
                </a:defRPr>
              </a:lvl5pPr>
            </a:lstStyle>
            <a:p>
              <a:pPr lvl="0" algn="ctr" fontAlgn="base"/>
              <a:endParaRPr lang="zh-CN" altLang="en-US" strike="noStrike" noProof="1">
                <a:solidFill>
                  <a:srgbClr val="127FB8"/>
                </a:solidFill>
                <a:latin typeface="等线" panose="02010600030101010101" charset="-122"/>
                <a:ea typeface="宋体" panose="02010600030101010101" pitchFamily="2" charset="-122"/>
              </a:endParaRPr>
            </a:p>
          </p:txBody>
        </p:sp>
      </p:grpSp>
      <p:grpSp>
        <p:nvGrpSpPr>
          <p:cNvPr id="28676" name="组合 33"/>
          <p:cNvGrpSpPr/>
          <p:nvPr/>
        </p:nvGrpSpPr>
        <p:grpSpPr>
          <a:xfrm>
            <a:off x="3041015" y="1452245"/>
            <a:ext cx="6744335" cy="579120"/>
            <a:chOff x="3294744" y="1452406"/>
            <a:chExt cx="5523518" cy="521538"/>
          </a:xfrm>
        </p:grpSpPr>
        <p:sp>
          <p:nvSpPr>
            <p:cNvPr id="24" name="矩形: 圆角 23"/>
            <p:cNvSpPr/>
            <p:nvPr/>
          </p:nvSpPr>
          <p:spPr>
            <a:xfrm>
              <a:off x="4046829" y="1452406"/>
              <a:ext cx="4771433" cy="517889"/>
            </a:xfrm>
            <a:prstGeom prst="roundRect">
              <a:avLst>
                <a:gd name="adj" fmla="val 27533"/>
              </a:avLst>
            </a:prstGeom>
            <a:solidFill>
              <a:schemeClr val="bg1"/>
            </a:solidFill>
            <a:ln w="15875">
              <a:solidFill>
                <a:srgbClr val="127FB8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等线" panose="02010600030101010101" charset="-122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等线" panose="02010600030101010101" charset="-122"/>
                  <a:ea typeface="+mn-ea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等线" panose="02010600030101010101" charset="-122"/>
                  <a:ea typeface="+mn-ea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等线" panose="02010600030101010101" charset="-122"/>
                  <a:ea typeface="+mn-ea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等线" panose="02010600030101010101" charset="-122"/>
                  <a:ea typeface="+mn-ea"/>
                  <a:cs typeface="+mn-cs"/>
                </a:defRPr>
              </a:lvl5pPr>
            </a:lstStyle>
            <a:p>
              <a:pPr lvl="0" fontAlgn="base"/>
              <a:r>
                <a:rPr lang="zh-CN" altLang="en-US" sz="2400" b="1" strike="noStrike" noProof="1">
                  <a:solidFill>
                    <a:srgbClr val="127FB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第一节  </a:t>
              </a:r>
              <a:r>
                <a:rPr lang="zh-CN" altLang="en-US" sz="2400" b="1" noProof="1">
                  <a:solidFill>
                    <a:srgbClr val="127FB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压力概述</a:t>
              </a:r>
              <a:endParaRPr lang="zh-CN" altLang="en-US" sz="2400" b="1" strike="noStrike" noProof="1">
                <a:solidFill>
                  <a:srgbClr val="127FB8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" name="椭圆 20"/>
            <p:cNvSpPr/>
            <p:nvPr/>
          </p:nvSpPr>
          <p:spPr>
            <a:xfrm>
              <a:off x="3294744" y="1494973"/>
              <a:ext cx="478971" cy="478971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127FB8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等线" panose="02010600030101010101" charset="-122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等线" panose="02010600030101010101" charset="-122"/>
                  <a:ea typeface="+mn-ea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等线" panose="02010600030101010101" charset="-122"/>
                  <a:ea typeface="+mn-ea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等线" panose="02010600030101010101" charset="-122"/>
                  <a:ea typeface="+mn-ea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等线" panose="02010600030101010101" charset="-122"/>
                  <a:ea typeface="+mn-ea"/>
                  <a:cs typeface="+mn-cs"/>
                </a:defRPr>
              </a:lvl5pPr>
            </a:lstStyle>
            <a:p>
              <a:pPr lvl="0" algn="ctr" fontAlgn="base"/>
              <a:endParaRPr lang="zh-CN" altLang="en-US" strike="noStrike" noProof="1">
                <a:solidFill>
                  <a:srgbClr val="127FB8"/>
                </a:solidFill>
                <a:latin typeface="等线" panose="02010600030101010101" charset="-122"/>
                <a:ea typeface="宋体" panose="02010600030101010101" pitchFamily="2" charset="-122"/>
              </a:endParaRPr>
            </a:p>
          </p:txBody>
        </p:sp>
      </p:grpSp>
      <p:grpSp>
        <p:nvGrpSpPr>
          <p:cNvPr id="28679" name="组合 31"/>
          <p:cNvGrpSpPr/>
          <p:nvPr/>
        </p:nvGrpSpPr>
        <p:grpSpPr>
          <a:xfrm>
            <a:off x="3041650" y="3536315"/>
            <a:ext cx="6744335" cy="575945"/>
            <a:chOff x="3294744" y="3448196"/>
            <a:chExt cx="5523517" cy="517889"/>
          </a:xfrm>
        </p:grpSpPr>
        <p:sp>
          <p:nvSpPr>
            <p:cNvPr id="26" name="矩形: 圆角 25"/>
            <p:cNvSpPr/>
            <p:nvPr/>
          </p:nvSpPr>
          <p:spPr>
            <a:xfrm>
              <a:off x="4046828" y="3448196"/>
              <a:ext cx="4771433" cy="517889"/>
            </a:xfrm>
            <a:prstGeom prst="roundRect">
              <a:avLst>
                <a:gd name="adj" fmla="val 27533"/>
              </a:avLst>
            </a:prstGeom>
            <a:solidFill>
              <a:schemeClr val="bg1"/>
            </a:solidFill>
            <a:ln w="15875">
              <a:solidFill>
                <a:srgbClr val="127FB8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等线" panose="02010600030101010101" charset="-122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等线" panose="02010600030101010101" charset="-122"/>
                  <a:ea typeface="+mn-ea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等线" panose="02010600030101010101" charset="-122"/>
                  <a:ea typeface="+mn-ea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等线" panose="02010600030101010101" charset="-122"/>
                  <a:ea typeface="+mn-ea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等线" panose="02010600030101010101" charset="-122"/>
                  <a:ea typeface="+mn-ea"/>
                  <a:cs typeface="+mn-cs"/>
                </a:defRPr>
              </a:lvl5pPr>
            </a:lstStyle>
            <a:p>
              <a:pPr lvl="0" fontAlgn="base"/>
              <a:r>
                <a:rPr lang="zh-CN" altLang="en-US" sz="2400" b="1" strike="noStrike" noProof="1">
                  <a:solidFill>
                    <a:srgbClr val="127FB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第三节  </a:t>
              </a:r>
              <a:r>
                <a:rPr lang="zh-CN" altLang="en-US" sz="2400" b="1" noProof="1">
                  <a:solidFill>
                    <a:srgbClr val="127FB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大学生压力管理与挫折应对</a:t>
              </a:r>
            </a:p>
          </p:txBody>
        </p:sp>
        <p:sp>
          <p:nvSpPr>
            <p:cNvPr id="28" name="椭圆 27"/>
            <p:cNvSpPr/>
            <p:nvPr/>
          </p:nvSpPr>
          <p:spPr>
            <a:xfrm>
              <a:off x="3294744" y="3468915"/>
              <a:ext cx="478971" cy="478971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127FB8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等线" panose="02010600030101010101" charset="-122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等线" panose="02010600030101010101" charset="-122"/>
                  <a:ea typeface="+mn-ea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等线" panose="02010600030101010101" charset="-122"/>
                  <a:ea typeface="+mn-ea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等线" panose="02010600030101010101" charset="-122"/>
                  <a:ea typeface="+mn-ea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等线" panose="02010600030101010101" charset="-122"/>
                  <a:ea typeface="+mn-ea"/>
                  <a:cs typeface="+mn-cs"/>
                </a:defRPr>
              </a:lvl5pPr>
            </a:lstStyle>
            <a:p>
              <a:pPr lvl="0" algn="ctr" fontAlgn="base"/>
              <a:endParaRPr lang="zh-CN" altLang="en-US" strike="noStrike" noProof="1">
                <a:solidFill>
                  <a:srgbClr val="127FB8"/>
                </a:solidFill>
                <a:latin typeface="等线" panose="02010600030101010101" charset="-122"/>
                <a:ea typeface="宋体" panose="02010600030101010101" pitchFamily="2" charset="-122"/>
              </a:endParaRPr>
            </a:p>
          </p:txBody>
        </p:sp>
      </p:grpSp>
    </p:spTree>
  </p:cSld>
  <p:clrMapOvr>
    <a:masterClrMapping/>
  </p:clrMapOvr>
  <p:transition>
    <p:random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21" name="组合 21"/>
          <p:cNvGrpSpPr/>
          <p:nvPr/>
        </p:nvGrpSpPr>
        <p:grpSpPr>
          <a:xfrm>
            <a:off x="1809750" y="1471613"/>
            <a:ext cx="8120063" cy="877887"/>
            <a:chOff x="1845258" y="1471653"/>
            <a:chExt cx="8119013" cy="878499"/>
          </a:xfrm>
        </p:grpSpPr>
        <p:grpSp>
          <p:nvGrpSpPr>
            <p:cNvPr id="30722" name="组合 18"/>
            <p:cNvGrpSpPr/>
            <p:nvPr/>
          </p:nvGrpSpPr>
          <p:grpSpPr>
            <a:xfrm>
              <a:off x="1845258" y="1471653"/>
              <a:ext cx="1140533" cy="878499"/>
              <a:chOff x="1845258" y="1471653"/>
              <a:chExt cx="1140533" cy="878499"/>
            </a:xfrm>
          </p:grpSpPr>
          <p:sp>
            <p:nvSpPr>
              <p:cNvPr id="32" name="泪滴形 31"/>
              <p:cNvSpPr/>
              <p:nvPr/>
            </p:nvSpPr>
            <p:spPr>
              <a:xfrm rot="8056488">
                <a:off x="2058302" y="1471653"/>
                <a:ext cx="738554" cy="738554"/>
              </a:xfrm>
              <a:prstGeom prst="teardrop">
                <a:avLst/>
              </a:prstGeom>
              <a:solidFill>
                <a:srgbClr val="127FB8"/>
              </a:solidFill>
              <a:ln>
                <a:solidFill>
                  <a:srgbClr val="127FB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lvl1pPr marL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 sz="1800" b="0" i="0" u="none" kern="1200" baseline="0">
                    <a:solidFill>
                      <a:schemeClr val="tx1"/>
                    </a:solidFill>
                    <a:latin typeface="等线" panose="02010600030101010101" charset="-122"/>
                  </a:defRPr>
                </a:lvl1pPr>
                <a:lvl2pPr marL="457200" lvl="1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等线" panose="02010600030101010101" charset="-122"/>
                    <a:ea typeface="+mn-ea"/>
                    <a:cs typeface="+mn-cs"/>
                  </a:defRPr>
                </a:lvl2pPr>
                <a:lvl3pPr marL="914400" lvl="2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等线" panose="02010600030101010101" charset="-122"/>
                    <a:ea typeface="+mn-ea"/>
                    <a:cs typeface="+mn-cs"/>
                  </a:defRPr>
                </a:lvl3pPr>
                <a:lvl4pPr marL="1371600" lvl="3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等线" panose="02010600030101010101" charset="-122"/>
                    <a:ea typeface="+mn-ea"/>
                    <a:cs typeface="+mn-cs"/>
                  </a:defRPr>
                </a:lvl4pPr>
                <a:lvl5pPr marL="1828800" lvl="4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等线" panose="02010600030101010101" charset="-122"/>
                    <a:ea typeface="+mn-ea"/>
                    <a:cs typeface="+mn-cs"/>
                  </a:defRPr>
                </a:lvl5pPr>
              </a:lstStyle>
              <a:p>
                <a:endParaRPr>
                  <a:latin typeface="等线" panose="02010600030101010101" charset="-122"/>
                </a:endParaRPr>
              </a:p>
            </p:txBody>
          </p:sp>
          <p:sp>
            <p:nvSpPr>
              <p:cNvPr id="34" name="等腰三角形 33"/>
              <p:cNvSpPr/>
              <p:nvPr/>
            </p:nvSpPr>
            <p:spPr>
              <a:xfrm rot="10800000">
                <a:off x="2238543" y="2140397"/>
                <a:ext cx="378069" cy="209755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lvl1pPr marL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等线" panose="02010600030101010101" charset="-122"/>
                  </a:defRPr>
                </a:lvl1pPr>
                <a:lvl2pPr marL="457200" lvl="1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等线" panose="02010600030101010101" charset="-122"/>
                    <a:ea typeface="+mn-ea"/>
                    <a:cs typeface="+mn-cs"/>
                  </a:defRPr>
                </a:lvl2pPr>
                <a:lvl3pPr marL="914400" lvl="2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等线" panose="02010600030101010101" charset="-122"/>
                    <a:ea typeface="+mn-ea"/>
                    <a:cs typeface="+mn-cs"/>
                  </a:defRPr>
                </a:lvl3pPr>
                <a:lvl4pPr marL="1371600" lvl="3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等线" panose="02010600030101010101" charset="-122"/>
                    <a:ea typeface="+mn-ea"/>
                    <a:cs typeface="+mn-cs"/>
                  </a:defRPr>
                </a:lvl4pPr>
                <a:lvl5pPr marL="1828800" lvl="4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等线" panose="02010600030101010101" charset="-122"/>
                    <a:ea typeface="+mn-ea"/>
                    <a:cs typeface="+mn-cs"/>
                  </a:defRPr>
                </a:lvl5pPr>
              </a:lstStyle>
              <a:p>
                <a:pPr lvl="0" algn="ctr" fontAlgn="base"/>
                <a:endParaRPr lang="zh-CN" altLang="en-US" strike="noStrike" noProof="1">
                  <a:solidFill>
                    <a:srgbClr val="FFFFFF"/>
                  </a:solidFill>
                  <a:latin typeface="等线" panose="02010600030101010101" charset="-122"/>
                  <a:ea typeface="宋体" panose="02010600030101010101" pitchFamily="2" charset="-122"/>
                </a:endParaRPr>
              </a:p>
            </p:txBody>
          </p:sp>
          <p:sp>
            <p:nvSpPr>
              <p:cNvPr id="30725" name="Text Placeholder 5"/>
              <p:cNvSpPr txBox="1"/>
              <p:nvPr/>
            </p:nvSpPr>
            <p:spPr>
              <a:xfrm>
                <a:off x="1845258" y="1616049"/>
                <a:ext cx="1140533" cy="43469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anchor="ctr"/>
              <a:lstStyle/>
              <a:p>
                <a:pPr algn="ctr"/>
                <a:r>
                  <a:rPr lang="zh-CN" altLang="en-US" sz="20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掌握</a:t>
                </a:r>
                <a:endParaRPr lang="ja-JP" altLang="en-US" sz="2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30726" name="文本框 1"/>
            <p:cNvSpPr txBox="1"/>
            <p:nvPr/>
          </p:nvSpPr>
          <p:spPr>
            <a:xfrm>
              <a:off x="3021673" y="1709950"/>
              <a:ext cx="6942598" cy="400389"/>
            </a:xfrm>
            <a:prstGeom prst="rect">
              <a:avLst/>
            </a:prstGeom>
            <a:noFill/>
            <a:ln w="22225" cap="rnd" cmpd="sng">
              <a:solidFill>
                <a:srgbClr val="127FB8"/>
              </a:solidFill>
              <a:prstDash val="dash"/>
              <a:round/>
              <a:headEnd type="none" w="med" len="med"/>
              <a:tailEnd type="none" w="med" len="med"/>
            </a:ln>
          </p:spPr>
          <p:txBody>
            <a:bodyPr>
              <a:spAutoFit/>
            </a:bodyPr>
            <a:lstStyle/>
            <a:p>
              <a:r>
                <a:rPr lang="zh-CN" altLang="en-US" sz="2000" b="1" dirty="0">
                  <a:solidFill>
                    <a:srgbClr val="127FB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掌握压力的概念、压力反应的阶段与表现</a:t>
              </a:r>
              <a:endParaRPr lang="en-US" altLang="zh-CN" sz="2000" b="1" dirty="0">
                <a:solidFill>
                  <a:srgbClr val="127FB8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0727" name="组合 22"/>
          <p:cNvGrpSpPr/>
          <p:nvPr/>
        </p:nvGrpSpPr>
        <p:grpSpPr>
          <a:xfrm>
            <a:off x="1809750" y="2940050"/>
            <a:ext cx="8120063" cy="877888"/>
            <a:chOff x="1845258" y="2971824"/>
            <a:chExt cx="8119013" cy="878499"/>
          </a:xfrm>
        </p:grpSpPr>
        <p:sp>
          <p:nvSpPr>
            <p:cNvPr id="30728" name="文本框 34"/>
            <p:cNvSpPr txBox="1"/>
            <p:nvPr/>
          </p:nvSpPr>
          <p:spPr>
            <a:xfrm>
              <a:off x="3021673" y="3201648"/>
              <a:ext cx="6942598" cy="400388"/>
            </a:xfrm>
            <a:prstGeom prst="rect">
              <a:avLst/>
            </a:prstGeom>
            <a:noFill/>
            <a:ln w="22225" cap="rnd" cmpd="sng">
              <a:solidFill>
                <a:srgbClr val="127FB8"/>
              </a:solidFill>
              <a:prstDash val="dash"/>
              <a:round/>
              <a:headEnd type="none" w="med" len="med"/>
              <a:tailEnd type="none" w="med" len="med"/>
            </a:ln>
          </p:spPr>
          <p:txBody>
            <a:bodyPr>
              <a:spAutoFit/>
            </a:bodyPr>
            <a:lstStyle/>
            <a:p>
              <a:r>
                <a:rPr lang="zh-CN" altLang="en-US" sz="2000" b="1" dirty="0">
                  <a:solidFill>
                    <a:srgbClr val="127FB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熟悉大学生常见的压力类型</a:t>
              </a:r>
              <a:endParaRPr lang="en-US" altLang="zh-CN" sz="2000" b="1" dirty="0">
                <a:solidFill>
                  <a:srgbClr val="127FB8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30729" name="组合 17"/>
            <p:cNvGrpSpPr/>
            <p:nvPr/>
          </p:nvGrpSpPr>
          <p:grpSpPr>
            <a:xfrm>
              <a:off x="1845258" y="2971824"/>
              <a:ext cx="1140533" cy="878499"/>
              <a:chOff x="1845258" y="2971824"/>
              <a:chExt cx="1140533" cy="878499"/>
            </a:xfrm>
          </p:grpSpPr>
          <p:sp>
            <p:nvSpPr>
              <p:cNvPr id="40" name="泪滴形 39"/>
              <p:cNvSpPr/>
              <p:nvPr/>
            </p:nvSpPr>
            <p:spPr>
              <a:xfrm rot="8056488">
                <a:off x="2058302" y="2971824"/>
                <a:ext cx="738554" cy="738554"/>
              </a:xfrm>
              <a:prstGeom prst="teardrop">
                <a:avLst/>
              </a:prstGeom>
              <a:solidFill>
                <a:srgbClr val="127FB8"/>
              </a:solidFill>
              <a:ln>
                <a:solidFill>
                  <a:srgbClr val="127FB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lvl1pPr marL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 sz="1800" b="0" i="0" u="none" kern="1200" baseline="0">
                    <a:solidFill>
                      <a:schemeClr val="tx1"/>
                    </a:solidFill>
                    <a:latin typeface="等线" panose="02010600030101010101" charset="-122"/>
                  </a:defRPr>
                </a:lvl1pPr>
                <a:lvl2pPr marL="457200" lvl="1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等线" panose="02010600030101010101" charset="-122"/>
                    <a:ea typeface="+mn-ea"/>
                    <a:cs typeface="+mn-cs"/>
                  </a:defRPr>
                </a:lvl2pPr>
                <a:lvl3pPr marL="914400" lvl="2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等线" panose="02010600030101010101" charset="-122"/>
                    <a:ea typeface="+mn-ea"/>
                    <a:cs typeface="+mn-cs"/>
                  </a:defRPr>
                </a:lvl3pPr>
                <a:lvl4pPr marL="1371600" lvl="3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等线" panose="02010600030101010101" charset="-122"/>
                    <a:ea typeface="+mn-ea"/>
                    <a:cs typeface="+mn-cs"/>
                  </a:defRPr>
                </a:lvl4pPr>
                <a:lvl5pPr marL="1828800" lvl="4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等线" panose="02010600030101010101" charset="-122"/>
                    <a:ea typeface="+mn-ea"/>
                    <a:cs typeface="+mn-cs"/>
                  </a:defRPr>
                </a:lvl5pPr>
              </a:lstStyle>
              <a:p>
                <a:endParaRPr>
                  <a:latin typeface="等线" panose="02010600030101010101" charset="-122"/>
                </a:endParaRPr>
              </a:p>
            </p:txBody>
          </p:sp>
          <p:sp>
            <p:nvSpPr>
              <p:cNvPr id="41" name="等腰三角形 40"/>
              <p:cNvSpPr/>
              <p:nvPr/>
            </p:nvSpPr>
            <p:spPr>
              <a:xfrm rot="10800000">
                <a:off x="2238543" y="3640568"/>
                <a:ext cx="378069" cy="209755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lvl1pPr marL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等线" panose="02010600030101010101" charset="-122"/>
                  </a:defRPr>
                </a:lvl1pPr>
                <a:lvl2pPr marL="457200" lvl="1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等线" panose="02010600030101010101" charset="-122"/>
                    <a:ea typeface="+mn-ea"/>
                    <a:cs typeface="+mn-cs"/>
                  </a:defRPr>
                </a:lvl2pPr>
                <a:lvl3pPr marL="914400" lvl="2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等线" panose="02010600030101010101" charset="-122"/>
                    <a:ea typeface="+mn-ea"/>
                    <a:cs typeface="+mn-cs"/>
                  </a:defRPr>
                </a:lvl3pPr>
                <a:lvl4pPr marL="1371600" lvl="3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等线" panose="02010600030101010101" charset="-122"/>
                    <a:ea typeface="+mn-ea"/>
                    <a:cs typeface="+mn-cs"/>
                  </a:defRPr>
                </a:lvl4pPr>
                <a:lvl5pPr marL="1828800" lvl="4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等线" panose="02010600030101010101" charset="-122"/>
                    <a:ea typeface="+mn-ea"/>
                    <a:cs typeface="+mn-cs"/>
                  </a:defRPr>
                </a:lvl5pPr>
              </a:lstStyle>
              <a:p>
                <a:pPr lvl="0" algn="ctr" fontAlgn="base"/>
                <a:endParaRPr lang="zh-CN" altLang="en-US" strike="noStrike" noProof="1">
                  <a:solidFill>
                    <a:srgbClr val="FFFFFF"/>
                  </a:solidFill>
                  <a:latin typeface="等线" panose="02010600030101010101" charset="-122"/>
                  <a:ea typeface="宋体" panose="02010600030101010101" pitchFamily="2" charset="-122"/>
                </a:endParaRPr>
              </a:p>
            </p:txBody>
          </p:sp>
          <p:sp>
            <p:nvSpPr>
              <p:cNvPr id="42" name="Text Placeholder 5"/>
              <p:cNvSpPr txBox="1"/>
              <p:nvPr/>
            </p:nvSpPr>
            <p:spPr>
              <a:xfrm>
                <a:off x="1845258" y="3116220"/>
                <a:ext cx="1140533" cy="434698"/>
              </a:xfrm>
              <a:prstGeom prst="rect">
                <a:avLst/>
              </a:prstGeom>
              <a:noFill/>
            </p:spPr>
            <p:txBody>
              <a:bodyPr anchor="ctr">
                <a:noAutofit/>
              </a:bodyPr>
              <a:lstStyle>
                <a:lvl1pPr marL="0" indent="0" algn="ctr" defTabSz="914400" rtl="0" eaLnBrk="1" latinLnBrk="0" hangingPunct="1">
                  <a:lnSpc>
                    <a:spcPct val="100000"/>
                  </a:lnSpc>
                  <a:spcBef>
                    <a:spcPts val="0"/>
                  </a:spcBef>
                  <a:buFontTx/>
                  <a:buNone/>
                  <a:defRPr sz="2400" kern="1200">
                    <a:solidFill>
                      <a:schemeClr val="bg1"/>
                    </a:solidFill>
                    <a:latin typeface="+mj-lt"/>
                    <a:ea typeface="+mn-ea"/>
                    <a:cs typeface="+mn-cs"/>
                  </a:defRPr>
                </a:lvl1pPr>
                <a:lvl2pPr marL="6858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3716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0574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742565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1" lang="zh-CN" altLang="en-US" sz="2000" b="1" strike="noStrike" noProof="1"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rPr>
                  <a:t>熟悉</a:t>
                </a:r>
                <a:endParaRPr kumimoji="1" lang="ja-JP" altLang="en-US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</p:grpSp>
      </p:grpSp>
      <p:grpSp>
        <p:nvGrpSpPr>
          <p:cNvPr id="30733" name="组合 20"/>
          <p:cNvGrpSpPr/>
          <p:nvPr/>
        </p:nvGrpSpPr>
        <p:grpSpPr>
          <a:xfrm>
            <a:off x="1809750" y="4406900"/>
            <a:ext cx="8104188" cy="879475"/>
            <a:chOff x="1809241" y="4726731"/>
            <a:chExt cx="8104230" cy="878499"/>
          </a:xfrm>
        </p:grpSpPr>
        <p:sp>
          <p:nvSpPr>
            <p:cNvPr id="30734" name="文本框 35"/>
            <p:cNvSpPr txBox="1"/>
            <p:nvPr/>
          </p:nvSpPr>
          <p:spPr>
            <a:xfrm>
              <a:off x="2971297" y="5015335"/>
              <a:ext cx="6942174" cy="399666"/>
            </a:xfrm>
            <a:prstGeom prst="rect">
              <a:avLst/>
            </a:prstGeom>
            <a:noFill/>
            <a:ln w="22225" cap="rnd" cmpd="sng">
              <a:solidFill>
                <a:srgbClr val="127FB8"/>
              </a:solidFill>
              <a:prstDash val="dash"/>
              <a:round/>
              <a:headEnd type="none" w="med" len="med"/>
              <a:tailEnd type="none" w="med" len="med"/>
            </a:ln>
          </p:spPr>
          <p:txBody>
            <a:bodyPr>
              <a:spAutoFit/>
            </a:bodyPr>
            <a:lstStyle/>
            <a:p>
              <a:r>
                <a:rPr lang="zh-CN" altLang="en-US" sz="2000" b="1" dirty="0">
                  <a:solidFill>
                    <a:srgbClr val="127FB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了解大学生压力管理与挫折应对的策略</a:t>
              </a:r>
              <a:endParaRPr lang="en-US" altLang="zh-CN" sz="2000" b="1" dirty="0">
                <a:solidFill>
                  <a:srgbClr val="127FB8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30735" name="组合 19"/>
            <p:cNvGrpSpPr/>
            <p:nvPr/>
          </p:nvGrpSpPr>
          <p:grpSpPr>
            <a:xfrm>
              <a:off x="1809241" y="4726731"/>
              <a:ext cx="1140533" cy="878499"/>
              <a:chOff x="1809241" y="4580208"/>
              <a:chExt cx="1140533" cy="878499"/>
            </a:xfrm>
          </p:grpSpPr>
          <p:sp>
            <p:nvSpPr>
              <p:cNvPr id="43" name="泪滴形 42"/>
              <p:cNvSpPr/>
              <p:nvPr/>
            </p:nvSpPr>
            <p:spPr>
              <a:xfrm rot="8056488">
                <a:off x="2022285" y="4580208"/>
                <a:ext cx="738554" cy="738554"/>
              </a:xfrm>
              <a:prstGeom prst="teardrop">
                <a:avLst/>
              </a:prstGeom>
              <a:solidFill>
                <a:srgbClr val="127FB8"/>
              </a:solidFill>
              <a:ln>
                <a:solidFill>
                  <a:srgbClr val="127FB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lvl1pPr marL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 sz="1800" b="0" i="0" u="none" kern="1200" baseline="0">
                    <a:solidFill>
                      <a:schemeClr val="tx1"/>
                    </a:solidFill>
                    <a:latin typeface="等线" panose="02010600030101010101" charset="-122"/>
                  </a:defRPr>
                </a:lvl1pPr>
                <a:lvl2pPr marL="457200" lvl="1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等线" panose="02010600030101010101" charset="-122"/>
                    <a:ea typeface="+mn-ea"/>
                    <a:cs typeface="+mn-cs"/>
                  </a:defRPr>
                </a:lvl2pPr>
                <a:lvl3pPr marL="914400" lvl="2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等线" panose="02010600030101010101" charset="-122"/>
                    <a:ea typeface="+mn-ea"/>
                    <a:cs typeface="+mn-cs"/>
                  </a:defRPr>
                </a:lvl3pPr>
                <a:lvl4pPr marL="1371600" lvl="3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等线" panose="02010600030101010101" charset="-122"/>
                    <a:ea typeface="+mn-ea"/>
                    <a:cs typeface="+mn-cs"/>
                  </a:defRPr>
                </a:lvl4pPr>
                <a:lvl5pPr marL="1828800" lvl="4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等线" panose="02010600030101010101" charset="-122"/>
                    <a:ea typeface="+mn-ea"/>
                    <a:cs typeface="+mn-cs"/>
                  </a:defRPr>
                </a:lvl5pPr>
              </a:lstStyle>
              <a:p>
                <a:endParaRPr>
                  <a:latin typeface="等线" panose="02010600030101010101" charset="-122"/>
                </a:endParaRPr>
              </a:p>
            </p:txBody>
          </p:sp>
          <p:sp>
            <p:nvSpPr>
              <p:cNvPr id="44" name="等腰三角形 43"/>
              <p:cNvSpPr/>
              <p:nvPr/>
            </p:nvSpPr>
            <p:spPr>
              <a:xfrm rot="10800000">
                <a:off x="2202526" y="5248952"/>
                <a:ext cx="378069" cy="209755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lvl1pPr marL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等线" panose="02010600030101010101" charset="-122"/>
                  </a:defRPr>
                </a:lvl1pPr>
                <a:lvl2pPr marL="457200" lvl="1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等线" panose="02010600030101010101" charset="-122"/>
                    <a:ea typeface="+mn-ea"/>
                    <a:cs typeface="+mn-cs"/>
                  </a:defRPr>
                </a:lvl2pPr>
                <a:lvl3pPr marL="914400" lvl="2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等线" panose="02010600030101010101" charset="-122"/>
                    <a:ea typeface="+mn-ea"/>
                    <a:cs typeface="+mn-cs"/>
                  </a:defRPr>
                </a:lvl3pPr>
                <a:lvl4pPr marL="1371600" lvl="3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等线" panose="02010600030101010101" charset="-122"/>
                    <a:ea typeface="+mn-ea"/>
                    <a:cs typeface="+mn-cs"/>
                  </a:defRPr>
                </a:lvl4pPr>
                <a:lvl5pPr marL="1828800" lvl="4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等线" panose="02010600030101010101" charset="-122"/>
                    <a:ea typeface="+mn-ea"/>
                    <a:cs typeface="+mn-cs"/>
                  </a:defRPr>
                </a:lvl5pPr>
              </a:lstStyle>
              <a:p>
                <a:pPr lvl="0" algn="ctr" fontAlgn="base"/>
                <a:endParaRPr lang="zh-CN" altLang="en-US" strike="noStrike" noProof="1">
                  <a:solidFill>
                    <a:srgbClr val="FFFFFF"/>
                  </a:solidFill>
                  <a:latin typeface="等线" panose="02010600030101010101" charset="-122"/>
                  <a:ea typeface="宋体" panose="02010600030101010101" pitchFamily="2" charset="-122"/>
                </a:endParaRPr>
              </a:p>
            </p:txBody>
          </p:sp>
          <p:sp>
            <p:nvSpPr>
              <p:cNvPr id="30738" name="Text Placeholder 5"/>
              <p:cNvSpPr txBox="1"/>
              <p:nvPr/>
            </p:nvSpPr>
            <p:spPr>
              <a:xfrm>
                <a:off x="1809241" y="4724604"/>
                <a:ext cx="1140533" cy="43469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anchor="ctr"/>
              <a:lstStyle/>
              <a:p>
                <a:pPr algn="ctr"/>
                <a:r>
                  <a:rPr lang="zh-CN" altLang="en-US" sz="20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了解</a:t>
                </a:r>
                <a:endParaRPr lang="ja-JP" altLang="en-US" sz="2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</p:spTree>
  </p:cSld>
  <p:clrMapOvr>
    <a:masterClrMapping/>
  </p:clrMapOvr>
  <p:transition>
    <p:random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矩形 15"/>
          <p:cNvSpPr/>
          <p:nvPr/>
        </p:nvSpPr>
        <p:spPr>
          <a:xfrm>
            <a:off x="0" y="3083296"/>
            <a:ext cx="12192000" cy="707886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zh-CN" altLang="en-US" sz="4000" b="1" dirty="0">
                <a:solidFill>
                  <a:srgbClr val="127FB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第一节  压力概述               </a:t>
            </a:r>
            <a:endParaRPr lang="en-US" altLang="zh-CN" sz="4000" b="1" dirty="0">
              <a:solidFill>
                <a:srgbClr val="127FB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>
    <p:random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TextBox 1"/>
          <p:cNvSpPr txBox="1"/>
          <p:nvPr/>
        </p:nvSpPr>
        <p:spPr>
          <a:xfrm>
            <a:off x="360000" y="720000"/>
            <a:ext cx="10915650" cy="662554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>
                <a:solidFill>
                  <a:srgbClr val="127FB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一、什么是压力</a:t>
            </a:r>
            <a:endParaRPr lang="en-US" altLang="zh-CN" sz="2800" b="1" dirty="0">
              <a:solidFill>
                <a:srgbClr val="127FB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783751" y="2322023"/>
            <a:ext cx="2432807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18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世纪，“负荷”一词用以指物体所承载的外部重量。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4631334" y="2045024"/>
            <a:ext cx="2432807" cy="14773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19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世纪，身心研究的先驱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威廉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·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奥斯勒首次出版了将压力应用于人类体验的医学著作。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8288934" y="2247926"/>
            <a:ext cx="2432807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塞里博士在老鼠的应激反应实验中提出了压力概念</a:t>
            </a:r>
          </a:p>
        </p:txBody>
      </p:sp>
      <p:cxnSp>
        <p:nvCxnSpPr>
          <p:cNvPr id="7" name="直接箭头连接符 6"/>
          <p:cNvCxnSpPr>
            <a:stCxn id="2" idx="3"/>
          </p:cNvCxnSpPr>
          <p:nvPr/>
        </p:nvCxnSpPr>
        <p:spPr>
          <a:xfrm>
            <a:off x="3216558" y="2783688"/>
            <a:ext cx="137663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直接箭头连接符 8"/>
          <p:cNvCxnSpPr/>
          <p:nvPr/>
        </p:nvCxnSpPr>
        <p:spPr>
          <a:xfrm>
            <a:off x="7064141" y="2783688"/>
            <a:ext cx="122479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文本框 9"/>
          <p:cNvSpPr txBox="1"/>
          <p:nvPr/>
        </p:nvSpPr>
        <p:spPr>
          <a:xfrm>
            <a:off x="360000" y="4207684"/>
            <a:ext cx="11578000" cy="1142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压力：</a:t>
            </a:r>
            <a:r>
              <a:rPr lang="zh-CN" altLang="en-US" sz="2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由刺激引起的、伴有躯体机能以及心理活动改变的一种身心紧张状态，是人在环境中受到种种刺激因素的影响而产生的紧张情绪。</a:t>
            </a:r>
            <a:endParaRPr lang="zh-CN" altLang="en-US" dirty="0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0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: 圆角 2"/>
          <p:cNvSpPr/>
          <p:nvPr/>
        </p:nvSpPr>
        <p:spPr>
          <a:xfrm>
            <a:off x="5028079" y="2988929"/>
            <a:ext cx="2374085" cy="100667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360000" y="720000"/>
            <a:ext cx="11623675" cy="341004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>
                <a:solidFill>
                  <a:srgbClr val="127FB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二、压力源分类</a:t>
            </a:r>
          </a:p>
          <a:p>
            <a:pPr lvl="0" indent="630555">
              <a:lnSpc>
                <a:spcPct val="150000"/>
              </a:lnSpc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27FB8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（一）</a:t>
            </a:r>
            <a:r>
              <a:rPr lang="zh-CN" altLang="en-US" sz="2400" b="1" dirty="0">
                <a:solidFill>
                  <a:srgbClr val="127FB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环境压力源</a:t>
            </a:r>
          </a:p>
          <a:p>
            <a:pPr lvl="0" indent="630555">
              <a:lnSpc>
                <a:spcPct val="150000"/>
              </a:lnSpc>
            </a:pPr>
            <a:r>
              <a:rPr kumimoji="0" lang="en-US" altLang="zh-CN" sz="24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外部环境中突然发生或变化的事情，又称“自然逆境”，不以人的意志为转移。</a:t>
            </a: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lvl="0" indent="630555">
              <a:lnSpc>
                <a:spcPct val="150000"/>
              </a:lnSpc>
            </a:pPr>
            <a:r>
              <a:rPr lang="zh-CN" altLang="en-US" sz="2400" b="1" dirty="0">
                <a:solidFill>
                  <a:srgbClr val="127FB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（二）个人压力源</a:t>
            </a:r>
          </a:p>
          <a:p>
            <a:pPr lvl="0" indent="630555">
              <a:lnSpc>
                <a:spcPct val="150000"/>
              </a:lnSpc>
            </a:pPr>
            <a:r>
              <a:rPr kumimoji="0" lang="en-US" altLang="zh-CN" sz="24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个体所遇到的特殊压力事件，包括重大生活事件、日常生活压力源、慢性压力源。</a:t>
            </a: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lvl="0" indent="630555">
              <a:lnSpc>
                <a:spcPct val="150000"/>
              </a:lnSpc>
            </a:pP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783445" y="4130040"/>
            <a:ext cx="2190750" cy="1998980"/>
          </a:xfrm>
          <a:prstGeom prst="rect">
            <a:avLst/>
          </a:prstGeom>
        </p:spPr>
      </p:pic>
    </p:spTree>
  </p:cSld>
  <p:clrMapOvr>
    <a:masterClrMapping/>
  </p:clrMapOvr>
  <p:transition>
    <p:random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03362" y="2264102"/>
            <a:ext cx="2560542" cy="2135369"/>
          </a:xfrm>
          <a:prstGeom prst="rect">
            <a:avLst/>
          </a:prstGeom>
        </p:spPr>
      </p:pic>
      <p:sp>
        <p:nvSpPr>
          <p:cNvPr id="5" name="内容占位符 2"/>
          <p:cNvSpPr txBox="1">
            <a:spLocks noGrp="1"/>
          </p:cNvSpPr>
          <p:nvPr>
            <p:ph type="body" idx="4294967295"/>
          </p:nvPr>
        </p:nvSpPr>
        <p:spPr bwMode="auto">
          <a:xfrm>
            <a:off x="3496804" y="3215041"/>
            <a:ext cx="8122977" cy="738231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92150" indent="-34798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87425" indent="-294005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281430" indent="-2921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598930" indent="-31623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056130" indent="-31623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513330" indent="-31623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2970530" indent="-31623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427730" indent="-31623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None/>
            </a:pPr>
            <a:r>
              <a:rPr lang="zh-CN" altLang="zh-CN" sz="2400" b="1" dirty="0">
                <a:solidFill>
                  <a:srgbClr val="127FB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你能联系自己的实际生活，谈谈存在你身边的不同压力吗？</a:t>
            </a:r>
            <a:endParaRPr lang="zh-CN" altLang="en-US" sz="2400" b="1" kern="0" dirty="0">
              <a:solidFill>
                <a:srgbClr val="127FB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TextBox 1"/>
          <p:cNvSpPr txBox="1"/>
          <p:nvPr/>
        </p:nvSpPr>
        <p:spPr>
          <a:xfrm>
            <a:off x="360000" y="720000"/>
            <a:ext cx="11489100" cy="494420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no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>
                <a:solidFill>
                  <a:srgbClr val="127FB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三、压力的反应</a:t>
            </a:r>
            <a:endParaRPr lang="en-US" altLang="zh-CN" sz="2800" b="1" dirty="0">
              <a:solidFill>
                <a:srgbClr val="127FB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800" b="1" dirty="0">
                <a:solidFill>
                  <a:srgbClr val="127FB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（一）压力反应的阶段</a:t>
            </a:r>
            <a:endParaRPr lang="en-US" altLang="zh-CN" sz="2800" b="1" dirty="0">
              <a:solidFill>
                <a:srgbClr val="127FB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630555">
              <a:lnSpc>
                <a:spcPct val="150000"/>
              </a:lnSpc>
            </a:pPr>
            <a:r>
              <a: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1. 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警觉阶段</a:t>
            </a:r>
            <a:endParaRPr lang="en-US" altLang="zh-CN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630555">
              <a:lnSpc>
                <a:spcPct val="150000"/>
              </a:lnSpc>
              <a:buClr>
                <a:srgbClr val="127FB8"/>
              </a:buClr>
            </a:pPr>
            <a:r>
              <a: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2. 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抵抗阶段</a:t>
            </a:r>
            <a:endParaRPr lang="en-US" altLang="zh-CN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630555">
              <a:lnSpc>
                <a:spcPct val="150000"/>
              </a:lnSpc>
              <a:buClr>
                <a:srgbClr val="127FB8"/>
              </a:buClr>
            </a:pPr>
            <a:r>
              <a: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3. 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衰竭阶段</a:t>
            </a:r>
          </a:p>
        </p:txBody>
      </p:sp>
      <p:sp>
        <p:nvSpPr>
          <p:cNvPr id="3" name="圆角矩形标注 10243"/>
          <p:cNvSpPr/>
          <p:nvPr/>
        </p:nvSpPr>
        <p:spPr>
          <a:xfrm>
            <a:off x="3398546" y="2672034"/>
            <a:ext cx="2441537" cy="545466"/>
          </a:xfrm>
          <a:prstGeom prst="wedgeRoundRectCallout">
            <a:avLst>
              <a:gd name="adj1" fmla="val -72773"/>
              <a:gd name="adj2" fmla="val -35477"/>
              <a:gd name="adj3" fmla="val 16667"/>
            </a:avLst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/>
          <a:p>
            <a:pPr eaLnBrk="1" hangingPunct="1">
              <a:defRPr/>
            </a:pPr>
            <a:r>
              <a:rPr lang="zh-CN" altLang="en-US" sz="2400" b="1" noProof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一般适应症候群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8336" y="4327635"/>
            <a:ext cx="8662624" cy="1037440"/>
          </a:xfrm>
          <a:prstGeom prst="rect">
            <a:avLst/>
          </a:prstGeom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TextBox 1"/>
          <p:cNvSpPr txBox="1"/>
          <p:nvPr/>
        </p:nvSpPr>
        <p:spPr>
          <a:xfrm>
            <a:off x="360000" y="720000"/>
            <a:ext cx="11527200" cy="1657618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noAutofit/>
          </a:bodyPr>
          <a:lstStyle/>
          <a:p>
            <a:pPr marR="0" lvl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127FB8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三、压力的反应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127FB8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R="0" lvl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127FB8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（二）压力反应的表现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127FB8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2386608" y="2377618"/>
            <a:ext cx="6885384" cy="880424"/>
            <a:chOff x="0" y="7792"/>
            <a:chExt cx="6885384" cy="880424"/>
          </a:xfrm>
        </p:grpSpPr>
        <p:sp>
          <p:nvSpPr>
            <p:cNvPr id="6" name="矩形: 圆角 5"/>
            <p:cNvSpPr/>
            <p:nvPr/>
          </p:nvSpPr>
          <p:spPr>
            <a:xfrm>
              <a:off x="0" y="7792"/>
              <a:ext cx="6885384" cy="880424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" name="矩形: 圆角 4"/>
            <p:cNvSpPr txBox="1"/>
            <p:nvPr/>
          </p:nvSpPr>
          <p:spPr>
            <a:xfrm>
              <a:off x="0" y="50771"/>
              <a:ext cx="6799426" cy="79446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33350" tIns="133350" rIns="133350" bIns="133350" numCol="1" spcCol="1270" anchor="ctr" anchorCtr="0">
              <a:noAutofit/>
            </a:bodyPr>
            <a:lstStyle/>
            <a:p>
              <a:pPr marL="0" lvl="0" indent="0" algn="ctr" defTabSz="1555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altLang="zh-CN" sz="2400" b="1" kern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1.</a:t>
              </a:r>
              <a:r>
                <a:rPr lang="zh-CN" altLang="en-US" sz="2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生理</a:t>
              </a:r>
              <a:r>
                <a:rPr lang="zh-CN" altLang="en-US" sz="2400" b="1" kern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反应</a:t>
              </a: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2386608" y="3543509"/>
            <a:ext cx="6885384" cy="880424"/>
            <a:chOff x="0" y="1793842"/>
            <a:chExt cx="6885384" cy="880424"/>
          </a:xfrm>
        </p:grpSpPr>
        <p:sp>
          <p:nvSpPr>
            <p:cNvPr id="12" name="矩形: 圆角 11"/>
            <p:cNvSpPr/>
            <p:nvPr/>
          </p:nvSpPr>
          <p:spPr>
            <a:xfrm>
              <a:off x="0" y="1793842"/>
              <a:ext cx="6885384" cy="880424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-8269636"/>
                <a:satOff val="13411"/>
                <a:lumOff val="98"/>
                <a:alphaOff val="0"/>
              </a:schemeClr>
            </a:fillRef>
            <a:effectRef idx="0">
              <a:schemeClr val="accent3">
                <a:hueOff val="-8269636"/>
                <a:satOff val="13411"/>
                <a:lumOff val="98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3" name="矩形: 圆角 4"/>
            <p:cNvSpPr txBox="1"/>
            <p:nvPr/>
          </p:nvSpPr>
          <p:spPr>
            <a:xfrm>
              <a:off x="42979" y="1836821"/>
              <a:ext cx="6799426" cy="79446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33350" tIns="133350" rIns="133350" bIns="133350" numCol="1" spcCol="1270" anchor="ctr" anchorCtr="0">
              <a:noAutofit/>
            </a:bodyPr>
            <a:lstStyle/>
            <a:p>
              <a:pPr marL="0" lvl="0" indent="0" algn="ctr" defTabSz="1555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altLang="zh-CN" sz="2400" b="1" kern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r>
                <a:rPr lang="en-US" altLang="zh-CN" sz="2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.</a:t>
              </a:r>
              <a:r>
                <a:rPr lang="zh-CN" altLang="en-US" sz="2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心理</a:t>
              </a:r>
              <a:r>
                <a:rPr lang="zh-CN" altLang="en-US" sz="2400" b="1" kern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反应</a:t>
              </a: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2386608" y="4703153"/>
            <a:ext cx="6885384" cy="880424"/>
            <a:chOff x="0" y="3253867"/>
            <a:chExt cx="6885384" cy="880424"/>
          </a:xfrm>
        </p:grpSpPr>
        <p:sp>
          <p:nvSpPr>
            <p:cNvPr id="15" name="矩形: 圆角 14"/>
            <p:cNvSpPr/>
            <p:nvPr/>
          </p:nvSpPr>
          <p:spPr>
            <a:xfrm>
              <a:off x="0" y="3253867"/>
              <a:ext cx="6885384" cy="880424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-16539272"/>
                <a:satOff val="26822"/>
                <a:lumOff val="197"/>
                <a:alphaOff val="0"/>
              </a:schemeClr>
            </a:fillRef>
            <a:effectRef idx="0">
              <a:schemeClr val="accent3">
                <a:hueOff val="-16539272"/>
                <a:satOff val="26822"/>
                <a:lumOff val="197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6" name="矩形: 圆角 4"/>
            <p:cNvSpPr txBox="1"/>
            <p:nvPr/>
          </p:nvSpPr>
          <p:spPr>
            <a:xfrm>
              <a:off x="42979" y="3296846"/>
              <a:ext cx="6799426" cy="79446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33350" tIns="133350" rIns="133350" bIns="133350" numCol="1" spcCol="1270" anchor="ctr" anchorCtr="0">
              <a:noAutofit/>
            </a:bodyPr>
            <a:lstStyle/>
            <a:p>
              <a:pPr marL="0" lvl="0" indent="0" algn="ctr" defTabSz="1555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altLang="zh-CN" sz="2400" b="1" kern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3.</a:t>
              </a:r>
              <a:r>
                <a:rPr lang="zh-CN" altLang="en-US" sz="2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行为反应</a:t>
              </a:r>
              <a:endParaRPr lang="zh-CN" altLang="en-US" sz="2400" b="1" kern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>
    <p:random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69189" y="2108827"/>
            <a:ext cx="2560542" cy="1902117"/>
          </a:xfrm>
          <a:prstGeom prst="rect">
            <a:avLst/>
          </a:prstGeom>
        </p:spPr>
      </p:pic>
      <p:sp>
        <p:nvSpPr>
          <p:cNvPr id="5" name="内容占位符 2"/>
          <p:cNvSpPr txBox="1">
            <a:spLocks noGrp="1"/>
          </p:cNvSpPr>
          <p:nvPr>
            <p:ph type="body" idx="4294967295"/>
          </p:nvPr>
        </p:nvSpPr>
        <p:spPr bwMode="auto">
          <a:xfrm>
            <a:off x="4195543" y="2835479"/>
            <a:ext cx="6341029" cy="593522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92150" indent="-34798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87425" indent="-294005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281430" indent="-2921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598930" indent="-31623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056130" indent="-31623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513330" indent="-31623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2970530" indent="-31623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427730" indent="-31623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None/>
            </a:pPr>
            <a:r>
              <a:rPr lang="zh-CN" altLang="en-US" sz="2400" b="1" dirty="0">
                <a:solidFill>
                  <a:srgbClr val="127FB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说说你在压力情境中有什么样的反应？</a:t>
            </a:r>
            <a:endParaRPr lang="zh-CN" altLang="en-US" sz="2400" b="1" kern="0" dirty="0">
              <a:solidFill>
                <a:srgbClr val="127FB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矩形 15"/>
          <p:cNvSpPr/>
          <p:nvPr/>
        </p:nvSpPr>
        <p:spPr>
          <a:xfrm>
            <a:off x="0" y="3078153"/>
            <a:ext cx="12191999" cy="70675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127FB8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第二节  大学生挫折的产生原因及其表现</a:t>
            </a:r>
          </a:p>
        </p:txBody>
      </p:sp>
    </p:spTree>
  </p:cSld>
  <p:clrMapOvr>
    <a:masterClrMapping/>
  </p:clrMapOvr>
  <p:transition>
    <p:random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5646" y="1901529"/>
            <a:ext cx="3985584" cy="3977992"/>
          </a:xfrm>
          <a:prstGeom prst="rect">
            <a:avLst/>
          </a:prstGeom>
        </p:spPr>
      </p:pic>
      <p:sp>
        <p:nvSpPr>
          <p:cNvPr id="3" name="矩形: 圆角 2"/>
          <p:cNvSpPr/>
          <p:nvPr/>
        </p:nvSpPr>
        <p:spPr>
          <a:xfrm>
            <a:off x="5028079" y="2988929"/>
            <a:ext cx="2374085" cy="100667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360000" y="720000"/>
            <a:ext cx="11476400" cy="12273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zh-CN" altLang="en-US" sz="2800" b="1" dirty="0">
                <a:solidFill>
                  <a:srgbClr val="127FB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一、什么是挫折</a:t>
            </a:r>
            <a:endParaRPr lang="en-US" altLang="zh-CN" sz="2800" b="1" dirty="0">
              <a:solidFill>
                <a:srgbClr val="127FB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630555">
              <a:lnSpc>
                <a:spcPct val="150000"/>
              </a:lnSpc>
            </a:pPr>
            <a:r>
              <a:rPr lang="zh-CN" altLang="en-US" sz="2400" b="1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挫折：</a:t>
            </a:r>
            <a:r>
              <a:rPr lang="zh-CN" altLang="zh-CN" sz="24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个体有目的的行为受到阻碍而产生的必然的情绪反应。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068445"/>
            <a:ext cx="3640455" cy="2718435"/>
          </a:xfrm>
          <a:prstGeom prst="rect">
            <a:avLst/>
          </a:prstGeom>
        </p:spPr>
      </p:pic>
      <p:sp>
        <p:nvSpPr>
          <p:cNvPr id="7" name="矩形: 圆角 4"/>
          <p:cNvSpPr txBox="1"/>
          <p:nvPr>
            <p:custDataLst>
              <p:tags r:id="rId1"/>
            </p:custDataLst>
          </p:nvPr>
        </p:nvSpPr>
        <p:spPr>
          <a:xfrm>
            <a:off x="2386608" y="2420597"/>
            <a:ext cx="6799426" cy="794466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33350" tIns="133350" rIns="133350" bIns="133350" numCol="1" spcCol="1270" anchor="ctr" anchorCtr="0">
            <a:noAutofit/>
          </a:bodyPr>
          <a:lstStyle/>
          <a:p>
            <a:pPr marL="0" lvl="0" indent="0" algn="ctr" defTabSz="15557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altLang="zh-CN" sz="2400" b="1" kern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1.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生理</a:t>
            </a:r>
            <a:r>
              <a:rPr lang="zh-CN" altLang="en-US" sz="2400" b="1" kern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反应</a:t>
            </a:r>
          </a:p>
        </p:txBody>
      </p:sp>
      <p:grpSp>
        <p:nvGrpSpPr>
          <p:cNvPr id="5" name="组合 4"/>
          <p:cNvGrpSpPr/>
          <p:nvPr/>
        </p:nvGrpSpPr>
        <p:grpSpPr>
          <a:xfrm>
            <a:off x="2885440" y="2342515"/>
            <a:ext cx="6176645" cy="637540"/>
            <a:chOff x="0" y="7792"/>
            <a:chExt cx="6841774" cy="782253"/>
          </a:xfrm>
        </p:grpSpPr>
        <p:sp>
          <p:nvSpPr>
            <p:cNvPr id="6" name="矩形: 圆角 5"/>
            <p:cNvSpPr/>
            <p:nvPr>
              <p:custDataLst>
                <p:tags r:id="rId6"/>
              </p:custDataLst>
            </p:nvPr>
          </p:nvSpPr>
          <p:spPr>
            <a:xfrm>
              <a:off x="0" y="7792"/>
              <a:ext cx="6841774" cy="782253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8" name="矩形: 圆角 4"/>
            <p:cNvSpPr txBox="1"/>
            <p:nvPr>
              <p:custDataLst>
                <p:tags r:id="rId7"/>
              </p:custDataLst>
            </p:nvPr>
          </p:nvSpPr>
          <p:spPr>
            <a:xfrm>
              <a:off x="0" y="50644"/>
              <a:ext cx="6799572" cy="64746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33350" tIns="133350" rIns="133350" bIns="133350" numCol="1" spcCol="1270" anchor="ctr" anchorCtr="0">
              <a:noAutofit/>
            </a:bodyPr>
            <a:lstStyle/>
            <a:p>
              <a:pPr marL="0" lvl="0" indent="0" algn="ctr" defTabSz="1555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zh-CN" altLang="en-US" sz="2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挫折情境</a:t>
              </a:r>
              <a:endParaRPr lang="zh-CN" altLang="en-US" sz="2400" b="1" kern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2885440" y="3316605"/>
            <a:ext cx="6216015" cy="679450"/>
            <a:chOff x="0" y="1793842"/>
            <a:chExt cx="6885384" cy="880424"/>
          </a:xfrm>
        </p:grpSpPr>
        <p:sp>
          <p:nvSpPr>
            <p:cNvPr id="14" name="矩形: 圆角 11"/>
            <p:cNvSpPr/>
            <p:nvPr>
              <p:custDataLst>
                <p:tags r:id="rId4"/>
              </p:custDataLst>
            </p:nvPr>
          </p:nvSpPr>
          <p:spPr>
            <a:xfrm>
              <a:off x="0" y="1793842"/>
              <a:ext cx="6885384" cy="880424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-8269636"/>
                <a:satOff val="13411"/>
                <a:lumOff val="98"/>
                <a:alphaOff val="0"/>
              </a:schemeClr>
            </a:fillRef>
            <a:effectRef idx="0">
              <a:schemeClr val="accent3">
                <a:hueOff val="-8269636"/>
                <a:satOff val="13411"/>
                <a:lumOff val="98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5" name="矩形: 圆角 4"/>
            <p:cNvSpPr txBox="1"/>
            <p:nvPr>
              <p:custDataLst>
                <p:tags r:id="rId5"/>
              </p:custDataLst>
            </p:nvPr>
          </p:nvSpPr>
          <p:spPr>
            <a:xfrm>
              <a:off x="42906" y="1836629"/>
              <a:ext cx="6799572" cy="75700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33350" tIns="133350" rIns="133350" bIns="133350" numCol="1" spcCol="1270" anchor="ctr" anchorCtr="0">
              <a:noAutofit/>
            </a:bodyPr>
            <a:lstStyle/>
            <a:p>
              <a:pPr marL="0" lvl="0" indent="0" algn="ctr" defTabSz="1555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zh-CN" altLang="en-US" sz="2400" b="1" kern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挫折认知</a:t>
              </a: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2924175" y="4332967"/>
            <a:ext cx="6216015" cy="580028"/>
            <a:chOff x="0" y="3253452"/>
            <a:chExt cx="6885384" cy="880839"/>
          </a:xfrm>
        </p:grpSpPr>
        <p:sp>
          <p:nvSpPr>
            <p:cNvPr id="17" name="矩形: 圆角 14"/>
            <p:cNvSpPr/>
            <p:nvPr>
              <p:custDataLst>
                <p:tags r:id="rId2"/>
              </p:custDataLst>
            </p:nvPr>
          </p:nvSpPr>
          <p:spPr>
            <a:xfrm>
              <a:off x="0" y="3253867"/>
              <a:ext cx="6885384" cy="880424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-16539272"/>
                <a:satOff val="26822"/>
                <a:lumOff val="197"/>
                <a:alphaOff val="0"/>
              </a:schemeClr>
            </a:fillRef>
            <a:effectRef idx="0">
              <a:schemeClr val="accent3">
                <a:hueOff val="-16539272"/>
                <a:satOff val="26822"/>
                <a:lumOff val="197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8" name="矩形: 圆角 4"/>
            <p:cNvSpPr txBox="1"/>
            <p:nvPr>
              <p:custDataLst>
                <p:tags r:id="rId3"/>
              </p:custDataLst>
            </p:nvPr>
          </p:nvSpPr>
          <p:spPr>
            <a:xfrm>
              <a:off x="73" y="3253452"/>
              <a:ext cx="6799426" cy="79446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33350" tIns="133350" rIns="133350" bIns="133350" numCol="1" spcCol="1270" anchor="ctr" anchorCtr="0">
              <a:noAutofit/>
            </a:bodyPr>
            <a:lstStyle/>
            <a:p>
              <a:pPr marL="0" lvl="0" indent="0" algn="ctr" defTabSz="1555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zh-CN" altLang="en-US" sz="2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挫折反应</a:t>
              </a:r>
              <a:endParaRPr lang="zh-CN" altLang="en-US" sz="2400" b="1" kern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>
    <p:random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TextBox 1"/>
          <p:cNvSpPr txBox="1"/>
          <p:nvPr/>
        </p:nvSpPr>
        <p:spPr>
          <a:xfrm>
            <a:off x="360000" y="720000"/>
            <a:ext cx="11476400" cy="662554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127FB8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二、大学生挫折产生的原因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127FB8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" name="矩形: 圆角 2"/>
          <p:cNvSpPr/>
          <p:nvPr/>
        </p:nvSpPr>
        <p:spPr>
          <a:xfrm>
            <a:off x="5028079" y="2988929"/>
            <a:ext cx="2374085" cy="100667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1390096" y="1647605"/>
            <a:ext cx="1643602" cy="2348003"/>
            <a:chOff x="1" y="378"/>
            <a:chExt cx="1643602" cy="2348003"/>
          </a:xfrm>
        </p:grpSpPr>
        <p:sp>
          <p:nvSpPr>
            <p:cNvPr id="7" name="箭头: V 形 6"/>
            <p:cNvSpPr/>
            <p:nvPr/>
          </p:nvSpPr>
          <p:spPr>
            <a:xfrm rot="5400000">
              <a:off x="-352200" y="352579"/>
              <a:ext cx="2348003" cy="1643602"/>
            </a:xfrm>
            <a:prstGeom prst="chevron">
              <a:avLst/>
            </a:prstGeom>
          </p:spPr>
          <p:style>
            <a:lnRef idx="1">
              <a:schemeClr val="accent2">
                <a:hueOff val="0"/>
                <a:satOff val="0"/>
                <a:lumOff val="0"/>
                <a:alphaOff val="0"/>
              </a:schemeClr>
            </a:lnRef>
            <a:fillRef idx="2">
              <a:schemeClr val="accent2">
                <a:hueOff val="0"/>
                <a:satOff val="0"/>
                <a:lumOff val="0"/>
                <a:alphaOff val="0"/>
              </a:schemeClr>
            </a:fillRef>
            <a:effectRef idx="1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</p:sp>
        <p:sp>
          <p:nvSpPr>
            <p:cNvPr id="8" name="箭头: V 形 4"/>
            <p:cNvSpPr txBox="1"/>
            <p:nvPr/>
          </p:nvSpPr>
          <p:spPr>
            <a:xfrm>
              <a:off x="1" y="822179"/>
              <a:ext cx="1643602" cy="70440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19685" tIns="19685" rIns="19685" bIns="19685" numCol="1" spcCol="1270" anchor="ctr" anchorCtr="0">
              <a:noAutofit/>
            </a:bodyPr>
            <a:lstStyle/>
            <a:p>
              <a:pPr marL="0" lvl="0" indent="0" algn="ctr" defTabSz="1377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zh-CN" altLang="en-US" sz="3100" b="1" kern="1200" dirty="0"/>
                <a:t>客观原因</a:t>
              </a: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1289428" y="4036393"/>
            <a:ext cx="1643602" cy="2348003"/>
            <a:chOff x="1" y="2063278"/>
            <a:chExt cx="1643602" cy="2348003"/>
          </a:xfrm>
        </p:grpSpPr>
        <p:sp>
          <p:nvSpPr>
            <p:cNvPr id="11" name="箭头: V 形 10"/>
            <p:cNvSpPr/>
            <p:nvPr/>
          </p:nvSpPr>
          <p:spPr>
            <a:xfrm rot="5400000">
              <a:off x="-352200" y="2415479"/>
              <a:ext cx="2348003" cy="1643602"/>
            </a:xfrm>
            <a:prstGeom prst="chevron">
              <a:avLst/>
            </a:prstGeom>
          </p:spPr>
          <p:style>
            <a:lnRef idx="1">
              <a:schemeClr val="accent3">
                <a:hueOff val="0"/>
                <a:satOff val="0"/>
                <a:lumOff val="0"/>
                <a:alphaOff val="0"/>
              </a:schemeClr>
            </a:lnRef>
            <a:fillRef idx="2">
              <a:schemeClr val="accent3">
                <a:hueOff val="0"/>
                <a:satOff val="0"/>
                <a:lumOff val="0"/>
                <a:alphaOff val="0"/>
              </a:schemeClr>
            </a:fillRef>
            <a:effectRef idx="1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</p:sp>
        <p:sp>
          <p:nvSpPr>
            <p:cNvPr id="12" name="箭头: V 形 4"/>
            <p:cNvSpPr txBox="1"/>
            <p:nvPr/>
          </p:nvSpPr>
          <p:spPr>
            <a:xfrm>
              <a:off x="1" y="2885079"/>
              <a:ext cx="1643602" cy="70440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19685" tIns="19685" rIns="19685" bIns="19685" numCol="1" spcCol="1270" anchor="ctr" anchorCtr="0">
              <a:noAutofit/>
            </a:bodyPr>
            <a:lstStyle/>
            <a:p>
              <a:pPr marL="0" lvl="0" indent="0" algn="ctr" defTabSz="1377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zh-CN" altLang="en-US" sz="3100" b="1" kern="1200" dirty="0"/>
                <a:t>主观因素</a:t>
              </a: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3172117" y="1706305"/>
            <a:ext cx="6585997" cy="1526202"/>
            <a:chOff x="1643602" y="380"/>
            <a:chExt cx="6585997" cy="1526202"/>
          </a:xfrm>
        </p:grpSpPr>
        <p:sp>
          <p:nvSpPr>
            <p:cNvPr id="14" name="矩形: 圆顶角 13"/>
            <p:cNvSpPr/>
            <p:nvPr/>
          </p:nvSpPr>
          <p:spPr>
            <a:xfrm rot="5400000">
              <a:off x="4173500" y="-2529518"/>
              <a:ext cx="1526202" cy="6585997"/>
            </a:xfrm>
            <a:prstGeom prst="round2SameRect">
              <a:avLst/>
            </a:prstGeom>
          </p:spPr>
          <p:style>
            <a:lnRef idx="1">
              <a:schemeClr val="accent2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5" name="矩形: 圆顶角 4"/>
            <p:cNvSpPr txBox="1"/>
            <p:nvPr/>
          </p:nvSpPr>
          <p:spPr>
            <a:xfrm>
              <a:off x="1643603" y="74882"/>
              <a:ext cx="6511494" cy="137719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99136" tIns="17780" rIns="17780" bIns="17780" numCol="1" spcCol="1270" anchor="ctr" anchorCtr="0">
              <a:noAutofit/>
            </a:bodyPr>
            <a:lstStyle/>
            <a:p>
              <a:pPr marL="285750" lvl="1" indent="-285750" algn="l" defTabSz="12446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zh-CN" altLang="en-US" sz="2400" kern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自然环境因素：台风、洪水、事故等</a:t>
              </a:r>
            </a:p>
            <a:p>
              <a:pPr marL="285750" lvl="1" indent="-285750" algn="l" defTabSz="12446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zh-CN" altLang="en-US" sz="2400" kern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社会环境因素：家庭经济、人际交往、抚养方式等</a:t>
              </a: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3033698" y="4117712"/>
            <a:ext cx="6585997" cy="1526202"/>
            <a:chOff x="1643602" y="2063280"/>
            <a:chExt cx="6585997" cy="1526202"/>
          </a:xfrm>
        </p:grpSpPr>
        <p:sp>
          <p:nvSpPr>
            <p:cNvPr id="17" name="矩形: 圆顶角 16"/>
            <p:cNvSpPr/>
            <p:nvPr/>
          </p:nvSpPr>
          <p:spPr>
            <a:xfrm rot="5400000">
              <a:off x="4173500" y="-466618"/>
              <a:ext cx="1526202" cy="6585997"/>
            </a:xfrm>
            <a:prstGeom prst="round2SameRect">
              <a:avLst/>
            </a:prstGeom>
          </p:spPr>
          <p:style>
            <a:lnRef idx="1">
              <a:schemeClr val="accent3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8" name="矩形: 圆顶角 4"/>
            <p:cNvSpPr txBox="1"/>
            <p:nvPr/>
          </p:nvSpPr>
          <p:spPr>
            <a:xfrm>
              <a:off x="1643603" y="2137782"/>
              <a:ext cx="6511494" cy="137719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99136" tIns="17780" rIns="17780" bIns="17780" numCol="1" spcCol="1270" anchor="ctr" anchorCtr="0">
              <a:noAutofit/>
            </a:bodyPr>
            <a:lstStyle/>
            <a:p>
              <a:pPr marL="285750" lvl="1" indent="-285750" algn="l" defTabSz="12446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zh-CN" altLang="en-US" sz="2400" kern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个体</a:t>
              </a:r>
              <a:r>
                <a:rPr lang="zh-CN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条件</a:t>
              </a:r>
              <a:r>
                <a:rPr lang="zh-CN" altLang="en-US" sz="2400" kern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因素：相貌、健康等</a:t>
              </a:r>
            </a:p>
            <a:p>
              <a:pPr marL="285750" lvl="1" indent="-285750" algn="l" defTabSz="12446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zh-CN" altLang="en-US" sz="2400" kern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自我期望水平过高</a:t>
              </a:r>
              <a:endParaRPr lang="en-US" altLang="zh-CN" sz="2400" kern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marL="285750" lvl="1" indent="-285750" algn="l" defTabSz="12446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zh-CN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动机冲突：双趋冲突、双避冲突、趋避冲突、双重趋避冲突</a:t>
              </a:r>
              <a:endParaRPr lang="zh-CN" altLang="en-US" sz="2400" kern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9" name="十字形 18"/>
          <p:cNvSpPr/>
          <p:nvPr/>
        </p:nvSpPr>
        <p:spPr>
          <a:xfrm>
            <a:off x="4474047" y="2297332"/>
            <a:ext cx="2757261" cy="2348004"/>
          </a:xfrm>
          <a:prstGeom prst="plus">
            <a:avLst/>
          </a:prstGeom>
          <a:solidFill>
            <a:srgbClr val="FF99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4992107" y="2705613"/>
            <a:ext cx="1721143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客观原因和主观原因有时同时作用，产生叠加效应。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69189" y="2108827"/>
            <a:ext cx="2560542" cy="1902117"/>
          </a:xfrm>
          <a:prstGeom prst="rect">
            <a:avLst/>
          </a:prstGeom>
        </p:spPr>
      </p:pic>
      <p:sp>
        <p:nvSpPr>
          <p:cNvPr id="5" name="内容占位符 2"/>
          <p:cNvSpPr txBox="1">
            <a:spLocks noGrp="1"/>
          </p:cNvSpPr>
          <p:nvPr>
            <p:ph type="body" idx="4294967295"/>
          </p:nvPr>
        </p:nvSpPr>
        <p:spPr bwMode="auto">
          <a:xfrm>
            <a:off x="4195543" y="2835479"/>
            <a:ext cx="7087650" cy="593522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92150" indent="-34798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87425" indent="-294005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281430" indent="-2921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598930" indent="-31623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056130" indent="-31623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513330" indent="-31623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2970530" indent="-31623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427730" indent="-31623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None/>
            </a:pPr>
            <a:r>
              <a:rPr lang="zh-CN" altLang="en-US" sz="2400" b="1" dirty="0">
                <a:solidFill>
                  <a:srgbClr val="127FB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你能联系自己曾经的挫折，谈谈它产生的原因吗？</a:t>
            </a:r>
            <a:endParaRPr lang="zh-CN" altLang="en-US" sz="2400" b="1" kern="0" dirty="0">
              <a:solidFill>
                <a:srgbClr val="127FB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: 圆角 2"/>
          <p:cNvSpPr/>
          <p:nvPr/>
        </p:nvSpPr>
        <p:spPr>
          <a:xfrm>
            <a:off x="5028079" y="2988929"/>
            <a:ext cx="2374085" cy="100667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360000" y="720000"/>
            <a:ext cx="11590700" cy="30460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zh-CN" altLang="en-US" sz="2800" b="1" dirty="0">
                <a:solidFill>
                  <a:srgbClr val="127FB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三、大学生常见压力与挫折</a:t>
            </a:r>
            <a:r>
              <a:rPr lang="zh-CN" altLang="en-US" sz="2800" kern="100" dirty="0">
                <a:solidFill>
                  <a:srgbClr val="127FB8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</a:p>
          <a:p>
            <a:pPr lvl="0">
              <a:lnSpc>
                <a:spcPct val="150000"/>
              </a:lnSpc>
              <a:defRPr/>
            </a:pPr>
            <a:r>
              <a:rPr lang="zh-CN" altLang="en-US" sz="2800" kern="100" dirty="0">
                <a:solidFill>
                  <a:srgbClr val="127FB8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lang="en-US" altLang="zh-CN" sz="2800" kern="100" dirty="0">
                <a:solidFill>
                  <a:srgbClr val="127FB8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     </a:t>
            </a:r>
            <a:r>
              <a:rPr lang="zh-CN" altLang="en-US" sz="2400" b="1" kern="100" dirty="0">
                <a:solidFill>
                  <a:srgbClr val="127FB8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（一）学业压力</a:t>
            </a:r>
            <a:endParaRPr lang="en-US" altLang="zh-CN" sz="2800" kern="100" dirty="0">
              <a:solidFill>
                <a:srgbClr val="127FB8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lvl="0" indent="630555">
              <a:lnSpc>
                <a:spcPct val="150000"/>
              </a:lnSpc>
            </a:pPr>
            <a:r>
              <a:rPr lang="en-US" altLang="zh-CN" sz="2400" kern="1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1.</a:t>
            </a:r>
            <a:r>
              <a:rPr lang="zh-CN" altLang="en-US" sz="2400" kern="1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课程多、难度大、要求高，强调自学和独立思考能力，学习时间由自己掌握。</a:t>
            </a:r>
            <a:endParaRPr lang="en-US" altLang="zh-CN" sz="2400" kern="1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lvl="0" indent="630555">
              <a:lnSpc>
                <a:spcPct val="150000"/>
              </a:lnSpc>
            </a:pPr>
            <a:r>
              <a:rPr lang="en-US" altLang="zh-CN" sz="2400" kern="1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2.</a:t>
            </a:r>
            <a:r>
              <a:rPr lang="zh-CN" altLang="en-US" sz="2400" kern="1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任务重心发生转移</a:t>
            </a:r>
            <a:endParaRPr lang="en-US" altLang="zh-CN" sz="2400" kern="1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lvl="0" indent="630555">
              <a:lnSpc>
                <a:spcPct val="150000"/>
              </a:lnSpc>
            </a:pPr>
            <a:r>
              <a:rPr lang="en-US" altLang="zh-CN" sz="2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3.</a:t>
            </a:r>
            <a:r>
              <a:rPr lang="zh-CN" altLang="en-US" sz="2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考证热、考研热、考博热、出国热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595995" y="2893060"/>
            <a:ext cx="3014345" cy="3249930"/>
          </a:xfrm>
          <a:prstGeom prst="rect">
            <a:avLst/>
          </a:prstGeom>
        </p:spPr>
      </p:pic>
    </p:spTree>
  </p:cSld>
  <p:clrMapOvr>
    <a:masterClrMapping/>
  </p:clrMapOvr>
  <p:transition>
    <p:random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: 圆角 2"/>
          <p:cNvSpPr/>
          <p:nvPr/>
        </p:nvSpPr>
        <p:spPr>
          <a:xfrm>
            <a:off x="5028079" y="2988929"/>
            <a:ext cx="2374085" cy="100667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360000" y="720000"/>
            <a:ext cx="11539900" cy="2861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zh-CN" altLang="en-US" sz="2400" b="1" dirty="0">
                <a:solidFill>
                  <a:srgbClr val="127FB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（二）人际关系压力</a:t>
            </a:r>
            <a:endParaRPr lang="en-US" altLang="zh-CN" sz="2400" b="1" dirty="0">
              <a:solidFill>
                <a:srgbClr val="127FB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indent="630555">
              <a:lnSpc>
                <a:spcPct val="150000"/>
              </a:lnSpc>
              <a:defRPr/>
            </a:pPr>
            <a:r>
              <a:rPr lang="en-US" altLang="zh-CN" sz="2400" kern="1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1.</a:t>
            </a:r>
            <a:r>
              <a:rPr lang="zh-CN" altLang="en-US" sz="2400" kern="1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生活习惯、成长经历、性格、爱好等不同</a:t>
            </a:r>
            <a:endParaRPr lang="en-US" altLang="zh-CN" sz="2400" kern="1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lvl="0" indent="630555">
              <a:lnSpc>
                <a:spcPct val="150000"/>
              </a:lnSpc>
            </a:pPr>
            <a:r>
              <a:rPr lang="en-US" altLang="zh-CN" sz="2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</a:t>
            </a:r>
            <a:r>
              <a:rPr lang="zh-CN" altLang="en-US" sz="2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以自我为中心的思想意识较强烈</a:t>
            </a:r>
          </a:p>
          <a:p>
            <a:pPr lvl="0" indent="630555">
              <a:lnSpc>
                <a:spcPct val="150000"/>
              </a:lnSpc>
            </a:pPr>
            <a:r>
              <a:rPr lang="en-US" altLang="zh-CN" sz="2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3.</a:t>
            </a:r>
            <a:r>
              <a:rPr lang="zh-CN" altLang="en-US" sz="2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自我评价不恰当</a:t>
            </a:r>
          </a:p>
          <a:p>
            <a:pPr lvl="0">
              <a:lnSpc>
                <a:spcPct val="150000"/>
              </a:lnSpc>
            </a:pP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211185" y="2547620"/>
            <a:ext cx="3252470" cy="3584575"/>
          </a:xfrm>
          <a:prstGeom prst="rect">
            <a:avLst/>
          </a:prstGeom>
        </p:spPr>
      </p:pic>
    </p:spTree>
  </p:cSld>
  <p:clrMapOvr>
    <a:masterClrMapping/>
  </p:clrMapOvr>
  <p:transition>
    <p:random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: 圆角 2"/>
          <p:cNvSpPr/>
          <p:nvPr/>
        </p:nvSpPr>
        <p:spPr>
          <a:xfrm>
            <a:off x="5028079" y="2988929"/>
            <a:ext cx="2374085" cy="100667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360000" y="720000"/>
            <a:ext cx="11552600" cy="23069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rgbClr val="127FB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（三）经济压力</a:t>
            </a:r>
            <a:endParaRPr lang="en-US" altLang="zh-CN" sz="2800" kern="100" dirty="0">
              <a:solidFill>
                <a:srgbClr val="127FB8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lvl="0" indent="630555">
              <a:lnSpc>
                <a:spcPct val="150000"/>
              </a:lnSpc>
            </a:pPr>
            <a:r>
              <a:rPr lang="zh-CN" altLang="en-US" sz="2400" kern="1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在大学校园中，有一部分学生的父母为工薪阶层或出生农村贫困家庭，供子女读书的经济负担很重。这一部分学生可能要承担更多的心理压力，他们不得不节衣缩食，利用闲暇时间勤工俭学，但又常常担心自己被人瞧不起，从而产生压力和挫折。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063865" y="3465830"/>
            <a:ext cx="4079240" cy="2709545"/>
          </a:xfrm>
          <a:prstGeom prst="rect">
            <a:avLst/>
          </a:prstGeom>
        </p:spPr>
      </p:pic>
    </p:spTree>
  </p:cSld>
  <p:clrMapOvr>
    <a:masterClrMapping/>
  </p:clrMapOvr>
  <p:transition>
    <p:random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: 圆角 2"/>
          <p:cNvSpPr/>
          <p:nvPr/>
        </p:nvSpPr>
        <p:spPr>
          <a:xfrm>
            <a:off x="5028079" y="2988929"/>
            <a:ext cx="2374085" cy="100667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360000" y="720000"/>
            <a:ext cx="11562709" cy="33510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zh-CN" altLang="en-US" sz="2400" b="1" dirty="0">
                <a:solidFill>
                  <a:srgbClr val="127FB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（四）恋爱压力</a:t>
            </a:r>
            <a:endParaRPr lang="en-US" altLang="zh-CN" sz="2400" b="1" dirty="0">
              <a:solidFill>
                <a:srgbClr val="127FB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indent="630555">
              <a:lnSpc>
                <a:spcPct val="150000"/>
              </a:lnSpc>
            </a:pPr>
            <a:r>
              <a:rPr lang="en-US" altLang="zh-CN" sz="2400" kern="1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1.</a:t>
            </a:r>
            <a:r>
              <a:rPr lang="zh-CN" altLang="en-US" sz="2400" kern="1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生理的成熟，性意识的觉醒，大学生渴望与异性亲密接触，向往美好的爱情。</a:t>
            </a:r>
          </a:p>
          <a:p>
            <a:pPr lvl="0" indent="630555">
              <a:lnSpc>
                <a:spcPct val="150000"/>
              </a:lnSpc>
            </a:pPr>
            <a:r>
              <a:rPr lang="en-US" altLang="zh-CN" sz="2400" kern="1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2.</a:t>
            </a:r>
            <a:r>
              <a:rPr lang="zh-CN" altLang="en-US" sz="2400" kern="1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想恋爱，但又担心父母不同意，担心对方不接受自己等。</a:t>
            </a:r>
          </a:p>
          <a:p>
            <a:pPr lvl="0" indent="630555">
              <a:lnSpc>
                <a:spcPct val="150000"/>
              </a:lnSpc>
            </a:pPr>
            <a:r>
              <a:rPr lang="en-US" altLang="zh-CN" sz="2400" kern="1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3.</a:t>
            </a:r>
            <a:r>
              <a:rPr lang="zh-CN" altLang="en-US" sz="2400" kern="1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因失恋变得情绪低落、自卑感强烈，影响学习，甚至产生自杀、杀人等不良行为。</a:t>
            </a:r>
          </a:p>
          <a:p>
            <a:pPr lvl="0" indent="630555">
              <a:lnSpc>
                <a:spcPct val="150000"/>
              </a:lnSpc>
            </a:pPr>
            <a:r>
              <a:rPr lang="en-US" altLang="zh-CN" sz="2400" kern="1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4.</a:t>
            </a:r>
            <a:r>
              <a:rPr lang="zh-CN" altLang="en-US" sz="2400" kern="1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渴望恋爱，但又苦于找不到对象，进而产生自卑心理。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834182" y="4088920"/>
            <a:ext cx="3088527" cy="1941160"/>
          </a:xfrm>
          <a:prstGeom prst="rect">
            <a:avLst/>
          </a:prstGeom>
        </p:spPr>
      </p:pic>
    </p:spTree>
  </p:cSld>
  <p:clrMapOvr>
    <a:masterClrMapping/>
  </p:clrMapOvr>
  <p:transition>
    <p:random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: 圆角 2"/>
          <p:cNvSpPr/>
          <p:nvPr/>
        </p:nvSpPr>
        <p:spPr>
          <a:xfrm>
            <a:off x="5028079" y="2988929"/>
            <a:ext cx="2374085" cy="100667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360000" y="720000"/>
            <a:ext cx="11501800" cy="29533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zh-CN" altLang="en-US" sz="2400" b="1" dirty="0">
                <a:solidFill>
                  <a:srgbClr val="127FB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（五）就业压力</a:t>
            </a:r>
            <a:r>
              <a:rPr lang="zh-CN" altLang="en-US" sz="2800" dirty="0">
                <a:solidFill>
                  <a:srgbClr val="127FB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  <a:r>
              <a:rPr lang="zh-CN" altLang="en-US" sz="2800" kern="100" dirty="0">
                <a:solidFill>
                  <a:srgbClr val="127FB8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      </a:t>
            </a:r>
            <a:endParaRPr lang="en-US" altLang="zh-CN" sz="2800" kern="100" dirty="0">
              <a:solidFill>
                <a:srgbClr val="127FB8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lvl="0" indent="630555">
              <a:lnSpc>
                <a:spcPct val="150000"/>
              </a:lnSpc>
            </a:pPr>
            <a:r>
              <a:rPr lang="zh-CN" altLang="en-US" sz="2400" kern="1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随着连续多年的高校扩招，大学生就业形势日趋严峻，使得部分在校大学生产生“毕业之际就是失业之时”的压力和挫折。在择业过程中，当主观愿望与客观实际、理想与现实发生脱节时，不少大学生便惊慌失措，产生种种心理障碍，陷入长时间不良情绪的困扰而不能自拔，有的甚至走入极端，造成严重后果。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  <p:transition>
    <p:random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矩形 15"/>
          <p:cNvSpPr/>
          <p:nvPr/>
        </p:nvSpPr>
        <p:spPr>
          <a:xfrm>
            <a:off x="0" y="2991934"/>
            <a:ext cx="12192000" cy="70675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127FB8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第三节  大学生压力管理与挫折应对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srgbClr val="127FB8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  <p:transition>
    <p:random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TextBox 1"/>
          <p:cNvSpPr txBox="1"/>
          <p:nvPr/>
        </p:nvSpPr>
        <p:spPr>
          <a:xfrm>
            <a:off x="360000" y="720000"/>
            <a:ext cx="12192000" cy="662554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127FB8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一</a:t>
            </a:r>
            <a:r>
              <a:rPr lang="zh-CN" altLang="en-US" sz="2800" b="1" dirty="0">
                <a:solidFill>
                  <a:srgbClr val="127FB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、认知重构，正确归因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127FB8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835619" y="1660793"/>
            <a:ext cx="5530675" cy="4352862"/>
            <a:chOff x="2707551" y="1571625"/>
            <a:chExt cx="5863181" cy="4614558"/>
          </a:xfrm>
        </p:grpSpPr>
        <p:pic>
          <p:nvPicPr>
            <p:cNvPr id="5" name="Picture 2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707551" y="1574509"/>
              <a:ext cx="1914525" cy="1974850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6" name="矩形 5"/>
            <p:cNvSpPr/>
            <p:nvPr/>
          </p:nvSpPr>
          <p:spPr>
            <a:xfrm>
              <a:off x="4957349" y="2123051"/>
              <a:ext cx="1076325" cy="914400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  <a:norm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r>
                <a:rPr lang="zh-CN" altLang="en-US" sz="3600" b="1" dirty="0">
                  <a:ln w="9525" cap="sq" cmpd="sng">
                    <a:solidFill>
                      <a:srgbClr val="FF6600"/>
                    </a:solidFill>
                    <a:prstDash val="solid"/>
                    <a:headEnd type="none" w="med" len="med"/>
                    <a:tailEnd type="none" w="med" len="med"/>
                  </a:ln>
                  <a:solidFill>
                    <a:srgbClr val="C2A874">
                      <a:alpha val="100000"/>
                    </a:srgbClr>
                  </a:solidFill>
                  <a:effectLst>
                    <a:outerShdw dist="35921" dir="2699999" algn="ctr" rotWithShape="0">
                      <a:srgbClr val="C0C0C0"/>
                    </a:outerShdw>
                  </a:effectLst>
                  <a:latin typeface="黑体" panose="02010609060101010101" charset="-122"/>
                  <a:ea typeface="黑体" panose="02010609060101010101" charset="-122"/>
                </a:rPr>
                <a:t>∥</a:t>
              </a:r>
            </a:p>
          </p:txBody>
        </p:sp>
        <p:sp>
          <p:nvSpPr>
            <p:cNvPr id="7" name="Line 5"/>
            <p:cNvSpPr/>
            <p:nvPr/>
          </p:nvSpPr>
          <p:spPr>
            <a:xfrm>
              <a:off x="4733834" y="2514594"/>
              <a:ext cx="1512888" cy="1588"/>
            </a:xfrm>
            <a:prstGeom prst="line">
              <a:avLst/>
            </a:prstGeom>
            <a:ln w="9525" cap="flat" cmpd="sng">
              <a:solidFill>
                <a:sysClr val="windowText" lastClr="000000"/>
              </a:solidFill>
              <a:prstDash val="solid"/>
              <a:headEnd type="none" w="med" len="med"/>
              <a:tailEnd type="triangle" w="med" len="med"/>
            </a:ln>
          </p:spPr>
        </p:sp>
        <p:pic>
          <p:nvPicPr>
            <p:cNvPr id="8" name="Picture 4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556194" y="1571625"/>
              <a:ext cx="2014538" cy="1946275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9" name="Line 5"/>
            <p:cNvSpPr/>
            <p:nvPr/>
          </p:nvSpPr>
          <p:spPr>
            <a:xfrm>
              <a:off x="3516486" y="3687762"/>
              <a:ext cx="1143000" cy="1066800"/>
            </a:xfrm>
            <a:prstGeom prst="line">
              <a:avLst/>
            </a:prstGeom>
            <a:ln w="9525" cap="flat" cmpd="sng">
              <a:solidFill>
                <a:sysClr val="windowText" lastClr="000000"/>
              </a:solidFill>
              <a:prstDash val="solid"/>
              <a:headEnd type="none" w="med" len="med"/>
              <a:tailEnd type="triangle" w="med" len="med"/>
            </a:ln>
          </p:spPr>
        </p:sp>
        <p:pic>
          <p:nvPicPr>
            <p:cNvPr id="10" name="Picture 3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871291" y="4221162"/>
              <a:ext cx="2014393" cy="1965021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1" name="Line 6"/>
            <p:cNvSpPr/>
            <p:nvPr/>
          </p:nvSpPr>
          <p:spPr>
            <a:xfrm flipV="1">
              <a:off x="6814392" y="3644900"/>
              <a:ext cx="993775" cy="1152525"/>
            </a:xfrm>
            <a:prstGeom prst="line">
              <a:avLst/>
            </a:prstGeom>
            <a:ln w="9525" cap="flat" cmpd="sng">
              <a:solidFill>
                <a:sysClr val="windowText" lastClr="000000"/>
              </a:solidFill>
              <a:prstDash val="solid"/>
              <a:headEnd type="none" w="med" len="med"/>
              <a:tailEnd type="triangle" w="med" len="med"/>
            </a:ln>
          </p:spPr>
        </p:sp>
      </p:grpSp>
      <p:sp>
        <p:nvSpPr>
          <p:cNvPr id="12" name="文本框 11"/>
          <p:cNvSpPr txBox="1"/>
          <p:nvPr/>
        </p:nvSpPr>
        <p:spPr>
          <a:xfrm>
            <a:off x="7318665" y="2754073"/>
            <a:ext cx="4176713" cy="146367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zh-CN" b="1" dirty="0">
                <a:solidFill>
                  <a:srgbClr val="127FB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Activating events——</a:t>
            </a:r>
            <a:r>
              <a:rPr lang="zh-CN" altLang="en-US" b="1" dirty="0">
                <a:solidFill>
                  <a:srgbClr val="127FB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诱发性事件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zh-CN" altLang="en-US" b="1" dirty="0">
              <a:solidFill>
                <a:srgbClr val="127FB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zh-CN" b="1" dirty="0">
                <a:solidFill>
                  <a:srgbClr val="127FB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Beliefs—— </a:t>
            </a:r>
            <a:r>
              <a:rPr lang="zh-CN" altLang="en-US" b="1" dirty="0">
                <a:solidFill>
                  <a:srgbClr val="127FB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对这一事件的解释和评价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zh-CN" altLang="en-US" b="1" dirty="0">
              <a:solidFill>
                <a:srgbClr val="127FB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zh-CN" b="1" dirty="0">
                <a:solidFill>
                  <a:srgbClr val="127FB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Consequence——</a:t>
            </a:r>
            <a:r>
              <a:rPr lang="zh-CN" altLang="en-US" b="1" dirty="0">
                <a:solidFill>
                  <a:srgbClr val="127FB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情绪反应及后果</a:t>
            </a:r>
          </a:p>
        </p:txBody>
      </p:sp>
    </p:spTree>
  </p:cSld>
  <p:clrMapOvr>
    <a:masterClrMapping/>
  </p:clrMapOvr>
  <p:transition>
    <p:random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TextBox 1"/>
          <p:cNvSpPr txBox="1"/>
          <p:nvPr/>
        </p:nvSpPr>
        <p:spPr>
          <a:xfrm>
            <a:off x="360000" y="720000"/>
            <a:ext cx="11451000" cy="372999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no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2800" b="1" dirty="0">
                <a:solidFill>
                  <a:srgbClr val="127FB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二、正确认识，评价自我</a:t>
            </a:r>
            <a:endParaRPr lang="en-US" altLang="zh-CN" sz="2800" b="1" dirty="0">
              <a:solidFill>
                <a:srgbClr val="127FB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>
              <a:lnSpc>
                <a:spcPct val="150000"/>
              </a:lnSpc>
            </a:pPr>
            <a:r>
              <a:rPr lang="zh-CN" altLang="en-US" sz="2400" kern="1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避免常见误区：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 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1.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过度自卑或自负：极端评价会扭曲认知，承认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"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人无完人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"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 。</a:t>
            </a:r>
          </a:p>
          <a:p>
            <a:pPr marL="2247900" lvl="0" indent="-2247900">
              <a:lnSpc>
                <a:spcPct val="150000"/>
              </a:lnSpc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 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                        2.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与他人盲目比较：比较应基于成长性（如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"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我从对方身上</a:t>
            </a:r>
            <a:r>
              <a:rPr lang="zh-CN" altLang="en-US" sz="24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能学到什么？</a:t>
            </a:r>
            <a:r>
              <a:rPr lang="en-US" altLang="zh-CN" sz="24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"</a:t>
            </a:r>
            <a:r>
              <a:rPr lang="zh-CN" altLang="en-US" sz="24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），而非否定自我。</a:t>
            </a: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            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 </a:t>
            </a:r>
            <a:endParaRPr kumimoji="0" lang="zh-CN" alt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矩形: 圆角 2"/>
          <p:cNvSpPr/>
          <p:nvPr/>
        </p:nvSpPr>
        <p:spPr>
          <a:xfrm>
            <a:off x="5028079" y="2988929"/>
            <a:ext cx="2374085" cy="100667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  <p:transition>
    <p:random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TextBox 1"/>
          <p:cNvSpPr txBox="1"/>
          <p:nvPr/>
        </p:nvSpPr>
        <p:spPr>
          <a:xfrm>
            <a:off x="360000" y="720000"/>
            <a:ext cx="11552600" cy="193802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2800" b="1" dirty="0">
                <a:solidFill>
                  <a:srgbClr val="127FB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三、建立友谊，获得支持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127FB8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 </a:t>
            </a:r>
          </a:p>
          <a:p>
            <a:pPr lvl="0">
              <a:lnSpc>
                <a:spcPct val="150000"/>
              </a:lnSpc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     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1.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建立多元化关系：家人、朋友、老师、线上社群等各有作用。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  </a:t>
            </a:r>
          </a:p>
          <a:p>
            <a:pPr lvl="0">
              <a:lnSpc>
                <a:spcPct val="150000"/>
              </a:lnSpc>
            </a:pP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      2.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专业资源：当压力超出承受范围时，及时寻求心理咨询或热线服务。</a:t>
            </a:r>
          </a:p>
        </p:txBody>
      </p:sp>
      <p:sp>
        <p:nvSpPr>
          <p:cNvPr id="3" name="矩形: 圆角 2"/>
          <p:cNvSpPr/>
          <p:nvPr/>
        </p:nvSpPr>
        <p:spPr>
          <a:xfrm>
            <a:off x="5028079" y="2988929"/>
            <a:ext cx="2374085" cy="100667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  <p:transition>
    <p:random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: 圆角 2"/>
          <p:cNvSpPr/>
          <p:nvPr/>
        </p:nvSpPr>
        <p:spPr>
          <a:xfrm>
            <a:off x="5028079" y="2988929"/>
            <a:ext cx="2374085" cy="100667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360000" y="720000"/>
            <a:ext cx="11590699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2800" b="1" dirty="0">
                <a:solidFill>
                  <a:srgbClr val="127FB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四、学会放松，锻炼身体</a:t>
            </a:r>
            <a:endParaRPr lang="en-US" altLang="zh-CN" sz="2800" b="1" dirty="0">
              <a:solidFill>
                <a:srgbClr val="127FB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indent="630555">
              <a:lnSpc>
                <a:spcPct val="150000"/>
              </a:lnSpc>
            </a:pPr>
            <a:r>
              <a:rPr lang="en-US" altLang="zh-CN" sz="2400" kern="1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1.</a:t>
            </a:r>
            <a:r>
              <a:rPr lang="zh-CN" altLang="en-US" sz="2400" kern="1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从参加一些运动量小、较为缓和的运动项目开始，比如慢跑、打太极拳等，使心情平静下来，然后再逐渐过渡到大运动量的项目。</a:t>
            </a:r>
            <a:endParaRPr lang="en-US" altLang="zh-CN" sz="2400" kern="1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lvl="0" indent="630555">
              <a:lnSpc>
                <a:spcPct val="150000"/>
              </a:lnSpc>
            </a:pPr>
            <a:r>
              <a:rPr lang="en-US" altLang="zh-CN" sz="2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</a:t>
            </a:r>
            <a:r>
              <a:rPr lang="zh-CN" altLang="en-US" sz="2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变换运动环境。</a:t>
            </a:r>
            <a:endParaRPr lang="en-US" altLang="zh-CN" sz="24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indent="630555">
              <a:lnSpc>
                <a:spcPct val="150000"/>
              </a:lnSpc>
            </a:pPr>
            <a:r>
              <a:rPr lang="en-US" altLang="zh-CN" sz="2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3.</a:t>
            </a:r>
            <a:r>
              <a:rPr lang="zh-CN" altLang="en-US" sz="2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运动前调节心理有利于在运动中更好地释放压力。</a:t>
            </a:r>
            <a:endParaRPr lang="en-US" altLang="zh-CN" sz="24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indent="630555">
              <a:lnSpc>
                <a:spcPct val="150000"/>
              </a:lnSpc>
            </a:pPr>
            <a:r>
              <a:rPr lang="en-US" altLang="zh-CN" sz="2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4.</a:t>
            </a:r>
            <a:r>
              <a:rPr lang="zh-CN" altLang="en-US" sz="2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运动时必须想到呼吸，让它匀称，注意阳光、天空和风，使身体有新的感受，必须让思想腾飞。</a:t>
            </a:r>
            <a:endParaRPr lang="en-US" altLang="zh-CN" sz="24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indent="630555">
              <a:lnSpc>
                <a:spcPct val="150000"/>
              </a:lnSpc>
            </a:pPr>
            <a:r>
              <a:rPr lang="en-US" altLang="zh-CN" sz="2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5.</a:t>
            </a:r>
            <a:r>
              <a:rPr lang="zh-CN" altLang="en-US" sz="2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不要固定进行某一项体育锻炼，而应多项体育运动交替进行。</a:t>
            </a:r>
            <a:endParaRPr lang="en-US" altLang="zh-CN" sz="24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indent="630555">
              <a:lnSpc>
                <a:spcPct val="150000"/>
              </a:lnSpc>
            </a:pPr>
            <a:r>
              <a:rPr lang="en-US" altLang="zh-CN" sz="2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6.</a:t>
            </a:r>
            <a:r>
              <a:rPr lang="zh-CN" altLang="en-US" sz="2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运动后吃碱性食物。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  <p:transition>
    <p:random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574322" y="2700375"/>
            <a:ext cx="3432345" cy="3426249"/>
          </a:xfrm>
          <a:prstGeom prst="rect">
            <a:avLst/>
          </a:prstGeom>
        </p:spPr>
      </p:pic>
      <p:sp>
        <p:nvSpPr>
          <p:cNvPr id="3" name="矩形: 圆角 2"/>
          <p:cNvSpPr/>
          <p:nvPr/>
        </p:nvSpPr>
        <p:spPr>
          <a:xfrm>
            <a:off x="5028079" y="2988929"/>
            <a:ext cx="2374085" cy="100667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360000" y="720000"/>
            <a:ext cx="8729932" cy="35998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2800" b="1" dirty="0">
                <a:solidFill>
                  <a:srgbClr val="127FB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五、磨炼意志，克服困境</a:t>
            </a:r>
          </a:p>
          <a:p>
            <a:pPr lvl="0">
              <a:lnSpc>
                <a:spcPct val="150000"/>
              </a:lnSpc>
            </a:pPr>
            <a:r>
              <a:rPr lang="en-US" altLang="zh-CN" sz="2800" b="1" dirty="0">
                <a:solidFill>
                  <a:srgbClr val="A0279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</a:t>
            </a:r>
            <a:r>
              <a:rPr lang="en-US" altLang="zh-CN" sz="2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</a:t>
            </a:r>
            <a:r>
              <a:rPr lang="zh-CN" altLang="en-US" sz="2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自觉性</a:t>
            </a:r>
          </a:p>
          <a:p>
            <a:pPr lvl="0">
              <a:lnSpc>
                <a:spcPct val="150000"/>
              </a:lnSpc>
            </a:pPr>
            <a:r>
              <a:rPr lang="zh-CN" altLang="en-US" sz="2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2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2.</a:t>
            </a:r>
            <a:r>
              <a:rPr lang="zh-CN" altLang="en-US" sz="2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果断性</a:t>
            </a:r>
          </a:p>
          <a:p>
            <a:pPr lvl="0">
              <a:lnSpc>
                <a:spcPct val="150000"/>
              </a:lnSpc>
            </a:pPr>
            <a:r>
              <a:rPr lang="zh-CN" altLang="en-US" sz="2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2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3.</a:t>
            </a:r>
            <a:r>
              <a:rPr lang="zh-CN" altLang="en-US" sz="2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自制性</a:t>
            </a:r>
          </a:p>
          <a:p>
            <a:pPr lvl="0">
              <a:lnSpc>
                <a:spcPct val="150000"/>
              </a:lnSpc>
            </a:pPr>
            <a:r>
              <a:rPr lang="zh-CN" altLang="en-US" sz="2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2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4.</a:t>
            </a:r>
            <a:r>
              <a:rPr lang="zh-CN" altLang="en-US" sz="2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坚韧性</a:t>
            </a:r>
          </a:p>
          <a:p>
            <a:pPr lvl="0" indent="630555">
              <a:lnSpc>
                <a:spcPct val="150000"/>
              </a:lnSpc>
            </a:pPr>
            <a:endParaRPr lang="zh-CN" altLang="en-US" sz="2400" kern="1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>
    <p:random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: 圆角 2"/>
          <p:cNvSpPr/>
          <p:nvPr/>
        </p:nvSpPr>
        <p:spPr>
          <a:xfrm>
            <a:off x="5028079" y="2988929"/>
            <a:ext cx="2374085" cy="100667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360000" y="720000"/>
            <a:ext cx="8729932" cy="12273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2800" b="1" dirty="0">
                <a:solidFill>
                  <a:srgbClr val="127FB8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六、积极应对，战胜挫折</a:t>
            </a:r>
            <a:endParaRPr lang="zh-CN" altLang="en-US" sz="2800" dirty="0">
              <a:solidFill>
                <a:srgbClr val="127FB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indent="630555">
              <a:lnSpc>
                <a:spcPct val="150000"/>
              </a:lnSpc>
            </a:pPr>
            <a:endParaRPr lang="zh-CN" altLang="en-US" sz="2400" kern="1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6" name="表格 5"/>
          <p:cNvGraphicFramePr/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697064028"/>
              </p:ext>
            </p:extLst>
          </p:nvPr>
        </p:nvGraphicFramePr>
        <p:xfrm>
          <a:off x="2852796" y="3827780"/>
          <a:ext cx="6724650" cy="1884680"/>
        </p:xfrm>
        <a:graphic>
          <a:graphicData uri="http://schemas.openxmlformats.org/drawingml/2006/table">
            <a:tbl>
              <a:tblPr/>
              <a:tblGrid>
                <a:gridCol w="13449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449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4493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4493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4493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71170">
                <a:tc>
                  <a:txBody>
                    <a:bodyPr/>
                    <a:lstStyle/>
                    <a:p>
                      <a:pPr indent="0" algn="ctr" font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18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挫折事件</a:t>
                      </a:r>
                    </a:p>
                  </a:txBody>
                  <a:tcPr marL="68580" marR="68580" marT="0" marB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 font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18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反应方式</a:t>
                      </a:r>
                    </a:p>
                  </a:txBody>
                  <a:tcPr marL="68580" marR="68580" marT="0" marB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 font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18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积极影响</a:t>
                      </a:r>
                    </a:p>
                  </a:txBody>
                  <a:tcPr marL="68580" marR="68580" marT="0" marB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 font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18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消极影响</a:t>
                      </a:r>
                    </a:p>
                  </a:txBody>
                  <a:tcPr marL="68580" marR="68580" marT="0" marB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 font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18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替代方式</a:t>
                      </a:r>
                    </a:p>
                  </a:txBody>
                  <a:tcPr marL="68580" marR="68580" marT="0" marB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1170">
                <a:tc>
                  <a:txBody>
                    <a:bodyPr/>
                    <a:lstStyle/>
                    <a:p>
                      <a:pPr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100">
                          <a:solidFill>
                            <a:schemeClr val="tx1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 </a:t>
                      </a:r>
                    </a:p>
                  </a:txBody>
                  <a:tcPr marL="68580" marR="68580" marT="0" marB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100">
                          <a:solidFill>
                            <a:schemeClr val="tx1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 </a:t>
                      </a:r>
                    </a:p>
                  </a:txBody>
                  <a:tcPr marL="68580" marR="68580" marT="0" marB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100">
                          <a:solidFill>
                            <a:schemeClr val="tx1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 </a:t>
                      </a:r>
                    </a:p>
                  </a:txBody>
                  <a:tcPr marL="68580" marR="68580" marT="0" marB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100">
                          <a:solidFill>
                            <a:schemeClr val="tx1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 </a:t>
                      </a:r>
                    </a:p>
                  </a:txBody>
                  <a:tcPr marL="68580" marR="68580" marT="0" marB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100" dirty="0">
                          <a:solidFill>
                            <a:schemeClr val="tx1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 </a:t>
                      </a:r>
                    </a:p>
                  </a:txBody>
                  <a:tcPr marL="68580" marR="68580" marT="0" marB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1170">
                <a:tc>
                  <a:txBody>
                    <a:bodyPr/>
                    <a:lstStyle/>
                    <a:p>
                      <a:pPr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100">
                          <a:solidFill>
                            <a:schemeClr val="tx1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 </a:t>
                      </a:r>
                    </a:p>
                  </a:txBody>
                  <a:tcPr marL="68580" marR="68580" marT="0" marB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100">
                          <a:solidFill>
                            <a:schemeClr val="tx1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 </a:t>
                      </a:r>
                    </a:p>
                  </a:txBody>
                  <a:tcPr marL="68580" marR="68580" marT="0" marB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100">
                          <a:solidFill>
                            <a:schemeClr val="tx1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 </a:t>
                      </a:r>
                    </a:p>
                  </a:txBody>
                  <a:tcPr marL="68580" marR="68580" marT="0" marB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100">
                          <a:solidFill>
                            <a:schemeClr val="tx1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 </a:t>
                      </a:r>
                    </a:p>
                  </a:txBody>
                  <a:tcPr marL="68580" marR="68580" marT="0" marB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100">
                          <a:solidFill>
                            <a:schemeClr val="tx1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 </a:t>
                      </a:r>
                    </a:p>
                  </a:txBody>
                  <a:tcPr marL="68580" marR="68580" marT="0" marB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1170">
                <a:tc>
                  <a:txBody>
                    <a:bodyPr/>
                    <a:lstStyle/>
                    <a:p>
                      <a:pPr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100">
                          <a:solidFill>
                            <a:schemeClr val="tx1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 </a:t>
                      </a:r>
                    </a:p>
                  </a:txBody>
                  <a:tcPr marL="68580" marR="68580" marT="0" marB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100">
                          <a:solidFill>
                            <a:schemeClr val="tx1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 </a:t>
                      </a:r>
                    </a:p>
                  </a:txBody>
                  <a:tcPr marL="68580" marR="68580" marT="0" marB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100">
                          <a:solidFill>
                            <a:schemeClr val="tx1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 </a:t>
                      </a:r>
                    </a:p>
                  </a:txBody>
                  <a:tcPr marL="68580" marR="68580" marT="0" marB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100">
                          <a:solidFill>
                            <a:schemeClr val="tx1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 </a:t>
                      </a:r>
                    </a:p>
                  </a:txBody>
                  <a:tcPr marL="68580" marR="68580" marT="0" marB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sz="1100" dirty="0">
                        <a:solidFill>
                          <a:schemeClr val="tx1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68580" marR="68580" marT="0" marB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7" name="文本框 6"/>
          <p:cNvSpPr txBox="1"/>
          <p:nvPr/>
        </p:nvSpPr>
        <p:spPr>
          <a:xfrm>
            <a:off x="360000" y="1800000"/>
            <a:ext cx="11565300" cy="1753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     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在表中写出近一年来遇到的对自己影响最大的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3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次挫折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,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并标明当时的反应方式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,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然后按反应强度和持续时间的长短排序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,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客观分析这些反应方式在应对挫折时的积极和消极影响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,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探讨个人应对挫折的最佳方式。</a:t>
            </a:r>
          </a:p>
        </p:txBody>
      </p:sp>
    </p:spTree>
  </p:cSld>
  <p:clrMapOvr>
    <a:masterClrMapping/>
  </p:clrMapOvr>
  <p:transition>
    <p:random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360000" y="720000"/>
            <a:ext cx="11438300" cy="40614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2800" b="1" dirty="0">
                <a:solidFill>
                  <a:srgbClr val="127FB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七、有效沟通，减少压力</a:t>
            </a:r>
            <a:r>
              <a:rPr lang="zh-CN" altLang="en-US" sz="2800" dirty="0">
                <a:solidFill>
                  <a:srgbClr val="127FB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</a:t>
            </a:r>
            <a:endParaRPr lang="en-US" altLang="zh-CN" sz="2800" b="1" kern="100" dirty="0">
              <a:solidFill>
                <a:srgbClr val="127FB8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lvl="0" indent="630555">
              <a:lnSpc>
                <a:spcPct val="150000"/>
              </a:lnSpc>
            </a:pPr>
            <a:r>
              <a:rPr lang="en-US" sz="2400" kern="1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1.</a:t>
            </a:r>
            <a:r>
              <a:rPr lang="zh-CN" altLang="en-US" sz="2400" kern="1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表达准确直接，尽可能清楚地将你的想法用语言表达出来。</a:t>
            </a:r>
          </a:p>
          <a:p>
            <a:pPr lvl="0" indent="630555">
              <a:lnSpc>
                <a:spcPct val="150000"/>
              </a:lnSpc>
            </a:pPr>
            <a:r>
              <a:rPr lang="en-US" sz="2400" kern="1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2.</a:t>
            </a:r>
            <a:r>
              <a:rPr lang="zh-CN" altLang="en-US" sz="2400" kern="1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对事不对人，把沟通的焦点放在问题上，避免人身攻击。</a:t>
            </a:r>
          </a:p>
          <a:p>
            <a:pPr lvl="0" indent="630555">
              <a:lnSpc>
                <a:spcPct val="150000"/>
              </a:lnSpc>
            </a:pPr>
            <a:r>
              <a:rPr lang="en-US" sz="2400" kern="1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3.</a:t>
            </a:r>
            <a:r>
              <a:rPr lang="zh-CN" altLang="en-US" sz="2400" kern="1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不要让第三方帮你传话，最有效的沟通是面对面的交流。</a:t>
            </a:r>
          </a:p>
          <a:p>
            <a:pPr lvl="0" indent="630555">
              <a:lnSpc>
                <a:spcPct val="150000"/>
              </a:lnSpc>
            </a:pPr>
            <a:r>
              <a:rPr lang="en-US" sz="2400" kern="1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4.</a:t>
            </a:r>
            <a:r>
              <a:rPr lang="zh-CN" altLang="en-US" sz="2400" kern="1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遇到问题就解决问题，不要回避。</a:t>
            </a:r>
          </a:p>
          <a:p>
            <a:pPr lvl="0" indent="630555">
              <a:lnSpc>
                <a:spcPct val="150000"/>
              </a:lnSpc>
            </a:pPr>
            <a:r>
              <a:rPr lang="en-US" sz="2400" kern="1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5.</a:t>
            </a:r>
            <a:r>
              <a:rPr lang="zh-CN" altLang="en-US" sz="2400" kern="1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注意倾听对方的表达，避免误解对方的意思，并及时回应。</a:t>
            </a:r>
          </a:p>
          <a:p>
            <a:pPr lvl="0" indent="630555">
              <a:lnSpc>
                <a:spcPct val="150000"/>
              </a:lnSpc>
            </a:pPr>
            <a:r>
              <a:rPr lang="en-US" sz="2400" kern="1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6.</a:t>
            </a:r>
            <a:r>
              <a:rPr lang="zh-CN" altLang="en-US" sz="2400" kern="1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主动澄清误解。</a:t>
            </a:r>
          </a:p>
        </p:txBody>
      </p:sp>
    </p:spTree>
  </p:cSld>
  <p:clrMapOvr>
    <a:masterClrMapping/>
  </p:clrMapOvr>
  <p:transition>
    <p:random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5" name="TextBox 64"/>
          <p:cNvSpPr txBox="1"/>
          <p:nvPr/>
        </p:nvSpPr>
        <p:spPr>
          <a:xfrm>
            <a:off x="422693" y="1853182"/>
            <a:ext cx="11283351" cy="286131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630555">
              <a:lnSpc>
                <a:spcPct val="150000"/>
              </a:lnSpc>
            </a:pPr>
            <a:r>
              <a:rPr lang="en-US" altLang="zh-CN" sz="2400" b="1" dirty="0">
                <a:solidFill>
                  <a:srgbClr val="127FB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 </a:t>
            </a:r>
            <a:r>
              <a:rPr lang="zh-CN" altLang="en-US" sz="2400" b="1" dirty="0">
                <a:solidFill>
                  <a:srgbClr val="127FB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名词：压力、挫折</a:t>
            </a:r>
          </a:p>
          <a:p>
            <a:pPr indent="630555">
              <a:lnSpc>
                <a:spcPct val="150000"/>
              </a:lnSpc>
            </a:pPr>
            <a:r>
              <a:rPr lang="en-US" altLang="zh-CN" sz="2400" b="1" dirty="0">
                <a:solidFill>
                  <a:srgbClr val="5562A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 </a:t>
            </a:r>
            <a:r>
              <a:rPr lang="zh-CN" altLang="en-US" sz="2400" b="1" dirty="0">
                <a:solidFill>
                  <a:srgbClr val="5562A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一般适应症候群：当人体在面对重大持续性的压力时，会出现有连续性的三个阶段：警觉阶段、抵抗阶段和衰竭阶段。即塞里所称的—般适应症候群。</a:t>
            </a:r>
          </a:p>
          <a:p>
            <a:pPr indent="630555">
              <a:lnSpc>
                <a:spcPct val="150000"/>
              </a:lnSpc>
            </a:pPr>
            <a:r>
              <a:rPr lang="en-US" altLang="zh-CN" sz="2400" b="1" dirty="0">
                <a:solidFill>
                  <a:srgbClr val="127FB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3.</a:t>
            </a:r>
            <a:r>
              <a:rPr lang="zh-CN" altLang="en-US" sz="2400" b="1" dirty="0">
                <a:solidFill>
                  <a:srgbClr val="127FB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常见的压力反应主要体现在：生理反应、心理反应、行为反应。</a:t>
            </a:r>
          </a:p>
          <a:p>
            <a:pPr indent="630555">
              <a:lnSpc>
                <a:spcPct val="150000"/>
              </a:lnSpc>
            </a:pPr>
            <a:r>
              <a:rPr lang="en-US" altLang="zh-CN" sz="2400" b="1" dirty="0">
                <a:solidFill>
                  <a:srgbClr val="5562A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4.</a:t>
            </a:r>
            <a:r>
              <a:rPr lang="zh-CN" altLang="en-US" sz="2400" b="1" dirty="0">
                <a:solidFill>
                  <a:srgbClr val="5562A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影响挫折形成的主观因素有：个体条件因素、自我期望水平过高、动机冲突。</a:t>
            </a:r>
          </a:p>
        </p:txBody>
      </p:sp>
    </p:spTree>
  </p:cSld>
  <p:clrMapOvr>
    <a:masterClrMapping/>
  </p:clrMapOvr>
  <p:transition>
    <p:random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5" name="TextBox 64"/>
          <p:cNvSpPr txBox="1"/>
          <p:nvPr/>
        </p:nvSpPr>
        <p:spPr>
          <a:xfrm>
            <a:off x="439946" y="1853182"/>
            <a:ext cx="11248845" cy="2862322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630555">
              <a:lnSpc>
                <a:spcPct val="150000"/>
              </a:lnSpc>
            </a:pPr>
            <a:r>
              <a:rPr lang="en-US" altLang="zh-CN" sz="2400" b="1" dirty="0">
                <a:solidFill>
                  <a:srgbClr val="127FB8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5.</a:t>
            </a:r>
            <a:r>
              <a:rPr lang="zh-CN" altLang="en-US" sz="2400" b="1" dirty="0">
                <a:solidFill>
                  <a:srgbClr val="127FB8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大学生的压力和挫折主要体现在学业压力、人际关系</a:t>
            </a:r>
            <a:r>
              <a:rPr lang="zh-CN" altLang="en-US" sz="2400" b="1" dirty="0">
                <a:solidFill>
                  <a:srgbClr val="127FB8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压力</a:t>
            </a:r>
            <a:r>
              <a:rPr lang="zh-CN" altLang="en-US" sz="2400" b="1" dirty="0">
                <a:solidFill>
                  <a:srgbClr val="127FB8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、经济</a:t>
            </a:r>
            <a:r>
              <a:rPr lang="zh-CN" altLang="en-US" sz="2400" b="1" dirty="0">
                <a:solidFill>
                  <a:srgbClr val="127FB8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压力</a:t>
            </a:r>
            <a:r>
              <a:rPr lang="zh-CN" altLang="en-US" sz="2400" b="1" dirty="0">
                <a:solidFill>
                  <a:srgbClr val="127FB8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、恋爱</a:t>
            </a:r>
            <a:r>
              <a:rPr lang="zh-CN" altLang="en-US" sz="2400" b="1" dirty="0">
                <a:solidFill>
                  <a:srgbClr val="127FB8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压力</a:t>
            </a:r>
            <a:r>
              <a:rPr lang="zh-CN" altLang="en-US" sz="2400" b="1" dirty="0">
                <a:solidFill>
                  <a:srgbClr val="127FB8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和就业</a:t>
            </a:r>
            <a:r>
              <a:rPr lang="zh-CN" altLang="en-US" sz="2400" b="1" dirty="0">
                <a:solidFill>
                  <a:srgbClr val="127FB8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压力</a:t>
            </a:r>
            <a:r>
              <a:rPr lang="zh-CN" altLang="en-US" sz="2400" b="1" dirty="0">
                <a:solidFill>
                  <a:srgbClr val="127FB8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。</a:t>
            </a:r>
          </a:p>
          <a:p>
            <a:pPr indent="630555">
              <a:lnSpc>
                <a:spcPct val="150000"/>
              </a:lnSpc>
            </a:pPr>
            <a:r>
              <a:rPr lang="en-US" altLang="zh-CN" sz="2400" b="1" dirty="0">
                <a:solidFill>
                  <a:srgbClr val="5562A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6.大学生压力管理和挫折应对策略主要有</a:t>
            </a:r>
            <a:r>
              <a:rPr lang="zh-CN" altLang="en-US" sz="2400" b="1" dirty="0">
                <a:solidFill>
                  <a:srgbClr val="5562A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：认知重构，正确归因；正确认识，评价自我；建立友谊，获得支持；学会放松，锻炼身体；磨炼意志，克服困境；积极应对，战胜挫折；有效沟通，减少压力</a:t>
            </a:r>
          </a:p>
        </p:txBody>
      </p:sp>
    </p:spTree>
  </p:cSld>
  <p:clrMapOvr>
    <a:masterClrMapping/>
  </p:clrMapOvr>
  <p:transition>
    <p:random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random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YWQ5MjExNmE0MTAyMGNlZjQ4OWYzOWZmM2U4M2ExNGYifQ=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ABLE_ENDDRAG_ORIGIN_RECT" val="529*148"/>
  <p:tag name="TABLE_ENDDRAG_RECT" val="145*243*529*148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127FB8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9_Office 主题​​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">
      <a:majorFont>
        <a:latin typeface="等线 Light"/>
        <a:ea typeface="宋体"/>
        <a:cs typeface=""/>
      </a:majorFont>
      <a:minorFont>
        <a:latin typeface="等线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3C1DA"/>
        </a:accent5>
        <a:accent6>
          <a:srgbClr val="AC4744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0_Office 主题​​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">
      <a:majorFont>
        <a:latin typeface="等线 Light"/>
        <a:ea typeface="宋体"/>
        <a:cs typeface=""/>
      </a:majorFont>
      <a:minorFont>
        <a:latin typeface="等线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3C1DA"/>
        </a:accent5>
        <a:accent6>
          <a:srgbClr val="AC4744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1_Office 主题​​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">
      <a:majorFont>
        <a:latin typeface="等线 Light"/>
        <a:ea typeface="宋体"/>
        <a:cs typeface=""/>
      </a:majorFont>
      <a:minorFont>
        <a:latin typeface="等线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3C1DA"/>
        </a:accent5>
        <a:accent6>
          <a:srgbClr val="AC4744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12_Office 主题​​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">
      <a:majorFont>
        <a:latin typeface="等线 Light"/>
        <a:ea typeface="宋体"/>
        <a:cs typeface=""/>
      </a:majorFont>
      <a:minorFont>
        <a:latin typeface="等线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3C1DA"/>
        </a:accent5>
        <a:accent6>
          <a:srgbClr val="AC4744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3_Office 主题​​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">
      <a:majorFont>
        <a:latin typeface="等线 Light"/>
        <a:ea typeface="宋体"/>
        <a:cs typeface=""/>
      </a:majorFont>
      <a:minorFont>
        <a:latin typeface="等线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3C1DA"/>
        </a:accent5>
        <a:accent6>
          <a:srgbClr val="AC4744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14_Office 主题​​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">
      <a:majorFont>
        <a:latin typeface="等线 Light"/>
        <a:ea typeface="宋体"/>
        <a:cs typeface=""/>
      </a:majorFont>
      <a:minorFont>
        <a:latin typeface="等线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3C1DA"/>
        </a:accent5>
        <a:accent6>
          <a:srgbClr val="AC4744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Office">
  <a:themeElements>
    <a:clrScheme name="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FFFFFF"/>
      </a:accent3>
      <a:accent4>
        <a:srgbClr val="000000"/>
      </a:accent4>
      <a:accent5>
        <a:srgbClr val="B0BCDE"/>
      </a:accent5>
      <a:accent6>
        <a:srgbClr val="D4702B"/>
      </a:accent6>
      <a:hlink>
        <a:srgbClr val="0563C1"/>
      </a:hlink>
      <a:folHlink>
        <a:srgbClr val="954F72"/>
      </a:folHlink>
    </a:clrScheme>
    <a:fontScheme name="Cambria-Calibri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atMod val="350000"/>
                <a:shade val="99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1365</Words>
  <Application>Microsoft Office PowerPoint</Application>
  <PresentationFormat>宽屏</PresentationFormat>
  <Paragraphs>129</Paragraphs>
  <Slides>30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7</vt:i4>
      </vt:variant>
      <vt:variant>
        <vt:lpstr>幻灯片标题</vt:lpstr>
      </vt:variant>
      <vt:variant>
        <vt:i4>30</vt:i4>
      </vt:variant>
    </vt:vector>
  </HeadingPairs>
  <TitlesOfParts>
    <vt:vector size="47" baseType="lpstr">
      <vt:lpstr>等线</vt:lpstr>
      <vt:lpstr>等线 Light</vt:lpstr>
      <vt:lpstr>黑体</vt:lpstr>
      <vt:lpstr>楷体</vt:lpstr>
      <vt:lpstr>宋体</vt:lpstr>
      <vt:lpstr>微软雅黑</vt:lpstr>
      <vt:lpstr>Arial</vt:lpstr>
      <vt:lpstr>Calibri</vt:lpstr>
      <vt:lpstr>Times New Roman</vt:lpstr>
      <vt:lpstr>Wingdings</vt:lpstr>
      <vt:lpstr>Office 主题​​</vt:lpstr>
      <vt:lpstr>9_Office 主题​​</vt:lpstr>
      <vt:lpstr>10_Office 主题​​</vt:lpstr>
      <vt:lpstr>11_Office 主题​​</vt:lpstr>
      <vt:lpstr>12_Office 主题​​</vt:lpstr>
      <vt:lpstr>13_Office 主题​​</vt:lpstr>
      <vt:lpstr>14_Office 主题​​</vt:lpstr>
      <vt:lpstr>第九章 压力挫折与心理健康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9轮PPT模板</dc:title>
  <dc:creator>Chris</dc:creator>
  <cp:lastModifiedBy>盛鑫</cp:lastModifiedBy>
  <cp:revision>256</cp:revision>
  <dcterms:created xsi:type="dcterms:W3CDTF">2017-08-10T17:46:00Z</dcterms:created>
  <dcterms:modified xsi:type="dcterms:W3CDTF">2025-06-06T03:11:59Z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2052-12.1.0.20305</vt:lpwstr>
  </property>
  <property fmtid="{D5CDD505-2E9C-101B-9397-08002B2CF9AE}" pid="3" name="ICV">
    <vt:lpwstr>C0FCFFD8B2F4415B841FC2F5244A693D</vt:lpwstr>
  </property>
</Properties>
</file>