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 id="2147483676" r:id="rId3"/>
    <p:sldMasterId id="2147483688" r:id="rId4"/>
    <p:sldMasterId id="2147483700" r:id="rId5"/>
    <p:sldMasterId id="2147483712" r:id="rId6"/>
    <p:sldMasterId id="2147483724" r:id="rId7"/>
  </p:sldMasterIdLst>
  <p:notesMasterIdLst>
    <p:notesMasterId r:id="rId36"/>
  </p:notesMasterIdLst>
  <p:handoutMasterIdLst>
    <p:handoutMasterId r:id="rId37"/>
  </p:handoutMasterIdLst>
  <p:sldIdLst>
    <p:sldId id="311" r:id="rId8"/>
    <p:sldId id="295" r:id="rId9"/>
    <p:sldId id="307" r:id="rId10"/>
    <p:sldId id="271" r:id="rId11"/>
    <p:sldId id="312" r:id="rId12"/>
    <p:sldId id="265" r:id="rId13"/>
    <p:sldId id="404" r:id="rId14"/>
    <p:sldId id="374" r:id="rId15"/>
    <p:sldId id="382" r:id="rId16"/>
    <p:sldId id="383" r:id="rId17"/>
    <p:sldId id="368" r:id="rId18"/>
    <p:sldId id="308" r:id="rId19"/>
    <p:sldId id="377" r:id="rId20"/>
    <p:sldId id="381" r:id="rId21"/>
    <p:sldId id="397" r:id="rId22"/>
    <p:sldId id="398" r:id="rId23"/>
    <p:sldId id="387" r:id="rId24"/>
    <p:sldId id="369" r:id="rId25"/>
    <p:sldId id="401" r:id="rId26"/>
    <p:sldId id="379" r:id="rId27"/>
    <p:sldId id="380" r:id="rId28"/>
    <p:sldId id="396" r:id="rId29"/>
    <p:sldId id="384" r:id="rId30"/>
    <p:sldId id="402" r:id="rId31"/>
    <p:sldId id="305" r:id="rId32"/>
    <p:sldId id="395" r:id="rId33"/>
    <p:sldId id="403" r:id="rId34"/>
    <p:sldId id="293" r:id="rId35"/>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1572" userDrawn="1">
          <p15:clr>
            <a:srgbClr val="A4A3A4"/>
          </p15:clr>
        </p15:guide>
        <p15:guide id="3" pos="6063" userDrawn="1">
          <p15:clr>
            <a:srgbClr val="A4A3A4"/>
          </p15:clr>
        </p15:guide>
        <p15:guide id="4"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62AC"/>
    <a:srgbClr val="127FB8"/>
    <a:srgbClr val="FF9999"/>
    <a:srgbClr val="99CC00"/>
    <a:srgbClr val="FF99FF"/>
    <a:srgbClr val="FF66FF"/>
    <a:srgbClr val="1DB1E5"/>
    <a:srgbClr val="616CB2"/>
    <a:srgbClr val="838BC5"/>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90" autoAdjust="0"/>
    <p:restoredTop sz="96357" autoAdjust="0"/>
  </p:normalViewPr>
  <p:slideViewPr>
    <p:cSldViewPr snapToGrid="0" showGuides="1">
      <p:cViewPr>
        <p:scale>
          <a:sx n="75" d="100"/>
          <a:sy n="75" d="100"/>
        </p:scale>
        <p:origin x="3006" y="762"/>
      </p:cViewPr>
      <p:guideLst>
        <p:guide orient="horz" pos="2205"/>
        <p:guide pos="1572"/>
        <p:guide pos="6063"/>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AC7377C-D147-4742-B243-0F586D1BCEF6}" type="doc">
      <dgm:prSet loTypeId="urn:microsoft.com/office/officeart/2005/8/layout/orgChart1#1" loCatId="hierarchy" qsTypeId="urn:microsoft.com/office/officeart/2005/8/quickstyle/simple1#1" qsCatId="simple" csTypeId="urn:microsoft.com/office/officeart/2005/8/colors/accent3_2#1" csCatId="accent3" phldr="1"/>
      <dgm:spPr/>
      <dgm:t>
        <a:bodyPr/>
        <a:lstStyle/>
        <a:p>
          <a:endParaRPr lang="zh-CN" altLang="en-US"/>
        </a:p>
      </dgm:t>
    </dgm:pt>
    <dgm:pt modelId="{F403DFE8-107A-4668-8927-F5EA83C8D4D2}">
      <dgm:prSet custT="1">
        <dgm:style>
          <a:lnRef idx="1">
            <a:schemeClr val="accent6"/>
          </a:lnRef>
          <a:fillRef idx="2">
            <a:schemeClr val="accent6"/>
          </a:fillRef>
          <a:effectRef idx="1">
            <a:schemeClr val="accent6"/>
          </a:effectRef>
          <a:fontRef idx="minor">
            <a:schemeClr val="dk1"/>
          </a:fontRef>
        </dgm:style>
      </dgm:prSet>
      <dgm:spPr>
        <a:effectLst>
          <a:outerShdw blurRad="50800" dist="38100" dir="2700000" algn="tl" rotWithShape="0">
            <a:prstClr val="black">
              <a:alpha val="40000"/>
            </a:prstClr>
          </a:outerShdw>
        </a:effectLst>
      </dgm:spPr>
      <dgm:t>
        <a:bodyPr/>
        <a:lstStyle/>
        <a:p>
          <a:pPr>
            <a:lnSpc>
              <a:spcPct val="100000"/>
            </a:lnSpc>
          </a:pPr>
          <a:r>
            <a:rPr lang="zh-CN" altLang="en-US" sz="2800" b="1" i="0" baseline="0" dirty="0">
              <a:latin typeface="微软雅黑" panose="020B0503020204020204" pitchFamily="34" charset="-122"/>
              <a:ea typeface="微软雅黑" panose="020B0503020204020204" pitchFamily="34" charset="-122"/>
            </a:rPr>
            <a:t>大学生常见的饮食问题</a:t>
          </a:r>
          <a:endParaRPr lang="zh-CN" altLang="en-US" sz="2800" b="1" dirty="0">
            <a:latin typeface="微软雅黑" panose="020B0503020204020204" pitchFamily="34" charset="-122"/>
            <a:ea typeface="微软雅黑" panose="020B0503020204020204" pitchFamily="34" charset="-122"/>
          </a:endParaRPr>
        </a:p>
      </dgm:t>
    </dgm:pt>
    <dgm:pt modelId="{0723865C-9624-4409-AECF-847A3319ED75}" type="parTrans" cxnId="{797FF1E9-39AD-49BD-9114-73D031D2FCD4}">
      <dgm:prSet/>
      <dgm:spPr/>
      <dgm:t>
        <a:bodyPr/>
        <a:lstStyle/>
        <a:p>
          <a:endParaRPr lang="zh-CN" altLang="en-US" sz="2400" b="1">
            <a:latin typeface="微软雅黑" panose="020B0503020204020204" pitchFamily="34" charset="-122"/>
            <a:ea typeface="微软雅黑" panose="020B0503020204020204" pitchFamily="34" charset="-122"/>
          </a:endParaRPr>
        </a:p>
      </dgm:t>
    </dgm:pt>
    <dgm:pt modelId="{0BE38509-8A9F-423E-85BE-99C82313B1A4}" type="sibTrans" cxnId="{797FF1E9-39AD-49BD-9114-73D031D2FCD4}">
      <dgm:prSet custT="1"/>
      <dgm:spPr/>
      <dgm:t>
        <a:bodyPr/>
        <a:lstStyle/>
        <a:p>
          <a:endParaRPr lang="zh-CN" altLang="en-US" sz="2400" b="1">
            <a:latin typeface="微软雅黑" panose="020B0503020204020204" pitchFamily="34" charset="-122"/>
            <a:ea typeface="微软雅黑" panose="020B0503020204020204" pitchFamily="34" charset="-122"/>
          </a:endParaRPr>
        </a:p>
      </dgm:t>
    </dgm:pt>
    <dgm:pt modelId="{C6AE3DD9-7D1A-4DD2-844A-E9AD749B5B9B}">
      <dgm:prSet custT="1">
        <dgm:style>
          <a:lnRef idx="0">
            <a:schemeClr val="accent3"/>
          </a:lnRef>
          <a:fillRef idx="3">
            <a:schemeClr val="accent3"/>
          </a:fillRef>
          <a:effectRef idx="3">
            <a:schemeClr val="accent3"/>
          </a:effectRef>
          <a:fontRef idx="minor">
            <a:schemeClr val="lt1"/>
          </a:fontRef>
        </dgm:style>
      </dgm:prSet>
      <dgm:spPr>
        <a:solidFill>
          <a:schemeClr val="accent6">
            <a:lumMod val="60000"/>
            <a:lumOff val="40000"/>
          </a:schemeClr>
        </a:solidFill>
      </dgm:spPr>
      <dgm:t>
        <a:bodyPr/>
        <a:lstStyle/>
        <a:p>
          <a:pPr algn="ctr">
            <a:lnSpc>
              <a:spcPct val="100000"/>
            </a:lnSpc>
          </a:pPr>
          <a:r>
            <a:rPr lang="zh-CN" altLang="en-US" sz="2400" b="1" i="0" baseline="0" dirty="0">
              <a:solidFill>
                <a:schemeClr val="tx1"/>
              </a:solidFill>
              <a:latin typeface="微软雅黑" panose="020B0503020204020204" pitchFamily="34" charset="-122"/>
              <a:ea typeface="微软雅黑" panose="020B0503020204020204" pitchFamily="34" charset="-122"/>
            </a:rPr>
            <a:t>不健康的饮食习惯</a:t>
          </a:r>
          <a:endParaRPr lang="zh-CN" altLang="en-US" sz="2400" b="1" dirty="0">
            <a:solidFill>
              <a:schemeClr val="tx1"/>
            </a:solidFill>
            <a:latin typeface="微软雅黑" panose="020B0503020204020204" pitchFamily="34" charset="-122"/>
            <a:ea typeface="微软雅黑" panose="020B0503020204020204" pitchFamily="34" charset="-122"/>
          </a:endParaRPr>
        </a:p>
      </dgm:t>
    </dgm:pt>
    <dgm:pt modelId="{6F9992DC-8A64-4801-95B2-1B74E6FE051F}" type="parTrans" cxnId="{3974A00C-EEFD-49F2-9F61-1417221AA396}">
      <dgm:prSet/>
      <dgm:spPr/>
      <dgm:t>
        <a:bodyPr/>
        <a:lstStyle/>
        <a:p>
          <a:endParaRPr lang="zh-CN" altLang="en-US" sz="2400" b="1">
            <a:latin typeface="微软雅黑" panose="020B0503020204020204" pitchFamily="34" charset="-122"/>
            <a:ea typeface="微软雅黑" panose="020B0503020204020204" pitchFamily="34" charset="-122"/>
          </a:endParaRPr>
        </a:p>
      </dgm:t>
    </dgm:pt>
    <dgm:pt modelId="{A1D5BC3B-5F77-41F1-B4F0-E52A9BC6D595}" type="sibTrans" cxnId="{3974A00C-EEFD-49F2-9F61-1417221AA396}">
      <dgm:prSet/>
      <dgm:spPr/>
      <dgm:t>
        <a:bodyPr/>
        <a:lstStyle/>
        <a:p>
          <a:endParaRPr lang="zh-CN" altLang="en-US" sz="2400" b="1">
            <a:latin typeface="微软雅黑" panose="020B0503020204020204" pitchFamily="34" charset="-122"/>
            <a:ea typeface="微软雅黑" panose="020B0503020204020204" pitchFamily="34" charset="-122"/>
          </a:endParaRPr>
        </a:p>
      </dgm:t>
    </dgm:pt>
    <dgm:pt modelId="{2AE50BB2-782F-43A0-B56F-4D00ECD5EB79}">
      <dgm:prSet custT="1">
        <dgm:style>
          <a:lnRef idx="0">
            <a:schemeClr val="accent3"/>
          </a:lnRef>
          <a:fillRef idx="3">
            <a:schemeClr val="accent3"/>
          </a:fillRef>
          <a:effectRef idx="3">
            <a:schemeClr val="accent3"/>
          </a:effectRef>
          <a:fontRef idx="minor">
            <a:schemeClr val="lt1"/>
          </a:fontRef>
        </dgm:style>
      </dgm:prSet>
      <dgm:spPr>
        <a:solidFill>
          <a:schemeClr val="accent6">
            <a:lumMod val="60000"/>
            <a:lumOff val="40000"/>
          </a:schemeClr>
        </a:solidFill>
      </dgm:spPr>
      <dgm:t>
        <a:bodyPr/>
        <a:lstStyle/>
        <a:p>
          <a:pPr algn="ctr">
            <a:lnSpc>
              <a:spcPct val="100000"/>
            </a:lnSpc>
          </a:pPr>
          <a:r>
            <a:rPr lang="zh-CN" altLang="en-US" sz="2400" b="1" i="0" baseline="0" dirty="0">
              <a:solidFill>
                <a:schemeClr val="tx1"/>
              </a:solidFill>
              <a:latin typeface="微软雅黑" panose="020B0503020204020204" pitchFamily="34" charset="-122"/>
              <a:ea typeface="微软雅黑" panose="020B0503020204020204" pitchFamily="34" charset="-122"/>
            </a:rPr>
            <a:t>饮食营养结构失衡</a:t>
          </a:r>
          <a:endParaRPr lang="zh-CN" altLang="en-US" sz="2400" b="1" dirty="0">
            <a:solidFill>
              <a:schemeClr val="tx1"/>
            </a:solidFill>
            <a:latin typeface="微软雅黑" panose="020B0503020204020204" pitchFamily="34" charset="-122"/>
            <a:ea typeface="微软雅黑" panose="020B0503020204020204" pitchFamily="34" charset="-122"/>
          </a:endParaRPr>
        </a:p>
      </dgm:t>
    </dgm:pt>
    <dgm:pt modelId="{E1794294-E748-4699-815B-0E5A0323E88D}" type="parTrans" cxnId="{262A33B2-90B6-4ACE-9ADE-46403709BF54}">
      <dgm:prSet/>
      <dgm:spPr/>
      <dgm:t>
        <a:bodyPr/>
        <a:lstStyle/>
        <a:p>
          <a:endParaRPr lang="zh-CN" altLang="en-US" sz="2400" b="1">
            <a:latin typeface="微软雅黑" panose="020B0503020204020204" pitchFamily="34" charset="-122"/>
            <a:ea typeface="微软雅黑" panose="020B0503020204020204" pitchFamily="34" charset="-122"/>
          </a:endParaRPr>
        </a:p>
      </dgm:t>
    </dgm:pt>
    <dgm:pt modelId="{F011809F-A94E-436D-AF87-43C062FF86A1}" type="sibTrans" cxnId="{262A33B2-90B6-4ACE-9ADE-46403709BF54}">
      <dgm:prSet/>
      <dgm:spPr/>
      <dgm:t>
        <a:bodyPr/>
        <a:lstStyle/>
        <a:p>
          <a:endParaRPr lang="zh-CN" altLang="en-US" sz="2400" b="1">
            <a:latin typeface="微软雅黑" panose="020B0503020204020204" pitchFamily="34" charset="-122"/>
            <a:ea typeface="微软雅黑" panose="020B0503020204020204" pitchFamily="34" charset="-122"/>
          </a:endParaRPr>
        </a:p>
      </dgm:t>
    </dgm:pt>
    <dgm:pt modelId="{A679D390-199E-4D0F-AF23-6122F5DAB4EB}">
      <dgm:prSet custT="1">
        <dgm:style>
          <a:lnRef idx="0">
            <a:schemeClr val="accent3"/>
          </a:lnRef>
          <a:fillRef idx="3">
            <a:schemeClr val="accent3"/>
          </a:fillRef>
          <a:effectRef idx="3">
            <a:schemeClr val="accent3"/>
          </a:effectRef>
          <a:fontRef idx="minor">
            <a:schemeClr val="lt1"/>
          </a:fontRef>
        </dgm:style>
      </dgm:prSet>
      <dgm:spPr>
        <a:solidFill>
          <a:schemeClr val="accent6">
            <a:lumMod val="60000"/>
            <a:lumOff val="40000"/>
          </a:schemeClr>
        </a:solidFill>
      </dgm:spPr>
      <dgm:t>
        <a:bodyPr/>
        <a:lstStyle/>
        <a:p>
          <a:pPr algn="ctr">
            <a:lnSpc>
              <a:spcPct val="100000"/>
            </a:lnSpc>
          </a:pPr>
          <a:r>
            <a:rPr lang="zh-CN" altLang="en-US" sz="2400" b="1" dirty="0">
              <a:solidFill>
                <a:schemeClr val="tx1"/>
              </a:solidFill>
              <a:latin typeface="微软雅黑" panose="020B0503020204020204" pitchFamily="34" charset="-122"/>
              <a:ea typeface="微软雅黑" panose="020B0503020204020204" pitchFamily="34" charset="-122"/>
            </a:rPr>
            <a:t>不健康的饮食选择</a:t>
          </a:r>
        </a:p>
      </dgm:t>
    </dgm:pt>
    <dgm:pt modelId="{0F51D2AD-5B1E-4960-874B-DA985ACDC6E0}" type="parTrans" cxnId="{BD8B8A90-DE91-4746-9BC7-7F9723A4FBE7}">
      <dgm:prSet/>
      <dgm:spPr/>
      <dgm:t>
        <a:bodyPr/>
        <a:lstStyle/>
        <a:p>
          <a:endParaRPr lang="zh-CN" altLang="en-US"/>
        </a:p>
      </dgm:t>
    </dgm:pt>
    <dgm:pt modelId="{DBEBFCBF-341C-4855-9575-7EABB9E87719}" type="sibTrans" cxnId="{BD8B8A90-DE91-4746-9BC7-7F9723A4FBE7}">
      <dgm:prSet/>
      <dgm:spPr/>
      <dgm:t>
        <a:bodyPr/>
        <a:lstStyle/>
        <a:p>
          <a:endParaRPr lang="zh-CN" altLang="en-US"/>
        </a:p>
      </dgm:t>
    </dgm:pt>
    <dgm:pt modelId="{6B44E631-96FF-49DF-9C8C-DC49A727A283}">
      <dgm:prSet custT="1">
        <dgm:style>
          <a:lnRef idx="0">
            <a:schemeClr val="accent3"/>
          </a:lnRef>
          <a:fillRef idx="3">
            <a:schemeClr val="accent3"/>
          </a:fillRef>
          <a:effectRef idx="3">
            <a:schemeClr val="accent3"/>
          </a:effectRef>
          <a:fontRef idx="minor">
            <a:schemeClr val="lt1"/>
          </a:fontRef>
        </dgm:style>
      </dgm:prSet>
      <dgm:spPr>
        <a:solidFill>
          <a:schemeClr val="accent6">
            <a:lumMod val="60000"/>
            <a:lumOff val="40000"/>
          </a:schemeClr>
        </a:solidFill>
      </dgm:spPr>
      <dgm:t>
        <a:bodyPr/>
        <a:lstStyle/>
        <a:p>
          <a:pPr algn="ctr">
            <a:lnSpc>
              <a:spcPct val="100000"/>
            </a:lnSpc>
          </a:pPr>
          <a:r>
            <a:rPr lang="zh-CN" altLang="en-US" sz="2400" b="1" dirty="0">
              <a:solidFill>
                <a:schemeClr val="tx1"/>
              </a:solidFill>
              <a:latin typeface="微软雅黑" panose="020B0503020204020204" pitchFamily="34" charset="-122"/>
              <a:ea typeface="微软雅黑" panose="020B0503020204020204" pitchFamily="34" charset="-122"/>
            </a:rPr>
            <a:t>饮品问题</a:t>
          </a:r>
        </a:p>
      </dgm:t>
    </dgm:pt>
    <dgm:pt modelId="{14861124-6464-4252-BD88-BDE9B0A57427}" type="parTrans" cxnId="{830ABCF6-833C-42CA-8605-AF6706310313}">
      <dgm:prSet/>
      <dgm:spPr/>
      <dgm:t>
        <a:bodyPr/>
        <a:lstStyle/>
        <a:p>
          <a:endParaRPr lang="zh-CN" altLang="en-US"/>
        </a:p>
      </dgm:t>
    </dgm:pt>
    <dgm:pt modelId="{26E02B70-05CC-41E0-A3A1-1B46A3EB1615}" type="sibTrans" cxnId="{830ABCF6-833C-42CA-8605-AF6706310313}">
      <dgm:prSet/>
      <dgm:spPr/>
      <dgm:t>
        <a:bodyPr/>
        <a:lstStyle/>
        <a:p>
          <a:endParaRPr lang="zh-CN" altLang="en-US"/>
        </a:p>
      </dgm:t>
    </dgm:pt>
    <dgm:pt modelId="{2D2AC20B-65D0-45C5-BA33-AA0ACE540EB6}">
      <dgm:prSet custT="1">
        <dgm:style>
          <a:lnRef idx="0">
            <a:schemeClr val="accent3"/>
          </a:lnRef>
          <a:fillRef idx="3">
            <a:schemeClr val="accent3"/>
          </a:fillRef>
          <a:effectRef idx="3">
            <a:schemeClr val="accent3"/>
          </a:effectRef>
          <a:fontRef idx="minor">
            <a:schemeClr val="lt1"/>
          </a:fontRef>
        </dgm:style>
      </dgm:prSet>
      <dgm:spPr>
        <a:solidFill>
          <a:schemeClr val="accent6">
            <a:lumMod val="60000"/>
            <a:lumOff val="40000"/>
          </a:schemeClr>
        </a:solidFill>
      </dgm:spPr>
      <dgm:t>
        <a:bodyPr/>
        <a:lstStyle/>
        <a:p>
          <a:pPr algn="ctr">
            <a:lnSpc>
              <a:spcPct val="100000"/>
            </a:lnSpc>
          </a:pPr>
          <a:r>
            <a:rPr lang="zh-CN" altLang="en-US" sz="2400" b="1" dirty="0">
              <a:solidFill>
                <a:schemeClr val="tx1"/>
              </a:solidFill>
              <a:latin typeface="微软雅黑" panose="020B0503020204020204" pitchFamily="34" charset="-122"/>
              <a:ea typeface="微软雅黑" panose="020B0503020204020204" pitchFamily="34" charset="-122"/>
            </a:rPr>
            <a:t>饮食卫生隐患</a:t>
          </a:r>
        </a:p>
      </dgm:t>
    </dgm:pt>
    <dgm:pt modelId="{69EBD093-CA38-473C-AB2C-2626DFA0DFFA}" type="parTrans" cxnId="{348A6189-2478-461C-8471-AF2D9DE18824}">
      <dgm:prSet/>
      <dgm:spPr/>
      <dgm:t>
        <a:bodyPr/>
        <a:lstStyle/>
        <a:p>
          <a:endParaRPr lang="zh-CN" altLang="en-US"/>
        </a:p>
      </dgm:t>
    </dgm:pt>
    <dgm:pt modelId="{36CBDC6A-80DD-4275-818B-9B514863D0FF}" type="sibTrans" cxnId="{348A6189-2478-461C-8471-AF2D9DE18824}">
      <dgm:prSet/>
      <dgm:spPr/>
      <dgm:t>
        <a:bodyPr/>
        <a:lstStyle/>
        <a:p>
          <a:endParaRPr lang="zh-CN" altLang="en-US"/>
        </a:p>
      </dgm:t>
    </dgm:pt>
    <dgm:pt modelId="{9B064F30-4070-4C4F-8784-6BCBA4200323}" type="pres">
      <dgm:prSet presAssocID="{6AC7377C-D147-4742-B243-0F586D1BCEF6}" presName="hierChild1" presStyleCnt="0">
        <dgm:presLayoutVars>
          <dgm:orgChart val="1"/>
          <dgm:chPref val="1"/>
          <dgm:dir/>
          <dgm:animOne val="branch"/>
          <dgm:animLvl val="lvl"/>
          <dgm:resizeHandles/>
        </dgm:presLayoutVars>
      </dgm:prSet>
      <dgm:spPr/>
    </dgm:pt>
    <dgm:pt modelId="{D753C8A5-75B8-4536-848C-3D08B90ADF47}" type="pres">
      <dgm:prSet presAssocID="{F403DFE8-107A-4668-8927-F5EA83C8D4D2}" presName="hierRoot1" presStyleCnt="0">
        <dgm:presLayoutVars>
          <dgm:hierBranch val="init"/>
        </dgm:presLayoutVars>
      </dgm:prSet>
      <dgm:spPr/>
    </dgm:pt>
    <dgm:pt modelId="{FD6DD070-D66F-480D-89BB-282C95976048}" type="pres">
      <dgm:prSet presAssocID="{F403DFE8-107A-4668-8927-F5EA83C8D4D2}" presName="rootComposite1" presStyleCnt="0"/>
      <dgm:spPr/>
    </dgm:pt>
    <dgm:pt modelId="{572E3890-612B-45B1-B3F7-662FAA809072}" type="pres">
      <dgm:prSet presAssocID="{F403DFE8-107A-4668-8927-F5EA83C8D4D2}" presName="rootText1" presStyleLbl="node0" presStyleIdx="0" presStyleCnt="1" custScaleX="458871" custScaleY="195757">
        <dgm:presLayoutVars>
          <dgm:chPref val="3"/>
        </dgm:presLayoutVars>
      </dgm:prSet>
      <dgm:spPr/>
    </dgm:pt>
    <dgm:pt modelId="{C9181A5A-A168-4DB9-B4A1-C96F0F51A2F6}" type="pres">
      <dgm:prSet presAssocID="{F403DFE8-107A-4668-8927-F5EA83C8D4D2}" presName="rootConnector1" presStyleLbl="node1" presStyleIdx="0" presStyleCnt="0"/>
      <dgm:spPr/>
    </dgm:pt>
    <dgm:pt modelId="{4EF2282D-F3BE-4538-BC51-23AF5D0A0D7B}" type="pres">
      <dgm:prSet presAssocID="{F403DFE8-107A-4668-8927-F5EA83C8D4D2}" presName="hierChild2" presStyleCnt="0"/>
      <dgm:spPr/>
    </dgm:pt>
    <dgm:pt modelId="{81F4F66B-DF39-47BB-B887-0BEAF79E3EA0}" type="pres">
      <dgm:prSet presAssocID="{6F9992DC-8A64-4801-95B2-1B74E6FE051F}" presName="Name37" presStyleLbl="parChTrans1D2" presStyleIdx="0" presStyleCnt="5"/>
      <dgm:spPr/>
    </dgm:pt>
    <dgm:pt modelId="{E246CD53-0934-4BCD-8A79-1C86C133B8BC}" type="pres">
      <dgm:prSet presAssocID="{C6AE3DD9-7D1A-4DD2-844A-E9AD749B5B9B}" presName="hierRoot2" presStyleCnt="0">
        <dgm:presLayoutVars>
          <dgm:hierBranch val="init"/>
        </dgm:presLayoutVars>
      </dgm:prSet>
      <dgm:spPr/>
    </dgm:pt>
    <dgm:pt modelId="{3CC23CB0-89E6-4636-A751-7B94133BA3FD}" type="pres">
      <dgm:prSet presAssocID="{C6AE3DD9-7D1A-4DD2-844A-E9AD749B5B9B}" presName="rootComposite" presStyleCnt="0"/>
      <dgm:spPr/>
    </dgm:pt>
    <dgm:pt modelId="{934B1395-83C3-4DC2-BF42-0200C3F5FB3E}" type="pres">
      <dgm:prSet presAssocID="{C6AE3DD9-7D1A-4DD2-844A-E9AD749B5B9B}" presName="rootText" presStyleLbl="node2" presStyleIdx="0" presStyleCnt="5" custScaleX="94377" custScaleY="348556" custLinFactNeighborX="4826" custLinFactNeighborY="262">
        <dgm:presLayoutVars>
          <dgm:chPref val="3"/>
        </dgm:presLayoutVars>
      </dgm:prSet>
      <dgm:spPr/>
    </dgm:pt>
    <dgm:pt modelId="{2580D484-4179-479E-B2EA-2A9950E5383F}" type="pres">
      <dgm:prSet presAssocID="{C6AE3DD9-7D1A-4DD2-844A-E9AD749B5B9B}" presName="rootConnector" presStyleLbl="node2" presStyleIdx="0" presStyleCnt="5"/>
      <dgm:spPr/>
    </dgm:pt>
    <dgm:pt modelId="{DC50484B-3756-499F-86FA-F8C73642A092}" type="pres">
      <dgm:prSet presAssocID="{C6AE3DD9-7D1A-4DD2-844A-E9AD749B5B9B}" presName="hierChild4" presStyleCnt="0"/>
      <dgm:spPr/>
    </dgm:pt>
    <dgm:pt modelId="{AA779313-E079-45CD-AFBC-B9DD2B163E47}" type="pres">
      <dgm:prSet presAssocID="{C6AE3DD9-7D1A-4DD2-844A-E9AD749B5B9B}" presName="hierChild5" presStyleCnt="0"/>
      <dgm:spPr/>
    </dgm:pt>
    <dgm:pt modelId="{C2728DE7-B69B-44F0-B32E-79A1299441AF}" type="pres">
      <dgm:prSet presAssocID="{E1794294-E748-4699-815B-0E5A0323E88D}" presName="Name37" presStyleLbl="parChTrans1D2" presStyleIdx="1" presStyleCnt="5"/>
      <dgm:spPr/>
    </dgm:pt>
    <dgm:pt modelId="{969541E6-30EA-450F-8AA6-A8B4A4BB41DB}" type="pres">
      <dgm:prSet presAssocID="{2AE50BB2-782F-43A0-B56F-4D00ECD5EB79}" presName="hierRoot2" presStyleCnt="0">
        <dgm:presLayoutVars>
          <dgm:hierBranch val="init"/>
        </dgm:presLayoutVars>
      </dgm:prSet>
      <dgm:spPr/>
    </dgm:pt>
    <dgm:pt modelId="{18331549-0154-4217-A7EB-2E9DCC84F867}" type="pres">
      <dgm:prSet presAssocID="{2AE50BB2-782F-43A0-B56F-4D00ECD5EB79}" presName="rootComposite" presStyleCnt="0"/>
      <dgm:spPr/>
    </dgm:pt>
    <dgm:pt modelId="{8B1EEA43-BA1B-4651-B364-DE9D82A54F60}" type="pres">
      <dgm:prSet presAssocID="{2AE50BB2-782F-43A0-B56F-4D00ECD5EB79}" presName="rootText" presStyleLbl="node2" presStyleIdx="1" presStyleCnt="5" custScaleX="94377" custScaleY="348556">
        <dgm:presLayoutVars>
          <dgm:chPref val="3"/>
        </dgm:presLayoutVars>
      </dgm:prSet>
      <dgm:spPr/>
    </dgm:pt>
    <dgm:pt modelId="{7F25E7C2-B078-4AC3-8248-D847D7C91B79}" type="pres">
      <dgm:prSet presAssocID="{2AE50BB2-782F-43A0-B56F-4D00ECD5EB79}" presName="rootConnector" presStyleLbl="node2" presStyleIdx="1" presStyleCnt="5"/>
      <dgm:spPr/>
    </dgm:pt>
    <dgm:pt modelId="{42930912-471A-471C-A7CE-EBFD9160AB06}" type="pres">
      <dgm:prSet presAssocID="{2AE50BB2-782F-43A0-B56F-4D00ECD5EB79}" presName="hierChild4" presStyleCnt="0"/>
      <dgm:spPr/>
    </dgm:pt>
    <dgm:pt modelId="{F9825F96-D1F9-4165-92DA-F48F52615C6C}" type="pres">
      <dgm:prSet presAssocID="{2AE50BB2-782F-43A0-B56F-4D00ECD5EB79}" presName="hierChild5" presStyleCnt="0"/>
      <dgm:spPr/>
    </dgm:pt>
    <dgm:pt modelId="{AFA42C50-9EEF-4ACD-851A-0784F6DB88BA}" type="pres">
      <dgm:prSet presAssocID="{0F51D2AD-5B1E-4960-874B-DA985ACDC6E0}" presName="Name37" presStyleLbl="parChTrans1D2" presStyleIdx="2" presStyleCnt="5"/>
      <dgm:spPr/>
    </dgm:pt>
    <dgm:pt modelId="{DD1DB86B-825B-4011-A0DE-A9158CB61789}" type="pres">
      <dgm:prSet presAssocID="{A679D390-199E-4D0F-AF23-6122F5DAB4EB}" presName="hierRoot2" presStyleCnt="0">
        <dgm:presLayoutVars>
          <dgm:hierBranch val="init"/>
        </dgm:presLayoutVars>
      </dgm:prSet>
      <dgm:spPr/>
    </dgm:pt>
    <dgm:pt modelId="{619AAAE4-3CEE-427C-B26F-154F2B050DB5}" type="pres">
      <dgm:prSet presAssocID="{A679D390-199E-4D0F-AF23-6122F5DAB4EB}" presName="rootComposite" presStyleCnt="0"/>
      <dgm:spPr/>
    </dgm:pt>
    <dgm:pt modelId="{AD96044F-2E90-4205-A462-FD053E9230FA}" type="pres">
      <dgm:prSet presAssocID="{A679D390-199E-4D0F-AF23-6122F5DAB4EB}" presName="rootText" presStyleLbl="node2" presStyleIdx="2" presStyleCnt="5" custScaleX="94377" custScaleY="340400" custLinFactNeighborX="0" custLinFactNeighborY="4406">
        <dgm:presLayoutVars>
          <dgm:chPref val="3"/>
        </dgm:presLayoutVars>
      </dgm:prSet>
      <dgm:spPr/>
    </dgm:pt>
    <dgm:pt modelId="{35CFA283-6D70-4CE5-8E90-B8FABD9BD876}" type="pres">
      <dgm:prSet presAssocID="{A679D390-199E-4D0F-AF23-6122F5DAB4EB}" presName="rootConnector" presStyleLbl="node2" presStyleIdx="2" presStyleCnt="5"/>
      <dgm:spPr/>
    </dgm:pt>
    <dgm:pt modelId="{5D502FCC-BE42-4EBA-A279-D5FCACA4CA3E}" type="pres">
      <dgm:prSet presAssocID="{A679D390-199E-4D0F-AF23-6122F5DAB4EB}" presName="hierChild4" presStyleCnt="0"/>
      <dgm:spPr/>
    </dgm:pt>
    <dgm:pt modelId="{B535E716-EEAE-43C0-9673-2C246949F479}" type="pres">
      <dgm:prSet presAssocID="{A679D390-199E-4D0F-AF23-6122F5DAB4EB}" presName="hierChild5" presStyleCnt="0"/>
      <dgm:spPr/>
    </dgm:pt>
    <dgm:pt modelId="{9D9C8FAB-8B7E-4DDC-B274-B0FEC2EDA9CC}" type="pres">
      <dgm:prSet presAssocID="{14861124-6464-4252-BD88-BDE9B0A57427}" presName="Name37" presStyleLbl="parChTrans1D2" presStyleIdx="3" presStyleCnt="5"/>
      <dgm:spPr/>
    </dgm:pt>
    <dgm:pt modelId="{F4BF5E3F-3B79-4562-9995-8E66038012E1}" type="pres">
      <dgm:prSet presAssocID="{6B44E631-96FF-49DF-9C8C-DC49A727A283}" presName="hierRoot2" presStyleCnt="0">
        <dgm:presLayoutVars>
          <dgm:hierBranch val="init"/>
        </dgm:presLayoutVars>
      </dgm:prSet>
      <dgm:spPr/>
    </dgm:pt>
    <dgm:pt modelId="{D3285AC9-AED7-410B-B0A4-67C5640F4150}" type="pres">
      <dgm:prSet presAssocID="{6B44E631-96FF-49DF-9C8C-DC49A727A283}" presName="rootComposite" presStyleCnt="0"/>
      <dgm:spPr/>
    </dgm:pt>
    <dgm:pt modelId="{AA221F16-614A-49FF-91E2-A44B979E4B56}" type="pres">
      <dgm:prSet presAssocID="{6B44E631-96FF-49DF-9C8C-DC49A727A283}" presName="rootText" presStyleLbl="node2" presStyleIdx="3" presStyleCnt="5" custScaleX="94377" custScaleY="346872">
        <dgm:presLayoutVars>
          <dgm:chPref val="3"/>
        </dgm:presLayoutVars>
      </dgm:prSet>
      <dgm:spPr/>
    </dgm:pt>
    <dgm:pt modelId="{8BBE278B-0102-492D-88B2-F84168A2CBF7}" type="pres">
      <dgm:prSet presAssocID="{6B44E631-96FF-49DF-9C8C-DC49A727A283}" presName="rootConnector" presStyleLbl="node2" presStyleIdx="3" presStyleCnt="5"/>
      <dgm:spPr/>
    </dgm:pt>
    <dgm:pt modelId="{646765D1-9FF1-42AD-994A-BAC856594DD7}" type="pres">
      <dgm:prSet presAssocID="{6B44E631-96FF-49DF-9C8C-DC49A727A283}" presName="hierChild4" presStyleCnt="0"/>
      <dgm:spPr/>
    </dgm:pt>
    <dgm:pt modelId="{7E32C101-F2F8-433F-8785-4038FB9AA0A5}" type="pres">
      <dgm:prSet presAssocID="{6B44E631-96FF-49DF-9C8C-DC49A727A283}" presName="hierChild5" presStyleCnt="0"/>
      <dgm:spPr/>
    </dgm:pt>
    <dgm:pt modelId="{3C8A1165-AEFB-4C97-8C1A-0D4D58A845C6}" type="pres">
      <dgm:prSet presAssocID="{69EBD093-CA38-473C-AB2C-2626DFA0DFFA}" presName="Name37" presStyleLbl="parChTrans1D2" presStyleIdx="4" presStyleCnt="5"/>
      <dgm:spPr/>
    </dgm:pt>
    <dgm:pt modelId="{43F76424-D653-4A6F-ACBD-0B15C9881FE3}" type="pres">
      <dgm:prSet presAssocID="{2D2AC20B-65D0-45C5-BA33-AA0ACE540EB6}" presName="hierRoot2" presStyleCnt="0">
        <dgm:presLayoutVars>
          <dgm:hierBranch val="init"/>
        </dgm:presLayoutVars>
      </dgm:prSet>
      <dgm:spPr/>
    </dgm:pt>
    <dgm:pt modelId="{FCE757A4-82DC-4DEB-B469-5AD823620C26}" type="pres">
      <dgm:prSet presAssocID="{2D2AC20B-65D0-45C5-BA33-AA0ACE540EB6}" presName="rootComposite" presStyleCnt="0"/>
      <dgm:spPr/>
    </dgm:pt>
    <dgm:pt modelId="{CB85F89B-7CC6-4BAC-95F7-1CE8447BFE33}" type="pres">
      <dgm:prSet presAssocID="{2D2AC20B-65D0-45C5-BA33-AA0ACE540EB6}" presName="rootText" presStyleLbl="node2" presStyleIdx="4" presStyleCnt="5" custScaleX="94377" custScaleY="344833">
        <dgm:presLayoutVars>
          <dgm:chPref val="3"/>
        </dgm:presLayoutVars>
      </dgm:prSet>
      <dgm:spPr/>
    </dgm:pt>
    <dgm:pt modelId="{930DE3CC-3EAD-4C5B-85B2-3C773FC7D423}" type="pres">
      <dgm:prSet presAssocID="{2D2AC20B-65D0-45C5-BA33-AA0ACE540EB6}" presName="rootConnector" presStyleLbl="node2" presStyleIdx="4" presStyleCnt="5"/>
      <dgm:spPr/>
    </dgm:pt>
    <dgm:pt modelId="{1D2D0A35-0DF2-44B8-9553-01F9FA1776DF}" type="pres">
      <dgm:prSet presAssocID="{2D2AC20B-65D0-45C5-BA33-AA0ACE540EB6}" presName="hierChild4" presStyleCnt="0"/>
      <dgm:spPr/>
    </dgm:pt>
    <dgm:pt modelId="{DF3BFBEB-EC58-4294-9394-FB4706F43FCD}" type="pres">
      <dgm:prSet presAssocID="{2D2AC20B-65D0-45C5-BA33-AA0ACE540EB6}" presName="hierChild5" presStyleCnt="0"/>
      <dgm:spPr/>
    </dgm:pt>
    <dgm:pt modelId="{480005DC-A73C-4C9C-AE6A-1CDA349CE4CC}" type="pres">
      <dgm:prSet presAssocID="{F403DFE8-107A-4668-8927-F5EA83C8D4D2}" presName="hierChild3" presStyleCnt="0"/>
      <dgm:spPr/>
    </dgm:pt>
  </dgm:ptLst>
  <dgm:cxnLst>
    <dgm:cxn modelId="{CBDF6F06-247B-4E13-93A0-0DB741D7EF15}" type="presOf" srcId="{6B44E631-96FF-49DF-9C8C-DC49A727A283}" destId="{8BBE278B-0102-492D-88B2-F84168A2CBF7}" srcOrd="1" destOrd="0" presId="urn:microsoft.com/office/officeart/2005/8/layout/orgChart1#1"/>
    <dgm:cxn modelId="{3974A00C-EEFD-49F2-9F61-1417221AA396}" srcId="{F403DFE8-107A-4668-8927-F5EA83C8D4D2}" destId="{C6AE3DD9-7D1A-4DD2-844A-E9AD749B5B9B}" srcOrd="0" destOrd="0" parTransId="{6F9992DC-8A64-4801-95B2-1B74E6FE051F}" sibTransId="{A1D5BC3B-5F77-41F1-B4F0-E52A9BC6D595}"/>
    <dgm:cxn modelId="{62CC420E-7E6D-4AEE-91CD-662B6583344B}" type="presOf" srcId="{2AE50BB2-782F-43A0-B56F-4D00ECD5EB79}" destId="{7F25E7C2-B078-4AC3-8248-D847D7C91B79}" srcOrd="1" destOrd="0" presId="urn:microsoft.com/office/officeart/2005/8/layout/orgChart1#1"/>
    <dgm:cxn modelId="{AD607425-8355-4A82-A5C5-9D9A3723AF0D}" type="presOf" srcId="{F403DFE8-107A-4668-8927-F5EA83C8D4D2}" destId="{572E3890-612B-45B1-B3F7-662FAA809072}" srcOrd="0" destOrd="0" presId="urn:microsoft.com/office/officeart/2005/8/layout/orgChart1#1"/>
    <dgm:cxn modelId="{07536529-0421-465F-96B3-2C69264E8157}" type="presOf" srcId="{2AE50BB2-782F-43A0-B56F-4D00ECD5EB79}" destId="{8B1EEA43-BA1B-4651-B364-DE9D82A54F60}" srcOrd="0" destOrd="0" presId="urn:microsoft.com/office/officeart/2005/8/layout/orgChart1#1"/>
    <dgm:cxn modelId="{F676DC42-FED0-4F5E-8A71-6694034A88E4}" type="presOf" srcId="{6F9992DC-8A64-4801-95B2-1B74E6FE051F}" destId="{81F4F66B-DF39-47BB-B887-0BEAF79E3EA0}" srcOrd="0" destOrd="0" presId="urn:microsoft.com/office/officeart/2005/8/layout/orgChart1#1"/>
    <dgm:cxn modelId="{661C3067-7EEB-4E14-B57C-FF8361CD88B0}" type="presOf" srcId="{14861124-6464-4252-BD88-BDE9B0A57427}" destId="{9D9C8FAB-8B7E-4DDC-B274-B0FEC2EDA9CC}" srcOrd="0" destOrd="0" presId="urn:microsoft.com/office/officeart/2005/8/layout/orgChart1#1"/>
    <dgm:cxn modelId="{3211C948-D0E1-4B0A-ABC0-A52C1587189B}" type="presOf" srcId="{C6AE3DD9-7D1A-4DD2-844A-E9AD749B5B9B}" destId="{934B1395-83C3-4DC2-BF42-0200C3F5FB3E}" srcOrd="0" destOrd="0" presId="urn:microsoft.com/office/officeart/2005/8/layout/orgChart1#1"/>
    <dgm:cxn modelId="{22520D56-001F-4BC0-9E36-6F4EAFC6F9F8}" type="presOf" srcId="{C6AE3DD9-7D1A-4DD2-844A-E9AD749B5B9B}" destId="{2580D484-4179-479E-B2EA-2A9950E5383F}" srcOrd="1" destOrd="0" presId="urn:microsoft.com/office/officeart/2005/8/layout/orgChart1#1"/>
    <dgm:cxn modelId="{50971277-5623-4929-8B08-D2A870E28025}" type="presOf" srcId="{6AC7377C-D147-4742-B243-0F586D1BCEF6}" destId="{9B064F30-4070-4C4F-8784-6BCBA4200323}" srcOrd="0" destOrd="0" presId="urn:microsoft.com/office/officeart/2005/8/layout/orgChart1#1"/>
    <dgm:cxn modelId="{348A6189-2478-461C-8471-AF2D9DE18824}" srcId="{F403DFE8-107A-4668-8927-F5EA83C8D4D2}" destId="{2D2AC20B-65D0-45C5-BA33-AA0ACE540EB6}" srcOrd="4" destOrd="0" parTransId="{69EBD093-CA38-473C-AB2C-2626DFA0DFFA}" sibTransId="{36CBDC6A-80DD-4275-818B-9B514863D0FF}"/>
    <dgm:cxn modelId="{BD8B8A90-DE91-4746-9BC7-7F9723A4FBE7}" srcId="{F403DFE8-107A-4668-8927-F5EA83C8D4D2}" destId="{A679D390-199E-4D0F-AF23-6122F5DAB4EB}" srcOrd="2" destOrd="0" parTransId="{0F51D2AD-5B1E-4960-874B-DA985ACDC6E0}" sibTransId="{DBEBFCBF-341C-4855-9575-7EABB9E87719}"/>
    <dgm:cxn modelId="{19543EA1-FD22-4266-9B34-66A2D82E2929}" type="presOf" srcId="{A679D390-199E-4D0F-AF23-6122F5DAB4EB}" destId="{35CFA283-6D70-4CE5-8E90-B8FABD9BD876}" srcOrd="1" destOrd="0" presId="urn:microsoft.com/office/officeart/2005/8/layout/orgChart1#1"/>
    <dgm:cxn modelId="{9FFB19A8-10C0-435E-BAE8-60F7F796C070}" type="presOf" srcId="{2D2AC20B-65D0-45C5-BA33-AA0ACE540EB6}" destId="{CB85F89B-7CC6-4BAC-95F7-1CE8447BFE33}" srcOrd="0" destOrd="0" presId="urn:microsoft.com/office/officeart/2005/8/layout/orgChart1#1"/>
    <dgm:cxn modelId="{FD5810B0-4298-41F5-906F-19751CB7B1AB}" type="presOf" srcId="{2D2AC20B-65D0-45C5-BA33-AA0ACE540EB6}" destId="{930DE3CC-3EAD-4C5B-85B2-3C773FC7D423}" srcOrd="1" destOrd="0" presId="urn:microsoft.com/office/officeart/2005/8/layout/orgChart1#1"/>
    <dgm:cxn modelId="{262A33B2-90B6-4ACE-9ADE-46403709BF54}" srcId="{F403DFE8-107A-4668-8927-F5EA83C8D4D2}" destId="{2AE50BB2-782F-43A0-B56F-4D00ECD5EB79}" srcOrd="1" destOrd="0" parTransId="{E1794294-E748-4699-815B-0E5A0323E88D}" sibTransId="{F011809F-A94E-436D-AF87-43C062FF86A1}"/>
    <dgm:cxn modelId="{79C248DC-7E79-41C3-9F5B-E74D986958CA}" type="presOf" srcId="{0F51D2AD-5B1E-4960-874B-DA985ACDC6E0}" destId="{AFA42C50-9EEF-4ACD-851A-0784F6DB88BA}" srcOrd="0" destOrd="0" presId="urn:microsoft.com/office/officeart/2005/8/layout/orgChart1#1"/>
    <dgm:cxn modelId="{AF4120E0-83CC-4AED-92C2-71B1C2CC7A5E}" type="presOf" srcId="{E1794294-E748-4699-815B-0E5A0323E88D}" destId="{C2728DE7-B69B-44F0-B32E-79A1299441AF}" srcOrd="0" destOrd="0" presId="urn:microsoft.com/office/officeart/2005/8/layout/orgChart1#1"/>
    <dgm:cxn modelId="{797FF1E9-39AD-49BD-9114-73D031D2FCD4}" srcId="{6AC7377C-D147-4742-B243-0F586D1BCEF6}" destId="{F403DFE8-107A-4668-8927-F5EA83C8D4D2}" srcOrd="0" destOrd="0" parTransId="{0723865C-9624-4409-AECF-847A3319ED75}" sibTransId="{0BE38509-8A9F-423E-85BE-99C82313B1A4}"/>
    <dgm:cxn modelId="{012A91EC-5710-4C77-90F6-5B03985828C3}" type="presOf" srcId="{A679D390-199E-4D0F-AF23-6122F5DAB4EB}" destId="{AD96044F-2E90-4205-A462-FD053E9230FA}" srcOrd="0" destOrd="0" presId="urn:microsoft.com/office/officeart/2005/8/layout/orgChart1#1"/>
    <dgm:cxn modelId="{ABC594F4-58CF-4E65-925C-0D03AB2B8350}" type="presOf" srcId="{6B44E631-96FF-49DF-9C8C-DC49A727A283}" destId="{AA221F16-614A-49FF-91E2-A44B979E4B56}" srcOrd="0" destOrd="0" presId="urn:microsoft.com/office/officeart/2005/8/layout/orgChart1#1"/>
    <dgm:cxn modelId="{830ABCF6-833C-42CA-8605-AF6706310313}" srcId="{F403DFE8-107A-4668-8927-F5EA83C8D4D2}" destId="{6B44E631-96FF-49DF-9C8C-DC49A727A283}" srcOrd="3" destOrd="0" parTransId="{14861124-6464-4252-BD88-BDE9B0A57427}" sibTransId="{26E02B70-05CC-41E0-A3A1-1B46A3EB1615}"/>
    <dgm:cxn modelId="{8C09AFF9-EB64-46EB-B9E3-9AA3DB082D6B}" type="presOf" srcId="{F403DFE8-107A-4668-8927-F5EA83C8D4D2}" destId="{C9181A5A-A168-4DB9-B4A1-C96F0F51A2F6}" srcOrd="1" destOrd="0" presId="urn:microsoft.com/office/officeart/2005/8/layout/orgChart1#1"/>
    <dgm:cxn modelId="{1D8F85FB-93E0-4DF1-8C8F-A0BA286ABED5}" type="presOf" srcId="{69EBD093-CA38-473C-AB2C-2626DFA0DFFA}" destId="{3C8A1165-AEFB-4C97-8C1A-0D4D58A845C6}" srcOrd="0" destOrd="0" presId="urn:microsoft.com/office/officeart/2005/8/layout/orgChart1#1"/>
    <dgm:cxn modelId="{B39F86AE-1CC2-4ADD-999D-87D2EDFC021F}" type="presParOf" srcId="{9B064F30-4070-4C4F-8784-6BCBA4200323}" destId="{D753C8A5-75B8-4536-848C-3D08B90ADF47}" srcOrd="0" destOrd="0" presId="urn:microsoft.com/office/officeart/2005/8/layout/orgChart1#1"/>
    <dgm:cxn modelId="{BC8EB60F-9986-41DB-83FA-A092B7FB5140}" type="presParOf" srcId="{D753C8A5-75B8-4536-848C-3D08B90ADF47}" destId="{FD6DD070-D66F-480D-89BB-282C95976048}" srcOrd="0" destOrd="0" presId="urn:microsoft.com/office/officeart/2005/8/layout/orgChart1#1"/>
    <dgm:cxn modelId="{D1E6AF12-6739-4BE0-98A0-2A94E0AA76F3}" type="presParOf" srcId="{FD6DD070-D66F-480D-89BB-282C95976048}" destId="{572E3890-612B-45B1-B3F7-662FAA809072}" srcOrd="0" destOrd="0" presId="urn:microsoft.com/office/officeart/2005/8/layout/orgChart1#1"/>
    <dgm:cxn modelId="{C4362C6F-C733-42DA-9C5E-3E9C019CF1A9}" type="presParOf" srcId="{FD6DD070-D66F-480D-89BB-282C95976048}" destId="{C9181A5A-A168-4DB9-B4A1-C96F0F51A2F6}" srcOrd="1" destOrd="0" presId="urn:microsoft.com/office/officeart/2005/8/layout/orgChart1#1"/>
    <dgm:cxn modelId="{A6C54EB3-35C7-4C30-A414-D76DAF7AE62B}" type="presParOf" srcId="{D753C8A5-75B8-4536-848C-3D08B90ADF47}" destId="{4EF2282D-F3BE-4538-BC51-23AF5D0A0D7B}" srcOrd="1" destOrd="0" presId="urn:microsoft.com/office/officeart/2005/8/layout/orgChart1#1"/>
    <dgm:cxn modelId="{2E2054CB-A5BF-4A38-A101-2AD3E1B255DC}" type="presParOf" srcId="{4EF2282D-F3BE-4538-BC51-23AF5D0A0D7B}" destId="{81F4F66B-DF39-47BB-B887-0BEAF79E3EA0}" srcOrd="0" destOrd="0" presId="urn:microsoft.com/office/officeart/2005/8/layout/orgChart1#1"/>
    <dgm:cxn modelId="{4A297FAC-CC9A-4035-BECC-991BBE218996}" type="presParOf" srcId="{4EF2282D-F3BE-4538-BC51-23AF5D0A0D7B}" destId="{E246CD53-0934-4BCD-8A79-1C86C133B8BC}" srcOrd="1" destOrd="0" presId="urn:microsoft.com/office/officeart/2005/8/layout/orgChart1#1"/>
    <dgm:cxn modelId="{1F589CB4-A097-460D-A821-B4F3ADD45A47}" type="presParOf" srcId="{E246CD53-0934-4BCD-8A79-1C86C133B8BC}" destId="{3CC23CB0-89E6-4636-A751-7B94133BA3FD}" srcOrd="0" destOrd="0" presId="urn:microsoft.com/office/officeart/2005/8/layout/orgChart1#1"/>
    <dgm:cxn modelId="{7E26D11E-7F43-45DA-B159-39BDB3727C11}" type="presParOf" srcId="{3CC23CB0-89E6-4636-A751-7B94133BA3FD}" destId="{934B1395-83C3-4DC2-BF42-0200C3F5FB3E}" srcOrd="0" destOrd="0" presId="urn:microsoft.com/office/officeart/2005/8/layout/orgChart1#1"/>
    <dgm:cxn modelId="{F0F1A43D-7302-450C-8111-75C5D1A9F252}" type="presParOf" srcId="{3CC23CB0-89E6-4636-A751-7B94133BA3FD}" destId="{2580D484-4179-479E-B2EA-2A9950E5383F}" srcOrd="1" destOrd="0" presId="urn:microsoft.com/office/officeart/2005/8/layout/orgChart1#1"/>
    <dgm:cxn modelId="{B80CEA3A-0017-4273-B87D-D0F73B4E0A90}" type="presParOf" srcId="{E246CD53-0934-4BCD-8A79-1C86C133B8BC}" destId="{DC50484B-3756-499F-86FA-F8C73642A092}" srcOrd="1" destOrd="0" presId="urn:microsoft.com/office/officeart/2005/8/layout/orgChart1#1"/>
    <dgm:cxn modelId="{6572693A-5F67-41DA-9BEC-5B527AE25B92}" type="presParOf" srcId="{E246CD53-0934-4BCD-8A79-1C86C133B8BC}" destId="{AA779313-E079-45CD-AFBC-B9DD2B163E47}" srcOrd="2" destOrd="0" presId="urn:microsoft.com/office/officeart/2005/8/layout/orgChart1#1"/>
    <dgm:cxn modelId="{6304E0CA-9640-41AB-A416-6986709BD3DD}" type="presParOf" srcId="{4EF2282D-F3BE-4538-BC51-23AF5D0A0D7B}" destId="{C2728DE7-B69B-44F0-B32E-79A1299441AF}" srcOrd="2" destOrd="0" presId="urn:microsoft.com/office/officeart/2005/8/layout/orgChart1#1"/>
    <dgm:cxn modelId="{BD677447-161D-46DA-BDA0-4DD3A85A62A2}" type="presParOf" srcId="{4EF2282D-F3BE-4538-BC51-23AF5D0A0D7B}" destId="{969541E6-30EA-450F-8AA6-A8B4A4BB41DB}" srcOrd="3" destOrd="0" presId="urn:microsoft.com/office/officeart/2005/8/layout/orgChart1#1"/>
    <dgm:cxn modelId="{4CCF10DD-C080-4799-9492-5DCEC6AA9B9C}" type="presParOf" srcId="{969541E6-30EA-450F-8AA6-A8B4A4BB41DB}" destId="{18331549-0154-4217-A7EB-2E9DCC84F867}" srcOrd="0" destOrd="0" presId="urn:microsoft.com/office/officeart/2005/8/layout/orgChart1#1"/>
    <dgm:cxn modelId="{7510EE3E-B0CC-4336-A98A-D3ABB628573D}" type="presParOf" srcId="{18331549-0154-4217-A7EB-2E9DCC84F867}" destId="{8B1EEA43-BA1B-4651-B364-DE9D82A54F60}" srcOrd="0" destOrd="0" presId="urn:microsoft.com/office/officeart/2005/8/layout/orgChart1#1"/>
    <dgm:cxn modelId="{63816A54-620D-4B10-8C21-C9152F9D6B8C}" type="presParOf" srcId="{18331549-0154-4217-A7EB-2E9DCC84F867}" destId="{7F25E7C2-B078-4AC3-8248-D847D7C91B79}" srcOrd="1" destOrd="0" presId="urn:microsoft.com/office/officeart/2005/8/layout/orgChart1#1"/>
    <dgm:cxn modelId="{A80CBB1B-1260-4541-955A-1C6D9A6CC81B}" type="presParOf" srcId="{969541E6-30EA-450F-8AA6-A8B4A4BB41DB}" destId="{42930912-471A-471C-A7CE-EBFD9160AB06}" srcOrd="1" destOrd="0" presId="urn:microsoft.com/office/officeart/2005/8/layout/orgChart1#1"/>
    <dgm:cxn modelId="{BC13C525-5298-4D8A-BA83-44835EE92199}" type="presParOf" srcId="{969541E6-30EA-450F-8AA6-A8B4A4BB41DB}" destId="{F9825F96-D1F9-4165-92DA-F48F52615C6C}" srcOrd="2" destOrd="0" presId="urn:microsoft.com/office/officeart/2005/8/layout/orgChart1#1"/>
    <dgm:cxn modelId="{A9A07699-E4F1-4FB8-A258-769E2BAEFABC}" type="presParOf" srcId="{4EF2282D-F3BE-4538-BC51-23AF5D0A0D7B}" destId="{AFA42C50-9EEF-4ACD-851A-0784F6DB88BA}" srcOrd="4" destOrd="0" presId="urn:microsoft.com/office/officeart/2005/8/layout/orgChart1#1"/>
    <dgm:cxn modelId="{A15BA985-98EC-402A-AAC8-3403F01FC351}" type="presParOf" srcId="{4EF2282D-F3BE-4538-BC51-23AF5D0A0D7B}" destId="{DD1DB86B-825B-4011-A0DE-A9158CB61789}" srcOrd="5" destOrd="0" presId="urn:microsoft.com/office/officeart/2005/8/layout/orgChart1#1"/>
    <dgm:cxn modelId="{437FBA66-49FA-49A7-8AA3-4DC3FB9F3175}" type="presParOf" srcId="{DD1DB86B-825B-4011-A0DE-A9158CB61789}" destId="{619AAAE4-3CEE-427C-B26F-154F2B050DB5}" srcOrd="0" destOrd="0" presId="urn:microsoft.com/office/officeart/2005/8/layout/orgChart1#1"/>
    <dgm:cxn modelId="{EE24B38E-CE82-448B-B39B-4936E8D33927}" type="presParOf" srcId="{619AAAE4-3CEE-427C-B26F-154F2B050DB5}" destId="{AD96044F-2E90-4205-A462-FD053E9230FA}" srcOrd="0" destOrd="0" presId="urn:microsoft.com/office/officeart/2005/8/layout/orgChart1#1"/>
    <dgm:cxn modelId="{565D113D-940A-4219-B956-6E32CA9D1830}" type="presParOf" srcId="{619AAAE4-3CEE-427C-B26F-154F2B050DB5}" destId="{35CFA283-6D70-4CE5-8E90-B8FABD9BD876}" srcOrd="1" destOrd="0" presId="urn:microsoft.com/office/officeart/2005/8/layout/orgChart1#1"/>
    <dgm:cxn modelId="{ED345C58-B262-4EF8-84BA-927C180058CD}" type="presParOf" srcId="{DD1DB86B-825B-4011-A0DE-A9158CB61789}" destId="{5D502FCC-BE42-4EBA-A279-D5FCACA4CA3E}" srcOrd="1" destOrd="0" presId="urn:microsoft.com/office/officeart/2005/8/layout/orgChart1#1"/>
    <dgm:cxn modelId="{DFC333B2-A5FB-49CE-81DA-5B315A60B7FA}" type="presParOf" srcId="{DD1DB86B-825B-4011-A0DE-A9158CB61789}" destId="{B535E716-EEAE-43C0-9673-2C246949F479}" srcOrd="2" destOrd="0" presId="urn:microsoft.com/office/officeart/2005/8/layout/orgChart1#1"/>
    <dgm:cxn modelId="{7FD8612C-1CE9-4555-8EB5-B24D2EE7E6FC}" type="presParOf" srcId="{4EF2282D-F3BE-4538-BC51-23AF5D0A0D7B}" destId="{9D9C8FAB-8B7E-4DDC-B274-B0FEC2EDA9CC}" srcOrd="6" destOrd="0" presId="urn:microsoft.com/office/officeart/2005/8/layout/orgChart1#1"/>
    <dgm:cxn modelId="{7A767B60-1541-422E-B406-117F2E6386E9}" type="presParOf" srcId="{4EF2282D-F3BE-4538-BC51-23AF5D0A0D7B}" destId="{F4BF5E3F-3B79-4562-9995-8E66038012E1}" srcOrd="7" destOrd="0" presId="urn:microsoft.com/office/officeart/2005/8/layout/orgChart1#1"/>
    <dgm:cxn modelId="{726CDEA1-1A75-42B8-8837-4D17C32608DD}" type="presParOf" srcId="{F4BF5E3F-3B79-4562-9995-8E66038012E1}" destId="{D3285AC9-AED7-410B-B0A4-67C5640F4150}" srcOrd="0" destOrd="0" presId="urn:microsoft.com/office/officeart/2005/8/layout/orgChart1#1"/>
    <dgm:cxn modelId="{2AC2C94A-9EF9-4481-912E-3BEDB3E74D62}" type="presParOf" srcId="{D3285AC9-AED7-410B-B0A4-67C5640F4150}" destId="{AA221F16-614A-49FF-91E2-A44B979E4B56}" srcOrd="0" destOrd="0" presId="urn:microsoft.com/office/officeart/2005/8/layout/orgChart1#1"/>
    <dgm:cxn modelId="{8BDF775A-7D99-4BAA-A311-6E07D2042545}" type="presParOf" srcId="{D3285AC9-AED7-410B-B0A4-67C5640F4150}" destId="{8BBE278B-0102-492D-88B2-F84168A2CBF7}" srcOrd="1" destOrd="0" presId="urn:microsoft.com/office/officeart/2005/8/layout/orgChart1#1"/>
    <dgm:cxn modelId="{345C6BF4-C7F2-4A04-B22D-EEFDC819EEAC}" type="presParOf" srcId="{F4BF5E3F-3B79-4562-9995-8E66038012E1}" destId="{646765D1-9FF1-42AD-994A-BAC856594DD7}" srcOrd="1" destOrd="0" presId="urn:microsoft.com/office/officeart/2005/8/layout/orgChart1#1"/>
    <dgm:cxn modelId="{4CB95D0A-F194-4C15-9C5A-C59E10017C4D}" type="presParOf" srcId="{F4BF5E3F-3B79-4562-9995-8E66038012E1}" destId="{7E32C101-F2F8-433F-8785-4038FB9AA0A5}" srcOrd="2" destOrd="0" presId="urn:microsoft.com/office/officeart/2005/8/layout/orgChart1#1"/>
    <dgm:cxn modelId="{D885D439-6CFC-4353-81D5-69330CB35794}" type="presParOf" srcId="{4EF2282D-F3BE-4538-BC51-23AF5D0A0D7B}" destId="{3C8A1165-AEFB-4C97-8C1A-0D4D58A845C6}" srcOrd="8" destOrd="0" presId="urn:microsoft.com/office/officeart/2005/8/layout/orgChart1#1"/>
    <dgm:cxn modelId="{72C611B7-62A3-41AE-957B-17A114D788DF}" type="presParOf" srcId="{4EF2282D-F3BE-4538-BC51-23AF5D0A0D7B}" destId="{43F76424-D653-4A6F-ACBD-0B15C9881FE3}" srcOrd="9" destOrd="0" presId="urn:microsoft.com/office/officeart/2005/8/layout/orgChart1#1"/>
    <dgm:cxn modelId="{CC2D7582-04BE-4502-9B24-4D47B15CD5BC}" type="presParOf" srcId="{43F76424-D653-4A6F-ACBD-0B15C9881FE3}" destId="{FCE757A4-82DC-4DEB-B469-5AD823620C26}" srcOrd="0" destOrd="0" presId="urn:microsoft.com/office/officeart/2005/8/layout/orgChart1#1"/>
    <dgm:cxn modelId="{8C8A9BCA-EAD6-4608-917C-C0D7671ED1FE}" type="presParOf" srcId="{FCE757A4-82DC-4DEB-B469-5AD823620C26}" destId="{CB85F89B-7CC6-4BAC-95F7-1CE8447BFE33}" srcOrd="0" destOrd="0" presId="urn:microsoft.com/office/officeart/2005/8/layout/orgChart1#1"/>
    <dgm:cxn modelId="{A8711FB8-B4E2-4934-8C82-C380A0FB7BB5}" type="presParOf" srcId="{FCE757A4-82DC-4DEB-B469-5AD823620C26}" destId="{930DE3CC-3EAD-4C5B-85B2-3C773FC7D423}" srcOrd="1" destOrd="0" presId="urn:microsoft.com/office/officeart/2005/8/layout/orgChart1#1"/>
    <dgm:cxn modelId="{559765C2-52A4-4824-8557-FF90959C7FC6}" type="presParOf" srcId="{43F76424-D653-4A6F-ACBD-0B15C9881FE3}" destId="{1D2D0A35-0DF2-44B8-9553-01F9FA1776DF}" srcOrd="1" destOrd="0" presId="urn:microsoft.com/office/officeart/2005/8/layout/orgChart1#1"/>
    <dgm:cxn modelId="{A645E3DA-3ADC-41F0-A4D0-C65F8CB9C5B3}" type="presParOf" srcId="{43F76424-D653-4A6F-ACBD-0B15C9881FE3}" destId="{DF3BFBEB-EC58-4294-9394-FB4706F43FCD}" srcOrd="2" destOrd="0" presId="urn:microsoft.com/office/officeart/2005/8/layout/orgChart1#1"/>
    <dgm:cxn modelId="{E78C14A9-27A9-4A11-BB94-8E4BC278F2F7}" type="presParOf" srcId="{D753C8A5-75B8-4536-848C-3D08B90ADF47}" destId="{480005DC-A73C-4C9C-AE6A-1CDA349CE4CC}" srcOrd="2" destOrd="0" presId="urn:microsoft.com/office/officeart/2005/8/layout/orgChar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8CA93B-ECB7-45F4-AABA-BDE0899E017D}" type="doc">
      <dgm:prSet loTypeId="urn:microsoft.com/office/officeart/2005/8/layout/default#1" loCatId="list" qsTypeId="urn:microsoft.com/office/officeart/2005/8/quickstyle/3d1#1" qsCatId="3D" csTypeId="urn:microsoft.com/office/officeart/2005/8/colors/colorful5#1" csCatId="colorful"/>
      <dgm:spPr/>
      <dgm:t>
        <a:bodyPr/>
        <a:lstStyle/>
        <a:p>
          <a:endParaRPr lang="zh-CN" altLang="en-US"/>
        </a:p>
      </dgm:t>
    </dgm:pt>
    <dgm:pt modelId="{C723F0FB-4FD9-4233-8FB1-421E72EB0B1E}">
      <dgm:prSet custT="1"/>
      <dgm:spPr/>
      <dgm:t>
        <a:bodyPr/>
        <a:lstStyle/>
        <a:p>
          <a:r>
            <a:rPr lang="zh-CN" altLang="en-US" sz="2800" b="0" i="0" baseline="0" dirty="0">
              <a:latin typeface="微软雅黑" panose="020B0503020204020204" pitchFamily="34" charset="-122"/>
              <a:ea typeface="微软雅黑" panose="020B0503020204020204" pitchFamily="34" charset="-122"/>
            </a:rPr>
            <a:t>入睡困难</a:t>
          </a:r>
          <a:endParaRPr lang="zh-CN" altLang="en-US" sz="2800" dirty="0">
            <a:latin typeface="微软雅黑" panose="020B0503020204020204" pitchFamily="34" charset="-122"/>
            <a:ea typeface="微软雅黑" panose="020B0503020204020204" pitchFamily="34" charset="-122"/>
          </a:endParaRPr>
        </a:p>
      </dgm:t>
    </dgm:pt>
    <dgm:pt modelId="{5AFD5122-7FA3-48DE-BB21-08FE652DA9EC}" type="parTrans" cxnId="{92AB7BD7-D36A-48CB-8C0C-286D5954EF49}">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22BBEE40-0488-4413-96F4-1AF9AFC35B58}" type="sibTrans" cxnId="{92AB7BD7-D36A-48CB-8C0C-286D5954EF49}">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D9D268EC-A610-494B-B913-B8EAC4401CF5}">
      <dgm:prSet custT="1"/>
      <dgm:spPr/>
      <dgm:t>
        <a:bodyPr/>
        <a:lstStyle/>
        <a:p>
          <a:r>
            <a:rPr lang="zh-CN" altLang="en-US" sz="2800" b="0" i="0" baseline="0">
              <a:latin typeface="微软雅黑" panose="020B0503020204020204" pitchFamily="34" charset="-122"/>
              <a:ea typeface="微软雅黑" panose="020B0503020204020204" pitchFamily="34" charset="-122"/>
            </a:rPr>
            <a:t>睡眠中途转醒</a:t>
          </a:r>
          <a:endParaRPr lang="zh-CN" altLang="en-US" sz="2800">
            <a:latin typeface="微软雅黑" panose="020B0503020204020204" pitchFamily="34" charset="-122"/>
            <a:ea typeface="微软雅黑" panose="020B0503020204020204" pitchFamily="34" charset="-122"/>
          </a:endParaRPr>
        </a:p>
      </dgm:t>
    </dgm:pt>
    <dgm:pt modelId="{97805AAA-22FA-43DF-804C-B1D3A4BDB0B7}" type="parTrans" cxnId="{F01950C4-1367-466B-9525-BEA347E4D6A5}">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16985BA8-3615-4C50-95EC-6B31FC150B18}" type="sibTrans" cxnId="{F01950C4-1367-466B-9525-BEA347E4D6A5}">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F29C8E7E-7B5B-462F-A8C8-CE0609345F69}">
      <dgm:prSet custT="1"/>
      <dgm:spPr/>
      <dgm:t>
        <a:bodyPr/>
        <a:lstStyle/>
        <a:p>
          <a:r>
            <a:rPr lang="zh-CN" altLang="en-US" sz="2800" b="0" i="0" baseline="0">
              <a:latin typeface="微软雅黑" panose="020B0503020204020204" pitchFamily="34" charset="-122"/>
              <a:ea typeface="微软雅黑" panose="020B0503020204020204" pitchFamily="34" charset="-122"/>
            </a:rPr>
            <a:t>早醒</a:t>
          </a:r>
          <a:endParaRPr lang="zh-CN" altLang="en-US" sz="2800">
            <a:latin typeface="微软雅黑" panose="020B0503020204020204" pitchFamily="34" charset="-122"/>
            <a:ea typeface="微软雅黑" panose="020B0503020204020204" pitchFamily="34" charset="-122"/>
          </a:endParaRPr>
        </a:p>
      </dgm:t>
    </dgm:pt>
    <dgm:pt modelId="{B60A0BAE-D5F4-4781-BDB7-7B79D6C0CFE3}" type="parTrans" cxnId="{9FE39DCD-3ADD-4848-A631-95724D29CE12}">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C1F1D733-6D6F-4E09-AD68-85EE700A4E21}" type="sibTrans" cxnId="{9FE39DCD-3ADD-4848-A631-95724D29CE12}">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57BE1D17-8CE3-4AEB-99DA-E6F6DEF3A0ED}" type="pres">
      <dgm:prSet presAssocID="{D98CA93B-ECB7-45F4-AABA-BDE0899E017D}" presName="diagram" presStyleCnt="0">
        <dgm:presLayoutVars>
          <dgm:dir/>
          <dgm:resizeHandles val="exact"/>
        </dgm:presLayoutVars>
      </dgm:prSet>
      <dgm:spPr/>
    </dgm:pt>
    <dgm:pt modelId="{5CCC7BAA-19AD-4956-9F41-33B6585DCE85}" type="pres">
      <dgm:prSet presAssocID="{C723F0FB-4FD9-4233-8FB1-421E72EB0B1E}" presName="node" presStyleLbl="node1" presStyleIdx="0" presStyleCnt="3">
        <dgm:presLayoutVars>
          <dgm:bulletEnabled val="1"/>
        </dgm:presLayoutVars>
      </dgm:prSet>
      <dgm:spPr/>
    </dgm:pt>
    <dgm:pt modelId="{CE6E18D0-28AC-4084-AD8D-4DE107BF289E}" type="pres">
      <dgm:prSet presAssocID="{22BBEE40-0488-4413-96F4-1AF9AFC35B58}" presName="sibTrans" presStyleCnt="0"/>
      <dgm:spPr/>
    </dgm:pt>
    <dgm:pt modelId="{B8C91F77-F9C7-418E-8331-3B79202E68BF}" type="pres">
      <dgm:prSet presAssocID="{D9D268EC-A610-494B-B913-B8EAC4401CF5}" presName="node" presStyleLbl="node1" presStyleIdx="1" presStyleCnt="3">
        <dgm:presLayoutVars>
          <dgm:bulletEnabled val="1"/>
        </dgm:presLayoutVars>
      </dgm:prSet>
      <dgm:spPr/>
    </dgm:pt>
    <dgm:pt modelId="{AD2C0897-F7E5-43E0-97BE-7D01FCC27419}" type="pres">
      <dgm:prSet presAssocID="{16985BA8-3615-4C50-95EC-6B31FC150B18}" presName="sibTrans" presStyleCnt="0"/>
      <dgm:spPr/>
    </dgm:pt>
    <dgm:pt modelId="{A3997FEB-84AA-446A-88D6-64555AC0679F}" type="pres">
      <dgm:prSet presAssocID="{F29C8E7E-7B5B-462F-A8C8-CE0609345F69}" presName="node" presStyleLbl="node1" presStyleIdx="2" presStyleCnt="3">
        <dgm:presLayoutVars>
          <dgm:bulletEnabled val="1"/>
        </dgm:presLayoutVars>
      </dgm:prSet>
      <dgm:spPr/>
    </dgm:pt>
  </dgm:ptLst>
  <dgm:cxnLst>
    <dgm:cxn modelId="{AD419E63-8ACA-46EF-92C1-D206F47F5AF7}" type="presOf" srcId="{D9D268EC-A610-494B-B913-B8EAC4401CF5}" destId="{B8C91F77-F9C7-418E-8331-3B79202E68BF}" srcOrd="0" destOrd="0" presId="urn:microsoft.com/office/officeart/2005/8/layout/default#1"/>
    <dgm:cxn modelId="{FF61BA6D-17F9-43AE-A7AF-D204A1BF7EA7}" type="presOf" srcId="{C723F0FB-4FD9-4233-8FB1-421E72EB0B1E}" destId="{5CCC7BAA-19AD-4956-9F41-33B6585DCE85}" srcOrd="0" destOrd="0" presId="urn:microsoft.com/office/officeart/2005/8/layout/default#1"/>
    <dgm:cxn modelId="{7D0789B1-6853-4922-9621-6897ADCE4AF0}" type="presOf" srcId="{D98CA93B-ECB7-45F4-AABA-BDE0899E017D}" destId="{57BE1D17-8CE3-4AEB-99DA-E6F6DEF3A0ED}" srcOrd="0" destOrd="0" presId="urn:microsoft.com/office/officeart/2005/8/layout/default#1"/>
    <dgm:cxn modelId="{F01950C4-1367-466B-9525-BEA347E4D6A5}" srcId="{D98CA93B-ECB7-45F4-AABA-BDE0899E017D}" destId="{D9D268EC-A610-494B-B913-B8EAC4401CF5}" srcOrd="1" destOrd="0" parTransId="{97805AAA-22FA-43DF-804C-B1D3A4BDB0B7}" sibTransId="{16985BA8-3615-4C50-95EC-6B31FC150B18}"/>
    <dgm:cxn modelId="{4ABFD1CA-70A4-483C-B239-2C0D72AF7F4F}" type="presOf" srcId="{F29C8E7E-7B5B-462F-A8C8-CE0609345F69}" destId="{A3997FEB-84AA-446A-88D6-64555AC0679F}" srcOrd="0" destOrd="0" presId="urn:microsoft.com/office/officeart/2005/8/layout/default#1"/>
    <dgm:cxn modelId="{9FE39DCD-3ADD-4848-A631-95724D29CE12}" srcId="{D98CA93B-ECB7-45F4-AABA-BDE0899E017D}" destId="{F29C8E7E-7B5B-462F-A8C8-CE0609345F69}" srcOrd="2" destOrd="0" parTransId="{B60A0BAE-D5F4-4781-BDB7-7B79D6C0CFE3}" sibTransId="{C1F1D733-6D6F-4E09-AD68-85EE700A4E21}"/>
    <dgm:cxn modelId="{92AB7BD7-D36A-48CB-8C0C-286D5954EF49}" srcId="{D98CA93B-ECB7-45F4-AABA-BDE0899E017D}" destId="{C723F0FB-4FD9-4233-8FB1-421E72EB0B1E}" srcOrd="0" destOrd="0" parTransId="{5AFD5122-7FA3-48DE-BB21-08FE652DA9EC}" sibTransId="{22BBEE40-0488-4413-96F4-1AF9AFC35B58}"/>
    <dgm:cxn modelId="{DF9D1704-06E8-47EC-A783-AA7F055C14CC}" type="presParOf" srcId="{57BE1D17-8CE3-4AEB-99DA-E6F6DEF3A0ED}" destId="{5CCC7BAA-19AD-4956-9F41-33B6585DCE85}" srcOrd="0" destOrd="0" presId="urn:microsoft.com/office/officeart/2005/8/layout/default#1"/>
    <dgm:cxn modelId="{406852CF-5328-4693-BAF3-1074D62EEFC9}" type="presParOf" srcId="{57BE1D17-8CE3-4AEB-99DA-E6F6DEF3A0ED}" destId="{CE6E18D0-28AC-4084-AD8D-4DE107BF289E}" srcOrd="1" destOrd="0" presId="urn:microsoft.com/office/officeart/2005/8/layout/default#1"/>
    <dgm:cxn modelId="{A7F41C30-AB03-431E-9E64-3D69D595B164}" type="presParOf" srcId="{57BE1D17-8CE3-4AEB-99DA-E6F6DEF3A0ED}" destId="{B8C91F77-F9C7-418E-8331-3B79202E68BF}" srcOrd="2" destOrd="0" presId="urn:microsoft.com/office/officeart/2005/8/layout/default#1"/>
    <dgm:cxn modelId="{9DDAB7EB-C651-4D38-8B8F-D7F52D650B0E}" type="presParOf" srcId="{57BE1D17-8CE3-4AEB-99DA-E6F6DEF3A0ED}" destId="{AD2C0897-F7E5-43E0-97BE-7D01FCC27419}" srcOrd="3" destOrd="0" presId="urn:microsoft.com/office/officeart/2005/8/layout/default#1"/>
    <dgm:cxn modelId="{71075803-2CF9-43DC-80CD-D4BD3246CB80}" type="presParOf" srcId="{57BE1D17-8CE3-4AEB-99DA-E6F6DEF3A0ED}" destId="{A3997FEB-84AA-446A-88D6-64555AC0679F}" srcOrd="4"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8A1165-AEFB-4C97-8C1A-0D4D58A845C6}">
      <dsp:nvSpPr>
        <dsp:cNvPr id="0" name=""/>
        <dsp:cNvSpPr/>
      </dsp:nvSpPr>
      <dsp:spPr>
        <a:xfrm>
          <a:off x="5371514" y="1504849"/>
          <a:ext cx="3544341" cy="322556"/>
        </a:xfrm>
        <a:custGeom>
          <a:avLst/>
          <a:gdLst/>
          <a:ahLst/>
          <a:cxnLst/>
          <a:rect l="0" t="0" r="0" b="0"/>
          <a:pathLst>
            <a:path>
              <a:moveTo>
                <a:pt x="0" y="0"/>
              </a:moveTo>
              <a:lnTo>
                <a:pt x="0" y="161278"/>
              </a:lnTo>
              <a:lnTo>
                <a:pt x="3544341" y="161278"/>
              </a:lnTo>
              <a:lnTo>
                <a:pt x="3544341" y="322556"/>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9C8FAB-8B7E-4DDC-B274-B0FEC2EDA9CC}">
      <dsp:nvSpPr>
        <dsp:cNvPr id="0" name=""/>
        <dsp:cNvSpPr/>
      </dsp:nvSpPr>
      <dsp:spPr>
        <a:xfrm>
          <a:off x="5371514" y="1504849"/>
          <a:ext cx="1772170" cy="322556"/>
        </a:xfrm>
        <a:custGeom>
          <a:avLst/>
          <a:gdLst/>
          <a:ahLst/>
          <a:cxnLst/>
          <a:rect l="0" t="0" r="0" b="0"/>
          <a:pathLst>
            <a:path>
              <a:moveTo>
                <a:pt x="0" y="0"/>
              </a:moveTo>
              <a:lnTo>
                <a:pt x="0" y="161278"/>
              </a:lnTo>
              <a:lnTo>
                <a:pt x="1772170" y="161278"/>
              </a:lnTo>
              <a:lnTo>
                <a:pt x="1772170" y="322556"/>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A42C50-9EEF-4ACD-851A-0784F6DB88BA}">
      <dsp:nvSpPr>
        <dsp:cNvPr id="0" name=""/>
        <dsp:cNvSpPr/>
      </dsp:nvSpPr>
      <dsp:spPr>
        <a:xfrm>
          <a:off x="5325794" y="1504849"/>
          <a:ext cx="91440" cy="356394"/>
        </a:xfrm>
        <a:custGeom>
          <a:avLst/>
          <a:gdLst/>
          <a:ahLst/>
          <a:cxnLst/>
          <a:rect l="0" t="0" r="0" b="0"/>
          <a:pathLst>
            <a:path>
              <a:moveTo>
                <a:pt x="45720" y="0"/>
              </a:moveTo>
              <a:lnTo>
                <a:pt x="45720" y="356394"/>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2728DE7-B69B-44F0-B32E-79A1299441AF}">
      <dsp:nvSpPr>
        <dsp:cNvPr id="0" name=""/>
        <dsp:cNvSpPr/>
      </dsp:nvSpPr>
      <dsp:spPr>
        <a:xfrm>
          <a:off x="3599343" y="1504849"/>
          <a:ext cx="1772170" cy="322556"/>
        </a:xfrm>
        <a:custGeom>
          <a:avLst/>
          <a:gdLst/>
          <a:ahLst/>
          <a:cxnLst/>
          <a:rect l="0" t="0" r="0" b="0"/>
          <a:pathLst>
            <a:path>
              <a:moveTo>
                <a:pt x="1772170" y="0"/>
              </a:moveTo>
              <a:lnTo>
                <a:pt x="1772170" y="161278"/>
              </a:lnTo>
              <a:lnTo>
                <a:pt x="0" y="161278"/>
              </a:lnTo>
              <a:lnTo>
                <a:pt x="0" y="322556"/>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F4F66B-DF39-47BB-B887-0BEAF79E3EA0}">
      <dsp:nvSpPr>
        <dsp:cNvPr id="0" name=""/>
        <dsp:cNvSpPr/>
      </dsp:nvSpPr>
      <dsp:spPr>
        <a:xfrm>
          <a:off x="1901298" y="1504849"/>
          <a:ext cx="3470215" cy="324009"/>
        </a:xfrm>
        <a:custGeom>
          <a:avLst/>
          <a:gdLst/>
          <a:ahLst/>
          <a:cxnLst/>
          <a:rect l="0" t="0" r="0" b="0"/>
          <a:pathLst>
            <a:path>
              <a:moveTo>
                <a:pt x="3470215" y="0"/>
              </a:moveTo>
              <a:lnTo>
                <a:pt x="3470215" y="162730"/>
              </a:lnTo>
              <a:lnTo>
                <a:pt x="0" y="162730"/>
              </a:lnTo>
              <a:lnTo>
                <a:pt x="0" y="324009"/>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2E3890-612B-45B1-B3F7-662FAA809072}">
      <dsp:nvSpPr>
        <dsp:cNvPr id="0" name=""/>
        <dsp:cNvSpPr/>
      </dsp:nvSpPr>
      <dsp:spPr>
        <a:xfrm>
          <a:off x="1847424" y="1452"/>
          <a:ext cx="7048179" cy="1503396"/>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a:outerShdw blurRad="50800" dist="38100" dir="2700000" algn="tl" rotWithShape="0">
            <a:prstClr val="black">
              <a:alpha val="40000"/>
            </a:prst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100000"/>
            </a:lnSpc>
            <a:spcBef>
              <a:spcPct val="0"/>
            </a:spcBef>
            <a:spcAft>
              <a:spcPct val="35000"/>
            </a:spcAft>
            <a:buNone/>
          </a:pPr>
          <a:r>
            <a:rPr lang="zh-CN" altLang="en-US" sz="2800" b="1" i="0" kern="1200" baseline="0" dirty="0">
              <a:latin typeface="微软雅黑" panose="020B0503020204020204" pitchFamily="34" charset="-122"/>
              <a:ea typeface="微软雅黑" panose="020B0503020204020204" pitchFamily="34" charset="-122"/>
            </a:rPr>
            <a:t>大学生常见的饮食问题</a:t>
          </a:r>
          <a:endParaRPr lang="zh-CN" altLang="en-US" sz="2800" b="1" kern="1200" dirty="0">
            <a:latin typeface="微软雅黑" panose="020B0503020204020204" pitchFamily="34" charset="-122"/>
            <a:ea typeface="微软雅黑" panose="020B0503020204020204" pitchFamily="34" charset="-122"/>
          </a:endParaRPr>
        </a:p>
      </dsp:txBody>
      <dsp:txXfrm>
        <a:off x="1847424" y="1452"/>
        <a:ext cx="7048179" cy="1503396"/>
      </dsp:txXfrm>
    </dsp:sp>
    <dsp:sp modelId="{934B1395-83C3-4DC2-BF42-0200C3F5FB3E}">
      <dsp:nvSpPr>
        <dsp:cNvPr id="0" name=""/>
        <dsp:cNvSpPr/>
      </dsp:nvSpPr>
      <dsp:spPr>
        <a:xfrm>
          <a:off x="1176491" y="1828858"/>
          <a:ext cx="1449614" cy="2676880"/>
        </a:xfrm>
        <a:prstGeom prst="rect">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00000"/>
            </a:lnSpc>
            <a:spcBef>
              <a:spcPct val="0"/>
            </a:spcBef>
            <a:spcAft>
              <a:spcPct val="35000"/>
            </a:spcAft>
            <a:buNone/>
          </a:pPr>
          <a:r>
            <a:rPr lang="zh-CN" altLang="en-US" sz="2400" b="1" i="0" kern="1200" baseline="0" dirty="0">
              <a:solidFill>
                <a:schemeClr val="tx1"/>
              </a:solidFill>
              <a:latin typeface="微软雅黑" panose="020B0503020204020204" pitchFamily="34" charset="-122"/>
              <a:ea typeface="微软雅黑" panose="020B0503020204020204" pitchFamily="34" charset="-122"/>
            </a:rPr>
            <a:t>不健康的饮食习惯</a:t>
          </a:r>
          <a:endParaRPr lang="zh-CN" altLang="en-US" sz="2400" b="1" kern="1200" dirty="0">
            <a:solidFill>
              <a:schemeClr val="tx1"/>
            </a:solidFill>
            <a:latin typeface="微软雅黑" panose="020B0503020204020204" pitchFamily="34" charset="-122"/>
            <a:ea typeface="微软雅黑" panose="020B0503020204020204" pitchFamily="34" charset="-122"/>
          </a:endParaRPr>
        </a:p>
      </dsp:txBody>
      <dsp:txXfrm>
        <a:off x="1176491" y="1828858"/>
        <a:ext cx="1449614" cy="2676880"/>
      </dsp:txXfrm>
    </dsp:sp>
    <dsp:sp modelId="{8B1EEA43-BA1B-4651-B364-DE9D82A54F60}">
      <dsp:nvSpPr>
        <dsp:cNvPr id="0" name=""/>
        <dsp:cNvSpPr/>
      </dsp:nvSpPr>
      <dsp:spPr>
        <a:xfrm>
          <a:off x="2874535" y="1827406"/>
          <a:ext cx="1449614" cy="2676880"/>
        </a:xfrm>
        <a:prstGeom prst="rect">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00000"/>
            </a:lnSpc>
            <a:spcBef>
              <a:spcPct val="0"/>
            </a:spcBef>
            <a:spcAft>
              <a:spcPct val="35000"/>
            </a:spcAft>
            <a:buNone/>
          </a:pPr>
          <a:r>
            <a:rPr lang="zh-CN" altLang="en-US" sz="2400" b="1" i="0" kern="1200" baseline="0" dirty="0">
              <a:solidFill>
                <a:schemeClr val="tx1"/>
              </a:solidFill>
              <a:latin typeface="微软雅黑" panose="020B0503020204020204" pitchFamily="34" charset="-122"/>
              <a:ea typeface="微软雅黑" panose="020B0503020204020204" pitchFamily="34" charset="-122"/>
            </a:rPr>
            <a:t>饮食营养结构失衡</a:t>
          </a:r>
          <a:endParaRPr lang="zh-CN" altLang="en-US" sz="2400" b="1" kern="1200" dirty="0">
            <a:solidFill>
              <a:schemeClr val="tx1"/>
            </a:solidFill>
            <a:latin typeface="微软雅黑" panose="020B0503020204020204" pitchFamily="34" charset="-122"/>
            <a:ea typeface="微软雅黑" panose="020B0503020204020204" pitchFamily="34" charset="-122"/>
          </a:endParaRPr>
        </a:p>
      </dsp:txBody>
      <dsp:txXfrm>
        <a:off x="2874535" y="1827406"/>
        <a:ext cx="1449614" cy="2676880"/>
      </dsp:txXfrm>
    </dsp:sp>
    <dsp:sp modelId="{AD96044F-2E90-4205-A462-FD053E9230FA}">
      <dsp:nvSpPr>
        <dsp:cNvPr id="0" name=""/>
        <dsp:cNvSpPr/>
      </dsp:nvSpPr>
      <dsp:spPr>
        <a:xfrm>
          <a:off x="4646706" y="1861243"/>
          <a:ext cx="1449614" cy="2614242"/>
        </a:xfrm>
        <a:prstGeom prst="rect">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00000"/>
            </a:lnSpc>
            <a:spcBef>
              <a:spcPct val="0"/>
            </a:spcBef>
            <a:spcAft>
              <a:spcPct val="35000"/>
            </a:spcAft>
            <a:buNone/>
          </a:pPr>
          <a:r>
            <a:rPr lang="zh-CN" altLang="en-US" sz="2400" b="1" kern="1200" dirty="0">
              <a:solidFill>
                <a:schemeClr val="tx1"/>
              </a:solidFill>
              <a:latin typeface="微软雅黑" panose="020B0503020204020204" pitchFamily="34" charset="-122"/>
              <a:ea typeface="微软雅黑" panose="020B0503020204020204" pitchFamily="34" charset="-122"/>
            </a:rPr>
            <a:t>不健康的饮食选择</a:t>
          </a:r>
        </a:p>
      </dsp:txBody>
      <dsp:txXfrm>
        <a:off x="4646706" y="1861243"/>
        <a:ext cx="1449614" cy="2614242"/>
      </dsp:txXfrm>
    </dsp:sp>
    <dsp:sp modelId="{AA221F16-614A-49FF-91E2-A44B979E4B56}">
      <dsp:nvSpPr>
        <dsp:cNvPr id="0" name=""/>
        <dsp:cNvSpPr/>
      </dsp:nvSpPr>
      <dsp:spPr>
        <a:xfrm>
          <a:off x="6418877" y="1827406"/>
          <a:ext cx="1449614" cy="2663947"/>
        </a:xfrm>
        <a:prstGeom prst="rect">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00000"/>
            </a:lnSpc>
            <a:spcBef>
              <a:spcPct val="0"/>
            </a:spcBef>
            <a:spcAft>
              <a:spcPct val="35000"/>
            </a:spcAft>
            <a:buNone/>
          </a:pPr>
          <a:r>
            <a:rPr lang="zh-CN" altLang="en-US" sz="2400" b="1" kern="1200" dirty="0">
              <a:solidFill>
                <a:schemeClr val="tx1"/>
              </a:solidFill>
              <a:latin typeface="微软雅黑" panose="020B0503020204020204" pitchFamily="34" charset="-122"/>
              <a:ea typeface="微软雅黑" panose="020B0503020204020204" pitchFamily="34" charset="-122"/>
            </a:rPr>
            <a:t>饮品问题</a:t>
          </a:r>
        </a:p>
      </dsp:txBody>
      <dsp:txXfrm>
        <a:off x="6418877" y="1827406"/>
        <a:ext cx="1449614" cy="2663947"/>
      </dsp:txXfrm>
    </dsp:sp>
    <dsp:sp modelId="{CB85F89B-7CC6-4BAC-95F7-1CE8447BFE33}">
      <dsp:nvSpPr>
        <dsp:cNvPr id="0" name=""/>
        <dsp:cNvSpPr/>
      </dsp:nvSpPr>
      <dsp:spPr>
        <a:xfrm>
          <a:off x="8191048" y="1827406"/>
          <a:ext cx="1449614" cy="2648287"/>
        </a:xfrm>
        <a:prstGeom prst="rect">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00000"/>
            </a:lnSpc>
            <a:spcBef>
              <a:spcPct val="0"/>
            </a:spcBef>
            <a:spcAft>
              <a:spcPct val="35000"/>
            </a:spcAft>
            <a:buNone/>
          </a:pPr>
          <a:r>
            <a:rPr lang="zh-CN" altLang="en-US" sz="2400" b="1" kern="1200" dirty="0">
              <a:solidFill>
                <a:schemeClr val="tx1"/>
              </a:solidFill>
              <a:latin typeface="微软雅黑" panose="020B0503020204020204" pitchFamily="34" charset="-122"/>
              <a:ea typeface="微软雅黑" panose="020B0503020204020204" pitchFamily="34" charset="-122"/>
            </a:rPr>
            <a:t>饮食卫生隐患</a:t>
          </a:r>
        </a:p>
      </dsp:txBody>
      <dsp:txXfrm>
        <a:off x="8191048" y="1827406"/>
        <a:ext cx="1449614" cy="26482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CC7BAA-19AD-4956-9F41-33B6585DCE85}">
      <dsp:nvSpPr>
        <dsp:cNvPr id="0" name=""/>
        <dsp:cNvSpPr/>
      </dsp:nvSpPr>
      <dsp:spPr>
        <a:xfrm>
          <a:off x="912883" y="704"/>
          <a:ext cx="2523966" cy="151438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b="0" i="0" kern="1200" baseline="0" dirty="0">
              <a:latin typeface="微软雅黑" panose="020B0503020204020204" pitchFamily="34" charset="-122"/>
              <a:ea typeface="微软雅黑" panose="020B0503020204020204" pitchFamily="34" charset="-122"/>
            </a:rPr>
            <a:t>入睡困难</a:t>
          </a:r>
          <a:endParaRPr lang="zh-CN" altLang="en-US" sz="2800" kern="1200" dirty="0">
            <a:latin typeface="微软雅黑" panose="020B0503020204020204" pitchFamily="34" charset="-122"/>
            <a:ea typeface="微软雅黑" panose="020B0503020204020204" pitchFamily="34" charset="-122"/>
          </a:endParaRPr>
        </a:p>
      </dsp:txBody>
      <dsp:txXfrm>
        <a:off x="912883" y="704"/>
        <a:ext cx="2523966" cy="1514380"/>
      </dsp:txXfrm>
    </dsp:sp>
    <dsp:sp modelId="{B8C91F77-F9C7-418E-8331-3B79202E68BF}">
      <dsp:nvSpPr>
        <dsp:cNvPr id="0" name=""/>
        <dsp:cNvSpPr/>
      </dsp:nvSpPr>
      <dsp:spPr>
        <a:xfrm>
          <a:off x="3689246" y="704"/>
          <a:ext cx="2523966" cy="1514380"/>
        </a:xfrm>
        <a:prstGeom prst="rect">
          <a:avLst/>
        </a:prstGeom>
        <a:gradFill rotWithShape="0">
          <a:gsLst>
            <a:gs pos="0">
              <a:schemeClr val="accent5">
                <a:hueOff val="-4966938"/>
                <a:satOff val="19906"/>
                <a:lumOff val="4314"/>
                <a:alphaOff val="0"/>
                <a:satMod val="103000"/>
                <a:lumMod val="102000"/>
                <a:tint val="94000"/>
              </a:schemeClr>
            </a:gs>
            <a:gs pos="50000">
              <a:schemeClr val="accent5">
                <a:hueOff val="-4966938"/>
                <a:satOff val="19906"/>
                <a:lumOff val="4314"/>
                <a:alphaOff val="0"/>
                <a:satMod val="110000"/>
                <a:lumMod val="100000"/>
                <a:shade val="100000"/>
              </a:schemeClr>
            </a:gs>
            <a:gs pos="100000">
              <a:schemeClr val="accent5">
                <a:hueOff val="-4966938"/>
                <a:satOff val="19906"/>
                <a:lumOff val="431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b="0" i="0" kern="1200" baseline="0">
              <a:latin typeface="微软雅黑" panose="020B0503020204020204" pitchFamily="34" charset="-122"/>
              <a:ea typeface="微软雅黑" panose="020B0503020204020204" pitchFamily="34" charset="-122"/>
            </a:rPr>
            <a:t>睡眠中途转醒</a:t>
          </a:r>
          <a:endParaRPr lang="zh-CN" altLang="en-US" sz="2800" kern="1200">
            <a:latin typeface="微软雅黑" panose="020B0503020204020204" pitchFamily="34" charset="-122"/>
            <a:ea typeface="微软雅黑" panose="020B0503020204020204" pitchFamily="34" charset="-122"/>
          </a:endParaRPr>
        </a:p>
      </dsp:txBody>
      <dsp:txXfrm>
        <a:off x="3689246" y="704"/>
        <a:ext cx="2523966" cy="1514380"/>
      </dsp:txXfrm>
    </dsp:sp>
    <dsp:sp modelId="{A3997FEB-84AA-446A-88D6-64555AC0679F}">
      <dsp:nvSpPr>
        <dsp:cNvPr id="0" name=""/>
        <dsp:cNvSpPr/>
      </dsp:nvSpPr>
      <dsp:spPr>
        <a:xfrm>
          <a:off x="6465610" y="704"/>
          <a:ext cx="2523966" cy="1514380"/>
        </a:xfrm>
        <a:prstGeom prst="rect">
          <a:avLst/>
        </a:prstGeom>
        <a:gradFill rotWithShape="0">
          <a:gsLst>
            <a:gs pos="0">
              <a:schemeClr val="accent5">
                <a:hueOff val="-9933876"/>
                <a:satOff val="39811"/>
                <a:lumOff val="8628"/>
                <a:alphaOff val="0"/>
                <a:satMod val="103000"/>
                <a:lumMod val="102000"/>
                <a:tint val="94000"/>
              </a:schemeClr>
            </a:gs>
            <a:gs pos="50000">
              <a:schemeClr val="accent5">
                <a:hueOff val="-9933876"/>
                <a:satOff val="39811"/>
                <a:lumOff val="8628"/>
                <a:alphaOff val="0"/>
                <a:satMod val="110000"/>
                <a:lumMod val="100000"/>
                <a:shade val="100000"/>
              </a:schemeClr>
            </a:gs>
            <a:gs pos="100000">
              <a:schemeClr val="accent5">
                <a:hueOff val="-9933876"/>
                <a:satOff val="39811"/>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b="0" i="0" kern="1200" baseline="0">
              <a:latin typeface="微软雅黑" panose="020B0503020204020204" pitchFamily="34" charset="-122"/>
              <a:ea typeface="微软雅黑" panose="020B0503020204020204" pitchFamily="34" charset="-122"/>
            </a:rPr>
            <a:t>早醒</a:t>
          </a:r>
          <a:endParaRPr lang="zh-CN" altLang="en-US" sz="2800" kern="1200">
            <a:latin typeface="微软雅黑" panose="020B0503020204020204" pitchFamily="34" charset="-122"/>
            <a:ea typeface="微软雅黑" panose="020B0503020204020204" pitchFamily="34" charset="-122"/>
          </a:endParaRPr>
        </a:p>
      </dsp:txBody>
      <dsp:txXfrm>
        <a:off x="6465610" y="704"/>
        <a:ext cx="2523966" cy="151438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p>
            <a:pPr lvl="0" fontAlgn="base"/>
            <a:endParaRPr lang="zh-CN" altLang="en-US" sz="1200" strike="noStrike" noProof="1">
              <a:ea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p>
            <a:pPr lvl="0" algn="r" fontAlgn="base"/>
            <a:fld id="{BB962C8B-B14F-4D97-AF65-F5344CB8AC3E}" type="datetime1">
              <a:rPr lang="zh-CN" altLang="en-US" sz="1200" strike="noStrike" noProof="1" dirty="0">
                <a:solidFill>
                  <a:srgbClr val="898989"/>
                </a:solidFill>
                <a:latin typeface="等线" panose="02010600030101010101" charset="-122"/>
                <a:ea typeface="宋体" panose="02010600030101010101" pitchFamily="2" charset="-122"/>
                <a:cs typeface="+mn-cs"/>
              </a:rPr>
              <a:t>2025-6-6</a:t>
            </a:fld>
            <a:endParaRPr lang="zh-CN" altLang="en-US" sz="1200" strike="noStrike" noProof="1">
              <a:solidFill>
                <a:srgbClr val="898989"/>
              </a:solidFill>
              <a:ea typeface="宋体" panose="02010600030101010101" pitchFamily="2" charset="-122"/>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p>
            <a:pPr lvl="0" fontAlgn="base"/>
            <a:endParaRPr lang="zh-CN" altLang="en-US" sz="1200" strike="noStrike" noProof="1">
              <a:solidFill>
                <a:srgbClr val="898989"/>
              </a:solidFill>
              <a:ea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p>
            <a:pPr lvl="0" algn="r" fontAlgn="base"/>
            <a:fld id="{9A0DB2DC-4C9A-4742-B13C-FB6460FD3503}" type="slidenum">
              <a:rPr lang="zh-CN" altLang="en-US" sz="1200" strike="noStrike" noProof="1" dirty="0">
                <a:solidFill>
                  <a:srgbClr val="898989"/>
                </a:solidFill>
                <a:latin typeface="等线" panose="02010600030101010101" charset="-122"/>
                <a:ea typeface="宋体" panose="02010600030101010101" pitchFamily="2" charset="-122"/>
                <a:cs typeface="+mn-cs"/>
              </a:rPr>
              <a:t>‹#›</a:t>
            </a:fld>
            <a:endParaRPr lang="zh-CN" altLang="en-US" sz="1200" strike="noStrike" noProof="1">
              <a:solidFill>
                <a:srgbClr val="898989"/>
              </a:solidFill>
              <a:ea typeface="宋体" panose="02010600030101010101"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页眉占位符 22529"/>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ea typeface="宋体" panose="02010600030101010101" pitchFamily="2" charset="-122"/>
            </a:endParaRPr>
          </a:p>
        </p:txBody>
      </p:sp>
      <p:sp>
        <p:nvSpPr>
          <p:cNvPr id="22531" name="日期占位符 22530"/>
          <p:cNvSpPr>
            <a:spLocks noGrp="1"/>
          </p:cNvSpPr>
          <p:nvPr>
            <p:ph type="dt" idx="1"/>
          </p:nvPr>
        </p:nvSpPr>
        <p:spPr>
          <a:xfrm>
            <a:off x="3884613" y="0"/>
            <a:ext cx="2971800" cy="457200"/>
          </a:xfrm>
          <a:prstGeom prst="rect">
            <a:avLst/>
          </a:prstGeom>
          <a:noFill/>
          <a:ln w="9525">
            <a:noFill/>
          </a:ln>
        </p:spPr>
        <p:txBody>
          <a:bodyPr/>
          <a:lstStyle/>
          <a:p>
            <a:pPr lvl="0" algn="r"/>
            <a:fld id="{BB962C8B-B14F-4D97-AF65-F5344CB8AC3E}" type="datetime1">
              <a:rPr lang="zh-CN" altLang="en-US" sz="1200" dirty="0">
                <a:ea typeface="宋体" panose="02010600030101010101" pitchFamily="2" charset="-122"/>
              </a:rPr>
              <a:t>2025-6-6</a:t>
            </a:fld>
            <a:endParaRPr lang="zh-CN" altLang="en-US" sz="1200" dirty="0">
              <a:ea typeface="宋体" panose="02010600030101010101" pitchFamily="2" charset="-122"/>
            </a:endParaRPr>
          </a:p>
        </p:txBody>
      </p:sp>
      <p:sp>
        <p:nvSpPr>
          <p:cNvPr id="26628" name="幻灯片图像占位符 22531"/>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26629" name="文本占位符 22532"/>
          <p:cNvSpPr>
            <a:spLocks noGrp="1"/>
          </p:cNvSpPr>
          <p:nvPr>
            <p:ph type="body" sz="quarter"/>
          </p:nvPr>
        </p:nvSpPr>
        <p:spPr>
          <a:xfrm>
            <a:off x="685800" y="4343400"/>
            <a:ext cx="5486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2534" name="页脚占位符 22533"/>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altLang="en-US" sz="1200" dirty="0">
              <a:ea typeface="宋体" panose="02010600030101010101" pitchFamily="2" charset="-122"/>
            </a:endParaRPr>
          </a:p>
        </p:txBody>
      </p:sp>
      <p:sp>
        <p:nvSpPr>
          <p:cNvPr id="22535" name="灯片编号占位符 22534"/>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ea typeface="宋体" panose="02010600030101010101" pitchFamily="2" charset="-122"/>
              </a:rPr>
              <a:t>‹#›</a:t>
            </a:fld>
            <a:endParaRPr lang="zh-CN" altLang="en-US" sz="1200"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rtl="0" eaLnBrk="1" fontAlgn="base" latinLnBrk="0" hangingPunct="1">
      <a:lnSpc>
        <a:spcPct val="100000"/>
      </a:lnSpc>
      <a:spcBef>
        <a:spcPct val="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7.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FFFFF"/>
        </a:solidFill>
        <a:effectLst/>
      </p:bgPr>
    </p:bg>
    <p:spTree>
      <p:nvGrpSpPr>
        <p:cNvPr id="1" name=""/>
        <p:cNvGrpSpPr/>
        <p:nvPr/>
      </p:nvGrpSpPr>
      <p:grpSpPr>
        <a:xfrm>
          <a:off x="0" y="0"/>
          <a:ext cx="0" cy="0"/>
          <a:chOff x="0" y="0"/>
          <a:chExt cx="0" cy="0"/>
        </a:xfrm>
      </p:grpSpPr>
      <p:sp>
        <p:nvSpPr>
          <p:cNvPr id="6" name="矩形 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7" name="矩形 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pic>
        <p:nvPicPr>
          <p:cNvPr id="10" name="PA_图片 2" descr="F:\案例二\394\1.png"/>
          <p:cNvPicPr>
            <a:picLocks noChangeAspect="1" noChangeArrowheads="1"/>
          </p:cNvPicPr>
          <p:nvPr userDrawn="1">
            <p:custDataLst>
              <p:tags r:id="rId1"/>
            </p:custDataLst>
          </p:nvPr>
        </p:nvPicPr>
        <p:blipFill>
          <a:blip r:embed="rId3"/>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1058863" y="171450"/>
            <a:ext cx="1684338" cy="76993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目 录</a:t>
            </a:r>
            <a:endParaRPr lang="zh-CN" altLang="en-US" b="1" strike="noStrike"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标题页">
    <p:bg>
      <p:bgPr>
        <a:solidFill>
          <a:srgbClr val="FFFFFF"/>
        </a:solidFill>
        <a:effectLst/>
      </p:bgPr>
    </p:bg>
    <p:spTree>
      <p:nvGrpSpPr>
        <p:cNvPr id="1" name=""/>
        <p:cNvGrpSpPr/>
        <p:nvPr/>
      </p:nvGrpSpPr>
      <p:grpSpPr>
        <a:xfrm>
          <a:off x="0" y="0"/>
          <a:ext cx="0" cy="0"/>
          <a:chOff x="0" y="0"/>
          <a:chExt cx="0" cy="0"/>
        </a:xfrm>
      </p:grpSpPr>
      <p:grpSp>
        <p:nvGrpSpPr>
          <p:cNvPr id="10242" name="组合 23"/>
          <p:cNvGrpSpPr/>
          <p:nvPr userDrawn="1"/>
        </p:nvGrpSpPr>
        <p:grpSpPr>
          <a:xfrm>
            <a:off x="0" y="0"/>
            <a:ext cx="12192000" cy="6858000"/>
            <a:chOff x="0" y="0"/>
            <a:chExt cx="12192000" cy="6858000"/>
          </a:xfrm>
        </p:grpSpPr>
        <p:sp>
          <p:nvSpPr>
            <p:cNvPr id="22"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23" name="PA_图片 2" descr="F:\案例二\394\1.png"/>
            <p:cNvPicPr>
              <a:picLocks noChangeAspect="1" noChangeArrowheads="1"/>
            </p:cNvPicPr>
            <p:nvPr userDrawn="1">
              <p:custDataLst>
                <p:tags r:id="rId2"/>
              </p:custDataLst>
            </p:nvPr>
          </p:nvPicPr>
          <p:blipFill rotWithShape="1">
            <a:blip r:embed="rId4"/>
            <a:srcRect/>
            <a:stretch>
              <a:fillRect/>
            </a:stretch>
          </p:blipFill>
          <p:spPr bwMode="auto">
            <a:xfrm rot="10800000">
              <a:off x="0" y="0"/>
              <a:ext cx="9129713" cy="6858000"/>
            </a:xfrm>
            <a:prstGeom prst="rect">
              <a:avLst/>
            </a:prstGeom>
            <a:noFill/>
            <a:effectLst>
              <a:outerShdw blurRad="342900" dist="139700" dir="12060000" sx="102000" sy="102000" algn="tr" rotWithShape="0">
                <a:prstClr val="black">
                  <a:alpha val="40000"/>
                </a:prstClr>
              </a:outerShdw>
            </a:effectLst>
          </p:spPr>
        </p:pic>
      </p:gr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11" name="TextBox 24">
            <a:extLst>
              <a:ext uri="{FF2B5EF4-FFF2-40B4-BE49-F238E27FC236}">
                <a16:creationId xmlns:a16="http://schemas.microsoft.com/office/drawing/2014/main" id="{D69B6A5E-74F2-4F00-B137-5D7E388CB0E2}"/>
              </a:ext>
            </a:extLst>
          </p:cNvPr>
          <p:cNvSpPr txBox="1"/>
          <p:nvPr userDrawn="1"/>
        </p:nvSpPr>
        <p:spPr>
          <a:xfrm>
            <a:off x="7905750" y="6352144"/>
            <a:ext cx="4286250" cy="369332"/>
          </a:xfrm>
          <a:prstGeom prst="rect">
            <a:avLst/>
          </a:prstGeom>
          <a:noFill/>
          <a:ln w="9525">
            <a:noFill/>
          </a:ln>
        </p:spPr>
        <p:txBody>
          <a:bodyPr>
            <a:spAutoFit/>
          </a:bodyPr>
          <a:lstStyle/>
          <a:p>
            <a:pPr lvl="0" algn="ctr"/>
            <a:r>
              <a:rPr lang="zh-CN" altLang="en-US" sz="1800" b="1" dirty="0">
                <a:solidFill>
                  <a:srgbClr val="127FB8"/>
                </a:solidFill>
                <a:latin typeface="微软雅黑" panose="020B0503020204020204" pitchFamily="34" charset="-122"/>
                <a:ea typeface="微软雅黑" panose="020B0503020204020204" pitchFamily="34" charset="-122"/>
              </a:rPr>
              <a:t>中国科学技术大学出版社</a:t>
            </a:r>
          </a:p>
        </p:txBody>
      </p:sp>
      <p:sp>
        <p:nvSpPr>
          <p:cNvPr id="12" name="文本框 3081">
            <a:extLst>
              <a:ext uri="{FF2B5EF4-FFF2-40B4-BE49-F238E27FC236}">
                <a16:creationId xmlns:a16="http://schemas.microsoft.com/office/drawing/2014/main" id="{4F8D4C82-46DB-450E-AE42-BABFD4F2DA6A}"/>
              </a:ext>
            </a:extLst>
          </p:cNvPr>
          <p:cNvSpPr txBox="1"/>
          <p:nvPr userDrawn="1"/>
        </p:nvSpPr>
        <p:spPr>
          <a:xfrm>
            <a:off x="8980098" y="211138"/>
            <a:ext cx="3046801" cy="923330"/>
          </a:xfrm>
          <a:prstGeom prst="rect">
            <a:avLst/>
          </a:prstGeom>
          <a:noFill/>
          <a:ln w="9525">
            <a:noFill/>
          </a:ln>
        </p:spPr>
        <p:txBody>
          <a:bodyPr wrap="square">
            <a:spAutoFit/>
          </a:bodyPr>
          <a:lstStyle/>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安徽省规划教材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安徽省一流本科教材</a:t>
            </a:r>
            <a:endParaRPr lang="en-US" altLang="zh-CN" sz="1800" b="1" dirty="0">
              <a:solidFill>
                <a:srgbClr val="127FB8"/>
              </a:solidFill>
              <a:effectLst/>
              <a:latin typeface="微软雅黑" panose="020B0503020204020204" pitchFamily="34" charset="-122"/>
              <a:ea typeface="微软雅黑" panose="020B0503020204020204" pitchFamily="34" charset="-122"/>
            </a:endParaRPr>
          </a:p>
          <a:p>
            <a:pPr lvl="0" algn="dist">
              <a:spcBef>
                <a:spcPts val="0"/>
              </a:spcBef>
            </a:pPr>
            <a:r>
              <a:rPr lang="zh-CN" altLang="en-US" sz="1800" b="1" dirty="0">
                <a:solidFill>
                  <a:srgbClr val="127FB8"/>
                </a:solidFill>
                <a:effectLst/>
                <a:latin typeface="微软雅黑" panose="020B0503020204020204" pitchFamily="34" charset="-122"/>
                <a:ea typeface="微软雅黑" panose="020B0503020204020204" pitchFamily="34" charset="-122"/>
              </a:rPr>
              <a:t>心理学创新系列教材</a:t>
            </a:r>
          </a:p>
        </p:txBody>
      </p:sp>
      <p:sp>
        <p:nvSpPr>
          <p:cNvPr id="13" name="TextBox 10">
            <a:extLst>
              <a:ext uri="{FF2B5EF4-FFF2-40B4-BE49-F238E27FC236}">
                <a16:creationId xmlns:a16="http://schemas.microsoft.com/office/drawing/2014/main" id="{687D7CF1-6BC9-4A78-BAFC-AD570239F2F1}"/>
              </a:ext>
            </a:extLst>
          </p:cNvPr>
          <p:cNvSpPr txBox="1"/>
          <p:nvPr userDrawn="1"/>
        </p:nvSpPr>
        <p:spPr>
          <a:xfrm>
            <a:off x="2143298" y="377337"/>
            <a:ext cx="6644101" cy="590931"/>
          </a:xfrm>
          <a:prstGeom prst="rect">
            <a:avLst/>
          </a:prstGeom>
          <a:noFill/>
          <a:ln w="9525">
            <a:noFill/>
          </a:ln>
        </p:spPr>
        <p:txBody>
          <a:bodyPr wrap="square">
            <a:spAutoFit/>
          </a:bodyPr>
          <a:lstStyle/>
          <a:p>
            <a:pPr marL="228600" lvl="0" indent="-228600" algn="ctr">
              <a:lnSpc>
                <a:spcPct val="90000"/>
              </a:lnSpc>
              <a:spcBef>
                <a:spcPts val="1000"/>
              </a:spcBef>
            </a:pPr>
            <a:r>
              <a:rPr lang="zh-CN" altLang="en-US" sz="3600" b="1" spc="300" dirty="0">
                <a:solidFill>
                  <a:srgbClr val="127FB8"/>
                </a:solidFill>
                <a:effectLst/>
                <a:latin typeface="微软雅黑" panose="020B0503020204020204" pitchFamily="34" charset="-122"/>
                <a:ea typeface="微软雅黑" panose="020B0503020204020204" pitchFamily="34" charset="-122"/>
              </a:rPr>
              <a:t>大学生心理健康的维护与调适</a:t>
            </a: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小结页">
    <p:bg>
      <p:bgPr>
        <a:solidFill>
          <a:srgbClr val="FFFFFF"/>
        </a:solidFill>
        <a:effectLst/>
      </p:bgPr>
    </p:bg>
    <p:spTree>
      <p:nvGrpSpPr>
        <p:cNvPr id="1" name=""/>
        <p:cNvGrpSpPr/>
        <p:nvPr/>
      </p:nvGrpSpPr>
      <p:grpSpPr>
        <a:xfrm>
          <a:off x="0" y="0"/>
          <a:ext cx="0" cy="0"/>
          <a:chOff x="0" y="0"/>
          <a:chExt cx="0" cy="0"/>
        </a:xfrm>
      </p:grpSpPr>
      <p:pic>
        <p:nvPicPr>
          <p:cNvPr id="11266" name="图片 39"/>
          <p:cNvPicPr>
            <a:picLocks noChangeAspect="1"/>
          </p:cNvPicPr>
          <p:nvPr userDrawn="1"/>
        </p:nvPicPr>
        <p:blipFill>
          <a:blip r:embed="rId2"/>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eaLnBrk="0" fontAlgn="base" hangingPunct="0"/>
            <a:endParaRPr lang="zh-CN" altLang="en-US" strike="noStrike" noProof="1">
              <a:solidFill>
                <a:srgbClr val="FFFFFF"/>
              </a:solidFill>
              <a:latin typeface="等线" panose="02010600030101010101" charset="-122"/>
              <a:ea typeface="宋体" panose="02010600030101010101" pitchFamily="2"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1">
    <p:bg>
      <p:bgPr>
        <a:solidFill>
          <a:srgbClr val="FFFFFF"/>
        </a:solidFill>
        <a:effectLst/>
      </p:bgPr>
    </p:bg>
    <p:spTree>
      <p:nvGrpSpPr>
        <p:cNvPr id="1" name=""/>
        <p:cNvGrpSpPr/>
        <p:nvPr/>
      </p:nvGrpSpPr>
      <p:grpSpPr>
        <a:xfrm>
          <a:off x="0" y="0"/>
          <a:ext cx="0" cy="0"/>
          <a:chOff x="0" y="0"/>
          <a:chExt cx="0" cy="0"/>
        </a:xfrm>
      </p:grpSpPr>
      <p:pic>
        <p:nvPicPr>
          <p:cNvPr id="12290" name="PA_图片 2" descr="F:\案例二\394\1.png"/>
          <p:cNvPicPr>
            <a:picLocks noChangeAspect="1"/>
          </p:cNvPicPr>
          <p:nvPr userDrawn="1">
            <p:custDataLst>
              <p:tags r:id="rId1"/>
            </p:custDataLst>
          </p:nvPr>
        </p:nvPicPr>
        <p:blipFill>
          <a:blip r:embed="rId4"/>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5" name="PA_图片 2" descr="F:\案例二\394\1.png"/>
          <p:cNvPicPr>
            <a:picLocks noChangeAspect="1" noChangeArrowheads="1"/>
          </p:cNvPicPr>
          <p:nvPr userDrawn="1">
            <p:custDataLst>
              <p:tags r:id="rId2"/>
            </p:custDataLst>
          </p:nvPr>
        </p:nvPicPr>
        <p:blipFill>
          <a:blip r:embed="rId5"/>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
        <p:nvSpPr>
          <p:cNvPr id="9" name="TextBox 10">
            <a:extLst>
              <a:ext uri="{FF2B5EF4-FFF2-40B4-BE49-F238E27FC236}">
                <a16:creationId xmlns:a16="http://schemas.microsoft.com/office/drawing/2014/main" id="{117CDED5-C01E-4C76-8A75-8618C271CA6B}"/>
              </a:ext>
            </a:extLst>
          </p:cNvPr>
          <p:cNvSpPr txBox="1"/>
          <p:nvPr userDrawn="1"/>
        </p:nvSpPr>
        <p:spPr>
          <a:xfrm>
            <a:off x="239713" y="103823"/>
            <a:ext cx="4584078" cy="424732"/>
          </a:xfrm>
          <a:prstGeom prst="rect">
            <a:avLst/>
          </a:prstGeom>
          <a:noFill/>
          <a:ln w="9525">
            <a:noFill/>
          </a:ln>
        </p:spPr>
        <p:txBody>
          <a:bodyPr wrap="square">
            <a:spAutoFit/>
          </a:bodyPr>
          <a:lstStyle/>
          <a:p>
            <a:pPr marL="228600" lvl="0" indent="-228600">
              <a:lnSpc>
                <a:spcPct val="90000"/>
              </a:lnSpc>
              <a:spcBef>
                <a:spcPts val="1000"/>
              </a:spcBef>
            </a:pPr>
            <a:r>
              <a:rPr lang="zh-CN" altLang="en-US" sz="2400" b="1" dirty="0">
                <a:solidFill>
                  <a:schemeClr val="bg1"/>
                </a:solidFill>
                <a:latin typeface="微软雅黑" panose="020B0503020204020204" pitchFamily="34" charset="-122"/>
                <a:ea typeface="微软雅黑" panose="020B0503020204020204" pitchFamily="34" charset="-122"/>
              </a:rPr>
              <a:t>大学生心理健康的维护与调适</a:t>
            </a:r>
          </a:p>
        </p:txBody>
      </p:sp>
      <p:sp>
        <p:nvSpPr>
          <p:cNvPr id="10" name="TextBox 11">
            <a:extLst>
              <a:ext uri="{FF2B5EF4-FFF2-40B4-BE49-F238E27FC236}">
                <a16:creationId xmlns:a16="http://schemas.microsoft.com/office/drawing/2014/main" id="{D5DE4F00-6B52-467A-89AD-07F2F63CE85A}"/>
              </a:ext>
            </a:extLst>
          </p:cNvPr>
          <p:cNvSpPr txBox="1"/>
          <p:nvPr userDrawn="1"/>
        </p:nvSpPr>
        <p:spPr>
          <a:xfrm>
            <a:off x="9199712" y="6352143"/>
            <a:ext cx="2940530" cy="369332"/>
          </a:xfrm>
          <a:prstGeom prst="rect">
            <a:avLst/>
          </a:prstGeom>
          <a:noFill/>
          <a:ln w="9525">
            <a:noFill/>
          </a:ln>
        </p:spPr>
        <p:txBody>
          <a:bodyPr wrap="square">
            <a:spAutoFit/>
          </a:bodyPr>
          <a:lstStyle/>
          <a:p>
            <a:pPr lvl="0" algn="r"/>
            <a:r>
              <a:rPr lang="zh-CN" altLang="en-US" sz="1800" b="1" dirty="0">
                <a:solidFill>
                  <a:schemeClr val="bg1"/>
                </a:solidFill>
                <a:latin typeface="微软雅黑" panose="020B0503020204020204" pitchFamily="34" charset="-122"/>
                <a:ea typeface="微软雅黑" panose="020B0503020204020204" pitchFamily="34" charset="-122"/>
              </a:rPr>
              <a:t>中国科学技术大学出版社</a:t>
            </a: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页2">
    <p:bg>
      <p:bgPr>
        <a:solidFill>
          <a:srgbClr val="FFFFFF"/>
        </a:solidFill>
        <a:effectLst/>
      </p:bgPr>
    </p:bg>
    <p:spTree>
      <p:nvGrpSpPr>
        <p:cNvPr id="1" name=""/>
        <p:cNvGrpSpPr/>
        <p:nvPr/>
      </p:nvGrpSpPr>
      <p:grpSpPr>
        <a:xfrm>
          <a:off x="0" y="0"/>
          <a:ext cx="0" cy="0"/>
          <a:chOff x="0" y="0"/>
          <a:chExt cx="0" cy="0"/>
        </a:xfrm>
      </p:grpSpPr>
      <p:pic>
        <p:nvPicPr>
          <p:cNvPr id="13314" name="PA_图片 2" descr="F:\案例二\394\1.png"/>
          <p:cNvPicPr>
            <a:picLocks noChangeAspect="1"/>
          </p:cNvPicPr>
          <p:nvPr userDrawn="1">
            <p:custDataLst>
              <p:tags r:id="rId1"/>
            </p:custDataLst>
          </p:nvPr>
        </p:nvPicPr>
        <p:blipFill>
          <a:blip r:embed="rId4"/>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7" name="PA_图片 2" descr="F:\案例二\394\1.png"/>
          <p:cNvPicPr>
            <a:picLocks noChangeAspect="1" noChangeArrowheads="1"/>
          </p:cNvPicPr>
          <p:nvPr userDrawn="1">
            <p:custDataLst>
              <p:tags r:id="rId2"/>
            </p:custDataLst>
          </p:nvPr>
        </p:nvPicPr>
        <p:blipFill>
          <a:blip r:embed="rId5"/>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3317" name="TextBox 11"/>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9" name="图片占位符 6"/>
          <p:cNvSpPr>
            <a:spLocks noGrp="1"/>
          </p:cNvSpPr>
          <p:nvPr>
            <p:ph type="pic" sz="quarter" idx="12"/>
          </p:nvPr>
        </p:nvSpPr>
        <p:spPr>
          <a:xfrm>
            <a:off x="8581292" y="1257351"/>
            <a:ext cx="3221501" cy="4343298"/>
          </a:xfrm>
        </p:spPr>
        <p:txBody>
          <a:bodyPr/>
          <a:lstStyle/>
          <a:p>
            <a:pPr fontAlgn="auto"/>
            <a:endParaRPr lang="zh-CN" altLang="en-US" strike="noStrike" noProof="1"/>
          </a:p>
        </p:txBody>
      </p:sp>
      <p:sp>
        <p:nvSpPr>
          <p:cNvPr id="14" name="文本占位符 9"/>
          <p:cNvSpPr>
            <a:spLocks noGrp="1"/>
          </p:cNvSpPr>
          <p:nvPr>
            <p:ph type="body" sz="quarter" idx="16" hasCustomPrompt="1"/>
          </p:nvPr>
        </p:nvSpPr>
        <p:spPr>
          <a:xfrm>
            <a:off x="8581292" y="5748825"/>
            <a:ext cx="3253772"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1">
    <p:bg>
      <p:bgPr>
        <a:solidFill>
          <a:srgbClr val="FFFFFF"/>
        </a:solidFill>
        <a:effectLst/>
      </p:bgPr>
    </p:bg>
    <p:spTree>
      <p:nvGrpSpPr>
        <p:cNvPr id="1" name=""/>
        <p:cNvGrpSpPr/>
        <p:nvPr/>
      </p:nvGrpSpPr>
      <p:grpSpPr>
        <a:xfrm>
          <a:off x="0" y="0"/>
          <a:ext cx="0" cy="0"/>
          <a:chOff x="0" y="0"/>
          <a:chExt cx="0" cy="0"/>
        </a:xfrm>
      </p:grpSpPr>
      <p:pic>
        <p:nvPicPr>
          <p:cNvPr id="14338" name="PA_图片 2" descr="F:\案例二\394\1.png"/>
          <p:cNvPicPr>
            <a:picLocks noChangeAspect="1"/>
          </p:cNvPicPr>
          <p:nvPr userDrawn="1">
            <p:custDataLst>
              <p:tags r:id="rId1"/>
            </p:custDataLst>
          </p:nvPr>
        </p:nvPicPr>
        <p:blipFill>
          <a:blip r:embed="rId4"/>
          <a:srcRect l="2158" t="32130" r="5789" b="-168"/>
          <a:stretch>
            <a:fillRect/>
          </a:stretch>
        </p:blipFill>
        <p:spPr>
          <a:xfrm>
            <a:off x="0" y="0"/>
            <a:ext cx="12192000" cy="628650"/>
          </a:xfrm>
          <a:prstGeom prst="rect">
            <a:avLst/>
          </a:prstGeom>
          <a:noFill/>
          <a:ln w="9525">
            <a:noFill/>
          </a:ln>
          <a:effectLst>
            <a:outerShdw dist="139700" dir="2699999" algn="tl" rotWithShape="0">
              <a:srgbClr val="333333">
                <a:alpha val="64998"/>
              </a:srgbClr>
            </a:outerShdw>
          </a:effectLst>
        </p:spPr>
      </p:pic>
      <p:pic>
        <p:nvPicPr>
          <p:cNvPr id="11" name="PA_图片 2" descr="F:\案例二\394\1.png"/>
          <p:cNvPicPr>
            <a:picLocks noChangeAspect="1" noChangeArrowheads="1"/>
          </p:cNvPicPr>
          <p:nvPr userDrawn="1">
            <p:custDataLst>
              <p:tags r:id="rId2"/>
            </p:custDataLst>
          </p:nvPr>
        </p:nvPicPr>
        <p:blipFill>
          <a:blip r:embed="rId5"/>
          <a:srcRect l="5789" t="-168" r="2158" b="24657"/>
          <a:stretch>
            <a:fillRect/>
          </a:stretch>
        </p:blipFill>
        <p:spPr bwMode="auto">
          <a:xfrm>
            <a:off x="0" y="6157913"/>
            <a:ext cx="12192000" cy="700088"/>
          </a:xfrm>
          <a:prstGeom prst="rect">
            <a:avLst/>
          </a:prstGeom>
          <a:ln>
            <a:noFill/>
          </a:ln>
          <a:effectLst>
            <a:outerShdw blurRad="292100" dist="139700" dir="2700000" algn="tl" rotWithShape="0">
              <a:srgbClr val="333333">
                <a:alpha val="65000"/>
              </a:srgbClr>
            </a:outerShdw>
          </a:effectLst>
        </p:spPr>
      </p:pic>
      <p:sp>
        <p:nvSpPr>
          <p:cNvPr id="15" name="TextBox 14"/>
          <p:cNvSpPr txBox="1"/>
          <p:nvPr userDrawn="1"/>
        </p:nvSpPr>
        <p:spPr>
          <a:xfrm>
            <a:off x="201613" y="128588"/>
            <a:ext cx="3341688" cy="36830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普通心理学</a:t>
            </a:r>
          </a:p>
        </p:txBody>
      </p:sp>
      <p:sp>
        <p:nvSpPr>
          <p:cNvPr id="14341" name="TextBox 18"/>
          <p:cNvSpPr txBox="1"/>
          <p:nvPr userDrawn="1"/>
        </p:nvSpPr>
        <p:spPr>
          <a:xfrm>
            <a:off x="8888413" y="6329363"/>
            <a:ext cx="3170237" cy="400050"/>
          </a:xfrm>
          <a:prstGeom prst="rect">
            <a:avLst/>
          </a:prstGeom>
          <a:noFill/>
          <a:ln w="9525">
            <a:noFill/>
          </a:ln>
        </p:spPr>
        <p:txBody>
          <a:bodyPr>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中国科学技术大学出版社</a:t>
            </a:r>
          </a:p>
        </p:txBody>
      </p:sp>
      <p:sp>
        <p:nvSpPr>
          <p:cNvPr id="7" name="图片占位符 6"/>
          <p:cNvSpPr>
            <a:spLocks noGrp="1"/>
          </p:cNvSpPr>
          <p:nvPr>
            <p:ph type="pic" sz="quarter" idx="10"/>
          </p:nvPr>
        </p:nvSpPr>
        <p:spPr>
          <a:xfrm>
            <a:off x="1793569" y="2015331"/>
            <a:ext cx="2097087" cy="2827338"/>
          </a:xfrm>
        </p:spPr>
        <p:txBody>
          <a:bodyPr/>
          <a:lstStyle/>
          <a:p>
            <a:pPr fontAlgn="auto"/>
            <a:endParaRPr lang="zh-CN" altLang="en-US" strike="noStrike" noProof="1"/>
          </a:p>
        </p:txBody>
      </p:sp>
      <p:sp>
        <p:nvSpPr>
          <p:cNvPr id="8" name="图片占位符 6"/>
          <p:cNvSpPr>
            <a:spLocks noGrp="1"/>
          </p:cNvSpPr>
          <p:nvPr>
            <p:ph type="pic" sz="quarter" idx="11"/>
          </p:nvPr>
        </p:nvSpPr>
        <p:spPr>
          <a:xfrm>
            <a:off x="5061616" y="2015331"/>
            <a:ext cx="2097087" cy="2827338"/>
          </a:xfrm>
        </p:spPr>
        <p:txBody>
          <a:bodyPr/>
          <a:lstStyle/>
          <a:p>
            <a:pPr fontAlgn="auto"/>
            <a:endParaRPr lang="zh-CN" altLang="en-US" strike="noStrike" noProof="1"/>
          </a:p>
        </p:txBody>
      </p:sp>
      <p:sp>
        <p:nvSpPr>
          <p:cNvPr id="9" name="图片占位符 6"/>
          <p:cNvSpPr>
            <a:spLocks noGrp="1"/>
          </p:cNvSpPr>
          <p:nvPr>
            <p:ph type="pic" sz="quarter" idx="12"/>
          </p:nvPr>
        </p:nvSpPr>
        <p:spPr>
          <a:xfrm>
            <a:off x="8329662" y="2015331"/>
            <a:ext cx="2097087" cy="2827338"/>
          </a:xfrm>
        </p:spPr>
        <p:txBody>
          <a:bodyPr/>
          <a:lstStyle/>
          <a:p>
            <a:pPr fontAlgn="auto"/>
            <a:endParaRPr lang="zh-CN" altLang="en-US" strike="noStrike" noProof="1"/>
          </a:p>
        </p:txBody>
      </p:sp>
      <p:sp>
        <p:nvSpPr>
          <p:cNvPr id="12" name="文本占位符 9"/>
          <p:cNvSpPr>
            <a:spLocks noGrp="1"/>
          </p:cNvSpPr>
          <p:nvPr>
            <p:ph type="body" sz="quarter" idx="14" hasCustomPrompt="1"/>
          </p:nvPr>
        </p:nvSpPr>
        <p:spPr>
          <a:xfrm>
            <a:off x="1793569" y="5023692"/>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7" name="文本占位符 9"/>
          <p:cNvSpPr>
            <a:spLocks noGrp="1"/>
          </p:cNvSpPr>
          <p:nvPr>
            <p:ph type="body" sz="quarter" idx="15" hasCustomPrompt="1"/>
          </p:nvPr>
        </p:nvSpPr>
        <p:spPr>
          <a:xfrm>
            <a:off x="5067720"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18" name="文本占位符 9"/>
          <p:cNvSpPr>
            <a:spLocks noGrp="1"/>
          </p:cNvSpPr>
          <p:nvPr>
            <p:ph type="body" sz="quarter" idx="16" hasCustomPrompt="1"/>
          </p:nvPr>
        </p:nvSpPr>
        <p:spPr>
          <a:xfrm>
            <a:off x="8329662" y="5035780"/>
            <a:ext cx="2090983" cy="372904"/>
          </a:xfrm>
          <a:ln>
            <a:solidFill>
              <a:srgbClr val="5562AC"/>
            </a:solidFill>
            <a:prstDash val="dash"/>
          </a:ln>
        </p:spPr>
        <p:txBody>
          <a:bodyPr>
            <a:normAutofit/>
          </a:bodyPr>
          <a:lstStyle>
            <a:lvl1pPr marL="0" indent="0" algn="ctr">
              <a:lnSpc>
                <a:spcPct val="100000"/>
              </a:lnSpc>
              <a:spcBef>
                <a:spcPts val="0"/>
              </a:spcBef>
              <a:buNone/>
              <a:defRPr sz="1800" b="0">
                <a:solidFill>
                  <a:schemeClr val="tx1"/>
                </a:solidFill>
                <a:latin typeface="微软雅黑" panose="020B0503020204020204" pitchFamily="34" charset="-122"/>
                <a:ea typeface="微软雅黑" panose="020B0503020204020204" pitchFamily="34" charset="-122"/>
              </a:defRPr>
            </a:lvl1pPr>
          </a:lstStyle>
          <a:p>
            <a:pPr lvl="0" fontAlgn="auto"/>
            <a:r>
              <a:rPr lang="zh-CN" altLang="en-US" strike="noStrike" noProof="1"/>
              <a:t>请输入图题</a:t>
            </a:r>
          </a:p>
        </p:txBody>
      </p:sp>
      <p:sp>
        <p:nvSpPr>
          <p:cNvPr id="2" name="日期占位符 1"/>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2"/>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15364" name="Picture 2" descr="F:\案例二\394\1.png"/>
          <p:cNvPicPr>
            <a:picLocks noChangeAspect="1"/>
          </p:cNvPicPr>
          <p:nvPr userDrawn="1"/>
        </p:nvPicPr>
        <p:blipFill>
          <a:blip r:embed="rId3"/>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鸣谢页">
    <p:bg>
      <p:bgPr>
        <a:solidFill>
          <a:srgbClr val="FFFFFF"/>
        </a:solidFill>
        <a:effectLst/>
      </p:bgPr>
    </p:bg>
    <p:spTree>
      <p:nvGrpSpPr>
        <p:cNvPr id="1" name=""/>
        <p:cNvGrpSpPr/>
        <p:nvPr/>
      </p:nvGrpSpPr>
      <p:grpSpPr>
        <a:xfrm>
          <a:off x="0" y="0"/>
          <a:ext cx="0" cy="0"/>
          <a:chOff x="0" y="0"/>
          <a:chExt cx="0" cy="0"/>
        </a:xfrm>
      </p:grpSpPr>
      <p:sp>
        <p:nvSpPr>
          <p:cNvPr id="8" name="PA_矩形 3"/>
          <p:cNvSpPr/>
          <p:nvPr userDrawn="1">
            <p:custDataLst>
              <p:tags r:id="rId1"/>
            </p:custDataLst>
          </p:nvPr>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9" name="PA_图片 2" descr="F:\案例二\394\1.png"/>
          <p:cNvPicPr>
            <a:picLocks noChangeAspect="1" noChangeArrowheads="1"/>
          </p:cNvPicPr>
          <p:nvPr userDrawn="1">
            <p:custDataLst>
              <p:tags r:id="rId2"/>
            </p:custDataLst>
          </p:nvPr>
        </p:nvPicPr>
        <p:blipFill rotWithShape="1">
          <a:blip r:embed="rId5"/>
          <a:srcRect r="14152"/>
          <a:stretch>
            <a:fillRect/>
          </a:stretch>
        </p:blipFill>
        <p:spPr bwMode="auto">
          <a:xfrm>
            <a:off x="0" y="0"/>
            <a:ext cx="12192000" cy="6858000"/>
          </a:xfrm>
          <a:prstGeom prst="rect">
            <a:avLst/>
          </a:prstGeom>
          <a:noFill/>
          <a:effectLst>
            <a:outerShdw blurRad="342900" dist="139700" dir="12060000" sx="102000" sy="102000" algn="tr" rotWithShape="0">
              <a:prstClr val="black">
                <a:alpha val="40000"/>
              </a:prstClr>
            </a:outerShdw>
          </a:effectLst>
        </p:spPr>
      </p:pic>
      <p:sp>
        <p:nvSpPr>
          <p:cNvPr id="10" name="PA_矩形 10"/>
          <p:cNvSpPr/>
          <p:nvPr userDrawn="1">
            <p:custDataLst>
              <p:tags r:id="rId3"/>
            </p:custDataLst>
          </p:nvPr>
        </p:nvSpPr>
        <p:spPr>
          <a:xfrm>
            <a:off x="0" y="2859546"/>
            <a:ext cx="12192000" cy="11684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sp>
        <p:nvSpPr>
          <p:cNvPr id="13" name="TextBox 12"/>
          <p:cNvSpPr txBox="1"/>
          <p:nvPr userDrawn="1"/>
        </p:nvSpPr>
        <p:spPr>
          <a:xfrm>
            <a:off x="3414713" y="2928938"/>
            <a:ext cx="5272088" cy="1016000"/>
          </a:xfrm>
          <a:prstGeom prst="rect">
            <a:avLst/>
          </a:prstGeom>
          <a:noFill/>
        </p:spPr>
        <p:txBody>
          <a:bodyPr wrap="square" rtlCol="0">
            <a:spAutoFit/>
          </a:bodyPr>
          <a:lstStyle/>
          <a:p>
            <a:pPr algn="ctr" fontAlgn="auto"/>
            <a:r>
              <a:rPr lang="zh-CN" altLang="en-US" sz="6000" b="1" strike="noStrike" spc="1000" baseline="0" noProof="1">
                <a:latin typeface="微软雅黑" panose="020B0503020204020204" pitchFamily="34" charset="-122"/>
                <a:ea typeface="微软雅黑" panose="020B0503020204020204" pitchFamily="34" charset="-122"/>
                <a:cs typeface="+mn-cs"/>
              </a:rPr>
              <a:t>谢谢观看</a:t>
            </a:r>
            <a:endParaRPr lang="zh-CN" altLang="en-US" sz="6000" b="1" strike="noStrike" spc="1000" baseline="0" noProof="1">
              <a:latin typeface="微软雅黑" panose="020B0503020204020204" pitchFamily="34" charset="-122"/>
              <a:ea typeface="微软雅黑" panose="020B0503020204020204"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7" name="日期占位符 6"/>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8" name="页脚占位符 7"/>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4" name="页脚占位符 3"/>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3" name="页脚占位符 2"/>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编辑母版文本样式</a:t>
            </a:r>
          </a:p>
        </p:txBody>
      </p:sp>
      <p:sp>
        <p:nvSpPr>
          <p:cNvPr id="5" name="日期占位符 4"/>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6" name="页脚占位符 5"/>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11"/>
          </p:nvPr>
        </p:nvSpPr>
        <p:spPr/>
        <p:txBody>
          <a:body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5.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3.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3.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3.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3.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等线" panose="02010600030101010101" charset="-122"/>
                <a:ea typeface="宋体" panose="02010600030101010101" pitchFamily="2" charset="-122"/>
                <a:cs typeface="+mn-cs"/>
              </a:rPr>
              <a:t>2025-6-6</a:t>
            </a:fld>
            <a:endParaRPr lang="zh-CN" altLang="en-US" strike="noStrike" noProof="1">
              <a:latin typeface="等线" panose="02010600030101010101"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898989"/>
                </a:solidFill>
                <a:ea typeface="宋体" panose="02010600030101010101" pitchFamily="2" charset="-122"/>
              </a:defRPr>
            </a:lvl1pPr>
          </a:lstStyle>
          <a:p>
            <a:pPr lvl="0" fontAlgn="base"/>
            <a:endParaRPr lang="zh-CN" altLang="en-US" strike="noStrike" noProof="1">
              <a:latin typeface="等线" panose="02010600030101010101" charset="-122"/>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等线" panose="02010600030101010101" charset="-122"/>
                <a:ea typeface="宋体" panose="02010600030101010101" pitchFamily="2" charset="-122"/>
                <a:cs typeface="+mn-cs"/>
              </a:rPr>
              <a:t>‹#›</a:t>
            </a:fld>
            <a:endParaRPr lang="zh-CN" altLang="en-US" strike="noStrike" noProof="1">
              <a:latin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2052" name="Picture 2" descr="F:\案例二\394\1.png"/>
          <p:cNvPicPr>
            <a:picLocks noChangeAspect="1"/>
          </p:cNvPicPr>
          <p:nvPr userDrawn="1"/>
        </p:nvPicPr>
        <p:blipFill>
          <a:blip r:embed="rId14"/>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205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205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68580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trike="noStrike" noProof="1"/>
          </a:p>
        </p:txBody>
      </p:sp>
      <p:pic>
        <p:nvPicPr>
          <p:cNvPr id="11" name="Picture 2" descr="F:\案例二\394\1.png"/>
          <p:cNvPicPr>
            <a:picLocks noChangeAspect="1" noChangeArrowheads="1"/>
          </p:cNvPicPr>
          <p:nvPr userDrawn="1"/>
        </p:nvPicPr>
        <p:blipFill rotWithShape="1">
          <a:blip r:embed="rId13"/>
          <a:srcRect l="-11997" r="6707"/>
          <a:stretch>
            <a:fillRect/>
          </a:stretch>
        </p:blipFill>
        <p:spPr bwMode="auto">
          <a:xfrm rot="15857006">
            <a:off x="-1027906" y="421481"/>
            <a:ext cx="6278563" cy="4946650"/>
          </a:xfrm>
          <a:prstGeom prst="rect">
            <a:avLst/>
          </a:prstGeom>
          <a:noFill/>
          <a:effectLst>
            <a:outerShdw blurRad="342900" dist="139700" dir="2700000" algn="tl" rotWithShape="0">
              <a:prstClr val="black">
                <a:alpha val="40000"/>
              </a:prstClr>
            </a:outerShdw>
          </a:effectLst>
        </p:spPr>
      </p:pic>
      <p:pic>
        <p:nvPicPr>
          <p:cNvPr id="3076" name="Picture 2" descr="F:\案例二\394\1.png"/>
          <p:cNvPicPr>
            <a:picLocks noChangeAspect="1"/>
          </p:cNvPicPr>
          <p:nvPr userDrawn="1"/>
        </p:nvPicPr>
        <p:blipFill>
          <a:blip r:embed="rId14"/>
          <a:srcRect l="-22180"/>
          <a:stretch>
            <a:fillRect/>
          </a:stretch>
        </p:blipFill>
        <p:spPr>
          <a:xfrm>
            <a:off x="9348788" y="4221163"/>
            <a:ext cx="2843212" cy="2636837"/>
          </a:xfrm>
          <a:prstGeom prst="rect">
            <a:avLst/>
          </a:prstGeom>
          <a:noFill/>
          <a:ln w="9525">
            <a:noFill/>
          </a:ln>
          <a:effectLst>
            <a:outerShdw dist="139700" dir="13499999" sx="102000" sy="102000" algn="br" rotWithShape="0">
              <a:srgbClr val="000000">
                <a:alpha val="39998"/>
              </a:srgbClr>
            </a:outerShdw>
          </a:effectLst>
        </p:spPr>
      </p:pic>
      <p:sp>
        <p:nvSpPr>
          <p:cNvPr id="307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307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098"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4103"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4104"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5122"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5127"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5128"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146"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6151"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6152"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170" name="图片 39"/>
          <p:cNvPicPr>
            <a:picLocks noChangeAspect="1"/>
          </p:cNvPicPr>
          <p:nvPr userDrawn="1"/>
        </p:nvPicPr>
        <p:blipFill>
          <a:blip r:embed="rId13"/>
          <a:stretch>
            <a:fillRect/>
          </a:stretch>
        </p:blipFill>
        <p:spPr>
          <a:xfrm>
            <a:off x="9923463" y="6365875"/>
            <a:ext cx="2235200" cy="457200"/>
          </a:xfrm>
          <a:prstGeom prst="rect">
            <a:avLst/>
          </a:prstGeom>
          <a:noFill/>
          <a:ln w="9525">
            <a:noFill/>
          </a:ln>
        </p:spPr>
      </p:pic>
      <p:sp>
        <p:nvSpPr>
          <p:cNvPr id="61" name="矩形: 圆角 60"/>
          <p:cNvSpPr/>
          <p:nvPr userDrawn="1"/>
        </p:nvSpPr>
        <p:spPr>
          <a:xfrm>
            <a:off x="439738" y="1100138"/>
            <a:ext cx="11261725" cy="5287963"/>
          </a:xfrm>
          <a:prstGeom prst="roundRect">
            <a:avLst/>
          </a:prstGeom>
          <a:solidFill>
            <a:schemeClr val="bg1"/>
          </a:solidFill>
          <a:ln w="38100">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fontAlgn="base"/>
            <a:endParaRPr lang="zh-CN" altLang="en-US" sz="1800" strike="noStrike" noProof="1">
              <a:solidFill>
                <a:srgbClr val="FFFFFF"/>
              </a:solidFill>
              <a:latin typeface="等线" panose="02010600030101010101" charset="-122"/>
            </a:endParaRPr>
          </a:p>
        </p:txBody>
      </p:sp>
      <p:sp>
        <p:nvSpPr>
          <p:cNvPr id="26" name="矩形 25"/>
          <p:cNvSpPr/>
          <p:nvPr userDrawn="1"/>
        </p:nvSpPr>
        <p:spPr>
          <a:xfrm>
            <a:off x="0" y="276225"/>
            <a:ext cx="685800"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7" name="矩形 26"/>
          <p:cNvSpPr/>
          <p:nvPr userDrawn="1"/>
        </p:nvSpPr>
        <p:spPr>
          <a:xfrm>
            <a:off x="800100" y="276225"/>
            <a:ext cx="207963" cy="58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indent="0" algn="ctr" eaLnBrk="0" fontAlgn="base" hangingPunct="0"/>
            <a:endParaRPr lang="zh-CN" altLang="en-US" sz="1800" strike="noStrike" noProof="1">
              <a:solidFill>
                <a:srgbClr val="FFFFFF"/>
              </a:solidFill>
              <a:latin typeface="等线" panose="02010600030101010101" charset="-122"/>
            </a:endParaRPr>
          </a:p>
        </p:txBody>
      </p:sp>
      <p:sp>
        <p:nvSpPr>
          <p:cNvPr id="29" name="TextBox 28"/>
          <p:cNvSpPr txBox="1"/>
          <p:nvPr userDrawn="1"/>
        </p:nvSpPr>
        <p:spPr>
          <a:xfrm>
            <a:off x="4665663" y="357188"/>
            <a:ext cx="3043238" cy="76200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600" normalizeH="0" baseline="0" noProof="0" dirty="0">
                <a:ln>
                  <a:noFill/>
                </a:ln>
                <a:solidFill>
                  <a:srgbClr val="127FB8"/>
                </a:solidFill>
                <a:effectLst/>
                <a:uLnTx/>
                <a:uFillTx/>
                <a:latin typeface="微软雅黑" panose="020B0503020204020204" pitchFamily="34" charset="-122"/>
                <a:ea typeface="微软雅黑" panose="020B0503020204020204" pitchFamily="34" charset="-122"/>
                <a:cs typeface="+mj-cs"/>
              </a:rPr>
              <a:t>本章小结</a:t>
            </a:r>
            <a:endParaRPr lang="zh-CN" altLang="en-US" b="1" strike="noStrike" spc="600" noProof="1">
              <a:solidFill>
                <a:srgbClr val="127FB8"/>
              </a:solidFill>
              <a:latin typeface="微软雅黑" panose="020B0503020204020204" pitchFamily="34" charset="-122"/>
              <a:ea typeface="微软雅黑" panose="020B0503020204020204" pitchFamily="34" charset="-122"/>
            </a:endParaRPr>
          </a:p>
        </p:txBody>
      </p:sp>
      <p:sp>
        <p:nvSpPr>
          <p:cNvPr id="7175"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a:t>单击此处编辑母版标题样式</a:t>
            </a:r>
          </a:p>
        </p:txBody>
      </p:sp>
      <p:sp>
        <p:nvSpPr>
          <p:cNvPr id="7176" name="文本占位符 2"/>
          <p:cNvSpPr>
            <a:spLocks noGrp="1"/>
          </p:cNvSpPr>
          <p:nvPr>
            <p:ph type="body"/>
          </p:nvPr>
        </p:nvSpPr>
        <p:spPr>
          <a:xfrm>
            <a:off x="838200" y="1825625"/>
            <a:ext cx="10515600" cy="4351338"/>
          </a:xfrm>
          <a:prstGeom prst="rect">
            <a:avLst/>
          </a:prstGeom>
          <a:noFill/>
          <a:ln w="9525">
            <a:noFill/>
          </a:ln>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p:random/>
  </p:transition>
  <p:hf sldNum="0" hdr="0" ftr="0" dt="0"/>
  <p:txStyles>
    <p:titleStyle>
      <a:lvl1pPr marL="0" lvl="0" indent="0" algn="l" defTabSz="914400" rtl="0" eaLnBrk="1" fontAlgn="base" latinLnBrk="0" hangingPunct="1">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rtl="0" eaLnBrk="1" fontAlgn="base" latinLnBrk="0" hangingPunct="1">
        <a:lnSpc>
          <a:spcPct val="90000"/>
        </a:lnSpc>
        <a:spcBef>
          <a:spcPts val="1000"/>
        </a:spcBef>
        <a:spcAft>
          <a:spcPct val="0"/>
        </a:spcAft>
        <a:buFont typeface="Arial" panose="020B0604020202020204" pitchFamily="34" charset="0"/>
        <a:buChar char="•"/>
        <a:defRPr sz="2800" b="0" i="0" u="none" kern="1200" baseline="0">
          <a:solidFill>
            <a:schemeClr val="tx1"/>
          </a:solidFill>
          <a:latin typeface="+mn-lt"/>
          <a:ea typeface="+mn-ea"/>
          <a:cs typeface="+mn-cs"/>
        </a:defRPr>
      </a:lvl1pPr>
      <a:lvl2pPr marL="685800" lvl="1" indent="-228600" algn="l" defTabSz="914400" rtl="0" eaLnBrk="1" fontAlgn="base" latinLnBrk="0" hangingPunct="1">
        <a:lnSpc>
          <a:spcPct val="90000"/>
        </a:lnSpc>
        <a:spcBef>
          <a:spcPts val="500"/>
        </a:spcBef>
        <a:spcAft>
          <a:spcPct val="0"/>
        </a:spcAft>
        <a:buFont typeface="Arial" panose="020B0604020202020204" pitchFamily="34" charset="0"/>
        <a:buChar char="•"/>
        <a:defRPr sz="2400" b="0" i="0" u="none" kern="1200" baseline="0">
          <a:solidFill>
            <a:schemeClr val="tx1"/>
          </a:solidFill>
          <a:latin typeface="+mn-lt"/>
          <a:ea typeface="+mn-ea"/>
          <a:cs typeface="+mn-cs"/>
        </a:defRPr>
      </a:lvl2pPr>
      <a:lvl3pPr marL="1143000" lvl="2" indent="-228600" algn="l" defTabSz="914400" rtl="0" eaLnBrk="1" fontAlgn="base" latinLnBrk="0" hangingPunct="1">
        <a:lnSpc>
          <a:spcPct val="90000"/>
        </a:lnSpc>
        <a:spcBef>
          <a:spcPts val="500"/>
        </a:spcBef>
        <a:spcAft>
          <a:spcPct val="0"/>
        </a:spcAft>
        <a:buFont typeface="Arial" panose="020B0604020202020204" pitchFamily="34" charset="0"/>
        <a:buChar char="•"/>
        <a:defRPr sz="2000" b="0" i="0" u="none" kern="1200" baseline="0">
          <a:solidFill>
            <a:schemeClr val="tx1"/>
          </a:solidFill>
          <a:latin typeface="+mn-lt"/>
          <a:ea typeface="+mn-ea"/>
          <a:cs typeface="+mn-cs"/>
        </a:defRPr>
      </a:lvl3pPr>
      <a:lvl4pPr marL="1600200" lvl="3"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4pPr>
      <a:lvl5pPr marL="2057400" lvl="4"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5pPr>
      <a:lvl6pPr marL="2514600" lvl="5"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6pPr>
      <a:lvl7pPr marL="2971800" lvl="6"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7pPr>
      <a:lvl8pPr marL="3429000" lvl="7"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8pPr>
      <a:lvl9pPr marL="3886200" lvl="8" indent="-228600" algn="l" defTabSz="914400" rtl="0" eaLnBrk="1" fontAlgn="base" latinLnBrk="0" hangingPunct="1">
        <a:lnSpc>
          <a:spcPct val="90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1505"/>
          <p:cNvSpPr>
            <a:spLocks noGrp="1"/>
          </p:cNvSpPr>
          <p:nvPr>
            <p:ph type="title" idx="4294967295"/>
          </p:nvPr>
        </p:nvSpPr>
        <p:spPr>
          <a:xfrm>
            <a:off x="1676400" y="2166505"/>
            <a:ext cx="10515600" cy="1325563"/>
          </a:xfrm>
        </p:spPr>
        <p:txBody>
          <a:bodyPr anchor="ctr"/>
          <a:lstStyle/>
          <a:p>
            <a:pPr algn="ctr"/>
            <a:r>
              <a:rPr lang="zh-CN" altLang="en-US" sz="4800" b="1" dirty="0">
                <a:solidFill>
                  <a:srgbClr val="127FB8"/>
                </a:solidFill>
                <a:latin typeface="微软雅黑" panose="020B0503020204020204" pitchFamily="34" charset="-122"/>
                <a:ea typeface="微软雅黑" panose="020B0503020204020204" pitchFamily="34" charset="-122"/>
              </a:rPr>
              <a:t>第六章  生活习惯与心理健康</a:t>
            </a:r>
            <a:endParaRPr lang="en-US" altLang="zh-CN" sz="48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组合 32"/>
          <p:cNvGrpSpPr/>
          <p:nvPr/>
        </p:nvGrpSpPr>
        <p:grpSpPr>
          <a:xfrm>
            <a:off x="2894012" y="3249075"/>
            <a:ext cx="6451600" cy="582341"/>
            <a:chOff x="3294744" y="2443529"/>
            <a:chExt cx="5523518" cy="517889"/>
          </a:xfrm>
        </p:grpSpPr>
        <p:sp>
          <p:nvSpPr>
            <p:cNvPr id="25" name="矩形: 圆角 24"/>
            <p:cNvSpPr/>
            <p:nvPr/>
          </p:nvSpPr>
          <p:spPr>
            <a:xfrm>
              <a:off x="4046829" y="2443529"/>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第二</a:t>
              </a:r>
              <a:r>
                <a:rPr lang="zh-CN" altLang="en-US" sz="2400" b="1" noProof="1">
                  <a:solidFill>
                    <a:srgbClr val="127FB8"/>
                  </a:solidFill>
                  <a:latin typeface="微软雅黑" panose="020B0503020204020204" pitchFamily="34" charset="-122"/>
                  <a:ea typeface="微软雅黑" panose="020B0503020204020204" pitchFamily="34" charset="-122"/>
                </a:rPr>
                <a:t>节  大学生常见的不良生活习惯</a:t>
              </a:r>
              <a:endParaRPr lang="zh-CN" altLang="en-US" sz="2400" b="1" strike="noStrike" noProof="1">
                <a:solidFill>
                  <a:srgbClr val="127FB8"/>
                </a:solidFill>
                <a:latin typeface="微软雅黑" panose="020B0503020204020204" pitchFamily="34" charset="-122"/>
                <a:ea typeface="微软雅黑" panose="020B0503020204020204" pitchFamily="34" charset="-122"/>
              </a:endParaRPr>
            </a:p>
          </p:txBody>
        </p:sp>
        <p:sp>
          <p:nvSpPr>
            <p:cNvPr id="20" name="椭圆 19"/>
            <p:cNvSpPr/>
            <p:nvPr/>
          </p:nvSpPr>
          <p:spPr>
            <a:xfrm>
              <a:off x="3294744" y="2467431"/>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76" name="组合 33"/>
          <p:cNvGrpSpPr/>
          <p:nvPr/>
        </p:nvGrpSpPr>
        <p:grpSpPr>
          <a:xfrm>
            <a:off x="2894012" y="2258475"/>
            <a:ext cx="6403975" cy="585914"/>
            <a:chOff x="3294744" y="1452406"/>
            <a:chExt cx="5523518" cy="521538"/>
          </a:xfrm>
        </p:grpSpPr>
        <p:sp>
          <p:nvSpPr>
            <p:cNvPr id="24" name="矩形: 圆角 23"/>
            <p:cNvSpPr/>
            <p:nvPr/>
          </p:nvSpPr>
          <p:spPr>
            <a:xfrm>
              <a:off x="4046829" y="145240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第一</a:t>
              </a:r>
              <a:r>
                <a:rPr lang="zh-CN" altLang="en-US" sz="2400" b="1" noProof="1">
                  <a:solidFill>
                    <a:srgbClr val="127FB8"/>
                  </a:solidFill>
                  <a:latin typeface="微软雅黑" panose="020B0503020204020204" pitchFamily="34" charset="-122"/>
                  <a:ea typeface="微软雅黑" panose="020B0503020204020204" pitchFamily="34" charset="-122"/>
                </a:rPr>
                <a:t>节  生活习惯概述</a:t>
              </a:r>
              <a:endParaRPr lang="zh-CN" altLang="en-US" sz="2400" b="1" strike="noStrike" noProof="1">
                <a:solidFill>
                  <a:srgbClr val="127FB8"/>
                </a:solidFill>
                <a:latin typeface="微软雅黑" panose="020B0503020204020204" pitchFamily="34" charset="-122"/>
                <a:ea typeface="微软雅黑" panose="020B0503020204020204" pitchFamily="34" charset="-122"/>
              </a:endParaRPr>
            </a:p>
          </p:txBody>
        </p:sp>
        <p:sp>
          <p:nvSpPr>
            <p:cNvPr id="21" name="椭圆 20"/>
            <p:cNvSpPr/>
            <p:nvPr/>
          </p:nvSpPr>
          <p:spPr>
            <a:xfrm>
              <a:off x="3294744" y="1494973"/>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grpSp>
        <p:nvGrpSpPr>
          <p:cNvPr id="28679" name="组合 31"/>
          <p:cNvGrpSpPr/>
          <p:nvPr/>
        </p:nvGrpSpPr>
        <p:grpSpPr>
          <a:xfrm>
            <a:off x="2894012" y="4253962"/>
            <a:ext cx="6477000" cy="582341"/>
            <a:chOff x="3294744" y="3448196"/>
            <a:chExt cx="5523517" cy="517889"/>
          </a:xfrm>
        </p:grpSpPr>
        <p:sp>
          <p:nvSpPr>
            <p:cNvPr id="26" name="矩形: 圆角 25"/>
            <p:cNvSpPr/>
            <p:nvPr/>
          </p:nvSpPr>
          <p:spPr>
            <a:xfrm>
              <a:off x="4046828" y="3448196"/>
              <a:ext cx="4771433" cy="517889"/>
            </a:xfrm>
            <a:prstGeom prst="roundRect">
              <a:avLst>
                <a:gd name="adj" fmla="val 27533"/>
              </a:avLst>
            </a:prstGeom>
            <a:solidFill>
              <a:schemeClr val="bg1"/>
            </a:solidFill>
            <a:ln w="15875">
              <a:solidFill>
                <a:srgbClr val="127FB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r>
                <a:rPr lang="zh-CN" altLang="en-US" sz="2400" b="1" strike="noStrike" noProof="1">
                  <a:solidFill>
                    <a:srgbClr val="127FB8"/>
                  </a:solidFill>
                  <a:latin typeface="微软雅黑" panose="020B0503020204020204" pitchFamily="34" charset="-122"/>
                  <a:ea typeface="微软雅黑" panose="020B0503020204020204" pitchFamily="34" charset="-122"/>
                </a:rPr>
                <a:t>第三</a:t>
              </a:r>
              <a:r>
                <a:rPr lang="zh-CN" altLang="en-US" sz="2400" b="1" noProof="1">
                  <a:solidFill>
                    <a:srgbClr val="127FB8"/>
                  </a:solidFill>
                  <a:latin typeface="微软雅黑" panose="020B0503020204020204" pitchFamily="34" charset="-122"/>
                  <a:ea typeface="微软雅黑" panose="020B0503020204020204" pitchFamily="34" charset="-122"/>
                </a:rPr>
                <a:t>节  健康生活习惯的培养</a:t>
              </a:r>
              <a:endParaRPr lang="zh-CN" altLang="en-US" sz="2400" b="1" strike="noStrike" noProof="1">
                <a:solidFill>
                  <a:srgbClr val="127FB8"/>
                </a:solidFill>
                <a:latin typeface="微软雅黑" panose="020B0503020204020204" pitchFamily="34" charset="-122"/>
                <a:ea typeface="微软雅黑" panose="020B0503020204020204" pitchFamily="34" charset="-122"/>
              </a:endParaRPr>
            </a:p>
          </p:txBody>
        </p:sp>
        <p:sp>
          <p:nvSpPr>
            <p:cNvPr id="28" name="椭圆 27"/>
            <p:cNvSpPr/>
            <p:nvPr/>
          </p:nvSpPr>
          <p:spPr>
            <a:xfrm>
              <a:off x="3294744" y="3468915"/>
              <a:ext cx="478971" cy="478971"/>
            </a:xfrm>
            <a:prstGeom prst="ellipse">
              <a:avLst/>
            </a:prstGeom>
            <a:solidFill>
              <a:schemeClr val="bg1"/>
            </a:solidFill>
            <a:ln>
              <a:solidFill>
                <a:srgbClr val="127F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127FB8"/>
                </a:solidFill>
                <a:latin typeface="等线" panose="02010600030101010101" charset="-122"/>
                <a:ea typeface="宋体" panose="02010600030101010101" pitchFamily="2" charset="-122"/>
              </a:endParaRPr>
            </a:p>
          </p:txBody>
        </p:sp>
      </p:gr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组合 21"/>
          <p:cNvGrpSpPr/>
          <p:nvPr/>
        </p:nvGrpSpPr>
        <p:grpSpPr>
          <a:xfrm>
            <a:off x="1822373" y="1393019"/>
            <a:ext cx="8120063" cy="877887"/>
            <a:chOff x="1845258" y="1471653"/>
            <a:chExt cx="8119013" cy="878499"/>
          </a:xfrm>
        </p:grpSpPr>
        <p:grpSp>
          <p:nvGrpSpPr>
            <p:cNvPr id="30722" name="组合 18"/>
            <p:cNvGrpSpPr/>
            <p:nvPr/>
          </p:nvGrpSpPr>
          <p:grpSpPr>
            <a:xfrm>
              <a:off x="1845258" y="1471653"/>
              <a:ext cx="1140533" cy="878499"/>
              <a:chOff x="1845258" y="1471653"/>
              <a:chExt cx="1140533" cy="878499"/>
            </a:xfrm>
          </p:grpSpPr>
          <p:sp>
            <p:nvSpPr>
              <p:cNvPr id="32" name="泪滴形 31"/>
              <p:cNvSpPr/>
              <p:nvPr/>
            </p:nvSpPr>
            <p:spPr>
              <a:xfrm rot="8056488">
                <a:off x="2058302" y="1471653"/>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34" name="等腰三角形 33"/>
              <p:cNvSpPr/>
              <p:nvPr/>
            </p:nvSpPr>
            <p:spPr>
              <a:xfrm rot="10800000">
                <a:off x="2238543" y="2140397"/>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25" name="Text Placeholder 5"/>
              <p:cNvSpPr txBox="1"/>
              <p:nvPr/>
            </p:nvSpPr>
            <p:spPr>
              <a:xfrm>
                <a:off x="1845258" y="1616049"/>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掌握</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0726" name="文本框 1"/>
            <p:cNvSpPr txBox="1"/>
            <p:nvPr/>
          </p:nvSpPr>
          <p:spPr>
            <a:xfrm>
              <a:off x="3021673" y="1740008"/>
              <a:ext cx="6942598" cy="400389"/>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掌握饮食、睡眠、锻炼休闲等健康生活习惯的培养</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grpSp>
        <p:nvGrpSpPr>
          <p:cNvPr id="30727" name="组合 22"/>
          <p:cNvGrpSpPr/>
          <p:nvPr/>
        </p:nvGrpSpPr>
        <p:grpSpPr>
          <a:xfrm>
            <a:off x="1809750" y="2940050"/>
            <a:ext cx="8120063" cy="877888"/>
            <a:chOff x="1845258" y="2971824"/>
            <a:chExt cx="8119013" cy="878499"/>
          </a:xfrm>
        </p:grpSpPr>
        <p:sp>
          <p:nvSpPr>
            <p:cNvPr id="30728" name="文本框 34"/>
            <p:cNvSpPr txBox="1"/>
            <p:nvPr/>
          </p:nvSpPr>
          <p:spPr>
            <a:xfrm>
              <a:off x="3021673" y="3202673"/>
              <a:ext cx="6942598" cy="400388"/>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熟悉饮食、睡眠、锻炼休闲和成瘾行为等不良习惯的表现</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29" name="组合 17"/>
            <p:cNvGrpSpPr/>
            <p:nvPr/>
          </p:nvGrpSpPr>
          <p:grpSpPr>
            <a:xfrm>
              <a:off x="1845258" y="2971824"/>
              <a:ext cx="1140533" cy="878499"/>
              <a:chOff x="1845258" y="2971824"/>
              <a:chExt cx="1140533" cy="878499"/>
            </a:xfrm>
          </p:grpSpPr>
          <p:sp>
            <p:nvSpPr>
              <p:cNvPr id="40" name="泪滴形 39"/>
              <p:cNvSpPr/>
              <p:nvPr/>
            </p:nvSpPr>
            <p:spPr>
              <a:xfrm rot="8056488">
                <a:off x="2058302" y="2971824"/>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1" name="等腰三角形 40"/>
              <p:cNvSpPr/>
              <p:nvPr/>
            </p:nvSpPr>
            <p:spPr>
              <a:xfrm rot="10800000">
                <a:off x="2238543" y="3640568"/>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42" name="Text Placeholder 5"/>
              <p:cNvSpPr txBox="1"/>
              <p:nvPr/>
            </p:nvSpPr>
            <p:spPr>
              <a:xfrm>
                <a:off x="1845258" y="3116220"/>
                <a:ext cx="1140533" cy="434698"/>
              </a:xfrm>
              <a:prstGeom prst="rect">
                <a:avLst/>
              </a:prstGeom>
              <a:noFill/>
            </p:spPr>
            <p:txBody>
              <a:bodyPr anchor="ctr">
                <a:noAutofit/>
              </a:bodyPr>
              <a:lstStyle>
                <a:lvl1pPr marL="0" indent="0" algn="ctr" defTabSz="914400" rtl="0" eaLnBrk="1" latinLnBrk="0" hangingPunct="1">
                  <a:lnSpc>
                    <a:spcPct val="100000"/>
                  </a:lnSpc>
                  <a:spcBef>
                    <a:spcPts val="0"/>
                  </a:spcBef>
                  <a:buFontTx/>
                  <a:buNone/>
                  <a:defRPr sz="2400" kern="1200">
                    <a:solidFill>
                      <a:schemeClr val="bg1"/>
                    </a:solidFill>
                    <a:latin typeface="+mj-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2057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74256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2000" b="1" strike="noStrike" noProof="1">
                    <a:latin typeface="微软雅黑" panose="020B0503020204020204" pitchFamily="34" charset="-122"/>
                    <a:ea typeface="微软雅黑" panose="020B0503020204020204" pitchFamily="34" charset="-122"/>
                    <a:cs typeface="+mn-cs"/>
                  </a:rPr>
                  <a:t>熟悉</a:t>
                </a:r>
                <a:endParaRPr kumimoji="1" lang="ja-JP"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grpSp>
      <p:grpSp>
        <p:nvGrpSpPr>
          <p:cNvPr id="30733" name="组合 20"/>
          <p:cNvGrpSpPr/>
          <p:nvPr/>
        </p:nvGrpSpPr>
        <p:grpSpPr>
          <a:xfrm>
            <a:off x="1809750" y="4406900"/>
            <a:ext cx="8132686" cy="879475"/>
            <a:chOff x="1809241" y="4726731"/>
            <a:chExt cx="8132728" cy="878499"/>
          </a:xfrm>
        </p:grpSpPr>
        <p:sp>
          <p:nvSpPr>
            <p:cNvPr id="30734" name="文本框 35"/>
            <p:cNvSpPr txBox="1"/>
            <p:nvPr/>
          </p:nvSpPr>
          <p:spPr>
            <a:xfrm>
              <a:off x="2999795" y="4812361"/>
              <a:ext cx="6942174" cy="399666"/>
            </a:xfrm>
            <a:prstGeom prst="rect">
              <a:avLst/>
            </a:prstGeom>
            <a:noFill/>
            <a:ln w="22225" cap="rnd" cmpd="sng">
              <a:solidFill>
                <a:srgbClr val="127FB8"/>
              </a:solidFill>
              <a:prstDash val="dash"/>
              <a:round/>
              <a:headEnd type="none" w="med" len="med"/>
              <a:tailEnd type="none" w="med" len="med"/>
            </a:ln>
          </p:spPr>
          <p:txBody>
            <a:bodyPr>
              <a:spAutoFit/>
            </a:bodyPr>
            <a:lstStyle/>
            <a:p>
              <a:r>
                <a:rPr lang="zh-CN" altLang="en-US" sz="2000" b="1" dirty="0">
                  <a:solidFill>
                    <a:srgbClr val="127FB8"/>
                  </a:solidFill>
                  <a:latin typeface="微软雅黑" panose="020B0503020204020204" pitchFamily="34" charset="-122"/>
                  <a:ea typeface="微软雅黑" panose="020B0503020204020204" pitchFamily="34" charset="-122"/>
                </a:rPr>
                <a:t>了解好的饮食、睡眠、锻炼休闲习惯的益处</a:t>
              </a:r>
              <a:endParaRPr lang="en-US" altLang="zh-CN" sz="2000" b="1" dirty="0">
                <a:solidFill>
                  <a:srgbClr val="127FB8"/>
                </a:solidFill>
                <a:latin typeface="微软雅黑" panose="020B0503020204020204" pitchFamily="34" charset="-122"/>
                <a:ea typeface="微软雅黑" panose="020B0503020204020204" pitchFamily="34" charset="-122"/>
              </a:endParaRPr>
            </a:p>
          </p:txBody>
        </p:sp>
        <p:grpSp>
          <p:nvGrpSpPr>
            <p:cNvPr id="30735" name="组合 19"/>
            <p:cNvGrpSpPr/>
            <p:nvPr/>
          </p:nvGrpSpPr>
          <p:grpSpPr>
            <a:xfrm>
              <a:off x="1809241" y="4726731"/>
              <a:ext cx="1140533" cy="878499"/>
              <a:chOff x="1809241" y="4580208"/>
              <a:chExt cx="1140533" cy="878499"/>
            </a:xfrm>
          </p:grpSpPr>
          <p:sp>
            <p:nvSpPr>
              <p:cNvPr id="43" name="泪滴形 42"/>
              <p:cNvSpPr/>
              <p:nvPr/>
            </p:nvSpPr>
            <p:spPr>
              <a:xfrm rot="8056488">
                <a:off x="2022285" y="4580208"/>
                <a:ext cx="738554" cy="738554"/>
              </a:xfrm>
              <a:prstGeom prst="teardrop">
                <a:avLst/>
              </a:prstGeom>
              <a:solidFill>
                <a:srgbClr val="127FB8"/>
              </a:solidFill>
              <a:ln>
                <a:solidFill>
                  <a:srgbClr val="127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等线" panose="02010600030101010101" charset="-122"/>
                    <a:ea typeface="+mn-ea"/>
                    <a:cs typeface="+mn-cs"/>
                  </a:defRPr>
                </a:lvl5pPr>
              </a:lstStyle>
              <a:p>
                <a:endParaRPr>
                  <a:latin typeface="等线" panose="02010600030101010101" charset="-122"/>
                </a:endParaRPr>
              </a:p>
            </p:txBody>
          </p:sp>
          <p:sp>
            <p:nvSpPr>
              <p:cNvPr id="44" name="等腰三角形 43"/>
              <p:cNvSpPr/>
              <p:nvPr/>
            </p:nvSpPr>
            <p:spPr>
              <a:xfrm rot="10800000">
                <a:off x="2202526" y="5248952"/>
                <a:ext cx="378069" cy="2097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等线" panose="02010600030101010101"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charset="-122"/>
                    <a:ea typeface="+mn-ea"/>
                    <a:cs typeface="+mn-cs"/>
                  </a:defRPr>
                </a:lvl5pPr>
              </a:lstStyle>
              <a:p>
                <a:pPr lvl="0" algn="ctr" fontAlgn="base"/>
                <a:endParaRPr lang="zh-CN" altLang="en-US" strike="noStrike" noProof="1">
                  <a:solidFill>
                    <a:srgbClr val="FFFFFF"/>
                  </a:solidFill>
                  <a:latin typeface="等线" panose="02010600030101010101" charset="-122"/>
                  <a:ea typeface="宋体" panose="02010600030101010101" pitchFamily="2" charset="-122"/>
                </a:endParaRPr>
              </a:p>
            </p:txBody>
          </p:sp>
          <p:sp>
            <p:nvSpPr>
              <p:cNvPr id="30738" name="Text Placeholder 5"/>
              <p:cNvSpPr txBox="1"/>
              <p:nvPr/>
            </p:nvSpPr>
            <p:spPr>
              <a:xfrm>
                <a:off x="1809241" y="4724604"/>
                <a:ext cx="1140533" cy="434698"/>
              </a:xfrm>
              <a:prstGeom prst="rect">
                <a:avLst/>
              </a:prstGeom>
              <a:noFill/>
              <a:ln w="9525">
                <a:noFill/>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了解</a:t>
                </a:r>
                <a:endParaRPr lang="ja-JP" altLang="en-US" sz="20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0" y="2992114"/>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第一节  生活习惯概述</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占位符 29698"/>
          <p:cNvSpPr>
            <a:spLocks noGrp="1"/>
          </p:cNvSpPr>
          <p:nvPr>
            <p:ph type="body" idx="4294967295"/>
          </p:nvPr>
        </p:nvSpPr>
        <p:spPr>
          <a:xfrm>
            <a:off x="360000" y="1800000"/>
            <a:ext cx="11489100" cy="3049653"/>
          </a:xfrm>
          <a:ln>
            <a:noFill/>
          </a:ln>
        </p:spPr>
        <p:style>
          <a:lnRef idx="2">
            <a:schemeClr val="accent5"/>
          </a:lnRef>
          <a:fillRef idx="1">
            <a:schemeClr val="lt1"/>
          </a:fillRef>
          <a:effectRef idx="0">
            <a:schemeClr val="accent5"/>
          </a:effectRef>
          <a:fontRef idx="minor">
            <a:schemeClr val="dk1"/>
          </a:fontRef>
        </p:style>
        <p:txBody>
          <a:bodyPr anchor="t"/>
          <a:lstStyle/>
          <a:p>
            <a:pPr marL="0" indent="624205">
              <a:lnSpc>
                <a:spcPct val="150000"/>
              </a:lnSpc>
              <a:buNone/>
            </a:pPr>
            <a:r>
              <a:rPr lang="zh-CN" altLang="en-US" sz="2400" dirty="0">
                <a:latin typeface="微软雅黑" panose="020B0503020204020204" pitchFamily="34" charset="-122"/>
                <a:ea typeface="微软雅黑" panose="020B0503020204020204" pitchFamily="34" charset="-122"/>
              </a:rPr>
              <a:t>习惯是人们的一种行为倾向，是个体在一定情境下自动化地执行或完成某些动作或某种固定活动模式的需要和倾向。因而，习惯是一种稳定的，甚至是自动化了的行为。</a:t>
            </a:r>
            <a:endParaRPr lang="en-US" altLang="zh-CN" sz="2400" dirty="0">
              <a:latin typeface="微软雅黑" panose="020B0503020204020204" pitchFamily="34" charset="-122"/>
              <a:ea typeface="微软雅黑" panose="020B0503020204020204" pitchFamily="34" charset="-122"/>
            </a:endParaRPr>
          </a:p>
          <a:p>
            <a:pPr marL="0" indent="624205">
              <a:lnSpc>
                <a:spcPct val="150000"/>
              </a:lnSpc>
              <a:buNone/>
            </a:pPr>
            <a:r>
              <a:rPr lang="zh-CN" altLang="en-US" sz="2400" dirty="0">
                <a:latin typeface="微软雅黑" panose="020B0503020204020204" pitchFamily="34" charset="-122"/>
                <a:ea typeface="微软雅黑" panose="020B0503020204020204" pitchFamily="34" charset="-122"/>
              </a:rPr>
              <a:t>生活中的各种活动都是由具体的行为组成，一旦某些行为被固定下来，甚至成为自动化的行为，就形成了生活习惯。</a:t>
            </a:r>
          </a:p>
        </p:txBody>
      </p:sp>
      <p:sp>
        <p:nvSpPr>
          <p:cNvPr id="2" name="矩形 1"/>
          <p:cNvSpPr/>
          <p:nvPr/>
        </p:nvSpPr>
        <p:spPr>
          <a:xfrm>
            <a:off x="360000" y="720000"/>
            <a:ext cx="11489100" cy="696024"/>
          </a:xfrm>
          <a:prstGeom prst="rect">
            <a:avLst/>
          </a:prstGeom>
        </p:spPr>
        <p:txBody>
          <a:bodyPr wrap="square">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FF0000"/>
                </a:solidFill>
                <a:effectLst/>
                <a:uLnTx/>
                <a:uFillTx/>
                <a:latin typeface="Arial" panose="020B0604020202020204"/>
                <a:ea typeface="微软雅黑" panose="020B0503020204020204" pitchFamily="34" charset="-122"/>
              </a:rPr>
              <a:t>    </a:t>
            </a:r>
            <a:r>
              <a:rPr kumimoji="0" lang="zh-CN" altLang="en-US" sz="2400" b="1" i="0" u="none" strike="noStrike" kern="0" cap="none" spc="0" normalizeH="0" baseline="0" noProof="0" dirty="0">
                <a:ln>
                  <a:noFill/>
                </a:ln>
                <a:solidFill>
                  <a:srgbClr val="FF0000"/>
                </a:solidFill>
                <a:effectLst/>
                <a:uLnTx/>
                <a:uFillTx/>
                <a:latin typeface="Arial" panose="020B0604020202020204"/>
                <a:ea typeface="微软雅黑" panose="020B0503020204020204" pitchFamily="34" charset="-122"/>
              </a:rPr>
              <a:t>健康</a:t>
            </a:r>
            <a:r>
              <a:rPr kumimoji="0" lang="zh-CN" altLang="en-US" sz="24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 15%遗传 + 10%社会因素 + 8%医疗+ 7%气候因素 + </a:t>
            </a:r>
            <a:r>
              <a:rPr kumimoji="0" lang="zh-CN" altLang="en-US" sz="2400" b="1" i="0" u="none" strike="noStrike" kern="0" cap="none" spc="0" normalizeH="0" baseline="0" noProof="0" dirty="0">
                <a:ln>
                  <a:noFill/>
                </a:ln>
                <a:solidFill>
                  <a:srgbClr val="0000CC"/>
                </a:solidFill>
                <a:effectLst/>
                <a:uLnTx/>
                <a:uFillTx/>
                <a:latin typeface="Arial" panose="020B0604020202020204"/>
                <a:ea typeface="微软雅黑" panose="020B0503020204020204" pitchFamily="34" charset="-122"/>
              </a:rPr>
              <a:t>60%生活方式</a:t>
            </a:r>
            <a:endParaRPr kumimoji="0" lang="zh-CN" altLang="en-US" sz="2400" b="0" i="0" u="none" strike="noStrike" kern="0" cap="none" spc="0" normalizeH="0" baseline="0" noProof="0" dirty="0">
              <a:ln>
                <a:noFill/>
              </a:ln>
              <a:solidFill>
                <a:sysClr val="windowText" lastClr="000000"/>
              </a:solidFill>
              <a:effectLst/>
              <a:uLnTx/>
              <a:uFillTx/>
            </a:endParaRP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63700" cy="4530086"/>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一、健康饮食习惯</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健康饮食对人的益处：</a:t>
            </a:r>
            <a:endParaRPr lang="en-US" altLang="zh-CN" sz="2400" dirty="0">
              <a:latin typeface="微软雅黑" panose="020B0503020204020204" pitchFamily="34" charset="-122"/>
              <a:ea typeface="微软雅黑" panose="020B0503020204020204" pitchFamily="34" charset="-122"/>
            </a:endParaRPr>
          </a:p>
          <a:p>
            <a:pPr marL="3429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维持身体机能，促进生长发育</a:t>
            </a:r>
            <a:endParaRPr lang="en-US" altLang="zh-CN" sz="2400" dirty="0">
              <a:latin typeface="微软雅黑" panose="020B0503020204020204" pitchFamily="34" charset="-122"/>
              <a:ea typeface="微软雅黑" panose="020B0503020204020204" pitchFamily="34" charset="-122"/>
            </a:endParaRPr>
          </a:p>
          <a:p>
            <a:pPr marL="3429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增强免疫力，减少疾病风险</a:t>
            </a:r>
          </a:p>
          <a:p>
            <a:pPr marL="3429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优化大脑功能，提升学习与工作效率</a:t>
            </a:r>
          </a:p>
          <a:p>
            <a:pPr marL="3429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控制体重，塑造健康体态</a:t>
            </a:r>
          </a:p>
          <a:p>
            <a:pPr marL="3429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提高生活质量，延年益寿</a:t>
            </a:r>
          </a:p>
          <a:p>
            <a:pPr marL="342900" lvl="1" indent="-342900">
              <a:lnSpc>
                <a:spcPct val="150000"/>
              </a:lnSpc>
              <a:buClr>
                <a:srgbClr val="127FB8"/>
              </a:buClr>
              <a:buFont typeface="Arial" panose="020B0604020202020204" pitchFamily="34" charset="0"/>
              <a:buChar char="•"/>
            </a:pPr>
            <a:endParaRPr lang="zh-CN" altLang="en-US" sz="2400" dirty="0">
              <a:latin typeface="宋体" panose="02010600030101010101" pitchFamily="2" charset="-122"/>
              <a:ea typeface="宋体" panose="02010600030101010101" pitchFamily="2"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rcRect t="50401"/>
          <a:stretch>
            <a:fillRect/>
          </a:stretch>
        </p:blipFill>
        <p:spPr>
          <a:xfrm>
            <a:off x="6828638" y="1284697"/>
            <a:ext cx="4465960" cy="4328788"/>
          </a:xfrm>
          <a:prstGeom prst="rect">
            <a:avLst/>
          </a:prstGeom>
          <a:noFill/>
          <a:ln>
            <a:noFill/>
          </a:ln>
        </p:spPr>
      </p:pic>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6616662" cy="548271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一、健康饮食习惯</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buClr>
                <a:srgbClr val="127FB8"/>
              </a:buClr>
            </a:pP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中国居民膳食指南（</a:t>
            </a:r>
            <a:r>
              <a:rPr lang="en-US" altLang="zh-CN" sz="2400" dirty="0">
                <a:latin typeface="微软雅黑" panose="020B0503020204020204" pitchFamily="34" charset="-122"/>
                <a:ea typeface="微软雅黑" panose="020B0503020204020204" pitchFamily="34" charset="-122"/>
              </a:rPr>
              <a:t>2022</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针对</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岁以上的所有健康人群提出了</a:t>
            </a:r>
            <a:r>
              <a:rPr lang="en-US" altLang="zh-CN" sz="2400" dirty="0">
                <a:latin typeface="微软雅黑" panose="020B0503020204020204" pitchFamily="34" charset="-122"/>
                <a:ea typeface="微软雅黑" panose="020B0503020204020204" pitchFamily="34" charset="-122"/>
              </a:rPr>
              <a:t>8</a:t>
            </a:r>
            <a:r>
              <a:rPr lang="zh-CN" altLang="en-US" sz="2400" dirty="0">
                <a:latin typeface="微软雅黑" panose="020B0503020204020204" pitchFamily="34" charset="-122"/>
                <a:ea typeface="微软雅黑" panose="020B0503020204020204" pitchFamily="34" charset="-122"/>
              </a:rPr>
              <a:t>条核心建议，分别为：</a:t>
            </a:r>
            <a:endParaRPr lang="en-US" altLang="zh-CN" sz="2400" dirty="0">
              <a:latin typeface="微软雅黑" panose="020B0503020204020204" pitchFamily="34" charset="-122"/>
              <a:ea typeface="微软雅黑" panose="020B0503020204020204" pitchFamily="34" charset="-122"/>
            </a:endParaRPr>
          </a:p>
          <a:p>
            <a:pPr marL="0" lvl="1" indent="624205">
              <a:lnSpc>
                <a:spcPct val="150000"/>
              </a:lnSpc>
              <a:buClr>
                <a:srgbClr val="127FB8"/>
              </a:buClr>
            </a:pPr>
            <a:r>
              <a:rPr lang="zh-CN" altLang="en-US" sz="2000" dirty="0">
                <a:latin typeface="微软雅黑" panose="020B0503020204020204" pitchFamily="34" charset="-122"/>
                <a:ea typeface="微软雅黑" panose="020B0503020204020204" pitchFamily="34" charset="-122"/>
              </a:rPr>
              <a:t>①食物多样，合理搭配</a:t>
            </a:r>
            <a:endParaRPr lang="en-US" altLang="zh-CN" sz="2000" dirty="0">
              <a:latin typeface="微软雅黑" panose="020B0503020204020204" pitchFamily="34" charset="-122"/>
              <a:ea typeface="微软雅黑" panose="020B0503020204020204" pitchFamily="34" charset="-122"/>
            </a:endParaRPr>
          </a:p>
          <a:p>
            <a:pPr marL="0" lvl="1" indent="624205">
              <a:lnSpc>
                <a:spcPct val="150000"/>
              </a:lnSpc>
              <a:buClr>
                <a:srgbClr val="127FB8"/>
              </a:buClr>
            </a:pPr>
            <a:r>
              <a:rPr lang="zh-CN" altLang="en-US" sz="2000" dirty="0">
                <a:latin typeface="微软雅黑" panose="020B0503020204020204" pitchFamily="34" charset="-122"/>
                <a:ea typeface="微软雅黑" panose="020B0503020204020204" pitchFamily="34" charset="-122"/>
              </a:rPr>
              <a:t>②吃动平衡，健康体重</a:t>
            </a:r>
            <a:endParaRPr lang="en-US" altLang="zh-CN" sz="2000" dirty="0">
              <a:latin typeface="微软雅黑" panose="020B0503020204020204" pitchFamily="34" charset="-122"/>
              <a:ea typeface="微软雅黑" panose="020B0503020204020204" pitchFamily="34" charset="-122"/>
            </a:endParaRPr>
          </a:p>
          <a:p>
            <a:pPr marL="0" lvl="1" indent="624205">
              <a:lnSpc>
                <a:spcPct val="150000"/>
              </a:lnSpc>
              <a:buClr>
                <a:srgbClr val="127FB8"/>
              </a:buClr>
            </a:pPr>
            <a:r>
              <a:rPr lang="zh-CN" altLang="en-US" sz="2000" dirty="0">
                <a:latin typeface="微软雅黑" panose="020B0503020204020204" pitchFamily="34" charset="-122"/>
                <a:ea typeface="微软雅黑" panose="020B0503020204020204" pitchFamily="34" charset="-122"/>
              </a:rPr>
              <a:t>③多吃蔬果、奶类、全谷、大豆</a:t>
            </a:r>
            <a:endParaRPr lang="en-US" altLang="zh-CN" sz="2000" dirty="0">
              <a:latin typeface="微软雅黑" panose="020B0503020204020204" pitchFamily="34" charset="-122"/>
              <a:ea typeface="微软雅黑" panose="020B0503020204020204" pitchFamily="34" charset="-122"/>
            </a:endParaRPr>
          </a:p>
          <a:p>
            <a:pPr marL="0" lvl="1" indent="624205">
              <a:lnSpc>
                <a:spcPct val="150000"/>
              </a:lnSpc>
              <a:buClr>
                <a:srgbClr val="127FB8"/>
              </a:buClr>
            </a:pPr>
            <a:r>
              <a:rPr lang="zh-CN" altLang="en-US" sz="2000" dirty="0">
                <a:latin typeface="微软雅黑" panose="020B0503020204020204" pitchFamily="34" charset="-122"/>
                <a:ea typeface="微软雅黑" panose="020B0503020204020204" pitchFamily="34" charset="-122"/>
              </a:rPr>
              <a:t>④适量吃鱼、禽、蛋、瘦肉</a:t>
            </a:r>
            <a:endParaRPr lang="en-US" altLang="zh-CN" sz="2000" dirty="0">
              <a:latin typeface="微软雅黑" panose="020B0503020204020204" pitchFamily="34" charset="-122"/>
              <a:ea typeface="微软雅黑" panose="020B0503020204020204" pitchFamily="34" charset="-122"/>
            </a:endParaRPr>
          </a:p>
          <a:p>
            <a:pPr marL="0" lvl="1" indent="624205">
              <a:lnSpc>
                <a:spcPct val="150000"/>
              </a:lnSpc>
              <a:buClr>
                <a:srgbClr val="127FB8"/>
              </a:buClr>
            </a:pPr>
            <a:r>
              <a:rPr lang="zh-CN" altLang="en-US" sz="2000" dirty="0">
                <a:latin typeface="微软雅黑" panose="020B0503020204020204" pitchFamily="34" charset="-122"/>
                <a:ea typeface="微软雅黑" panose="020B0503020204020204" pitchFamily="34" charset="-122"/>
              </a:rPr>
              <a:t>⑤少盐少油，控糖限酒</a:t>
            </a:r>
            <a:endParaRPr lang="en-US" altLang="zh-CN" sz="2000" dirty="0">
              <a:latin typeface="微软雅黑" panose="020B0503020204020204" pitchFamily="34" charset="-122"/>
              <a:ea typeface="微软雅黑" panose="020B0503020204020204" pitchFamily="34" charset="-122"/>
            </a:endParaRPr>
          </a:p>
          <a:p>
            <a:pPr marL="0" lvl="1" indent="624205">
              <a:lnSpc>
                <a:spcPct val="150000"/>
              </a:lnSpc>
              <a:buClr>
                <a:srgbClr val="127FB8"/>
              </a:buClr>
            </a:pPr>
            <a:r>
              <a:rPr lang="zh-CN" altLang="en-US" sz="2000" dirty="0">
                <a:latin typeface="微软雅黑" panose="020B0503020204020204" pitchFamily="34" charset="-122"/>
                <a:ea typeface="微软雅黑" panose="020B0503020204020204" pitchFamily="34" charset="-122"/>
              </a:rPr>
              <a:t>⑥规律进餐，足量饮水</a:t>
            </a:r>
            <a:endParaRPr lang="en-US" altLang="zh-CN" sz="2000" dirty="0">
              <a:latin typeface="微软雅黑" panose="020B0503020204020204" pitchFamily="34" charset="-122"/>
              <a:ea typeface="微软雅黑" panose="020B0503020204020204" pitchFamily="34" charset="-122"/>
            </a:endParaRPr>
          </a:p>
          <a:p>
            <a:pPr marL="0" lvl="1" indent="624205">
              <a:lnSpc>
                <a:spcPct val="150000"/>
              </a:lnSpc>
              <a:buClr>
                <a:srgbClr val="127FB8"/>
              </a:buClr>
            </a:pPr>
            <a:r>
              <a:rPr lang="zh-CN" altLang="en-US" sz="2000" dirty="0">
                <a:latin typeface="微软雅黑" panose="020B0503020204020204" pitchFamily="34" charset="-122"/>
                <a:ea typeface="微软雅黑" panose="020B0503020204020204" pitchFamily="34" charset="-122"/>
                <a:sym typeface="Wingdings 2" panose="05020102010507070707" pitchFamily="18" charset="2"/>
              </a:rPr>
              <a:t></a:t>
            </a:r>
            <a:r>
              <a:rPr lang="zh-CN" altLang="en-US" sz="2000" dirty="0">
                <a:latin typeface="微软雅黑" panose="020B0503020204020204" pitchFamily="34" charset="-122"/>
                <a:ea typeface="微软雅黑" panose="020B0503020204020204" pitchFamily="34" charset="-122"/>
              </a:rPr>
              <a:t>会烹会选，会看标签</a:t>
            </a:r>
            <a:endParaRPr lang="en-US" altLang="zh-CN" sz="2000" dirty="0">
              <a:latin typeface="微软雅黑" panose="020B0503020204020204" pitchFamily="34" charset="-122"/>
              <a:ea typeface="微软雅黑" panose="020B0503020204020204" pitchFamily="34" charset="-122"/>
            </a:endParaRPr>
          </a:p>
          <a:p>
            <a:pPr marL="0" lvl="1" indent="624205">
              <a:lnSpc>
                <a:spcPct val="150000"/>
              </a:lnSpc>
              <a:buClr>
                <a:srgbClr val="127FB8"/>
              </a:buClr>
            </a:pPr>
            <a:r>
              <a:rPr lang="zh-CN" altLang="en-US" sz="2000" dirty="0">
                <a:latin typeface="微软雅黑" panose="020B0503020204020204" pitchFamily="34" charset="-122"/>
                <a:ea typeface="微软雅黑" panose="020B0503020204020204" pitchFamily="34" charset="-122"/>
                <a:sym typeface="Wingdings 2" panose="05020102010507070707" pitchFamily="18" charset="2"/>
              </a:rPr>
              <a:t></a:t>
            </a:r>
            <a:r>
              <a:rPr lang="zh-CN" altLang="en-US" sz="2000" dirty="0">
                <a:latin typeface="微软雅黑" panose="020B0503020204020204" pitchFamily="34" charset="-122"/>
                <a:ea typeface="微软雅黑" panose="020B0503020204020204" pitchFamily="34" charset="-122"/>
              </a:rPr>
              <a:t>杜绝浪费，兴新食尚</a:t>
            </a:r>
            <a:endParaRPr lang="zh-CN" altLang="en-US" sz="2400" dirty="0">
              <a:latin typeface="宋体" panose="02010600030101010101" pitchFamily="2" charset="-122"/>
              <a:ea typeface="宋体" panose="02010600030101010101" pitchFamily="2"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rcRect t="50401"/>
          <a:stretch>
            <a:fillRect/>
          </a:stretch>
        </p:blipFill>
        <p:spPr>
          <a:xfrm>
            <a:off x="6828638" y="1284697"/>
            <a:ext cx="4465960" cy="4328788"/>
          </a:xfrm>
          <a:prstGeom prst="rect">
            <a:avLst/>
          </a:prstGeom>
          <a:noFill/>
          <a:ln>
            <a:noFill/>
          </a:ln>
        </p:spPr>
      </p:pic>
    </p:spTree>
    <p:extLst>
      <p:ext uri="{BB962C8B-B14F-4D97-AF65-F5344CB8AC3E}">
        <p14:creationId xmlns:p14="http://schemas.microsoft.com/office/powerpoint/2010/main" val="685690129"/>
      </p:ext>
    </p:extLst>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51000" cy="3997376"/>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二、健康睡眠习惯</a:t>
            </a:r>
            <a:endParaRPr lang="en-US" altLang="zh-CN" sz="2800" b="1" dirty="0">
              <a:solidFill>
                <a:srgbClr val="127FB8"/>
              </a:solidFill>
              <a:latin typeface="微软雅黑" panose="020B0503020204020204" pitchFamily="34" charset="-122"/>
              <a:ea typeface="微软雅黑" panose="020B0503020204020204" pitchFamily="34" charset="-122"/>
            </a:endParaRPr>
          </a:p>
          <a:p>
            <a:pPr marL="342900"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睡眠的意义</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维护身体机能：适应生存；消除疲劳，恢复和保持体力；修复大脑神经细胞；增强免疫力</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促进生长发育</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改善健康，促进长寿</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改善记忆</a:t>
            </a: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65300" cy="408970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三、锻炼与休闲</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buClr>
                <a:srgbClr val="0070C0"/>
              </a:buClr>
            </a:pPr>
            <a:r>
              <a:rPr lang="zh-CN" altLang="en-US" sz="2800" b="1" dirty="0">
                <a:solidFill>
                  <a:srgbClr val="127FB8"/>
                </a:solidFill>
                <a:latin typeface="微软雅黑" panose="020B0503020204020204" pitchFamily="34" charset="-122"/>
                <a:ea typeface="微软雅黑" panose="020B0503020204020204" pitchFamily="34" charset="-122"/>
              </a:rPr>
              <a:t>（一）锻炼</a:t>
            </a:r>
            <a:endParaRPr lang="en-US" altLang="zh-CN" sz="2800" b="1" dirty="0">
              <a:solidFill>
                <a:srgbClr val="127FB8"/>
              </a:solidFill>
              <a:latin typeface="微软雅黑" panose="020B0503020204020204" pitchFamily="34" charset="-122"/>
              <a:ea typeface="微软雅黑" panose="020B0503020204020204" pitchFamily="34" charset="-122"/>
            </a:endParaRPr>
          </a:p>
          <a:p>
            <a:pPr marL="342900"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锻炼（</a:t>
            </a:r>
            <a:r>
              <a:rPr lang="en-US" altLang="zh-CN" sz="2400" dirty="0">
                <a:latin typeface="微软雅黑" panose="020B0503020204020204" pitchFamily="34" charset="-122"/>
                <a:ea typeface="微软雅黑" panose="020B0503020204020204" pitchFamily="34" charset="-122"/>
              </a:rPr>
              <a:t>exercise</a:t>
            </a:r>
            <a:r>
              <a:rPr lang="zh-CN" altLang="en-US" sz="2400" dirty="0">
                <a:latin typeface="微软雅黑" panose="020B0503020204020204" pitchFamily="34" charset="-122"/>
                <a:ea typeface="微软雅黑" panose="020B0503020204020204" pitchFamily="34" charset="-122"/>
              </a:rPr>
              <a:t>）是一种通过有效的身体运动方式达到促进健康目的的活动。</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锻炼对身体的益处：延缓器官老化；增强心血管系统的功能；增强呼吸功能；增强消化和吸收功能</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锻炼对心理的益处：提高大脑和神经功能；缓解抑郁，降低焦虑和应激水平；维护自尊心与自我形象；提高学习和工作能力</a:t>
            </a: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65300" cy="408970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三、锻炼与休闲</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buClr>
                <a:srgbClr val="0070C0"/>
              </a:buClr>
            </a:pPr>
            <a:r>
              <a:rPr lang="zh-CN" altLang="en-US" sz="2800" b="1" dirty="0">
                <a:solidFill>
                  <a:srgbClr val="127FB8"/>
                </a:solidFill>
                <a:latin typeface="微软雅黑" panose="020B0503020204020204" pitchFamily="34" charset="-122"/>
                <a:ea typeface="微软雅黑" panose="020B0503020204020204" pitchFamily="34" charset="-122"/>
              </a:rPr>
              <a:t>（二）休闲</a:t>
            </a:r>
            <a:endParaRPr lang="en-US" altLang="zh-CN" sz="2800" b="1" dirty="0">
              <a:solidFill>
                <a:srgbClr val="127FB8"/>
              </a:solidFill>
              <a:latin typeface="微软雅黑" panose="020B0503020204020204" pitchFamily="34" charset="-122"/>
              <a:ea typeface="微软雅黑" panose="020B0503020204020204" pitchFamily="34" charset="-122"/>
            </a:endParaRPr>
          </a:p>
          <a:p>
            <a:pPr marL="342900"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休闲是日常生活的重要组成部分，不仅可以消除体力的疲劳，而且可以使人获得精神上的慰藉。</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缓解压力</a:t>
            </a:r>
          </a:p>
          <a:p>
            <a:pPr marL="800100" lvl="1"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获得专业学习以外的满足</a:t>
            </a:r>
          </a:p>
          <a:p>
            <a:pPr marL="800100" lvl="1"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修身养性，完善人格</a:t>
            </a: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1" y="3072273"/>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第二节  大学生常见的不良生活习惯</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1"/>
          <p:cNvSpPr txBox="1"/>
          <p:nvPr/>
        </p:nvSpPr>
        <p:spPr>
          <a:xfrm>
            <a:off x="360000" y="720000"/>
            <a:ext cx="11114088" cy="66255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一、大学生常见的饮食问题及调适</a:t>
            </a:r>
            <a:endParaRPr lang="en-US" altLang="zh-CN" sz="2800" b="1" dirty="0">
              <a:solidFill>
                <a:srgbClr val="127FB8"/>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724486" y="1643269"/>
          <a:ext cx="10743028" cy="45057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6117022" cy="408970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二、大学生常见的睡眠问题</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（一）熬夜</a:t>
            </a:r>
            <a:endParaRPr lang="en-US" altLang="zh-CN" sz="2800" b="1" dirty="0">
              <a:solidFill>
                <a:srgbClr val="127FB8"/>
              </a:solidFill>
              <a:latin typeface="微软雅黑" panose="020B0503020204020204" pitchFamily="34" charset="-122"/>
              <a:ea typeface="微软雅黑" panose="020B0503020204020204" pitchFamily="34" charset="-122"/>
            </a:endParaRPr>
          </a:p>
          <a:p>
            <a:pPr marL="889000" indent="-342900">
              <a:lnSpc>
                <a:spcPct val="150000"/>
              </a:lnSpc>
              <a:buClr>
                <a:srgbClr val="127FB8"/>
              </a:buClr>
            </a:pPr>
            <a:r>
              <a:rPr lang="zh-CN" altLang="en-US" sz="2400" dirty="0">
                <a:latin typeface="微软雅黑" panose="020B0503020204020204" pitchFamily="34" charset="-122"/>
                <a:ea typeface="微软雅黑" panose="020B0503020204020204" pitchFamily="34" charset="-122"/>
              </a:rPr>
              <a:t>熬夜对健康的危害</a:t>
            </a:r>
            <a:endParaRPr lang="en-US" altLang="zh-CN" sz="2400" dirty="0">
              <a:latin typeface="微软雅黑" panose="020B0503020204020204" pitchFamily="34" charset="-122"/>
              <a:ea typeface="微软雅黑" panose="020B0503020204020204" pitchFamily="34" charset="-122"/>
            </a:endParaRPr>
          </a:p>
          <a:p>
            <a:pPr marL="8890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影响大脑功能</a:t>
            </a:r>
          </a:p>
          <a:p>
            <a:pPr marL="8890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影响青少年的生长发育</a:t>
            </a:r>
          </a:p>
          <a:p>
            <a:pPr marL="8890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影响皮肤健康</a:t>
            </a:r>
          </a:p>
          <a:p>
            <a:pPr marL="8890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导致疾病发生</a:t>
            </a:r>
          </a:p>
        </p:txBody>
      </p:sp>
      <p:sp>
        <p:nvSpPr>
          <p:cNvPr id="3" name="TextBox 1"/>
          <p:cNvSpPr txBox="1"/>
          <p:nvPr/>
        </p:nvSpPr>
        <p:spPr>
          <a:xfrm>
            <a:off x="5098258" y="2002700"/>
            <a:ext cx="6117022" cy="3351046"/>
          </a:xfrm>
          <a:prstGeom prst="rect">
            <a:avLst/>
          </a:prstGeom>
          <a:noFill/>
          <a:ln w="9525">
            <a:noFill/>
          </a:ln>
        </p:spPr>
        <p:txBody>
          <a:bodyPr wrap="square">
            <a:spAutoFit/>
          </a:bodyPr>
          <a:lstStyle/>
          <a:p>
            <a:pPr marL="889000" indent="-342900">
              <a:lnSpc>
                <a:spcPct val="150000"/>
              </a:lnSpc>
              <a:buClr>
                <a:srgbClr val="127FB8"/>
              </a:buClr>
            </a:pPr>
            <a:r>
              <a:rPr lang="zh-CN" altLang="en-US" sz="2400" dirty="0">
                <a:latin typeface="微软雅黑" panose="020B0503020204020204" pitchFamily="34" charset="-122"/>
                <a:ea typeface="微软雅黑" panose="020B0503020204020204" pitchFamily="34" charset="-122"/>
              </a:rPr>
              <a:t>熬夜的原因</a:t>
            </a:r>
            <a:endParaRPr lang="en-US" altLang="zh-CN" sz="2400" dirty="0">
              <a:latin typeface="微软雅黑" panose="020B0503020204020204" pitchFamily="34" charset="-122"/>
              <a:ea typeface="微软雅黑" panose="020B0503020204020204" pitchFamily="34" charset="-122"/>
            </a:endParaRPr>
          </a:p>
          <a:p>
            <a:pPr marL="8890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自身因素。包括：缺乏自控力，拖延，时间管理不善等</a:t>
            </a:r>
          </a:p>
          <a:p>
            <a:pPr marL="8890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外部因素。包括：功课多、学业负担重，受舍友干扰，学校管理放松等</a:t>
            </a:r>
          </a:p>
          <a:p>
            <a:pPr marL="889000" lvl="1" indent="-342900">
              <a:lnSpc>
                <a:spcPct val="150000"/>
              </a:lnSpc>
              <a:buClr>
                <a:srgbClr val="127FB8"/>
              </a:buClr>
              <a:buFont typeface="Arial" panose="020B0604020202020204" pitchFamily="34" charset="0"/>
              <a:buChar char="•"/>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59484" y="720000"/>
            <a:ext cx="9433035" cy="130888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二、大学生常见的睡眠问题及调适</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（二）失眠</a:t>
            </a:r>
            <a:endParaRPr lang="zh-CN" altLang="en-US" sz="2800" dirty="0">
              <a:solidFill>
                <a:srgbClr val="127FB8"/>
              </a:solidFill>
              <a:latin typeface="微软雅黑" panose="020B0503020204020204" pitchFamily="34" charset="-122"/>
              <a:ea typeface="微软雅黑" panose="020B0503020204020204" pitchFamily="34" charset="-122"/>
            </a:endParaRPr>
          </a:p>
        </p:txBody>
      </p:sp>
      <p:sp>
        <p:nvSpPr>
          <p:cNvPr id="4" name="TextBox 1"/>
          <p:cNvSpPr txBox="1"/>
          <p:nvPr/>
        </p:nvSpPr>
        <p:spPr>
          <a:xfrm>
            <a:off x="6396844" y="2307341"/>
            <a:ext cx="5236859" cy="2243050"/>
          </a:xfrm>
          <a:prstGeom prst="rect">
            <a:avLst/>
          </a:prstGeom>
          <a:noFill/>
          <a:ln w="9525">
            <a:noFill/>
          </a:ln>
        </p:spPr>
        <p:txBody>
          <a:bodyPr wrap="square">
            <a:spAutoFit/>
          </a:bodyPr>
          <a:lstStyle/>
          <a:p>
            <a:pPr marL="342900"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大学生失眠的主要原因包括</a:t>
            </a: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学习与就业的压力</a:t>
            </a: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不良的生活习惯和生活方式</a:t>
            </a: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不良的睡眠和（或）睡前习惯</a:t>
            </a:r>
          </a:p>
        </p:txBody>
      </p:sp>
      <p:sp>
        <p:nvSpPr>
          <p:cNvPr id="5" name="TextBox 1"/>
          <p:cNvSpPr txBox="1"/>
          <p:nvPr/>
        </p:nvSpPr>
        <p:spPr>
          <a:xfrm>
            <a:off x="1258432" y="2307341"/>
            <a:ext cx="4613399" cy="2797048"/>
          </a:xfrm>
          <a:prstGeom prst="rect">
            <a:avLst/>
          </a:prstGeom>
          <a:noFill/>
          <a:ln w="9525">
            <a:noFill/>
          </a:ln>
        </p:spPr>
        <p:txBody>
          <a:bodyPr wrap="square">
            <a:spAutoFit/>
          </a:bodyPr>
          <a:lstStyle/>
          <a:p>
            <a:pPr marL="342900"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失眠（</a:t>
            </a:r>
            <a:r>
              <a:rPr lang="en-US" altLang="zh-CN" sz="2400" dirty="0">
                <a:latin typeface="微软雅黑" panose="020B0503020204020204" pitchFamily="34" charset="-122"/>
                <a:ea typeface="微软雅黑" panose="020B0503020204020204" pitchFamily="34" charset="-122"/>
              </a:rPr>
              <a:t>insomnia</a:t>
            </a:r>
            <a:r>
              <a:rPr lang="zh-CN" altLang="en-US" sz="2400" dirty="0">
                <a:latin typeface="微软雅黑" panose="020B0503020204020204" pitchFamily="34" charset="-122"/>
                <a:ea typeface="微软雅黑" panose="020B0503020204020204" pitchFamily="34" charset="-122"/>
              </a:rPr>
              <a:t>）是指较长时期内持续出现睡眠的质和（或）量不能令人满足的状况。主要表现为入睡困难、睡眠中途转醒、早醒等。</a:t>
            </a: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65300" cy="3535712"/>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三、大学生常见的锻炼与休闲问题</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（一）大学生常见的锻炼问题</a:t>
            </a:r>
            <a:endParaRPr lang="en-US" altLang="zh-CN" sz="2800" b="1" dirty="0">
              <a:solidFill>
                <a:srgbClr val="127FB8"/>
              </a:solidFill>
              <a:latin typeface="微软雅黑" panose="020B0503020204020204" pitchFamily="34" charset="-122"/>
              <a:ea typeface="微软雅黑" panose="020B0503020204020204" pitchFamily="34" charset="-122"/>
            </a:endParaRP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锻炼不足：应以“每周身体活动频度</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次（含</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次）以上；每次身体活动时间</a:t>
            </a:r>
            <a:r>
              <a:rPr lang="en-US" altLang="zh-CN" sz="2400" dirty="0">
                <a:latin typeface="微软雅黑" panose="020B0503020204020204" pitchFamily="34" charset="-122"/>
                <a:ea typeface="微软雅黑" panose="020B0503020204020204" pitchFamily="34" charset="-122"/>
              </a:rPr>
              <a:t>30</a:t>
            </a:r>
            <a:r>
              <a:rPr lang="zh-CN" altLang="en-US" sz="2400" dirty="0">
                <a:latin typeface="微软雅黑" panose="020B0503020204020204" pitchFamily="34" charset="-122"/>
                <a:ea typeface="微软雅黑" panose="020B0503020204020204" pitchFamily="34" charset="-122"/>
              </a:rPr>
              <a:t>分钟以上；每次身体活动强度中等程度以上“ 作为标准</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锻炼方法不恰当：缺乏锻炼计划；运动缺乏安全意识；缺乏运动保健知识</a:t>
            </a:r>
          </a:p>
          <a:p>
            <a:pPr marL="800100" lvl="1" indent="-342900">
              <a:lnSpc>
                <a:spcPct val="150000"/>
              </a:lnSpc>
              <a:buClr>
                <a:srgbClr val="127FB8"/>
              </a:buClr>
              <a:buFont typeface="Arial" panose="020B0604020202020204" pitchFamily="34" charset="0"/>
              <a:buChar char="•"/>
            </a:pP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349400" cy="298171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二、大学生常见的锻炼与休闲问题</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（二）大学生常见的休闲问题</a:t>
            </a:r>
            <a:endParaRPr lang="en-US" altLang="zh-CN" sz="2800" b="1" dirty="0">
              <a:solidFill>
                <a:srgbClr val="127FB8"/>
              </a:solidFill>
              <a:latin typeface="微软雅黑" panose="020B0503020204020204" pitchFamily="34" charset="-122"/>
              <a:ea typeface="微软雅黑" panose="020B0503020204020204" pitchFamily="34" charset="-122"/>
            </a:endParaRPr>
          </a:p>
          <a:p>
            <a:pPr marL="342900"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大学生休闲活动存在的主要问题</a:t>
            </a:r>
          </a:p>
          <a:p>
            <a:pPr marL="800100" lvl="1"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休闲技能水平低</a:t>
            </a:r>
          </a:p>
          <a:p>
            <a:pPr marL="800100" lvl="1"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休闲幸福感低</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476400" cy="2889381"/>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四、大学生常见的成瘾行为</a:t>
            </a:r>
            <a:endParaRPr lang="en-US" altLang="zh-CN" sz="2800" b="1" dirty="0">
              <a:solidFill>
                <a:srgbClr val="127FB8"/>
              </a:solidFill>
              <a:latin typeface="微软雅黑" panose="020B0503020204020204" pitchFamily="34" charset="-122"/>
              <a:ea typeface="微软雅黑" panose="020B0503020204020204" pitchFamily="34" charset="-122"/>
            </a:endParaRPr>
          </a:p>
          <a:p>
            <a:pPr marL="342900"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网络成瘾</a:t>
            </a:r>
            <a:endParaRPr lang="en-US" altLang="zh-CN" sz="2400" dirty="0">
              <a:latin typeface="微软雅黑" panose="020B0503020204020204" pitchFamily="34" charset="-122"/>
              <a:ea typeface="微软雅黑" panose="020B0503020204020204" pitchFamily="34" charset="-122"/>
            </a:endParaRPr>
          </a:p>
          <a:p>
            <a:pPr marL="342900"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吸烟</a:t>
            </a:r>
            <a:endParaRPr lang="en-US" altLang="zh-CN" sz="2400" dirty="0">
              <a:latin typeface="微软雅黑" panose="020B0503020204020204" pitchFamily="34" charset="-122"/>
              <a:ea typeface="微软雅黑" panose="020B0503020204020204" pitchFamily="34" charset="-122"/>
            </a:endParaRPr>
          </a:p>
          <a:p>
            <a:pPr marL="342900"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饮酒</a:t>
            </a:r>
            <a:endParaRPr lang="en-US" altLang="zh-CN" sz="2400" dirty="0">
              <a:latin typeface="微软雅黑" panose="020B0503020204020204" pitchFamily="34" charset="-122"/>
              <a:ea typeface="微软雅黑" panose="020B0503020204020204" pitchFamily="34" charset="-122"/>
            </a:endParaRPr>
          </a:p>
          <a:p>
            <a:pPr marL="342900"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赌博</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15"/>
          <p:cNvSpPr/>
          <p:nvPr/>
        </p:nvSpPr>
        <p:spPr>
          <a:xfrm>
            <a:off x="0" y="3098776"/>
            <a:ext cx="12192000" cy="707886"/>
          </a:xfrm>
          <a:prstGeom prst="rect">
            <a:avLst/>
          </a:prstGeom>
          <a:noFill/>
          <a:ln w="9525">
            <a:noFill/>
          </a:ln>
        </p:spPr>
        <p:txBody>
          <a:bodyPr wrap="square">
            <a:spAutoFit/>
          </a:bodyPr>
          <a:lstStyle/>
          <a:p>
            <a:pPr algn="ctr"/>
            <a:r>
              <a:rPr lang="zh-CN" altLang="en-US" sz="4000" b="1" dirty="0">
                <a:solidFill>
                  <a:srgbClr val="127FB8"/>
                </a:solidFill>
                <a:latin typeface="微软雅黑" panose="020B0503020204020204" pitchFamily="34" charset="-122"/>
                <a:ea typeface="微软雅黑" panose="020B0503020204020204" pitchFamily="34" charset="-122"/>
              </a:rPr>
              <a:t>第三节  健康生活习惯的培养</a:t>
            </a:r>
            <a:endParaRPr lang="en-US" altLang="zh-CN" sz="4000" b="1" dirty="0">
              <a:solidFill>
                <a:srgbClr val="127FB8"/>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52600" cy="2335383"/>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一、大学生常见饮食问题的调适</a:t>
            </a:r>
            <a:endParaRPr lang="en-US" altLang="zh-CN" sz="2800" b="1" dirty="0">
              <a:solidFill>
                <a:srgbClr val="127FB8"/>
              </a:solidFill>
              <a:latin typeface="微软雅黑" panose="020B0503020204020204" pitchFamily="34" charset="-122"/>
              <a:ea typeface="微软雅黑" panose="020B0503020204020204" pitchFamily="34" charset="-122"/>
            </a:endParaRPr>
          </a:p>
          <a:p>
            <a:pPr marL="523875" indent="-357505">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了解科学的营养知识</a:t>
            </a:r>
          </a:p>
          <a:p>
            <a:pPr marL="523875" indent="-357505">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树立正确的营养观念</a:t>
            </a:r>
          </a:p>
          <a:p>
            <a:pPr marL="523875" indent="-357505">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形成健康的饮食消费习惯</a:t>
            </a: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39900" cy="408970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二、大学生常见睡眠问题的调适</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（一）熬夜问题的调适</a:t>
            </a:r>
            <a:endParaRPr lang="en-US" altLang="zh-CN" sz="2800" b="1" dirty="0">
              <a:solidFill>
                <a:srgbClr val="127FB8"/>
              </a:solidFill>
              <a:latin typeface="微软雅黑" panose="020B0503020204020204" pitchFamily="34" charset="-122"/>
              <a:ea typeface="微软雅黑" panose="020B0503020204020204" pitchFamily="34" charset="-122"/>
            </a:endParaRPr>
          </a:p>
          <a:p>
            <a:pPr marL="981075" lvl="1" indent="-357505">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充分了解熬夜对身心健康的危害，迫使自己减少熬夜的次数，并逐渐杜绝熬夜</a:t>
            </a:r>
          </a:p>
          <a:p>
            <a:pPr marL="981075" lvl="1" indent="-357505">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有效管理时间，增强自控能力</a:t>
            </a:r>
          </a:p>
          <a:p>
            <a:pPr marL="981075" lvl="1" indent="-357505">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理性分析和看待熬夜</a:t>
            </a:r>
          </a:p>
          <a:p>
            <a:pPr marL="981075" lvl="1" indent="-357505">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向身边的人求助</a:t>
            </a:r>
          </a:p>
          <a:p>
            <a:pPr marL="981075" lvl="1" indent="-357505">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宿舍形成早睡的氛围</a:t>
            </a: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27200" cy="2427716"/>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二、大学生常见睡眠问题的调适</a:t>
            </a: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（二）失眠问题的调适</a:t>
            </a:r>
            <a:endParaRPr lang="en-US" altLang="zh-CN" sz="2800" b="1" dirty="0">
              <a:solidFill>
                <a:srgbClr val="127FB8"/>
              </a:solidFill>
              <a:latin typeface="微软雅黑" panose="020B0503020204020204" pitchFamily="34" charset="-122"/>
              <a:ea typeface="微软雅黑" panose="020B0503020204020204" pitchFamily="34" charset="-122"/>
            </a:endParaRPr>
          </a:p>
          <a:p>
            <a:pPr indent="624205">
              <a:lnSpc>
                <a:spcPct val="150000"/>
              </a:lnSpc>
              <a:buClr>
                <a:srgbClr val="127FB8"/>
              </a:buClr>
            </a:pPr>
            <a:r>
              <a:rPr lang="zh-CN" altLang="en-US" sz="2400" dirty="0">
                <a:latin typeface="微软雅黑" panose="020B0503020204020204" pitchFamily="34" charset="-122"/>
                <a:ea typeface="微软雅黑" panose="020B0503020204020204" pitchFamily="34" charset="-122"/>
              </a:rPr>
              <a:t>失眠（</a:t>
            </a:r>
            <a:r>
              <a:rPr lang="en-US" altLang="zh-CN" sz="2400" dirty="0">
                <a:latin typeface="微软雅黑" panose="020B0503020204020204" pitchFamily="34" charset="-122"/>
                <a:ea typeface="微软雅黑" panose="020B0503020204020204" pitchFamily="34" charset="-122"/>
              </a:rPr>
              <a:t>insomnia</a:t>
            </a:r>
            <a:r>
              <a:rPr lang="zh-CN" altLang="en-US" sz="2400" dirty="0">
                <a:latin typeface="微软雅黑" panose="020B0503020204020204" pitchFamily="34" charset="-122"/>
                <a:ea typeface="微软雅黑" panose="020B0503020204020204" pitchFamily="34" charset="-122"/>
              </a:rPr>
              <a:t>）是指较长时期内持续出现睡眠的质和（或）量不能令人满足的状况。</a:t>
            </a:r>
          </a:p>
        </p:txBody>
      </p:sp>
      <p:graphicFrame>
        <p:nvGraphicFramePr>
          <p:cNvPr id="2" name="图示 1"/>
          <p:cNvGraphicFramePr/>
          <p:nvPr/>
        </p:nvGraphicFramePr>
        <p:xfrm>
          <a:off x="1283916" y="3949149"/>
          <a:ext cx="9902460" cy="15157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14500" cy="1308884"/>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二、大学生常见的睡眠问题及调适</a:t>
            </a:r>
            <a:endParaRPr lang="en-US" altLang="zh-CN" sz="2800" b="1" dirty="0">
              <a:solidFill>
                <a:srgbClr val="127FB8"/>
              </a:solidFill>
              <a:latin typeface="微软雅黑" panose="020B0503020204020204" pitchFamily="34" charset="-122"/>
              <a:ea typeface="微软雅黑" panose="020B0503020204020204" pitchFamily="34" charset="-122"/>
            </a:endParaRPr>
          </a:p>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（二）失眠</a:t>
            </a:r>
            <a:endParaRPr lang="zh-CN" altLang="en-US" sz="2800" dirty="0">
              <a:solidFill>
                <a:srgbClr val="127FB8"/>
              </a:solidFill>
              <a:latin typeface="微软雅黑" panose="020B0503020204020204" pitchFamily="34" charset="-122"/>
              <a:ea typeface="微软雅黑" panose="020B0503020204020204" pitchFamily="34" charset="-122"/>
            </a:endParaRPr>
          </a:p>
        </p:txBody>
      </p:sp>
      <p:sp>
        <p:nvSpPr>
          <p:cNvPr id="5" name="TextBox 1"/>
          <p:cNvSpPr txBox="1"/>
          <p:nvPr/>
        </p:nvSpPr>
        <p:spPr>
          <a:xfrm>
            <a:off x="360000" y="2032069"/>
            <a:ext cx="6895446" cy="2797048"/>
          </a:xfrm>
          <a:prstGeom prst="rect">
            <a:avLst/>
          </a:prstGeom>
          <a:noFill/>
          <a:ln w="9525">
            <a:noFill/>
          </a:ln>
        </p:spPr>
        <p:txBody>
          <a:bodyPr wrap="square">
            <a:spAutoFit/>
          </a:bodyPr>
          <a:lstStyle/>
          <a:p>
            <a:pPr marL="342900"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消除对失眠的恐惧</a:t>
            </a:r>
          </a:p>
          <a:p>
            <a:pPr marL="342900"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养成良好的睡眠习惯</a:t>
            </a:r>
          </a:p>
          <a:p>
            <a:pPr marL="342900"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调整睡眠环境</a:t>
            </a:r>
          </a:p>
          <a:p>
            <a:pPr marL="342900"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适量锻炼</a:t>
            </a:r>
          </a:p>
          <a:p>
            <a:pPr marL="342900"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找到原发病因</a:t>
            </a: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39900" cy="2889381"/>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三、大学生锻炼和休闲问题的调适</a:t>
            </a:r>
            <a:endParaRPr lang="en-US" altLang="zh-CN" sz="2800" b="1" dirty="0">
              <a:solidFill>
                <a:srgbClr val="127FB8"/>
              </a:solidFill>
              <a:latin typeface="微软雅黑" panose="020B0503020204020204" pitchFamily="34" charset="-122"/>
              <a:ea typeface="微软雅黑" panose="020B0503020204020204" pitchFamily="34" charset="-122"/>
            </a:endParaRPr>
          </a:p>
          <a:p>
            <a:pPr marL="342900"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锻炼问题的调适</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选择适宜自己的锻炼项目，坚持适度的体育锻炼，形成良好的运动习惯</a:t>
            </a:r>
            <a:endParaRPr lang="en-US" altLang="zh-CN" sz="2400" dirty="0">
              <a:latin typeface="微软雅黑" panose="020B0503020204020204" pitchFamily="34" charset="-122"/>
              <a:ea typeface="微软雅黑" panose="020B0503020204020204" pitchFamily="34" charset="-122"/>
            </a:endParaRPr>
          </a:p>
          <a:p>
            <a:pPr marL="342900"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休闲问题的调适</a:t>
            </a:r>
            <a:endParaRPr lang="en-US" altLang="zh-CN" sz="2400" dirty="0">
              <a:latin typeface="微软雅黑" panose="020B0503020204020204" pitchFamily="34" charset="-122"/>
              <a:ea typeface="微软雅黑" panose="020B0503020204020204" pitchFamily="34" charset="-122"/>
            </a:endParaRPr>
          </a:p>
          <a:p>
            <a:pPr marL="800100" lvl="1" indent="-342900">
              <a:lnSpc>
                <a:spcPct val="150000"/>
              </a:lnSpc>
              <a:buClr>
                <a:srgbClr val="0070C0"/>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改善客观条件（如家庭和学校的环境），主动寻求更加有意义的休闲方式</a:t>
            </a: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p:cNvSpPr txBox="1"/>
          <p:nvPr/>
        </p:nvSpPr>
        <p:spPr>
          <a:xfrm>
            <a:off x="360000" y="720000"/>
            <a:ext cx="11527200" cy="3443379"/>
          </a:xfrm>
          <a:prstGeom prst="rect">
            <a:avLst/>
          </a:prstGeom>
          <a:noFill/>
          <a:ln w="9525">
            <a:noFill/>
          </a:ln>
        </p:spPr>
        <p:txBody>
          <a:bodyPr wrap="square">
            <a:spAutoFit/>
          </a:bodyPr>
          <a:lstStyle/>
          <a:p>
            <a:pPr>
              <a:lnSpc>
                <a:spcPct val="150000"/>
              </a:lnSpc>
            </a:pPr>
            <a:r>
              <a:rPr lang="zh-CN" altLang="en-US" sz="2800" b="1" dirty="0">
                <a:solidFill>
                  <a:srgbClr val="127FB8"/>
                </a:solidFill>
                <a:latin typeface="微软雅黑" panose="020B0503020204020204" pitchFamily="34" charset="-122"/>
                <a:ea typeface="微软雅黑" panose="020B0503020204020204" pitchFamily="34" charset="-122"/>
              </a:rPr>
              <a:t>三、大学生成瘾行为的调适</a:t>
            </a:r>
            <a:endParaRPr lang="en-US" altLang="zh-CN" sz="2800" b="1" dirty="0">
              <a:solidFill>
                <a:srgbClr val="127FB8"/>
              </a:solidFill>
              <a:latin typeface="微软雅黑" panose="020B0503020204020204" pitchFamily="34" charset="-122"/>
              <a:ea typeface="微软雅黑" panose="020B0503020204020204" pitchFamily="34" charset="-122"/>
            </a:endParaRP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参与心理健康学习</a:t>
            </a: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制定合理计划</a:t>
            </a: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培养健康的兴趣爱好</a:t>
            </a: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结交有益成长的朋友</a:t>
            </a:r>
          </a:p>
          <a:p>
            <a:pPr marL="800100" lvl="1" indent="-342900">
              <a:lnSpc>
                <a:spcPct val="150000"/>
              </a:lnSpc>
              <a:buClr>
                <a:srgbClr val="127FB8"/>
              </a:buClr>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持续深化自我认知</a:t>
            </a: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704056" y="1706159"/>
            <a:ext cx="10783888" cy="3905621"/>
          </a:xfrm>
          <a:prstGeom prst="rect">
            <a:avLst/>
          </a:prstGeom>
          <a:noFill/>
          <a:ln w="9525">
            <a:noFill/>
          </a:ln>
        </p:spPr>
        <p:txBody>
          <a:bodyPr>
            <a:spAutoFit/>
          </a:bodyPr>
          <a:lstStyle/>
          <a:p>
            <a:pPr indent="5353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1.</a:t>
            </a:r>
            <a:r>
              <a:rPr lang="zh-CN" altLang="en-US" sz="2400" b="1" dirty="0">
                <a:solidFill>
                  <a:srgbClr val="127FB8"/>
                </a:solidFill>
                <a:latin typeface="微软雅黑" panose="020B0503020204020204" pitchFamily="34" charset="-122"/>
                <a:ea typeface="微软雅黑" panose="020B0503020204020204" pitchFamily="34" charset="-122"/>
              </a:rPr>
              <a:t>良好的习惯有助于个体适应自己所生存的自然与社会环境，有助于个体掌握知识和技能、进行创造性的活动，有助于个性的完善和人生的发展；不良的习惯对个体的身心健康及人生发展会起到阻碍作用。</a:t>
            </a:r>
          </a:p>
          <a:p>
            <a:pPr indent="535305">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rPr>
              <a:t>2.</a:t>
            </a:r>
            <a:r>
              <a:rPr lang="zh-CN" altLang="en-US" sz="2400" b="1" dirty="0">
                <a:solidFill>
                  <a:srgbClr val="5562AC"/>
                </a:solidFill>
                <a:latin typeface="微软雅黑" panose="020B0503020204020204" pitchFamily="34" charset="-122"/>
                <a:ea typeface="微软雅黑" panose="020B0503020204020204" pitchFamily="34" charset="-122"/>
              </a:rPr>
              <a:t>饮食决定了人的营养状况，并影响着人的身心健康。健康的饮食习惯应为：①食物多样，合理搭配；②吃动平衡，健康体重；③多吃蔬果、奶类、全谷、大豆；④适量吃鱼、禽、蛋、瘦肉；⑤少盐少油，控糖限酒；⑥规律进餐，足量饮水；</a:t>
            </a:r>
            <a:r>
              <a:rPr lang="zh-CN" altLang="en-US" sz="2400" b="1" dirty="0">
                <a:solidFill>
                  <a:srgbClr val="5562AC"/>
                </a:solidFill>
                <a:latin typeface="微软雅黑" panose="020B0503020204020204" pitchFamily="34" charset="-122"/>
                <a:ea typeface="微软雅黑" panose="020B0503020204020204" pitchFamily="34" charset="-122"/>
                <a:sym typeface="Wingdings 2" panose="05020102010507070707" pitchFamily="18" charset="2"/>
              </a:rPr>
              <a:t></a:t>
            </a:r>
            <a:r>
              <a:rPr lang="zh-CN" altLang="en-US" sz="2400" b="1" dirty="0">
                <a:solidFill>
                  <a:srgbClr val="5562AC"/>
                </a:solidFill>
                <a:latin typeface="微软雅黑" panose="020B0503020204020204" pitchFamily="34" charset="-122"/>
                <a:ea typeface="微软雅黑" panose="020B0503020204020204" pitchFamily="34" charset="-122"/>
              </a:rPr>
              <a:t>会烹会选，会看标签；</a:t>
            </a:r>
            <a:r>
              <a:rPr lang="zh-CN" altLang="en-US" sz="2400" b="1" dirty="0">
                <a:solidFill>
                  <a:srgbClr val="5562AC"/>
                </a:solidFill>
                <a:latin typeface="微软雅黑" panose="020B0503020204020204" pitchFamily="34" charset="-122"/>
                <a:ea typeface="微软雅黑" panose="020B0503020204020204" pitchFamily="34" charset="-122"/>
                <a:sym typeface="Wingdings 2" panose="05020102010507070707" pitchFamily="18" charset="2"/>
              </a:rPr>
              <a:t></a:t>
            </a:r>
            <a:r>
              <a:rPr lang="zh-CN" altLang="en-US" sz="2400" b="1" dirty="0">
                <a:solidFill>
                  <a:srgbClr val="5562AC"/>
                </a:solidFill>
                <a:latin typeface="微软雅黑" panose="020B0503020204020204" pitchFamily="34" charset="-122"/>
                <a:ea typeface="微软雅黑" panose="020B0503020204020204" pitchFamily="34" charset="-122"/>
              </a:rPr>
              <a:t>杜绝浪费，兴新食尚</a:t>
            </a: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591207" y="1653097"/>
            <a:ext cx="10783888" cy="3905043"/>
          </a:xfrm>
          <a:prstGeom prst="rect">
            <a:avLst/>
          </a:prstGeom>
          <a:noFill/>
          <a:ln w="9525">
            <a:noFill/>
          </a:ln>
        </p:spPr>
        <p:txBody>
          <a:bodyPr>
            <a:spAutoFit/>
          </a:bodyPr>
          <a:lstStyle/>
          <a:p>
            <a:pPr indent="5353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3.</a:t>
            </a:r>
            <a:r>
              <a:rPr lang="zh-CN" altLang="en-US" sz="2400" b="1" dirty="0">
                <a:solidFill>
                  <a:srgbClr val="127FB8"/>
                </a:solidFill>
                <a:latin typeface="微软雅黑" panose="020B0503020204020204" pitchFamily="34" charset="-122"/>
                <a:ea typeface="微软雅黑" panose="020B0503020204020204" pitchFamily="34" charset="-122"/>
              </a:rPr>
              <a:t>睡眠是人维持生存、保障生命、享受快乐所不可或缺的最基本的生理需要。睡眠可以维护身体机能；促进生长发育；改善健康，促进长寿；改善记忆。大学生常见的熬夜和失眠现象应及时关注并正确处理。</a:t>
            </a:r>
          </a:p>
          <a:p>
            <a:pPr indent="535305">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rPr>
              <a:t>4.</a:t>
            </a:r>
            <a:r>
              <a:rPr lang="zh-CN" altLang="en-US" sz="2400" b="1" dirty="0">
                <a:solidFill>
                  <a:srgbClr val="5562AC"/>
                </a:solidFill>
                <a:latin typeface="微软雅黑" panose="020B0503020204020204" pitchFamily="34" charset="-122"/>
                <a:ea typeface="微软雅黑" panose="020B0503020204020204" pitchFamily="34" charset="-122"/>
              </a:rPr>
              <a:t>锻炼具有循序渐进性、稳定性和长期性的特点，是一种重要的健康习惯，可以给我们的身心带来很多益处。休闲是日常生活的重要组成部分，不仅可以消除体力的疲劳，而且可以使人获得精神上的慰藉。大学生常见的锻炼问题为锻炼不足和锻炼方法不当，常见的休闲问题为休闲技能水平低和休闲幸福感低。</a:t>
            </a: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64"/>
          <p:cNvSpPr txBox="1"/>
          <p:nvPr/>
        </p:nvSpPr>
        <p:spPr>
          <a:xfrm>
            <a:off x="704056" y="1747690"/>
            <a:ext cx="10783888" cy="2804101"/>
          </a:xfrm>
          <a:prstGeom prst="rect">
            <a:avLst/>
          </a:prstGeom>
          <a:noFill/>
          <a:ln w="9525">
            <a:noFill/>
          </a:ln>
        </p:spPr>
        <p:txBody>
          <a:bodyPr>
            <a:spAutoFit/>
          </a:bodyPr>
          <a:lstStyle/>
          <a:p>
            <a:pPr indent="535305">
              <a:lnSpc>
                <a:spcPct val="150000"/>
              </a:lnSpc>
            </a:pPr>
            <a:r>
              <a:rPr lang="en-US" altLang="zh-CN" sz="2400" b="1" dirty="0">
                <a:solidFill>
                  <a:srgbClr val="127FB8"/>
                </a:solidFill>
                <a:latin typeface="微软雅黑" panose="020B0503020204020204" pitchFamily="34" charset="-122"/>
                <a:ea typeface="微软雅黑" panose="020B0503020204020204" pitchFamily="34" charset="-122"/>
              </a:rPr>
              <a:t>5.</a:t>
            </a:r>
            <a:r>
              <a:rPr lang="zh-CN" altLang="en-US" sz="2400" b="1" dirty="0">
                <a:solidFill>
                  <a:srgbClr val="127FB8"/>
                </a:solidFill>
                <a:latin typeface="微软雅黑" panose="020B0503020204020204" pitchFamily="34" charset="-122"/>
                <a:ea typeface="微软雅黑" panose="020B0503020204020204" pitchFamily="34" charset="-122"/>
              </a:rPr>
              <a:t>大学生常见的成瘾现象包括网络成瘾、吸烟、饮酒和赌博，这些成瘾行为给大学生的身心健康带来严重不良影响，应予以杜绝。</a:t>
            </a:r>
            <a:endParaRPr lang="en-US" altLang="zh-CN" sz="2400" b="1" dirty="0">
              <a:solidFill>
                <a:srgbClr val="127FB8"/>
              </a:solidFill>
              <a:latin typeface="微软雅黑" panose="020B0503020204020204" pitchFamily="34" charset="-122"/>
              <a:ea typeface="微软雅黑" panose="020B0503020204020204" pitchFamily="34" charset="-122"/>
            </a:endParaRPr>
          </a:p>
          <a:p>
            <a:pPr indent="535305">
              <a:lnSpc>
                <a:spcPct val="150000"/>
              </a:lnSpc>
            </a:pPr>
            <a:r>
              <a:rPr lang="en-US" altLang="zh-CN" sz="2400" b="1" dirty="0">
                <a:solidFill>
                  <a:srgbClr val="5562AC"/>
                </a:solidFill>
                <a:latin typeface="微软雅黑" panose="020B0503020204020204" pitchFamily="34" charset="-122"/>
                <a:ea typeface="微软雅黑" panose="020B0503020204020204" pitchFamily="34" charset="-122"/>
              </a:rPr>
              <a:t>6.</a:t>
            </a:r>
            <a:r>
              <a:rPr lang="zh-CN" altLang="en-US" sz="2400" b="1" dirty="0">
                <a:solidFill>
                  <a:srgbClr val="5562AC"/>
                </a:solidFill>
                <a:latin typeface="微软雅黑" panose="020B0503020204020204" pitchFamily="34" charset="-122"/>
                <a:ea typeface="微软雅黑" panose="020B0503020204020204" pitchFamily="34" charset="-122"/>
              </a:rPr>
              <a:t>健康行为习惯的培养包括：坚持正确的生活态度，选择科学的生活方式；养成健康的生活习惯，形成良好的自我风格；抵制不良的行为方式，摒弃已有的恶劣习惯。</a:t>
            </a:r>
            <a:endParaRPr lang="en-US" altLang="zh-CN" sz="2400" dirty="0">
              <a:solidFill>
                <a:srgbClr val="5562AC"/>
              </a:solidFill>
              <a:ea typeface="宋体" panose="02010600030101010101" pitchFamily="2" charset="-122"/>
            </a:endParaRP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random/>
  </p:transition>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27F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2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3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4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等线 Light"/>
        <a:ea typeface="宋体"/>
        <a:cs typeface=""/>
      </a:majorFont>
      <a:minorFont>
        <a:latin typeface="等线"/>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a:themeElements>
    <a:clrScheme name="">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1412</Words>
  <Application>Microsoft Office PowerPoint</Application>
  <PresentationFormat>宽屏</PresentationFormat>
  <Paragraphs>129</Paragraphs>
  <Slides>28</Slides>
  <Notes>0</Notes>
  <HiddenSlides>0</HiddenSlides>
  <MMClips>0</MMClips>
  <ScaleCrop>false</ScaleCrop>
  <HeadingPairs>
    <vt:vector size="6" baseType="variant">
      <vt:variant>
        <vt:lpstr>已用的字体</vt:lpstr>
      </vt:variant>
      <vt:variant>
        <vt:i4>7</vt:i4>
      </vt:variant>
      <vt:variant>
        <vt:lpstr>主题</vt:lpstr>
      </vt:variant>
      <vt:variant>
        <vt:i4>7</vt:i4>
      </vt:variant>
      <vt:variant>
        <vt:lpstr>幻灯片标题</vt:lpstr>
      </vt:variant>
      <vt:variant>
        <vt:i4>28</vt:i4>
      </vt:variant>
    </vt:vector>
  </HeadingPairs>
  <TitlesOfParts>
    <vt:vector size="42" baseType="lpstr">
      <vt:lpstr>等线</vt:lpstr>
      <vt:lpstr>等线 Light</vt:lpstr>
      <vt:lpstr>宋体</vt:lpstr>
      <vt:lpstr>微软雅黑</vt:lpstr>
      <vt:lpstr>Arial</vt:lpstr>
      <vt:lpstr>Calibri</vt:lpstr>
      <vt:lpstr>Wingdings 2</vt:lpstr>
      <vt:lpstr>Office 主题​​</vt:lpstr>
      <vt:lpstr>9_Office 主题​​</vt:lpstr>
      <vt:lpstr>10_Office 主题​​</vt:lpstr>
      <vt:lpstr>11_Office 主题​​</vt:lpstr>
      <vt:lpstr>12_Office 主题​​</vt:lpstr>
      <vt:lpstr>13_Office 主题​​</vt:lpstr>
      <vt:lpstr>14_Office 主题​​</vt:lpstr>
      <vt:lpstr>第六章  生活习惯与心理健康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9轮PPT模板</dc:title>
  <dc:creator>Chris</dc:creator>
  <cp:lastModifiedBy>盛鑫</cp:lastModifiedBy>
  <cp:revision>326</cp:revision>
  <dcterms:created xsi:type="dcterms:W3CDTF">2017-08-10T17:46:00Z</dcterms:created>
  <dcterms:modified xsi:type="dcterms:W3CDTF">2025-06-06T03:02:23Z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2052-12.1.0.21171</vt:lpwstr>
  </property>
  <property fmtid="{D5CDD505-2E9C-101B-9397-08002B2CF9AE}" pid="3" name="ICV">
    <vt:lpwstr>8394088BBD4E430EB9F3E608A275D837_12</vt:lpwstr>
  </property>
</Properties>
</file>