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9507200" cy="109728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jp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jp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jp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4课时_第01页_封面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4课时_第11页_逐层计算空间尺寸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4课时_第12页_输入通道与输出通道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4课时_第13页_感受野与跳距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4课时_第14页_卷积层参数量与计算量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4课时_第15页_最大池化与平均池化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4课时_第16页_全局平均池化与下采样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4课时_第17页_从经典模块到现代CNN组合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4课时_第18页_本课小结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4课时_第19页_课堂讨论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4课时_第20页_课后作业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4课时_第02页_本课学习目标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4课时_第04页_本课知识地图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4课时_第05页_直接全连接参数巨大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4课时_第06页_图像归纳偏置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4课时_第07页_卷积滑窗互相关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4课时_第08页_局部连接与参数共享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4课时_第09页_Padding与Str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4课时_第10页_输出尺寸公式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