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</p:sldIdLst>
  <p:sldSz cx="19507200" cy="109728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0.jp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1.jp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2.jp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3.jp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4.jp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5.jp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6.jp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7.jp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8.jp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9.jp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jp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jp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jp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jp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jp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jp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jp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jp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第12课时_第01页_封面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9507200" cy="109728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第12课时_第11页_DDIM少步采样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9507200" cy="109728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第12课时_第12页_像素空间为何昂贵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9507200" cy="109728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第12课时_第13页_LatentDiffusion三阶段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9507200" cy="1097280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第12课时_第14页_文本条件与交叉注意力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9507200" cy="1097280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第12课时_第15页_ClassifierFreeGuidanceCFG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9507200" cy="1097280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第12课时_第16页_StableDiffusion通用工作流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9507200" cy="1097280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第12课时_第17页_全书六章能力汇合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9507200" cy="10972800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第12课时_第18页_本课小结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9507200" cy="10972800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第12课时_第19页_课堂讨论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9507200" cy="10972800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第12课时_第20页_课后作业与结课任务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9507200" cy="109728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第12课时_第02页_本课学习目标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9507200" cy="109728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第12课时_第04页_本课知识地图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9507200" cy="109728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第12课时_第05页_扩散模型直觉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9507200" cy="109728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第12课时_第06页_DDPM前向过程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9507200" cy="109728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第12课时_第07页_反向过程与噪声参数化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9507200" cy="109728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第12课时_第08页_经典噪声预测骨干U-Net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9507200" cy="109728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第12课时_第09页_训练目标与训练流水线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9507200" cy="109728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第12课时_第10页_DDPM采样流程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9507200" cy="109728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