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1页_门控保留语言线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2页_LSTM六个核心公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3页_GRU更紧凑的门控单元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4页_LSTM与GRU怎么选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5页_双向RNN利用未来上下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6页_堆叠RNN纵向增加层级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7页_RNN的应用优势与边界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20页_课后作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5页_序列数据为什么需要状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6页_RNN单元与隐状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7页_RNN的时间展开与公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8页_RNN的输入输出模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09页_长序列中的梯度消失与爆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6课时_第10页_LSTM门控记忆整体结构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