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</p:sldIdLst>
  <p:sldSz cx="19507200" cy="109728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jp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0.jp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1.jp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2.jp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3.jp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4.jp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5.jp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6.jp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7.jp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8.jp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9.jp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jp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jp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jp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jp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jp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jp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.jp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.jp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第01页_封面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9507200" cy="109728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第11页_全连接层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9507200" cy="109728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第12页_前向传播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9507200" cy="1097280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第13页_One-Hot编码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9507200" cy="1097280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第14页_整合一次预测如何产生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9507200" cy="1097280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第15页_深度学习框架工具概览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9507200" cy="10972800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第16页_深度学习的应用领域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9507200" cy="10972800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第17页_常见误区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9507200" cy="10972800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第18页_本课小结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9507200" cy="10972800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第19页_课堂讨论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9507200" cy="10972800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第20页_课后作业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9507200" cy="109728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第02页_本课学习目标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9507200" cy="109728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第04页_本课知识地图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9507200" cy="109728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第05页_AI机器学习与深度学习的关系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9507200" cy="109728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第06页_深度学习发展简史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9507200" cy="109728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第07页_人工神经元两步计算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9507200" cy="109728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第08页_为什么需要激活函数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9507200" cy="109728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第09页_Sigmoid与Tanh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9507200" cy="109728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第10页_ReLU与输出层选择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9507200" cy="109728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