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1页_多头注意力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2页_位置机制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3页_PositionwiseFF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4页_残差连接与LayerNor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5页_Encoder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6页_Decoder层因果Mask与交叉注意力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7页_完整EncoderDecoder流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20页_课后作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5页_自注意力缩短信息路径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6页_TokenEmbedding与输入形状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7页_QKV来源与检索直觉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8页_缩放点积注意力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09页_缩放点积注意力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9课时_第10页_Token他汇总句中信息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