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1页_BERT两级采样15与801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2页_T5统一TexttoText接口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3页_T5SpanCorruption哨兵Tok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4页_ViT图像分块与PatchToken化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5页_ViTEncoder与分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6页_CNN与ViT比较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7页_四模型总览对比表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5页_预训练从原始数据自动构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6页_适配方式参数更新任务头上下文条件化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7页_三种信息流EncoderDecod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8页_GPT因果语言建模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09页_GPT训练并行与解码策略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10课时_第10页_BERT双向编码与掩码语言模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