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9507200" cy="109728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7课时_第01页_封面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7课时_第11页_4x4GridWorld案例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7课时_第12页_策略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7课时_第13页_状态价值V与动作价值Q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7课时_第14页_rGVQ概念关系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7课时_第15页_贝尔曼期望方程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7课时_第16页_算法地图一学什么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7课时_第17页_算法地图二用谁的数据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7课时_第18页_本课小结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7课时_第19页_课堂讨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7课时_第20页_课后作业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7课时_第02页_本课学习目标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7课时_第04页_本课知识地图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7课时_第05页_三种学习范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7课时_第06页_智能体环境交互循环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7课时_第07页_MDP五元组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7课时_第08页_马尔可夫性质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7课时_第09页_奖励回报与折扣因子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第07课时_第10页_最大化期望回报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507200" cy="10972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