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1页_REINFORCE与策略梯度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2页_ModelbasedR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3页_ActorCritic联合学习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4页_DDPG连续动作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5页_算法全景多维设计空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6页_深度强化学习三大训练挑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7页_应用与前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5页_最优贝尔曼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6页_Qlearning更新公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7页_SARSA与Qlear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8页_状态爆炸与函数近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09页_DQN两大稳定机制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8课时_第10页_DQN训练闭环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