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5" r:id="rId3"/>
    <p:sldMasterId id="2147483707" r:id="rId4"/>
    <p:sldMasterId id="2147483719" r:id="rId5"/>
    <p:sldMasterId id="2147483738" r:id="rId6"/>
    <p:sldMasterId id="2147483752" r:id="rId7"/>
    <p:sldMasterId id="2147483784" r:id="rId8"/>
    <p:sldMasterId id="2147483803" r:id="rId9"/>
  </p:sldMasterIdLst>
  <p:notesMasterIdLst>
    <p:notesMasterId r:id="rId59"/>
  </p:notesMasterIdLst>
  <p:sldIdLst>
    <p:sldId id="367" r:id="rId10"/>
    <p:sldId id="368" r:id="rId11"/>
    <p:sldId id="369" r:id="rId12"/>
    <p:sldId id="370" r:id="rId13"/>
    <p:sldId id="371" r:id="rId14"/>
    <p:sldId id="372" r:id="rId15"/>
    <p:sldId id="373" r:id="rId16"/>
    <p:sldId id="374" r:id="rId17"/>
    <p:sldId id="375" r:id="rId18"/>
    <p:sldId id="376" r:id="rId19"/>
    <p:sldId id="377" r:id="rId20"/>
    <p:sldId id="378" r:id="rId21"/>
    <p:sldId id="379" r:id="rId22"/>
    <p:sldId id="380" r:id="rId23"/>
    <p:sldId id="381" r:id="rId24"/>
    <p:sldId id="382" r:id="rId25"/>
    <p:sldId id="383" r:id="rId26"/>
    <p:sldId id="384" r:id="rId27"/>
    <p:sldId id="385" r:id="rId28"/>
    <p:sldId id="386" r:id="rId29"/>
    <p:sldId id="387" r:id="rId30"/>
    <p:sldId id="388" r:id="rId31"/>
    <p:sldId id="389" r:id="rId32"/>
    <p:sldId id="390" r:id="rId33"/>
    <p:sldId id="391" r:id="rId34"/>
    <p:sldId id="392" r:id="rId35"/>
    <p:sldId id="393" r:id="rId36"/>
    <p:sldId id="394" r:id="rId37"/>
    <p:sldId id="395" r:id="rId38"/>
    <p:sldId id="396" r:id="rId39"/>
    <p:sldId id="397" r:id="rId40"/>
    <p:sldId id="398" r:id="rId41"/>
    <p:sldId id="399" r:id="rId42"/>
    <p:sldId id="400" r:id="rId43"/>
    <p:sldId id="401" r:id="rId44"/>
    <p:sldId id="451" r:id="rId45"/>
    <p:sldId id="454" r:id="rId46"/>
    <p:sldId id="452" r:id="rId47"/>
    <p:sldId id="453" r:id="rId48"/>
    <p:sldId id="450" r:id="rId49"/>
    <p:sldId id="455" r:id="rId50"/>
    <p:sldId id="456" r:id="rId51"/>
    <p:sldId id="457" r:id="rId52"/>
    <p:sldId id="458" r:id="rId53"/>
    <p:sldId id="460" r:id="rId54"/>
    <p:sldId id="459" r:id="rId55"/>
    <p:sldId id="461" r:id="rId56"/>
    <p:sldId id="462" r:id="rId57"/>
    <p:sldId id="449" r:id="rId58"/>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0" userDrawn="1">
          <p15:clr>
            <a:srgbClr val="A4A3A4"/>
          </p15:clr>
        </p15:guide>
        <p15:guide id="2" pos="37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nello" initials="n"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40"/>
        <p:guide pos="378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4" Type="http://schemas.openxmlformats.org/officeDocument/2006/relationships/tags" Target="tags/tag1313.xml"/><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Master" Target="slideMasters/slideMaster5.xml"/><Relationship Id="rId59" Type="http://schemas.openxmlformats.org/officeDocument/2006/relationships/notesMaster" Target="notesMasters/notesMaster1.xml"/><Relationship Id="rId58" Type="http://schemas.openxmlformats.org/officeDocument/2006/relationships/slide" Target="slides/slide49.xml"/><Relationship Id="rId57" Type="http://schemas.openxmlformats.org/officeDocument/2006/relationships/slide" Target="slides/slide48.xml"/><Relationship Id="rId56" Type="http://schemas.openxmlformats.org/officeDocument/2006/relationships/slide" Target="slides/slide47.xml"/><Relationship Id="rId55" Type="http://schemas.openxmlformats.org/officeDocument/2006/relationships/slide" Target="slides/slide46.xml"/><Relationship Id="rId54" Type="http://schemas.openxmlformats.org/officeDocument/2006/relationships/slide" Target="slides/slide45.xml"/><Relationship Id="rId53" Type="http://schemas.openxmlformats.org/officeDocument/2006/relationships/slide" Target="slides/slide44.xml"/><Relationship Id="rId52" Type="http://schemas.openxmlformats.org/officeDocument/2006/relationships/slide" Target="slides/slide43.xml"/><Relationship Id="rId51" Type="http://schemas.openxmlformats.org/officeDocument/2006/relationships/slide" Target="slides/slide42.xml"/><Relationship Id="rId50" Type="http://schemas.openxmlformats.org/officeDocument/2006/relationships/slide" Target="slides/slide41.xml"/><Relationship Id="rId5" Type="http://schemas.openxmlformats.org/officeDocument/2006/relationships/slideMaster" Target="slideMasters/slideMaster4.xml"/><Relationship Id="rId49" Type="http://schemas.openxmlformats.org/officeDocument/2006/relationships/slide" Target="slides/slide40.xml"/><Relationship Id="rId48" Type="http://schemas.openxmlformats.org/officeDocument/2006/relationships/slide" Target="slides/slide39.xml"/><Relationship Id="rId47" Type="http://schemas.openxmlformats.org/officeDocument/2006/relationships/slide" Target="slides/slide38.xml"/><Relationship Id="rId46" Type="http://schemas.openxmlformats.org/officeDocument/2006/relationships/slide" Target="slides/slide37.xml"/><Relationship Id="rId45" Type="http://schemas.openxmlformats.org/officeDocument/2006/relationships/slide" Target="slides/slide36.xml"/><Relationship Id="rId44" Type="http://schemas.openxmlformats.org/officeDocument/2006/relationships/slide" Target="slides/slide35.xml"/><Relationship Id="rId43" Type="http://schemas.openxmlformats.org/officeDocument/2006/relationships/slide" Target="slides/slide34.xml"/><Relationship Id="rId42" Type="http://schemas.openxmlformats.org/officeDocument/2006/relationships/slide" Target="slides/slide33.xml"/><Relationship Id="rId41" Type="http://schemas.openxmlformats.org/officeDocument/2006/relationships/slide" Target="slides/slide32.xml"/><Relationship Id="rId40" Type="http://schemas.openxmlformats.org/officeDocument/2006/relationships/slide" Target="slides/slide31.xml"/><Relationship Id="rId4" Type="http://schemas.openxmlformats.org/officeDocument/2006/relationships/slideMaster" Target="slideMasters/slideMaster3.xml"/><Relationship Id="rId39" Type="http://schemas.openxmlformats.org/officeDocument/2006/relationships/slide" Target="slides/slide30.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image" Target="../media/image3.jpeg"/><Relationship Id="rId3" Type="http://schemas.openxmlformats.org/officeDocument/2006/relationships/tags" Target="../tags/tag63.xml"/><Relationship Id="rId2" Type="http://schemas.openxmlformats.org/officeDocument/2006/relationships/tags" Target="../tags/tag62.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6" Type="http://schemas.openxmlformats.org/officeDocument/2006/relationships/tags" Target="../tags/tag879.xml"/><Relationship Id="rId5" Type="http://schemas.openxmlformats.org/officeDocument/2006/relationships/tags" Target="../tags/tag878.xml"/><Relationship Id="rId4" Type="http://schemas.openxmlformats.org/officeDocument/2006/relationships/tags" Target="../tags/tag877.xml"/><Relationship Id="rId3" Type="http://schemas.openxmlformats.org/officeDocument/2006/relationships/tags" Target="../tags/tag876.xml"/><Relationship Id="rId2" Type="http://schemas.openxmlformats.org/officeDocument/2006/relationships/tags" Target="../tags/tag875.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8" Type="http://schemas.openxmlformats.org/officeDocument/2006/relationships/tags" Target="../tags/tag886.xml"/><Relationship Id="rId7" Type="http://schemas.openxmlformats.org/officeDocument/2006/relationships/tags" Target="../tags/tag885.xml"/><Relationship Id="rId6" Type="http://schemas.openxmlformats.org/officeDocument/2006/relationships/tags" Target="../tags/tag884.xml"/><Relationship Id="rId5" Type="http://schemas.openxmlformats.org/officeDocument/2006/relationships/tags" Target="../tags/tag883.xml"/><Relationship Id="rId4" Type="http://schemas.openxmlformats.org/officeDocument/2006/relationships/tags" Target="../tags/tag882.xml"/><Relationship Id="rId3" Type="http://schemas.openxmlformats.org/officeDocument/2006/relationships/tags" Target="../tags/tag881.xml"/><Relationship Id="rId2" Type="http://schemas.openxmlformats.org/officeDocument/2006/relationships/tags" Target="../tags/tag880.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7" Type="http://schemas.openxmlformats.org/officeDocument/2006/relationships/tags" Target="../tags/tag892.xml"/><Relationship Id="rId6" Type="http://schemas.openxmlformats.org/officeDocument/2006/relationships/tags" Target="../tags/tag891.xml"/><Relationship Id="rId5" Type="http://schemas.openxmlformats.org/officeDocument/2006/relationships/tags" Target="../tags/tag890.xml"/><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900.xml"/><Relationship Id="rId8" Type="http://schemas.openxmlformats.org/officeDocument/2006/relationships/tags" Target="../tags/tag899.xml"/><Relationship Id="rId7" Type="http://schemas.openxmlformats.org/officeDocument/2006/relationships/tags" Target="../tags/tag898.xml"/><Relationship Id="rId6" Type="http://schemas.openxmlformats.org/officeDocument/2006/relationships/tags" Target="../tags/tag897.xml"/><Relationship Id="rId5" Type="http://schemas.openxmlformats.org/officeDocument/2006/relationships/tags" Target="../tags/tag896.xml"/><Relationship Id="rId4" Type="http://schemas.openxmlformats.org/officeDocument/2006/relationships/tags" Target="../tags/tag895.xml"/><Relationship Id="rId3" Type="http://schemas.openxmlformats.org/officeDocument/2006/relationships/tags" Target="../tags/tag894.xml"/><Relationship Id="rId2" Type="http://schemas.openxmlformats.org/officeDocument/2006/relationships/tags" Target="../tags/tag893.xml"/><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5" Type="http://schemas.openxmlformats.org/officeDocument/2006/relationships/tags" Target="../tags/tag904.xml"/><Relationship Id="rId4" Type="http://schemas.openxmlformats.org/officeDocument/2006/relationships/tags" Target="../tags/tag903.xml"/><Relationship Id="rId3" Type="http://schemas.openxmlformats.org/officeDocument/2006/relationships/tags" Target="../tags/tag902.xml"/><Relationship Id="rId2" Type="http://schemas.openxmlformats.org/officeDocument/2006/relationships/tags" Target="../tags/tag901.xml"/><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4" Type="http://schemas.openxmlformats.org/officeDocument/2006/relationships/tags" Target="../tags/tag907.xml"/><Relationship Id="rId3" Type="http://schemas.openxmlformats.org/officeDocument/2006/relationships/tags" Target="../tags/tag906.xml"/><Relationship Id="rId2" Type="http://schemas.openxmlformats.org/officeDocument/2006/relationships/tags" Target="../tags/tag905.xml"/><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5" Type="http://schemas.openxmlformats.org/officeDocument/2006/relationships/tags" Target="../tags/tag911.xml"/><Relationship Id="rId4" Type="http://schemas.openxmlformats.org/officeDocument/2006/relationships/tags" Target="../tags/tag910.xml"/><Relationship Id="rId3" Type="http://schemas.openxmlformats.org/officeDocument/2006/relationships/tags" Target="../tags/tag909.xml"/><Relationship Id="rId2" Type="http://schemas.openxmlformats.org/officeDocument/2006/relationships/tags" Target="../tags/tag908.xml"/><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6" Type="http://schemas.openxmlformats.org/officeDocument/2006/relationships/tags" Target="../tags/tag916.xml"/><Relationship Id="rId5" Type="http://schemas.openxmlformats.org/officeDocument/2006/relationships/tags" Target="../tags/tag915.xml"/><Relationship Id="rId4" Type="http://schemas.openxmlformats.org/officeDocument/2006/relationships/tags" Target="../tags/tag914.xml"/><Relationship Id="rId3" Type="http://schemas.openxmlformats.org/officeDocument/2006/relationships/tags" Target="../tags/tag913.xml"/><Relationship Id="rId2" Type="http://schemas.openxmlformats.org/officeDocument/2006/relationships/tags" Target="../tags/tag912.xml"/><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924.xml"/><Relationship Id="rId8" Type="http://schemas.openxmlformats.org/officeDocument/2006/relationships/tags" Target="../tags/tag923.xml"/><Relationship Id="rId7" Type="http://schemas.openxmlformats.org/officeDocument/2006/relationships/tags" Target="../tags/tag922.xml"/><Relationship Id="rId6" Type="http://schemas.openxmlformats.org/officeDocument/2006/relationships/tags" Target="../tags/tag921.xml"/><Relationship Id="rId5" Type="http://schemas.openxmlformats.org/officeDocument/2006/relationships/tags" Target="../tags/tag920.xml"/><Relationship Id="rId4" Type="http://schemas.openxmlformats.org/officeDocument/2006/relationships/tags" Target="../tags/tag919.xml"/><Relationship Id="rId3" Type="http://schemas.openxmlformats.org/officeDocument/2006/relationships/tags" Target="../tags/tag918.xml"/><Relationship Id="rId2" Type="http://schemas.openxmlformats.org/officeDocument/2006/relationships/tags" Target="../tags/tag917.xml"/><Relationship Id="rId11" Type="http://schemas.openxmlformats.org/officeDocument/2006/relationships/tags" Target="../tags/tag926.xml"/><Relationship Id="rId10" Type="http://schemas.openxmlformats.org/officeDocument/2006/relationships/tags" Target="../tags/tag925.xml"/><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934.xml"/><Relationship Id="rId8" Type="http://schemas.openxmlformats.org/officeDocument/2006/relationships/tags" Target="../tags/tag933.xml"/><Relationship Id="rId7" Type="http://schemas.openxmlformats.org/officeDocument/2006/relationships/tags" Target="../tags/tag932.xml"/><Relationship Id="rId6" Type="http://schemas.openxmlformats.org/officeDocument/2006/relationships/tags" Target="../tags/tag931.xml"/><Relationship Id="rId5" Type="http://schemas.openxmlformats.org/officeDocument/2006/relationships/tags" Target="../tags/tag930.xml"/><Relationship Id="rId4" Type="http://schemas.openxmlformats.org/officeDocument/2006/relationships/tags" Target="../tags/tag929.xml"/><Relationship Id="rId3" Type="http://schemas.openxmlformats.org/officeDocument/2006/relationships/tags" Target="../tags/tag928.xml"/><Relationship Id="rId2" Type="http://schemas.openxmlformats.org/officeDocument/2006/relationships/tags" Target="../tags/tag927.xml"/><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image" Target="../media/image4.png"/><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9" Type="http://schemas.openxmlformats.org/officeDocument/2006/relationships/tags" Target="../tags/tag942.xml"/><Relationship Id="rId8" Type="http://schemas.openxmlformats.org/officeDocument/2006/relationships/tags" Target="../tags/tag941.xml"/><Relationship Id="rId7" Type="http://schemas.openxmlformats.org/officeDocument/2006/relationships/tags" Target="../tags/tag940.xml"/><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tags" Target="../tags/tag937.xml"/><Relationship Id="rId3" Type="http://schemas.openxmlformats.org/officeDocument/2006/relationships/tags" Target="../tags/tag936.xml"/><Relationship Id="rId2" Type="http://schemas.openxmlformats.org/officeDocument/2006/relationships/tags" Target="../tags/tag935.xml"/><Relationship Id="rId10" Type="http://schemas.openxmlformats.org/officeDocument/2006/relationships/tags" Target="../tags/tag943.xml"/><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9" Type="http://schemas.openxmlformats.org/officeDocument/2006/relationships/tags" Target="../tags/tag951.xml"/><Relationship Id="rId8" Type="http://schemas.openxmlformats.org/officeDocument/2006/relationships/tags" Target="../tags/tag950.xml"/><Relationship Id="rId7" Type="http://schemas.openxmlformats.org/officeDocument/2006/relationships/tags" Target="../tags/tag949.xml"/><Relationship Id="rId6" Type="http://schemas.openxmlformats.org/officeDocument/2006/relationships/tags" Target="../tags/tag948.xml"/><Relationship Id="rId5" Type="http://schemas.openxmlformats.org/officeDocument/2006/relationships/tags" Target="../tags/tag947.xml"/><Relationship Id="rId4" Type="http://schemas.openxmlformats.org/officeDocument/2006/relationships/tags" Target="../tags/tag946.xml"/><Relationship Id="rId3" Type="http://schemas.openxmlformats.org/officeDocument/2006/relationships/tags" Target="../tags/tag945.xml"/><Relationship Id="rId2" Type="http://schemas.openxmlformats.org/officeDocument/2006/relationships/tags" Target="../tags/tag944.xml"/><Relationship Id="rId18" Type="http://schemas.openxmlformats.org/officeDocument/2006/relationships/tags" Target="../tags/tag960.xml"/><Relationship Id="rId17" Type="http://schemas.openxmlformats.org/officeDocument/2006/relationships/tags" Target="../tags/tag959.xml"/><Relationship Id="rId16" Type="http://schemas.openxmlformats.org/officeDocument/2006/relationships/tags" Target="../tags/tag958.xml"/><Relationship Id="rId15" Type="http://schemas.openxmlformats.org/officeDocument/2006/relationships/tags" Target="../tags/tag957.xml"/><Relationship Id="rId14" Type="http://schemas.openxmlformats.org/officeDocument/2006/relationships/tags" Target="../tags/tag956.xml"/><Relationship Id="rId13" Type="http://schemas.openxmlformats.org/officeDocument/2006/relationships/tags" Target="../tags/tag955.xml"/><Relationship Id="rId12" Type="http://schemas.openxmlformats.org/officeDocument/2006/relationships/tags" Target="../tags/tag954.xml"/><Relationship Id="rId11" Type="http://schemas.openxmlformats.org/officeDocument/2006/relationships/tags" Target="../tags/tag953.xml"/><Relationship Id="rId10" Type="http://schemas.openxmlformats.org/officeDocument/2006/relationships/tags" Target="../tags/tag952.xml"/><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9" Type="http://schemas.openxmlformats.org/officeDocument/2006/relationships/tags" Target="../tags/tag968.xml"/><Relationship Id="rId8" Type="http://schemas.openxmlformats.org/officeDocument/2006/relationships/tags" Target="../tags/tag967.xml"/><Relationship Id="rId7" Type="http://schemas.openxmlformats.org/officeDocument/2006/relationships/tags" Target="../tags/tag966.xml"/><Relationship Id="rId6" Type="http://schemas.openxmlformats.org/officeDocument/2006/relationships/tags" Target="../tags/tag965.xml"/><Relationship Id="rId5" Type="http://schemas.openxmlformats.org/officeDocument/2006/relationships/tags" Target="../tags/tag964.xml"/><Relationship Id="rId4" Type="http://schemas.openxmlformats.org/officeDocument/2006/relationships/tags" Target="../tags/tag963.xml"/><Relationship Id="rId3" Type="http://schemas.openxmlformats.org/officeDocument/2006/relationships/tags" Target="../tags/tag962.xml"/><Relationship Id="rId24" Type="http://schemas.openxmlformats.org/officeDocument/2006/relationships/tags" Target="../tags/tag983.xml"/><Relationship Id="rId23" Type="http://schemas.openxmlformats.org/officeDocument/2006/relationships/tags" Target="../tags/tag982.xml"/><Relationship Id="rId22" Type="http://schemas.openxmlformats.org/officeDocument/2006/relationships/tags" Target="../tags/tag981.xml"/><Relationship Id="rId21" Type="http://schemas.openxmlformats.org/officeDocument/2006/relationships/tags" Target="../tags/tag980.xml"/><Relationship Id="rId20" Type="http://schemas.openxmlformats.org/officeDocument/2006/relationships/tags" Target="../tags/tag979.xml"/><Relationship Id="rId2" Type="http://schemas.openxmlformats.org/officeDocument/2006/relationships/tags" Target="../tags/tag961.xml"/><Relationship Id="rId19" Type="http://schemas.openxmlformats.org/officeDocument/2006/relationships/tags" Target="../tags/tag978.xml"/><Relationship Id="rId18" Type="http://schemas.openxmlformats.org/officeDocument/2006/relationships/tags" Target="../tags/tag977.xml"/><Relationship Id="rId17" Type="http://schemas.openxmlformats.org/officeDocument/2006/relationships/tags" Target="../tags/tag976.xml"/><Relationship Id="rId16" Type="http://schemas.openxmlformats.org/officeDocument/2006/relationships/tags" Target="../tags/tag975.xml"/><Relationship Id="rId15" Type="http://schemas.openxmlformats.org/officeDocument/2006/relationships/tags" Target="../tags/tag974.xml"/><Relationship Id="rId14" Type="http://schemas.openxmlformats.org/officeDocument/2006/relationships/tags" Target="../tags/tag973.xml"/><Relationship Id="rId13" Type="http://schemas.openxmlformats.org/officeDocument/2006/relationships/tags" Target="../tags/tag972.xml"/><Relationship Id="rId12" Type="http://schemas.openxmlformats.org/officeDocument/2006/relationships/tags" Target="../tags/tag971.xml"/><Relationship Id="rId11" Type="http://schemas.openxmlformats.org/officeDocument/2006/relationships/tags" Target="../tags/tag970.xml"/><Relationship Id="rId10" Type="http://schemas.openxmlformats.org/officeDocument/2006/relationships/tags" Target="../tags/tag969.xml"/><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9" Type="http://schemas.openxmlformats.org/officeDocument/2006/relationships/tags" Target="../tags/tag991.xml"/><Relationship Id="rId8" Type="http://schemas.openxmlformats.org/officeDocument/2006/relationships/tags" Target="../tags/tag990.xml"/><Relationship Id="rId7" Type="http://schemas.openxmlformats.org/officeDocument/2006/relationships/tags" Target="../tags/tag989.xml"/><Relationship Id="rId6" Type="http://schemas.openxmlformats.org/officeDocument/2006/relationships/tags" Target="../tags/tag988.xml"/><Relationship Id="rId5" Type="http://schemas.openxmlformats.org/officeDocument/2006/relationships/tags" Target="../tags/tag987.xml"/><Relationship Id="rId4" Type="http://schemas.openxmlformats.org/officeDocument/2006/relationships/tags" Target="../tags/tag986.xml"/><Relationship Id="rId3" Type="http://schemas.openxmlformats.org/officeDocument/2006/relationships/tags" Target="../tags/tag985.xml"/><Relationship Id="rId2" Type="http://schemas.openxmlformats.org/officeDocument/2006/relationships/tags" Target="../tags/tag984.xml"/><Relationship Id="rId17" Type="http://schemas.openxmlformats.org/officeDocument/2006/relationships/tags" Target="../tags/tag999.xml"/><Relationship Id="rId16" Type="http://schemas.openxmlformats.org/officeDocument/2006/relationships/tags" Target="../tags/tag998.xml"/><Relationship Id="rId15" Type="http://schemas.openxmlformats.org/officeDocument/2006/relationships/tags" Target="../tags/tag997.xml"/><Relationship Id="rId14" Type="http://schemas.openxmlformats.org/officeDocument/2006/relationships/tags" Target="../tags/tag996.xml"/><Relationship Id="rId13" Type="http://schemas.openxmlformats.org/officeDocument/2006/relationships/tags" Target="../tags/tag995.xml"/><Relationship Id="rId12" Type="http://schemas.openxmlformats.org/officeDocument/2006/relationships/tags" Target="../tags/tag994.xml"/><Relationship Id="rId11" Type="http://schemas.openxmlformats.org/officeDocument/2006/relationships/tags" Target="../tags/tag993.xml"/><Relationship Id="rId10" Type="http://schemas.openxmlformats.org/officeDocument/2006/relationships/tags" Target="../tags/tag992.xml"/><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9" Type="http://schemas.openxmlformats.org/officeDocument/2006/relationships/tags" Target="../tags/tag1007.xml"/><Relationship Id="rId8" Type="http://schemas.openxmlformats.org/officeDocument/2006/relationships/tags" Target="../tags/tag1006.xml"/><Relationship Id="rId7" Type="http://schemas.openxmlformats.org/officeDocument/2006/relationships/tags" Target="../tags/tag1005.xml"/><Relationship Id="rId6" Type="http://schemas.openxmlformats.org/officeDocument/2006/relationships/tags" Target="../tags/tag1004.xml"/><Relationship Id="rId5" Type="http://schemas.openxmlformats.org/officeDocument/2006/relationships/tags" Target="../tags/tag1003.xml"/><Relationship Id="rId4" Type="http://schemas.openxmlformats.org/officeDocument/2006/relationships/tags" Target="../tags/tag1002.xml"/><Relationship Id="rId3" Type="http://schemas.openxmlformats.org/officeDocument/2006/relationships/tags" Target="../tags/tag1001.xml"/><Relationship Id="rId2" Type="http://schemas.openxmlformats.org/officeDocument/2006/relationships/tags" Target="../tags/tag1000.xml"/><Relationship Id="rId17" Type="http://schemas.openxmlformats.org/officeDocument/2006/relationships/tags" Target="../tags/tag1015.xml"/><Relationship Id="rId16" Type="http://schemas.openxmlformats.org/officeDocument/2006/relationships/tags" Target="../tags/tag1014.xml"/><Relationship Id="rId15" Type="http://schemas.openxmlformats.org/officeDocument/2006/relationships/tags" Target="../tags/tag1013.xml"/><Relationship Id="rId14" Type="http://schemas.openxmlformats.org/officeDocument/2006/relationships/tags" Target="../tags/tag1012.xml"/><Relationship Id="rId13" Type="http://schemas.openxmlformats.org/officeDocument/2006/relationships/tags" Target="../tags/tag1011.xml"/><Relationship Id="rId12" Type="http://schemas.openxmlformats.org/officeDocument/2006/relationships/tags" Target="../tags/tag1010.xml"/><Relationship Id="rId11" Type="http://schemas.openxmlformats.org/officeDocument/2006/relationships/tags" Target="../tags/tag1009.xml"/><Relationship Id="rId10" Type="http://schemas.openxmlformats.org/officeDocument/2006/relationships/tags" Target="../tags/tag1008.xml"/><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9" Type="http://schemas.openxmlformats.org/officeDocument/2006/relationships/tags" Target="../tags/tag1023.xml"/><Relationship Id="rId8" Type="http://schemas.openxmlformats.org/officeDocument/2006/relationships/tags" Target="../tags/tag1022.xml"/><Relationship Id="rId7" Type="http://schemas.openxmlformats.org/officeDocument/2006/relationships/tags" Target="../tags/tag1021.xml"/><Relationship Id="rId6" Type="http://schemas.openxmlformats.org/officeDocument/2006/relationships/tags" Target="../tags/tag1020.xml"/><Relationship Id="rId5" Type="http://schemas.openxmlformats.org/officeDocument/2006/relationships/tags" Target="../tags/tag1019.xml"/><Relationship Id="rId4" Type="http://schemas.openxmlformats.org/officeDocument/2006/relationships/tags" Target="../tags/tag1018.xml"/><Relationship Id="rId3" Type="http://schemas.openxmlformats.org/officeDocument/2006/relationships/tags" Target="../tags/tag1017.xml"/><Relationship Id="rId2" Type="http://schemas.openxmlformats.org/officeDocument/2006/relationships/tags" Target="../tags/tag1016.xml"/><Relationship Id="rId12" Type="http://schemas.openxmlformats.org/officeDocument/2006/relationships/tags" Target="../tags/tag1026.xml"/><Relationship Id="rId11" Type="http://schemas.openxmlformats.org/officeDocument/2006/relationships/tags" Target="../tags/tag1025.xml"/><Relationship Id="rId10" Type="http://schemas.openxmlformats.org/officeDocument/2006/relationships/tags" Target="../tags/tag1024.xml"/><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034.xml"/><Relationship Id="rId8" Type="http://schemas.openxmlformats.org/officeDocument/2006/relationships/tags" Target="../tags/tag1033.xml"/><Relationship Id="rId7" Type="http://schemas.openxmlformats.org/officeDocument/2006/relationships/tags" Target="../tags/tag1032.xml"/><Relationship Id="rId6" Type="http://schemas.openxmlformats.org/officeDocument/2006/relationships/tags" Target="../tags/tag1031.xml"/><Relationship Id="rId5" Type="http://schemas.openxmlformats.org/officeDocument/2006/relationships/tags" Target="../tags/tag1030.xml"/><Relationship Id="rId4" Type="http://schemas.openxmlformats.org/officeDocument/2006/relationships/tags" Target="../tags/tag1029.xml"/><Relationship Id="rId3" Type="http://schemas.openxmlformats.org/officeDocument/2006/relationships/tags" Target="../tags/tag1028.xml"/><Relationship Id="rId2" Type="http://schemas.openxmlformats.org/officeDocument/2006/relationships/tags" Target="../tags/tag1027.xml"/><Relationship Id="rId15" Type="http://schemas.openxmlformats.org/officeDocument/2006/relationships/tags" Target="../tags/tag1040.xml"/><Relationship Id="rId14" Type="http://schemas.openxmlformats.org/officeDocument/2006/relationships/tags" Target="../tags/tag1039.xml"/><Relationship Id="rId13" Type="http://schemas.openxmlformats.org/officeDocument/2006/relationships/tags" Target="../tags/tag1038.xml"/><Relationship Id="rId12" Type="http://schemas.openxmlformats.org/officeDocument/2006/relationships/tags" Target="../tags/tag1037.xml"/><Relationship Id="rId11" Type="http://schemas.openxmlformats.org/officeDocument/2006/relationships/tags" Target="../tags/tag1036.xml"/><Relationship Id="rId10" Type="http://schemas.openxmlformats.org/officeDocument/2006/relationships/tags" Target="../tags/tag1035.xml"/><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1048.xml"/><Relationship Id="rId8" Type="http://schemas.openxmlformats.org/officeDocument/2006/relationships/tags" Target="../tags/tag1047.xml"/><Relationship Id="rId7" Type="http://schemas.openxmlformats.org/officeDocument/2006/relationships/tags" Target="../tags/tag1046.xml"/><Relationship Id="rId6" Type="http://schemas.openxmlformats.org/officeDocument/2006/relationships/tags" Target="../tags/tag1045.xml"/><Relationship Id="rId5" Type="http://schemas.openxmlformats.org/officeDocument/2006/relationships/tags" Target="../tags/tag1044.xml"/><Relationship Id="rId4" Type="http://schemas.openxmlformats.org/officeDocument/2006/relationships/tags" Target="../tags/tag1043.xml"/><Relationship Id="rId3" Type="http://schemas.openxmlformats.org/officeDocument/2006/relationships/tags" Target="../tags/tag1042.xml"/><Relationship Id="rId2" Type="http://schemas.openxmlformats.org/officeDocument/2006/relationships/tags" Target="../tags/tag1041.xml"/><Relationship Id="rId11" Type="http://schemas.openxmlformats.org/officeDocument/2006/relationships/tags" Target="../tags/tag1050.xml"/><Relationship Id="rId10" Type="http://schemas.openxmlformats.org/officeDocument/2006/relationships/tags" Target="../tags/tag1049.xml"/><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1058.xml"/><Relationship Id="rId8" Type="http://schemas.openxmlformats.org/officeDocument/2006/relationships/tags" Target="../tags/tag1057.xml"/><Relationship Id="rId7" Type="http://schemas.openxmlformats.org/officeDocument/2006/relationships/tags" Target="../tags/tag1056.xml"/><Relationship Id="rId6" Type="http://schemas.openxmlformats.org/officeDocument/2006/relationships/tags" Target="../tags/tag1055.xml"/><Relationship Id="rId5" Type="http://schemas.openxmlformats.org/officeDocument/2006/relationships/tags" Target="../tags/tag1054.xml"/><Relationship Id="rId4" Type="http://schemas.openxmlformats.org/officeDocument/2006/relationships/tags" Target="../tags/tag1053.xml"/><Relationship Id="rId3" Type="http://schemas.openxmlformats.org/officeDocument/2006/relationships/tags" Target="../tags/tag1052.xml"/><Relationship Id="rId2" Type="http://schemas.openxmlformats.org/officeDocument/2006/relationships/tags" Target="../tags/tag105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1068.xml"/><Relationship Id="rId8" Type="http://schemas.openxmlformats.org/officeDocument/2006/relationships/tags" Target="../tags/tag1067.xml"/><Relationship Id="rId7" Type="http://schemas.openxmlformats.org/officeDocument/2006/relationships/tags" Target="../tags/tag1066.xml"/><Relationship Id="rId6" Type="http://schemas.openxmlformats.org/officeDocument/2006/relationships/tags" Target="../tags/tag1065.xml"/><Relationship Id="rId5" Type="http://schemas.openxmlformats.org/officeDocument/2006/relationships/tags" Target="../tags/tag1064.xml"/><Relationship Id="rId4" Type="http://schemas.openxmlformats.org/officeDocument/2006/relationships/tags" Target="../tags/tag1063.xml"/><Relationship Id="rId3" Type="http://schemas.openxmlformats.org/officeDocument/2006/relationships/tags" Target="../tags/tag1062.xml"/><Relationship Id="rId2" Type="http://schemas.openxmlformats.org/officeDocument/2006/relationships/tags" Target="../tags/tag1061.xml"/><Relationship Id="rId15" Type="http://schemas.openxmlformats.org/officeDocument/2006/relationships/tags" Target="../tags/tag1074.xml"/><Relationship Id="rId14" Type="http://schemas.openxmlformats.org/officeDocument/2006/relationships/tags" Target="../tags/tag1073.xml"/><Relationship Id="rId13" Type="http://schemas.openxmlformats.org/officeDocument/2006/relationships/tags" Target="../tags/tag1072.xml"/><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1082.xml"/><Relationship Id="rId8" Type="http://schemas.openxmlformats.org/officeDocument/2006/relationships/tags" Target="../tags/tag1081.xml"/><Relationship Id="rId7" Type="http://schemas.openxmlformats.org/officeDocument/2006/relationships/tags" Target="../tags/tag1080.xml"/><Relationship Id="rId6" Type="http://schemas.openxmlformats.org/officeDocument/2006/relationships/tags" Target="../tags/tag1079.xml"/><Relationship Id="rId5" Type="http://schemas.openxmlformats.org/officeDocument/2006/relationships/tags" Target="../tags/tag1078.xml"/><Relationship Id="rId4" Type="http://schemas.openxmlformats.org/officeDocument/2006/relationships/tags" Target="../tags/tag1077.xml"/><Relationship Id="rId3" Type="http://schemas.openxmlformats.org/officeDocument/2006/relationships/tags" Target="../tags/tag1076.xml"/><Relationship Id="rId2" Type="http://schemas.openxmlformats.org/officeDocument/2006/relationships/tags" Target="../tags/tag1075.xml"/><Relationship Id="rId15" Type="http://schemas.openxmlformats.org/officeDocument/2006/relationships/tags" Target="../tags/tag1088.xml"/><Relationship Id="rId14" Type="http://schemas.openxmlformats.org/officeDocument/2006/relationships/tags" Target="../tags/tag1087.xml"/><Relationship Id="rId13" Type="http://schemas.openxmlformats.org/officeDocument/2006/relationships/tags" Target="../tags/tag1086.xml"/><Relationship Id="rId12" Type="http://schemas.openxmlformats.org/officeDocument/2006/relationships/tags" Target="../tags/tag1085.xml"/><Relationship Id="rId11" Type="http://schemas.openxmlformats.org/officeDocument/2006/relationships/tags" Target="../tags/tag1084.xml"/><Relationship Id="rId10" Type="http://schemas.openxmlformats.org/officeDocument/2006/relationships/tags" Target="../tags/tag1083.xml"/><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096.xml"/><Relationship Id="rId8" Type="http://schemas.openxmlformats.org/officeDocument/2006/relationships/tags" Target="../tags/tag1095.xml"/><Relationship Id="rId7" Type="http://schemas.openxmlformats.org/officeDocument/2006/relationships/tags" Target="../tags/tag1094.xml"/><Relationship Id="rId6" Type="http://schemas.openxmlformats.org/officeDocument/2006/relationships/tags" Target="../tags/tag1093.xml"/><Relationship Id="rId5" Type="http://schemas.openxmlformats.org/officeDocument/2006/relationships/tags" Target="../tags/tag1092.xml"/><Relationship Id="rId4" Type="http://schemas.openxmlformats.org/officeDocument/2006/relationships/tags" Target="../tags/tag1091.xml"/><Relationship Id="rId3" Type="http://schemas.openxmlformats.org/officeDocument/2006/relationships/tags" Target="../tags/tag1090.xml"/><Relationship Id="rId2" Type="http://schemas.openxmlformats.org/officeDocument/2006/relationships/tags" Target="../tags/tag1089.xml"/><Relationship Id="rId13" Type="http://schemas.openxmlformats.org/officeDocument/2006/relationships/tags" Target="../tags/tag1100.xml"/><Relationship Id="rId12" Type="http://schemas.openxmlformats.org/officeDocument/2006/relationships/tags" Target="../tags/tag1099.xml"/><Relationship Id="rId11" Type="http://schemas.openxmlformats.org/officeDocument/2006/relationships/tags" Target="../tags/tag1098.xml"/><Relationship Id="rId10" Type="http://schemas.openxmlformats.org/officeDocument/2006/relationships/tags" Target="../tags/tag1097.xml"/><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1108.xml"/><Relationship Id="rId8" Type="http://schemas.openxmlformats.org/officeDocument/2006/relationships/tags" Target="../tags/tag1107.xml"/><Relationship Id="rId7" Type="http://schemas.openxmlformats.org/officeDocument/2006/relationships/tags" Target="../tags/tag1106.xml"/><Relationship Id="rId6" Type="http://schemas.openxmlformats.org/officeDocument/2006/relationships/tags" Target="../tags/tag1105.xml"/><Relationship Id="rId5" Type="http://schemas.openxmlformats.org/officeDocument/2006/relationships/tags" Target="../tags/tag1104.xml"/><Relationship Id="rId4" Type="http://schemas.openxmlformats.org/officeDocument/2006/relationships/tags" Target="../tags/tag1103.xml"/><Relationship Id="rId3" Type="http://schemas.openxmlformats.org/officeDocument/2006/relationships/tags" Target="../tags/tag1102.xml"/><Relationship Id="rId2" Type="http://schemas.openxmlformats.org/officeDocument/2006/relationships/tags" Target="../tags/tag1101.xml"/><Relationship Id="rId11" Type="http://schemas.openxmlformats.org/officeDocument/2006/relationships/tags" Target="../tags/tag1110.xml"/><Relationship Id="rId10" Type="http://schemas.openxmlformats.org/officeDocument/2006/relationships/tags" Target="../tags/tag1109.xml"/><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118.xml"/><Relationship Id="rId8" Type="http://schemas.openxmlformats.org/officeDocument/2006/relationships/tags" Target="../tags/tag1117.xml"/><Relationship Id="rId7" Type="http://schemas.openxmlformats.org/officeDocument/2006/relationships/tags" Target="../tags/tag1116.xml"/><Relationship Id="rId6" Type="http://schemas.openxmlformats.org/officeDocument/2006/relationships/tags" Target="../tags/tag1115.xml"/><Relationship Id="rId5" Type="http://schemas.openxmlformats.org/officeDocument/2006/relationships/tags" Target="../tags/tag1114.xml"/><Relationship Id="rId4" Type="http://schemas.openxmlformats.org/officeDocument/2006/relationships/tags" Target="../tags/tag1113.xml"/><Relationship Id="rId3" Type="http://schemas.openxmlformats.org/officeDocument/2006/relationships/tags" Target="../tags/tag1112.xml"/><Relationship Id="rId2" Type="http://schemas.openxmlformats.org/officeDocument/2006/relationships/tags" Target="../tags/tag1111.xml"/><Relationship Id="rId13" Type="http://schemas.openxmlformats.org/officeDocument/2006/relationships/tags" Target="../tags/tag1122.xml"/><Relationship Id="rId12" Type="http://schemas.openxmlformats.org/officeDocument/2006/relationships/tags" Target="../tags/tag1121.xml"/><Relationship Id="rId11" Type="http://schemas.openxmlformats.org/officeDocument/2006/relationships/tags" Target="../tags/tag1120.xml"/><Relationship Id="rId10" Type="http://schemas.openxmlformats.org/officeDocument/2006/relationships/tags" Target="../tags/tag1119.xml"/><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130.xml"/><Relationship Id="rId8" Type="http://schemas.openxmlformats.org/officeDocument/2006/relationships/tags" Target="../tags/tag1129.xml"/><Relationship Id="rId7" Type="http://schemas.openxmlformats.org/officeDocument/2006/relationships/tags" Target="../tags/tag1128.xml"/><Relationship Id="rId6" Type="http://schemas.openxmlformats.org/officeDocument/2006/relationships/tags" Target="../tags/tag1127.xml"/><Relationship Id="rId5" Type="http://schemas.openxmlformats.org/officeDocument/2006/relationships/tags" Target="../tags/tag1126.xml"/><Relationship Id="rId4" Type="http://schemas.openxmlformats.org/officeDocument/2006/relationships/tags" Target="../tags/tag1125.xml"/><Relationship Id="rId3" Type="http://schemas.openxmlformats.org/officeDocument/2006/relationships/tags" Target="../tags/tag1124.xml"/><Relationship Id="rId2" Type="http://schemas.openxmlformats.org/officeDocument/2006/relationships/tags" Target="../tags/tag1123.xml"/><Relationship Id="rId13" Type="http://schemas.openxmlformats.org/officeDocument/2006/relationships/tags" Target="../tags/tag1134.xml"/><Relationship Id="rId12" Type="http://schemas.openxmlformats.org/officeDocument/2006/relationships/tags" Target="../tags/tag1133.xml"/><Relationship Id="rId11" Type="http://schemas.openxmlformats.org/officeDocument/2006/relationships/tags" Target="../tags/tag1132.xml"/><Relationship Id="rId10" Type="http://schemas.openxmlformats.org/officeDocument/2006/relationships/tags" Target="../tags/tag1131.xml"/><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142.xml"/><Relationship Id="rId8" Type="http://schemas.openxmlformats.org/officeDocument/2006/relationships/tags" Target="../tags/tag1141.xml"/><Relationship Id="rId7" Type="http://schemas.openxmlformats.org/officeDocument/2006/relationships/tags" Target="../tags/tag1140.xml"/><Relationship Id="rId6" Type="http://schemas.openxmlformats.org/officeDocument/2006/relationships/tags" Target="../tags/tag1139.xml"/><Relationship Id="rId5" Type="http://schemas.openxmlformats.org/officeDocument/2006/relationships/tags" Target="../tags/tag1138.xml"/><Relationship Id="rId4" Type="http://schemas.openxmlformats.org/officeDocument/2006/relationships/tags" Target="../tags/tag1137.xml"/><Relationship Id="rId3" Type="http://schemas.openxmlformats.org/officeDocument/2006/relationships/tags" Target="../tags/tag1136.xml"/><Relationship Id="rId2" Type="http://schemas.openxmlformats.org/officeDocument/2006/relationships/tags" Target="../tags/tag1135.xml"/><Relationship Id="rId12" Type="http://schemas.openxmlformats.org/officeDocument/2006/relationships/tags" Target="../tags/tag1145.xml"/><Relationship Id="rId11" Type="http://schemas.openxmlformats.org/officeDocument/2006/relationships/tags" Target="../tags/tag1144.xml"/><Relationship Id="rId10" Type="http://schemas.openxmlformats.org/officeDocument/2006/relationships/tags" Target="../tags/tag1143.xml"/><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153.xml"/><Relationship Id="rId8" Type="http://schemas.openxmlformats.org/officeDocument/2006/relationships/tags" Target="../tags/tag1152.xml"/><Relationship Id="rId7" Type="http://schemas.openxmlformats.org/officeDocument/2006/relationships/tags" Target="../tags/tag1151.xml"/><Relationship Id="rId6" Type="http://schemas.openxmlformats.org/officeDocument/2006/relationships/tags" Target="../tags/tag1150.xml"/><Relationship Id="rId5" Type="http://schemas.openxmlformats.org/officeDocument/2006/relationships/tags" Target="../tags/tag1149.xml"/><Relationship Id="rId4" Type="http://schemas.openxmlformats.org/officeDocument/2006/relationships/tags" Target="../tags/tag1148.xml"/><Relationship Id="rId3" Type="http://schemas.openxmlformats.org/officeDocument/2006/relationships/tags" Target="../tags/tag1147.xml"/><Relationship Id="rId2" Type="http://schemas.openxmlformats.org/officeDocument/2006/relationships/tags" Target="../tags/tag1146.xml"/><Relationship Id="rId17" Type="http://schemas.openxmlformats.org/officeDocument/2006/relationships/tags" Target="../tags/tag1161.xml"/><Relationship Id="rId16" Type="http://schemas.openxmlformats.org/officeDocument/2006/relationships/tags" Target="../tags/tag1160.xml"/><Relationship Id="rId15" Type="http://schemas.openxmlformats.org/officeDocument/2006/relationships/tags" Target="../tags/tag1159.xml"/><Relationship Id="rId14" Type="http://schemas.openxmlformats.org/officeDocument/2006/relationships/tags" Target="../tags/tag1158.xml"/><Relationship Id="rId13" Type="http://schemas.openxmlformats.org/officeDocument/2006/relationships/tags" Target="../tags/tag1157.xml"/><Relationship Id="rId12" Type="http://schemas.openxmlformats.org/officeDocument/2006/relationships/tags" Target="../tags/tag1156.xml"/><Relationship Id="rId11" Type="http://schemas.openxmlformats.org/officeDocument/2006/relationships/tags" Target="../tags/tag1155.xml"/><Relationship Id="rId10" Type="http://schemas.openxmlformats.org/officeDocument/2006/relationships/tags" Target="../tags/tag1154.xml"/><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169.xml"/><Relationship Id="rId8" Type="http://schemas.openxmlformats.org/officeDocument/2006/relationships/tags" Target="../tags/tag1168.xml"/><Relationship Id="rId7" Type="http://schemas.openxmlformats.org/officeDocument/2006/relationships/tags" Target="../tags/tag1167.xml"/><Relationship Id="rId6" Type="http://schemas.openxmlformats.org/officeDocument/2006/relationships/tags" Target="../tags/tag1166.xml"/><Relationship Id="rId5" Type="http://schemas.openxmlformats.org/officeDocument/2006/relationships/tags" Target="../tags/tag1165.xml"/><Relationship Id="rId4" Type="http://schemas.openxmlformats.org/officeDocument/2006/relationships/tags" Target="../tags/tag1164.xml"/><Relationship Id="rId3" Type="http://schemas.openxmlformats.org/officeDocument/2006/relationships/tags" Target="../tags/tag1163.xml"/><Relationship Id="rId2" Type="http://schemas.openxmlformats.org/officeDocument/2006/relationships/tags" Target="../tags/tag1162.xml"/><Relationship Id="rId14" Type="http://schemas.openxmlformats.org/officeDocument/2006/relationships/tags" Target="../tags/tag1174.xml"/><Relationship Id="rId13" Type="http://schemas.openxmlformats.org/officeDocument/2006/relationships/tags" Target="../tags/tag1173.xml"/><Relationship Id="rId12" Type="http://schemas.openxmlformats.org/officeDocument/2006/relationships/tags" Target="../tags/tag1172.xml"/><Relationship Id="rId11" Type="http://schemas.openxmlformats.org/officeDocument/2006/relationships/tags" Target="../tags/tag1171.xml"/><Relationship Id="rId10" Type="http://schemas.openxmlformats.org/officeDocument/2006/relationships/tags" Target="../tags/tag1170.xml"/><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9" Type="http://schemas.openxmlformats.org/officeDocument/2006/relationships/tags" Target="../tags/tag1182.xml"/><Relationship Id="rId8" Type="http://schemas.openxmlformats.org/officeDocument/2006/relationships/tags" Target="../tags/tag1181.xml"/><Relationship Id="rId7" Type="http://schemas.openxmlformats.org/officeDocument/2006/relationships/tags" Target="../tags/tag1180.xml"/><Relationship Id="rId6" Type="http://schemas.openxmlformats.org/officeDocument/2006/relationships/tags" Target="../tags/tag1179.xml"/><Relationship Id="rId5" Type="http://schemas.openxmlformats.org/officeDocument/2006/relationships/tags" Target="../tags/tag1178.xml"/><Relationship Id="rId4" Type="http://schemas.openxmlformats.org/officeDocument/2006/relationships/tags" Target="../tags/tag1177.xml"/><Relationship Id="rId3" Type="http://schemas.openxmlformats.org/officeDocument/2006/relationships/tags" Target="../tags/tag1176.xml"/><Relationship Id="rId2" Type="http://schemas.openxmlformats.org/officeDocument/2006/relationships/tags" Target="../tags/tag1175.xml"/><Relationship Id="rId14" Type="http://schemas.openxmlformats.org/officeDocument/2006/relationships/tags" Target="../tags/tag1187.xml"/><Relationship Id="rId13" Type="http://schemas.openxmlformats.org/officeDocument/2006/relationships/tags" Target="../tags/tag1186.xml"/><Relationship Id="rId12" Type="http://schemas.openxmlformats.org/officeDocument/2006/relationships/tags" Target="../tags/tag1185.xml"/><Relationship Id="rId11" Type="http://schemas.openxmlformats.org/officeDocument/2006/relationships/tags" Target="../tags/tag1184.xml"/><Relationship Id="rId10" Type="http://schemas.openxmlformats.org/officeDocument/2006/relationships/tags" Target="../tags/tag1183.xml"/><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9" Type="http://schemas.openxmlformats.org/officeDocument/2006/relationships/tags" Target="../tags/tag1195.xml"/><Relationship Id="rId8" Type="http://schemas.openxmlformats.org/officeDocument/2006/relationships/tags" Target="../tags/tag1194.xml"/><Relationship Id="rId7" Type="http://schemas.openxmlformats.org/officeDocument/2006/relationships/tags" Target="../tags/tag1193.xml"/><Relationship Id="rId6" Type="http://schemas.openxmlformats.org/officeDocument/2006/relationships/tags" Target="../tags/tag1192.xml"/><Relationship Id="rId5" Type="http://schemas.openxmlformats.org/officeDocument/2006/relationships/tags" Target="../tags/tag1191.xml"/><Relationship Id="rId4" Type="http://schemas.openxmlformats.org/officeDocument/2006/relationships/tags" Target="../tags/tag1190.xml"/><Relationship Id="rId3" Type="http://schemas.openxmlformats.org/officeDocument/2006/relationships/tags" Target="../tags/tag1189.xml"/><Relationship Id="rId2" Type="http://schemas.openxmlformats.org/officeDocument/2006/relationships/tags" Target="../tags/tag1188.xml"/><Relationship Id="rId14" Type="http://schemas.openxmlformats.org/officeDocument/2006/relationships/tags" Target="../tags/tag1199.xml"/><Relationship Id="rId13" Type="http://schemas.openxmlformats.org/officeDocument/2006/relationships/image" Target="../media/image10.png"/><Relationship Id="rId12" Type="http://schemas.openxmlformats.org/officeDocument/2006/relationships/tags" Target="../tags/tag1198.xml"/><Relationship Id="rId11" Type="http://schemas.openxmlformats.org/officeDocument/2006/relationships/tags" Target="../tags/tag1197.xml"/><Relationship Id="rId10" Type="http://schemas.openxmlformats.org/officeDocument/2006/relationships/tags" Target="../tags/tag1196.xml"/><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5" Type="http://schemas.openxmlformats.org/officeDocument/2006/relationships/tags" Target="../tags/tag1211.xml"/><Relationship Id="rId4" Type="http://schemas.openxmlformats.org/officeDocument/2006/relationships/tags" Target="../tags/tag1210.xml"/><Relationship Id="rId3" Type="http://schemas.openxmlformats.org/officeDocument/2006/relationships/image" Target="../media/image11.jpeg"/><Relationship Id="rId2" Type="http://schemas.openxmlformats.org/officeDocument/2006/relationships/tags" Target="../tags/tag1209.xml"/><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ags" Target="../tags/tag1212.xml"/><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4" Type="http://schemas.openxmlformats.org/officeDocument/2006/relationships/tags" Target="../tags/tag1214.xml"/><Relationship Id="rId3" Type="http://schemas.openxmlformats.org/officeDocument/2006/relationships/image" Target="../media/image13.jpeg"/><Relationship Id="rId2" Type="http://schemas.openxmlformats.org/officeDocument/2006/relationships/tags" Target="../tags/tag1213.xml"/><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ags" Target="../tags/tag1215.xml"/><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ags" Target="../tags/tag1216.xml"/><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ags" Target="../tags/tag1217.xml"/><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ags" Target="../tags/tag1218.xml"/><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ags" Target="../tags/tag1219.xml"/><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tags" Target="../tags/tag125.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ags" Target="../tags/tag1220.xml"/><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5" Type="http://schemas.openxmlformats.org/officeDocument/2006/relationships/tags" Target="../tags/tag1223.xml"/><Relationship Id="rId4" Type="http://schemas.openxmlformats.org/officeDocument/2006/relationships/tags" Target="../tags/tag1222.xml"/><Relationship Id="rId3" Type="http://schemas.openxmlformats.org/officeDocument/2006/relationships/image" Target="../media/image15.jpeg"/><Relationship Id="rId2" Type="http://schemas.openxmlformats.org/officeDocument/2006/relationships/tags" Target="../tags/tag1221.xml"/><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7" Type="http://schemas.openxmlformats.org/officeDocument/2006/relationships/tags" Target="../tags/tag1228.xml"/><Relationship Id="rId6" Type="http://schemas.openxmlformats.org/officeDocument/2006/relationships/tags" Target="../tags/tag1227.xml"/><Relationship Id="rId5" Type="http://schemas.openxmlformats.org/officeDocument/2006/relationships/tags" Target="../tags/tag1226.xml"/><Relationship Id="rId4" Type="http://schemas.openxmlformats.org/officeDocument/2006/relationships/tags" Target="../tags/tag1225.xml"/><Relationship Id="rId3" Type="http://schemas.openxmlformats.org/officeDocument/2006/relationships/image" Target="../media/image12.jpeg"/><Relationship Id="rId2" Type="http://schemas.openxmlformats.org/officeDocument/2006/relationships/tags" Target="../tags/tag1224.xml"/><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9" Type="http://schemas.openxmlformats.org/officeDocument/2006/relationships/tags" Target="../tags/tag1235.xml"/><Relationship Id="rId8" Type="http://schemas.openxmlformats.org/officeDocument/2006/relationships/tags" Target="../tags/tag1234.xml"/><Relationship Id="rId7" Type="http://schemas.openxmlformats.org/officeDocument/2006/relationships/tags" Target="../tags/tag1233.xml"/><Relationship Id="rId6" Type="http://schemas.openxmlformats.org/officeDocument/2006/relationships/tags" Target="../tags/tag1232.xml"/><Relationship Id="rId5" Type="http://schemas.openxmlformats.org/officeDocument/2006/relationships/tags" Target="../tags/tag1231.xml"/><Relationship Id="rId4" Type="http://schemas.openxmlformats.org/officeDocument/2006/relationships/tags" Target="../tags/tag1230.xml"/><Relationship Id="rId3" Type="http://schemas.openxmlformats.org/officeDocument/2006/relationships/image" Target="../media/image12.jpeg"/><Relationship Id="rId2" Type="http://schemas.openxmlformats.org/officeDocument/2006/relationships/tags" Target="../tags/tag1229.xml"/><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9" Type="http://schemas.openxmlformats.org/officeDocument/2006/relationships/tags" Target="../tags/tag1242.xml"/><Relationship Id="rId8" Type="http://schemas.openxmlformats.org/officeDocument/2006/relationships/tags" Target="../tags/tag1241.xml"/><Relationship Id="rId7" Type="http://schemas.openxmlformats.org/officeDocument/2006/relationships/tags" Target="../tags/tag1240.xml"/><Relationship Id="rId6" Type="http://schemas.openxmlformats.org/officeDocument/2006/relationships/tags" Target="../tags/tag1239.xml"/><Relationship Id="rId5" Type="http://schemas.openxmlformats.org/officeDocument/2006/relationships/tags" Target="../tags/tag1238.xml"/><Relationship Id="rId4" Type="http://schemas.openxmlformats.org/officeDocument/2006/relationships/tags" Target="../tags/tag1237.xml"/><Relationship Id="rId3" Type="http://schemas.openxmlformats.org/officeDocument/2006/relationships/image" Target="../media/image12.jpeg"/><Relationship Id="rId2" Type="http://schemas.openxmlformats.org/officeDocument/2006/relationships/tags" Target="../tags/tag1236.xml"/><Relationship Id="rId10" Type="http://schemas.openxmlformats.org/officeDocument/2006/relationships/tags" Target="../tags/tag1243.xml"/><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9" Type="http://schemas.openxmlformats.org/officeDocument/2006/relationships/tags" Target="../tags/tag1250.xml"/><Relationship Id="rId8" Type="http://schemas.openxmlformats.org/officeDocument/2006/relationships/tags" Target="../tags/tag1249.xml"/><Relationship Id="rId7" Type="http://schemas.openxmlformats.org/officeDocument/2006/relationships/tags" Target="../tags/tag1248.xml"/><Relationship Id="rId6" Type="http://schemas.openxmlformats.org/officeDocument/2006/relationships/tags" Target="../tags/tag1247.xml"/><Relationship Id="rId5" Type="http://schemas.openxmlformats.org/officeDocument/2006/relationships/tags" Target="../tags/tag1246.xml"/><Relationship Id="rId4" Type="http://schemas.openxmlformats.org/officeDocument/2006/relationships/tags" Target="../tags/tag1245.xml"/><Relationship Id="rId3" Type="http://schemas.openxmlformats.org/officeDocument/2006/relationships/image" Target="../media/image12.jpeg"/><Relationship Id="rId2" Type="http://schemas.openxmlformats.org/officeDocument/2006/relationships/tags" Target="../tags/tag1244.xml"/><Relationship Id="rId10" Type="http://schemas.openxmlformats.org/officeDocument/2006/relationships/tags" Target="../tags/tag1251.xml"/><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9" Type="http://schemas.openxmlformats.org/officeDocument/2006/relationships/tags" Target="../tags/tag1258.xml"/><Relationship Id="rId8" Type="http://schemas.openxmlformats.org/officeDocument/2006/relationships/tags" Target="../tags/tag1257.xml"/><Relationship Id="rId7" Type="http://schemas.openxmlformats.org/officeDocument/2006/relationships/tags" Target="../tags/tag1256.xml"/><Relationship Id="rId6" Type="http://schemas.openxmlformats.org/officeDocument/2006/relationships/tags" Target="../tags/tag1255.xml"/><Relationship Id="rId5" Type="http://schemas.openxmlformats.org/officeDocument/2006/relationships/tags" Target="../tags/tag1254.xml"/><Relationship Id="rId4" Type="http://schemas.openxmlformats.org/officeDocument/2006/relationships/tags" Target="../tags/tag1253.xml"/><Relationship Id="rId3" Type="http://schemas.openxmlformats.org/officeDocument/2006/relationships/image" Target="../media/image12.jpeg"/><Relationship Id="rId2" Type="http://schemas.openxmlformats.org/officeDocument/2006/relationships/tags" Target="../tags/tag1252.xml"/><Relationship Id="rId10" Type="http://schemas.openxmlformats.org/officeDocument/2006/relationships/tags" Target="../tags/tag1259.xml"/><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9" Type="http://schemas.openxmlformats.org/officeDocument/2006/relationships/tags" Target="../tags/tag1266.xml"/><Relationship Id="rId8" Type="http://schemas.openxmlformats.org/officeDocument/2006/relationships/tags" Target="../tags/tag1265.xml"/><Relationship Id="rId7" Type="http://schemas.openxmlformats.org/officeDocument/2006/relationships/tags" Target="../tags/tag1264.xml"/><Relationship Id="rId6" Type="http://schemas.openxmlformats.org/officeDocument/2006/relationships/tags" Target="../tags/tag1263.xml"/><Relationship Id="rId5" Type="http://schemas.openxmlformats.org/officeDocument/2006/relationships/tags" Target="../tags/tag1262.xml"/><Relationship Id="rId4" Type="http://schemas.openxmlformats.org/officeDocument/2006/relationships/tags" Target="../tags/tag1261.xml"/><Relationship Id="rId3" Type="http://schemas.openxmlformats.org/officeDocument/2006/relationships/image" Target="../media/image12.jpeg"/><Relationship Id="rId2" Type="http://schemas.openxmlformats.org/officeDocument/2006/relationships/tags" Target="../tags/tag1260.xml"/><Relationship Id="rId12" Type="http://schemas.openxmlformats.org/officeDocument/2006/relationships/tags" Target="../tags/tag1269.xml"/><Relationship Id="rId11" Type="http://schemas.openxmlformats.org/officeDocument/2006/relationships/tags" Target="../tags/tag1268.xml"/><Relationship Id="rId10" Type="http://schemas.openxmlformats.org/officeDocument/2006/relationships/tags" Target="../tags/tag1267.xml"/><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9" Type="http://schemas.openxmlformats.org/officeDocument/2006/relationships/tags" Target="../tags/tag1276.xml"/><Relationship Id="rId8" Type="http://schemas.openxmlformats.org/officeDocument/2006/relationships/tags" Target="../tags/tag1275.xml"/><Relationship Id="rId7" Type="http://schemas.openxmlformats.org/officeDocument/2006/relationships/tags" Target="../tags/tag1274.xml"/><Relationship Id="rId6" Type="http://schemas.openxmlformats.org/officeDocument/2006/relationships/tags" Target="../tags/tag1273.xml"/><Relationship Id="rId5" Type="http://schemas.openxmlformats.org/officeDocument/2006/relationships/tags" Target="../tags/tag1272.xml"/><Relationship Id="rId4" Type="http://schemas.openxmlformats.org/officeDocument/2006/relationships/tags" Target="../tags/tag1271.xml"/><Relationship Id="rId3" Type="http://schemas.openxmlformats.org/officeDocument/2006/relationships/image" Target="../media/image12.jpeg"/><Relationship Id="rId2" Type="http://schemas.openxmlformats.org/officeDocument/2006/relationships/tags" Target="../tags/tag1270.xml"/><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1" Type="http://schemas.openxmlformats.org/officeDocument/2006/relationships/tags" Target="../tags/tag189.xml"/><Relationship Id="rId20" Type="http://schemas.openxmlformats.org/officeDocument/2006/relationships/tags" Target="../tags/tag188.xml"/><Relationship Id="rId2" Type="http://schemas.openxmlformats.org/officeDocument/2006/relationships/tags" Target="../tags/tag170.xml"/><Relationship Id="rId19" Type="http://schemas.openxmlformats.org/officeDocument/2006/relationships/tags" Target="../tags/tag187.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1" Type="http://schemas.openxmlformats.org/officeDocument/2006/relationships/tags" Target="../tags/tag220.xml"/><Relationship Id="rId20" Type="http://schemas.openxmlformats.org/officeDocument/2006/relationships/tags" Target="../tags/tag219.xml"/><Relationship Id="rId2" Type="http://schemas.openxmlformats.org/officeDocument/2006/relationships/tags" Target="../tags/tag201.xml"/><Relationship Id="rId19" Type="http://schemas.openxmlformats.org/officeDocument/2006/relationships/tags" Target="../tags/tag218.xml"/><Relationship Id="rId18" Type="http://schemas.openxmlformats.org/officeDocument/2006/relationships/tags" Target="../tags/tag217.xml"/><Relationship Id="rId17" Type="http://schemas.openxmlformats.org/officeDocument/2006/relationships/tags" Target="../tags/tag216.xml"/><Relationship Id="rId16" Type="http://schemas.openxmlformats.org/officeDocument/2006/relationships/tags" Target="../tags/tag215.xml"/><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0" Type="http://schemas.openxmlformats.org/officeDocument/2006/relationships/tags" Target="../tags/tag239.xml"/><Relationship Id="rId2" Type="http://schemas.openxmlformats.org/officeDocument/2006/relationships/tags" Target="../tags/tag221.xml"/><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1" Type="http://schemas.openxmlformats.org/officeDocument/2006/relationships/tags" Target="../tags/tag269.xml"/><Relationship Id="rId20" Type="http://schemas.openxmlformats.org/officeDocument/2006/relationships/tags" Target="../tags/tag268.xml"/><Relationship Id="rId2" Type="http://schemas.openxmlformats.org/officeDocument/2006/relationships/tags" Target="../tags/tag250.xml"/><Relationship Id="rId19" Type="http://schemas.openxmlformats.org/officeDocument/2006/relationships/tags" Target="../tags/tag267.xml"/><Relationship Id="rId18" Type="http://schemas.openxmlformats.org/officeDocument/2006/relationships/tags" Target="../tags/tag266.xml"/><Relationship Id="rId17" Type="http://schemas.openxmlformats.org/officeDocument/2006/relationships/tags" Target="../tags/tag265.xml"/><Relationship Id="rId16" Type="http://schemas.openxmlformats.org/officeDocument/2006/relationships/tags" Target="../tags/tag264.xml"/><Relationship Id="rId15" Type="http://schemas.openxmlformats.org/officeDocument/2006/relationships/tags" Target="../tags/tag263.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0" Type="http://schemas.openxmlformats.org/officeDocument/2006/relationships/tags" Target="../tags/tag288.xml"/><Relationship Id="rId2" Type="http://schemas.openxmlformats.org/officeDocument/2006/relationships/tags" Target="../tags/tag270.xml"/><Relationship Id="rId19" Type="http://schemas.openxmlformats.org/officeDocument/2006/relationships/tags" Target="../tags/tag287.xml"/><Relationship Id="rId18" Type="http://schemas.openxmlformats.org/officeDocument/2006/relationships/tags" Target="../tags/tag286.xml"/><Relationship Id="rId17" Type="http://schemas.openxmlformats.org/officeDocument/2006/relationships/tags" Target="../tags/tag285.xml"/><Relationship Id="rId16" Type="http://schemas.openxmlformats.org/officeDocument/2006/relationships/tags" Target="../tags/tag284.xml"/><Relationship Id="rId15" Type="http://schemas.openxmlformats.org/officeDocument/2006/relationships/tags" Target="../tags/tag28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1" Type="http://schemas.openxmlformats.org/officeDocument/2006/relationships/tags" Target="../tags/tag298.xml"/><Relationship Id="rId10" Type="http://schemas.openxmlformats.org/officeDocument/2006/relationships/tags" Target="../tags/tag297.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0" Type="http://schemas.openxmlformats.org/officeDocument/2006/relationships/tags" Target="../tags/tag350.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microsoft.com/office/2007/relationships/hdphoto" Target="../media/image2.wdp"/><Relationship Id="rId4" Type="http://schemas.openxmlformats.org/officeDocument/2006/relationships/image" Target="../media/image1.png"/><Relationship Id="rId3" Type="http://schemas.openxmlformats.org/officeDocument/2006/relationships/tags" Target="../tags/tag382.xml"/><Relationship Id="rId20" Type="http://schemas.openxmlformats.org/officeDocument/2006/relationships/tags" Target="../tags/tag397.xml"/><Relationship Id="rId2" Type="http://schemas.openxmlformats.org/officeDocument/2006/relationships/tags" Target="../tags/tag381.xml"/><Relationship Id="rId19" Type="http://schemas.openxmlformats.org/officeDocument/2006/relationships/tags" Target="../tags/tag396.xml"/><Relationship Id="rId18" Type="http://schemas.openxmlformats.org/officeDocument/2006/relationships/tags" Target="../tags/tag395.xml"/><Relationship Id="rId17" Type="http://schemas.openxmlformats.org/officeDocument/2006/relationships/tags" Target="../tags/tag394.xml"/><Relationship Id="rId16" Type="http://schemas.openxmlformats.org/officeDocument/2006/relationships/tags" Target="../tags/tag393.xml"/><Relationship Id="rId15" Type="http://schemas.openxmlformats.org/officeDocument/2006/relationships/tags" Target="../tags/tag392.xml"/><Relationship Id="rId14" Type="http://schemas.openxmlformats.org/officeDocument/2006/relationships/tags" Target="../tags/tag391.xml"/><Relationship Id="rId13" Type="http://schemas.openxmlformats.org/officeDocument/2006/relationships/tags" Target="../tags/tag390.xml"/><Relationship Id="rId12" Type="http://schemas.openxmlformats.org/officeDocument/2006/relationships/tags" Target="../tags/tag389.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image" Target="../media/image3.jpeg"/><Relationship Id="rId3" Type="http://schemas.openxmlformats.org/officeDocument/2006/relationships/tags" Target="../tags/tag399.xml"/><Relationship Id="rId2" Type="http://schemas.openxmlformats.org/officeDocument/2006/relationships/tags" Target="../tags/tag398.xml"/><Relationship Id="rId15" Type="http://schemas.openxmlformats.org/officeDocument/2006/relationships/tags" Target="../tags/tag410.xml"/><Relationship Id="rId14" Type="http://schemas.openxmlformats.org/officeDocument/2006/relationships/tags" Target="../tags/tag409.xml"/><Relationship Id="rId13" Type="http://schemas.openxmlformats.org/officeDocument/2006/relationships/tags" Target="../tags/tag408.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image" Target="../media/image4.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8" Type="http://schemas.openxmlformats.org/officeDocument/2006/relationships/tags" Target="../tags/tag426.xml"/><Relationship Id="rId17" Type="http://schemas.openxmlformats.org/officeDocument/2006/relationships/tags" Target="../tags/tag425.xml"/><Relationship Id="rId16" Type="http://schemas.openxmlformats.org/officeDocument/2006/relationships/tags" Target="../tags/tag424.xml"/><Relationship Id="rId15" Type="http://schemas.openxmlformats.org/officeDocument/2006/relationships/tags" Target="../tags/tag423.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tags" Target="../tags/tag427.xml"/><Relationship Id="rId18" Type="http://schemas.openxmlformats.org/officeDocument/2006/relationships/tags" Target="../tags/tag443.xml"/><Relationship Id="rId17" Type="http://schemas.openxmlformats.org/officeDocument/2006/relationships/tags" Target="../tags/tag442.xml"/><Relationship Id="rId16" Type="http://schemas.openxmlformats.org/officeDocument/2006/relationships/tags" Target="../tags/tag441.xml"/><Relationship Id="rId15" Type="http://schemas.openxmlformats.org/officeDocument/2006/relationships/tags" Target="../tags/tag440.xml"/><Relationship Id="rId14" Type="http://schemas.openxmlformats.org/officeDocument/2006/relationships/tags" Target="../tags/tag439.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5" Type="http://schemas.openxmlformats.org/officeDocument/2006/relationships/tags" Target="../tags/tag457.xml"/><Relationship Id="rId14" Type="http://schemas.openxmlformats.org/officeDocument/2006/relationships/tags" Target="../tags/tag456.xml"/><Relationship Id="rId13" Type="http://schemas.openxmlformats.org/officeDocument/2006/relationships/tags" Target="../tags/tag455.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tags" Target="../tags/tag452.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1" Type="http://schemas.openxmlformats.org/officeDocument/2006/relationships/tags" Target="../tags/tag477.xml"/><Relationship Id="rId20" Type="http://schemas.openxmlformats.org/officeDocument/2006/relationships/tags" Target="../tags/tag476.xml"/><Relationship Id="rId2" Type="http://schemas.openxmlformats.org/officeDocument/2006/relationships/tags" Target="../tags/tag458.xml"/><Relationship Id="rId19" Type="http://schemas.openxmlformats.org/officeDocument/2006/relationships/tags" Target="../tags/tag475.xml"/><Relationship Id="rId18" Type="http://schemas.openxmlformats.org/officeDocument/2006/relationships/tags" Target="../tags/tag474.xml"/><Relationship Id="rId17" Type="http://schemas.openxmlformats.org/officeDocument/2006/relationships/tags" Target="../tags/tag473.xml"/><Relationship Id="rId16" Type="http://schemas.openxmlformats.org/officeDocument/2006/relationships/tags" Target="../tags/tag472.xml"/><Relationship Id="rId15" Type="http://schemas.openxmlformats.org/officeDocument/2006/relationships/tags" Target="../tags/tag471.xml"/><Relationship Id="rId14" Type="http://schemas.openxmlformats.org/officeDocument/2006/relationships/tags" Target="../tags/tag470.xml"/><Relationship Id="rId13" Type="http://schemas.openxmlformats.org/officeDocument/2006/relationships/tags" Target="../tags/tag469.xml"/><Relationship Id="rId12" Type="http://schemas.openxmlformats.org/officeDocument/2006/relationships/tags" Target="../tags/tag468.xml"/><Relationship Id="rId11" Type="http://schemas.openxmlformats.org/officeDocument/2006/relationships/tags" Target="../tags/tag467.xml"/><Relationship Id="rId10" Type="http://schemas.openxmlformats.org/officeDocument/2006/relationships/tags" Target="../tags/tag466.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8" Type="http://schemas.openxmlformats.org/officeDocument/2006/relationships/tags" Target="../tags/tag494.xml"/><Relationship Id="rId17" Type="http://schemas.openxmlformats.org/officeDocument/2006/relationships/tags" Target="../tags/tag493.xml"/><Relationship Id="rId16" Type="http://schemas.openxmlformats.org/officeDocument/2006/relationships/tags" Target="../tags/tag492.xml"/><Relationship Id="rId15" Type="http://schemas.openxmlformats.org/officeDocument/2006/relationships/tags" Target="../tags/tag491.xml"/><Relationship Id="rId14" Type="http://schemas.openxmlformats.org/officeDocument/2006/relationships/tags" Target="../tags/tag490.xml"/><Relationship Id="rId13" Type="http://schemas.openxmlformats.org/officeDocument/2006/relationships/tags" Target="../tags/tag489.xml"/><Relationship Id="rId12" Type="http://schemas.openxmlformats.org/officeDocument/2006/relationships/tags" Target="../tags/tag488.xml"/><Relationship Id="rId11" Type="http://schemas.openxmlformats.org/officeDocument/2006/relationships/tags" Target="../tags/tag487.xml"/><Relationship Id="rId10" Type="http://schemas.openxmlformats.org/officeDocument/2006/relationships/tags" Target="../tags/tag486.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512.xml"/><Relationship Id="rId8" Type="http://schemas.openxmlformats.org/officeDocument/2006/relationships/tags" Target="../tags/tag511.xml"/><Relationship Id="rId7" Type="http://schemas.openxmlformats.org/officeDocument/2006/relationships/tags" Target="../tags/tag510.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8" Type="http://schemas.openxmlformats.org/officeDocument/2006/relationships/tags" Target="../tags/tag521.xml"/><Relationship Id="rId17" Type="http://schemas.openxmlformats.org/officeDocument/2006/relationships/tags" Target="../tags/tag520.xml"/><Relationship Id="rId16" Type="http://schemas.openxmlformats.org/officeDocument/2006/relationships/tags" Target="../tags/tag519.xml"/><Relationship Id="rId15" Type="http://schemas.openxmlformats.org/officeDocument/2006/relationships/tags" Target="../tags/tag518.xml"/><Relationship Id="rId14" Type="http://schemas.openxmlformats.org/officeDocument/2006/relationships/tags" Target="../tags/tag517.xml"/><Relationship Id="rId13" Type="http://schemas.openxmlformats.org/officeDocument/2006/relationships/tags" Target="../tags/tag516.xml"/><Relationship Id="rId12" Type="http://schemas.openxmlformats.org/officeDocument/2006/relationships/tags" Target="../tags/tag515.xml"/><Relationship Id="rId11" Type="http://schemas.openxmlformats.org/officeDocument/2006/relationships/tags" Target="../tags/tag514.xml"/><Relationship Id="rId10" Type="http://schemas.openxmlformats.org/officeDocument/2006/relationships/tags" Target="../tags/tag513.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529.xml"/><Relationship Id="rId8" Type="http://schemas.openxmlformats.org/officeDocument/2006/relationships/tags" Target="../tags/tag528.xml"/><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0" Type="http://schemas.openxmlformats.org/officeDocument/2006/relationships/tags" Target="../tags/tag540.xml"/><Relationship Id="rId2" Type="http://schemas.openxmlformats.org/officeDocument/2006/relationships/tags" Target="../tags/tag522.xml"/><Relationship Id="rId19" Type="http://schemas.openxmlformats.org/officeDocument/2006/relationships/tags" Target="../tags/tag539.xml"/><Relationship Id="rId18" Type="http://schemas.openxmlformats.org/officeDocument/2006/relationships/tags" Target="../tags/tag538.xml"/><Relationship Id="rId17" Type="http://schemas.openxmlformats.org/officeDocument/2006/relationships/tags" Target="../tags/tag537.xml"/><Relationship Id="rId16" Type="http://schemas.openxmlformats.org/officeDocument/2006/relationships/tags" Target="../tags/tag536.xml"/><Relationship Id="rId15" Type="http://schemas.openxmlformats.org/officeDocument/2006/relationships/tags" Target="../tags/tag535.xml"/><Relationship Id="rId14" Type="http://schemas.openxmlformats.org/officeDocument/2006/relationships/tags" Target="../tags/tag534.xml"/><Relationship Id="rId13" Type="http://schemas.openxmlformats.org/officeDocument/2006/relationships/tags" Target="../tags/tag533.xml"/><Relationship Id="rId12" Type="http://schemas.openxmlformats.org/officeDocument/2006/relationships/tags" Target="../tags/tag532.xml"/><Relationship Id="rId11" Type="http://schemas.openxmlformats.org/officeDocument/2006/relationships/tags" Target="../tags/tag531.xml"/><Relationship Id="rId10" Type="http://schemas.openxmlformats.org/officeDocument/2006/relationships/tags" Target="../tags/tag530.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548.xml"/><Relationship Id="rId8" Type="http://schemas.openxmlformats.org/officeDocument/2006/relationships/tags" Target="../tags/tag547.xml"/><Relationship Id="rId7" Type="http://schemas.openxmlformats.org/officeDocument/2006/relationships/tags" Target="../tags/tag546.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 Id="rId3" Type="http://schemas.openxmlformats.org/officeDocument/2006/relationships/tags" Target="../tags/tag542.xml"/><Relationship Id="rId2" Type="http://schemas.openxmlformats.org/officeDocument/2006/relationships/tags" Target="../tags/tag541.xml"/><Relationship Id="rId11" Type="http://schemas.openxmlformats.org/officeDocument/2006/relationships/tags" Target="../tags/tag550.xml"/><Relationship Id="rId10" Type="http://schemas.openxmlformats.org/officeDocument/2006/relationships/tags" Target="../tags/tag549.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558.xml"/><Relationship Id="rId8" Type="http://schemas.openxmlformats.org/officeDocument/2006/relationships/tags" Target="../tags/tag557.xml"/><Relationship Id="rId7" Type="http://schemas.openxmlformats.org/officeDocument/2006/relationships/tags" Target="../tags/tag556.xml"/><Relationship Id="rId6" Type="http://schemas.openxmlformats.org/officeDocument/2006/relationships/tags" Target="../tags/tag555.xml"/><Relationship Id="rId5" Type="http://schemas.openxmlformats.org/officeDocument/2006/relationships/tags" Target="../tags/tag554.xml"/><Relationship Id="rId4" Type="http://schemas.openxmlformats.org/officeDocument/2006/relationships/tags" Target="../tags/tag553.xml"/><Relationship Id="rId3" Type="http://schemas.openxmlformats.org/officeDocument/2006/relationships/tags" Target="../tags/tag552.xml"/><Relationship Id="rId2" Type="http://schemas.openxmlformats.org/officeDocument/2006/relationships/tags" Target="../tags/tag551.xml"/><Relationship Id="rId15" Type="http://schemas.openxmlformats.org/officeDocument/2006/relationships/tags" Target="../tags/tag564.xml"/><Relationship Id="rId14" Type="http://schemas.openxmlformats.org/officeDocument/2006/relationships/tags" Target="../tags/tag563.xml"/><Relationship Id="rId13" Type="http://schemas.openxmlformats.org/officeDocument/2006/relationships/tags" Target="../tags/tag562.xml"/><Relationship Id="rId12" Type="http://schemas.openxmlformats.org/officeDocument/2006/relationships/tags" Target="../tags/tag561.xml"/><Relationship Id="rId11" Type="http://schemas.openxmlformats.org/officeDocument/2006/relationships/tags" Target="../tags/tag560.xml"/><Relationship Id="rId10" Type="http://schemas.openxmlformats.org/officeDocument/2006/relationships/tags" Target="../tags/tag559.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tags" Target="../tags/tag571.xml"/><Relationship Id="rId7" Type="http://schemas.openxmlformats.org/officeDocument/2006/relationships/tags" Target="../tags/tag570.xml"/><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tags" Target="../tags/tag566.xml"/><Relationship Id="rId21" Type="http://schemas.openxmlformats.org/officeDocument/2006/relationships/tags" Target="../tags/tag584.xml"/><Relationship Id="rId20" Type="http://schemas.openxmlformats.org/officeDocument/2006/relationships/tags" Target="../tags/tag583.xml"/><Relationship Id="rId2" Type="http://schemas.openxmlformats.org/officeDocument/2006/relationships/tags" Target="../tags/tag565.xml"/><Relationship Id="rId19" Type="http://schemas.openxmlformats.org/officeDocument/2006/relationships/tags" Target="../tags/tag582.xml"/><Relationship Id="rId18" Type="http://schemas.openxmlformats.org/officeDocument/2006/relationships/tags" Target="../tags/tag581.xml"/><Relationship Id="rId17" Type="http://schemas.openxmlformats.org/officeDocument/2006/relationships/tags" Target="../tags/tag580.xml"/><Relationship Id="rId16" Type="http://schemas.openxmlformats.org/officeDocument/2006/relationships/tags" Target="../tags/tag579.xml"/><Relationship Id="rId15" Type="http://schemas.openxmlformats.org/officeDocument/2006/relationships/tags" Target="../tags/tag578.xml"/><Relationship Id="rId14" Type="http://schemas.openxmlformats.org/officeDocument/2006/relationships/tags" Target="../tags/tag577.xml"/><Relationship Id="rId13" Type="http://schemas.openxmlformats.org/officeDocument/2006/relationships/tags" Target="../tags/tag576.xml"/><Relationship Id="rId12" Type="http://schemas.openxmlformats.org/officeDocument/2006/relationships/tags" Target="../tags/tag575.xml"/><Relationship Id="rId11" Type="http://schemas.openxmlformats.org/officeDocument/2006/relationships/tags" Target="../tags/tag574.xml"/><Relationship Id="rId10" Type="http://schemas.openxmlformats.org/officeDocument/2006/relationships/tags" Target="../tags/tag573.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7" Type="http://schemas.openxmlformats.org/officeDocument/2006/relationships/tags" Target="../tags/tag600.xml"/><Relationship Id="rId16" Type="http://schemas.openxmlformats.org/officeDocument/2006/relationships/tags" Target="../tags/tag599.xml"/><Relationship Id="rId15" Type="http://schemas.openxmlformats.org/officeDocument/2006/relationships/tags" Target="../tags/tag598.xml"/><Relationship Id="rId14" Type="http://schemas.openxmlformats.org/officeDocument/2006/relationships/tags" Target="../tags/tag597.xml"/><Relationship Id="rId13" Type="http://schemas.openxmlformats.org/officeDocument/2006/relationships/tags" Target="../tags/tag596.xml"/><Relationship Id="rId12" Type="http://schemas.openxmlformats.org/officeDocument/2006/relationships/tags" Target="../tags/tag595.xml"/><Relationship Id="rId11" Type="http://schemas.openxmlformats.org/officeDocument/2006/relationships/tags" Target="../tags/tag594.xml"/><Relationship Id="rId10" Type="http://schemas.openxmlformats.org/officeDocument/2006/relationships/tags" Target="../tags/tag593.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608.xml"/><Relationship Id="rId8" Type="http://schemas.openxmlformats.org/officeDocument/2006/relationships/tags" Target="../tags/tag607.xml"/><Relationship Id="rId7" Type="http://schemas.openxmlformats.org/officeDocument/2006/relationships/tags" Target="../tags/tag606.xml"/><Relationship Id="rId6" Type="http://schemas.openxmlformats.org/officeDocument/2006/relationships/tags" Target="../tags/tag605.xml"/><Relationship Id="rId5" Type="http://schemas.openxmlformats.org/officeDocument/2006/relationships/tags" Target="../tags/tag604.xml"/><Relationship Id="rId4" Type="http://schemas.openxmlformats.org/officeDocument/2006/relationships/tags" Target="../tags/tag603.xml"/><Relationship Id="rId3" Type="http://schemas.openxmlformats.org/officeDocument/2006/relationships/tags" Target="../tags/tag602.xml"/><Relationship Id="rId2" Type="http://schemas.openxmlformats.org/officeDocument/2006/relationships/tags" Target="../tags/tag601.xml"/><Relationship Id="rId18" Type="http://schemas.openxmlformats.org/officeDocument/2006/relationships/tags" Target="../tags/tag617.xml"/><Relationship Id="rId17" Type="http://schemas.openxmlformats.org/officeDocument/2006/relationships/tags" Target="../tags/tag616.xml"/><Relationship Id="rId16" Type="http://schemas.openxmlformats.org/officeDocument/2006/relationships/tags" Target="../tags/tag615.xml"/><Relationship Id="rId15" Type="http://schemas.openxmlformats.org/officeDocument/2006/relationships/tags" Target="../tags/tag614.xml"/><Relationship Id="rId14" Type="http://schemas.openxmlformats.org/officeDocument/2006/relationships/tags" Target="../tags/tag613.xml"/><Relationship Id="rId13" Type="http://schemas.openxmlformats.org/officeDocument/2006/relationships/tags" Target="../tags/tag612.xml"/><Relationship Id="rId12" Type="http://schemas.openxmlformats.org/officeDocument/2006/relationships/tags" Target="../tags/tag611.xml"/><Relationship Id="rId11" Type="http://schemas.openxmlformats.org/officeDocument/2006/relationships/tags" Target="../tags/tag610.xml"/><Relationship Id="rId10" Type="http://schemas.openxmlformats.org/officeDocument/2006/relationships/tags" Target="../tags/tag609.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625.xml"/><Relationship Id="rId8" Type="http://schemas.openxmlformats.org/officeDocument/2006/relationships/tags" Target="../tags/tag624.xml"/><Relationship Id="rId7" Type="http://schemas.openxmlformats.org/officeDocument/2006/relationships/tags" Target="../tags/tag623.xml"/><Relationship Id="rId6" Type="http://schemas.openxmlformats.org/officeDocument/2006/relationships/tags" Target="../tags/tag622.xml"/><Relationship Id="rId5" Type="http://schemas.openxmlformats.org/officeDocument/2006/relationships/tags" Target="../tags/tag621.xml"/><Relationship Id="rId4" Type="http://schemas.openxmlformats.org/officeDocument/2006/relationships/tags" Target="../tags/tag620.xml"/><Relationship Id="rId3" Type="http://schemas.openxmlformats.org/officeDocument/2006/relationships/tags" Target="../tags/tag619.xml"/><Relationship Id="rId2" Type="http://schemas.openxmlformats.org/officeDocument/2006/relationships/tags" Target="../tags/tag618.xml"/><Relationship Id="rId10" Type="http://schemas.openxmlformats.org/officeDocument/2006/relationships/tags" Target="../tags/tag626.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634.xml"/><Relationship Id="rId8" Type="http://schemas.openxmlformats.org/officeDocument/2006/relationships/tags" Target="../tags/tag633.xml"/><Relationship Id="rId7" Type="http://schemas.openxmlformats.org/officeDocument/2006/relationships/tags" Target="../tags/tag632.xml"/><Relationship Id="rId6" Type="http://schemas.openxmlformats.org/officeDocument/2006/relationships/tags" Target="../tags/tag631.xml"/><Relationship Id="rId5" Type="http://schemas.openxmlformats.org/officeDocument/2006/relationships/tags" Target="../tags/tag630.xml"/><Relationship Id="rId4" Type="http://schemas.openxmlformats.org/officeDocument/2006/relationships/tags" Target="../tags/tag629.xml"/><Relationship Id="rId3" Type="http://schemas.openxmlformats.org/officeDocument/2006/relationships/tags" Target="../tags/tag628.xml"/><Relationship Id="rId2" Type="http://schemas.openxmlformats.org/officeDocument/2006/relationships/tags" Target="../tags/tag627.xml"/><Relationship Id="rId15" Type="http://schemas.openxmlformats.org/officeDocument/2006/relationships/tags" Target="../tags/tag640.xml"/><Relationship Id="rId14" Type="http://schemas.openxmlformats.org/officeDocument/2006/relationships/tags" Target="../tags/tag639.xml"/><Relationship Id="rId13" Type="http://schemas.openxmlformats.org/officeDocument/2006/relationships/tags" Target="../tags/tag638.xml"/><Relationship Id="rId12" Type="http://schemas.openxmlformats.org/officeDocument/2006/relationships/tags" Target="../tags/tag637.xml"/><Relationship Id="rId11" Type="http://schemas.openxmlformats.org/officeDocument/2006/relationships/tags" Target="../tags/tag636.xml"/><Relationship Id="rId10" Type="http://schemas.openxmlformats.org/officeDocument/2006/relationships/tags" Target="../tags/tag635.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648.xml"/><Relationship Id="rId8" Type="http://schemas.openxmlformats.org/officeDocument/2006/relationships/tags" Target="../tags/tag647.xml"/><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tags" Target="../tags/tag642.xml"/><Relationship Id="rId2" Type="http://schemas.openxmlformats.org/officeDocument/2006/relationships/tags" Target="../tags/tag641.xml"/><Relationship Id="rId13" Type="http://schemas.openxmlformats.org/officeDocument/2006/relationships/tags" Target="../tags/tag652.xml"/><Relationship Id="rId12" Type="http://schemas.openxmlformats.org/officeDocument/2006/relationships/tags" Target="../tags/tag651.xml"/><Relationship Id="rId11" Type="http://schemas.openxmlformats.org/officeDocument/2006/relationships/tags" Target="../tags/tag650.xml"/><Relationship Id="rId10" Type="http://schemas.openxmlformats.org/officeDocument/2006/relationships/tags" Target="../tags/tag649.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660.xml"/><Relationship Id="rId8" Type="http://schemas.openxmlformats.org/officeDocument/2006/relationships/tags" Target="../tags/tag659.xml"/><Relationship Id="rId7" Type="http://schemas.openxmlformats.org/officeDocument/2006/relationships/tags" Target="../tags/tag658.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 Id="rId3" Type="http://schemas.openxmlformats.org/officeDocument/2006/relationships/tags" Target="../tags/tag654.xml"/><Relationship Id="rId2" Type="http://schemas.openxmlformats.org/officeDocument/2006/relationships/tags" Target="../tags/tag653.xml"/><Relationship Id="rId17" Type="http://schemas.openxmlformats.org/officeDocument/2006/relationships/tags" Target="../tags/tag668.xml"/><Relationship Id="rId16" Type="http://schemas.openxmlformats.org/officeDocument/2006/relationships/tags" Target="../tags/tag667.xml"/><Relationship Id="rId15" Type="http://schemas.openxmlformats.org/officeDocument/2006/relationships/tags" Target="../tags/tag666.xml"/><Relationship Id="rId14" Type="http://schemas.openxmlformats.org/officeDocument/2006/relationships/tags" Target="../tags/tag665.xml"/><Relationship Id="rId13" Type="http://schemas.openxmlformats.org/officeDocument/2006/relationships/tags" Target="../tags/tag664.xml"/><Relationship Id="rId12" Type="http://schemas.openxmlformats.org/officeDocument/2006/relationships/tags" Target="../tags/tag663.xml"/><Relationship Id="rId11" Type="http://schemas.openxmlformats.org/officeDocument/2006/relationships/tags" Target="../tags/tag662.xml"/><Relationship Id="rId10" Type="http://schemas.openxmlformats.org/officeDocument/2006/relationships/tags" Target="../tags/tag66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676.xml"/><Relationship Id="rId8" Type="http://schemas.openxmlformats.org/officeDocument/2006/relationships/tags" Target="../tags/tag675.xml"/><Relationship Id="rId7" Type="http://schemas.openxmlformats.org/officeDocument/2006/relationships/tags" Target="../tags/tag674.xml"/><Relationship Id="rId6" Type="http://schemas.openxmlformats.org/officeDocument/2006/relationships/tags" Target="../tags/tag673.xml"/><Relationship Id="rId5" Type="http://schemas.openxmlformats.org/officeDocument/2006/relationships/tags" Target="../tags/tag672.xml"/><Relationship Id="rId4" Type="http://schemas.openxmlformats.org/officeDocument/2006/relationships/tags" Target="../tags/tag671.xml"/><Relationship Id="rId3" Type="http://schemas.openxmlformats.org/officeDocument/2006/relationships/tags" Target="../tags/tag670.xml"/><Relationship Id="rId2" Type="http://schemas.openxmlformats.org/officeDocument/2006/relationships/tags" Target="../tags/tag669.xml"/><Relationship Id="rId13" Type="http://schemas.openxmlformats.org/officeDocument/2006/relationships/tags" Target="../tags/tag680.xml"/><Relationship Id="rId12" Type="http://schemas.openxmlformats.org/officeDocument/2006/relationships/tags" Target="../tags/tag679.xml"/><Relationship Id="rId11" Type="http://schemas.openxmlformats.org/officeDocument/2006/relationships/tags" Target="../tags/tag678.xml"/><Relationship Id="rId10" Type="http://schemas.openxmlformats.org/officeDocument/2006/relationships/tags" Target="../tags/tag677.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tags" Target="../tags/tag686.xml"/><Relationship Id="rId6" Type="http://schemas.openxmlformats.org/officeDocument/2006/relationships/tags" Target="../tags/tag685.xml"/><Relationship Id="rId5" Type="http://schemas.openxmlformats.org/officeDocument/2006/relationships/tags" Target="../tags/tag684.xml"/><Relationship Id="rId4" Type="http://schemas.openxmlformats.org/officeDocument/2006/relationships/tags" Target="../tags/tag683.xml"/><Relationship Id="rId3" Type="http://schemas.openxmlformats.org/officeDocument/2006/relationships/tags" Target="../tags/tag682.xml"/><Relationship Id="rId21" Type="http://schemas.openxmlformats.org/officeDocument/2006/relationships/tags" Target="../tags/tag700.xml"/><Relationship Id="rId20" Type="http://schemas.openxmlformats.org/officeDocument/2006/relationships/tags" Target="../tags/tag699.xml"/><Relationship Id="rId2" Type="http://schemas.openxmlformats.org/officeDocument/2006/relationships/tags" Target="../tags/tag681.xml"/><Relationship Id="rId19" Type="http://schemas.openxmlformats.org/officeDocument/2006/relationships/tags" Target="../tags/tag698.xml"/><Relationship Id="rId18" Type="http://schemas.openxmlformats.org/officeDocument/2006/relationships/tags" Target="../tags/tag697.xml"/><Relationship Id="rId17" Type="http://schemas.openxmlformats.org/officeDocument/2006/relationships/tags" Target="../tags/tag696.xml"/><Relationship Id="rId16" Type="http://schemas.openxmlformats.org/officeDocument/2006/relationships/tags" Target="../tags/tag695.xml"/><Relationship Id="rId15" Type="http://schemas.openxmlformats.org/officeDocument/2006/relationships/tags" Target="../tags/tag69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708.xml"/><Relationship Id="rId8" Type="http://schemas.openxmlformats.org/officeDocument/2006/relationships/tags" Target="../tags/tag707.xml"/><Relationship Id="rId7" Type="http://schemas.openxmlformats.org/officeDocument/2006/relationships/tags" Target="../tags/tag706.xml"/><Relationship Id="rId6" Type="http://schemas.openxmlformats.org/officeDocument/2006/relationships/tags" Target="../tags/tag705.xml"/><Relationship Id="rId5" Type="http://schemas.openxmlformats.org/officeDocument/2006/relationships/tags" Target="../tags/tag704.xml"/><Relationship Id="rId4" Type="http://schemas.openxmlformats.org/officeDocument/2006/relationships/tags" Target="../tags/tag703.xml"/><Relationship Id="rId3" Type="http://schemas.openxmlformats.org/officeDocument/2006/relationships/tags" Target="../tags/tag702.xml"/><Relationship Id="rId2" Type="http://schemas.openxmlformats.org/officeDocument/2006/relationships/tags" Target="../tags/tag701.xml"/><Relationship Id="rId11" Type="http://schemas.openxmlformats.org/officeDocument/2006/relationships/tags" Target="../tags/tag710.xml"/><Relationship Id="rId10" Type="http://schemas.openxmlformats.org/officeDocument/2006/relationships/tags" Target="../tags/tag709.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718.xml"/><Relationship Id="rId8" Type="http://schemas.openxmlformats.org/officeDocument/2006/relationships/tags" Target="../tags/tag717.xml"/><Relationship Id="rId7" Type="http://schemas.openxmlformats.org/officeDocument/2006/relationships/tags" Target="../tags/tag716.xml"/><Relationship Id="rId6" Type="http://schemas.openxmlformats.org/officeDocument/2006/relationships/tags" Target="../tags/tag715.xml"/><Relationship Id="rId5" Type="http://schemas.openxmlformats.org/officeDocument/2006/relationships/tags" Target="../tags/tag714.xml"/><Relationship Id="rId4" Type="http://schemas.openxmlformats.org/officeDocument/2006/relationships/tags" Target="../tags/tag713.xml"/><Relationship Id="rId3" Type="http://schemas.openxmlformats.org/officeDocument/2006/relationships/tags" Target="../tags/tag712.xml"/><Relationship Id="rId2" Type="http://schemas.openxmlformats.org/officeDocument/2006/relationships/tags" Target="../tags/tag711.xml"/><Relationship Id="rId18" Type="http://schemas.openxmlformats.org/officeDocument/2006/relationships/tags" Target="../tags/tag727.xml"/><Relationship Id="rId17" Type="http://schemas.openxmlformats.org/officeDocument/2006/relationships/tags" Target="../tags/tag726.xml"/><Relationship Id="rId16" Type="http://schemas.openxmlformats.org/officeDocument/2006/relationships/tags" Target="../tags/tag725.xml"/><Relationship Id="rId15" Type="http://schemas.openxmlformats.org/officeDocument/2006/relationships/tags" Target="../tags/tag724.xml"/><Relationship Id="rId14" Type="http://schemas.openxmlformats.org/officeDocument/2006/relationships/tags" Target="../tags/tag723.xml"/><Relationship Id="rId13" Type="http://schemas.openxmlformats.org/officeDocument/2006/relationships/tags" Target="../tags/tag722.xml"/><Relationship Id="rId12" Type="http://schemas.openxmlformats.org/officeDocument/2006/relationships/tags" Target="../tags/tag721.xml"/><Relationship Id="rId11" Type="http://schemas.openxmlformats.org/officeDocument/2006/relationships/tags" Target="../tags/tag720.xml"/><Relationship Id="rId10" Type="http://schemas.openxmlformats.org/officeDocument/2006/relationships/tags" Target="../tags/tag719.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6" Type="http://schemas.openxmlformats.org/officeDocument/2006/relationships/tags" Target="../tags/tag746.xml"/><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tags" Target="../tags/tag743.xml"/><Relationship Id="rId2" Type="http://schemas.openxmlformats.org/officeDocument/2006/relationships/tags" Target="../tags/tag742.xml"/><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tags" Target="../tags/tag748.xml"/><Relationship Id="rId2" Type="http://schemas.openxmlformats.org/officeDocument/2006/relationships/tags" Target="../tags/tag747.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756.xml"/><Relationship Id="rId5" Type="http://schemas.openxmlformats.org/officeDocument/2006/relationships/tags" Target="../tags/tag755.xml"/><Relationship Id="rId4" Type="http://schemas.openxmlformats.org/officeDocument/2006/relationships/tags" Target="../tags/tag754.xml"/><Relationship Id="rId3" Type="http://schemas.openxmlformats.org/officeDocument/2006/relationships/tags" Target="../tags/tag753.xml"/><Relationship Id="rId2" Type="http://schemas.openxmlformats.org/officeDocument/2006/relationships/tags" Target="../tags/tag752.xml"/><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 Type="http://schemas.openxmlformats.org/officeDocument/2006/relationships/tags" Target="../tags/tag758.xml"/><Relationship Id="rId2" Type="http://schemas.openxmlformats.org/officeDocument/2006/relationships/tags" Target="../tags/tag757.xml"/><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770.xml"/><Relationship Id="rId8" Type="http://schemas.openxmlformats.org/officeDocument/2006/relationships/tags" Target="../tags/tag769.xml"/><Relationship Id="rId7" Type="http://schemas.openxmlformats.org/officeDocument/2006/relationships/tags" Target="../tags/tag768.xml"/><Relationship Id="rId6" Type="http://schemas.openxmlformats.org/officeDocument/2006/relationships/tags" Target="../tags/tag767.xml"/><Relationship Id="rId5" Type="http://schemas.openxmlformats.org/officeDocument/2006/relationships/tags" Target="../tags/tag766.xml"/><Relationship Id="rId4" Type="http://schemas.openxmlformats.org/officeDocument/2006/relationships/tags" Target="../tags/tag765.xml"/><Relationship Id="rId3" Type="http://schemas.openxmlformats.org/officeDocument/2006/relationships/tags" Target="../tags/tag764.xml"/><Relationship Id="rId2" Type="http://schemas.openxmlformats.org/officeDocument/2006/relationships/tags" Target="../tags/tag763.xml"/><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5" Type="http://schemas.openxmlformats.org/officeDocument/2006/relationships/tags" Target="../tags/tag774.xml"/><Relationship Id="rId4" Type="http://schemas.openxmlformats.org/officeDocument/2006/relationships/tags" Target="../tags/tag773.xml"/><Relationship Id="rId3" Type="http://schemas.openxmlformats.org/officeDocument/2006/relationships/tags" Target="../tags/tag772.xml"/><Relationship Id="rId2" Type="http://schemas.openxmlformats.org/officeDocument/2006/relationships/tags" Target="../tags/tag771.xml"/><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4" Type="http://schemas.openxmlformats.org/officeDocument/2006/relationships/tags" Target="../tags/tag777.xml"/><Relationship Id="rId3" Type="http://schemas.openxmlformats.org/officeDocument/2006/relationships/tags" Target="../tags/tag776.xml"/><Relationship Id="rId2" Type="http://schemas.openxmlformats.org/officeDocument/2006/relationships/tags" Target="../tags/tag775.xml"/><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7" Type="http://schemas.openxmlformats.org/officeDocument/2006/relationships/tags" Target="../tags/tag783.xml"/><Relationship Id="rId6" Type="http://schemas.openxmlformats.org/officeDocument/2006/relationships/tags" Target="../tags/tag782.xml"/><Relationship Id="rId5" Type="http://schemas.openxmlformats.org/officeDocument/2006/relationships/tags" Target="../tags/tag781.xml"/><Relationship Id="rId4" Type="http://schemas.openxmlformats.org/officeDocument/2006/relationships/tags" Target="../tags/tag780.xml"/><Relationship Id="rId3" Type="http://schemas.openxmlformats.org/officeDocument/2006/relationships/tags" Target="../tags/tag779.xml"/><Relationship Id="rId2" Type="http://schemas.openxmlformats.org/officeDocument/2006/relationships/tags" Target="../tags/tag778.xml"/><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6" Type="http://schemas.openxmlformats.org/officeDocument/2006/relationships/tags" Target="../tags/tag788.xml"/><Relationship Id="rId5" Type="http://schemas.openxmlformats.org/officeDocument/2006/relationships/tags" Target="../tags/tag787.xml"/><Relationship Id="rId4" Type="http://schemas.openxmlformats.org/officeDocument/2006/relationships/tags" Target="../tags/tag786.xml"/><Relationship Id="rId3" Type="http://schemas.openxmlformats.org/officeDocument/2006/relationships/tags" Target="../tags/tag785.xml"/><Relationship Id="rId2" Type="http://schemas.openxmlformats.org/officeDocument/2006/relationships/tags" Target="../tags/tag784.xml"/><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5" Type="http://schemas.openxmlformats.org/officeDocument/2006/relationships/tags" Target="../tags/tag792.xml"/><Relationship Id="rId4" Type="http://schemas.openxmlformats.org/officeDocument/2006/relationships/tags" Target="../tags/tag791.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6" Type="http://schemas.openxmlformats.org/officeDocument/2006/relationships/tags" Target="../tags/tag797.xml"/><Relationship Id="rId5" Type="http://schemas.openxmlformats.org/officeDocument/2006/relationships/tags" Target="../tags/tag796.xml"/><Relationship Id="rId4" Type="http://schemas.openxmlformats.org/officeDocument/2006/relationships/tags" Target="../tags/tag795.xml"/><Relationship Id="rId3" Type="http://schemas.openxmlformats.org/officeDocument/2006/relationships/tags" Target="../tags/tag794.xml"/><Relationship Id="rId2" Type="http://schemas.openxmlformats.org/officeDocument/2006/relationships/tags" Target="../tags/tag793.xml"/><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5" Type="http://schemas.openxmlformats.org/officeDocument/2006/relationships/tags" Target="../tags/tag806.xml"/><Relationship Id="rId4" Type="http://schemas.openxmlformats.org/officeDocument/2006/relationships/tags" Target="../tags/tag805.xml"/><Relationship Id="rId3" Type="http://schemas.openxmlformats.org/officeDocument/2006/relationships/image" Target="../media/image5.jpeg"/><Relationship Id="rId2" Type="http://schemas.openxmlformats.org/officeDocument/2006/relationships/tags" Target="../tags/tag804.xml"/><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ags" Target="../tags/tag807.xml"/><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4" Type="http://schemas.openxmlformats.org/officeDocument/2006/relationships/tags" Target="../tags/tag809.xml"/><Relationship Id="rId3" Type="http://schemas.openxmlformats.org/officeDocument/2006/relationships/image" Target="../media/image7.jpeg"/><Relationship Id="rId2" Type="http://schemas.openxmlformats.org/officeDocument/2006/relationships/tags" Target="../tags/tag808.xml"/><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ags" Target="../tags/tag810.xml"/><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ags" Target="../tags/tag811.xml"/><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tags" Target="../tags/tag812.xml"/><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ags" Target="../tags/tag813.xml"/><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ags" Target="../tags/tag814.xml"/><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ags" Target="../tags/tag815.xml"/><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image" Target="../media/image5.jpeg"/><Relationship Id="rId2" Type="http://schemas.openxmlformats.org/officeDocument/2006/relationships/tags" Target="../tags/tag816.xml"/><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7" Type="http://schemas.openxmlformats.org/officeDocument/2006/relationships/tags" Target="../tags/tag823.xml"/><Relationship Id="rId6" Type="http://schemas.openxmlformats.org/officeDocument/2006/relationships/tags" Target="../tags/tag822.xml"/><Relationship Id="rId5" Type="http://schemas.openxmlformats.org/officeDocument/2006/relationships/tags" Target="../tags/tag821.xml"/><Relationship Id="rId4" Type="http://schemas.openxmlformats.org/officeDocument/2006/relationships/tags" Target="../tags/tag820.xml"/><Relationship Id="rId3" Type="http://schemas.openxmlformats.org/officeDocument/2006/relationships/image" Target="../media/image6.jpeg"/><Relationship Id="rId2" Type="http://schemas.openxmlformats.org/officeDocument/2006/relationships/tags" Target="../tags/tag819.xml"/><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830.xml"/><Relationship Id="rId8" Type="http://schemas.openxmlformats.org/officeDocument/2006/relationships/tags" Target="../tags/tag829.xml"/><Relationship Id="rId7" Type="http://schemas.openxmlformats.org/officeDocument/2006/relationships/tags" Target="../tags/tag828.xml"/><Relationship Id="rId6" Type="http://schemas.openxmlformats.org/officeDocument/2006/relationships/tags" Target="../tags/tag827.xml"/><Relationship Id="rId5" Type="http://schemas.openxmlformats.org/officeDocument/2006/relationships/tags" Target="../tags/tag826.xml"/><Relationship Id="rId4" Type="http://schemas.openxmlformats.org/officeDocument/2006/relationships/tags" Target="../tags/tag825.xml"/><Relationship Id="rId3" Type="http://schemas.openxmlformats.org/officeDocument/2006/relationships/image" Target="../media/image6.jpeg"/><Relationship Id="rId2" Type="http://schemas.openxmlformats.org/officeDocument/2006/relationships/tags" Target="../tags/tag824.xml"/><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tags" Target="../tags/tag835.xml"/><Relationship Id="rId6" Type="http://schemas.openxmlformats.org/officeDocument/2006/relationships/tags" Target="../tags/tag834.xml"/><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image" Target="../media/image6.jpeg"/><Relationship Id="rId2" Type="http://schemas.openxmlformats.org/officeDocument/2006/relationships/tags" Target="../tags/tag831.xml"/><Relationship Id="rId10" Type="http://schemas.openxmlformats.org/officeDocument/2006/relationships/tags" Target="../tags/tag838.xml"/><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845.xml"/><Relationship Id="rId8" Type="http://schemas.openxmlformats.org/officeDocument/2006/relationships/tags" Target="../tags/tag844.xml"/><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image" Target="../media/image6.jpeg"/><Relationship Id="rId2" Type="http://schemas.openxmlformats.org/officeDocument/2006/relationships/tags" Target="../tags/tag839.xml"/><Relationship Id="rId10" Type="http://schemas.openxmlformats.org/officeDocument/2006/relationships/tags" Target="../tags/tag846.xml"/><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853.xml"/><Relationship Id="rId8" Type="http://schemas.openxmlformats.org/officeDocument/2006/relationships/tags" Target="../tags/tag852.xml"/><Relationship Id="rId7" Type="http://schemas.openxmlformats.org/officeDocument/2006/relationships/tags" Target="../tags/tag851.xml"/><Relationship Id="rId6" Type="http://schemas.openxmlformats.org/officeDocument/2006/relationships/tags" Target="../tags/tag850.xml"/><Relationship Id="rId5" Type="http://schemas.openxmlformats.org/officeDocument/2006/relationships/tags" Target="../tags/tag849.xml"/><Relationship Id="rId4" Type="http://schemas.openxmlformats.org/officeDocument/2006/relationships/tags" Target="../tags/tag848.xml"/><Relationship Id="rId3" Type="http://schemas.openxmlformats.org/officeDocument/2006/relationships/image" Target="../media/image6.jpeg"/><Relationship Id="rId2" Type="http://schemas.openxmlformats.org/officeDocument/2006/relationships/tags" Target="../tags/tag847.xml"/><Relationship Id="rId10" Type="http://schemas.openxmlformats.org/officeDocument/2006/relationships/tags" Target="../tags/tag854.xml"/><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861.xml"/><Relationship Id="rId8" Type="http://schemas.openxmlformats.org/officeDocument/2006/relationships/tags" Target="../tags/tag860.xml"/><Relationship Id="rId7" Type="http://schemas.openxmlformats.org/officeDocument/2006/relationships/tags" Target="../tags/tag859.xml"/><Relationship Id="rId6" Type="http://schemas.openxmlformats.org/officeDocument/2006/relationships/tags" Target="../tags/tag858.xml"/><Relationship Id="rId5" Type="http://schemas.openxmlformats.org/officeDocument/2006/relationships/tags" Target="../tags/tag857.xml"/><Relationship Id="rId4" Type="http://schemas.openxmlformats.org/officeDocument/2006/relationships/tags" Target="../tags/tag856.xml"/><Relationship Id="rId3" Type="http://schemas.openxmlformats.org/officeDocument/2006/relationships/image" Target="../media/image6.jpeg"/><Relationship Id="rId2" Type="http://schemas.openxmlformats.org/officeDocument/2006/relationships/tags" Target="../tags/tag855.xml"/><Relationship Id="rId12" Type="http://schemas.openxmlformats.org/officeDocument/2006/relationships/tags" Target="../tags/tag864.xml"/><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871.xml"/><Relationship Id="rId8" Type="http://schemas.openxmlformats.org/officeDocument/2006/relationships/tags" Target="../tags/tag870.xml"/><Relationship Id="rId7" Type="http://schemas.openxmlformats.org/officeDocument/2006/relationships/tags" Target="../tags/tag869.xml"/><Relationship Id="rId6" Type="http://schemas.openxmlformats.org/officeDocument/2006/relationships/tags" Target="../tags/tag868.xml"/><Relationship Id="rId5" Type="http://schemas.openxmlformats.org/officeDocument/2006/relationships/tags" Target="../tags/tag867.xml"/><Relationship Id="rId4" Type="http://schemas.openxmlformats.org/officeDocument/2006/relationships/tags" Target="../tags/tag866.xml"/><Relationship Id="rId3" Type="http://schemas.openxmlformats.org/officeDocument/2006/relationships/image" Target="../media/image6.jpeg"/><Relationship Id="rId2" Type="http://schemas.openxmlformats.org/officeDocument/2006/relationships/tags" Target="../tags/tag865.xml"/><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microsoft.com/office/2007/relationships/hdphoto" Target="../media/image2.wdp"/><Relationship Id="rId4" Type="http://schemas.openxmlformats.org/officeDocument/2006/relationships/image" Target="../media/image1.png"/><Relationship Id="rId3" Type="http://schemas.openxmlformats.org/officeDocument/2006/relationships/tags" Target="../tags/tag46.xml"/><Relationship Id="rId20" Type="http://schemas.openxmlformats.org/officeDocument/2006/relationships/tags" Target="../tags/tag61.xml"/><Relationship Id="rId2" Type="http://schemas.openxmlformats.org/officeDocument/2006/relationships/tags" Target="../tags/tag45.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sym typeface="MiSans Demibold" panose="00000700000000000000" charset="-122"/>
              </a:defRPr>
            </a:lvl1p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15000">
                <a:schemeClr val="bg1"/>
              </a:gs>
              <a:gs pos="100000">
                <a:schemeClr val="bg2">
                  <a:lumMod val="90000"/>
                </a:schemeClr>
              </a:gs>
              <a:gs pos="76000">
                <a:schemeClr val="bg2"/>
              </a:gs>
            </a:gsLst>
            <a:lin ang="768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p:nvPr userDrawn="1">
            <p:custDataLst>
              <p:tags r:id="rId3"/>
            </p:custDataLst>
          </p:nvPr>
        </p:nvPicPr>
        <p:blipFill rotWithShape="1">
          <a:blip r:embed="rId4" cstate="print">
            <a:extLst>
              <a:ext uri="{28A0092B-C50C-407E-A947-70E740481C1C}">
                <a14:useLocalDpi xmlns:a14="http://schemas.microsoft.com/office/drawing/2010/main" val="0"/>
              </a:ext>
            </a:extLst>
          </a:blip>
          <a:srcRect/>
          <a:stretch>
            <a:fillRect/>
          </a:stretch>
        </p:blipFill>
        <p:spPr>
          <a:xfrm flipH="1">
            <a:off x="0" y="0"/>
            <a:ext cx="4037965" cy="4037965"/>
          </a:xfrm>
          <a:custGeom>
            <a:avLst/>
            <a:gdLst>
              <a:gd name="connsiteX0" fmla="*/ 0 w 4723034"/>
              <a:gd name="connsiteY0" fmla="*/ 0 h 4723035"/>
              <a:gd name="connsiteX1" fmla="*/ 2361517 w 4723034"/>
              <a:gd name="connsiteY1" fmla="*/ 0 h 4723035"/>
              <a:gd name="connsiteX2" fmla="*/ 4723034 w 4723034"/>
              <a:gd name="connsiteY2" fmla="*/ 2361518 h 4723035"/>
              <a:gd name="connsiteX3" fmla="*/ 4723034 w 4723034"/>
              <a:gd name="connsiteY3" fmla="*/ 4723035 h 4723035"/>
              <a:gd name="connsiteX4" fmla="*/ 0 w 4723034"/>
              <a:gd name="connsiteY4" fmla="*/ 0 h 4723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034" h="4723035">
                <a:moveTo>
                  <a:pt x="0" y="0"/>
                </a:moveTo>
                <a:lnTo>
                  <a:pt x="2361517" y="0"/>
                </a:lnTo>
                <a:cubicBezTo>
                  <a:pt x="2361517" y="1304230"/>
                  <a:pt x="3418804" y="2361518"/>
                  <a:pt x="4723034" y="2361518"/>
                </a:cubicBezTo>
                <a:lnTo>
                  <a:pt x="4723034" y="4723035"/>
                </a:lnTo>
                <a:cubicBezTo>
                  <a:pt x="2114574" y="4723035"/>
                  <a:pt x="0" y="2608460"/>
                  <a:pt x="0" y="0"/>
                </a:cubicBezTo>
                <a:close/>
              </a:path>
            </a:pathLst>
          </a:custGeom>
        </p:spPr>
      </p:pic>
      <p:sp>
        <p:nvSpPr>
          <p:cNvPr id="4" name="任意多边形: 形状 10"/>
          <p:cNvSpPr/>
          <p:nvPr userDrawn="1">
            <p:custDataLst>
              <p:tags r:id="rId5"/>
            </p:custDataLst>
          </p:nvPr>
        </p:nvSpPr>
        <p:spPr>
          <a:xfrm flipV="1">
            <a:off x="0" y="0"/>
            <a:ext cx="4591685" cy="4591685"/>
          </a:xfrm>
          <a:custGeom>
            <a:avLst/>
            <a:gdLst>
              <a:gd name="connsiteX0" fmla="*/ 0 w 3976914"/>
              <a:gd name="connsiteY0" fmla="*/ 0 h 3984625"/>
              <a:gd name="connsiteX1" fmla="*/ 3976914 w 3976914"/>
              <a:gd name="connsiteY1" fmla="*/ 3976914 h 3984625"/>
              <a:gd name="connsiteX2" fmla="*/ 3976719 w 3976914"/>
              <a:gd name="connsiteY2" fmla="*/ 3984625 h 3984625"/>
              <a:gd name="connsiteX3" fmla="*/ 2582139 w 3976914"/>
              <a:gd name="connsiteY3" fmla="*/ 3984625 h 3984625"/>
              <a:gd name="connsiteX4" fmla="*/ 2582528 w 3976914"/>
              <a:gd name="connsiteY4" fmla="*/ 3976914 h 3984625"/>
              <a:gd name="connsiteX5" fmla="*/ 0 w 3976914"/>
              <a:gd name="connsiteY5" fmla="*/ 1394386 h 398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76914" h="3984625">
                <a:moveTo>
                  <a:pt x="0" y="0"/>
                </a:moveTo>
                <a:cubicBezTo>
                  <a:pt x="2196389" y="0"/>
                  <a:pt x="3976914" y="1780525"/>
                  <a:pt x="3976914" y="3976914"/>
                </a:cubicBezTo>
                <a:lnTo>
                  <a:pt x="3976719" y="3984625"/>
                </a:lnTo>
                <a:lnTo>
                  <a:pt x="2582139" y="3984625"/>
                </a:lnTo>
                <a:lnTo>
                  <a:pt x="2582528" y="3976914"/>
                </a:lnTo>
                <a:cubicBezTo>
                  <a:pt x="2582528" y="2550623"/>
                  <a:pt x="1426291" y="1394386"/>
                  <a:pt x="0" y="1394386"/>
                </a:cubicBezTo>
                <a:close/>
              </a:path>
            </a:pathLst>
          </a:custGeom>
          <a:gradFill flip="none" rotWithShape="1">
            <a:gsLst>
              <a:gs pos="100000">
                <a:schemeClr val="accent1">
                  <a:alpha val="0"/>
                </a:schemeClr>
              </a:gs>
              <a:gs pos="0">
                <a:schemeClr val="accent1">
                  <a:alpha val="65000"/>
                </a:schemeClr>
              </a:gs>
            </a:gsLst>
            <a:lin ang="37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tx1"/>
              </a:solidFill>
            </a:endParaRPr>
          </a:p>
        </p:txBody>
      </p:sp>
      <p:sp>
        <p:nvSpPr>
          <p:cNvPr id="14" name="任意多边形: 形状 13"/>
          <p:cNvSpPr/>
          <p:nvPr userDrawn="1">
            <p:custDataLst>
              <p:tags r:id="rId6"/>
            </p:custDataLst>
          </p:nvPr>
        </p:nvSpPr>
        <p:spPr>
          <a:xfrm flipH="1">
            <a:off x="672465" y="5386070"/>
            <a:ext cx="4883150" cy="1471930"/>
          </a:xfrm>
          <a:custGeom>
            <a:avLst/>
            <a:gdLst>
              <a:gd name="connsiteX0" fmla="*/ 2179079 w 4341841"/>
              <a:gd name="connsiteY0" fmla="*/ 0 h 1309020"/>
              <a:gd name="connsiteX1" fmla="*/ 4226329 w 4341841"/>
              <a:gd name="connsiteY1" fmla="*/ 1088515 h 1309020"/>
              <a:gd name="connsiteX2" fmla="*/ 4341841 w 4341841"/>
              <a:gd name="connsiteY2" fmla="*/ 1278653 h 1309020"/>
              <a:gd name="connsiteX3" fmla="*/ 4341841 w 4341841"/>
              <a:gd name="connsiteY3" fmla="*/ 1309020 h 1309020"/>
              <a:gd name="connsiteX4" fmla="*/ 0 w 4341841"/>
              <a:gd name="connsiteY4" fmla="*/ 1309020 h 1309020"/>
              <a:gd name="connsiteX5" fmla="*/ 8163 w 4341841"/>
              <a:gd name="connsiteY5" fmla="*/ 1292076 h 1309020"/>
              <a:gd name="connsiteX6" fmla="*/ 2179079 w 4341841"/>
              <a:gd name="connsiteY6" fmla="*/ 0 h 130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1841" h="1309020">
                <a:moveTo>
                  <a:pt x="2179079" y="0"/>
                </a:moveTo>
                <a:cubicBezTo>
                  <a:pt x="3031288" y="0"/>
                  <a:pt x="3782650" y="431783"/>
                  <a:pt x="4226329" y="1088515"/>
                </a:cubicBezTo>
                <a:lnTo>
                  <a:pt x="4341841" y="1278653"/>
                </a:lnTo>
                <a:lnTo>
                  <a:pt x="4341841" y="1309020"/>
                </a:lnTo>
                <a:lnTo>
                  <a:pt x="0" y="1309020"/>
                </a:lnTo>
                <a:lnTo>
                  <a:pt x="8163" y="1292076"/>
                </a:lnTo>
                <a:cubicBezTo>
                  <a:pt x="426245" y="522458"/>
                  <a:pt x="1241649" y="0"/>
                  <a:pt x="2179079" y="0"/>
                </a:cubicBezTo>
                <a:close/>
              </a:path>
            </a:pathLst>
          </a:custGeom>
          <a:gradFill flip="none" rotWithShape="1">
            <a:gsLst>
              <a:gs pos="0">
                <a:schemeClr val="accent1">
                  <a:lumMod val="60000"/>
                  <a:lumOff val="40000"/>
                </a:schemeClr>
              </a:gs>
              <a:gs pos="100000">
                <a:schemeClr val="accent1">
                  <a:lumMod val="20000"/>
                  <a:lumOff val="80000"/>
                  <a:alpha val="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userDrawn="1">
            <p:custDataLst>
              <p:tags r:id="rId7"/>
            </p:custDataLst>
          </p:nvPr>
        </p:nvSpPr>
        <p:spPr>
          <a:xfrm flipH="1">
            <a:off x="10527665" y="5194300"/>
            <a:ext cx="1663700" cy="1663700"/>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日期占位符 4"/>
          <p:cNvSpPr>
            <a:spLocks noGrp="1"/>
          </p:cNvSpPr>
          <p:nvPr>
            <p:ph type="dt" sz="half" idx="16385"/>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10" name="页脚占位符 5"/>
          <p:cNvSpPr>
            <a:spLocks noGrp="1"/>
          </p:cNvSpPr>
          <p:nvPr>
            <p:ph type="ftr" sz="quarter" idx="16386"/>
            <p:custDataLst>
              <p:tags r:id="rId9"/>
            </p:custDataLst>
          </p:nvPr>
        </p:nvSpPr>
        <p:spPr/>
        <p:txBody>
          <a:bodyPr/>
          <a:lstStyle/>
          <a:p>
            <a:endParaRPr lang="zh-CN" altLang="en-US"/>
          </a:p>
        </p:txBody>
      </p:sp>
      <p:sp>
        <p:nvSpPr>
          <p:cNvPr id="12" name="灯片编号占位符 6"/>
          <p:cNvSpPr>
            <a:spLocks noGrp="1"/>
          </p:cNvSpPr>
          <p:nvPr>
            <p:ph type="sldNum" sz="quarter" idx="16387"/>
            <p:custDataLst>
              <p:tags r:id="rId10"/>
            </p:custDataLst>
          </p:nvPr>
        </p:nvSpPr>
        <p:spPr/>
        <p:txBody>
          <a:bodyPr wrap="square">
            <a:normAutofit/>
          </a:bodyPr>
          <a:lstStyle/>
          <a:p>
            <a:fld id="{BE5F26B5-172A-4DC2-B0B7-181CFC56B87C}" type="slidenum">
              <a:rPr lang="zh-CN" altLang="en-US" smtClean="0"/>
            </a:fld>
            <a:endParaRPr lang="zh-CN" altLang="en-US"/>
          </a:p>
        </p:txBody>
      </p:sp>
      <p:sp>
        <p:nvSpPr>
          <p:cNvPr id="6" name="标题 1"/>
          <p:cNvSpPr>
            <a:spLocks noGrp="1"/>
          </p:cNvSpPr>
          <p:nvPr>
            <p:ph type="title" idx="16388" hasCustomPrompt="1"/>
            <p:custDataLst>
              <p:tags r:id="rId11"/>
            </p:custDataLst>
          </p:nvPr>
        </p:nvSpPr>
        <p:spPr>
          <a:xfrm>
            <a:off x="4775200" y="3343910"/>
            <a:ext cx="6352117" cy="1524000"/>
          </a:xfrm>
        </p:spPr>
        <p:txBody>
          <a:bodyPr vert="horz" wrap="square" lIns="0" tIns="0" rIns="0" bIns="0" anchor="t" anchorCtr="0">
            <a:normAutofit/>
          </a:bodyPr>
          <a:lstStyle>
            <a:lvl1pPr marL="0" indent="0" algn="r">
              <a:lnSpc>
                <a:spcPct val="100000"/>
              </a:lnSpc>
              <a:spcBef>
                <a:spcPct val="0"/>
              </a:spcBef>
              <a:spcAft>
                <a:spcPct val="0"/>
              </a:spcAft>
              <a:buNone/>
              <a:defRPr sz="4800" b="0" spc="0">
                <a:solidFill>
                  <a:schemeClr val="tx1"/>
                </a:solidFill>
                <a:latin typeface="+mj-ea"/>
                <a:ea typeface="+mj-ea"/>
                <a:sym typeface="MiSans Demibold" panose="00000700000000000000" charset="-122"/>
              </a:defRPr>
            </a:lvl1pPr>
          </a:lstStyle>
          <a:p>
            <a:r>
              <a:rPr lang="zh-CN" altLang="en-US" dirty="0"/>
              <a:t>单击此处添加章节标题</a:t>
            </a:r>
            <a:endParaRPr lang="zh-CN" altLang="en-US" dirty="0"/>
          </a:p>
        </p:txBody>
      </p:sp>
      <p:sp>
        <p:nvSpPr>
          <p:cNvPr id="8" name="节编号 3"/>
          <p:cNvSpPr>
            <a:spLocks noGrp="1"/>
          </p:cNvSpPr>
          <p:nvPr>
            <p:ph type="body" sz="quarter" idx="16389" hasCustomPrompt="1"/>
            <p:custDataLst>
              <p:tags r:id="rId12"/>
            </p:custDataLst>
          </p:nvPr>
        </p:nvSpPr>
        <p:spPr>
          <a:xfrm>
            <a:off x="9319895" y="1501775"/>
            <a:ext cx="1807210" cy="1563370"/>
          </a:xfrm>
        </p:spPr>
        <p:txBody>
          <a:bodyPr vert="horz" wrap="none" lIns="0" tIns="0" rIns="0" bIns="0" anchor="ctr" anchorCtr="0">
            <a:noAutofit/>
          </a:bodyPr>
          <a:lstStyle>
            <a:lvl1pPr marL="0" indent="0" algn="r">
              <a:lnSpc>
                <a:spcPct val="109000"/>
              </a:lnSpc>
              <a:spcBef>
                <a:spcPct val="0"/>
              </a:spcBef>
              <a:spcAft>
                <a:spcPct val="0"/>
              </a:spcAft>
              <a:buNone/>
              <a:defRPr sz="9600" b="0" spc="0">
                <a:solidFill>
                  <a:schemeClr val="accent1"/>
                </a:solidFill>
                <a:latin typeface="+mj-ea"/>
                <a:ea typeface="+mj-ea"/>
                <a:sym typeface="MiSans Demibold" panose="00000700000000000000" charset="-122"/>
              </a:defRPr>
            </a:lvl1pPr>
          </a:lstStyle>
          <a:p>
            <a:pPr lvl="0"/>
            <a:r>
              <a:rPr lang="zh-CN" altLang="en-US" dirty="0"/>
              <a:t>01</a:t>
            </a:r>
            <a:endParaRPr lang="zh-CN" altLang="en-US" dirty="0"/>
          </a:p>
        </p:txBody>
      </p:sp>
      <p:cxnSp>
        <p:nvCxnSpPr>
          <p:cNvPr id="3" name="直接连接符 2"/>
          <p:cNvCxnSpPr/>
          <p:nvPr userDrawn="1"/>
        </p:nvCxnSpPr>
        <p:spPr>
          <a:xfrm flipH="1">
            <a:off x="6347037" y="3054350"/>
            <a:ext cx="4780280" cy="0"/>
          </a:xfrm>
          <a:prstGeom prst="line">
            <a:avLst/>
          </a:prstGeom>
          <a:ln w="12700">
            <a:gradFill>
              <a:gsLst>
                <a:gs pos="100000">
                  <a:schemeClr val="accent1">
                    <a:alpha val="0"/>
                  </a:schemeClr>
                </a:gs>
                <a:gs pos="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2495550" y="4695825"/>
            <a:ext cx="1972310" cy="1118235"/>
            <a:chOff x="3930" y="7395"/>
            <a:chExt cx="3106" cy="1761"/>
          </a:xfrm>
        </p:grpSpPr>
        <p:sp>
          <p:nvSpPr>
            <p:cNvPr id="19" name="任意多边形: 形状 14"/>
            <p:cNvSpPr/>
            <p:nvPr userDrawn="1">
              <p:custDataLst>
                <p:tags r:id="rId13"/>
              </p:custDataLst>
            </p:nvPr>
          </p:nvSpPr>
          <p:spPr>
            <a:xfrm flipH="1">
              <a:off x="3930" y="7395"/>
              <a:ext cx="3107" cy="785"/>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0" name="任意多边形: 形状 14"/>
            <p:cNvSpPr/>
            <p:nvPr userDrawn="1">
              <p:custDataLst>
                <p:tags r:id="rId14"/>
              </p:custDataLst>
            </p:nvPr>
          </p:nvSpPr>
          <p:spPr>
            <a:xfrm flipH="1">
              <a:off x="3930" y="8372"/>
              <a:ext cx="3107" cy="785"/>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sp>
        <p:nvSpPr>
          <p:cNvPr id="15" name="任意多边形: 形状 11"/>
          <p:cNvSpPr/>
          <p:nvPr userDrawn="1">
            <p:custDataLst>
              <p:tags r:id="rId15"/>
            </p:custDataLst>
          </p:nvPr>
        </p:nvSpPr>
        <p:spPr>
          <a:xfrm flipV="1">
            <a:off x="0" y="0"/>
            <a:ext cx="1696085" cy="1696085"/>
          </a:xfrm>
          <a:custGeom>
            <a:avLst/>
            <a:gdLst>
              <a:gd name="connsiteX0" fmla="*/ 0 w 1407886"/>
              <a:gd name="connsiteY0" fmla="*/ 0 h 1407886"/>
              <a:gd name="connsiteX1" fmla="*/ 1407886 w 1407886"/>
              <a:gd name="connsiteY1" fmla="*/ 1407886 h 1407886"/>
              <a:gd name="connsiteX2" fmla="*/ 1128871 w 1407886"/>
              <a:gd name="connsiteY2" fmla="*/ 1407886 h 1407886"/>
              <a:gd name="connsiteX3" fmla="*/ 0 w 1407886"/>
              <a:gd name="connsiteY3" fmla="*/ 279015 h 1407886"/>
            </a:gdLst>
            <a:ahLst/>
            <a:cxnLst>
              <a:cxn ang="0">
                <a:pos x="connsiteX0" y="connsiteY0"/>
              </a:cxn>
              <a:cxn ang="0">
                <a:pos x="connsiteX1" y="connsiteY1"/>
              </a:cxn>
              <a:cxn ang="0">
                <a:pos x="connsiteX2" y="connsiteY2"/>
              </a:cxn>
              <a:cxn ang="0">
                <a:pos x="connsiteX3" y="connsiteY3"/>
              </a:cxn>
            </a:cxnLst>
            <a:rect l="l" t="t" r="r" b="b"/>
            <a:pathLst>
              <a:path w="1407886" h="1407886">
                <a:moveTo>
                  <a:pt x="0" y="0"/>
                </a:moveTo>
                <a:cubicBezTo>
                  <a:pt x="777554" y="0"/>
                  <a:pt x="1407886" y="630332"/>
                  <a:pt x="1407886" y="1407886"/>
                </a:cubicBezTo>
                <a:lnTo>
                  <a:pt x="1128871" y="1407886"/>
                </a:lnTo>
                <a:cubicBezTo>
                  <a:pt x="1128871" y="784428"/>
                  <a:pt x="623458" y="279015"/>
                  <a:pt x="0" y="279015"/>
                </a:cubicBezTo>
                <a:close/>
              </a:path>
            </a:pathLst>
          </a:custGeom>
          <a:gradFill flip="none" rotWithShape="1">
            <a:gsLst>
              <a:gs pos="0">
                <a:schemeClr val="accent1">
                  <a:alpha val="0"/>
                </a:schemeClr>
              </a:gs>
              <a:gs pos="99000">
                <a:schemeClr val="accent1">
                  <a:alpha val="100000"/>
                </a:schemeClr>
              </a:gs>
            </a:gsLst>
            <a:lin ang="156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6" name="标题"/>
          <p:cNvSpPr txBox="1">
            <a:spLocks noGrp="1"/>
          </p:cNvSpPr>
          <p:nvPr>
            <p:ph type="title" idx="1" hasCustomPrompt="1"/>
            <p:custDataLst>
              <p:tags r:id="rId3"/>
            </p:custDataLst>
          </p:nvPr>
        </p:nvSpPr>
        <p:spPr>
          <a:xfrm>
            <a:off x="4391953" y="2821599"/>
            <a:ext cx="779487" cy="1214803"/>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5400" b="1" i="0" u="none" strike="noStrike" kern="1200" cap="none" spc="300" normalizeH="0" baseline="0" noProof="1" dirty="0">
                <a:ln>
                  <a:noFill/>
                  <a:prstDash val="sysDot"/>
                </a:ln>
                <a:solidFill>
                  <a:schemeClr val="accent1"/>
                </a:solidFill>
                <a:latin typeface="+mj-ea"/>
                <a:ea typeface="+mj-ea"/>
                <a:cs typeface="MiSans" panose="00000500000000000000" charset="-122"/>
                <a:sym typeface="+mn-ea"/>
              </a:defRPr>
            </a:lvl1pPr>
          </a:lstStyle>
          <a:p>
            <a:pPr lvl="0"/>
            <a:r>
              <a:rPr dirty="0">
                <a:sym typeface="+mn-ea"/>
              </a:rPr>
              <a:t>标题</a:t>
            </a:r>
            <a:endParaRPr dirty="0">
              <a:sym typeface="+mn-ea"/>
            </a:endParaRPr>
          </a:p>
        </p:txBody>
      </p:sp>
      <p:sp>
        <p:nvSpPr>
          <p:cNvPr id="17" name="日期占位符 2"/>
          <p:cNvSpPr>
            <a:spLocks noGrp="1"/>
          </p:cNvSpPr>
          <p:nvPr>
            <p:ph type="dt" sz="half" idx="10"/>
            <p:custDataLst>
              <p:tags r:id="rId4"/>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8" name="页脚占位符 3"/>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19" name="灯片编号占位符 4"/>
          <p:cNvSpPr>
            <a:spLocks noGrp="1"/>
          </p:cNvSpPr>
          <p:nvPr>
            <p:ph type="sldNum" sz="quarter" idx="12"/>
            <p:custDataLst>
              <p:tags r:id="rId6"/>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9" name="任意多边形: 形状 8"/>
          <p:cNvSpPr/>
          <p:nvPr userDrawn="1">
            <p:custDataLst>
              <p:tags r:id="rId7"/>
            </p:custDataLst>
          </p:nvPr>
        </p:nvSpPr>
        <p:spPr>
          <a:xfrm>
            <a:off x="635" y="3260090"/>
            <a:ext cx="3695065" cy="3597910"/>
          </a:xfrm>
          <a:custGeom>
            <a:avLst/>
            <a:gdLst>
              <a:gd name="connsiteX0" fmla="*/ 736674 w 3699837"/>
              <a:gd name="connsiteY0" fmla="*/ 1 h 3598032"/>
              <a:gd name="connsiteX1" fmla="*/ 1521677 w 3699837"/>
              <a:gd name="connsiteY1" fmla="*/ 325103 h 3598032"/>
              <a:gd name="connsiteX2" fmla="*/ 3699837 w 3699837"/>
              <a:gd name="connsiteY2" fmla="*/ 2503264 h 3598032"/>
              <a:gd name="connsiteX3" fmla="*/ 2605068 w 3699837"/>
              <a:gd name="connsiteY3" fmla="*/ 3598032 h 3598032"/>
              <a:gd name="connsiteX4" fmla="*/ 1654210 w 3699837"/>
              <a:gd name="connsiteY4" fmla="*/ 3598032 h 3598032"/>
              <a:gd name="connsiteX5" fmla="*/ 0 w 3699837"/>
              <a:gd name="connsiteY5" fmla="*/ 1943822 h 3598032"/>
              <a:gd name="connsiteX6" fmla="*/ 144 w 3699837"/>
              <a:gd name="connsiteY6" fmla="*/ 281376 h 3598032"/>
              <a:gd name="connsiteX7" fmla="*/ 35939 w 3699837"/>
              <a:gd name="connsiteY7" fmla="*/ 249020 h 3598032"/>
              <a:gd name="connsiteX8" fmla="*/ 736674 w 3699837"/>
              <a:gd name="connsiteY8" fmla="*/ 1 h 359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9837" h="3598032">
                <a:moveTo>
                  <a:pt x="736674" y="1"/>
                </a:moveTo>
                <a:cubicBezTo>
                  <a:pt x="1020799" y="-24"/>
                  <a:pt x="1304915" y="108342"/>
                  <a:pt x="1521677" y="325103"/>
                </a:cubicBezTo>
                <a:lnTo>
                  <a:pt x="3699837" y="2503264"/>
                </a:lnTo>
                <a:lnTo>
                  <a:pt x="2605068" y="3598032"/>
                </a:lnTo>
                <a:lnTo>
                  <a:pt x="1654210" y="3598032"/>
                </a:lnTo>
                <a:lnTo>
                  <a:pt x="0" y="1943822"/>
                </a:lnTo>
                <a:lnTo>
                  <a:pt x="144" y="281376"/>
                </a:lnTo>
                <a:lnTo>
                  <a:pt x="35939" y="249020"/>
                </a:lnTo>
                <a:cubicBezTo>
                  <a:pt x="239448" y="83031"/>
                  <a:pt x="488064" y="22"/>
                  <a:pt x="736674" y="1"/>
                </a:cubicBezTo>
                <a:close/>
              </a:path>
            </a:pathLst>
          </a:custGeom>
          <a:gradFill flip="none" rotWithShape="1">
            <a:gsLst>
              <a:gs pos="87000">
                <a:schemeClr val="accent1">
                  <a:alpha val="0"/>
                  <a:lumMod val="2000"/>
                  <a:lumOff val="98000"/>
                </a:schemeClr>
              </a:gs>
              <a:gs pos="0">
                <a:schemeClr val="accent1">
                  <a:lumMod val="3000"/>
                  <a:lumOff val="97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4" name="任意多边形: 形状 3"/>
          <p:cNvSpPr/>
          <p:nvPr userDrawn="1">
            <p:custDataLst>
              <p:tags r:id="rId8"/>
            </p:custDataLst>
          </p:nvPr>
        </p:nvSpPr>
        <p:spPr>
          <a:xfrm>
            <a:off x="0" y="4176395"/>
            <a:ext cx="2851785" cy="2681605"/>
          </a:xfrm>
          <a:custGeom>
            <a:avLst/>
            <a:gdLst>
              <a:gd name="connsiteX0" fmla="*/ 406010 w 2844974"/>
              <a:gd name="connsiteY0" fmla="*/ 0 h 2696845"/>
              <a:gd name="connsiteX1" fmla="*/ 2543439 w 2844974"/>
              <a:gd name="connsiteY1" fmla="*/ 2137429 h 2696845"/>
              <a:gd name="connsiteX2" fmla="*/ 2822872 w 2844974"/>
              <a:gd name="connsiteY2" fmla="*/ 2606335 h 2696845"/>
              <a:gd name="connsiteX3" fmla="*/ 2844974 w 2844974"/>
              <a:gd name="connsiteY3" fmla="*/ 2696845 h 2696845"/>
              <a:gd name="connsiteX4" fmla="*/ 78 w 2844974"/>
              <a:gd name="connsiteY4" fmla="*/ 2696747 h 2696845"/>
              <a:gd name="connsiteX5" fmla="*/ 0 w 2844974"/>
              <a:gd name="connsiteY5" fmla="*/ 406010 h 2696845"/>
              <a:gd name="connsiteX6" fmla="*/ 406010 w 2844974"/>
              <a:gd name="connsiteY6" fmla="*/ 0 h 269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974" h="2696845">
                <a:moveTo>
                  <a:pt x="406010" y="0"/>
                </a:moveTo>
                <a:lnTo>
                  <a:pt x="2543439" y="2137429"/>
                </a:lnTo>
                <a:cubicBezTo>
                  <a:pt x="2678919" y="2272909"/>
                  <a:pt x="2772063" y="2434691"/>
                  <a:pt x="2822872" y="2606335"/>
                </a:cubicBezTo>
                <a:lnTo>
                  <a:pt x="2844974" y="2696845"/>
                </a:lnTo>
                <a:lnTo>
                  <a:pt x="78" y="2696747"/>
                </a:lnTo>
                <a:lnTo>
                  <a:pt x="0" y="406010"/>
                </a:lnTo>
                <a:lnTo>
                  <a:pt x="406010" y="0"/>
                </a:lnTo>
                <a:close/>
              </a:path>
            </a:pathLst>
          </a:custGeom>
          <a:gradFill flip="none" rotWithShape="1">
            <a:gsLst>
              <a:gs pos="0">
                <a:srgbClr val="FFFFFF">
                  <a:alpha val="0"/>
                </a:srgbClr>
              </a:gs>
              <a:gs pos="56000">
                <a:schemeClr val="accent1">
                  <a:alpha val="34000"/>
                </a:schemeClr>
              </a:gs>
              <a:gs pos="98000">
                <a:schemeClr val="accent1">
                  <a:alpha val="5500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showMasterSp="0" userDrawn="1">
  <p:cSld name="封面页_1_5">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a:spLocks noChangeAspect="1"/>
          </p:cNvSpPr>
          <p:nvPr userDrawn="1">
            <p:custDataLst>
              <p:tags r:id="rId3"/>
            </p:custDataLst>
          </p:nvPr>
        </p:nvSpPr>
        <p:spPr>
          <a:xfrm flipH="1">
            <a:off x="8610600" y="1253806"/>
            <a:ext cx="1763395" cy="1763395"/>
          </a:xfrm>
          <a:prstGeom prst="ellipse">
            <a:avLst/>
          </a:prstGeom>
          <a:gradFill>
            <a:gsLst>
              <a:gs pos="0">
                <a:schemeClr val="bg1">
                  <a:alpha val="0"/>
                </a:schemeClr>
              </a:gs>
              <a:gs pos="10000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1" name="矩形: 圆顶角 13"/>
          <p:cNvSpPr/>
          <p:nvPr userDrawn="1">
            <p:custDataLst>
              <p:tags r:id="rId4"/>
            </p:custDataLst>
          </p:nvPr>
        </p:nvSpPr>
        <p:spPr>
          <a:xfrm rot="8100000" flipH="1">
            <a:off x="1561337" y="2210865"/>
            <a:ext cx="2029437" cy="3830417"/>
          </a:xfrm>
          <a:prstGeom prst="round2SameRect">
            <a:avLst>
              <a:gd name="adj1" fmla="val 50000"/>
              <a:gd name="adj2" fmla="val 0"/>
            </a:avLst>
          </a:prstGeom>
          <a:gradFill flip="none" rotWithShape="1">
            <a:gsLst>
              <a:gs pos="87000">
                <a:srgbClr val="FFFFFF">
                  <a:alpha val="0"/>
                </a:srgbClr>
              </a:gs>
              <a:gs pos="0">
                <a:schemeClr val="accent1">
                  <a:lumMod val="0"/>
                  <a:lumOff val="10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endParaRPr>
          </a:p>
        </p:txBody>
      </p:sp>
      <p:sp>
        <p:nvSpPr>
          <p:cNvPr id="15" name="日期占位符 3"/>
          <p:cNvSpPr>
            <a:spLocks noGrp="1"/>
          </p:cNvSpPr>
          <p:nvPr>
            <p:ph type="dt" sz="half" idx="16385"/>
            <p:custDataLst>
              <p:tags r:id="rId5"/>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6" name="页脚占位符 4"/>
          <p:cNvSpPr>
            <a:spLocks noGrp="1"/>
          </p:cNvSpPr>
          <p:nvPr>
            <p:ph type="ftr" sz="quarter" idx="16386"/>
            <p:custDataLst>
              <p:tags r:id="rId6"/>
            </p:custDataLst>
          </p:nvPr>
        </p:nvSpPr>
        <p:spPr>
          <a:xfrm>
            <a:off x="4038600" y="6356350"/>
            <a:ext cx="4114800" cy="365125"/>
          </a:xfrm>
        </p:spPr>
        <p:txBody>
          <a:bodyPr/>
          <a:lstStyle/>
          <a:p>
            <a:endParaRPr lang="zh-CN" altLang="en-US"/>
          </a:p>
        </p:txBody>
      </p:sp>
      <p:sp>
        <p:nvSpPr>
          <p:cNvPr id="17" name="灯片编号占位符 5"/>
          <p:cNvSpPr>
            <a:spLocks noGrp="1"/>
          </p:cNvSpPr>
          <p:nvPr>
            <p:ph type="sldNum" sz="quarter" idx="16387"/>
            <p:custDataLst>
              <p:tags r:id="rId7"/>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7" name="Text Placeholder 6"/>
          <p:cNvSpPr>
            <a:spLocks noGrp="1"/>
          </p:cNvSpPr>
          <p:nvPr>
            <p:ph type="body" idx="16389" hasCustomPrompt="1"/>
            <p:custDataLst>
              <p:tags r:id="rId8"/>
            </p:custDataLst>
          </p:nvPr>
        </p:nvSpPr>
        <p:spPr>
          <a:xfrm>
            <a:off x="5078942" y="1651000"/>
            <a:ext cx="6097058" cy="457200"/>
          </a:xfrm>
          <a:noFill/>
        </p:spPr>
        <p:txBody>
          <a:bodyPr vert="horz" lIns="0" tIns="0" rIns="0" bIns="0" anchor="t">
            <a:normAutofit/>
          </a:bodyPr>
          <a:lstStyle>
            <a:lvl1pPr marL="0" indent="0" algn="r">
              <a:lnSpc>
                <a:spcPct val="125000"/>
              </a:lnSpc>
              <a:spcBef>
                <a:spcPct val="0"/>
              </a:spcBef>
              <a:spcAft>
                <a:spcPct val="0"/>
              </a:spcAft>
              <a:buNone/>
              <a:defRPr sz="2400" b="0" spc="0">
                <a:solidFill>
                  <a:schemeClr val="accent1"/>
                </a:solidFill>
              </a:defRPr>
            </a:lvl1pPr>
          </a:lstStyle>
          <a:p>
            <a:pPr lvl="0"/>
            <a:r>
              <a:rPr lang="zh-CN" altLang="en-US" smtClean="0"/>
              <a:t>20XX YEAR</a:t>
            </a:r>
            <a:endParaRPr lang="zh-CN" altLang="en-US" smtClean="0"/>
          </a:p>
        </p:txBody>
      </p:sp>
      <p:sp>
        <p:nvSpPr>
          <p:cNvPr id="9" name="矩形: 圆顶角 12"/>
          <p:cNvSpPr/>
          <p:nvPr userDrawn="1">
            <p:custDataLst>
              <p:tags r:id="rId9"/>
            </p:custDataLst>
          </p:nvPr>
        </p:nvSpPr>
        <p:spPr>
          <a:xfrm rot="18900000" flipH="1">
            <a:off x="1864646" y="998280"/>
            <a:ext cx="2029437" cy="3777696"/>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3" name="标题"/>
          <p:cNvSpPr txBox="1">
            <a:spLocks noGrp="1"/>
          </p:cNvSpPr>
          <p:nvPr>
            <p:ph type="title" idx="16388" hasCustomPrompt="1"/>
            <p:custDataLst>
              <p:tags r:id="rId10"/>
            </p:custDataLst>
          </p:nvPr>
        </p:nvSpPr>
        <p:spPr>
          <a:xfrm>
            <a:off x="4823354" y="2159000"/>
            <a:ext cx="6352646" cy="2540000"/>
          </a:xfrm>
          <a:prstGeom prst="rect">
            <a:avLst/>
          </a:prstGeom>
          <a:noFill/>
        </p:spPr>
        <p:txBody>
          <a:bodyPr vert="horz" wrap="square" lIns="0" tIns="0" rIns="0" bIns="0" rtlCol="0" anchor="t" anchorCtr="0">
            <a:normAutofit/>
          </a:bodyPr>
          <a:lstStyle>
            <a:lvl1pPr marL="0" marR="0" indent="0" algn="r"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0" normalizeH="0" baseline="0" noProof="1" dirty="0">
                <a:solidFill>
                  <a:schemeClr val="accent1"/>
                </a:solidFill>
                <a:latin typeface="+mj-ea"/>
                <a:ea typeface="+mj-ea"/>
                <a:cs typeface="MiSans" panose="00000500000000000000" charset="-122"/>
              </a:defRPr>
            </a:lvl1pPr>
          </a:lstStyle>
          <a:p>
            <a:pPr lvl="0" algn="r"/>
            <a:r>
              <a:rPr dirty="0">
                <a:sym typeface="+mn-ea"/>
              </a:rPr>
              <a:t>单击此处
添加文档标题</a:t>
            </a:r>
            <a:endParaRPr dirty="0">
              <a:sym typeface="+mn-ea"/>
            </a:endParaRPr>
          </a:p>
        </p:txBody>
      </p:sp>
      <p:sp>
        <p:nvSpPr>
          <p:cNvPr id="19" name="署名占位符 10"/>
          <p:cNvSpPr>
            <a:spLocks noGrp="1"/>
          </p:cNvSpPr>
          <p:nvPr>
            <p:ph type="body" sz="quarter" idx="16390" hasCustomPrompt="1"/>
            <p:custDataLst>
              <p:tags r:id="rId11"/>
            </p:custDataLst>
          </p:nvPr>
        </p:nvSpPr>
        <p:spPr>
          <a:xfrm>
            <a:off x="8635118"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spc="0">
                <a:solidFill>
                  <a:srgbClr val="FFFFFF"/>
                </a:solidFill>
              </a:defRPr>
            </a:lvl1pPr>
          </a:lstStyle>
          <a:p>
            <a:pPr lvl="0"/>
            <a:r>
              <a:rPr lang="zh-CN" altLang="en-US" dirty="0"/>
              <a:t>BY WPS</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showMasterSp="0" userDrawn="1">
  <p:cSld name="章节页_1_5">
    <p:bg>
      <p:bgRef idx="1001">
        <a:schemeClr val="bg2"/>
      </p:bgRef>
    </p:bg>
    <p:spTree>
      <p:nvGrpSpPr>
        <p:cNvPr id="1" name=""/>
        <p:cNvGrpSpPr/>
        <p:nvPr/>
      </p:nvGrpSpPr>
      <p:grpSpPr>
        <a:xfrm>
          <a:off x="0" y="0"/>
          <a:ext cx="0" cy="0"/>
          <a:chOff x="0" y="0"/>
          <a:chExt cx="0" cy="0"/>
        </a:xfrm>
      </p:grpSpPr>
      <p:sp>
        <p:nvSpPr>
          <p:cNvPr id="6" name="矩形 1"/>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日期占位符 3"/>
          <p:cNvSpPr>
            <a:spLocks noGrp="1"/>
          </p:cNvSpPr>
          <p:nvPr>
            <p:ph type="dt" sz="half" idx="16385"/>
            <p:custDataLst>
              <p:tags r:id="rId3"/>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2" name="页脚占位符 4"/>
          <p:cNvSpPr>
            <a:spLocks noGrp="1"/>
          </p:cNvSpPr>
          <p:nvPr>
            <p:ph type="ftr" sz="quarter" idx="16386"/>
            <p:custDataLst>
              <p:tags r:id="rId4"/>
            </p:custDataLst>
          </p:nvPr>
        </p:nvSpPr>
        <p:spPr>
          <a:xfrm>
            <a:off x="4038600" y="6356350"/>
            <a:ext cx="4114800" cy="365125"/>
          </a:xfrm>
        </p:spPr>
        <p:txBody>
          <a:bodyPr/>
          <a:lstStyle/>
          <a:p>
            <a:endParaRPr lang="zh-CN" altLang="en-US"/>
          </a:p>
        </p:txBody>
      </p:sp>
      <p:sp>
        <p:nvSpPr>
          <p:cNvPr id="13" name="灯片编号占位符 5"/>
          <p:cNvSpPr>
            <a:spLocks noGrp="1"/>
          </p:cNvSpPr>
          <p:nvPr>
            <p:ph type="sldNum" sz="quarter" idx="16387"/>
            <p:custDataLst>
              <p:tags r:id="rId5"/>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14" name="矩形: 圆顶角 12"/>
          <p:cNvSpPr/>
          <p:nvPr userDrawn="1">
            <p:custDataLst>
              <p:tags r:id="rId6"/>
            </p:custDataLst>
          </p:nvPr>
        </p:nvSpPr>
        <p:spPr>
          <a:xfrm rot="2160000" flipH="1">
            <a:off x="2314395" y="2028634"/>
            <a:ext cx="1498714" cy="2882836"/>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5" name="矩形: 圆顶角 13"/>
          <p:cNvSpPr/>
          <p:nvPr userDrawn="1">
            <p:custDataLst>
              <p:tags r:id="rId7"/>
            </p:custDataLst>
          </p:nvPr>
        </p:nvSpPr>
        <p:spPr>
          <a:xfrm rot="12960000" flipH="1">
            <a:off x="1374377" y="1923376"/>
            <a:ext cx="1498714" cy="2923057"/>
          </a:xfrm>
          <a:prstGeom prst="round2SameRect">
            <a:avLst>
              <a:gd name="adj1" fmla="val 50000"/>
              <a:gd name="adj2" fmla="val 0"/>
            </a:avLst>
          </a:prstGeom>
          <a:gradFill flip="none" rotWithShape="1">
            <a:gsLst>
              <a:gs pos="87000">
                <a:schemeClr val="accent1">
                  <a:alpha val="0"/>
                  <a:lumMod val="0"/>
                  <a:lumOff val="100000"/>
                </a:schemeClr>
              </a:gs>
              <a:gs pos="0">
                <a:schemeClr val="accent1">
                  <a:lumMod val="5000"/>
                  <a:lumOff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endParaRPr>
          </a:p>
        </p:txBody>
      </p:sp>
      <p:sp>
        <p:nvSpPr>
          <p:cNvPr id="9" name="标题"/>
          <p:cNvSpPr txBox="1">
            <a:spLocks noGrp="1"/>
          </p:cNvSpPr>
          <p:nvPr>
            <p:ph type="title" idx="16388" hasCustomPrompt="1"/>
            <p:custDataLst>
              <p:tags r:id="rId8"/>
            </p:custDataLst>
          </p:nvPr>
        </p:nvSpPr>
        <p:spPr>
          <a:xfrm>
            <a:off x="4823883" y="3530600"/>
            <a:ext cx="6352117" cy="1524000"/>
          </a:xfrm>
          <a:prstGeom prst="rect">
            <a:avLst/>
          </a:prstGeom>
          <a:noFill/>
          <a:ln>
            <a:noFill/>
            <a:prstDash val="sysDash"/>
          </a:ln>
        </p:spPr>
        <p:txBody>
          <a:bodyPr vert="horz" wrap="square" lIns="0" tIns="0" rIns="0" bIns="0" rtlCol="0" anchor="t" anchorCtr="0">
            <a:normAutofit/>
          </a:bodyPr>
          <a:lstStyle>
            <a:lvl1pPr marL="0" marR="0" lvl="0" indent="0" algn="r" defTabSz="914400" rtl="0" eaLnBrk="1" fontAlgn="auto" latinLnBrk="0" hangingPunct="1">
              <a:lnSpc>
                <a:spcPct val="100000"/>
              </a:lnSpc>
              <a:spcBef>
                <a:spcPct val="0"/>
              </a:spcBef>
              <a:spcAft>
                <a:spcPct val="0"/>
              </a:spcAft>
              <a:buClrTx/>
              <a:buSzTx/>
              <a:buFontTx/>
              <a:buNone/>
              <a:defRPr kumimoji="0" lang="zh-CN" altLang="en-US" sz="4800" b="0" i="0" u="none" strike="noStrike" kern="1200" cap="none" spc="0" normalizeH="0" baseline="0" noProof="1" dirty="0">
                <a:ln>
                  <a:noFill/>
                  <a:prstDash val="sysDot"/>
                </a:ln>
                <a:solidFill>
                  <a:schemeClr val="accent1"/>
                </a:solidFill>
                <a:latin typeface="+mj-ea"/>
                <a:ea typeface="+mj-ea"/>
                <a:cs typeface="MiSans" panose="00000500000000000000" charset="-122"/>
                <a:sym typeface="+mn-ea"/>
              </a:defRPr>
            </a:lvl1pPr>
          </a:lstStyle>
          <a:p>
            <a:pPr lvl="0"/>
            <a:r>
              <a:rPr dirty="0">
                <a:sym typeface="+mn-ea"/>
              </a:rPr>
              <a:t>单击此处添加章节标题</a:t>
            </a:r>
            <a:endParaRPr dirty="0">
              <a:sym typeface="+mn-ea"/>
            </a:endParaRPr>
          </a:p>
        </p:txBody>
      </p:sp>
      <p:sp>
        <p:nvSpPr>
          <p:cNvPr id="10" name="节编号"/>
          <p:cNvSpPr txBox="1">
            <a:spLocks noGrp="1"/>
          </p:cNvSpPr>
          <p:nvPr>
            <p:ph type="body" idx="16389" hasCustomPrompt="1"/>
            <p:custDataLst>
              <p:tags r:id="rId9"/>
            </p:custDataLst>
          </p:nvPr>
        </p:nvSpPr>
        <p:spPr>
          <a:xfrm>
            <a:off x="9648825" y="1905000"/>
            <a:ext cx="1527175" cy="1524000"/>
          </a:xfrm>
          <a:prstGeom prst="rect">
            <a:avLst/>
          </a:prstGeom>
          <a:noFill/>
          <a:ln>
            <a:noFill/>
            <a:prstDash val="sysDash"/>
          </a:ln>
        </p:spPr>
        <p:txBody>
          <a:bodyPr vert="horz" wrap="none" lIns="0" tIns="0" rIns="0" bIns="0" rtlCol="0" anchor="ctr" anchorCtr="0">
            <a:normAutofit/>
          </a:bodyPr>
          <a:lstStyle>
            <a:lvl1pPr marL="0" marR="0" lvl="0" indent="0" algn="r" defTabSz="914400" rtl="0" eaLnBrk="1" fontAlgn="auto" latinLnBrk="0" hangingPunct="1">
              <a:lnSpc>
                <a:spcPct val="109000"/>
              </a:lnSpc>
              <a:spcBef>
                <a:spcPct val="0"/>
              </a:spcBef>
              <a:spcAft>
                <a:spcPct val="0"/>
              </a:spcAft>
              <a:buClrTx/>
              <a:buSzTx/>
              <a:buFontTx/>
              <a:buNone/>
              <a:defRPr kumimoji="0" lang="zh-CN" altLang="en-US" sz="7200" b="1" i="0" u="none" strike="noStrike" kern="1200" cap="none" spc="0" normalizeH="0" baseline="0" noProof="1" dirty="0">
                <a:ln>
                  <a:noFill/>
                  <a:prstDash val="sysDot"/>
                </a:ln>
                <a:solidFill>
                  <a:schemeClr val="accent1"/>
                </a:solidFill>
                <a:latin typeface="+mj-ea"/>
                <a:ea typeface="+mj-ea"/>
                <a:cs typeface="MiSans" panose="00000500000000000000" charset="-122"/>
                <a:sym typeface="+mn-ea"/>
              </a:defRPr>
            </a:lvl1pPr>
          </a:lstStyle>
          <a:p>
            <a:pPr lvl="0"/>
            <a:r>
              <a:rPr dirty="0">
                <a:sym typeface="+mn-ea"/>
              </a:rPr>
              <a:t>01</a:t>
            </a:r>
            <a:endParaRPr dirty="0">
              <a:sym typeface="+mn-ea"/>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3">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000">
                <a:schemeClr val="bg1"/>
              </a:gs>
              <a:gs pos="100000">
                <a:schemeClr val="bg2">
                  <a:lumMod val="90000"/>
                </a:schemeClr>
              </a:gs>
              <a:gs pos="84000">
                <a:schemeClr val="bg2"/>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任意多边形: 形状 12"/>
          <p:cNvSpPr/>
          <p:nvPr userDrawn="1">
            <p:custDataLst>
              <p:tags r:id="rId3"/>
            </p:custDataLst>
          </p:nvPr>
        </p:nvSpPr>
        <p:spPr>
          <a:xfrm>
            <a:off x="7244715" y="5568950"/>
            <a:ext cx="4274185" cy="1288415"/>
          </a:xfrm>
          <a:custGeom>
            <a:avLst/>
            <a:gdLst>
              <a:gd name="connsiteX0" fmla="*/ 2179079 w 4341841"/>
              <a:gd name="connsiteY0" fmla="*/ 0 h 1309020"/>
              <a:gd name="connsiteX1" fmla="*/ 4226329 w 4341841"/>
              <a:gd name="connsiteY1" fmla="*/ 1088515 h 1309020"/>
              <a:gd name="connsiteX2" fmla="*/ 4341841 w 4341841"/>
              <a:gd name="connsiteY2" fmla="*/ 1278653 h 1309020"/>
              <a:gd name="connsiteX3" fmla="*/ 4341841 w 4341841"/>
              <a:gd name="connsiteY3" fmla="*/ 1309020 h 1309020"/>
              <a:gd name="connsiteX4" fmla="*/ 0 w 4341841"/>
              <a:gd name="connsiteY4" fmla="*/ 1309020 h 1309020"/>
              <a:gd name="connsiteX5" fmla="*/ 8163 w 4341841"/>
              <a:gd name="connsiteY5" fmla="*/ 1292076 h 1309020"/>
              <a:gd name="connsiteX6" fmla="*/ 2179079 w 4341841"/>
              <a:gd name="connsiteY6" fmla="*/ 0 h 130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1841" h="1309020">
                <a:moveTo>
                  <a:pt x="2179079" y="0"/>
                </a:moveTo>
                <a:cubicBezTo>
                  <a:pt x="3031288" y="0"/>
                  <a:pt x="3782650" y="431783"/>
                  <a:pt x="4226329" y="1088515"/>
                </a:cubicBezTo>
                <a:lnTo>
                  <a:pt x="4341841" y="1278653"/>
                </a:lnTo>
                <a:lnTo>
                  <a:pt x="4341841" y="1309020"/>
                </a:lnTo>
                <a:lnTo>
                  <a:pt x="0" y="1309020"/>
                </a:lnTo>
                <a:lnTo>
                  <a:pt x="8163" y="1292076"/>
                </a:lnTo>
                <a:cubicBezTo>
                  <a:pt x="426245" y="522458"/>
                  <a:pt x="1241649" y="0"/>
                  <a:pt x="2179079" y="0"/>
                </a:cubicBezTo>
                <a:close/>
              </a:path>
            </a:pathLst>
          </a:custGeom>
          <a:gradFill flip="none" rotWithShape="1">
            <a:gsLst>
              <a:gs pos="22000">
                <a:schemeClr val="accent1">
                  <a:lumMod val="60000"/>
                  <a:lumOff val="40000"/>
                </a:schemeClr>
              </a:gs>
              <a:gs pos="100000">
                <a:schemeClr val="accent1">
                  <a:lumMod val="20000"/>
                  <a:lumOff val="80000"/>
                  <a:alpha val="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3" name="任意多边形: 形状 7"/>
          <p:cNvSpPr/>
          <p:nvPr userDrawn="1">
            <p:custDataLst>
              <p:tags r:id="rId4"/>
            </p:custDataLst>
          </p:nvPr>
        </p:nvSpPr>
        <p:spPr>
          <a:xfrm>
            <a:off x="0" y="5074920"/>
            <a:ext cx="1782445" cy="1783080"/>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pic>
        <p:nvPicPr>
          <p:cNvPr id="3" name="图片 2" descr="C:/Users/wps1/Downloads/图片2.png图片2"/>
          <p:cNvPicPr>
            <a:picLocks noChangeAspect="1"/>
          </p:cNvPicPr>
          <p:nvPr userDrawn="1">
            <p:custDataLst>
              <p:tags r:id="rId5"/>
            </p:custDataLst>
          </p:nvPr>
        </p:nvPicPr>
        <p:blipFill rotWithShape="1">
          <a:blip r:embed="rId6"/>
          <a:srcRect t="57" b="57"/>
          <a:stretch>
            <a:fillRect/>
          </a:stretch>
        </p:blipFill>
        <p:spPr>
          <a:xfrm>
            <a:off x="7365962" y="0"/>
            <a:ext cx="4826038" cy="4826039"/>
          </a:xfrm>
          <a:custGeom>
            <a:avLst/>
            <a:gdLst>
              <a:gd name="connsiteX0" fmla="*/ 0 w 4723034"/>
              <a:gd name="connsiteY0" fmla="*/ 0 h 4723035"/>
              <a:gd name="connsiteX1" fmla="*/ 2361517 w 4723034"/>
              <a:gd name="connsiteY1" fmla="*/ 0 h 4723035"/>
              <a:gd name="connsiteX2" fmla="*/ 4723034 w 4723034"/>
              <a:gd name="connsiteY2" fmla="*/ 2361518 h 4723035"/>
              <a:gd name="connsiteX3" fmla="*/ 4723034 w 4723034"/>
              <a:gd name="connsiteY3" fmla="*/ 4723035 h 4723035"/>
              <a:gd name="connsiteX4" fmla="*/ 0 w 4723034"/>
              <a:gd name="connsiteY4" fmla="*/ 0 h 4723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034" h="4723035">
                <a:moveTo>
                  <a:pt x="0" y="0"/>
                </a:moveTo>
                <a:lnTo>
                  <a:pt x="2361517" y="0"/>
                </a:lnTo>
                <a:cubicBezTo>
                  <a:pt x="2361517" y="1304230"/>
                  <a:pt x="3418804" y="2361518"/>
                  <a:pt x="4723034" y="2361518"/>
                </a:cubicBezTo>
                <a:lnTo>
                  <a:pt x="4723034" y="4723035"/>
                </a:lnTo>
                <a:cubicBezTo>
                  <a:pt x="2114574" y="4723035"/>
                  <a:pt x="0" y="2608460"/>
                  <a:pt x="0" y="0"/>
                </a:cubicBezTo>
                <a:close/>
              </a:path>
            </a:pathLst>
          </a:custGeom>
        </p:spPr>
      </p:pic>
      <p:sp>
        <p:nvSpPr>
          <p:cNvPr id="11" name="日期占位符 3"/>
          <p:cNvSpPr>
            <a:spLocks noGrp="1"/>
          </p:cNvSpPr>
          <p:nvPr>
            <p:ph type="dt" sz="half" idx="16385"/>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12" name="页脚占位符 4"/>
          <p:cNvSpPr>
            <a:spLocks noGrp="1"/>
          </p:cNvSpPr>
          <p:nvPr>
            <p:ph type="ftr" sz="quarter" idx="16386"/>
            <p:custDataLst>
              <p:tags r:id="rId8"/>
            </p:custDataLst>
          </p:nvPr>
        </p:nvSpPr>
        <p:spPr/>
        <p:txBody>
          <a:bodyPr/>
          <a:lstStyle/>
          <a:p>
            <a:endParaRPr lang="zh-CN" altLang="en-US"/>
          </a:p>
        </p:txBody>
      </p:sp>
      <p:sp>
        <p:nvSpPr>
          <p:cNvPr id="14" name="灯片编号占位符 5"/>
          <p:cNvSpPr>
            <a:spLocks noGrp="1"/>
          </p:cNvSpPr>
          <p:nvPr>
            <p:ph type="sldNum" sz="quarter" idx="16387"/>
            <p:custDataLst>
              <p:tags r:id="rId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副标题 2"/>
          <p:cNvSpPr>
            <a:spLocks noGrp="1"/>
          </p:cNvSpPr>
          <p:nvPr>
            <p:ph type="body" idx="16389" hasCustomPrompt="1"/>
            <p:custDataLst>
              <p:tags r:id="rId10"/>
            </p:custDataLst>
          </p:nvPr>
        </p:nvSpPr>
        <p:spPr>
          <a:xfrm>
            <a:off x="1016000" y="2611755"/>
            <a:ext cx="5449358" cy="457200"/>
          </a:xfrm>
        </p:spPr>
        <p:txBody>
          <a:bodyPr vert="horz" wrap="square" lIns="0" tIns="0" rIns="0" bIns="0" anchor="t">
            <a:normAutofit/>
          </a:bodyPr>
          <a:lstStyle>
            <a:lvl1pPr marL="0" indent="0" algn="l">
              <a:lnSpc>
                <a:spcPct val="125000"/>
              </a:lnSpc>
              <a:spcBef>
                <a:spcPct val="0"/>
              </a:spcBef>
              <a:spcAft>
                <a:spcPct val="0"/>
              </a:spcAft>
              <a:buNone/>
              <a:defRPr sz="2400" b="0" cap="all" spc="0" baseline="0">
                <a:gradFill>
                  <a:gsLst>
                    <a:gs pos="0">
                      <a:schemeClr val="accent1"/>
                    </a:gs>
                    <a:gs pos="100000">
                      <a:schemeClr val="accent2"/>
                    </a:gs>
                  </a:gsLst>
                  <a:lin ang="300000" scaled="0"/>
                </a:gradFill>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THE END</a:t>
            </a:r>
            <a:endParaRPr lang="zh-CN" altLang="en-US" dirty="0"/>
          </a:p>
        </p:txBody>
      </p:sp>
      <p:sp>
        <p:nvSpPr>
          <p:cNvPr id="6" name="标题 1"/>
          <p:cNvSpPr>
            <a:spLocks noGrp="1"/>
          </p:cNvSpPr>
          <p:nvPr>
            <p:ph type="ctrTitle" idx="16388" hasCustomPrompt="1"/>
            <p:custDataLst>
              <p:tags r:id="rId11"/>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0" spc="0">
                <a:solidFill>
                  <a:schemeClr val="tx1"/>
                </a:solidFill>
                <a:latin typeface="+mj-ea"/>
                <a:ea typeface="+mj-ea"/>
                <a:sym typeface="MiSans Demibold" panose="00000700000000000000" charset="-122"/>
              </a:defRPr>
            </a:lvl1pPr>
          </a:lstStyle>
          <a:p>
            <a:r>
              <a:rPr lang="zh-CN" altLang="en-US" dirty="0"/>
              <a:t>谢谢观看</a:t>
            </a:r>
            <a:endParaRPr lang="zh-CN" altLang="en-US" dirty="0"/>
          </a:p>
        </p:txBody>
      </p:sp>
      <p:sp>
        <p:nvSpPr>
          <p:cNvPr id="4" name="椭圆 3"/>
          <p:cNvSpPr/>
          <p:nvPr userDrawn="1">
            <p:custDataLst>
              <p:tags r:id="rId12"/>
            </p:custDataLst>
          </p:nvPr>
        </p:nvSpPr>
        <p:spPr>
          <a:xfrm>
            <a:off x="1471998" y="867326"/>
            <a:ext cx="108000" cy="108000"/>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userDrawn="1">
            <p:custDataLst>
              <p:tags r:id="rId13"/>
            </p:custDataLst>
          </p:nvPr>
        </p:nvSpPr>
        <p:spPr>
          <a:xfrm>
            <a:off x="1675135" y="867326"/>
            <a:ext cx="108000" cy="108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custDataLst>
              <p:tags r:id="rId14"/>
            </p:custDataLst>
          </p:nvPr>
        </p:nvSpPr>
        <p:spPr>
          <a:xfrm>
            <a:off x="1268862" y="867326"/>
            <a:ext cx="108000" cy="108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userDrawn="1">
            <p:custDataLst>
              <p:tags r:id="rId15"/>
            </p:custDataLst>
          </p:nvPr>
        </p:nvSpPr>
        <p:spPr>
          <a:xfrm>
            <a:off x="1065726" y="867326"/>
            <a:ext cx="108000" cy="108000"/>
          </a:xfrm>
          <a:prstGeom prst="ellips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形状 14"/>
          <p:cNvSpPr/>
          <p:nvPr userDrawn="1">
            <p:custDataLst>
              <p:tags r:id="rId16"/>
            </p:custDataLst>
          </p:nvPr>
        </p:nvSpPr>
        <p:spPr>
          <a:xfrm>
            <a:off x="6784683" y="5278839"/>
            <a:ext cx="1972948" cy="498232"/>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3" name="任意多边形: 形状 11"/>
          <p:cNvSpPr/>
          <p:nvPr userDrawn="1">
            <p:custDataLst>
              <p:tags r:id="rId17"/>
            </p:custDataLst>
          </p:nvPr>
        </p:nvSpPr>
        <p:spPr>
          <a:xfrm flipH="1" flipV="1">
            <a:off x="10227310" y="0"/>
            <a:ext cx="1964690" cy="1964690"/>
          </a:xfrm>
          <a:custGeom>
            <a:avLst/>
            <a:gdLst>
              <a:gd name="connsiteX0" fmla="*/ 0 w 1407886"/>
              <a:gd name="connsiteY0" fmla="*/ 0 h 1407886"/>
              <a:gd name="connsiteX1" fmla="*/ 1407886 w 1407886"/>
              <a:gd name="connsiteY1" fmla="*/ 1407886 h 1407886"/>
              <a:gd name="connsiteX2" fmla="*/ 1128871 w 1407886"/>
              <a:gd name="connsiteY2" fmla="*/ 1407886 h 1407886"/>
              <a:gd name="connsiteX3" fmla="*/ 0 w 1407886"/>
              <a:gd name="connsiteY3" fmla="*/ 279015 h 1407886"/>
            </a:gdLst>
            <a:ahLst/>
            <a:cxnLst>
              <a:cxn ang="0">
                <a:pos x="connsiteX0" y="connsiteY0"/>
              </a:cxn>
              <a:cxn ang="0">
                <a:pos x="connsiteX1" y="connsiteY1"/>
              </a:cxn>
              <a:cxn ang="0">
                <a:pos x="connsiteX2" y="connsiteY2"/>
              </a:cxn>
              <a:cxn ang="0">
                <a:pos x="connsiteX3" y="connsiteY3"/>
              </a:cxn>
            </a:cxnLst>
            <a:rect l="l" t="t" r="r" b="b"/>
            <a:pathLst>
              <a:path w="1407886" h="1407886">
                <a:moveTo>
                  <a:pt x="0" y="0"/>
                </a:moveTo>
                <a:cubicBezTo>
                  <a:pt x="777554" y="0"/>
                  <a:pt x="1407886" y="630332"/>
                  <a:pt x="1407886" y="1407886"/>
                </a:cubicBezTo>
                <a:lnTo>
                  <a:pt x="1128871" y="1407886"/>
                </a:lnTo>
                <a:cubicBezTo>
                  <a:pt x="1128871" y="784428"/>
                  <a:pt x="623458" y="279015"/>
                  <a:pt x="0" y="279015"/>
                </a:cubicBezTo>
                <a:close/>
              </a:path>
            </a:pathLst>
          </a:custGeom>
          <a:gradFill flip="none" rotWithShape="1">
            <a:gsLst>
              <a:gs pos="0">
                <a:schemeClr val="accent1">
                  <a:alpha val="0"/>
                </a:schemeClr>
              </a:gs>
              <a:gs pos="100000">
                <a:schemeClr val="accent1"/>
              </a:gs>
            </a:gsLst>
            <a:lin ang="156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sp>
        <p:nvSpPr>
          <p:cNvPr id="24" name="任意多边形: 形状 10"/>
          <p:cNvSpPr/>
          <p:nvPr userDrawn="1">
            <p:custDataLst>
              <p:tags r:id="rId18"/>
            </p:custDataLst>
          </p:nvPr>
        </p:nvSpPr>
        <p:spPr>
          <a:xfrm flipH="1" flipV="1">
            <a:off x="6634480" y="0"/>
            <a:ext cx="5557520" cy="5568950"/>
          </a:xfrm>
          <a:custGeom>
            <a:avLst/>
            <a:gdLst>
              <a:gd name="connsiteX0" fmla="*/ 0 w 3976914"/>
              <a:gd name="connsiteY0" fmla="*/ 0 h 3984625"/>
              <a:gd name="connsiteX1" fmla="*/ 3976914 w 3976914"/>
              <a:gd name="connsiteY1" fmla="*/ 3976914 h 3984625"/>
              <a:gd name="connsiteX2" fmla="*/ 3976719 w 3976914"/>
              <a:gd name="connsiteY2" fmla="*/ 3984625 h 3984625"/>
              <a:gd name="connsiteX3" fmla="*/ 2582139 w 3976914"/>
              <a:gd name="connsiteY3" fmla="*/ 3984625 h 3984625"/>
              <a:gd name="connsiteX4" fmla="*/ 2582528 w 3976914"/>
              <a:gd name="connsiteY4" fmla="*/ 3976914 h 3984625"/>
              <a:gd name="connsiteX5" fmla="*/ 0 w 3976914"/>
              <a:gd name="connsiteY5" fmla="*/ 1394386 h 398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76914" h="3984625">
                <a:moveTo>
                  <a:pt x="0" y="0"/>
                </a:moveTo>
                <a:cubicBezTo>
                  <a:pt x="2196389" y="0"/>
                  <a:pt x="3976914" y="1780525"/>
                  <a:pt x="3976914" y="3976914"/>
                </a:cubicBezTo>
                <a:lnTo>
                  <a:pt x="3976719" y="3984625"/>
                </a:lnTo>
                <a:lnTo>
                  <a:pt x="2582139" y="3984625"/>
                </a:lnTo>
                <a:lnTo>
                  <a:pt x="2582528" y="3976914"/>
                </a:lnTo>
                <a:cubicBezTo>
                  <a:pt x="2582528" y="2550623"/>
                  <a:pt x="1426291" y="1394386"/>
                  <a:pt x="0" y="1394386"/>
                </a:cubicBezTo>
                <a:close/>
              </a:path>
            </a:pathLst>
          </a:custGeom>
          <a:gradFill flip="none" rotWithShape="1">
            <a:gsLst>
              <a:gs pos="0">
                <a:schemeClr val="accent1">
                  <a:alpha val="50000"/>
                </a:schemeClr>
              </a:gs>
              <a:gs pos="100000">
                <a:schemeClr val="accent1">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tx1"/>
              </a:solidFil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showMasterSp="0" userDrawn="1">
  <p:cSld name="结束页_1_3">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0095" cy="6858000"/>
          </a:xfrm>
          <a:prstGeom prst="rect">
            <a:avLst/>
          </a:prstGeom>
          <a:gradFill>
            <a:gsLst>
              <a:gs pos="0">
                <a:schemeClr val="bg2">
                  <a:lumMod val="92000"/>
                </a:schemeClr>
              </a:gs>
              <a:gs pos="100000">
                <a:schemeClr val="bg1"/>
              </a:gs>
            </a:gsLst>
            <a:lin ang="7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a:spLocks noChangeAspect="1"/>
          </p:cNvSpPr>
          <p:nvPr userDrawn="1">
            <p:custDataLst>
              <p:tags r:id="rId3"/>
            </p:custDataLst>
          </p:nvPr>
        </p:nvSpPr>
        <p:spPr>
          <a:xfrm>
            <a:off x="2288565" y="1318468"/>
            <a:ext cx="1763395" cy="1763395"/>
          </a:xfrm>
          <a:prstGeom prst="ellipse">
            <a:avLst/>
          </a:prstGeom>
          <a:gradFill>
            <a:gsLst>
              <a:gs pos="0">
                <a:schemeClr val="bg1">
                  <a:alpha val="0"/>
                </a:schemeClr>
              </a:gs>
              <a:gs pos="10000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日期占位符 3"/>
          <p:cNvSpPr>
            <a:spLocks noGrp="1"/>
          </p:cNvSpPr>
          <p:nvPr>
            <p:ph type="dt" sz="half" idx="16385"/>
            <p:custDataLst>
              <p:tags r:id="rId4"/>
            </p:custDataLst>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11" name="页脚占位符 4"/>
          <p:cNvSpPr>
            <a:spLocks noGrp="1"/>
          </p:cNvSpPr>
          <p:nvPr>
            <p:ph type="ftr" sz="quarter" idx="16386"/>
            <p:custDataLst>
              <p:tags r:id="rId5"/>
            </p:custDataLst>
          </p:nvPr>
        </p:nvSpPr>
        <p:spPr>
          <a:xfrm>
            <a:off x="4038600" y="6356350"/>
            <a:ext cx="4114800" cy="365125"/>
          </a:xfrm>
        </p:spPr>
        <p:txBody>
          <a:bodyPr/>
          <a:lstStyle/>
          <a:p>
            <a:endParaRPr lang="zh-CN" altLang="en-US"/>
          </a:p>
        </p:txBody>
      </p:sp>
      <p:sp>
        <p:nvSpPr>
          <p:cNvPr id="12" name="灯片编号占位符 5"/>
          <p:cNvSpPr>
            <a:spLocks noGrp="1"/>
          </p:cNvSpPr>
          <p:nvPr>
            <p:ph type="sldNum" sz="quarter" idx="16387"/>
            <p:custDataLst>
              <p:tags r:id="rId6"/>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16" name="矩形: 圆顶角 12"/>
          <p:cNvSpPr/>
          <p:nvPr userDrawn="1">
            <p:custDataLst>
              <p:tags r:id="rId7"/>
            </p:custDataLst>
          </p:nvPr>
        </p:nvSpPr>
        <p:spPr>
          <a:xfrm rot="2700000" flipH="1" flipV="1">
            <a:off x="8203681" y="2169756"/>
            <a:ext cx="2033110" cy="3784533"/>
          </a:xfrm>
          <a:prstGeom prst="round2SameRect">
            <a:avLst>
              <a:gd name="adj1" fmla="val 50000"/>
              <a:gd name="adj2" fmla="val 0"/>
            </a:avLst>
          </a:prstGeom>
          <a:gradFill flip="none" rotWithShape="1">
            <a:gsLst>
              <a:gs pos="0">
                <a:srgbClr val="FFFFFF">
                  <a:alpha val="0"/>
                </a:srgbClr>
              </a:gs>
              <a:gs pos="56000">
                <a:schemeClr val="accent1">
                  <a:alpha val="34000"/>
                </a:schemeClr>
              </a:gs>
              <a:gs pos="98000">
                <a:schemeClr val="accent1">
                  <a:alpha val="5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iSans" panose="00000500000000000000" charset="-122"/>
              <a:sym typeface="+mn-ea"/>
            </a:endParaRPr>
          </a:p>
        </p:txBody>
      </p:sp>
      <p:sp>
        <p:nvSpPr>
          <p:cNvPr id="17" name="矩形: 圆顶角 13"/>
          <p:cNvSpPr/>
          <p:nvPr userDrawn="1">
            <p:custDataLst>
              <p:tags r:id="rId8"/>
            </p:custDataLst>
          </p:nvPr>
        </p:nvSpPr>
        <p:spPr>
          <a:xfrm rot="13500000" flipH="1" flipV="1">
            <a:off x="7899822" y="902160"/>
            <a:ext cx="2033110" cy="3837349"/>
          </a:xfrm>
          <a:prstGeom prst="round2SameRect">
            <a:avLst>
              <a:gd name="adj1" fmla="val 50000"/>
              <a:gd name="adj2" fmla="val 0"/>
            </a:avLst>
          </a:prstGeom>
          <a:gradFill flip="none" rotWithShape="1">
            <a:gsLst>
              <a:gs pos="87000">
                <a:srgbClr val="FFFFFF">
                  <a:alpha val="0"/>
                </a:srgbClr>
              </a:gs>
              <a:gs pos="0">
                <a:schemeClr val="accent1">
                  <a:lumMod val="5000"/>
                  <a:lumOff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cs typeface="MiSans" panose="00000500000000000000" charset="-122"/>
              <a:sym typeface="+mn-ea"/>
            </a:endParaRPr>
          </a:p>
        </p:txBody>
      </p:sp>
      <p:sp>
        <p:nvSpPr>
          <p:cNvPr id="13" name="Subtitle 12"/>
          <p:cNvSpPr>
            <a:spLocks noGrp="1"/>
          </p:cNvSpPr>
          <p:nvPr>
            <p:ph type="body" idx="16389" hasCustomPrompt="1"/>
            <p:custDataLst>
              <p:tags r:id="rId9"/>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19" name="标题"/>
          <p:cNvSpPr txBox="1">
            <a:spLocks noGrp="1"/>
          </p:cNvSpPr>
          <p:nvPr>
            <p:ph type="title" idx="16388" hasCustomPrompt="1"/>
            <p:custDataLst>
              <p:tags r:id="rId10"/>
            </p:custDataLst>
          </p:nvPr>
        </p:nvSpPr>
        <p:spPr>
          <a:xfrm>
            <a:off x="1016000" y="3175000"/>
            <a:ext cx="5451122" cy="1016000"/>
          </a:xfrm>
          <a:prstGeom prst="rect">
            <a:avLst/>
          </a:prstGeom>
          <a:noFill/>
          <a:ln>
            <a:noFill/>
            <a:prstDash val="sysDash"/>
          </a:ln>
        </p:spPr>
        <p:txBody>
          <a:bodyPr vert="horz" wrap="square" lIns="0" tIns="0" rIns="0" bIns="0" rtlCol="0" anchor="t">
            <a:normAutofit/>
          </a:bodyPr>
          <a:lstStyle>
            <a:lvl1pPr marL="0" marR="0" indent="0" algn="l" defTabSz="914400" rtl="0" eaLnBrk="1" fontAlgn="auto" latinLnBrk="0" hangingPunct="1">
              <a:lnSpc>
                <a:spcPct val="100000"/>
              </a:lnSpc>
              <a:spcBef>
                <a:spcPct val="0"/>
              </a:spcBef>
              <a:spcAft>
                <a:spcPct val="0"/>
              </a:spcAft>
              <a:buClrTx/>
              <a:buSzTx/>
              <a:buFontTx/>
              <a:buNone/>
              <a:defRPr kumimoji="0" lang="zh-CN" altLang="en-US" sz="6400" b="1" i="0" u="none" strike="noStrike" kern="1200" cap="none" spc="0" normalizeH="0" baseline="0" noProof="1" dirty="0">
                <a:ln>
                  <a:noFill/>
                  <a:prstDash val="sysDot"/>
                </a:ln>
                <a:solidFill>
                  <a:schemeClr val="accent1"/>
                </a:solidFill>
                <a:latin typeface="+mj-ea"/>
                <a:ea typeface="+mj-ea"/>
                <a:cs typeface="MiSans" panose="00000500000000000000" charset="-122"/>
                <a:sym typeface="+mn-ea"/>
              </a:defRPr>
            </a:lvl1pPr>
          </a:lstStyle>
          <a:p>
            <a:pPr lvl="0" algn="l"/>
            <a:r>
              <a:rPr dirty="0">
                <a:sym typeface="+mn-ea"/>
              </a:rPr>
              <a:t>谢谢观看</a:t>
            </a:r>
            <a:endParaRPr dirty="0">
              <a:sym typeface="+mn-ea"/>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目录页-1-5-4">
    <p:bg>
      <p:bgRef idx="1001">
        <a:schemeClr val="bg2"/>
      </p:bgRef>
    </p:bg>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p>
            <a:endParaRPr lang="zh-CN" altLang="en-US"/>
          </a:p>
        </p:txBody>
      </p:sp>
      <p:sp>
        <p:nvSpPr>
          <p:cNvPr id="10" name="灯片编号占位符 5"/>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目录页-1-5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9" hasCustomPrompt="1"/>
            <p:custDataLst>
              <p:tags r:id="rId8"/>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400" hasCustomPrompt="1"/>
            <p:custDataLst>
              <p:tags r:id="rId11"/>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401" hasCustomPrompt="1"/>
            <p:custDataLst>
              <p:tags r:id="rId14"/>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402" hasCustomPrompt="1"/>
            <p:custDataLst>
              <p:tags r:id="rId17"/>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19"/>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05</a:t>
            </a:r>
            <a:endParaRPr lang="zh-CN" altLang="en-US" smtClean="0"/>
          </a:p>
        </p:txBody>
      </p:sp>
      <p:sp>
        <p:nvSpPr>
          <p:cNvPr id="26" name="装饰  5"/>
          <p:cNvSpPr>
            <a:spLocks noGrp="1"/>
          </p:cNvSpPr>
          <p:nvPr>
            <p:ph type="body" idx="16403" hasCustomPrompt="1"/>
            <p:custDataLst>
              <p:tags r:id="rId20"/>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8" hasCustomPrompt="1"/>
            <p:custDataLst>
              <p:tags r:id="rId22"/>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06</a:t>
            </a:r>
            <a:endParaRPr lang="zh-CN" altLang="en-US" smtClean="0"/>
          </a:p>
        </p:txBody>
      </p:sp>
      <p:sp>
        <p:nvSpPr>
          <p:cNvPr id="29" name="装饰  8"/>
          <p:cNvSpPr>
            <a:spLocks noGrp="1"/>
          </p:cNvSpPr>
          <p:nvPr>
            <p:ph type="body" idx="16404" hasCustomPrompt="1"/>
            <p:custDataLst>
              <p:tags r:id="rId23"/>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文本占位符 29"/>
          <p:cNvSpPr>
            <a:spLocks noGrp="1"/>
          </p:cNvSpPr>
          <p:nvPr>
            <p:ph type="body" idx="16397" hasCustomPrompt="1"/>
            <p:custDataLst>
              <p:tags r:id="rId24"/>
            </p:custDataLst>
          </p:nvPr>
        </p:nvSpPr>
        <p:spPr>
          <a:xfrm>
            <a:off x="90043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正文页-2_1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正文页-27_19">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91440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2286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489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2286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743200"/>
            <a:ext cx="10007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09600" y="36576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38608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36576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4114800"/>
            <a:ext cx="10007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029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781050" y="5232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1574800" y="5029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1574800" y="5486400"/>
            <a:ext cx="10007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正文页-6_17">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794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3302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正文页-30_8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4038600" cy="5638800"/>
          </a:xfrm>
          <a:custGeom>
            <a:avLst/>
            <a:gdLst>
              <a:gd name="connisteX0" fmla="*/ 0 w 4038600"/>
              <a:gd name="connsiteY0" fmla="*/ 0 h 5638800"/>
              <a:gd name="connisteX1" fmla="*/ 4038600 w 4038600"/>
              <a:gd name="connsiteY1" fmla="*/ 0 h 5638800"/>
              <a:gd name="connisteX2" fmla="*/ 4038600 w 4038600"/>
              <a:gd name="connsiteY2" fmla="*/ 5638800 h 5638800"/>
              <a:gd name="connisteX3" fmla="*/ 0 w 4038600"/>
              <a:gd name="connsiteY3" fmla="*/ 5638800 h 5638800"/>
              <a:gd name="connisteX4" fmla="*/ 0 w 4038600"/>
              <a:gd name="connsiteY4" fmla="*/ 0 h 5638800"/>
            </a:gdLst>
            <a:ahLst/>
            <a:cxnLst>
              <a:cxn ang="0">
                <a:pos x="connisteX0" y="connsiteY0"/>
              </a:cxn>
              <a:cxn ang="0">
                <a:pos x="connisteX1" y="connsiteY1"/>
              </a:cxn>
              <a:cxn ang="0">
                <a:pos x="connisteX2" y="connsiteY2"/>
              </a:cxn>
              <a:cxn ang="0">
                <a:pos x="connisteX3" y="connsiteY3"/>
              </a:cxn>
              <a:cxn ang="0">
                <a:pos x="connisteX4" y="connsiteY4"/>
              </a:cxn>
            </a:cxnLst>
            <a:pathLst>
              <a:path w="4038600" h="5638800">
                <a:moveTo>
                  <a:pt x="0" y="0"/>
                </a:moveTo>
                <a:lnTo>
                  <a:pt x="4038600" y="0"/>
                </a:lnTo>
                <a:lnTo>
                  <a:pt x="4038600" y="5638800"/>
                </a:ln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52578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52578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5257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正文页-60_1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80010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80010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正文页-61_1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正文页-59_1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目录页-1-5-4_1">
    <p:bg>
      <p:bgRef idx="1001">
        <a:schemeClr val="bg2"/>
      </p:bgRef>
    </p:bg>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lstStyle/>
          <a:p>
            <a:endParaRPr lang="zh-CN" altLang="en-US"/>
          </a:p>
        </p:txBody>
      </p:sp>
      <p:sp>
        <p:nvSpPr>
          <p:cNvPr id="10" name="灯片编号占位符 5"/>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51447809"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778"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51513345"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314"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vert="horz" wrap="square" lIns="0" tIns="0" rIns="0" bIns="0" rtlCol="0">
            <a:noAutofit/>
          </a:bodyPr>
          <a:lstStyle>
            <a:lvl1pPr marL="228600" marR="0" lvl="0" indent="-228600" algn="l" defTabSz="914400" rtl="0" eaLnBrk="1" fontAlgn="auto" latinLnBrk="0" hangingPunct="1">
              <a:lnSpc>
                <a:spcPct val="130000"/>
              </a:lnSpc>
              <a:spcBef>
                <a:spcPts val="1000"/>
              </a:spcBef>
              <a:buClrTx/>
              <a:buSzTx/>
              <a:buFont typeface="Arial" panose="020B0604020202020204" pitchFamily="34" charset="0"/>
              <a:buNone/>
              <a:defRPr kumimoji="0" lang="zh-CN" altLang="en-US" sz="2400" b="0" i="0" u="none" strike="noStrike" kern="1200" cap="none" spc="0" normalizeH="0" baseline="0" noProof="1" smtClean="0">
                <a:solidFill>
                  <a:schemeClr val="tx1"/>
                </a:solidFill>
                <a:latin typeface="+mn-lt"/>
                <a:ea typeface="+mn-ea"/>
                <a:cs typeface="+mn-cs"/>
              </a:defRPr>
            </a:lvl1pPr>
            <a:lvl2pPr>
              <a:buNone/>
              <a:defRPr/>
            </a:lvl2pPr>
            <a:lvl3pPr>
              <a:buNone/>
              <a:defRPr/>
            </a:lvl3pPr>
            <a:lvl4pPr>
              <a:buNone/>
              <a:defRPr/>
            </a:lvl4pPr>
            <a:lvl5pPr>
              <a:buNone/>
              <a:defRPr/>
            </a:lvl5pPr>
          </a:lstStyle>
          <a:p>
            <a:pPr lvl="0"/>
            <a:r>
              <a:rPr>
                <a:sym typeface="+mn-ea"/>
              </a:rPr>
              <a:t> </a:t>
            </a:r>
            <a:endParaRPr>
              <a:sym typeface="+mn-ea"/>
            </a:endParaRPr>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51578881"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850"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vert="horz" wrap="square" lIns="0" tIns="0" rIns="0" bIns="0" rtlCol="0">
            <a:noAutofit/>
          </a:bodyPr>
          <a:lstStyle>
            <a:lvl1pPr marL="228600" marR="0" lvl="0" indent="-228600" algn="l" defTabSz="914400" rtl="0" eaLnBrk="1" fontAlgn="auto" latinLnBrk="0" hangingPunct="1">
              <a:lnSpc>
                <a:spcPct val="130000"/>
              </a:lnSpc>
              <a:spcBef>
                <a:spcPts val="1000"/>
              </a:spcBef>
              <a:buClrTx/>
              <a:buSzTx/>
              <a:buFont typeface="Arial" panose="020B0604020202020204" pitchFamily="34" charset="0"/>
              <a:buNone/>
              <a:defRPr kumimoji="0" lang="zh-CN" altLang="en-US" sz="2400" b="0" i="0" u="none" strike="noStrike" kern="1200" cap="none" spc="0" normalizeH="0" baseline="0" noProof="1" smtClean="0">
                <a:solidFill>
                  <a:schemeClr val="tx1"/>
                </a:solidFill>
                <a:latin typeface="+mn-lt"/>
                <a:ea typeface="+mn-ea"/>
                <a:cs typeface="+mn-cs"/>
                <a:sym typeface="+mn-ea"/>
              </a:defRPr>
            </a:lvl1pPr>
            <a:lvl2pPr>
              <a:buNone/>
              <a:defRPr/>
            </a:lvl2pPr>
            <a:lvl3pPr>
              <a:buNone/>
              <a:defRPr/>
            </a:lvl3pPr>
            <a:lvl4pPr>
              <a:buNone/>
              <a:defRPr/>
            </a:lvl4pPr>
            <a:lvl5pPr>
              <a:buNone/>
              <a:defRPr/>
            </a:lvl5pPr>
          </a:lstStyle>
          <a:p>
            <a:pPr lvl="0"/>
            <a:r>
              <a:rPr>
                <a:sym typeface="+mn-ea"/>
              </a:rPr>
              <a:t> </a:t>
            </a:r>
            <a:endParaRPr>
              <a:sym typeface="+mn-ea"/>
            </a:endParaRPr>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51644417"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386"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vert="horz" wrap="square" lIns="0" tIns="0" rIns="0" bIns="0" rtlCol="0">
            <a:noAutofit/>
          </a:bodyPr>
          <a:lstStyle>
            <a:lvl1pPr marL="228600" marR="0" lvl="0" indent="-228600" algn="l" defTabSz="914400" rtl="0" eaLnBrk="1" fontAlgn="auto" latinLnBrk="0" hangingPunct="1">
              <a:lnSpc>
                <a:spcPct val="130000"/>
              </a:lnSpc>
              <a:spcBef>
                <a:spcPts val="1000"/>
              </a:spcBef>
              <a:buClrTx/>
              <a:buSzTx/>
              <a:buFont typeface="Arial" panose="020B0604020202020204" pitchFamily="34" charset="0"/>
              <a:buNone/>
              <a:defRPr kumimoji="0" lang="zh-CN" altLang="en-US" sz="2400" b="0" i="0" u="none" strike="noStrike" kern="1200" cap="none" spc="0" normalizeH="0" baseline="0" noProof="1" smtClean="0">
                <a:solidFill>
                  <a:schemeClr val="tx1"/>
                </a:solidFill>
                <a:latin typeface="+mn-lt"/>
                <a:ea typeface="+mn-ea"/>
                <a:cs typeface="+mn-cs"/>
                <a:sym typeface="+mn-ea"/>
              </a:defRPr>
            </a:lvl1pPr>
            <a:lvl2pPr>
              <a:buNone/>
              <a:defRPr/>
            </a:lvl2pPr>
            <a:lvl3pPr>
              <a:buNone/>
              <a:defRPr/>
            </a:lvl3pPr>
            <a:lvl4pPr>
              <a:buNone/>
              <a:defRPr/>
            </a:lvl4pPr>
            <a:lvl5pPr>
              <a:buNone/>
              <a:defRPr/>
            </a:lvl5pPr>
          </a:lstStyle>
          <a:p>
            <a:pPr lvl="0"/>
            <a:r>
              <a:rPr>
                <a:sym typeface="+mn-ea"/>
              </a:rPr>
              <a:t> </a:t>
            </a:r>
            <a:endParaRPr>
              <a:sym typeface="+mn-ea"/>
            </a:endParaRPr>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正文页-62_2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46482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71628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3152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7315200" y="1117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96774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8298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829800" y="1117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正文页-26_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84800" cy="2209800"/>
          </a:xfrm>
          <a:custGeom>
            <a:avLst/>
            <a:gdLst>
              <a:gd name="connisteX0" fmla="*/ 0 w 5384800"/>
              <a:gd name="connsiteY0" fmla="*/ 203200 h 2209800"/>
              <a:gd name="connisteX1" fmla="*/ 203200 w 5384800"/>
              <a:gd name="connsiteY1" fmla="*/ 0 h 2209800"/>
              <a:gd name="connisteX2" fmla="*/ 5384800 w 5384800"/>
              <a:gd name="connsiteY2" fmla="*/ 0 h 2209800"/>
              <a:gd name="connisteX3" fmla="*/ 5384800 w 5384800"/>
              <a:gd name="connsiteY3" fmla="*/ 2209800 h 2209800"/>
              <a:gd name="connisteX4" fmla="*/ 203200 w 5384800"/>
              <a:gd name="connsiteY4" fmla="*/ 2209800 h 2209800"/>
              <a:gd name="connisteX5" fmla="*/ 0 w 5384800"/>
              <a:gd name="connsiteY5" fmla="*/ 2006600 h 2209800"/>
              <a:gd name="connisteX6" fmla="*/ 0 w 5384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203200"/>
                </a:moveTo>
                <a:cubicBezTo>
                  <a:pt x="0" y="90976"/>
                  <a:pt x="90976" y="0"/>
                  <a:pt x="203200" y="0"/>
                </a:cubicBezTo>
                <a:lnTo>
                  <a:pt x="5384800" y="0"/>
                </a:lnTo>
                <a:lnTo>
                  <a:pt x="53848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5994400" y="1524000"/>
            <a:ext cx="5588000" cy="2209800"/>
          </a:xfrm>
          <a:custGeom>
            <a:avLst/>
            <a:gdLst>
              <a:gd name="connisteX0" fmla="*/ 0 w 5588000"/>
              <a:gd name="connsiteY0" fmla="*/ 0 h 2209800"/>
              <a:gd name="connisteX1" fmla="*/ 5384800 w 5588000"/>
              <a:gd name="connsiteY1" fmla="*/ 0 h 2209800"/>
              <a:gd name="connisteX2" fmla="*/ 5588000 w 5588000"/>
              <a:gd name="connsiteY2" fmla="*/ 203200 h 2209800"/>
              <a:gd name="connisteX3" fmla="*/ 5588000 w 5588000"/>
              <a:gd name="connsiteY3" fmla="*/ 2006600 h 2209800"/>
              <a:gd name="connisteX4" fmla="*/ 5384800 w 5588000"/>
              <a:gd name="connsiteY4" fmla="*/ 2209800 h 2209800"/>
              <a:gd name="connisteX5" fmla="*/ 0 w 5588000"/>
              <a:gd name="connsiteY5" fmla="*/ 2209800 h 2209800"/>
              <a:gd name="connisteX6" fmla="*/ 0 w 5588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0"/>
                </a:moveTo>
                <a:lnTo>
                  <a:pt x="5384800" y="0"/>
                </a:lnTo>
                <a:cubicBezTo>
                  <a:pt x="5497024" y="0"/>
                  <a:pt x="5588000" y="90976"/>
                  <a:pt x="5588000" y="203200"/>
                </a:cubicBezTo>
                <a:lnTo>
                  <a:pt x="5588000" y="2006600"/>
                </a:lnTo>
                <a:cubicBezTo>
                  <a:pt x="5588000" y="2118824"/>
                  <a:pt x="5497024" y="2209800"/>
                  <a:pt x="5384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2044700"/>
            <a:ext cx="4775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603500"/>
            <a:ext cx="4775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197600" y="40386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02400" y="4559300"/>
            <a:ext cx="4775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02400" y="5118100"/>
            <a:ext cx="4775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正文页-35_1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2300" y="2057400"/>
            <a:ext cx="1498600" cy="1270000"/>
          </a:xfrm>
          <a:noFill/>
        </p:spPr>
        <p:txBody>
          <a:bodyPr wrap="none" lIns="0" tIns="0" rIns="0" bIns="0" anchor="ctr">
            <a:noAutofit/>
          </a:bodyPr>
          <a:lstStyle>
            <a:lvl1pPr marL="0" indent="0" algn="ctr">
              <a:lnSpc>
                <a:spcPct val="109000"/>
              </a:lnSpc>
              <a:spcBef>
                <a:spcPct val="0"/>
              </a:spcBef>
              <a:spcAft>
                <a:spcPct val="0"/>
              </a:spcAft>
              <a:buNone/>
              <a:defRPr sz="10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2387600" y="1803400"/>
            <a:ext cx="919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387600" y="2362200"/>
            <a:ext cx="919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22300" y="4445000"/>
            <a:ext cx="1498600" cy="1270000"/>
          </a:xfrm>
          <a:noFill/>
        </p:spPr>
        <p:txBody>
          <a:bodyPr wrap="none" lIns="0" tIns="0" rIns="0" bIns="0" anchor="ctr">
            <a:noAutofit/>
          </a:bodyPr>
          <a:lstStyle>
            <a:lvl1pPr marL="0" indent="0" algn="ctr">
              <a:lnSpc>
                <a:spcPct val="109000"/>
              </a:lnSpc>
              <a:spcBef>
                <a:spcPct val="0"/>
              </a:spcBef>
              <a:spcAft>
                <a:spcPct val="0"/>
              </a:spcAft>
              <a:buNone/>
              <a:defRPr sz="100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2387600" y="4191000"/>
            <a:ext cx="919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2387600" y="4749800"/>
            <a:ext cx="919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正文页-53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正文页-57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251200"/>
            <a:ext cx="5334000" cy="2997200"/>
          </a:xfrm>
          <a:custGeom>
            <a:avLst/>
            <a:gdLst>
              <a:gd name="connisteX0" fmla="*/ 0 w 5334000"/>
              <a:gd name="connsiteY0" fmla="*/ 0 h 2997200"/>
              <a:gd name="connisteX1" fmla="*/ 5334000 w 5334000"/>
              <a:gd name="connsiteY1" fmla="*/ 0 h 2997200"/>
              <a:gd name="connisteX2" fmla="*/ 5334000 w 5334000"/>
              <a:gd name="connsiteY2" fmla="*/ 2794000 h 2997200"/>
              <a:gd name="connisteX3" fmla="*/ 5130800 w 5334000"/>
              <a:gd name="connsiteY3" fmla="*/ 2997200 h 2997200"/>
              <a:gd name="connisteX4" fmla="*/ 203200 w 5334000"/>
              <a:gd name="connsiteY4" fmla="*/ 2997200 h 2997200"/>
              <a:gd name="connisteX5" fmla="*/ 0 w 5334000"/>
              <a:gd name="connsiteY5" fmla="*/ 2794000 h 2997200"/>
              <a:gd name="connisteX6" fmla="*/ 0 w 53340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97200">
                <a:moveTo>
                  <a:pt x="0" y="0"/>
                </a:moveTo>
                <a:lnTo>
                  <a:pt x="5334000" y="0"/>
                </a:lnTo>
                <a:lnTo>
                  <a:pt x="5334000" y="2794000"/>
                </a:lnTo>
                <a:cubicBezTo>
                  <a:pt x="5334000" y="2906224"/>
                  <a:pt x="5243024" y="2997200"/>
                  <a:pt x="51308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1727200"/>
          </a:xfrm>
          <a:custGeom>
            <a:avLst/>
            <a:gdLst>
              <a:gd name="connisteX0" fmla="*/ 0 w 5334000"/>
              <a:gd name="connsiteY0" fmla="*/ 203200 h 1727200"/>
              <a:gd name="connisteX1" fmla="*/ 203200 w 5334000"/>
              <a:gd name="connsiteY1" fmla="*/ 0 h 1727200"/>
              <a:gd name="connisteX2" fmla="*/ 5130800 w 5334000"/>
              <a:gd name="connsiteY2" fmla="*/ 0 h 1727200"/>
              <a:gd name="connisteX3" fmla="*/ 5334000 w 5334000"/>
              <a:gd name="connsiteY3" fmla="*/ 203200 h 1727200"/>
              <a:gd name="connisteX4" fmla="*/ 5334000 w 5334000"/>
              <a:gd name="connsiteY4" fmla="*/ 1727200 h 1727200"/>
              <a:gd name="connisteX5" fmla="*/ 0 w 5334000"/>
              <a:gd name="connsiteY5" fmla="*/ 1727200 h 1727200"/>
              <a:gd name="connisteX6" fmla="*/ 0 w 5334000"/>
              <a:gd name="connsiteY6"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27200">
                <a:moveTo>
                  <a:pt x="0" y="203200"/>
                </a:moveTo>
                <a:cubicBezTo>
                  <a:pt x="0" y="90976"/>
                  <a:pt x="90976" y="0"/>
                  <a:pt x="203200" y="0"/>
                </a:cubicBezTo>
                <a:lnTo>
                  <a:pt x="5130800" y="0"/>
                </a:lnTo>
                <a:cubicBezTo>
                  <a:pt x="5243024" y="0"/>
                  <a:pt x="5334000" y="90976"/>
                  <a:pt x="5334000" y="203200"/>
                </a:cubicBezTo>
                <a:lnTo>
                  <a:pt x="5334000" y="1727200"/>
                </a:lnTo>
                <a:lnTo>
                  <a:pt x="0" y="1727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55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1148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251200"/>
            <a:ext cx="5334000" cy="2997200"/>
          </a:xfrm>
          <a:custGeom>
            <a:avLst/>
            <a:gdLst>
              <a:gd name="connisteX0" fmla="*/ 0 w 5334000"/>
              <a:gd name="connsiteY0" fmla="*/ 0 h 2997200"/>
              <a:gd name="connisteX1" fmla="*/ 5334000 w 5334000"/>
              <a:gd name="connsiteY1" fmla="*/ 0 h 2997200"/>
              <a:gd name="connisteX2" fmla="*/ 5334000 w 5334000"/>
              <a:gd name="connsiteY2" fmla="*/ 2794000 h 2997200"/>
              <a:gd name="connisteX3" fmla="*/ 5130800 w 5334000"/>
              <a:gd name="connsiteY3" fmla="*/ 2997200 h 2997200"/>
              <a:gd name="connisteX4" fmla="*/ 203200 w 5334000"/>
              <a:gd name="connsiteY4" fmla="*/ 2997200 h 2997200"/>
              <a:gd name="connisteX5" fmla="*/ 0 w 5334000"/>
              <a:gd name="connsiteY5" fmla="*/ 2794000 h 2997200"/>
              <a:gd name="connisteX6" fmla="*/ 0 w 53340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97200">
                <a:moveTo>
                  <a:pt x="0" y="0"/>
                </a:moveTo>
                <a:lnTo>
                  <a:pt x="5334000" y="0"/>
                </a:lnTo>
                <a:lnTo>
                  <a:pt x="5334000" y="2794000"/>
                </a:lnTo>
                <a:cubicBezTo>
                  <a:pt x="5334000" y="2906224"/>
                  <a:pt x="5243024" y="2997200"/>
                  <a:pt x="51308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1727200"/>
          </a:xfrm>
          <a:custGeom>
            <a:avLst/>
            <a:gdLst>
              <a:gd name="connisteX0" fmla="*/ 0 w 5334000"/>
              <a:gd name="connsiteY0" fmla="*/ 203200 h 1727200"/>
              <a:gd name="connisteX1" fmla="*/ 203200 w 5334000"/>
              <a:gd name="connsiteY1" fmla="*/ 0 h 1727200"/>
              <a:gd name="connisteX2" fmla="*/ 5130800 w 5334000"/>
              <a:gd name="connsiteY2" fmla="*/ 0 h 1727200"/>
              <a:gd name="connisteX3" fmla="*/ 5334000 w 5334000"/>
              <a:gd name="connsiteY3" fmla="*/ 203200 h 1727200"/>
              <a:gd name="connisteX4" fmla="*/ 5334000 w 5334000"/>
              <a:gd name="connsiteY4" fmla="*/ 1727200 h 1727200"/>
              <a:gd name="connisteX5" fmla="*/ 0 w 5334000"/>
              <a:gd name="connsiteY5" fmla="*/ 1727200 h 1727200"/>
              <a:gd name="connisteX6" fmla="*/ 0 w 5334000"/>
              <a:gd name="connsiteY6"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27200">
                <a:moveTo>
                  <a:pt x="0" y="203200"/>
                </a:moveTo>
                <a:cubicBezTo>
                  <a:pt x="0" y="90976"/>
                  <a:pt x="90976" y="0"/>
                  <a:pt x="203200" y="0"/>
                </a:cubicBezTo>
                <a:lnTo>
                  <a:pt x="5130800" y="0"/>
                </a:lnTo>
                <a:cubicBezTo>
                  <a:pt x="5243024" y="0"/>
                  <a:pt x="5334000" y="90976"/>
                  <a:pt x="5334000" y="203200"/>
                </a:cubicBezTo>
                <a:lnTo>
                  <a:pt x="5334000" y="1727200"/>
                </a:lnTo>
                <a:lnTo>
                  <a:pt x="0" y="1727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55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1148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正文页-42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正文页-39_19">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914400" y="18796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879600" y="18796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879600" y="23368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914400" y="35052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1879600" y="35052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1879600" y="39624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914400" y="51308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879600" y="51308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879600" y="55880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正文页-51_2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479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36800"/>
          </a:xfrm>
          <a:custGeom>
            <a:avLst/>
            <a:gdLst>
              <a:gd name="connisteX0" fmla="*/ 0 w 10972800"/>
              <a:gd name="connsiteY0" fmla="*/ 203200 h 2336800"/>
              <a:gd name="connisteX1" fmla="*/ 203200 w 10972800"/>
              <a:gd name="connsiteY1" fmla="*/ 0 h 2336800"/>
              <a:gd name="connisteX2" fmla="*/ 10769600 w 10972800"/>
              <a:gd name="connsiteY2" fmla="*/ 0 h 2336800"/>
              <a:gd name="connisteX3" fmla="*/ 10972800 w 10972800"/>
              <a:gd name="connsiteY3" fmla="*/ 203200 h 2336800"/>
              <a:gd name="connisteX4" fmla="*/ 10972800 w 10972800"/>
              <a:gd name="connsiteY4" fmla="*/ 2133600 h 2336800"/>
              <a:gd name="connisteX5" fmla="*/ 10769600 w 10972800"/>
              <a:gd name="connsiteY5" fmla="*/ 2336800 h 2336800"/>
              <a:gd name="connisteX6" fmla="*/ 203200 w 10972800"/>
              <a:gd name="connsiteY6" fmla="*/ 2336800 h 2336800"/>
              <a:gd name="connisteX7" fmla="*/ 0 w 10972800"/>
              <a:gd name="connsiteY7" fmla="*/ 2133600 h 2336800"/>
              <a:gd name="connisteX8" fmla="*/ 0 w 109728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36800">
                <a:moveTo>
                  <a:pt x="0" y="203200"/>
                </a:moveTo>
                <a:cubicBezTo>
                  <a:pt x="0" y="90976"/>
                  <a:pt x="90976" y="0"/>
                  <a:pt x="203200" y="0"/>
                </a:cubicBezTo>
                <a:lnTo>
                  <a:pt x="10769600" y="0"/>
                </a:lnTo>
                <a:cubicBezTo>
                  <a:pt x="10881824" y="0"/>
                  <a:pt x="10972800" y="90976"/>
                  <a:pt x="10972800" y="203200"/>
                </a:cubicBezTo>
                <a:lnTo>
                  <a:pt x="10972800" y="2133600"/>
                </a:lnTo>
                <a:cubicBezTo>
                  <a:pt x="10972800" y="2245824"/>
                  <a:pt x="10881824" y="2336800"/>
                  <a:pt x="107696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正文页-64_1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7272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2" hasCustomPrompt="1"/>
            <p:custDataLst>
              <p:tags r:id="rId7"/>
            </p:custDataLst>
          </p:nvPr>
        </p:nvSpPr>
        <p:spPr>
          <a:xfrm>
            <a:off x="609600" y="2286000"/>
            <a:ext cx="3454400" cy="3759200"/>
          </a:xfrm>
          <a:custGeom>
            <a:avLst/>
            <a:gdLst>
              <a:gd name="connisteX0" fmla="*/ 0 w 3454400"/>
              <a:gd name="connsiteY0" fmla="*/ 203200 h 3759200"/>
              <a:gd name="connisteX1" fmla="*/ 203200 w 3454400"/>
              <a:gd name="connsiteY1" fmla="*/ 0 h 3759200"/>
              <a:gd name="connisteX2" fmla="*/ 3251200 w 3454400"/>
              <a:gd name="connsiteY2" fmla="*/ 0 h 3759200"/>
              <a:gd name="connisteX3" fmla="*/ 3454400 w 3454400"/>
              <a:gd name="connsiteY3" fmla="*/ 203200 h 3759200"/>
              <a:gd name="connisteX4" fmla="*/ 3454400 w 3454400"/>
              <a:gd name="connsiteY4" fmla="*/ 3556000 h 3759200"/>
              <a:gd name="connisteX5" fmla="*/ 3251200 w 3454400"/>
              <a:gd name="connsiteY5" fmla="*/ 3759200 h 3759200"/>
              <a:gd name="connisteX6" fmla="*/ 203200 w 3454400"/>
              <a:gd name="connsiteY6" fmla="*/ 3759200 h 3759200"/>
              <a:gd name="connisteX7" fmla="*/ 0 w 3454400"/>
              <a:gd name="connsiteY7" fmla="*/ 3556000 h 3759200"/>
              <a:gd name="connisteX8" fmla="*/ 0 w 34544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759200">
                <a:moveTo>
                  <a:pt x="0" y="203200"/>
                </a:moveTo>
                <a:cubicBezTo>
                  <a:pt x="0" y="90976"/>
                  <a:pt x="90976" y="0"/>
                  <a:pt x="203200" y="0"/>
                </a:cubicBezTo>
                <a:lnTo>
                  <a:pt x="3251200" y="0"/>
                </a:lnTo>
                <a:cubicBezTo>
                  <a:pt x="3363424" y="0"/>
                  <a:pt x="3454400" y="90976"/>
                  <a:pt x="3454400" y="203200"/>
                </a:cubicBezTo>
                <a:lnTo>
                  <a:pt x="3454400" y="3556000"/>
                </a:lnTo>
                <a:cubicBezTo>
                  <a:pt x="3454400" y="3668224"/>
                  <a:pt x="3363424" y="3759200"/>
                  <a:pt x="3251200" y="3759200"/>
                </a:cubicBezTo>
                <a:lnTo>
                  <a:pt x="203200" y="3759200"/>
                </a:lnTo>
                <a:cubicBezTo>
                  <a:pt x="90976" y="3759200"/>
                  <a:pt x="0" y="3668224"/>
                  <a:pt x="0" y="3556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2946400"/>
            <a:ext cx="28448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368800" y="17272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3" hasCustomPrompt="1"/>
            <p:custDataLst>
              <p:tags r:id="rId10"/>
            </p:custDataLst>
          </p:nvPr>
        </p:nvSpPr>
        <p:spPr>
          <a:xfrm>
            <a:off x="4368800" y="2286000"/>
            <a:ext cx="3454400" cy="3759200"/>
          </a:xfrm>
          <a:custGeom>
            <a:avLst/>
            <a:gdLst>
              <a:gd name="connisteX0" fmla="*/ 0 w 3454400"/>
              <a:gd name="connsiteY0" fmla="*/ 203200 h 3759200"/>
              <a:gd name="connisteX1" fmla="*/ 203200 w 3454400"/>
              <a:gd name="connsiteY1" fmla="*/ 0 h 3759200"/>
              <a:gd name="connisteX2" fmla="*/ 3251200 w 3454400"/>
              <a:gd name="connsiteY2" fmla="*/ 0 h 3759200"/>
              <a:gd name="connisteX3" fmla="*/ 3454400 w 3454400"/>
              <a:gd name="connsiteY3" fmla="*/ 203200 h 3759200"/>
              <a:gd name="connisteX4" fmla="*/ 3454400 w 3454400"/>
              <a:gd name="connsiteY4" fmla="*/ 3556000 h 3759200"/>
              <a:gd name="connisteX5" fmla="*/ 3251200 w 3454400"/>
              <a:gd name="connsiteY5" fmla="*/ 3759200 h 3759200"/>
              <a:gd name="connisteX6" fmla="*/ 203200 w 3454400"/>
              <a:gd name="connsiteY6" fmla="*/ 3759200 h 3759200"/>
              <a:gd name="connisteX7" fmla="*/ 0 w 3454400"/>
              <a:gd name="connsiteY7" fmla="*/ 3556000 h 3759200"/>
              <a:gd name="connisteX8" fmla="*/ 0 w 34544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759200">
                <a:moveTo>
                  <a:pt x="0" y="203200"/>
                </a:moveTo>
                <a:cubicBezTo>
                  <a:pt x="0" y="90976"/>
                  <a:pt x="90976" y="0"/>
                  <a:pt x="203200" y="0"/>
                </a:cubicBezTo>
                <a:lnTo>
                  <a:pt x="3251200" y="0"/>
                </a:lnTo>
                <a:cubicBezTo>
                  <a:pt x="3363424" y="0"/>
                  <a:pt x="3454400" y="90976"/>
                  <a:pt x="3454400" y="203200"/>
                </a:cubicBezTo>
                <a:lnTo>
                  <a:pt x="3454400" y="3556000"/>
                </a:lnTo>
                <a:cubicBezTo>
                  <a:pt x="3454400" y="3668224"/>
                  <a:pt x="3363424" y="3759200"/>
                  <a:pt x="3251200" y="3759200"/>
                </a:cubicBezTo>
                <a:lnTo>
                  <a:pt x="203200" y="3759200"/>
                </a:lnTo>
                <a:cubicBezTo>
                  <a:pt x="90976" y="3759200"/>
                  <a:pt x="0" y="3668224"/>
                  <a:pt x="0" y="3556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4673600" y="2946400"/>
            <a:ext cx="28448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8128000" y="17272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装饰  8"/>
          <p:cNvSpPr>
            <a:spLocks noGrp="1"/>
          </p:cNvSpPr>
          <p:nvPr>
            <p:ph type="body" idx="16394" hasCustomPrompt="1"/>
            <p:custDataLst>
              <p:tags r:id="rId13"/>
            </p:custDataLst>
          </p:nvPr>
        </p:nvSpPr>
        <p:spPr>
          <a:xfrm>
            <a:off x="8128000" y="2286000"/>
            <a:ext cx="3454400" cy="3759200"/>
          </a:xfrm>
          <a:custGeom>
            <a:avLst/>
            <a:gdLst>
              <a:gd name="connisteX0" fmla="*/ 0 w 3454400"/>
              <a:gd name="connsiteY0" fmla="*/ 203200 h 3759200"/>
              <a:gd name="connisteX1" fmla="*/ 203200 w 3454400"/>
              <a:gd name="connsiteY1" fmla="*/ 0 h 3759200"/>
              <a:gd name="connisteX2" fmla="*/ 3251200 w 3454400"/>
              <a:gd name="connsiteY2" fmla="*/ 0 h 3759200"/>
              <a:gd name="connisteX3" fmla="*/ 3454400 w 3454400"/>
              <a:gd name="connsiteY3" fmla="*/ 203200 h 3759200"/>
              <a:gd name="connisteX4" fmla="*/ 3454400 w 3454400"/>
              <a:gd name="connsiteY4" fmla="*/ 3556000 h 3759200"/>
              <a:gd name="connisteX5" fmla="*/ 3251200 w 3454400"/>
              <a:gd name="connsiteY5" fmla="*/ 3759200 h 3759200"/>
              <a:gd name="connisteX6" fmla="*/ 203200 w 3454400"/>
              <a:gd name="connsiteY6" fmla="*/ 3759200 h 3759200"/>
              <a:gd name="connisteX7" fmla="*/ 0 w 3454400"/>
              <a:gd name="connsiteY7" fmla="*/ 3556000 h 3759200"/>
              <a:gd name="connisteX8" fmla="*/ 0 w 34544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759200">
                <a:moveTo>
                  <a:pt x="0" y="203200"/>
                </a:moveTo>
                <a:cubicBezTo>
                  <a:pt x="0" y="90976"/>
                  <a:pt x="90976" y="0"/>
                  <a:pt x="203200" y="0"/>
                </a:cubicBezTo>
                <a:lnTo>
                  <a:pt x="3251200" y="0"/>
                </a:lnTo>
                <a:cubicBezTo>
                  <a:pt x="3363424" y="0"/>
                  <a:pt x="3454400" y="90976"/>
                  <a:pt x="3454400" y="203200"/>
                </a:cubicBezTo>
                <a:lnTo>
                  <a:pt x="3454400" y="3556000"/>
                </a:lnTo>
                <a:cubicBezTo>
                  <a:pt x="3454400" y="3668224"/>
                  <a:pt x="3363424" y="3759200"/>
                  <a:pt x="3251200" y="3759200"/>
                </a:cubicBezTo>
                <a:lnTo>
                  <a:pt x="203200" y="3759200"/>
                </a:lnTo>
                <a:cubicBezTo>
                  <a:pt x="90976" y="3759200"/>
                  <a:pt x="0" y="3668224"/>
                  <a:pt x="0" y="3556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8432800" y="2946400"/>
            <a:ext cx="28448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24E92C63-36C9-49EE-831B-57A07AFB0E62}" type="slidenum">
              <a:rPr lang="en-US" altLang="zh-CN"/>
            </a:fld>
            <a:endParaRPr lang="en-US" altLang="zh-CN"/>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1-5_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latin typeface="MiSans Normal" panose="00000500000000000000" charset="-122"/>
                <a:ea typeface="MiSans Normal" panose="00000500000000000000" charset="-122"/>
              </a:rPr>
              <a:t>CONTENTS</a:t>
            </a:r>
            <a:endParaRPr lang="zh-CN" altLang="en-US">
              <a:latin typeface="MiSans Normal" panose="00000500000000000000" charset="-122"/>
              <a:ea typeface="MiSans Normal" panose="00000500000000000000" charset="-122"/>
            </a:endParaRPr>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latin typeface="MiSans Medium" panose="00000600000000000000" charset="-122"/>
                <a:ea typeface="MiSans Medium" panose="00000600000000000000" charset="-122"/>
              </a:rPr>
              <a:t>目录</a:t>
            </a:r>
            <a:endParaRPr lang="zh-CN" altLang="en-US">
              <a:latin typeface="MiSans Medium" panose="00000600000000000000" charset="-122"/>
              <a:ea typeface="MiSans Medium" panose="00000600000000000000" charset="-122"/>
            </a:endParaRPr>
          </a:p>
        </p:txBody>
      </p:sp>
      <p:sp>
        <p:nvSpPr>
          <p:cNvPr id="13" name="文本占位符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latin typeface="MiSans Normal" panose="00000500000000000000" charset="-122"/>
                <a:ea typeface="MiSans Normal" panose="00000500000000000000" charset="-122"/>
              </a:rPr>
              <a:t>01</a:t>
            </a:r>
            <a:endParaRPr lang="zh-CN" altLang="en-US" smtClean="0">
              <a:latin typeface="MiSans Normal" panose="00000500000000000000" charset="-122"/>
              <a:ea typeface="MiSans Normal" panose="00000500000000000000" charset="-122"/>
            </a:endParaRPr>
          </a:p>
        </p:txBody>
      </p:sp>
      <p:sp>
        <p:nvSpPr>
          <p:cNvPr id="14" name="装饰  3"/>
          <p:cNvSpPr>
            <a:spLocks noGrp="1"/>
          </p:cNvSpPr>
          <p:nvPr>
            <p:ph type="body" idx="16395"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gradFill>
            <a:gsLst>
              <a:gs pos="0">
                <a:schemeClr val="accent1">
                  <a:alpha val="50000"/>
                </a:schemeClr>
              </a:gs>
              <a:gs pos="100000">
                <a:schemeClr val="accent1">
                  <a:alpha val="50000"/>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latin typeface="MiSans Normal" panose="00000500000000000000" charset="-122"/>
                <a:ea typeface="MiSans Normal" panose="00000500000000000000" charset="-122"/>
              </a:rPr>
              <a:t>02</a:t>
            </a:r>
            <a:endParaRPr lang="zh-CN" altLang="en-US" smtClean="0">
              <a:latin typeface="MiSans Normal" panose="00000500000000000000" charset="-122"/>
              <a:ea typeface="MiSans Normal" panose="00000500000000000000" charset="-122"/>
            </a:endParaRPr>
          </a:p>
        </p:txBody>
      </p:sp>
      <p:sp>
        <p:nvSpPr>
          <p:cNvPr id="17" name="装饰  6"/>
          <p:cNvSpPr>
            <a:spLocks noGrp="1"/>
          </p:cNvSpPr>
          <p:nvPr>
            <p:ph type="body" idx="16396"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gradFill>
            <a:gsLst>
              <a:gs pos="0">
                <a:schemeClr val="accent1">
                  <a:alpha val="50000"/>
                </a:schemeClr>
              </a:gs>
              <a:gs pos="100000">
                <a:schemeClr val="accent1">
                  <a:alpha val="50000"/>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latin typeface="MiSans Normal" panose="00000500000000000000" charset="-122"/>
                <a:ea typeface="MiSans Normal" panose="00000500000000000000" charset="-122"/>
              </a:rPr>
              <a:t>03</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397"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gradFill>
            <a:gsLst>
              <a:gs pos="0">
                <a:schemeClr val="accent1">
                  <a:alpha val="50000"/>
                </a:schemeClr>
              </a:gs>
              <a:gs pos="100000">
                <a:schemeClr val="accent1">
                  <a:alpha val="50000"/>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2" name="文本占位符 21"/>
          <p:cNvSpPr>
            <a:spLocks noGrp="1"/>
          </p:cNvSpPr>
          <p:nvPr>
            <p:ph type="body" idx="16394"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latin typeface="MiSans Normal" panose="00000500000000000000" charset="-122"/>
                <a:ea typeface="MiSans Normal" panose="00000500000000000000" charset="-122"/>
              </a:rPr>
              <a:t>04</a:t>
            </a:r>
            <a:endParaRPr lang="zh-CN" altLang="en-US" smtClean="0">
              <a:latin typeface="MiSans Normal" panose="00000500000000000000" charset="-122"/>
              <a:ea typeface="MiSans Normal" panose="00000500000000000000" charset="-122"/>
            </a:endParaRPr>
          </a:p>
        </p:txBody>
      </p:sp>
      <p:sp>
        <p:nvSpPr>
          <p:cNvPr id="23" name="装饰  2"/>
          <p:cNvSpPr>
            <a:spLocks noGrp="1"/>
          </p:cNvSpPr>
          <p:nvPr>
            <p:ph type="body" idx="16398"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gradFill>
            <a:gsLst>
              <a:gs pos="0">
                <a:schemeClr val="accent1">
                  <a:alpha val="50000"/>
                </a:schemeClr>
              </a:gs>
              <a:gs pos="100000">
                <a:schemeClr val="accent1">
                  <a:alpha val="50000"/>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4" name="文本占位符 23"/>
          <p:cNvSpPr>
            <a:spLocks noGrp="1"/>
          </p:cNvSpPr>
          <p:nvPr>
            <p:ph type="body" idx="16393"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flipH="1">
            <a:off x="0" y="0"/>
            <a:ext cx="12192000" cy="6858000"/>
          </a:xfrm>
          <a:prstGeom prst="rect">
            <a:avLst/>
          </a:prstGeom>
          <a:gradFill flip="none" rotWithShape="1">
            <a:gsLst>
              <a:gs pos="0">
                <a:schemeClr val="bg1">
                  <a:alpha val="60000"/>
                </a:schemeClr>
              </a:gs>
              <a:gs pos="76000">
                <a:schemeClr val="bg2"/>
              </a:gs>
              <a:gs pos="100000">
                <a:schemeClr val="bg2">
                  <a:lumMod val="90000"/>
                </a:schemeClr>
              </a:gs>
              <a:gs pos="32000">
                <a:schemeClr val="bg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8" name="任意多边形: 形状 27"/>
          <p:cNvSpPr/>
          <p:nvPr userDrawn="1">
            <p:custDataLst>
              <p:tags r:id="rId3"/>
            </p:custDataLst>
          </p:nvPr>
        </p:nvSpPr>
        <p:spPr>
          <a:xfrm>
            <a:off x="7348820" y="1563754"/>
            <a:ext cx="4843180" cy="5294246"/>
          </a:xfrm>
          <a:custGeom>
            <a:avLst/>
            <a:gdLst>
              <a:gd name="connsiteX0" fmla="*/ 1620784 w 4843180"/>
              <a:gd name="connsiteY0" fmla="*/ 0 h 5294246"/>
              <a:gd name="connsiteX1" fmla="*/ 2766851 w 4843180"/>
              <a:gd name="connsiteY1" fmla="*/ 474717 h 5294246"/>
              <a:gd name="connsiteX2" fmla="*/ 4843180 w 4843180"/>
              <a:gd name="connsiteY2" fmla="*/ 2551047 h 5294246"/>
              <a:gd name="connsiteX3" fmla="*/ 4843180 w 4843180"/>
              <a:gd name="connsiteY3" fmla="*/ 5294246 h 5294246"/>
              <a:gd name="connsiteX4" fmla="*/ 3002111 w 4843180"/>
              <a:gd name="connsiteY4" fmla="*/ 5294246 h 5294246"/>
              <a:gd name="connsiteX5" fmla="*/ 474717 w 4843180"/>
              <a:gd name="connsiteY5" fmla="*/ 2766852 h 5294246"/>
              <a:gd name="connsiteX6" fmla="*/ 474717 w 4843180"/>
              <a:gd name="connsiteY6" fmla="*/ 474717 h 5294246"/>
              <a:gd name="connsiteX7" fmla="*/ 1620784 w 4843180"/>
              <a:gd name="connsiteY7" fmla="*/ 0 h 5294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3180" h="5294246">
                <a:moveTo>
                  <a:pt x="1620784" y="0"/>
                </a:moveTo>
                <a:cubicBezTo>
                  <a:pt x="2035579" y="0"/>
                  <a:pt x="2450374" y="158239"/>
                  <a:pt x="2766851" y="474717"/>
                </a:cubicBezTo>
                <a:lnTo>
                  <a:pt x="4843180" y="2551047"/>
                </a:lnTo>
                <a:lnTo>
                  <a:pt x="4843180" y="5294246"/>
                </a:lnTo>
                <a:lnTo>
                  <a:pt x="3002111" y="5294246"/>
                </a:lnTo>
                <a:lnTo>
                  <a:pt x="474717" y="2766852"/>
                </a:lnTo>
                <a:cubicBezTo>
                  <a:pt x="-158239" y="2133896"/>
                  <a:pt x="-158239" y="1107672"/>
                  <a:pt x="474717" y="474717"/>
                </a:cubicBezTo>
                <a:cubicBezTo>
                  <a:pt x="791195" y="158239"/>
                  <a:pt x="1205989" y="0"/>
                  <a:pt x="1620784" y="0"/>
                </a:cubicBezTo>
                <a:close/>
              </a:path>
            </a:pathLst>
          </a:custGeom>
          <a:gradFill flip="none" rotWithShape="1">
            <a:gsLst>
              <a:gs pos="23000">
                <a:schemeClr val="accent1">
                  <a:alpha val="0"/>
                </a:schemeClr>
              </a:gs>
              <a:gs pos="100000">
                <a:schemeClr val="accent1">
                  <a:alpha val="30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4"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cxnSp>
        <p:nvCxnSpPr>
          <p:cNvPr id="20" name="直接连接符 19"/>
          <p:cNvCxnSpPr/>
          <p:nvPr userDrawn="1">
            <p:custDataLst>
              <p:tags r:id="rId7"/>
            </p:custDataLst>
          </p:nvPr>
        </p:nvCxnSpPr>
        <p:spPr>
          <a:xfrm>
            <a:off x="1252929" y="1521975"/>
            <a:ext cx="17775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8"/>
            </p:custDataLst>
          </p:nvPr>
        </p:nvCxnSpPr>
        <p:spPr>
          <a:xfrm>
            <a:off x="1252929" y="1632699"/>
            <a:ext cx="17775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9"/>
            </p:custDataLst>
          </p:nvPr>
        </p:nvCxnSpPr>
        <p:spPr>
          <a:xfrm>
            <a:off x="1252929" y="1577337"/>
            <a:ext cx="17775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userDrawn="1">
            <p:ph type="title"/>
            <p:custDataLst>
              <p:tags r:id="rId10"/>
            </p:custDataLst>
          </p:nvPr>
        </p:nvSpPr>
        <p:spPr>
          <a:xfrm>
            <a:off x="1235211" y="3328717"/>
            <a:ext cx="5255400" cy="2114154"/>
          </a:xfrm>
        </p:spPr>
        <p:txBody>
          <a:bodyPr wrap="square" anchor="t" anchorCtr="0">
            <a:normAutofit/>
          </a:bodyPr>
          <a:lstStyle>
            <a:lvl1pPr algn="l">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1"/>
            </p:custDataLst>
          </p:nvPr>
        </p:nvSpPr>
        <p:spPr>
          <a:xfrm>
            <a:off x="1232811" y="1732912"/>
            <a:ext cx="5255400" cy="1491030"/>
          </a:xfrm>
        </p:spPr>
        <p:txBody>
          <a:bodyPr wrap="none" anchor="ctr">
            <a:noAutofit/>
          </a:bodyPr>
          <a:lstStyle>
            <a:lvl1pPr marL="0" indent="0" algn="l">
              <a:buNone/>
              <a:defRPr sz="7200" b="1">
                <a:gradFill>
                  <a:gsLst>
                    <a:gs pos="0">
                      <a:schemeClr val="accent3"/>
                    </a:gs>
                    <a:gs pos="100000">
                      <a:schemeClr val="accent4"/>
                    </a:gs>
                  </a:gsLst>
                  <a:lin ang="5400000" scaled="1"/>
                </a:gradFill>
              </a:defRPr>
            </a:lvl1pPr>
          </a:lstStyle>
          <a:p>
            <a:pPr lvl="0"/>
            <a:r>
              <a:rPr lang="zh-CN" altLang="en-US" dirty="0"/>
              <a:t>节编号</a:t>
            </a:r>
            <a:endParaRPr lang="zh-CN" altLang="en-US" dirty="0"/>
          </a:p>
        </p:txBody>
      </p:sp>
      <p:pic>
        <p:nvPicPr>
          <p:cNvPr id="16" name="图片 15"/>
          <p:cNvPicPr>
            <a:picLocks noChangeAspect="1"/>
          </p:cNvPicPr>
          <p:nvPr userDrawn="1">
            <p:custDataLst>
              <p:tags r:id="rId12"/>
            </p:custDataLst>
          </p:nvPr>
        </p:nvPicPr>
        <p:blipFill rotWithShape="1">
          <a:blip r:embed="rId13" cstate="print">
            <a:extLst>
              <a:ext uri="{28A0092B-C50C-407E-A947-70E740481C1C}">
                <a14:useLocalDpi xmlns:a14="http://schemas.microsoft.com/office/drawing/2010/main" val="0"/>
              </a:ext>
            </a:extLst>
          </a:blip>
          <a:srcRect l="18559" t="4655" r="21959"/>
          <a:stretch>
            <a:fillRect/>
          </a:stretch>
        </p:blipFill>
        <p:spPr>
          <a:xfrm>
            <a:off x="7034148" y="1097729"/>
            <a:ext cx="3904923" cy="4550876"/>
          </a:xfrm>
          <a:prstGeom prst="rect">
            <a:avLst/>
          </a:prstGeom>
          <a:effectLst/>
        </p:spPr>
      </p:pic>
      <p:sp>
        <p:nvSpPr>
          <p:cNvPr id="36" name="任意多边形: 形状 35"/>
          <p:cNvSpPr/>
          <p:nvPr userDrawn="1">
            <p:custDataLst>
              <p:tags r:id="rId14"/>
            </p:custDataLst>
          </p:nvPr>
        </p:nvSpPr>
        <p:spPr>
          <a:xfrm>
            <a:off x="8589226" y="0"/>
            <a:ext cx="3284026" cy="2745652"/>
          </a:xfrm>
          <a:custGeom>
            <a:avLst/>
            <a:gdLst>
              <a:gd name="connsiteX0" fmla="*/ 1722 w 3284026"/>
              <a:gd name="connsiteY0" fmla="*/ 0 h 2745652"/>
              <a:gd name="connsiteX1" fmla="*/ 1323461 w 3284026"/>
              <a:gd name="connsiteY1" fmla="*/ 0 h 2745652"/>
              <a:gd name="connsiteX2" fmla="*/ 1820838 w 3284026"/>
              <a:gd name="connsiteY2" fmla="*/ 497378 h 2745652"/>
              <a:gd name="connsiteX3" fmla="*/ 1821540 w 3284026"/>
              <a:gd name="connsiteY3" fmla="*/ 497378 h 2745652"/>
              <a:gd name="connsiteX4" fmla="*/ 3121285 w 3284026"/>
              <a:gd name="connsiteY4" fmla="*/ 1797125 h 2745652"/>
              <a:gd name="connsiteX5" fmla="*/ 3121285 w 3284026"/>
              <a:gd name="connsiteY5" fmla="*/ 2582912 h 2745652"/>
              <a:gd name="connsiteX6" fmla="*/ 3121285 w 3284026"/>
              <a:gd name="connsiteY6" fmla="*/ 2582911 h 2745652"/>
              <a:gd name="connsiteX7" fmla="*/ 2335497 w 3284026"/>
              <a:gd name="connsiteY7" fmla="*/ 2582911 h 2745652"/>
              <a:gd name="connsiteX8" fmla="*/ 1841245 w 3284026"/>
              <a:gd name="connsiteY8" fmla="*/ 2088659 h 2745652"/>
              <a:gd name="connsiteX9" fmla="*/ 1837418 w 3284026"/>
              <a:gd name="connsiteY9" fmla="*/ 2085533 h 2745652"/>
              <a:gd name="connsiteX10" fmla="*/ 162742 w 3284026"/>
              <a:gd name="connsiteY10" fmla="*/ 410857 h 2745652"/>
              <a:gd name="connsiteX11" fmla="*/ 0 w 3284026"/>
              <a:gd name="connsiteY11" fmla="*/ 17963 h 274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84026" h="2745652">
                <a:moveTo>
                  <a:pt x="1722" y="0"/>
                </a:moveTo>
                <a:lnTo>
                  <a:pt x="1323461" y="0"/>
                </a:lnTo>
                <a:lnTo>
                  <a:pt x="1820838" y="497378"/>
                </a:lnTo>
                <a:lnTo>
                  <a:pt x="1821540" y="497378"/>
                </a:lnTo>
                <a:lnTo>
                  <a:pt x="3121285" y="1797125"/>
                </a:lnTo>
                <a:cubicBezTo>
                  <a:pt x="3338274" y="2014114"/>
                  <a:pt x="3338274" y="2365923"/>
                  <a:pt x="3121285" y="2582912"/>
                </a:cubicBezTo>
                <a:lnTo>
                  <a:pt x="3121285" y="2582911"/>
                </a:lnTo>
                <a:cubicBezTo>
                  <a:pt x="2904296" y="2799900"/>
                  <a:pt x="2552486" y="2799900"/>
                  <a:pt x="2335497" y="2582911"/>
                </a:cubicBezTo>
                <a:lnTo>
                  <a:pt x="1841245" y="2088659"/>
                </a:lnTo>
                <a:lnTo>
                  <a:pt x="1837418" y="2085533"/>
                </a:lnTo>
                <a:lnTo>
                  <a:pt x="162742" y="410857"/>
                </a:lnTo>
                <a:cubicBezTo>
                  <a:pt x="54248" y="302363"/>
                  <a:pt x="0" y="160163"/>
                  <a:pt x="0" y="17963"/>
                </a:cubicBezTo>
                <a:close/>
              </a:path>
            </a:pathLst>
          </a:custGeom>
          <a:gradFill flip="none" rotWithShape="1">
            <a:gsLst>
              <a:gs pos="24000">
                <a:schemeClr val="accent1">
                  <a:alpha val="0"/>
                </a:schemeClr>
              </a:gs>
              <a:gs pos="100000">
                <a:schemeClr val="accent1">
                  <a:alpha val="2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背景图案&#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2" name="标题 2"/>
          <p:cNvSpPr/>
          <p:nvPr>
            <p:ph type="ctrTitle" idx="1" hasCustomPrompt="1"/>
            <p:custDataLst>
              <p:tags r:id="rId4"/>
            </p:custDataLst>
          </p:nvPr>
        </p:nvSpPr>
        <p:spPr>
          <a:xfrm>
            <a:off x="2153285" y="2343451"/>
            <a:ext cx="7885836" cy="1626893"/>
          </a:xfrm>
          <a:noFill/>
        </p:spPr>
        <p:txBody>
          <a:bodyPr vert="horz" wrap="square" lIns="0" tIns="0" rIns="0" bIns="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9800" b="0" i="0" u="none" strike="noStrike" kern="0" cap="none" spc="0" normalizeH="0" baseline="0" noProof="1" dirty="0">
                <a:ln>
                  <a:noFill/>
                </a:ln>
                <a:solidFill>
                  <a:srgbClr val="000000"/>
                </a:solidFill>
                <a:effectLst/>
                <a:uFillTx/>
                <a:latin typeface="Arial" panose="020B0604020202020204" pitchFamily="34" charset="0"/>
                <a:ea typeface="汉仪粗黑 简" panose="00020600040101010101" charset="-122"/>
                <a:cs typeface="+mj-cs"/>
              </a:defRPr>
            </a:lvl1pPr>
          </a:lstStyle>
          <a:p>
            <a:pPr lvl="0"/>
            <a:r>
              <a:rPr>
                <a:sym typeface="+mn-ea"/>
              </a:rPr>
              <a:t>编辑标题</a:t>
            </a:r>
            <a:endParaRPr>
              <a:sym typeface="+mn-ea"/>
            </a:endParaRPr>
          </a:p>
        </p:txBody>
      </p:sp>
      <p:sp>
        <p:nvSpPr>
          <p:cNvPr id="4" name="副标题 3"/>
          <p:cNvSpPr/>
          <p:nvPr>
            <p:ph type="subTitle" idx="2" hasCustomPrompt="1"/>
            <p:custDataLst>
              <p:tags r:id="rId5"/>
            </p:custDataLst>
          </p:nvPr>
        </p:nvSpPr>
        <p:spPr>
          <a:xfrm>
            <a:off x="7181131" y="3994323"/>
            <a:ext cx="2222121" cy="489613"/>
          </a:xfrm>
          <a:noFill/>
        </p:spPr>
        <p:txBody>
          <a:bodyPr vert="horz" wrap="square" lIns="0" tIns="0" rIns="0" bIns="0" rtlCol="0" anchor="ctr">
            <a:normAutofit/>
          </a:bodyPr>
          <a:lstStyle>
            <a:lvl1pPr marL="0" marR="0" indent="-228600" algn="ctr" defTabSz="914400" rtl="0" eaLnBrk="1" fontAlgn="auto" latinLnBrk="0" hangingPunct="0">
              <a:lnSpc>
                <a:spcPct val="100000"/>
              </a:lnSpc>
              <a:spcBef>
                <a:spcPts val="0"/>
              </a:spcBef>
              <a:spcAft>
                <a:spcPts val="0"/>
              </a:spcAft>
              <a:buClrTx/>
              <a:buSzTx/>
              <a:buFontTx/>
              <a:buNone/>
              <a:defRPr kumimoji="0" lang="zh-CN" altLang="en-US" sz="3100" b="0"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汉仪粗简黑简"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图形用户界面, 文本, 应用程序, 聊天或短信&#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
        <p:nvSpPr>
          <p:cNvPr id="2" name="标题 1"/>
          <p:cNvSpPr/>
          <p:nvPr>
            <p:ph type="ctrTitle" idx="1" hasCustomPrompt="1"/>
            <p:custDataLst>
              <p:tags r:id="rId4"/>
            </p:custDataLst>
          </p:nvPr>
        </p:nvSpPr>
        <p:spPr>
          <a:xfrm>
            <a:off x="4845585" y="2717106"/>
            <a:ext cx="3898366" cy="836235"/>
          </a:xfrm>
          <a:noFill/>
        </p:spPr>
        <p:txBody>
          <a:bodyPr vert="horz" wrap="square" lIns="101600" tIns="38100" rIns="76200" bIns="38100" rtlCol="0" anchor="b" anchorCtr="0">
            <a:normAutofit/>
          </a:bodyPr>
          <a:lstStyle>
            <a:lvl1pPr marL="0" marR="0" algn="l" defTabSz="914400" rtl="0" eaLnBrk="1" fontAlgn="auto" latinLnBrk="0" hangingPunct="1">
              <a:lnSpc>
                <a:spcPct val="100000"/>
              </a:lnSpc>
              <a:spcBef>
                <a:spcPct val="0"/>
              </a:spcBef>
              <a:buClrTx/>
              <a:buSzTx/>
              <a:buFontTx/>
              <a:buNone/>
              <a:defRPr kumimoji="0" lang="zh-CN" altLang="en-US" sz="4400" b="1" i="0" u="none" strike="noStrike" kern="1200" cap="none" spc="0" normalizeH="0" baseline="0" noProof="1" dirty="0">
                <a:solidFill>
                  <a:schemeClr val="dk1"/>
                </a:solidFill>
                <a:uFillTx/>
                <a:latin typeface="Arial" panose="020B0604020202020204" pitchFamily="34" charset="0"/>
                <a:ea typeface="汉仪粗黑 简" panose="0002060004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粗简黑简" panose="00020600040101010101" charset="-122"/>
              </a:defRPr>
            </a:lvl1pPr>
            <a:lvl2pPr eaLnBrk="1" fontAlgn="auto" latinLnBrk="0" hangingPunct="1">
              <a:defRPr sz="1600">
                <a:solidFill>
                  <a:schemeClr val="tx1"/>
                </a:solidFill>
                <a:latin typeface="Arial" panose="020B0604020202020204" pitchFamily="34" charset="0"/>
                <a:ea typeface="汉仪粗简黑简" panose="00020600040101010101" charset="-122"/>
              </a:defRPr>
            </a:lvl2pPr>
            <a:lvl3pPr eaLnBrk="1" fontAlgn="auto" latinLnBrk="0" hangingPunct="1">
              <a:defRPr sz="1600">
                <a:solidFill>
                  <a:schemeClr val="tx1"/>
                </a:solidFill>
                <a:latin typeface="Arial" panose="020B0604020202020204" pitchFamily="34" charset="0"/>
                <a:ea typeface="汉仪粗简黑简" panose="00020600040101010101" charset="-122"/>
              </a:defRPr>
            </a:lvl3pPr>
            <a:lvl4pPr eaLnBrk="1" fontAlgn="auto" latinLnBrk="0" hangingPunct="1">
              <a:defRPr sz="1600">
                <a:solidFill>
                  <a:schemeClr val="tx1"/>
                </a:solidFill>
                <a:latin typeface="Arial" panose="020B0604020202020204" pitchFamily="34" charset="0"/>
                <a:ea typeface="汉仪粗简黑简" panose="00020600040101010101" charset="-122"/>
              </a:defRPr>
            </a:lvl4pPr>
            <a:lvl5pPr eaLnBrk="1" fontAlgn="auto" latinLnBrk="0" hangingPunct="1">
              <a:defRPr sz="160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粗简黑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descr="图表&#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汉仪粗简黑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粗简黑简" panose="00020600040101010101" charset="-122"/>
              </a:defRPr>
            </a:lvl1pPr>
            <a:lvl2pPr indent="0" eaLnBrk="1" fontAlgn="auto" latinLnBrk="0" hangingPunct="1">
              <a:defRPr>
                <a:solidFill>
                  <a:schemeClr val="tx1"/>
                </a:solidFill>
                <a:latin typeface="Arial" panose="020B0604020202020204" pitchFamily="34" charset="0"/>
                <a:ea typeface="汉仪粗简黑简" panose="00020600040101010101" charset="-122"/>
              </a:defRPr>
            </a:lvl2pPr>
            <a:lvl3pPr indent="0" eaLnBrk="1" fontAlgn="auto" latinLnBrk="0" hangingPunct="1">
              <a:defRPr>
                <a:solidFill>
                  <a:schemeClr val="tx1"/>
                </a:solidFill>
                <a:latin typeface="Arial" panose="020B0604020202020204" pitchFamily="34" charset="0"/>
                <a:ea typeface="汉仪粗简黑简" panose="00020600040101010101" charset="-122"/>
              </a:defRPr>
            </a:lvl3pPr>
            <a:lvl4pPr indent="0" eaLnBrk="1" fontAlgn="auto" latinLnBrk="0" hangingPunct="1">
              <a:defRPr>
                <a:solidFill>
                  <a:schemeClr val="tx1"/>
                </a:solidFill>
                <a:latin typeface="Arial" panose="020B0604020202020204" pitchFamily="34" charset="0"/>
                <a:ea typeface="汉仪粗简黑简" panose="00020600040101010101" charset="-122"/>
              </a:defRPr>
            </a:lvl4pPr>
            <a:lvl5pPr indent="0" eaLnBrk="1" fontAlgn="auto" latinLnBrk="0" hangingPunct="1">
              <a:defRPr>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49_1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8" hasCustomPrompt="1"/>
            <p:custDataLst>
              <p:tags r:id="rId6"/>
            </p:custDataLst>
          </p:nvPr>
        </p:nvSpPr>
        <p:spPr>
          <a:xfrm>
            <a:off x="1143000" y="22606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文本占位符 12"/>
          <p:cNvSpPr>
            <a:spLocks noGrp="1"/>
          </p:cNvSpPr>
          <p:nvPr>
            <p:ph type="body" idx="16388" hasCustomPrompt="1"/>
            <p:custDataLst>
              <p:tags r:id="rId7"/>
            </p:custDataLst>
          </p:nvPr>
        </p:nvSpPr>
        <p:spPr>
          <a:xfrm>
            <a:off x="1390650" y="256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latin typeface="MiSans Normal" panose="00000500000000000000" charset="-122"/>
                <a:ea typeface="MiSans Normal" panose="00000500000000000000" charset="-122"/>
              </a:rPr>
              <a:t>01</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6096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609600" y="4292600"/>
            <a:ext cx="22860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9" hasCustomPrompt="1"/>
            <p:custDataLst>
              <p:tags r:id="rId10"/>
            </p:custDataLst>
          </p:nvPr>
        </p:nvSpPr>
        <p:spPr>
          <a:xfrm>
            <a:off x="4038600" y="22606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91" hasCustomPrompt="1"/>
            <p:custDataLst>
              <p:tags r:id="rId11"/>
            </p:custDataLst>
          </p:nvPr>
        </p:nvSpPr>
        <p:spPr>
          <a:xfrm>
            <a:off x="4286250" y="256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latin typeface="MiSans Normal" panose="00000500000000000000" charset="-122"/>
                <a:ea typeface="MiSans Normal" panose="00000500000000000000" charset="-122"/>
              </a:rPr>
              <a:t>02</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35052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90" hasCustomPrompt="1"/>
            <p:custDataLst>
              <p:tags r:id="rId13"/>
            </p:custDataLst>
          </p:nvPr>
        </p:nvSpPr>
        <p:spPr>
          <a:xfrm>
            <a:off x="3505200" y="4292600"/>
            <a:ext cx="22860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400" hasCustomPrompt="1"/>
            <p:custDataLst>
              <p:tags r:id="rId14"/>
            </p:custDataLst>
          </p:nvPr>
        </p:nvSpPr>
        <p:spPr>
          <a:xfrm>
            <a:off x="6934200" y="22606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4" hasCustomPrompt="1"/>
            <p:custDataLst>
              <p:tags r:id="rId15"/>
            </p:custDataLst>
          </p:nvPr>
        </p:nvSpPr>
        <p:spPr>
          <a:xfrm>
            <a:off x="7181850" y="256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latin typeface="MiSans Normal" panose="00000500000000000000" charset="-122"/>
                <a:ea typeface="MiSans Normal" panose="00000500000000000000" charset="-122"/>
              </a:rPr>
              <a:t>03</a:t>
            </a:r>
            <a:endParaRPr lang="zh-CN" altLang="en-US" smtClean="0">
              <a:latin typeface="MiSans Normal" panose="00000500000000000000" charset="-122"/>
              <a:ea typeface="MiSans Normal" panose="00000500000000000000" charset="-122"/>
            </a:endParaRPr>
          </a:p>
        </p:txBody>
      </p:sp>
      <p:sp>
        <p:nvSpPr>
          <p:cNvPr id="22" name="文本占位符 21"/>
          <p:cNvSpPr>
            <a:spLocks noGrp="1"/>
          </p:cNvSpPr>
          <p:nvPr>
            <p:ph type="body" idx="16392" hasCustomPrompt="1"/>
            <p:custDataLst>
              <p:tags r:id="rId16"/>
            </p:custDataLst>
          </p:nvPr>
        </p:nvSpPr>
        <p:spPr>
          <a:xfrm>
            <a:off x="64008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3" hasCustomPrompt="1"/>
            <p:custDataLst>
              <p:tags r:id="rId17"/>
            </p:custDataLst>
          </p:nvPr>
        </p:nvSpPr>
        <p:spPr>
          <a:xfrm>
            <a:off x="6400800" y="4292600"/>
            <a:ext cx="22860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4" name="装饰  3"/>
          <p:cNvSpPr>
            <a:spLocks noGrp="1"/>
          </p:cNvSpPr>
          <p:nvPr>
            <p:ph type="body" idx="16401" hasCustomPrompt="1"/>
            <p:custDataLst>
              <p:tags r:id="rId18"/>
            </p:custDataLst>
          </p:nvPr>
        </p:nvSpPr>
        <p:spPr>
          <a:xfrm>
            <a:off x="9829800" y="22606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5" name="文本占位符 24"/>
          <p:cNvSpPr>
            <a:spLocks noGrp="1"/>
          </p:cNvSpPr>
          <p:nvPr>
            <p:ph type="body" idx="16397" hasCustomPrompt="1"/>
            <p:custDataLst>
              <p:tags r:id="rId19"/>
            </p:custDataLst>
          </p:nvPr>
        </p:nvSpPr>
        <p:spPr>
          <a:xfrm>
            <a:off x="10077450" y="256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latin typeface="MiSans Normal" panose="00000500000000000000" charset="-122"/>
                <a:ea typeface="MiSans Normal" panose="00000500000000000000" charset="-122"/>
              </a:rPr>
              <a:t>04</a:t>
            </a:r>
            <a:endParaRPr lang="zh-CN" altLang="en-US" smtClean="0">
              <a:latin typeface="MiSans Normal" panose="00000500000000000000" charset="-122"/>
              <a:ea typeface="MiSans Normal" panose="00000500000000000000" charset="-122"/>
            </a:endParaRPr>
          </a:p>
        </p:txBody>
      </p:sp>
      <p:sp>
        <p:nvSpPr>
          <p:cNvPr id="26" name="文本占位符 25"/>
          <p:cNvSpPr>
            <a:spLocks noGrp="1"/>
          </p:cNvSpPr>
          <p:nvPr>
            <p:ph type="body" idx="16395" hasCustomPrompt="1"/>
            <p:custDataLst>
              <p:tags r:id="rId20"/>
            </p:custDataLst>
          </p:nvPr>
        </p:nvSpPr>
        <p:spPr>
          <a:xfrm>
            <a:off x="92964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7" name="文本占位符 26"/>
          <p:cNvSpPr>
            <a:spLocks noGrp="1"/>
          </p:cNvSpPr>
          <p:nvPr>
            <p:ph type="body" idx="16396" hasCustomPrompt="1"/>
            <p:custDataLst>
              <p:tags r:id="rId21"/>
            </p:custDataLst>
          </p:nvPr>
        </p:nvSpPr>
        <p:spPr>
          <a:xfrm>
            <a:off x="9296400" y="4292600"/>
            <a:ext cx="22860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汉仪粗简黑简" panose="00020600040101010101" charset="-122"/>
              </a:defRPr>
            </a:lvl1pPr>
            <a:lvl2pPr>
              <a:defRPr>
                <a:solidFill>
                  <a:schemeClr val="tx1"/>
                </a:solidFill>
                <a:latin typeface="Arial" panose="020B0604020202020204" pitchFamily="34" charset="0"/>
                <a:ea typeface="汉仪粗简黑简" panose="00020600040101010101" charset="-122"/>
              </a:defRPr>
            </a:lvl2pPr>
            <a:lvl3pPr>
              <a:defRPr>
                <a:solidFill>
                  <a:schemeClr val="tx1"/>
                </a:solidFill>
                <a:latin typeface="Arial" panose="020B0604020202020204" pitchFamily="34" charset="0"/>
                <a:ea typeface="汉仪粗简黑简" panose="00020600040101010101" charset="-122"/>
              </a:defRPr>
            </a:lvl3pPr>
            <a:lvl4pPr>
              <a:defRPr>
                <a:solidFill>
                  <a:schemeClr val="tx1"/>
                </a:solidFill>
                <a:latin typeface="Arial" panose="020B0604020202020204" pitchFamily="34" charset="0"/>
                <a:ea typeface="汉仪粗简黑简" panose="00020600040101010101" charset="-122"/>
              </a:defRPr>
            </a:lvl4pPr>
            <a:lvl5pPr>
              <a:defRPr>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背景图案&#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4"/>
            </p:custDataLst>
          </p:nvPr>
        </p:nvSpPr>
        <p:spPr>
          <a:xfrm>
            <a:off x="2153285" y="2343451"/>
            <a:ext cx="7885836" cy="1626893"/>
          </a:xfrm>
          <a:noFill/>
        </p:spPr>
        <p:txBody>
          <a:bodyPr vert="horz" wrap="square" lIns="0" tIns="0" rIns="0" bIns="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9800" b="0" i="0" u="none" strike="noStrike" kern="0" cap="none" spc="0" normalizeH="0" baseline="0" noProof="1" dirty="0">
                <a:ln>
                  <a:noFill/>
                </a:ln>
                <a:solidFill>
                  <a:srgbClr val="000000"/>
                </a:solidFill>
                <a:effectLst/>
                <a:uFillTx/>
                <a:latin typeface="Arial" panose="020B0604020202020204" pitchFamily="34" charset="0"/>
                <a:ea typeface="汉仪粗黑 简" panose="00020600040101010101" charset="-122"/>
                <a:cs typeface="汉仪粗黑 简" panose="00020600040101010101" charset="-122"/>
              </a:defRPr>
            </a:lvl1pPr>
          </a:lstStyle>
          <a:p>
            <a:pPr lvl="0"/>
            <a:r>
              <a:rPr>
                <a:sym typeface="+mn-ea"/>
              </a:rPr>
              <a:t>编辑标题</a:t>
            </a:r>
            <a:endParaRPr>
              <a:sym typeface="+mn-ea"/>
            </a:endParaRPr>
          </a:p>
        </p:txBody>
      </p:sp>
      <p:sp>
        <p:nvSpPr>
          <p:cNvPr id="7" name="文本占位符 3"/>
          <p:cNvSpPr/>
          <p:nvPr>
            <p:ph type="body" idx="2" hasCustomPrompt="1"/>
            <p:custDataLst>
              <p:tags r:id="rId5"/>
            </p:custDataLst>
          </p:nvPr>
        </p:nvSpPr>
        <p:spPr>
          <a:xfrm>
            <a:off x="7181131" y="3994323"/>
            <a:ext cx="2222121" cy="489613"/>
          </a:xfrm>
          <a:noFill/>
        </p:spPr>
        <p:txBody>
          <a:bodyPr vert="horz" wrap="square" lIns="0" tIns="0" rIns="0" bIns="0" rtlCol="0" anchor="ctr">
            <a:normAutofit/>
          </a:bodyPr>
          <a:lstStyle>
            <a:lvl1pPr marL="0" marR="0" indent="-228600" algn="ctr" defTabSz="914400" rtl="0" eaLnBrk="1" fontAlgn="auto" latinLnBrk="0" hangingPunct="0">
              <a:lnSpc>
                <a:spcPct val="100000"/>
              </a:lnSpc>
              <a:spcBef>
                <a:spcPts val="0"/>
              </a:spcBef>
              <a:spcAft>
                <a:spcPts val="0"/>
              </a:spcAft>
              <a:buClrTx/>
              <a:buSzTx/>
              <a:buFontTx/>
              <a:buNone/>
              <a:defRPr kumimoji="0" lang="zh-CN" altLang="en-US" sz="3100" b="0"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汉仪粗简黑简"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粗简黑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粗简黑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粗简黑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粗简黑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粗简黑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粗简黑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粗简黑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24E92C63-36C9-49EE-831B-57A07AFB0E62}" type="slidenum">
              <a:rPr lang="en-US" altLang="zh-CN"/>
            </a:fld>
            <a:endParaRPr lang="en-US" altLang="zh-CN"/>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6_2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2" hasCustomPrompt="1"/>
            <p:custDataLst>
              <p:tags r:id="rId6"/>
            </p:custDataLst>
          </p:nvPr>
        </p:nvSpPr>
        <p:spPr>
          <a:xfrm>
            <a:off x="7543800" y="609600"/>
            <a:ext cx="4038600" cy="5638800"/>
          </a:xfrm>
          <a:custGeom>
            <a:avLst/>
            <a:gdLst>
              <a:gd name="connisteX0" fmla="*/ 0 w 4038600"/>
              <a:gd name="connsiteY0" fmla="*/ 304800 h 5638800"/>
              <a:gd name="connisteX1" fmla="*/ 304800 w 4038600"/>
              <a:gd name="connsiteY1" fmla="*/ 0 h 5638800"/>
              <a:gd name="connisteX2" fmla="*/ 3733800 w 4038600"/>
              <a:gd name="connsiteY2" fmla="*/ 0 h 5638800"/>
              <a:gd name="connisteX3" fmla="*/ 4038600 w 4038600"/>
              <a:gd name="connsiteY3" fmla="*/ 304800 h 5638800"/>
              <a:gd name="connisteX4" fmla="*/ 4038600 w 4038600"/>
              <a:gd name="connsiteY4" fmla="*/ 5334000 h 5638800"/>
              <a:gd name="connisteX5" fmla="*/ 3733800 w 4038600"/>
              <a:gd name="connsiteY5" fmla="*/ 5638800 h 5638800"/>
              <a:gd name="connisteX6" fmla="*/ 304800 w 4038600"/>
              <a:gd name="connsiteY6" fmla="*/ 5638800 h 5638800"/>
              <a:gd name="connisteX7" fmla="*/ 0 w 4038600"/>
              <a:gd name="connsiteY7" fmla="*/ 5334000 h 5638800"/>
              <a:gd name="connisteX8" fmla="*/ 0 w 4038600"/>
              <a:gd name="connsiteY8" fmla="*/ 3048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304800"/>
                </a:moveTo>
                <a:cubicBezTo>
                  <a:pt x="0" y="136464"/>
                  <a:pt x="136464" y="0"/>
                  <a:pt x="304800" y="0"/>
                </a:cubicBezTo>
                <a:lnTo>
                  <a:pt x="3733800" y="0"/>
                </a:lnTo>
                <a:cubicBezTo>
                  <a:pt x="3902136" y="0"/>
                  <a:pt x="4038600" y="136464"/>
                  <a:pt x="4038600" y="304800"/>
                </a:cubicBezTo>
                <a:lnTo>
                  <a:pt x="4038600" y="5334000"/>
                </a:lnTo>
                <a:cubicBezTo>
                  <a:pt x="4038600" y="5502336"/>
                  <a:pt x="3902136" y="5638800"/>
                  <a:pt x="3733800" y="5638800"/>
                </a:cubicBezTo>
                <a:lnTo>
                  <a:pt x="304800" y="5638800"/>
                </a:lnTo>
                <a:cubicBezTo>
                  <a:pt x="136464" y="5638800"/>
                  <a:pt x="0" y="5502336"/>
                  <a:pt x="0" y="53340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3" hasCustomPrompt="1"/>
            <p:custDataLst>
              <p:tags r:id="rId7"/>
            </p:custDataLst>
          </p:nvPr>
        </p:nvSpPr>
        <p:spPr>
          <a:xfrm>
            <a:off x="6096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7620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7620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4" hasCustomPrompt="1"/>
            <p:custDataLst>
              <p:tags r:id="rId10"/>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8" hasCustomPrompt="1"/>
            <p:custDataLst>
              <p:tags r:id="rId11"/>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0" name="文本占位符 19"/>
          <p:cNvSpPr>
            <a:spLocks noGrp="1"/>
          </p:cNvSpPr>
          <p:nvPr>
            <p:ph type="body" idx="16390" hasCustomPrompt="1"/>
            <p:custDataLst>
              <p:tags r:id="rId14"/>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1" hasCustomPrompt="1"/>
            <p:custDataLst>
              <p:tags r:id="rId15"/>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8E1AF596-A69B-4D8E-961C-126F085342F3}" type="slidenum">
              <a:rPr lang="en-US" altLang="zh-CN"/>
            </a:fld>
            <a:endParaRPr lang="en-US" altLang="zh-CN"/>
          </a:p>
        </p:txBody>
      </p:sp>
    </p:spTree>
  </p:cSld>
  <p:clrMapOvr>
    <a:masterClrMapping/>
  </p:clrMapOvr>
  <p:transition spd="med">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225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E473EE7C-6245-4EE4-89E3-CCF4F7078C59}" type="slidenum">
              <a:rPr lang="en-US" altLang="zh-CN"/>
            </a:fld>
            <a:endParaRPr lang="en-US" altLang="zh-CN"/>
          </a:p>
        </p:txBody>
      </p:sp>
    </p:spTree>
  </p:cSld>
  <p:clrMapOvr>
    <a:masterClrMapping/>
  </p:clrMapOvr>
  <p:transition spd="med">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B84CB3E7-37F4-4500-A394-91CD1BFA7574}" type="slidenum">
              <a:rPr lang="en-US" altLang="zh-CN"/>
            </a:fld>
            <a:endParaRPr lang="en-US" altLang="zh-CN"/>
          </a:p>
        </p:txBody>
      </p:sp>
    </p:spTree>
  </p:cSld>
  <p:clrMapOvr>
    <a:masterClrMapping/>
  </p:clrMapOvr>
  <p:transition spd="med">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fld id="{7A3BCF27-CA14-456C-B1D0-1AC9EEAE164E}" type="slidenum">
              <a:rPr lang="en-US" altLang="zh-CN"/>
            </a:fld>
            <a:endParaRPr lang="en-US" altLang="zh-CN"/>
          </a:p>
        </p:txBody>
      </p:sp>
    </p:spTree>
  </p:cSld>
  <p:clrMapOvr>
    <a:masterClrMapping/>
  </p:clrMapOvr>
  <p:transition spd="med">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fld id="{A6D38E9A-054F-4F1E-AB92-AEF1E6744E98}" type="slidenum">
              <a:rPr lang="en-US" altLang="zh-CN"/>
            </a:fld>
            <a:endParaRPr lang="en-US" altLang="zh-CN"/>
          </a:p>
        </p:txBody>
      </p:sp>
    </p:spTree>
  </p:cSld>
  <p:clrMapOvr>
    <a:masterClrMapping/>
  </p:clrMapOvr>
  <p:transition spd="med">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fld id="{C175F6EC-24C9-4142-8432-4B6BED71C21E}" type="slidenum">
              <a:rPr lang="en-US" altLang="zh-CN"/>
            </a:fld>
            <a:endParaRPr lang="en-US" altLang="zh-CN"/>
          </a:p>
        </p:txBody>
      </p:sp>
    </p:spTree>
  </p:cSld>
  <p:clrMapOvr>
    <a:masterClrMapping/>
  </p:clrMapOvr>
  <p:transition spd="med">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112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84C51661-FC83-4940-B916-01A6C7B4986B}" type="slidenum">
              <a:rPr lang="en-US" altLang="zh-CN"/>
            </a:fld>
            <a:endParaRPr lang="en-US" altLang="zh-CN"/>
          </a:p>
        </p:txBody>
      </p:sp>
    </p:spTree>
  </p:cSld>
  <p:clrMapOvr>
    <a:masterClrMapping/>
  </p:clrMapOvr>
  <p:transition spd="med">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12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6BFC16B0-EF7D-4861-B1C5-76D7059EB29E}" type="slidenum">
              <a:rPr lang="en-US" altLang="zh-CN"/>
            </a:fld>
            <a:endParaRPr lang="en-US" altLang="zh-CN"/>
          </a:p>
        </p:txBody>
      </p:sp>
    </p:spTree>
  </p:cSld>
  <p:clrMapOvr>
    <a:masterClrMapping/>
  </p:clrMapOvr>
  <p:transition spd="med">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5047E3E3-82F7-4C11-AA71-4A5A6426CE92}" type="slidenum">
              <a:rPr lang="en-US" altLang="zh-CN"/>
            </a:fld>
            <a:endParaRPr lang="en-US" altLang="zh-CN"/>
          </a:p>
        </p:txBody>
      </p:sp>
    </p:spTree>
  </p:cSld>
  <p:clrMapOvr>
    <a:masterClrMapping/>
  </p:clrMapOvr>
  <p:transition spd="med">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F23EC10D-552B-46B0-A455-22C95DE542E2}" type="slidenum">
              <a:rPr lang="en-US" altLang="zh-CN"/>
            </a:fld>
            <a:endParaRPr lang="en-US" altLang="zh-CN"/>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30_1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0" hasCustomPrompt="1"/>
            <p:custDataLst>
              <p:tags r:id="rId6"/>
            </p:custDataLst>
          </p:nvPr>
        </p:nvSpPr>
        <p:spPr>
          <a:xfrm>
            <a:off x="609600" y="609600"/>
            <a:ext cx="4038600" cy="5638800"/>
          </a:xfrm>
          <a:custGeom>
            <a:avLst/>
            <a:gdLst>
              <a:gd name="connisteX0" fmla="*/ 0 w 4038600"/>
              <a:gd name="connsiteY0" fmla="*/ 304800 h 5638800"/>
              <a:gd name="connisteX1" fmla="*/ 304800 w 4038600"/>
              <a:gd name="connsiteY1" fmla="*/ 0 h 5638800"/>
              <a:gd name="connisteX2" fmla="*/ 3733800 w 4038600"/>
              <a:gd name="connsiteY2" fmla="*/ 0 h 5638800"/>
              <a:gd name="connisteX3" fmla="*/ 4038600 w 4038600"/>
              <a:gd name="connsiteY3" fmla="*/ 304800 h 5638800"/>
              <a:gd name="connisteX4" fmla="*/ 4038600 w 4038600"/>
              <a:gd name="connsiteY4" fmla="*/ 5334000 h 5638800"/>
              <a:gd name="connisteX5" fmla="*/ 3733800 w 4038600"/>
              <a:gd name="connsiteY5" fmla="*/ 5638800 h 5638800"/>
              <a:gd name="connisteX6" fmla="*/ 304800 w 4038600"/>
              <a:gd name="connsiteY6" fmla="*/ 5638800 h 5638800"/>
              <a:gd name="connisteX7" fmla="*/ 0 w 4038600"/>
              <a:gd name="connsiteY7" fmla="*/ 5334000 h 5638800"/>
              <a:gd name="connisteX8" fmla="*/ 0 w 4038600"/>
              <a:gd name="connsiteY8" fmla="*/ 3048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304800"/>
                </a:moveTo>
                <a:cubicBezTo>
                  <a:pt x="0" y="136464"/>
                  <a:pt x="136464" y="0"/>
                  <a:pt x="304800" y="0"/>
                </a:cubicBezTo>
                <a:lnTo>
                  <a:pt x="3733800" y="0"/>
                </a:lnTo>
                <a:cubicBezTo>
                  <a:pt x="3902136" y="0"/>
                  <a:pt x="4038600" y="136464"/>
                  <a:pt x="4038600" y="304800"/>
                </a:cubicBezTo>
                <a:lnTo>
                  <a:pt x="4038600" y="5334000"/>
                </a:lnTo>
                <a:cubicBezTo>
                  <a:pt x="4038600" y="5502336"/>
                  <a:pt x="3902136" y="5638800"/>
                  <a:pt x="3733800" y="5638800"/>
                </a:cubicBezTo>
                <a:lnTo>
                  <a:pt x="304800" y="5638800"/>
                </a:lnTo>
                <a:cubicBezTo>
                  <a:pt x="136464" y="5638800"/>
                  <a:pt x="0" y="5502336"/>
                  <a:pt x="0" y="53340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1" hasCustomPrompt="1"/>
            <p:custDataLst>
              <p:tags r:id="rId7"/>
            </p:custDataLst>
          </p:nvPr>
        </p:nvSpPr>
        <p:spPr>
          <a:xfrm>
            <a:off x="5257800" y="40132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5410200" y="40132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5410200" y="45212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2" hasCustomPrompt="1"/>
            <p:custDataLst>
              <p:tags r:id="rId10"/>
            </p:custDataLst>
          </p:nvPr>
        </p:nvSpPr>
        <p:spPr>
          <a:xfrm>
            <a:off x="5257800" y="5435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8" hasCustomPrompt="1"/>
            <p:custDataLst>
              <p:tags r:id="rId11"/>
            </p:custDataLst>
          </p:nvPr>
        </p:nvSpPr>
        <p:spPr>
          <a:xfrm>
            <a:off x="5410200" y="5435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5410200" y="59436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57167"/>
            <a:ext cx="10972800" cy="5650125"/>
          </a:xfrm>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a:p>
        </p:txBody>
      </p:sp>
      <p:sp>
        <p:nvSpPr>
          <p:cNvPr id="4" name="Date Placeholder 9"/>
          <p:cNvSpPr>
            <a:spLocks noGrp="1"/>
          </p:cNvSpPr>
          <p:nvPr>
            <p:ph type="dt" sz="half" idx="10"/>
          </p:nvPr>
        </p:nvSpPr>
        <p:spPr/>
        <p:txBody>
          <a:bodyPr/>
          <a:lstStyle>
            <a:lvl1pPr>
              <a:defRPr>
                <a:solidFill>
                  <a:srgbClr val="000000"/>
                </a:solidFill>
              </a:defRPr>
            </a:lvl1pPr>
          </a:lstStyle>
          <a:p>
            <a:pPr>
              <a:defRPr/>
            </a:pPr>
            <a:fld id="{93C2A46E-6276-4619-9934-E6CEDC89E9CE}" type="datetimeFigureOut">
              <a:rPr lang="zh-CN" altLang="en-US"/>
            </a:fld>
            <a:endParaRPr lang="zh-CN" altLang="en-US"/>
          </a:p>
        </p:txBody>
      </p:sp>
      <p:sp>
        <p:nvSpPr>
          <p:cNvPr id="5" name="Footer Placeholder 21"/>
          <p:cNvSpPr>
            <a:spLocks noGrp="1"/>
          </p:cNvSpPr>
          <p:nvPr>
            <p:ph type="ftr" sz="quarter" idx="11"/>
          </p:nvPr>
        </p:nvSpPr>
        <p:spPr/>
        <p:txBody>
          <a:bodyPr/>
          <a:lstStyle>
            <a:lvl1pPr>
              <a:defRPr>
                <a:solidFill>
                  <a:srgbClr val="000000"/>
                </a:solidFill>
              </a:defRPr>
            </a:lvl1pPr>
          </a:lstStyle>
          <a:p>
            <a:pPr>
              <a:defRPr/>
            </a:pPr>
            <a:endParaRPr lang="zh-CN" altLang="en-US"/>
          </a:p>
        </p:txBody>
      </p:sp>
      <p:sp>
        <p:nvSpPr>
          <p:cNvPr id="6" name="Slide Number Placeholder 17"/>
          <p:cNvSpPr>
            <a:spLocks noGrp="1"/>
          </p:cNvSpPr>
          <p:nvPr>
            <p:ph type="sldNum" sz="quarter" idx="12"/>
          </p:nvPr>
        </p:nvSpPr>
        <p:spPr/>
        <p:txBody>
          <a:bodyPr/>
          <a:lstStyle>
            <a:lvl1pPr>
              <a:defRPr>
                <a:solidFill>
                  <a:srgbClr val="000000"/>
                </a:solidFill>
              </a:defRPr>
            </a:lvl1pPr>
          </a:lstStyle>
          <a:p>
            <a:fld id="{C57F4ADF-7398-45BF-865B-2F31B264A5F5}" type="slidenum">
              <a:rPr lang="zh-CN" altLang="en-US"/>
            </a:fld>
            <a:endParaRPr lang="zh-CN" altLang="en-US"/>
          </a:p>
        </p:txBody>
      </p:sp>
    </p:spTree>
  </p:cSld>
  <p:clrMapOvr>
    <a:masterClrMapping/>
  </p:clrMapOvr>
  <p:transition spd="med">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C9B16E9F-38D6-4064-937D-2E89280974E6}" type="slidenum">
              <a:rPr lang="en-US" altLang="zh-CN"/>
            </a:fld>
            <a:endParaRPr lang="en-US" altLang="zh-CN"/>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53_1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4" hasCustomPrompt="1"/>
            <p:custDataLst>
              <p:tags r:id="rId6"/>
            </p:custDataLst>
          </p:nvPr>
        </p:nvSpPr>
        <p:spPr>
          <a:xfrm>
            <a:off x="6096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387600 h 2692400"/>
              <a:gd name="connisteX3" fmla="*/ 2209800 w 2514600"/>
              <a:gd name="connsiteY3" fmla="*/ 2692400 h 2692400"/>
              <a:gd name="connisteX4" fmla="*/ 304800 w 2514600"/>
              <a:gd name="connsiteY4" fmla="*/ 2692400 h 2692400"/>
              <a:gd name="connisteX5" fmla="*/ 0 w 2514600"/>
              <a:gd name="connsiteY5" fmla="*/ 23876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387600"/>
                </a:lnTo>
                <a:cubicBezTo>
                  <a:pt x="2514600" y="2555936"/>
                  <a:pt x="2378136" y="2692400"/>
                  <a:pt x="2209800" y="2692400"/>
                </a:cubicBezTo>
                <a:lnTo>
                  <a:pt x="304800" y="2692400"/>
                </a:lnTo>
                <a:cubicBezTo>
                  <a:pt x="136464" y="2692400"/>
                  <a:pt x="0" y="2555936"/>
                  <a:pt x="0" y="2387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图片占位符 12"/>
          <p:cNvSpPr>
            <a:spLocks noGrp="1"/>
          </p:cNvSpPr>
          <p:nvPr>
            <p:ph type="pic" idx="16395" hasCustomPrompt="1"/>
            <p:custDataLst>
              <p:tags r:id="rId7"/>
            </p:custDataLst>
          </p:nvPr>
        </p:nvSpPr>
        <p:spPr>
          <a:xfrm>
            <a:off x="609600" y="1524000"/>
            <a:ext cx="2514600" cy="2032000"/>
          </a:xfrm>
          <a:custGeom>
            <a:avLst/>
            <a:gdLst>
              <a:gd name="connisteX0" fmla="*/ 0 w 2514600"/>
              <a:gd name="connsiteY0" fmla="*/ 304800 h 2032000"/>
              <a:gd name="connisteX1" fmla="*/ 304800 w 2514600"/>
              <a:gd name="connsiteY1" fmla="*/ 0 h 2032000"/>
              <a:gd name="connisteX2" fmla="*/ 2209800 w 2514600"/>
              <a:gd name="connsiteY2" fmla="*/ 0 h 2032000"/>
              <a:gd name="connisteX3" fmla="*/ 2514600 w 2514600"/>
              <a:gd name="connsiteY3" fmla="*/ 304800 h 2032000"/>
              <a:gd name="connisteX4" fmla="*/ 2514600 w 2514600"/>
              <a:gd name="connsiteY4" fmla="*/ 2032000 h 2032000"/>
              <a:gd name="connisteX5" fmla="*/ 0 w 2514600"/>
              <a:gd name="connsiteY5" fmla="*/ 2032000 h 2032000"/>
              <a:gd name="connisteX6" fmla="*/ 0 w 2514600"/>
              <a:gd name="connsiteY6" fmla="*/ 3048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304800"/>
                </a:moveTo>
                <a:cubicBezTo>
                  <a:pt x="0" y="136464"/>
                  <a:pt x="136464" y="0"/>
                  <a:pt x="304800" y="0"/>
                </a:cubicBezTo>
                <a:lnTo>
                  <a:pt x="2209800" y="0"/>
                </a:lnTo>
                <a:cubicBezTo>
                  <a:pt x="2378136" y="0"/>
                  <a:pt x="2514600" y="136464"/>
                  <a:pt x="2514600" y="304800"/>
                </a:cubicBezTo>
                <a:lnTo>
                  <a:pt x="2514600" y="2032000"/>
                </a:lnTo>
                <a:lnTo>
                  <a:pt x="0" y="20320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9144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9144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6" hasCustomPrompt="1"/>
            <p:custDataLst>
              <p:tags r:id="rId10"/>
            </p:custDataLst>
          </p:nvPr>
        </p:nvSpPr>
        <p:spPr>
          <a:xfrm>
            <a:off x="34290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387600 h 2692400"/>
              <a:gd name="connisteX3" fmla="*/ 2209800 w 2514600"/>
              <a:gd name="connsiteY3" fmla="*/ 2692400 h 2692400"/>
              <a:gd name="connisteX4" fmla="*/ 304800 w 2514600"/>
              <a:gd name="connsiteY4" fmla="*/ 2692400 h 2692400"/>
              <a:gd name="connisteX5" fmla="*/ 0 w 2514600"/>
              <a:gd name="connsiteY5" fmla="*/ 23876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387600"/>
                </a:lnTo>
                <a:cubicBezTo>
                  <a:pt x="2514600" y="2555936"/>
                  <a:pt x="2378136" y="2692400"/>
                  <a:pt x="2209800" y="2692400"/>
                </a:cubicBezTo>
                <a:lnTo>
                  <a:pt x="304800" y="2692400"/>
                </a:lnTo>
                <a:cubicBezTo>
                  <a:pt x="136464" y="2692400"/>
                  <a:pt x="0" y="2555936"/>
                  <a:pt x="0" y="2387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图片占位符 16"/>
          <p:cNvSpPr>
            <a:spLocks noGrp="1"/>
          </p:cNvSpPr>
          <p:nvPr>
            <p:ph type="pic" idx="16397" hasCustomPrompt="1"/>
            <p:custDataLst>
              <p:tags r:id="rId11"/>
            </p:custDataLst>
          </p:nvPr>
        </p:nvSpPr>
        <p:spPr>
          <a:xfrm>
            <a:off x="3429000" y="1524000"/>
            <a:ext cx="2514600" cy="2032000"/>
          </a:xfrm>
          <a:custGeom>
            <a:avLst/>
            <a:gdLst>
              <a:gd name="connisteX0" fmla="*/ 0 w 2514600"/>
              <a:gd name="connsiteY0" fmla="*/ 304800 h 2032000"/>
              <a:gd name="connisteX1" fmla="*/ 304800 w 2514600"/>
              <a:gd name="connsiteY1" fmla="*/ 0 h 2032000"/>
              <a:gd name="connisteX2" fmla="*/ 2209800 w 2514600"/>
              <a:gd name="connsiteY2" fmla="*/ 0 h 2032000"/>
              <a:gd name="connisteX3" fmla="*/ 2514600 w 2514600"/>
              <a:gd name="connsiteY3" fmla="*/ 304800 h 2032000"/>
              <a:gd name="connisteX4" fmla="*/ 2514600 w 2514600"/>
              <a:gd name="connsiteY4" fmla="*/ 2032000 h 2032000"/>
              <a:gd name="connisteX5" fmla="*/ 0 w 2514600"/>
              <a:gd name="connsiteY5" fmla="*/ 2032000 h 2032000"/>
              <a:gd name="connisteX6" fmla="*/ 0 w 2514600"/>
              <a:gd name="connsiteY6" fmla="*/ 3048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304800"/>
                </a:moveTo>
                <a:cubicBezTo>
                  <a:pt x="0" y="136464"/>
                  <a:pt x="136464" y="0"/>
                  <a:pt x="304800" y="0"/>
                </a:cubicBezTo>
                <a:lnTo>
                  <a:pt x="2209800" y="0"/>
                </a:lnTo>
                <a:cubicBezTo>
                  <a:pt x="2378136" y="0"/>
                  <a:pt x="2514600" y="136464"/>
                  <a:pt x="2514600" y="304800"/>
                </a:cubicBezTo>
                <a:lnTo>
                  <a:pt x="2514600" y="2032000"/>
                </a:lnTo>
                <a:lnTo>
                  <a:pt x="0" y="20320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8" name="文本占位符 17"/>
          <p:cNvSpPr>
            <a:spLocks noGrp="1"/>
          </p:cNvSpPr>
          <p:nvPr>
            <p:ph type="body" idx="16388" hasCustomPrompt="1"/>
            <p:custDataLst>
              <p:tags r:id="rId12"/>
            </p:custDataLst>
          </p:nvPr>
        </p:nvSpPr>
        <p:spPr>
          <a:xfrm>
            <a:off x="37338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89" hasCustomPrompt="1"/>
            <p:custDataLst>
              <p:tags r:id="rId13"/>
            </p:custDataLst>
          </p:nvPr>
        </p:nvSpPr>
        <p:spPr>
          <a:xfrm>
            <a:off x="37338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398" hasCustomPrompt="1"/>
            <p:custDataLst>
              <p:tags r:id="rId14"/>
            </p:custDataLst>
          </p:nvPr>
        </p:nvSpPr>
        <p:spPr>
          <a:xfrm>
            <a:off x="62484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387600 h 2692400"/>
              <a:gd name="connisteX3" fmla="*/ 2209800 w 2514600"/>
              <a:gd name="connsiteY3" fmla="*/ 2692400 h 2692400"/>
              <a:gd name="connisteX4" fmla="*/ 304800 w 2514600"/>
              <a:gd name="connsiteY4" fmla="*/ 2692400 h 2692400"/>
              <a:gd name="connisteX5" fmla="*/ 0 w 2514600"/>
              <a:gd name="connsiteY5" fmla="*/ 23876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387600"/>
                </a:lnTo>
                <a:cubicBezTo>
                  <a:pt x="2514600" y="2555936"/>
                  <a:pt x="2378136" y="2692400"/>
                  <a:pt x="2209800" y="2692400"/>
                </a:cubicBezTo>
                <a:lnTo>
                  <a:pt x="304800" y="2692400"/>
                </a:lnTo>
                <a:cubicBezTo>
                  <a:pt x="136464" y="2692400"/>
                  <a:pt x="0" y="2555936"/>
                  <a:pt x="0" y="2387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图片占位符 20"/>
          <p:cNvSpPr>
            <a:spLocks noGrp="1"/>
          </p:cNvSpPr>
          <p:nvPr>
            <p:ph type="pic" idx="16399" hasCustomPrompt="1"/>
            <p:custDataLst>
              <p:tags r:id="rId15"/>
            </p:custDataLst>
          </p:nvPr>
        </p:nvSpPr>
        <p:spPr>
          <a:xfrm>
            <a:off x="6248400" y="1524000"/>
            <a:ext cx="2514600" cy="2032000"/>
          </a:xfrm>
          <a:custGeom>
            <a:avLst/>
            <a:gdLst>
              <a:gd name="connisteX0" fmla="*/ 0 w 2514600"/>
              <a:gd name="connsiteY0" fmla="*/ 304800 h 2032000"/>
              <a:gd name="connisteX1" fmla="*/ 304800 w 2514600"/>
              <a:gd name="connsiteY1" fmla="*/ 0 h 2032000"/>
              <a:gd name="connisteX2" fmla="*/ 2209800 w 2514600"/>
              <a:gd name="connsiteY2" fmla="*/ 0 h 2032000"/>
              <a:gd name="connisteX3" fmla="*/ 2514600 w 2514600"/>
              <a:gd name="connsiteY3" fmla="*/ 304800 h 2032000"/>
              <a:gd name="connisteX4" fmla="*/ 2514600 w 2514600"/>
              <a:gd name="connsiteY4" fmla="*/ 2032000 h 2032000"/>
              <a:gd name="connisteX5" fmla="*/ 0 w 2514600"/>
              <a:gd name="connsiteY5" fmla="*/ 2032000 h 2032000"/>
              <a:gd name="connisteX6" fmla="*/ 0 w 2514600"/>
              <a:gd name="connsiteY6" fmla="*/ 3048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304800"/>
                </a:moveTo>
                <a:cubicBezTo>
                  <a:pt x="0" y="136464"/>
                  <a:pt x="136464" y="0"/>
                  <a:pt x="304800" y="0"/>
                </a:cubicBezTo>
                <a:lnTo>
                  <a:pt x="2209800" y="0"/>
                </a:lnTo>
                <a:cubicBezTo>
                  <a:pt x="2378136" y="0"/>
                  <a:pt x="2514600" y="136464"/>
                  <a:pt x="2514600" y="304800"/>
                </a:cubicBezTo>
                <a:lnTo>
                  <a:pt x="2514600" y="2032000"/>
                </a:lnTo>
                <a:lnTo>
                  <a:pt x="0" y="20320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2" name="文本占位符 21"/>
          <p:cNvSpPr>
            <a:spLocks noGrp="1"/>
          </p:cNvSpPr>
          <p:nvPr>
            <p:ph type="body" idx="16390" hasCustomPrompt="1"/>
            <p:custDataLst>
              <p:tags r:id="rId16"/>
            </p:custDataLst>
          </p:nvPr>
        </p:nvSpPr>
        <p:spPr>
          <a:xfrm>
            <a:off x="65532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1" hasCustomPrompt="1"/>
            <p:custDataLst>
              <p:tags r:id="rId17"/>
            </p:custDataLst>
          </p:nvPr>
        </p:nvSpPr>
        <p:spPr>
          <a:xfrm>
            <a:off x="65532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4" name="装饰  3"/>
          <p:cNvSpPr>
            <a:spLocks noGrp="1"/>
          </p:cNvSpPr>
          <p:nvPr>
            <p:ph type="body" idx="16400" hasCustomPrompt="1"/>
            <p:custDataLst>
              <p:tags r:id="rId18"/>
            </p:custDataLst>
          </p:nvPr>
        </p:nvSpPr>
        <p:spPr>
          <a:xfrm>
            <a:off x="90678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387600 h 2692400"/>
              <a:gd name="connisteX3" fmla="*/ 2209800 w 2514600"/>
              <a:gd name="connsiteY3" fmla="*/ 2692400 h 2692400"/>
              <a:gd name="connisteX4" fmla="*/ 304800 w 2514600"/>
              <a:gd name="connsiteY4" fmla="*/ 2692400 h 2692400"/>
              <a:gd name="connisteX5" fmla="*/ 0 w 2514600"/>
              <a:gd name="connsiteY5" fmla="*/ 23876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387600"/>
                </a:lnTo>
                <a:cubicBezTo>
                  <a:pt x="2514600" y="2555936"/>
                  <a:pt x="2378136" y="2692400"/>
                  <a:pt x="2209800" y="2692400"/>
                </a:cubicBezTo>
                <a:lnTo>
                  <a:pt x="304800" y="2692400"/>
                </a:lnTo>
                <a:cubicBezTo>
                  <a:pt x="136464" y="2692400"/>
                  <a:pt x="0" y="2555936"/>
                  <a:pt x="0" y="2387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5" name="图片占位符 24"/>
          <p:cNvSpPr>
            <a:spLocks noGrp="1"/>
          </p:cNvSpPr>
          <p:nvPr>
            <p:ph type="pic" idx="16401" hasCustomPrompt="1"/>
            <p:custDataLst>
              <p:tags r:id="rId19"/>
            </p:custDataLst>
          </p:nvPr>
        </p:nvSpPr>
        <p:spPr>
          <a:xfrm>
            <a:off x="9067800" y="1524000"/>
            <a:ext cx="2514600" cy="2032000"/>
          </a:xfrm>
          <a:custGeom>
            <a:avLst/>
            <a:gdLst>
              <a:gd name="connisteX0" fmla="*/ 0 w 2514600"/>
              <a:gd name="connsiteY0" fmla="*/ 304800 h 2032000"/>
              <a:gd name="connisteX1" fmla="*/ 304800 w 2514600"/>
              <a:gd name="connsiteY1" fmla="*/ 0 h 2032000"/>
              <a:gd name="connisteX2" fmla="*/ 2209800 w 2514600"/>
              <a:gd name="connsiteY2" fmla="*/ 0 h 2032000"/>
              <a:gd name="connisteX3" fmla="*/ 2514600 w 2514600"/>
              <a:gd name="connsiteY3" fmla="*/ 304800 h 2032000"/>
              <a:gd name="connisteX4" fmla="*/ 2514600 w 2514600"/>
              <a:gd name="connsiteY4" fmla="*/ 2032000 h 2032000"/>
              <a:gd name="connisteX5" fmla="*/ 0 w 2514600"/>
              <a:gd name="connsiteY5" fmla="*/ 2032000 h 2032000"/>
              <a:gd name="connisteX6" fmla="*/ 0 w 2514600"/>
              <a:gd name="connsiteY6" fmla="*/ 3048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304800"/>
                </a:moveTo>
                <a:cubicBezTo>
                  <a:pt x="0" y="136464"/>
                  <a:pt x="136464" y="0"/>
                  <a:pt x="304800" y="0"/>
                </a:cubicBezTo>
                <a:lnTo>
                  <a:pt x="2209800" y="0"/>
                </a:lnTo>
                <a:cubicBezTo>
                  <a:pt x="2378136" y="0"/>
                  <a:pt x="2514600" y="136464"/>
                  <a:pt x="2514600" y="304800"/>
                </a:cubicBezTo>
                <a:lnTo>
                  <a:pt x="2514600" y="2032000"/>
                </a:lnTo>
                <a:lnTo>
                  <a:pt x="0" y="20320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6" name="文本占位符 25"/>
          <p:cNvSpPr>
            <a:spLocks noGrp="1"/>
          </p:cNvSpPr>
          <p:nvPr>
            <p:ph type="body" idx="16392" hasCustomPrompt="1"/>
            <p:custDataLst>
              <p:tags r:id="rId20"/>
            </p:custDataLst>
          </p:nvPr>
        </p:nvSpPr>
        <p:spPr>
          <a:xfrm>
            <a:off x="93726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7" name="文本占位符 26"/>
          <p:cNvSpPr>
            <a:spLocks noGrp="1"/>
          </p:cNvSpPr>
          <p:nvPr>
            <p:ph type="body" idx="16393" hasCustomPrompt="1"/>
            <p:custDataLst>
              <p:tags r:id="rId21"/>
            </p:custDataLst>
          </p:nvPr>
        </p:nvSpPr>
        <p:spPr>
          <a:xfrm>
            <a:off x="93726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65_1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2" hasCustomPrompt="1"/>
            <p:custDataLst>
              <p:tags r:id="rId6"/>
            </p:custDataLst>
          </p:nvPr>
        </p:nvSpPr>
        <p:spPr>
          <a:xfrm>
            <a:off x="609600" y="1524000"/>
            <a:ext cx="5486400" cy="4724400"/>
          </a:xfrm>
          <a:custGeom>
            <a:avLst/>
            <a:gdLst>
              <a:gd name="connisteX0" fmla="*/ 0 w 5486400"/>
              <a:gd name="connsiteY0" fmla="*/ 304800 h 4724400"/>
              <a:gd name="connisteX1" fmla="*/ 304800 w 5486400"/>
              <a:gd name="connsiteY1" fmla="*/ 0 h 4724400"/>
              <a:gd name="connisteX2" fmla="*/ 5181600 w 5486400"/>
              <a:gd name="connsiteY2" fmla="*/ 0 h 4724400"/>
              <a:gd name="connisteX3" fmla="*/ 5486400 w 5486400"/>
              <a:gd name="connsiteY3" fmla="*/ 304800 h 4724400"/>
              <a:gd name="connisteX4" fmla="*/ 5486400 w 5486400"/>
              <a:gd name="connsiteY4" fmla="*/ 4419600 h 4724400"/>
              <a:gd name="connisteX5" fmla="*/ 5181600 w 5486400"/>
              <a:gd name="connsiteY5" fmla="*/ 4724400 h 4724400"/>
              <a:gd name="connisteX6" fmla="*/ 304800 w 5486400"/>
              <a:gd name="connsiteY6" fmla="*/ 4724400 h 4724400"/>
              <a:gd name="connisteX7" fmla="*/ 0 w 5486400"/>
              <a:gd name="connsiteY7" fmla="*/ 4419600 h 4724400"/>
              <a:gd name="connisteX8" fmla="*/ 0 w 5486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304800"/>
                </a:moveTo>
                <a:cubicBezTo>
                  <a:pt x="0" y="136464"/>
                  <a:pt x="136464" y="0"/>
                  <a:pt x="304800" y="0"/>
                </a:cubicBezTo>
                <a:lnTo>
                  <a:pt x="5181600" y="0"/>
                </a:lnTo>
                <a:cubicBezTo>
                  <a:pt x="5349936" y="0"/>
                  <a:pt x="5486400" y="136464"/>
                  <a:pt x="5486400" y="304800"/>
                </a:cubicBezTo>
                <a:lnTo>
                  <a:pt x="5486400" y="4419600"/>
                </a:lnTo>
                <a:cubicBezTo>
                  <a:pt x="5486400" y="4587936"/>
                  <a:pt x="5349936" y="4724400"/>
                  <a:pt x="5181600" y="4724400"/>
                </a:cubicBezTo>
                <a:lnTo>
                  <a:pt x="304800" y="4724400"/>
                </a:lnTo>
                <a:cubicBezTo>
                  <a:pt x="136464" y="4724400"/>
                  <a:pt x="0" y="4587936"/>
                  <a:pt x="0" y="44196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文本占位符 12"/>
          <p:cNvSpPr>
            <a:spLocks noGrp="1"/>
          </p:cNvSpPr>
          <p:nvPr>
            <p:ph type="body" idx="16386" hasCustomPrompt="1"/>
            <p:custDataLst>
              <p:tags r:id="rId7"/>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7" hasCustomPrompt="1"/>
            <p:custDataLst>
              <p:tags r:id="rId8"/>
            </p:custDataLst>
          </p:nvPr>
        </p:nvSpPr>
        <p:spPr>
          <a:xfrm>
            <a:off x="6553200" y="2082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8" hasCustomPrompt="1"/>
            <p:custDataLst>
              <p:tags r:id="rId9"/>
            </p:custDataLst>
          </p:nvPr>
        </p:nvSpPr>
        <p:spPr>
          <a:xfrm>
            <a:off x="6553200" y="3302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89" hasCustomPrompt="1"/>
            <p:custDataLst>
              <p:tags r:id="rId10"/>
            </p:custDataLst>
          </p:nvPr>
        </p:nvSpPr>
        <p:spPr>
          <a:xfrm>
            <a:off x="6553200" y="3860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90" hasCustomPrompt="1"/>
            <p:custDataLst>
              <p:tags r:id="rId11"/>
            </p:custDataLst>
          </p:nvPr>
        </p:nvSpPr>
        <p:spPr>
          <a:xfrm>
            <a:off x="6553200" y="5080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91" hasCustomPrompt="1"/>
            <p:custDataLst>
              <p:tags r:id="rId12"/>
            </p:custDataLst>
          </p:nvPr>
        </p:nvSpPr>
        <p:spPr>
          <a:xfrm>
            <a:off x="65532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26_27">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4" hasCustomPrompt="1"/>
            <p:custDataLst>
              <p:tags r:id="rId6"/>
            </p:custDataLst>
          </p:nvPr>
        </p:nvSpPr>
        <p:spPr>
          <a:xfrm>
            <a:off x="609600" y="4165600"/>
            <a:ext cx="2514600" cy="2082800"/>
          </a:xfrm>
          <a:custGeom>
            <a:avLst/>
            <a:gdLst>
              <a:gd name="connisteX0" fmla="*/ 0 w 2514600"/>
              <a:gd name="connsiteY0" fmla="*/ 0 h 2082800"/>
              <a:gd name="connisteX1" fmla="*/ 2514600 w 2514600"/>
              <a:gd name="connsiteY1" fmla="*/ 0 h 2082800"/>
              <a:gd name="connisteX2" fmla="*/ 2514600 w 2514600"/>
              <a:gd name="connsiteY2" fmla="*/ 1778000 h 2082800"/>
              <a:gd name="connisteX3" fmla="*/ 2209800 w 2514600"/>
              <a:gd name="connsiteY3" fmla="*/ 2082800 h 2082800"/>
              <a:gd name="connisteX4" fmla="*/ 304800 w 2514600"/>
              <a:gd name="connsiteY4" fmla="*/ 2082800 h 2082800"/>
              <a:gd name="connisteX5" fmla="*/ 0 w 2514600"/>
              <a:gd name="connsiteY5" fmla="*/ 1778000 h 2082800"/>
              <a:gd name="connisteX6" fmla="*/ 0 w 25146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82800">
                <a:moveTo>
                  <a:pt x="0" y="0"/>
                </a:moveTo>
                <a:lnTo>
                  <a:pt x="2514600" y="0"/>
                </a:lnTo>
                <a:lnTo>
                  <a:pt x="2514600" y="1778000"/>
                </a:lnTo>
                <a:cubicBezTo>
                  <a:pt x="2514600" y="1946336"/>
                  <a:pt x="2378136" y="2082800"/>
                  <a:pt x="2209800" y="2082800"/>
                </a:cubicBezTo>
                <a:lnTo>
                  <a:pt x="304800" y="2082800"/>
                </a:lnTo>
                <a:cubicBezTo>
                  <a:pt x="136464" y="2082800"/>
                  <a:pt x="0" y="1946336"/>
                  <a:pt x="0" y="17780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图片占位符 12"/>
          <p:cNvSpPr>
            <a:spLocks noGrp="1"/>
          </p:cNvSpPr>
          <p:nvPr>
            <p:ph type="pic" idx="16395" hasCustomPrompt="1"/>
            <p:custDataLst>
              <p:tags r:id="rId7"/>
            </p:custDataLst>
          </p:nvPr>
        </p:nvSpPr>
        <p:spPr>
          <a:xfrm>
            <a:off x="609600" y="1524000"/>
            <a:ext cx="2514600" cy="2641600"/>
          </a:xfrm>
          <a:custGeom>
            <a:avLst/>
            <a:gdLst>
              <a:gd name="connisteX0" fmla="*/ 0 w 2514600"/>
              <a:gd name="connsiteY0" fmla="*/ 304800 h 2641600"/>
              <a:gd name="connisteX1" fmla="*/ 304800 w 2514600"/>
              <a:gd name="connsiteY1" fmla="*/ 0 h 2641600"/>
              <a:gd name="connisteX2" fmla="*/ 2209800 w 2514600"/>
              <a:gd name="connsiteY2" fmla="*/ 0 h 2641600"/>
              <a:gd name="connisteX3" fmla="*/ 2514600 w 2514600"/>
              <a:gd name="connsiteY3" fmla="*/ 304800 h 2641600"/>
              <a:gd name="connisteX4" fmla="*/ 2514600 w 2514600"/>
              <a:gd name="connsiteY4" fmla="*/ 2641600 h 2641600"/>
              <a:gd name="connisteX5" fmla="*/ 0 w 2514600"/>
              <a:gd name="connsiteY5" fmla="*/ 2641600 h 2641600"/>
              <a:gd name="connisteX6" fmla="*/ 0 w 2514600"/>
              <a:gd name="connsiteY6" fmla="*/ 3048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41600">
                <a:moveTo>
                  <a:pt x="0" y="304800"/>
                </a:moveTo>
                <a:cubicBezTo>
                  <a:pt x="0" y="136464"/>
                  <a:pt x="136464" y="0"/>
                  <a:pt x="304800" y="0"/>
                </a:cubicBezTo>
                <a:lnTo>
                  <a:pt x="2209800" y="0"/>
                </a:lnTo>
                <a:cubicBezTo>
                  <a:pt x="2378136" y="0"/>
                  <a:pt x="2514600" y="136464"/>
                  <a:pt x="2514600" y="304800"/>
                </a:cubicBezTo>
                <a:lnTo>
                  <a:pt x="2514600" y="2641600"/>
                </a:lnTo>
                <a:lnTo>
                  <a:pt x="0" y="26416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914400" y="44704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914400" y="50292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6" hasCustomPrompt="1"/>
            <p:custDataLst>
              <p:tags r:id="rId10"/>
            </p:custDataLst>
          </p:nvPr>
        </p:nvSpPr>
        <p:spPr>
          <a:xfrm>
            <a:off x="3429000" y="1524000"/>
            <a:ext cx="2514600" cy="2082800"/>
          </a:xfrm>
          <a:custGeom>
            <a:avLst/>
            <a:gdLst>
              <a:gd name="connisteX0" fmla="*/ 0 w 2514600"/>
              <a:gd name="connsiteY0" fmla="*/ 304800 h 2082800"/>
              <a:gd name="connisteX1" fmla="*/ 304800 w 2514600"/>
              <a:gd name="connsiteY1" fmla="*/ 0 h 2082800"/>
              <a:gd name="connisteX2" fmla="*/ 2209800 w 2514600"/>
              <a:gd name="connsiteY2" fmla="*/ 0 h 2082800"/>
              <a:gd name="connisteX3" fmla="*/ 2514600 w 2514600"/>
              <a:gd name="connsiteY3" fmla="*/ 304800 h 2082800"/>
              <a:gd name="connisteX4" fmla="*/ 2514600 w 2514600"/>
              <a:gd name="connsiteY4" fmla="*/ 2082800 h 2082800"/>
              <a:gd name="connisteX5" fmla="*/ 0 w 2514600"/>
              <a:gd name="connsiteY5" fmla="*/ 2082800 h 2082800"/>
              <a:gd name="connisteX6" fmla="*/ 0 w 2514600"/>
              <a:gd name="connsiteY6" fmla="*/ 3048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82800">
                <a:moveTo>
                  <a:pt x="0" y="304800"/>
                </a:moveTo>
                <a:cubicBezTo>
                  <a:pt x="0" y="136464"/>
                  <a:pt x="136464" y="0"/>
                  <a:pt x="304800" y="0"/>
                </a:cubicBezTo>
                <a:lnTo>
                  <a:pt x="2209800" y="0"/>
                </a:lnTo>
                <a:cubicBezTo>
                  <a:pt x="2378136" y="0"/>
                  <a:pt x="2514600" y="136464"/>
                  <a:pt x="2514600" y="304800"/>
                </a:cubicBezTo>
                <a:lnTo>
                  <a:pt x="2514600" y="2082800"/>
                </a:lnTo>
                <a:lnTo>
                  <a:pt x="0" y="2082800"/>
                </a:ln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图片占位符 16"/>
          <p:cNvSpPr>
            <a:spLocks noGrp="1"/>
          </p:cNvSpPr>
          <p:nvPr>
            <p:ph type="pic" idx="16397" hasCustomPrompt="1"/>
            <p:custDataLst>
              <p:tags r:id="rId11"/>
            </p:custDataLst>
          </p:nvPr>
        </p:nvSpPr>
        <p:spPr>
          <a:xfrm>
            <a:off x="3429000" y="3606800"/>
            <a:ext cx="2514600" cy="2641600"/>
          </a:xfrm>
          <a:custGeom>
            <a:avLst/>
            <a:gdLst>
              <a:gd name="connisteX0" fmla="*/ 0 w 2514600"/>
              <a:gd name="connsiteY0" fmla="*/ 0 h 2641600"/>
              <a:gd name="connisteX1" fmla="*/ 2514600 w 2514600"/>
              <a:gd name="connsiteY1" fmla="*/ 0 h 2641600"/>
              <a:gd name="connisteX2" fmla="*/ 2514600 w 2514600"/>
              <a:gd name="connsiteY2" fmla="*/ 2336800 h 2641600"/>
              <a:gd name="connisteX3" fmla="*/ 2209800 w 2514600"/>
              <a:gd name="connsiteY3" fmla="*/ 2641600 h 2641600"/>
              <a:gd name="connisteX4" fmla="*/ 304800 w 2514600"/>
              <a:gd name="connsiteY4" fmla="*/ 2641600 h 2641600"/>
              <a:gd name="connisteX5" fmla="*/ 0 w 2514600"/>
              <a:gd name="connsiteY5" fmla="*/ 2336800 h 2641600"/>
              <a:gd name="connisteX6" fmla="*/ 0 w 25146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41600">
                <a:moveTo>
                  <a:pt x="0" y="0"/>
                </a:moveTo>
                <a:lnTo>
                  <a:pt x="2514600" y="0"/>
                </a:lnTo>
                <a:lnTo>
                  <a:pt x="2514600" y="2336800"/>
                </a:lnTo>
                <a:cubicBezTo>
                  <a:pt x="2514600" y="2505136"/>
                  <a:pt x="2378136" y="2641600"/>
                  <a:pt x="2209800" y="2641600"/>
                </a:cubicBezTo>
                <a:lnTo>
                  <a:pt x="304800" y="2641600"/>
                </a:lnTo>
                <a:cubicBezTo>
                  <a:pt x="136464" y="2641600"/>
                  <a:pt x="0" y="2505136"/>
                  <a:pt x="0" y="23368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8" name="文本占位符 17"/>
          <p:cNvSpPr>
            <a:spLocks noGrp="1"/>
          </p:cNvSpPr>
          <p:nvPr>
            <p:ph type="body" idx="16388" hasCustomPrompt="1"/>
            <p:custDataLst>
              <p:tags r:id="rId12"/>
            </p:custDataLst>
          </p:nvPr>
        </p:nvSpPr>
        <p:spPr>
          <a:xfrm>
            <a:off x="3733800" y="1828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89" hasCustomPrompt="1"/>
            <p:custDataLst>
              <p:tags r:id="rId13"/>
            </p:custDataLst>
          </p:nvPr>
        </p:nvSpPr>
        <p:spPr>
          <a:xfrm>
            <a:off x="3733800" y="23876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398" hasCustomPrompt="1"/>
            <p:custDataLst>
              <p:tags r:id="rId14"/>
            </p:custDataLst>
          </p:nvPr>
        </p:nvSpPr>
        <p:spPr>
          <a:xfrm>
            <a:off x="6248400" y="4165600"/>
            <a:ext cx="2514600" cy="2082800"/>
          </a:xfrm>
          <a:custGeom>
            <a:avLst/>
            <a:gdLst>
              <a:gd name="connisteX0" fmla="*/ 0 w 2514600"/>
              <a:gd name="connsiteY0" fmla="*/ 0 h 2082800"/>
              <a:gd name="connisteX1" fmla="*/ 2514600 w 2514600"/>
              <a:gd name="connsiteY1" fmla="*/ 0 h 2082800"/>
              <a:gd name="connisteX2" fmla="*/ 2514600 w 2514600"/>
              <a:gd name="connsiteY2" fmla="*/ 1778000 h 2082800"/>
              <a:gd name="connisteX3" fmla="*/ 2209800 w 2514600"/>
              <a:gd name="connsiteY3" fmla="*/ 2082800 h 2082800"/>
              <a:gd name="connisteX4" fmla="*/ 304800 w 2514600"/>
              <a:gd name="connsiteY4" fmla="*/ 2082800 h 2082800"/>
              <a:gd name="connisteX5" fmla="*/ 0 w 2514600"/>
              <a:gd name="connsiteY5" fmla="*/ 1778000 h 2082800"/>
              <a:gd name="connisteX6" fmla="*/ 0 w 25146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82800">
                <a:moveTo>
                  <a:pt x="0" y="0"/>
                </a:moveTo>
                <a:lnTo>
                  <a:pt x="2514600" y="0"/>
                </a:lnTo>
                <a:lnTo>
                  <a:pt x="2514600" y="1778000"/>
                </a:lnTo>
                <a:cubicBezTo>
                  <a:pt x="2514600" y="1946336"/>
                  <a:pt x="2378136" y="2082800"/>
                  <a:pt x="2209800" y="2082800"/>
                </a:cubicBezTo>
                <a:lnTo>
                  <a:pt x="304800" y="2082800"/>
                </a:lnTo>
                <a:cubicBezTo>
                  <a:pt x="136464" y="2082800"/>
                  <a:pt x="0" y="1946336"/>
                  <a:pt x="0" y="17780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图片占位符 20"/>
          <p:cNvSpPr>
            <a:spLocks noGrp="1"/>
          </p:cNvSpPr>
          <p:nvPr>
            <p:ph type="pic" idx="16399" hasCustomPrompt="1"/>
            <p:custDataLst>
              <p:tags r:id="rId15"/>
            </p:custDataLst>
          </p:nvPr>
        </p:nvSpPr>
        <p:spPr>
          <a:xfrm>
            <a:off x="6248400" y="1524000"/>
            <a:ext cx="2514600" cy="2641600"/>
          </a:xfrm>
          <a:custGeom>
            <a:avLst/>
            <a:gdLst>
              <a:gd name="connisteX0" fmla="*/ 0 w 2514600"/>
              <a:gd name="connsiteY0" fmla="*/ 304800 h 2641600"/>
              <a:gd name="connisteX1" fmla="*/ 304800 w 2514600"/>
              <a:gd name="connsiteY1" fmla="*/ 0 h 2641600"/>
              <a:gd name="connisteX2" fmla="*/ 2209800 w 2514600"/>
              <a:gd name="connsiteY2" fmla="*/ 0 h 2641600"/>
              <a:gd name="connisteX3" fmla="*/ 2514600 w 2514600"/>
              <a:gd name="connsiteY3" fmla="*/ 304800 h 2641600"/>
              <a:gd name="connisteX4" fmla="*/ 2514600 w 2514600"/>
              <a:gd name="connsiteY4" fmla="*/ 2641600 h 2641600"/>
              <a:gd name="connisteX5" fmla="*/ 0 w 2514600"/>
              <a:gd name="connsiteY5" fmla="*/ 2641600 h 2641600"/>
              <a:gd name="connisteX6" fmla="*/ 0 w 2514600"/>
              <a:gd name="connsiteY6" fmla="*/ 3048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41600">
                <a:moveTo>
                  <a:pt x="0" y="304800"/>
                </a:moveTo>
                <a:cubicBezTo>
                  <a:pt x="0" y="136464"/>
                  <a:pt x="136464" y="0"/>
                  <a:pt x="304800" y="0"/>
                </a:cubicBezTo>
                <a:lnTo>
                  <a:pt x="2209800" y="0"/>
                </a:lnTo>
                <a:cubicBezTo>
                  <a:pt x="2378136" y="0"/>
                  <a:pt x="2514600" y="136464"/>
                  <a:pt x="2514600" y="304800"/>
                </a:cubicBezTo>
                <a:lnTo>
                  <a:pt x="2514600" y="2641600"/>
                </a:lnTo>
                <a:lnTo>
                  <a:pt x="0" y="26416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2" name="文本占位符 21"/>
          <p:cNvSpPr>
            <a:spLocks noGrp="1"/>
          </p:cNvSpPr>
          <p:nvPr>
            <p:ph type="body" idx="16390" hasCustomPrompt="1"/>
            <p:custDataLst>
              <p:tags r:id="rId16"/>
            </p:custDataLst>
          </p:nvPr>
        </p:nvSpPr>
        <p:spPr>
          <a:xfrm>
            <a:off x="6553200" y="44704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1" hasCustomPrompt="1"/>
            <p:custDataLst>
              <p:tags r:id="rId17"/>
            </p:custDataLst>
          </p:nvPr>
        </p:nvSpPr>
        <p:spPr>
          <a:xfrm>
            <a:off x="6553200" y="50292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4" name="装饰  3"/>
          <p:cNvSpPr>
            <a:spLocks noGrp="1"/>
          </p:cNvSpPr>
          <p:nvPr>
            <p:ph type="body" idx="16400" hasCustomPrompt="1"/>
            <p:custDataLst>
              <p:tags r:id="rId18"/>
            </p:custDataLst>
          </p:nvPr>
        </p:nvSpPr>
        <p:spPr>
          <a:xfrm>
            <a:off x="9067800" y="1524000"/>
            <a:ext cx="2514600" cy="2082800"/>
          </a:xfrm>
          <a:custGeom>
            <a:avLst/>
            <a:gdLst>
              <a:gd name="connisteX0" fmla="*/ 0 w 2514600"/>
              <a:gd name="connsiteY0" fmla="*/ 304800 h 2082800"/>
              <a:gd name="connisteX1" fmla="*/ 304800 w 2514600"/>
              <a:gd name="connsiteY1" fmla="*/ 0 h 2082800"/>
              <a:gd name="connisteX2" fmla="*/ 2209800 w 2514600"/>
              <a:gd name="connsiteY2" fmla="*/ 0 h 2082800"/>
              <a:gd name="connisteX3" fmla="*/ 2514600 w 2514600"/>
              <a:gd name="connsiteY3" fmla="*/ 304800 h 2082800"/>
              <a:gd name="connisteX4" fmla="*/ 2514600 w 2514600"/>
              <a:gd name="connsiteY4" fmla="*/ 2082800 h 2082800"/>
              <a:gd name="connisteX5" fmla="*/ 0 w 2514600"/>
              <a:gd name="connsiteY5" fmla="*/ 2082800 h 2082800"/>
              <a:gd name="connisteX6" fmla="*/ 0 w 2514600"/>
              <a:gd name="connsiteY6" fmla="*/ 3048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82800">
                <a:moveTo>
                  <a:pt x="0" y="304800"/>
                </a:moveTo>
                <a:cubicBezTo>
                  <a:pt x="0" y="136464"/>
                  <a:pt x="136464" y="0"/>
                  <a:pt x="304800" y="0"/>
                </a:cubicBezTo>
                <a:lnTo>
                  <a:pt x="2209800" y="0"/>
                </a:lnTo>
                <a:cubicBezTo>
                  <a:pt x="2378136" y="0"/>
                  <a:pt x="2514600" y="136464"/>
                  <a:pt x="2514600" y="304800"/>
                </a:cubicBezTo>
                <a:lnTo>
                  <a:pt x="2514600" y="2082800"/>
                </a:lnTo>
                <a:lnTo>
                  <a:pt x="0" y="2082800"/>
                </a:ln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5" name="图片占位符 24"/>
          <p:cNvSpPr>
            <a:spLocks noGrp="1"/>
          </p:cNvSpPr>
          <p:nvPr>
            <p:ph type="pic" idx="16401" hasCustomPrompt="1"/>
            <p:custDataLst>
              <p:tags r:id="rId19"/>
            </p:custDataLst>
          </p:nvPr>
        </p:nvSpPr>
        <p:spPr>
          <a:xfrm>
            <a:off x="9067800" y="3606800"/>
            <a:ext cx="2514600" cy="2641600"/>
          </a:xfrm>
          <a:custGeom>
            <a:avLst/>
            <a:gdLst>
              <a:gd name="connisteX0" fmla="*/ 0 w 2514600"/>
              <a:gd name="connsiteY0" fmla="*/ 0 h 2641600"/>
              <a:gd name="connisteX1" fmla="*/ 2514600 w 2514600"/>
              <a:gd name="connsiteY1" fmla="*/ 0 h 2641600"/>
              <a:gd name="connisteX2" fmla="*/ 2514600 w 2514600"/>
              <a:gd name="connsiteY2" fmla="*/ 2336800 h 2641600"/>
              <a:gd name="connisteX3" fmla="*/ 2209800 w 2514600"/>
              <a:gd name="connsiteY3" fmla="*/ 2641600 h 2641600"/>
              <a:gd name="connisteX4" fmla="*/ 304800 w 2514600"/>
              <a:gd name="connsiteY4" fmla="*/ 2641600 h 2641600"/>
              <a:gd name="connisteX5" fmla="*/ 0 w 2514600"/>
              <a:gd name="connsiteY5" fmla="*/ 2336800 h 2641600"/>
              <a:gd name="connisteX6" fmla="*/ 0 w 25146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41600">
                <a:moveTo>
                  <a:pt x="0" y="0"/>
                </a:moveTo>
                <a:lnTo>
                  <a:pt x="2514600" y="0"/>
                </a:lnTo>
                <a:lnTo>
                  <a:pt x="2514600" y="2336800"/>
                </a:lnTo>
                <a:cubicBezTo>
                  <a:pt x="2514600" y="2505136"/>
                  <a:pt x="2378136" y="2641600"/>
                  <a:pt x="2209800" y="2641600"/>
                </a:cubicBezTo>
                <a:lnTo>
                  <a:pt x="304800" y="2641600"/>
                </a:lnTo>
                <a:cubicBezTo>
                  <a:pt x="136464" y="2641600"/>
                  <a:pt x="0" y="2505136"/>
                  <a:pt x="0" y="23368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6" name="文本占位符 25"/>
          <p:cNvSpPr>
            <a:spLocks noGrp="1"/>
          </p:cNvSpPr>
          <p:nvPr>
            <p:ph type="body" idx="16392" hasCustomPrompt="1"/>
            <p:custDataLst>
              <p:tags r:id="rId20"/>
            </p:custDataLst>
          </p:nvPr>
        </p:nvSpPr>
        <p:spPr>
          <a:xfrm>
            <a:off x="9372600" y="1828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7" name="文本占位符 26"/>
          <p:cNvSpPr>
            <a:spLocks noGrp="1"/>
          </p:cNvSpPr>
          <p:nvPr>
            <p:ph type="body" idx="16393" hasCustomPrompt="1"/>
            <p:custDataLst>
              <p:tags r:id="rId21"/>
            </p:custDataLst>
          </p:nvPr>
        </p:nvSpPr>
        <p:spPr>
          <a:xfrm>
            <a:off x="9372600" y="23876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0">
                <a:schemeClr val="bg2">
                  <a:lumMod val="90000"/>
                </a:schemeClr>
              </a:gs>
              <a:gs pos="100000">
                <a:schemeClr val="bg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H="1" flipV="1">
            <a:off x="8483599" y="0"/>
            <a:ext cx="3708400" cy="1118044"/>
          </a:xfrm>
          <a:custGeom>
            <a:avLst/>
            <a:gdLst>
              <a:gd name="connsiteX0" fmla="*/ 2179079 w 4341841"/>
              <a:gd name="connsiteY0" fmla="*/ 0 h 1309020"/>
              <a:gd name="connsiteX1" fmla="*/ 4226329 w 4341841"/>
              <a:gd name="connsiteY1" fmla="*/ 1088515 h 1309020"/>
              <a:gd name="connsiteX2" fmla="*/ 4341841 w 4341841"/>
              <a:gd name="connsiteY2" fmla="*/ 1278653 h 1309020"/>
              <a:gd name="connsiteX3" fmla="*/ 4341841 w 4341841"/>
              <a:gd name="connsiteY3" fmla="*/ 1309020 h 1309020"/>
              <a:gd name="connsiteX4" fmla="*/ 0 w 4341841"/>
              <a:gd name="connsiteY4" fmla="*/ 1309020 h 1309020"/>
              <a:gd name="connsiteX5" fmla="*/ 8163 w 4341841"/>
              <a:gd name="connsiteY5" fmla="*/ 1292076 h 1309020"/>
              <a:gd name="connsiteX6" fmla="*/ 2179079 w 4341841"/>
              <a:gd name="connsiteY6" fmla="*/ 0 h 130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1841" h="1309020">
                <a:moveTo>
                  <a:pt x="2179079" y="0"/>
                </a:moveTo>
                <a:cubicBezTo>
                  <a:pt x="3031288" y="0"/>
                  <a:pt x="3782650" y="431783"/>
                  <a:pt x="4226329" y="1088515"/>
                </a:cubicBezTo>
                <a:lnTo>
                  <a:pt x="4341841" y="1278653"/>
                </a:lnTo>
                <a:lnTo>
                  <a:pt x="4341841" y="1309020"/>
                </a:lnTo>
                <a:lnTo>
                  <a:pt x="0" y="1309020"/>
                </a:lnTo>
                <a:lnTo>
                  <a:pt x="8163" y="1292076"/>
                </a:lnTo>
                <a:cubicBezTo>
                  <a:pt x="426245" y="522458"/>
                  <a:pt x="1241649" y="0"/>
                  <a:pt x="2179079" y="0"/>
                </a:cubicBezTo>
                <a:close/>
              </a:path>
            </a:pathLst>
          </a:custGeom>
          <a:gradFill flip="none" rotWithShape="1">
            <a:gsLst>
              <a:gs pos="0">
                <a:schemeClr val="accent1">
                  <a:lumMod val="60000"/>
                  <a:lumOff val="40000"/>
                </a:schemeClr>
              </a:gs>
              <a:gs pos="100000">
                <a:schemeClr val="accent1">
                  <a:lumMod val="20000"/>
                  <a:lumOff val="8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p:cNvSpPr/>
          <p:nvPr userDrawn="1">
            <p:custDataLst>
              <p:tags r:id="rId4"/>
            </p:custDataLst>
          </p:nvPr>
        </p:nvSpPr>
        <p:spPr>
          <a:xfrm flipH="1" flipV="1">
            <a:off x="9431652" y="739775"/>
            <a:ext cx="1972948" cy="498232"/>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userDrawn="1">
            <p:custDataLst>
              <p:tags r:id="rId5"/>
            </p:custDataLst>
          </p:nvPr>
        </p:nvSpPr>
        <p:spPr>
          <a:xfrm>
            <a:off x="0" y="5802312"/>
            <a:ext cx="1055687" cy="1055688"/>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1" name="椭圆 10"/>
          <p:cNvSpPr/>
          <p:nvPr userDrawn="1">
            <p:custDataLst>
              <p:tags r:id="rId6"/>
            </p:custDataLst>
          </p:nvPr>
        </p:nvSpPr>
        <p:spPr>
          <a:xfrm>
            <a:off x="8483598" y="802733"/>
            <a:ext cx="482602" cy="482602"/>
          </a:xfrm>
          <a:prstGeom prst="ellipse">
            <a:avLst/>
          </a:prstGeom>
          <a:gradFill flip="none" rotWithShape="1">
            <a:gsLst>
              <a:gs pos="0">
                <a:schemeClr val="accent1">
                  <a:lumMod val="40000"/>
                  <a:lumOff val="60000"/>
                </a:schemeClr>
              </a:gs>
              <a:gs pos="100000">
                <a:schemeClr val="accent1">
                  <a:lumMod val="20000"/>
                  <a:lumOff val="80000"/>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7"/>
            </p:custDataLst>
          </p:nvPr>
        </p:nvSpPr>
        <p:spPr>
          <a:xfrm>
            <a:off x="1055687" y="503490"/>
            <a:ext cx="1687513" cy="1081088"/>
          </a:xfrm>
        </p:spPr>
        <p:txBody>
          <a:bodyPr wrap="square" anchor="b">
            <a:normAutofit/>
          </a:bodyPr>
          <a:lstStyle>
            <a:lvl1pPr>
              <a:defRPr sz="5400" b="0">
                <a:latin typeface="+mj-ea"/>
                <a:ea typeface="+mj-ea"/>
                <a:sym typeface="MiSans Demibold" panose="00000700000000000000" charset="-122"/>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54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3" hasCustomPrompt="1"/>
            <p:custDataLst>
              <p:tags r:id="rId6"/>
            </p:custDataLst>
          </p:nvPr>
        </p:nvSpPr>
        <p:spPr>
          <a:xfrm>
            <a:off x="6096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4" hasCustomPrompt="1"/>
            <p:custDataLst>
              <p:tags r:id="rId7"/>
            </p:custDataLst>
          </p:nvPr>
        </p:nvSpPr>
        <p:spPr>
          <a:xfrm>
            <a:off x="1727200" y="2082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图片占位符 13"/>
          <p:cNvSpPr>
            <a:spLocks noGrp="1"/>
          </p:cNvSpPr>
          <p:nvPr>
            <p:ph type="pic" idx="16392" hasCustomPrompt="1"/>
            <p:custDataLst>
              <p:tags r:id="rId8"/>
            </p:custDataLst>
          </p:nvPr>
        </p:nvSpPr>
        <p:spPr>
          <a:xfrm>
            <a:off x="2011680" y="2367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5" name="文本占位符 14"/>
          <p:cNvSpPr>
            <a:spLocks noGrp="1"/>
          </p:cNvSpPr>
          <p:nvPr>
            <p:ph type="body" idx="16386" hasCustomPrompt="1"/>
            <p:custDataLst>
              <p:tags r:id="rId9"/>
            </p:custDataLst>
          </p:nvPr>
        </p:nvSpPr>
        <p:spPr>
          <a:xfrm>
            <a:off x="1016000" y="36068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87" hasCustomPrompt="1"/>
            <p:custDataLst>
              <p:tags r:id="rId10"/>
            </p:custDataLst>
          </p:nvPr>
        </p:nvSpPr>
        <p:spPr>
          <a:xfrm>
            <a:off x="1016000" y="41656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7" name="装饰  6"/>
          <p:cNvSpPr>
            <a:spLocks noGrp="1"/>
          </p:cNvSpPr>
          <p:nvPr>
            <p:ph type="body" idx="16396" hasCustomPrompt="1"/>
            <p:custDataLst>
              <p:tags r:id="rId11"/>
            </p:custDataLst>
          </p:nvPr>
        </p:nvSpPr>
        <p:spPr>
          <a:xfrm>
            <a:off x="43688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8" name="装饰  7"/>
          <p:cNvSpPr>
            <a:spLocks noGrp="1"/>
          </p:cNvSpPr>
          <p:nvPr>
            <p:ph type="body" idx="16397" hasCustomPrompt="1"/>
            <p:custDataLst>
              <p:tags r:id="rId12"/>
            </p:custDataLst>
          </p:nvPr>
        </p:nvSpPr>
        <p:spPr>
          <a:xfrm>
            <a:off x="5486400" y="2082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9" name="图片占位符 18"/>
          <p:cNvSpPr>
            <a:spLocks noGrp="1"/>
          </p:cNvSpPr>
          <p:nvPr>
            <p:ph type="pic" idx="16395" hasCustomPrompt="1"/>
            <p:custDataLst>
              <p:tags r:id="rId13"/>
            </p:custDataLst>
          </p:nvPr>
        </p:nvSpPr>
        <p:spPr>
          <a:xfrm>
            <a:off x="5770880" y="2367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0" name="文本占位符 19"/>
          <p:cNvSpPr>
            <a:spLocks noGrp="1"/>
          </p:cNvSpPr>
          <p:nvPr>
            <p:ph type="body" idx="16388" hasCustomPrompt="1"/>
            <p:custDataLst>
              <p:tags r:id="rId14"/>
            </p:custDataLst>
          </p:nvPr>
        </p:nvSpPr>
        <p:spPr>
          <a:xfrm>
            <a:off x="4775200" y="36068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89" hasCustomPrompt="1"/>
            <p:custDataLst>
              <p:tags r:id="rId15"/>
            </p:custDataLst>
          </p:nvPr>
        </p:nvSpPr>
        <p:spPr>
          <a:xfrm>
            <a:off x="4775200" y="41656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2" name="装饰  1"/>
          <p:cNvSpPr>
            <a:spLocks noGrp="1"/>
          </p:cNvSpPr>
          <p:nvPr>
            <p:ph type="body" idx="16399" hasCustomPrompt="1"/>
            <p:custDataLst>
              <p:tags r:id="rId16"/>
            </p:custDataLst>
          </p:nvPr>
        </p:nvSpPr>
        <p:spPr>
          <a:xfrm>
            <a:off x="81280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3" name="装饰  2"/>
          <p:cNvSpPr>
            <a:spLocks noGrp="1"/>
          </p:cNvSpPr>
          <p:nvPr>
            <p:ph type="body" idx="16400" hasCustomPrompt="1"/>
            <p:custDataLst>
              <p:tags r:id="rId17"/>
            </p:custDataLst>
          </p:nvPr>
        </p:nvSpPr>
        <p:spPr>
          <a:xfrm>
            <a:off x="9245600" y="2082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4" name="图片占位符 23"/>
          <p:cNvSpPr>
            <a:spLocks noGrp="1"/>
          </p:cNvSpPr>
          <p:nvPr>
            <p:ph type="pic" idx="16398" hasCustomPrompt="1"/>
            <p:custDataLst>
              <p:tags r:id="rId18"/>
            </p:custDataLst>
          </p:nvPr>
        </p:nvSpPr>
        <p:spPr>
          <a:xfrm>
            <a:off x="9530080" y="2367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5" name="文本占位符 24"/>
          <p:cNvSpPr>
            <a:spLocks noGrp="1"/>
          </p:cNvSpPr>
          <p:nvPr>
            <p:ph type="body" idx="16390" hasCustomPrompt="1"/>
            <p:custDataLst>
              <p:tags r:id="rId19"/>
            </p:custDataLst>
          </p:nvPr>
        </p:nvSpPr>
        <p:spPr>
          <a:xfrm>
            <a:off x="8534400" y="36068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6" name="文本占位符 25"/>
          <p:cNvSpPr>
            <a:spLocks noGrp="1"/>
          </p:cNvSpPr>
          <p:nvPr>
            <p:ph type="body" idx="16391" hasCustomPrompt="1"/>
            <p:custDataLst>
              <p:tags r:id="rId20"/>
            </p:custDataLst>
          </p:nvPr>
        </p:nvSpPr>
        <p:spPr>
          <a:xfrm>
            <a:off x="8534400" y="41656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34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图片占位符 11"/>
          <p:cNvSpPr>
            <a:spLocks noGrp="1"/>
          </p:cNvSpPr>
          <p:nvPr>
            <p:ph type="pic" idx="16390" hasCustomPrompt="1"/>
            <p:custDataLst>
              <p:tags r:id="rId6"/>
            </p:custDataLst>
          </p:nvPr>
        </p:nvSpPr>
        <p:spPr>
          <a:xfrm>
            <a:off x="2438400" y="17526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3" name="文本占位符 12"/>
          <p:cNvSpPr>
            <a:spLocks noGrp="1"/>
          </p:cNvSpPr>
          <p:nvPr>
            <p:ph type="body" idx="16386" hasCustomPrompt="1"/>
            <p:custDataLst>
              <p:tags r:id="rId7"/>
            </p:custDataLst>
          </p:nvPr>
        </p:nvSpPr>
        <p:spPr>
          <a:xfrm>
            <a:off x="609600" y="36322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7" hasCustomPrompt="1"/>
            <p:custDataLst>
              <p:tags r:id="rId8"/>
            </p:custDataLst>
          </p:nvPr>
        </p:nvSpPr>
        <p:spPr>
          <a:xfrm>
            <a:off x="609600" y="4191000"/>
            <a:ext cx="51816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5" name="图片占位符 14"/>
          <p:cNvSpPr>
            <a:spLocks noGrp="1"/>
          </p:cNvSpPr>
          <p:nvPr>
            <p:ph type="pic" idx="16391" hasCustomPrompt="1"/>
            <p:custDataLst>
              <p:tags r:id="rId9"/>
            </p:custDataLst>
          </p:nvPr>
        </p:nvSpPr>
        <p:spPr>
          <a:xfrm>
            <a:off x="8229600" y="17526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6" name="文本占位符 15"/>
          <p:cNvSpPr>
            <a:spLocks noGrp="1"/>
          </p:cNvSpPr>
          <p:nvPr>
            <p:ph type="body" idx="16388" hasCustomPrompt="1"/>
            <p:custDataLst>
              <p:tags r:id="rId10"/>
            </p:custDataLst>
          </p:nvPr>
        </p:nvSpPr>
        <p:spPr>
          <a:xfrm>
            <a:off x="6400800" y="36322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9" hasCustomPrompt="1"/>
            <p:custDataLst>
              <p:tags r:id="rId11"/>
            </p:custDataLst>
          </p:nvPr>
        </p:nvSpPr>
        <p:spPr>
          <a:xfrm>
            <a:off x="6400800" y="4191000"/>
            <a:ext cx="51816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39_2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5" hasCustomPrompt="1"/>
            <p:custDataLst>
              <p:tags r:id="rId6"/>
            </p:custDataLst>
          </p:nvPr>
        </p:nvSpPr>
        <p:spPr>
          <a:xfrm>
            <a:off x="609600" y="1524000"/>
            <a:ext cx="2514600" cy="4724400"/>
          </a:xfrm>
          <a:custGeom>
            <a:avLst/>
            <a:gdLst>
              <a:gd name="connisteX0" fmla="*/ 0 w 2514600"/>
              <a:gd name="connsiteY0" fmla="*/ 304800 h 4724400"/>
              <a:gd name="connisteX1" fmla="*/ 304800 w 2514600"/>
              <a:gd name="connsiteY1" fmla="*/ 0 h 4724400"/>
              <a:gd name="connisteX2" fmla="*/ 2209800 w 2514600"/>
              <a:gd name="connsiteY2" fmla="*/ 0 h 4724400"/>
              <a:gd name="connisteX3" fmla="*/ 2514600 w 2514600"/>
              <a:gd name="connsiteY3" fmla="*/ 304800 h 4724400"/>
              <a:gd name="connisteX4" fmla="*/ 2514600 w 2514600"/>
              <a:gd name="connsiteY4" fmla="*/ 4419600 h 4724400"/>
              <a:gd name="connisteX5" fmla="*/ 2209800 w 2514600"/>
              <a:gd name="connsiteY5" fmla="*/ 4724400 h 4724400"/>
              <a:gd name="connisteX6" fmla="*/ 304800 w 2514600"/>
              <a:gd name="connsiteY6" fmla="*/ 4724400 h 4724400"/>
              <a:gd name="connisteX7" fmla="*/ 0 w 2514600"/>
              <a:gd name="connsiteY7" fmla="*/ 4419600 h 4724400"/>
              <a:gd name="connisteX8" fmla="*/ 0 w 25146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304800"/>
                </a:moveTo>
                <a:cubicBezTo>
                  <a:pt x="0" y="136464"/>
                  <a:pt x="136464" y="0"/>
                  <a:pt x="304800" y="0"/>
                </a:cubicBezTo>
                <a:lnTo>
                  <a:pt x="2209800" y="0"/>
                </a:lnTo>
                <a:cubicBezTo>
                  <a:pt x="2378136" y="0"/>
                  <a:pt x="2514600" y="136464"/>
                  <a:pt x="2514600" y="304800"/>
                </a:cubicBezTo>
                <a:lnTo>
                  <a:pt x="2514600" y="4419600"/>
                </a:lnTo>
                <a:cubicBezTo>
                  <a:pt x="2514600" y="4587936"/>
                  <a:pt x="2378136" y="4724400"/>
                  <a:pt x="22098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图片占位符 12"/>
          <p:cNvSpPr>
            <a:spLocks noGrp="1"/>
          </p:cNvSpPr>
          <p:nvPr>
            <p:ph type="pic" idx="16394" hasCustomPrompt="1"/>
            <p:custDataLst>
              <p:tags r:id="rId7"/>
            </p:custDataLst>
          </p:nvPr>
        </p:nvSpPr>
        <p:spPr>
          <a:xfrm>
            <a:off x="1257300" y="2235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1016000" y="37592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1016000" y="4318000"/>
            <a:ext cx="1701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7" hasCustomPrompt="1"/>
            <p:custDataLst>
              <p:tags r:id="rId10"/>
            </p:custDataLst>
          </p:nvPr>
        </p:nvSpPr>
        <p:spPr>
          <a:xfrm>
            <a:off x="3429000" y="1524000"/>
            <a:ext cx="2514600" cy="4724400"/>
          </a:xfrm>
          <a:custGeom>
            <a:avLst/>
            <a:gdLst>
              <a:gd name="connisteX0" fmla="*/ 0 w 2514600"/>
              <a:gd name="connsiteY0" fmla="*/ 304800 h 4724400"/>
              <a:gd name="connisteX1" fmla="*/ 304800 w 2514600"/>
              <a:gd name="connsiteY1" fmla="*/ 0 h 4724400"/>
              <a:gd name="connisteX2" fmla="*/ 2209800 w 2514600"/>
              <a:gd name="connsiteY2" fmla="*/ 0 h 4724400"/>
              <a:gd name="connisteX3" fmla="*/ 2514600 w 2514600"/>
              <a:gd name="connsiteY3" fmla="*/ 304800 h 4724400"/>
              <a:gd name="connisteX4" fmla="*/ 2514600 w 2514600"/>
              <a:gd name="connsiteY4" fmla="*/ 4419600 h 4724400"/>
              <a:gd name="connisteX5" fmla="*/ 2209800 w 2514600"/>
              <a:gd name="connsiteY5" fmla="*/ 4724400 h 4724400"/>
              <a:gd name="connisteX6" fmla="*/ 304800 w 2514600"/>
              <a:gd name="connsiteY6" fmla="*/ 4724400 h 4724400"/>
              <a:gd name="connisteX7" fmla="*/ 0 w 2514600"/>
              <a:gd name="connsiteY7" fmla="*/ 4419600 h 4724400"/>
              <a:gd name="connisteX8" fmla="*/ 0 w 25146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304800"/>
                </a:moveTo>
                <a:cubicBezTo>
                  <a:pt x="0" y="136464"/>
                  <a:pt x="136464" y="0"/>
                  <a:pt x="304800" y="0"/>
                </a:cubicBezTo>
                <a:lnTo>
                  <a:pt x="2209800" y="0"/>
                </a:lnTo>
                <a:cubicBezTo>
                  <a:pt x="2378136" y="0"/>
                  <a:pt x="2514600" y="136464"/>
                  <a:pt x="2514600" y="304800"/>
                </a:cubicBezTo>
                <a:lnTo>
                  <a:pt x="2514600" y="4419600"/>
                </a:lnTo>
                <a:cubicBezTo>
                  <a:pt x="2514600" y="4587936"/>
                  <a:pt x="2378136" y="4724400"/>
                  <a:pt x="22098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图片占位符 16"/>
          <p:cNvSpPr>
            <a:spLocks noGrp="1"/>
          </p:cNvSpPr>
          <p:nvPr>
            <p:ph type="pic" idx="16396" hasCustomPrompt="1"/>
            <p:custDataLst>
              <p:tags r:id="rId11"/>
            </p:custDataLst>
          </p:nvPr>
        </p:nvSpPr>
        <p:spPr>
          <a:xfrm>
            <a:off x="4076700" y="2235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8" name="文本占位符 17"/>
          <p:cNvSpPr>
            <a:spLocks noGrp="1"/>
          </p:cNvSpPr>
          <p:nvPr>
            <p:ph type="body" idx="16388" hasCustomPrompt="1"/>
            <p:custDataLst>
              <p:tags r:id="rId12"/>
            </p:custDataLst>
          </p:nvPr>
        </p:nvSpPr>
        <p:spPr>
          <a:xfrm>
            <a:off x="3835400" y="37592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89" hasCustomPrompt="1"/>
            <p:custDataLst>
              <p:tags r:id="rId13"/>
            </p:custDataLst>
          </p:nvPr>
        </p:nvSpPr>
        <p:spPr>
          <a:xfrm>
            <a:off x="3835400" y="4318000"/>
            <a:ext cx="1701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399" hasCustomPrompt="1"/>
            <p:custDataLst>
              <p:tags r:id="rId14"/>
            </p:custDataLst>
          </p:nvPr>
        </p:nvSpPr>
        <p:spPr>
          <a:xfrm>
            <a:off x="6248400" y="1524000"/>
            <a:ext cx="2514600" cy="4724400"/>
          </a:xfrm>
          <a:custGeom>
            <a:avLst/>
            <a:gdLst>
              <a:gd name="connisteX0" fmla="*/ 0 w 2514600"/>
              <a:gd name="connsiteY0" fmla="*/ 304800 h 4724400"/>
              <a:gd name="connisteX1" fmla="*/ 304800 w 2514600"/>
              <a:gd name="connsiteY1" fmla="*/ 0 h 4724400"/>
              <a:gd name="connisteX2" fmla="*/ 2209800 w 2514600"/>
              <a:gd name="connsiteY2" fmla="*/ 0 h 4724400"/>
              <a:gd name="connisteX3" fmla="*/ 2514600 w 2514600"/>
              <a:gd name="connsiteY3" fmla="*/ 304800 h 4724400"/>
              <a:gd name="connisteX4" fmla="*/ 2514600 w 2514600"/>
              <a:gd name="connsiteY4" fmla="*/ 4419600 h 4724400"/>
              <a:gd name="connisteX5" fmla="*/ 2209800 w 2514600"/>
              <a:gd name="connsiteY5" fmla="*/ 4724400 h 4724400"/>
              <a:gd name="connisteX6" fmla="*/ 304800 w 2514600"/>
              <a:gd name="connsiteY6" fmla="*/ 4724400 h 4724400"/>
              <a:gd name="connisteX7" fmla="*/ 0 w 2514600"/>
              <a:gd name="connsiteY7" fmla="*/ 4419600 h 4724400"/>
              <a:gd name="connisteX8" fmla="*/ 0 w 25146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304800"/>
                </a:moveTo>
                <a:cubicBezTo>
                  <a:pt x="0" y="136464"/>
                  <a:pt x="136464" y="0"/>
                  <a:pt x="304800" y="0"/>
                </a:cubicBezTo>
                <a:lnTo>
                  <a:pt x="2209800" y="0"/>
                </a:lnTo>
                <a:cubicBezTo>
                  <a:pt x="2378136" y="0"/>
                  <a:pt x="2514600" y="136464"/>
                  <a:pt x="2514600" y="304800"/>
                </a:cubicBezTo>
                <a:lnTo>
                  <a:pt x="2514600" y="4419600"/>
                </a:lnTo>
                <a:cubicBezTo>
                  <a:pt x="2514600" y="4587936"/>
                  <a:pt x="2378136" y="4724400"/>
                  <a:pt x="22098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图片占位符 20"/>
          <p:cNvSpPr>
            <a:spLocks noGrp="1"/>
          </p:cNvSpPr>
          <p:nvPr>
            <p:ph type="pic" idx="16398" hasCustomPrompt="1"/>
            <p:custDataLst>
              <p:tags r:id="rId15"/>
            </p:custDataLst>
          </p:nvPr>
        </p:nvSpPr>
        <p:spPr>
          <a:xfrm>
            <a:off x="6896100" y="2235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2" name="文本占位符 21"/>
          <p:cNvSpPr>
            <a:spLocks noGrp="1"/>
          </p:cNvSpPr>
          <p:nvPr>
            <p:ph type="body" idx="16390" hasCustomPrompt="1"/>
            <p:custDataLst>
              <p:tags r:id="rId16"/>
            </p:custDataLst>
          </p:nvPr>
        </p:nvSpPr>
        <p:spPr>
          <a:xfrm>
            <a:off x="6654800" y="37592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1" hasCustomPrompt="1"/>
            <p:custDataLst>
              <p:tags r:id="rId17"/>
            </p:custDataLst>
          </p:nvPr>
        </p:nvSpPr>
        <p:spPr>
          <a:xfrm>
            <a:off x="6654800" y="4318000"/>
            <a:ext cx="1701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4" name="装饰  3"/>
          <p:cNvSpPr>
            <a:spLocks noGrp="1"/>
          </p:cNvSpPr>
          <p:nvPr>
            <p:ph type="body" idx="16401" hasCustomPrompt="1"/>
            <p:custDataLst>
              <p:tags r:id="rId18"/>
            </p:custDataLst>
          </p:nvPr>
        </p:nvSpPr>
        <p:spPr>
          <a:xfrm>
            <a:off x="9067800" y="1524000"/>
            <a:ext cx="2514600" cy="4724400"/>
          </a:xfrm>
          <a:custGeom>
            <a:avLst/>
            <a:gdLst>
              <a:gd name="connisteX0" fmla="*/ 0 w 2514600"/>
              <a:gd name="connsiteY0" fmla="*/ 304800 h 4724400"/>
              <a:gd name="connisteX1" fmla="*/ 304800 w 2514600"/>
              <a:gd name="connsiteY1" fmla="*/ 0 h 4724400"/>
              <a:gd name="connisteX2" fmla="*/ 2209800 w 2514600"/>
              <a:gd name="connsiteY2" fmla="*/ 0 h 4724400"/>
              <a:gd name="connisteX3" fmla="*/ 2514600 w 2514600"/>
              <a:gd name="connsiteY3" fmla="*/ 304800 h 4724400"/>
              <a:gd name="connisteX4" fmla="*/ 2514600 w 2514600"/>
              <a:gd name="connsiteY4" fmla="*/ 4419600 h 4724400"/>
              <a:gd name="connisteX5" fmla="*/ 2209800 w 2514600"/>
              <a:gd name="connsiteY5" fmla="*/ 4724400 h 4724400"/>
              <a:gd name="connisteX6" fmla="*/ 304800 w 2514600"/>
              <a:gd name="connsiteY6" fmla="*/ 4724400 h 4724400"/>
              <a:gd name="connisteX7" fmla="*/ 0 w 2514600"/>
              <a:gd name="connsiteY7" fmla="*/ 4419600 h 4724400"/>
              <a:gd name="connisteX8" fmla="*/ 0 w 25146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304800"/>
                </a:moveTo>
                <a:cubicBezTo>
                  <a:pt x="0" y="136464"/>
                  <a:pt x="136464" y="0"/>
                  <a:pt x="304800" y="0"/>
                </a:cubicBezTo>
                <a:lnTo>
                  <a:pt x="2209800" y="0"/>
                </a:lnTo>
                <a:cubicBezTo>
                  <a:pt x="2378136" y="0"/>
                  <a:pt x="2514600" y="136464"/>
                  <a:pt x="2514600" y="304800"/>
                </a:cubicBezTo>
                <a:lnTo>
                  <a:pt x="2514600" y="4419600"/>
                </a:lnTo>
                <a:cubicBezTo>
                  <a:pt x="2514600" y="4587936"/>
                  <a:pt x="2378136" y="4724400"/>
                  <a:pt x="22098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5" name="图片占位符 24"/>
          <p:cNvSpPr>
            <a:spLocks noGrp="1"/>
          </p:cNvSpPr>
          <p:nvPr>
            <p:ph type="pic" idx="16400" hasCustomPrompt="1"/>
            <p:custDataLst>
              <p:tags r:id="rId19"/>
            </p:custDataLst>
          </p:nvPr>
        </p:nvSpPr>
        <p:spPr>
          <a:xfrm>
            <a:off x="9715500" y="2235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6" name="文本占位符 25"/>
          <p:cNvSpPr>
            <a:spLocks noGrp="1"/>
          </p:cNvSpPr>
          <p:nvPr>
            <p:ph type="body" idx="16392" hasCustomPrompt="1"/>
            <p:custDataLst>
              <p:tags r:id="rId20"/>
            </p:custDataLst>
          </p:nvPr>
        </p:nvSpPr>
        <p:spPr>
          <a:xfrm>
            <a:off x="9474200" y="37592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7" name="文本占位符 26"/>
          <p:cNvSpPr>
            <a:spLocks noGrp="1"/>
          </p:cNvSpPr>
          <p:nvPr>
            <p:ph type="body" idx="16393" hasCustomPrompt="1"/>
            <p:custDataLst>
              <p:tags r:id="rId21"/>
            </p:custDataLst>
          </p:nvPr>
        </p:nvSpPr>
        <p:spPr>
          <a:xfrm>
            <a:off x="9474200" y="4318000"/>
            <a:ext cx="1701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32_2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3" hasCustomPrompt="1"/>
            <p:custDataLst>
              <p:tags r:id="rId6"/>
            </p:custDataLst>
          </p:nvPr>
        </p:nvSpPr>
        <p:spPr>
          <a:xfrm>
            <a:off x="6096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4" hasCustomPrompt="1"/>
            <p:custDataLst>
              <p:tags r:id="rId7"/>
            </p:custDataLst>
          </p:nvPr>
        </p:nvSpPr>
        <p:spPr>
          <a:xfrm>
            <a:off x="1727200" y="2082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图片占位符 13"/>
          <p:cNvSpPr>
            <a:spLocks noGrp="1"/>
          </p:cNvSpPr>
          <p:nvPr>
            <p:ph type="pic" idx="16392" hasCustomPrompt="1"/>
            <p:custDataLst>
              <p:tags r:id="rId8"/>
            </p:custDataLst>
          </p:nvPr>
        </p:nvSpPr>
        <p:spPr>
          <a:xfrm>
            <a:off x="2011680" y="2367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5" name="文本占位符 14"/>
          <p:cNvSpPr>
            <a:spLocks noGrp="1"/>
          </p:cNvSpPr>
          <p:nvPr>
            <p:ph type="body" idx="16386" hasCustomPrompt="1"/>
            <p:custDataLst>
              <p:tags r:id="rId9"/>
            </p:custDataLst>
          </p:nvPr>
        </p:nvSpPr>
        <p:spPr>
          <a:xfrm>
            <a:off x="1016000" y="36068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87" hasCustomPrompt="1"/>
            <p:custDataLst>
              <p:tags r:id="rId10"/>
            </p:custDataLst>
          </p:nvPr>
        </p:nvSpPr>
        <p:spPr>
          <a:xfrm>
            <a:off x="1016000" y="41656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7" name="装饰  6"/>
          <p:cNvSpPr>
            <a:spLocks noGrp="1"/>
          </p:cNvSpPr>
          <p:nvPr>
            <p:ph type="body" idx="16396" hasCustomPrompt="1"/>
            <p:custDataLst>
              <p:tags r:id="rId11"/>
            </p:custDataLst>
          </p:nvPr>
        </p:nvSpPr>
        <p:spPr>
          <a:xfrm>
            <a:off x="43688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8" name="装饰  7"/>
          <p:cNvSpPr>
            <a:spLocks noGrp="1"/>
          </p:cNvSpPr>
          <p:nvPr>
            <p:ph type="body" idx="16397" hasCustomPrompt="1"/>
            <p:custDataLst>
              <p:tags r:id="rId12"/>
            </p:custDataLst>
          </p:nvPr>
        </p:nvSpPr>
        <p:spPr>
          <a:xfrm>
            <a:off x="5486400" y="2082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9" name="图片占位符 18"/>
          <p:cNvSpPr>
            <a:spLocks noGrp="1"/>
          </p:cNvSpPr>
          <p:nvPr>
            <p:ph type="pic" idx="16395" hasCustomPrompt="1"/>
            <p:custDataLst>
              <p:tags r:id="rId13"/>
            </p:custDataLst>
          </p:nvPr>
        </p:nvSpPr>
        <p:spPr>
          <a:xfrm>
            <a:off x="5770880" y="2367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0" name="文本占位符 19"/>
          <p:cNvSpPr>
            <a:spLocks noGrp="1"/>
          </p:cNvSpPr>
          <p:nvPr>
            <p:ph type="body" idx="16388" hasCustomPrompt="1"/>
            <p:custDataLst>
              <p:tags r:id="rId14"/>
            </p:custDataLst>
          </p:nvPr>
        </p:nvSpPr>
        <p:spPr>
          <a:xfrm>
            <a:off x="4775200" y="36068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89" hasCustomPrompt="1"/>
            <p:custDataLst>
              <p:tags r:id="rId15"/>
            </p:custDataLst>
          </p:nvPr>
        </p:nvSpPr>
        <p:spPr>
          <a:xfrm>
            <a:off x="4775200" y="41656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2" name="装饰  1"/>
          <p:cNvSpPr>
            <a:spLocks noGrp="1"/>
          </p:cNvSpPr>
          <p:nvPr>
            <p:ph type="body" idx="16399" hasCustomPrompt="1"/>
            <p:custDataLst>
              <p:tags r:id="rId16"/>
            </p:custDataLst>
          </p:nvPr>
        </p:nvSpPr>
        <p:spPr>
          <a:xfrm>
            <a:off x="81280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3" name="装饰  2"/>
          <p:cNvSpPr>
            <a:spLocks noGrp="1"/>
          </p:cNvSpPr>
          <p:nvPr>
            <p:ph type="body" idx="16400" hasCustomPrompt="1"/>
            <p:custDataLst>
              <p:tags r:id="rId17"/>
            </p:custDataLst>
          </p:nvPr>
        </p:nvSpPr>
        <p:spPr>
          <a:xfrm>
            <a:off x="9245600" y="2082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4" name="图片占位符 23"/>
          <p:cNvSpPr>
            <a:spLocks noGrp="1"/>
          </p:cNvSpPr>
          <p:nvPr>
            <p:ph type="pic" idx="16398" hasCustomPrompt="1"/>
            <p:custDataLst>
              <p:tags r:id="rId18"/>
            </p:custDataLst>
          </p:nvPr>
        </p:nvSpPr>
        <p:spPr>
          <a:xfrm>
            <a:off x="9530080" y="2367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5" name="文本占位符 24"/>
          <p:cNvSpPr>
            <a:spLocks noGrp="1"/>
          </p:cNvSpPr>
          <p:nvPr>
            <p:ph type="body" idx="16390" hasCustomPrompt="1"/>
            <p:custDataLst>
              <p:tags r:id="rId19"/>
            </p:custDataLst>
          </p:nvPr>
        </p:nvSpPr>
        <p:spPr>
          <a:xfrm>
            <a:off x="8534400" y="36068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6" name="文本占位符 25"/>
          <p:cNvSpPr>
            <a:spLocks noGrp="1"/>
          </p:cNvSpPr>
          <p:nvPr>
            <p:ph type="body" idx="16391" hasCustomPrompt="1"/>
            <p:custDataLst>
              <p:tags r:id="rId20"/>
            </p:custDataLst>
          </p:nvPr>
        </p:nvSpPr>
        <p:spPr>
          <a:xfrm>
            <a:off x="8534400" y="41656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60_1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0" hasCustomPrompt="1"/>
            <p:custDataLst>
              <p:tags r:id="rId6"/>
            </p:custDataLst>
          </p:nvPr>
        </p:nvSpPr>
        <p:spPr>
          <a:xfrm>
            <a:off x="609600" y="1524000"/>
            <a:ext cx="6934200" cy="4724400"/>
          </a:xfrm>
          <a:custGeom>
            <a:avLst/>
            <a:gdLst>
              <a:gd name="connisteX0" fmla="*/ 0 w 6934200"/>
              <a:gd name="connsiteY0" fmla="*/ 304800 h 4724400"/>
              <a:gd name="connisteX1" fmla="*/ 304800 w 6934200"/>
              <a:gd name="connsiteY1" fmla="*/ 0 h 4724400"/>
              <a:gd name="connisteX2" fmla="*/ 6934200 w 6934200"/>
              <a:gd name="connsiteY2" fmla="*/ 0 h 4724400"/>
              <a:gd name="connisteX3" fmla="*/ 6934200 w 6934200"/>
              <a:gd name="connsiteY3" fmla="*/ 4724400 h 4724400"/>
              <a:gd name="connisteX4" fmla="*/ 304800 w 6934200"/>
              <a:gd name="connsiteY4" fmla="*/ 4724400 h 4724400"/>
              <a:gd name="connisteX5" fmla="*/ 0 w 6934200"/>
              <a:gd name="connsiteY5" fmla="*/ 4419600 h 4724400"/>
              <a:gd name="connisteX6" fmla="*/ 0 w 6934200"/>
              <a:gd name="connsiteY6"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304800"/>
                </a:moveTo>
                <a:cubicBezTo>
                  <a:pt x="0" y="136464"/>
                  <a:pt x="136464" y="0"/>
                  <a:pt x="304800" y="0"/>
                </a:cubicBezTo>
                <a:lnTo>
                  <a:pt x="6934200" y="0"/>
                </a:lnTo>
                <a:lnTo>
                  <a:pt x="6934200" y="4724400"/>
                </a:lnTo>
                <a:lnTo>
                  <a:pt x="304800" y="4724400"/>
                </a:lnTo>
                <a:cubicBezTo>
                  <a:pt x="136464" y="4724400"/>
                  <a:pt x="0" y="4587936"/>
                  <a:pt x="0" y="44196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1" hasCustomPrompt="1"/>
            <p:custDataLst>
              <p:tags r:id="rId7"/>
            </p:custDataLst>
          </p:nvPr>
        </p:nvSpPr>
        <p:spPr>
          <a:xfrm>
            <a:off x="7543800" y="1524000"/>
            <a:ext cx="4038600" cy="4724400"/>
          </a:xfrm>
          <a:custGeom>
            <a:avLst/>
            <a:gdLst>
              <a:gd name="connisteX0" fmla="*/ 0 w 4038600"/>
              <a:gd name="connsiteY0" fmla="*/ 0 h 4724400"/>
              <a:gd name="connisteX1" fmla="*/ 3733800 w 4038600"/>
              <a:gd name="connsiteY1" fmla="*/ 0 h 4724400"/>
              <a:gd name="connisteX2" fmla="*/ 4038600 w 4038600"/>
              <a:gd name="connsiteY2" fmla="*/ 304800 h 4724400"/>
              <a:gd name="connisteX3" fmla="*/ 4038600 w 4038600"/>
              <a:gd name="connsiteY3" fmla="*/ 4419600 h 4724400"/>
              <a:gd name="connisteX4" fmla="*/ 37338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733800" y="0"/>
                </a:lnTo>
                <a:cubicBezTo>
                  <a:pt x="3902136" y="0"/>
                  <a:pt x="4038600" y="136464"/>
                  <a:pt x="4038600" y="304800"/>
                </a:cubicBezTo>
                <a:lnTo>
                  <a:pt x="4038600" y="4419600"/>
                </a:lnTo>
                <a:cubicBezTo>
                  <a:pt x="4038600" y="4587936"/>
                  <a:pt x="3902136" y="4724400"/>
                  <a:pt x="37338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80010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80010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88" hasCustomPrompt="1"/>
            <p:custDataLst>
              <p:tags r:id="rId10"/>
            </p:custDataLst>
          </p:nvPr>
        </p:nvSpPr>
        <p:spPr>
          <a:xfrm>
            <a:off x="80010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9" hasCustomPrompt="1"/>
            <p:custDataLst>
              <p:tags r:id="rId11"/>
            </p:custDataLst>
          </p:nvPr>
        </p:nvSpPr>
        <p:spPr>
          <a:xfrm>
            <a:off x="80010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61_2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2" hasCustomPrompt="1"/>
            <p:custDataLst>
              <p:tags r:id="rId6"/>
            </p:custDataLst>
          </p:nvPr>
        </p:nvSpPr>
        <p:spPr>
          <a:xfrm>
            <a:off x="7543800" y="1524000"/>
            <a:ext cx="4038600" cy="4724400"/>
          </a:xfrm>
          <a:custGeom>
            <a:avLst/>
            <a:gdLst>
              <a:gd name="connisteX0" fmla="*/ 0 w 4038600"/>
              <a:gd name="connsiteY0" fmla="*/ 0 h 4724400"/>
              <a:gd name="connisteX1" fmla="*/ 3733800 w 4038600"/>
              <a:gd name="connsiteY1" fmla="*/ 0 h 4724400"/>
              <a:gd name="connisteX2" fmla="*/ 4038600 w 4038600"/>
              <a:gd name="connsiteY2" fmla="*/ 304800 h 4724400"/>
              <a:gd name="connisteX3" fmla="*/ 4038600 w 4038600"/>
              <a:gd name="connsiteY3" fmla="*/ 4419600 h 4724400"/>
              <a:gd name="connisteX4" fmla="*/ 37338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733800" y="0"/>
                </a:lnTo>
                <a:cubicBezTo>
                  <a:pt x="3902136" y="0"/>
                  <a:pt x="4038600" y="136464"/>
                  <a:pt x="4038600" y="304800"/>
                </a:cubicBezTo>
                <a:lnTo>
                  <a:pt x="4038600" y="4419600"/>
                </a:lnTo>
                <a:cubicBezTo>
                  <a:pt x="4038600" y="4587936"/>
                  <a:pt x="3902136" y="4724400"/>
                  <a:pt x="37338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3" hasCustomPrompt="1"/>
            <p:custDataLst>
              <p:tags r:id="rId7"/>
            </p:custDataLst>
          </p:nvPr>
        </p:nvSpPr>
        <p:spPr>
          <a:xfrm>
            <a:off x="609600" y="1524000"/>
            <a:ext cx="6934200" cy="4724400"/>
          </a:xfrm>
          <a:custGeom>
            <a:avLst/>
            <a:gdLst>
              <a:gd name="connisteX0" fmla="*/ 0 w 6934200"/>
              <a:gd name="connsiteY0" fmla="*/ 304800 h 4724400"/>
              <a:gd name="connisteX1" fmla="*/ 304800 w 6934200"/>
              <a:gd name="connsiteY1" fmla="*/ 0 h 4724400"/>
              <a:gd name="connisteX2" fmla="*/ 6934200 w 6934200"/>
              <a:gd name="connsiteY2" fmla="*/ 0 h 4724400"/>
              <a:gd name="connisteX3" fmla="*/ 6934200 w 6934200"/>
              <a:gd name="connsiteY3" fmla="*/ 4724400 h 4724400"/>
              <a:gd name="connisteX4" fmla="*/ 304800 w 6934200"/>
              <a:gd name="connsiteY4" fmla="*/ 4724400 h 4724400"/>
              <a:gd name="connisteX5" fmla="*/ 0 w 6934200"/>
              <a:gd name="connsiteY5" fmla="*/ 4419600 h 4724400"/>
              <a:gd name="connisteX6" fmla="*/ 0 w 6934200"/>
              <a:gd name="connsiteY6"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304800"/>
                </a:moveTo>
                <a:cubicBezTo>
                  <a:pt x="0" y="136464"/>
                  <a:pt x="136464" y="0"/>
                  <a:pt x="304800" y="0"/>
                </a:cubicBezTo>
                <a:lnTo>
                  <a:pt x="6934200" y="0"/>
                </a:lnTo>
                <a:lnTo>
                  <a:pt x="6934200" y="4724400"/>
                </a:lnTo>
                <a:lnTo>
                  <a:pt x="304800" y="4724400"/>
                </a:lnTo>
                <a:cubicBezTo>
                  <a:pt x="136464" y="4724400"/>
                  <a:pt x="0" y="4587936"/>
                  <a:pt x="0" y="44196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1066800" y="19812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1066800" y="2540000"/>
            <a:ext cx="60198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88" hasCustomPrompt="1"/>
            <p:custDataLst>
              <p:tags r:id="rId10"/>
            </p:custDataLst>
          </p:nvPr>
        </p:nvSpPr>
        <p:spPr>
          <a:xfrm>
            <a:off x="1066800" y="3454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9" hasCustomPrompt="1"/>
            <p:custDataLst>
              <p:tags r:id="rId11"/>
            </p:custDataLst>
          </p:nvPr>
        </p:nvSpPr>
        <p:spPr>
          <a:xfrm>
            <a:off x="1066800" y="4013200"/>
            <a:ext cx="60198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90" hasCustomPrompt="1"/>
            <p:custDataLst>
              <p:tags r:id="rId12"/>
            </p:custDataLst>
          </p:nvPr>
        </p:nvSpPr>
        <p:spPr>
          <a:xfrm>
            <a:off x="1066800" y="4927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91" hasCustomPrompt="1"/>
            <p:custDataLst>
              <p:tags r:id="rId13"/>
            </p:custDataLst>
          </p:nvPr>
        </p:nvSpPr>
        <p:spPr>
          <a:xfrm>
            <a:off x="1066800" y="5486400"/>
            <a:ext cx="60198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57_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0" hasCustomPrompt="1"/>
            <p:custDataLst>
              <p:tags r:id="rId6"/>
            </p:custDataLst>
          </p:nvPr>
        </p:nvSpPr>
        <p:spPr>
          <a:xfrm>
            <a:off x="6096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082800 h 2387600"/>
              <a:gd name="connisteX3" fmla="*/ 5029200 w 5334000"/>
              <a:gd name="connsiteY3" fmla="*/ 2387600 h 2387600"/>
              <a:gd name="connisteX4" fmla="*/ 304800 w 5334000"/>
              <a:gd name="connsiteY4" fmla="*/ 2387600 h 2387600"/>
              <a:gd name="connisteX5" fmla="*/ 0 w 5334000"/>
              <a:gd name="connsiteY5" fmla="*/ 20828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87600">
                <a:moveTo>
                  <a:pt x="0" y="0"/>
                </a:moveTo>
                <a:lnTo>
                  <a:pt x="5334000" y="0"/>
                </a:lnTo>
                <a:lnTo>
                  <a:pt x="5334000" y="2082800"/>
                </a:lnTo>
                <a:cubicBezTo>
                  <a:pt x="5334000" y="2251136"/>
                  <a:pt x="5197536" y="2387600"/>
                  <a:pt x="5029200" y="2387600"/>
                </a:cubicBezTo>
                <a:lnTo>
                  <a:pt x="304800" y="2387600"/>
                </a:lnTo>
                <a:cubicBezTo>
                  <a:pt x="136464" y="2387600"/>
                  <a:pt x="0" y="2251136"/>
                  <a:pt x="0" y="2082800"/>
                </a:cubicBezTo>
                <a:lnTo>
                  <a:pt x="0" y="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图片占位符 12"/>
          <p:cNvSpPr>
            <a:spLocks noGrp="1"/>
          </p:cNvSpPr>
          <p:nvPr>
            <p:ph type="pic" idx="16391" hasCustomPrompt="1"/>
            <p:custDataLst>
              <p:tags r:id="rId7"/>
            </p:custDataLst>
          </p:nvPr>
        </p:nvSpPr>
        <p:spPr>
          <a:xfrm>
            <a:off x="609600" y="1524000"/>
            <a:ext cx="5334000" cy="2336800"/>
          </a:xfrm>
          <a:custGeom>
            <a:avLst/>
            <a:gdLst>
              <a:gd name="connisteX0" fmla="*/ 0 w 5334000"/>
              <a:gd name="connsiteY0" fmla="*/ 304800 h 2336800"/>
              <a:gd name="connisteX1" fmla="*/ 304800 w 5334000"/>
              <a:gd name="connsiteY1" fmla="*/ 0 h 2336800"/>
              <a:gd name="connisteX2" fmla="*/ 5029200 w 5334000"/>
              <a:gd name="connsiteY2" fmla="*/ 0 h 2336800"/>
              <a:gd name="connisteX3" fmla="*/ 5334000 w 5334000"/>
              <a:gd name="connsiteY3" fmla="*/ 304800 h 2336800"/>
              <a:gd name="connisteX4" fmla="*/ 5334000 w 5334000"/>
              <a:gd name="connsiteY4" fmla="*/ 2336800 h 2336800"/>
              <a:gd name="connisteX5" fmla="*/ 0 w 5334000"/>
              <a:gd name="connsiteY5" fmla="*/ 2336800 h 2336800"/>
              <a:gd name="connisteX6" fmla="*/ 0 w 5334000"/>
              <a:gd name="connsiteY6" fmla="*/ 3048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304800"/>
                </a:moveTo>
                <a:cubicBezTo>
                  <a:pt x="0" y="136464"/>
                  <a:pt x="136464" y="0"/>
                  <a:pt x="304800" y="0"/>
                </a:cubicBezTo>
                <a:lnTo>
                  <a:pt x="5029200" y="0"/>
                </a:lnTo>
                <a:cubicBezTo>
                  <a:pt x="5197536" y="0"/>
                  <a:pt x="5334000" y="136464"/>
                  <a:pt x="5334000" y="304800"/>
                </a:cubicBezTo>
                <a:lnTo>
                  <a:pt x="5334000" y="2336800"/>
                </a:lnTo>
                <a:lnTo>
                  <a:pt x="0" y="23368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914400" y="4165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914400" y="4724400"/>
            <a:ext cx="47244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2" hasCustomPrompt="1"/>
            <p:custDataLst>
              <p:tags r:id="rId10"/>
            </p:custDataLst>
          </p:nvPr>
        </p:nvSpPr>
        <p:spPr>
          <a:xfrm>
            <a:off x="62484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082800 h 2387600"/>
              <a:gd name="connisteX3" fmla="*/ 5029200 w 5334000"/>
              <a:gd name="connsiteY3" fmla="*/ 2387600 h 2387600"/>
              <a:gd name="connisteX4" fmla="*/ 304800 w 5334000"/>
              <a:gd name="connsiteY4" fmla="*/ 2387600 h 2387600"/>
              <a:gd name="connisteX5" fmla="*/ 0 w 5334000"/>
              <a:gd name="connsiteY5" fmla="*/ 20828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87600">
                <a:moveTo>
                  <a:pt x="0" y="0"/>
                </a:moveTo>
                <a:lnTo>
                  <a:pt x="5334000" y="0"/>
                </a:lnTo>
                <a:lnTo>
                  <a:pt x="5334000" y="2082800"/>
                </a:lnTo>
                <a:cubicBezTo>
                  <a:pt x="5334000" y="2251136"/>
                  <a:pt x="5197536" y="2387600"/>
                  <a:pt x="5029200" y="2387600"/>
                </a:cubicBezTo>
                <a:lnTo>
                  <a:pt x="304800" y="2387600"/>
                </a:lnTo>
                <a:cubicBezTo>
                  <a:pt x="136464" y="2387600"/>
                  <a:pt x="0" y="2251136"/>
                  <a:pt x="0" y="2082800"/>
                </a:cubicBezTo>
                <a:lnTo>
                  <a:pt x="0" y="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图片占位符 16"/>
          <p:cNvSpPr>
            <a:spLocks noGrp="1"/>
          </p:cNvSpPr>
          <p:nvPr>
            <p:ph type="pic" idx="16393" hasCustomPrompt="1"/>
            <p:custDataLst>
              <p:tags r:id="rId11"/>
            </p:custDataLst>
          </p:nvPr>
        </p:nvSpPr>
        <p:spPr>
          <a:xfrm>
            <a:off x="6248400" y="1524000"/>
            <a:ext cx="5334000" cy="2336800"/>
          </a:xfrm>
          <a:custGeom>
            <a:avLst/>
            <a:gdLst>
              <a:gd name="connisteX0" fmla="*/ 0 w 5334000"/>
              <a:gd name="connsiteY0" fmla="*/ 304800 h 2336800"/>
              <a:gd name="connisteX1" fmla="*/ 304800 w 5334000"/>
              <a:gd name="connsiteY1" fmla="*/ 0 h 2336800"/>
              <a:gd name="connisteX2" fmla="*/ 5029200 w 5334000"/>
              <a:gd name="connsiteY2" fmla="*/ 0 h 2336800"/>
              <a:gd name="connisteX3" fmla="*/ 5334000 w 5334000"/>
              <a:gd name="connsiteY3" fmla="*/ 304800 h 2336800"/>
              <a:gd name="connisteX4" fmla="*/ 5334000 w 5334000"/>
              <a:gd name="connsiteY4" fmla="*/ 2336800 h 2336800"/>
              <a:gd name="connisteX5" fmla="*/ 0 w 5334000"/>
              <a:gd name="connsiteY5" fmla="*/ 2336800 h 2336800"/>
              <a:gd name="connisteX6" fmla="*/ 0 w 5334000"/>
              <a:gd name="connsiteY6" fmla="*/ 3048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304800"/>
                </a:moveTo>
                <a:cubicBezTo>
                  <a:pt x="0" y="136464"/>
                  <a:pt x="136464" y="0"/>
                  <a:pt x="304800" y="0"/>
                </a:cubicBezTo>
                <a:lnTo>
                  <a:pt x="5029200" y="0"/>
                </a:lnTo>
                <a:cubicBezTo>
                  <a:pt x="5197536" y="0"/>
                  <a:pt x="5334000" y="136464"/>
                  <a:pt x="5334000" y="304800"/>
                </a:cubicBezTo>
                <a:lnTo>
                  <a:pt x="5334000" y="2336800"/>
                </a:lnTo>
                <a:lnTo>
                  <a:pt x="0" y="23368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8" name="文本占位符 17"/>
          <p:cNvSpPr>
            <a:spLocks noGrp="1"/>
          </p:cNvSpPr>
          <p:nvPr>
            <p:ph type="body" idx="16388" hasCustomPrompt="1"/>
            <p:custDataLst>
              <p:tags r:id="rId12"/>
            </p:custDataLst>
          </p:nvPr>
        </p:nvSpPr>
        <p:spPr>
          <a:xfrm>
            <a:off x="6553200" y="4165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89" hasCustomPrompt="1"/>
            <p:custDataLst>
              <p:tags r:id="rId13"/>
            </p:custDataLst>
          </p:nvPr>
        </p:nvSpPr>
        <p:spPr>
          <a:xfrm>
            <a:off x="6553200" y="4724400"/>
            <a:ext cx="47244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sym typeface="MiSans Demibold" panose="00000700000000000000" charset="-122"/>
              </a:defRPr>
            </a:lvl1p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0">
                <a:schemeClr val="bg2">
                  <a:lumMod val="90000"/>
                </a:schemeClr>
              </a:gs>
              <a:gs pos="100000">
                <a:schemeClr val="bg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custDataLst>
              <p:tags r:id="rId3"/>
            </p:custDataLst>
          </p:nvPr>
        </p:nvSpPr>
        <p:spPr>
          <a:xfrm flipH="1" flipV="1">
            <a:off x="8483599" y="0"/>
            <a:ext cx="3708400" cy="1118044"/>
          </a:xfrm>
          <a:custGeom>
            <a:avLst/>
            <a:gdLst>
              <a:gd name="connsiteX0" fmla="*/ 2179079 w 4341841"/>
              <a:gd name="connsiteY0" fmla="*/ 0 h 1309020"/>
              <a:gd name="connsiteX1" fmla="*/ 4226329 w 4341841"/>
              <a:gd name="connsiteY1" fmla="*/ 1088515 h 1309020"/>
              <a:gd name="connsiteX2" fmla="*/ 4341841 w 4341841"/>
              <a:gd name="connsiteY2" fmla="*/ 1278653 h 1309020"/>
              <a:gd name="connsiteX3" fmla="*/ 4341841 w 4341841"/>
              <a:gd name="connsiteY3" fmla="*/ 1309020 h 1309020"/>
              <a:gd name="connsiteX4" fmla="*/ 0 w 4341841"/>
              <a:gd name="connsiteY4" fmla="*/ 1309020 h 1309020"/>
              <a:gd name="connsiteX5" fmla="*/ 8163 w 4341841"/>
              <a:gd name="connsiteY5" fmla="*/ 1292076 h 1309020"/>
              <a:gd name="connsiteX6" fmla="*/ 2179079 w 4341841"/>
              <a:gd name="connsiteY6" fmla="*/ 0 h 130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1841" h="1309020">
                <a:moveTo>
                  <a:pt x="2179079" y="0"/>
                </a:moveTo>
                <a:cubicBezTo>
                  <a:pt x="3031288" y="0"/>
                  <a:pt x="3782650" y="431783"/>
                  <a:pt x="4226329" y="1088515"/>
                </a:cubicBezTo>
                <a:lnTo>
                  <a:pt x="4341841" y="1278653"/>
                </a:lnTo>
                <a:lnTo>
                  <a:pt x="4341841" y="1309020"/>
                </a:lnTo>
                <a:lnTo>
                  <a:pt x="0" y="1309020"/>
                </a:lnTo>
                <a:lnTo>
                  <a:pt x="8163" y="1292076"/>
                </a:lnTo>
                <a:cubicBezTo>
                  <a:pt x="426245" y="522458"/>
                  <a:pt x="1241649" y="0"/>
                  <a:pt x="2179079" y="0"/>
                </a:cubicBezTo>
                <a:close/>
              </a:path>
            </a:pathLst>
          </a:custGeom>
          <a:gradFill flip="none" rotWithShape="1">
            <a:gsLst>
              <a:gs pos="0">
                <a:schemeClr val="accent1">
                  <a:lumMod val="60000"/>
                  <a:lumOff val="40000"/>
                </a:schemeClr>
              </a:gs>
              <a:gs pos="100000">
                <a:schemeClr val="accent1">
                  <a:lumMod val="20000"/>
                  <a:lumOff val="80000"/>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p:cNvSpPr/>
          <p:nvPr userDrawn="1">
            <p:custDataLst>
              <p:tags r:id="rId4"/>
            </p:custDataLst>
          </p:nvPr>
        </p:nvSpPr>
        <p:spPr>
          <a:xfrm flipH="1" flipV="1">
            <a:off x="9431652" y="739775"/>
            <a:ext cx="1972948" cy="498232"/>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userDrawn="1">
            <p:custDataLst>
              <p:tags r:id="rId5"/>
            </p:custDataLst>
          </p:nvPr>
        </p:nvSpPr>
        <p:spPr>
          <a:xfrm>
            <a:off x="0" y="5802312"/>
            <a:ext cx="1055687" cy="1055688"/>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1" name="椭圆 10"/>
          <p:cNvSpPr/>
          <p:nvPr userDrawn="1">
            <p:custDataLst>
              <p:tags r:id="rId6"/>
            </p:custDataLst>
          </p:nvPr>
        </p:nvSpPr>
        <p:spPr>
          <a:xfrm>
            <a:off x="8483598" y="802733"/>
            <a:ext cx="482602" cy="482602"/>
          </a:xfrm>
          <a:prstGeom prst="ellipse">
            <a:avLst/>
          </a:prstGeom>
          <a:gradFill flip="none" rotWithShape="1">
            <a:gsLst>
              <a:gs pos="0">
                <a:schemeClr val="accent1">
                  <a:lumMod val="40000"/>
                  <a:lumOff val="60000"/>
                </a:schemeClr>
              </a:gs>
              <a:gs pos="100000">
                <a:schemeClr val="accent1">
                  <a:lumMod val="20000"/>
                  <a:lumOff val="80000"/>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7"/>
            </p:custDataLst>
          </p:nvPr>
        </p:nvSpPr>
        <p:spPr>
          <a:xfrm>
            <a:off x="1055687" y="503490"/>
            <a:ext cx="1687513" cy="1081088"/>
          </a:xfrm>
        </p:spPr>
        <p:txBody>
          <a:bodyPr wrap="square" anchor="b">
            <a:normAutofit/>
          </a:bodyPr>
          <a:lstStyle>
            <a:lvl1pPr>
              <a:defRPr sz="5400" b="0">
                <a:latin typeface="+mj-ea"/>
                <a:ea typeface="+mj-ea"/>
                <a:sym typeface="MiSans Demibold" panose="00000700000000000000" charset="-122"/>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b="0" dirty="0">
                <a:latin typeface="+mj-ea"/>
                <a:ea typeface="+mj-ea"/>
                <a:sym typeface="MiSans Demibold" panose="00000700000000000000"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b="0" dirty="0">
                <a:latin typeface="+mj-ea"/>
                <a:ea typeface="+mj-ea"/>
                <a:sym typeface="MiSans Demibold" panose="00000700000000000000"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b="0" dirty="0">
                <a:latin typeface="+mj-ea"/>
                <a:ea typeface="+mj-ea"/>
                <a:sym typeface="MiSans Demibold" panose="00000700000000000000"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b="0">
                <a:latin typeface="+mj-ea"/>
                <a:ea typeface="+mj-ea"/>
                <a:sym typeface="MiSans Demibold" panose="00000700000000000000"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b="0">
                <a:latin typeface="+mj-ea"/>
                <a:ea typeface="+mj-ea"/>
                <a:sym typeface="MiSans Demibold" panose="00000700000000000000"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封面页_1_3">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000">
                <a:schemeClr val="bg1"/>
              </a:gs>
              <a:gs pos="100000">
                <a:schemeClr val="bg2">
                  <a:lumMod val="90000"/>
                </a:schemeClr>
              </a:gs>
              <a:gs pos="84000">
                <a:schemeClr val="bg2"/>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rotWithShape="1">
          <a:blip r:embed="rId4" cstate="print">
            <a:extLst>
              <a:ext uri="{BEBA8EAE-BF5A-486C-A8C5-ECC9F3942E4B}">
                <a14:imgProps xmlns:a14="http://schemas.microsoft.com/office/drawing/2010/main">
                  <a14:imgLayer r:embed="rId5">
                    <a14:imgEffect>
                      <a14:brightnessContrast bright="15000" contrast="10000"/>
                    </a14:imgEffect>
                    <a14:imgEffect>
                      <a14:saturation sat="120000"/>
                    </a14:imgEffect>
                  </a14:imgLayer>
                </a14:imgProps>
              </a:ext>
              <a:ext uri="{28A0092B-C50C-407E-A947-70E740481C1C}">
                <a14:useLocalDpi xmlns:a14="http://schemas.microsoft.com/office/drawing/2010/main" val="0"/>
              </a:ext>
            </a:extLst>
          </a:blip>
          <a:srcRect/>
          <a:stretch>
            <a:fillRect/>
          </a:stretch>
        </p:blipFill>
        <p:spPr>
          <a:xfrm>
            <a:off x="7365961" y="0"/>
            <a:ext cx="4826039" cy="4826039"/>
          </a:xfrm>
          <a:custGeom>
            <a:avLst/>
            <a:gdLst>
              <a:gd name="connsiteX0" fmla="*/ 0 w 4455198"/>
              <a:gd name="connsiteY0" fmla="*/ 0 h 4455198"/>
              <a:gd name="connsiteX1" fmla="*/ 2227599 w 4455198"/>
              <a:gd name="connsiteY1" fmla="*/ 0 h 4455198"/>
              <a:gd name="connsiteX2" fmla="*/ 4455198 w 4455198"/>
              <a:gd name="connsiteY2" fmla="*/ 2227599 h 4455198"/>
              <a:gd name="connsiteX3" fmla="*/ 4455198 w 4455198"/>
              <a:gd name="connsiteY3" fmla="*/ 4455198 h 4455198"/>
              <a:gd name="connsiteX4" fmla="*/ 0 w 4455198"/>
              <a:gd name="connsiteY4" fmla="*/ 0 h 4455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5198" h="4455198">
                <a:moveTo>
                  <a:pt x="0" y="0"/>
                </a:moveTo>
                <a:lnTo>
                  <a:pt x="2227599" y="0"/>
                </a:lnTo>
                <a:cubicBezTo>
                  <a:pt x="2227599" y="1230269"/>
                  <a:pt x="3224929" y="2227599"/>
                  <a:pt x="4455198" y="2227599"/>
                </a:cubicBezTo>
                <a:lnTo>
                  <a:pt x="4455198" y="4455198"/>
                </a:lnTo>
                <a:cubicBezTo>
                  <a:pt x="1994660" y="4455198"/>
                  <a:pt x="0" y="2460538"/>
                  <a:pt x="0" y="0"/>
                </a:cubicBezTo>
                <a:close/>
              </a:path>
            </a:pathLst>
          </a:custGeom>
        </p:spPr>
      </p:pic>
      <p:sp>
        <p:nvSpPr>
          <p:cNvPr id="11" name="任意多边形: 形状 10"/>
          <p:cNvSpPr/>
          <p:nvPr userDrawn="1">
            <p:custDataLst>
              <p:tags r:id="rId6"/>
            </p:custDataLst>
          </p:nvPr>
        </p:nvSpPr>
        <p:spPr>
          <a:xfrm flipH="1" flipV="1">
            <a:off x="6634480" y="0"/>
            <a:ext cx="5557520" cy="5568950"/>
          </a:xfrm>
          <a:custGeom>
            <a:avLst/>
            <a:gdLst>
              <a:gd name="connsiteX0" fmla="*/ 0 w 3976914"/>
              <a:gd name="connsiteY0" fmla="*/ 0 h 3984625"/>
              <a:gd name="connsiteX1" fmla="*/ 3976914 w 3976914"/>
              <a:gd name="connsiteY1" fmla="*/ 3976914 h 3984625"/>
              <a:gd name="connsiteX2" fmla="*/ 3976719 w 3976914"/>
              <a:gd name="connsiteY2" fmla="*/ 3984625 h 3984625"/>
              <a:gd name="connsiteX3" fmla="*/ 2582139 w 3976914"/>
              <a:gd name="connsiteY3" fmla="*/ 3984625 h 3984625"/>
              <a:gd name="connsiteX4" fmla="*/ 2582528 w 3976914"/>
              <a:gd name="connsiteY4" fmla="*/ 3976914 h 3984625"/>
              <a:gd name="connsiteX5" fmla="*/ 0 w 3976914"/>
              <a:gd name="connsiteY5" fmla="*/ 1394386 h 398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76914" h="3984625">
                <a:moveTo>
                  <a:pt x="0" y="0"/>
                </a:moveTo>
                <a:cubicBezTo>
                  <a:pt x="2196389" y="0"/>
                  <a:pt x="3976914" y="1780525"/>
                  <a:pt x="3976914" y="3976914"/>
                </a:cubicBezTo>
                <a:lnTo>
                  <a:pt x="3976719" y="3984625"/>
                </a:lnTo>
                <a:lnTo>
                  <a:pt x="2582139" y="3984625"/>
                </a:lnTo>
                <a:lnTo>
                  <a:pt x="2582528" y="3976914"/>
                </a:lnTo>
                <a:cubicBezTo>
                  <a:pt x="2582528" y="2550623"/>
                  <a:pt x="1426291" y="1394386"/>
                  <a:pt x="0" y="1394386"/>
                </a:cubicBezTo>
                <a:close/>
              </a:path>
            </a:pathLst>
          </a:custGeom>
          <a:gradFill flip="none" rotWithShape="1">
            <a:gsLst>
              <a:gs pos="0">
                <a:schemeClr val="accent1">
                  <a:alpha val="50000"/>
                </a:schemeClr>
              </a:gs>
              <a:gs pos="100000">
                <a:schemeClr val="accent1">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2" name="任意多边形: 形状 11"/>
          <p:cNvSpPr/>
          <p:nvPr userDrawn="1">
            <p:custDataLst>
              <p:tags r:id="rId7"/>
            </p:custDataLst>
          </p:nvPr>
        </p:nvSpPr>
        <p:spPr>
          <a:xfrm flipH="1" flipV="1">
            <a:off x="10227310" y="0"/>
            <a:ext cx="1964690" cy="1964690"/>
          </a:xfrm>
          <a:custGeom>
            <a:avLst/>
            <a:gdLst>
              <a:gd name="connsiteX0" fmla="*/ 0 w 1407886"/>
              <a:gd name="connsiteY0" fmla="*/ 0 h 1407886"/>
              <a:gd name="connsiteX1" fmla="*/ 1407886 w 1407886"/>
              <a:gd name="connsiteY1" fmla="*/ 1407886 h 1407886"/>
              <a:gd name="connsiteX2" fmla="*/ 1128871 w 1407886"/>
              <a:gd name="connsiteY2" fmla="*/ 1407886 h 1407886"/>
              <a:gd name="connsiteX3" fmla="*/ 0 w 1407886"/>
              <a:gd name="connsiteY3" fmla="*/ 279015 h 1407886"/>
            </a:gdLst>
            <a:ahLst/>
            <a:cxnLst>
              <a:cxn ang="0">
                <a:pos x="connsiteX0" y="connsiteY0"/>
              </a:cxn>
              <a:cxn ang="0">
                <a:pos x="connsiteX1" y="connsiteY1"/>
              </a:cxn>
              <a:cxn ang="0">
                <a:pos x="connsiteX2" y="connsiteY2"/>
              </a:cxn>
              <a:cxn ang="0">
                <a:pos x="connsiteX3" y="connsiteY3"/>
              </a:cxn>
            </a:cxnLst>
            <a:rect l="l" t="t" r="r" b="b"/>
            <a:pathLst>
              <a:path w="1407886" h="1407886">
                <a:moveTo>
                  <a:pt x="0" y="0"/>
                </a:moveTo>
                <a:cubicBezTo>
                  <a:pt x="777554" y="0"/>
                  <a:pt x="1407886" y="630332"/>
                  <a:pt x="1407886" y="1407886"/>
                </a:cubicBezTo>
                <a:lnTo>
                  <a:pt x="1128871" y="1407886"/>
                </a:lnTo>
                <a:cubicBezTo>
                  <a:pt x="1128871" y="784428"/>
                  <a:pt x="623458" y="279015"/>
                  <a:pt x="0" y="279015"/>
                </a:cubicBezTo>
                <a:close/>
              </a:path>
            </a:pathLst>
          </a:custGeom>
          <a:gradFill flip="none" rotWithShape="1">
            <a:gsLst>
              <a:gs pos="0">
                <a:schemeClr val="accent1">
                  <a:alpha val="0"/>
                </a:schemeClr>
              </a:gs>
              <a:gs pos="100000">
                <a:schemeClr val="accent1"/>
              </a:gs>
            </a:gsLst>
            <a:lin ang="156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3" name="任意多边形: 形状 12"/>
          <p:cNvSpPr/>
          <p:nvPr userDrawn="1">
            <p:custDataLst>
              <p:tags r:id="rId8"/>
            </p:custDataLst>
          </p:nvPr>
        </p:nvSpPr>
        <p:spPr>
          <a:xfrm>
            <a:off x="7244715" y="5568950"/>
            <a:ext cx="4274185" cy="1288415"/>
          </a:xfrm>
          <a:custGeom>
            <a:avLst/>
            <a:gdLst>
              <a:gd name="connsiteX0" fmla="*/ 2179079 w 4341841"/>
              <a:gd name="connsiteY0" fmla="*/ 0 h 1309020"/>
              <a:gd name="connsiteX1" fmla="*/ 4226329 w 4341841"/>
              <a:gd name="connsiteY1" fmla="*/ 1088515 h 1309020"/>
              <a:gd name="connsiteX2" fmla="*/ 4341841 w 4341841"/>
              <a:gd name="connsiteY2" fmla="*/ 1278653 h 1309020"/>
              <a:gd name="connsiteX3" fmla="*/ 4341841 w 4341841"/>
              <a:gd name="connsiteY3" fmla="*/ 1309020 h 1309020"/>
              <a:gd name="connsiteX4" fmla="*/ 0 w 4341841"/>
              <a:gd name="connsiteY4" fmla="*/ 1309020 h 1309020"/>
              <a:gd name="connsiteX5" fmla="*/ 8163 w 4341841"/>
              <a:gd name="connsiteY5" fmla="*/ 1292076 h 1309020"/>
              <a:gd name="connsiteX6" fmla="*/ 2179079 w 4341841"/>
              <a:gd name="connsiteY6" fmla="*/ 0 h 130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1841" h="1309020">
                <a:moveTo>
                  <a:pt x="2179079" y="0"/>
                </a:moveTo>
                <a:cubicBezTo>
                  <a:pt x="3031288" y="0"/>
                  <a:pt x="3782650" y="431783"/>
                  <a:pt x="4226329" y="1088515"/>
                </a:cubicBezTo>
                <a:lnTo>
                  <a:pt x="4341841" y="1278653"/>
                </a:lnTo>
                <a:lnTo>
                  <a:pt x="4341841" y="1309020"/>
                </a:lnTo>
                <a:lnTo>
                  <a:pt x="0" y="1309020"/>
                </a:lnTo>
                <a:lnTo>
                  <a:pt x="8163" y="1292076"/>
                </a:lnTo>
                <a:cubicBezTo>
                  <a:pt x="426245" y="522458"/>
                  <a:pt x="1241649" y="0"/>
                  <a:pt x="2179079" y="0"/>
                </a:cubicBezTo>
                <a:close/>
              </a:path>
            </a:pathLst>
          </a:custGeom>
          <a:gradFill flip="none" rotWithShape="1">
            <a:gsLst>
              <a:gs pos="22000">
                <a:schemeClr val="accent1">
                  <a:lumMod val="60000"/>
                  <a:lumOff val="40000"/>
                </a:schemeClr>
              </a:gs>
              <a:gs pos="100000">
                <a:schemeClr val="accent1">
                  <a:lumMod val="20000"/>
                  <a:lumOff val="80000"/>
                  <a:alpha val="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6784683" y="5278839"/>
            <a:ext cx="1972948" cy="498232"/>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日期占位符 3"/>
          <p:cNvSpPr>
            <a:spLocks noGrp="1"/>
          </p:cNvSpPr>
          <p:nvPr>
            <p:ph type="dt" sz="half" idx="16385"/>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18" name="页脚占位符 4"/>
          <p:cNvSpPr>
            <a:spLocks noGrp="1"/>
          </p:cNvSpPr>
          <p:nvPr>
            <p:ph type="ftr" sz="quarter" idx="16386"/>
            <p:custDataLst>
              <p:tags r:id="rId11"/>
            </p:custDataLst>
          </p:nvPr>
        </p:nvSpPr>
        <p:spPr/>
        <p:txBody>
          <a:bodyPr>
            <a:normAutofit/>
          </a:bodyPr>
          <a:lstStyle/>
          <a:p>
            <a:endParaRPr lang="zh-CN" altLang="en-US" dirty="0"/>
          </a:p>
        </p:txBody>
      </p:sp>
      <p:sp>
        <p:nvSpPr>
          <p:cNvPr id="20" name="灯片编号占位符 5"/>
          <p:cNvSpPr>
            <a:spLocks noGrp="1"/>
          </p:cNvSpPr>
          <p:nvPr>
            <p:ph type="sldNum" sz="quarter" idx="16387"/>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3" name="Text Placeholder 22"/>
          <p:cNvSpPr>
            <a:spLocks noGrp="1"/>
          </p:cNvSpPr>
          <p:nvPr>
            <p:ph type="body" idx="16389" hasCustomPrompt="1"/>
            <p:custDataLst>
              <p:tags r:id="rId13"/>
            </p:custDataLst>
          </p:nvPr>
        </p:nvSpPr>
        <p:spPr>
          <a:xfrm>
            <a:off x="1016000" y="1198880"/>
            <a:ext cx="6097058" cy="457200"/>
          </a:xfrm>
          <a:noFill/>
        </p:spPr>
        <p:txBody>
          <a:bodyPr vert="horz" lIns="0" tIns="0" rIns="0" bIns="0" anchor="t">
            <a:normAutofit/>
          </a:bodyPr>
          <a:lstStyle>
            <a:lvl1pPr marL="0" indent="0" algn="l">
              <a:lnSpc>
                <a:spcPct val="125000"/>
              </a:lnSpc>
              <a:spcBef>
                <a:spcPct val="0"/>
              </a:spcBef>
              <a:spcAft>
                <a:spcPct val="0"/>
              </a:spcAft>
              <a:buNone/>
              <a:defRPr sz="2400" b="0" spc="0">
                <a:gradFill>
                  <a:gsLst>
                    <a:gs pos="0">
                      <a:schemeClr val="accent1"/>
                    </a:gs>
                    <a:gs pos="100000">
                      <a:schemeClr val="accent2"/>
                    </a:gs>
                  </a:gsLst>
                  <a:lin ang="300000" scaled="0"/>
                </a:gradFill>
              </a:defRPr>
            </a:lvl1pPr>
          </a:lstStyle>
          <a:p>
            <a:pPr lvl="0"/>
            <a:r>
              <a:rPr lang="zh-CN" altLang="en-US" smtClean="0"/>
              <a:t>20XX YEAR</a:t>
            </a:r>
            <a:endParaRPr lang="zh-CN" altLang="en-US" smtClean="0"/>
          </a:p>
        </p:txBody>
      </p:sp>
      <p:sp>
        <p:nvSpPr>
          <p:cNvPr id="2" name="任意多边形: 形状 7"/>
          <p:cNvSpPr/>
          <p:nvPr userDrawn="1">
            <p:custDataLst>
              <p:tags r:id="rId14"/>
            </p:custDataLst>
          </p:nvPr>
        </p:nvSpPr>
        <p:spPr>
          <a:xfrm>
            <a:off x="0" y="5074920"/>
            <a:ext cx="1782445" cy="1783080"/>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sp>
        <p:nvSpPr>
          <p:cNvPr id="6" name="标题 1"/>
          <p:cNvSpPr>
            <a:spLocks noGrp="1"/>
          </p:cNvSpPr>
          <p:nvPr>
            <p:ph type="ctrTitle" idx="16388" hasCustomPrompt="1"/>
            <p:custDataLst>
              <p:tags r:id="rId15"/>
            </p:custDataLst>
          </p:nvPr>
        </p:nvSpPr>
        <p:spPr>
          <a:xfrm>
            <a:off x="1016000" y="2169795"/>
            <a:ext cx="6352646" cy="2540000"/>
          </a:xfrm>
        </p:spPr>
        <p:txBody>
          <a:bodyPr vert="horz" wrap="square" lIns="0" tIns="0" rIns="0" bIns="0" anchor="t">
            <a:normAutofit/>
          </a:bodyPr>
          <a:lstStyle>
            <a:lvl1pPr marL="0" indent="0" algn="l">
              <a:lnSpc>
                <a:spcPct val="100000"/>
              </a:lnSpc>
              <a:spcBef>
                <a:spcPct val="0"/>
              </a:spcBef>
              <a:spcAft>
                <a:spcPct val="0"/>
              </a:spcAft>
              <a:buNone/>
              <a:defRPr sz="6000" b="0" spc="0">
                <a:solidFill>
                  <a:schemeClr val="tx1"/>
                </a:solidFill>
                <a:latin typeface="+mj-ea"/>
                <a:ea typeface="+mj-ea"/>
                <a:cs typeface="+mj-ea"/>
              </a:defRPr>
            </a:lvl1pPr>
          </a:lstStyle>
          <a:p>
            <a:r>
              <a:rPr lang="zh-CN" altLang="en-US" dirty="0">
                <a:sym typeface="+mn-ea"/>
              </a:rPr>
              <a:t>单击此处</a:t>
            </a:r>
            <a:br>
              <a:rPr lang="zh-CN" altLang="en-US" dirty="0">
                <a:sym typeface="+mn-ea"/>
              </a:rPr>
            </a:br>
            <a:r>
              <a:rPr lang="zh-CN" altLang="en-US" dirty="0">
                <a:sym typeface="+mn-ea"/>
              </a:rPr>
              <a:t>添加文档</a:t>
            </a:r>
            <a:r>
              <a:rPr lang="zh-CN" altLang="en-US" dirty="0">
                <a:sym typeface="+mn-ea"/>
              </a:rPr>
              <a:t>标题</a:t>
            </a:r>
            <a:endParaRPr lang="zh-CN" altLang="en-US" dirty="0">
              <a:sym typeface="+mn-ea"/>
            </a:endParaRPr>
          </a:p>
        </p:txBody>
      </p:sp>
      <p:sp>
        <p:nvSpPr>
          <p:cNvPr id="24" name="署名占位符 10"/>
          <p:cNvSpPr>
            <a:spLocks noGrp="1"/>
          </p:cNvSpPr>
          <p:nvPr>
            <p:ph type="body" sz="quarter" idx="16390" hasCustomPrompt="1"/>
            <p:custDataLst>
              <p:tags r:id="rId16"/>
            </p:custDataLst>
          </p:nvPr>
        </p:nvSpPr>
        <p:spPr>
          <a:xfrm>
            <a:off x="1016000" y="5245735"/>
            <a:ext cx="2533015" cy="563245"/>
          </a:xfrm>
          <a:prstGeom prst="roundRect">
            <a:avLst>
              <a:gd name="adj" fmla="val 50000"/>
            </a:avLst>
          </a:prstGeom>
          <a:solidFill>
            <a:schemeClr val="accent1"/>
          </a:solidFill>
          <a:effectLst>
            <a:outerShdw blurRad="317500" dist="165100" dir="5400000" algn="ctr" rotWithShape="0">
              <a:schemeClr val="accent1">
                <a:alpha val="25000"/>
              </a:schemeClr>
            </a:outerShdw>
          </a:effectLst>
        </p:spPr>
        <p:txBody>
          <a:bodyPr vert="horz" wrap="square" lIns="0" tIns="0" rIns="0" bIns="0" anchor="ctr">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endParaRPr lang="zh-CN" altLang="en-US" dirty="0"/>
          </a:p>
        </p:txBody>
      </p:sp>
      <p:sp>
        <p:nvSpPr>
          <p:cNvPr id="4" name="椭圆 3"/>
          <p:cNvSpPr/>
          <p:nvPr userDrawn="1">
            <p:custDataLst>
              <p:tags r:id="rId17"/>
            </p:custDataLst>
          </p:nvPr>
        </p:nvSpPr>
        <p:spPr>
          <a:xfrm>
            <a:off x="1471998" y="975911"/>
            <a:ext cx="108000" cy="108000"/>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userDrawn="1">
            <p:custDataLst>
              <p:tags r:id="rId18"/>
            </p:custDataLst>
          </p:nvPr>
        </p:nvSpPr>
        <p:spPr>
          <a:xfrm>
            <a:off x="1675135" y="975911"/>
            <a:ext cx="108000" cy="108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userDrawn="1">
            <p:custDataLst>
              <p:tags r:id="rId19"/>
            </p:custDataLst>
          </p:nvPr>
        </p:nvSpPr>
        <p:spPr>
          <a:xfrm>
            <a:off x="1268862" y="975911"/>
            <a:ext cx="108000" cy="108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custDataLst>
              <p:tags r:id="rId20"/>
            </p:custDataLst>
          </p:nvPr>
        </p:nvSpPr>
        <p:spPr>
          <a:xfrm>
            <a:off x="1065726" y="975911"/>
            <a:ext cx="108000" cy="108000"/>
          </a:xfrm>
          <a:prstGeom prst="ellips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15000">
                <a:schemeClr val="bg1"/>
              </a:gs>
              <a:gs pos="100000">
                <a:schemeClr val="bg2">
                  <a:lumMod val="90000"/>
                </a:schemeClr>
              </a:gs>
              <a:gs pos="76000">
                <a:schemeClr val="bg2"/>
              </a:gs>
            </a:gsLst>
            <a:lin ang="768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p:nvPr userDrawn="1">
            <p:custDataLst>
              <p:tags r:id="rId3"/>
            </p:custDataLst>
          </p:nvPr>
        </p:nvPicPr>
        <p:blipFill rotWithShape="1">
          <a:blip r:embed="rId4" cstate="print">
            <a:extLst>
              <a:ext uri="{28A0092B-C50C-407E-A947-70E740481C1C}">
                <a14:useLocalDpi xmlns:a14="http://schemas.microsoft.com/office/drawing/2010/main" val="0"/>
              </a:ext>
            </a:extLst>
          </a:blip>
          <a:srcRect/>
          <a:stretch>
            <a:fillRect/>
          </a:stretch>
        </p:blipFill>
        <p:spPr>
          <a:xfrm flipH="1">
            <a:off x="0" y="0"/>
            <a:ext cx="4037965" cy="4037965"/>
          </a:xfrm>
          <a:custGeom>
            <a:avLst/>
            <a:gdLst>
              <a:gd name="connsiteX0" fmla="*/ 0 w 4723034"/>
              <a:gd name="connsiteY0" fmla="*/ 0 h 4723035"/>
              <a:gd name="connsiteX1" fmla="*/ 2361517 w 4723034"/>
              <a:gd name="connsiteY1" fmla="*/ 0 h 4723035"/>
              <a:gd name="connsiteX2" fmla="*/ 4723034 w 4723034"/>
              <a:gd name="connsiteY2" fmla="*/ 2361518 h 4723035"/>
              <a:gd name="connsiteX3" fmla="*/ 4723034 w 4723034"/>
              <a:gd name="connsiteY3" fmla="*/ 4723035 h 4723035"/>
              <a:gd name="connsiteX4" fmla="*/ 0 w 4723034"/>
              <a:gd name="connsiteY4" fmla="*/ 0 h 4723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034" h="4723035">
                <a:moveTo>
                  <a:pt x="0" y="0"/>
                </a:moveTo>
                <a:lnTo>
                  <a:pt x="2361517" y="0"/>
                </a:lnTo>
                <a:cubicBezTo>
                  <a:pt x="2361517" y="1304230"/>
                  <a:pt x="3418804" y="2361518"/>
                  <a:pt x="4723034" y="2361518"/>
                </a:cubicBezTo>
                <a:lnTo>
                  <a:pt x="4723034" y="4723035"/>
                </a:lnTo>
                <a:cubicBezTo>
                  <a:pt x="2114574" y="4723035"/>
                  <a:pt x="0" y="2608460"/>
                  <a:pt x="0" y="0"/>
                </a:cubicBezTo>
                <a:close/>
              </a:path>
            </a:pathLst>
          </a:custGeom>
        </p:spPr>
      </p:pic>
      <p:sp>
        <p:nvSpPr>
          <p:cNvPr id="4" name="任意多边形: 形状 10"/>
          <p:cNvSpPr/>
          <p:nvPr userDrawn="1">
            <p:custDataLst>
              <p:tags r:id="rId5"/>
            </p:custDataLst>
          </p:nvPr>
        </p:nvSpPr>
        <p:spPr>
          <a:xfrm flipV="1">
            <a:off x="0" y="0"/>
            <a:ext cx="4591685" cy="4591685"/>
          </a:xfrm>
          <a:custGeom>
            <a:avLst/>
            <a:gdLst>
              <a:gd name="connsiteX0" fmla="*/ 0 w 3976914"/>
              <a:gd name="connsiteY0" fmla="*/ 0 h 3984625"/>
              <a:gd name="connsiteX1" fmla="*/ 3976914 w 3976914"/>
              <a:gd name="connsiteY1" fmla="*/ 3976914 h 3984625"/>
              <a:gd name="connsiteX2" fmla="*/ 3976719 w 3976914"/>
              <a:gd name="connsiteY2" fmla="*/ 3984625 h 3984625"/>
              <a:gd name="connsiteX3" fmla="*/ 2582139 w 3976914"/>
              <a:gd name="connsiteY3" fmla="*/ 3984625 h 3984625"/>
              <a:gd name="connsiteX4" fmla="*/ 2582528 w 3976914"/>
              <a:gd name="connsiteY4" fmla="*/ 3976914 h 3984625"/>
              <a:gd name="connsiteX5" fmla="*/ 0 w 3976914"/>
              <a:gd name="connsiteY5" fmla="*/ 1394386 h 398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76914" h="3984625">
                <a:moveTo>
                  <a:pt x="0" y="0"/>
                </a:moveTo>
                <a:cubicBezTo>
                  <a:pt x="2196389" y="0"/>
                  <a:pt x="3976914" y="1780525"/>
                  <a:pt x="3976914" y="3976914"/>
                </a:cubicBezTo>
                <a:lnTo>
                  <a:pt x="3976719" y="3984625"/>
                </a:lnTo>
                <a:lnTo>
                  <a:pt x="2582139" y="3984625"/>
                </a:lnTo>
                <a:lnTo>
                  <a:pt x="2582528" y="3976914"/>
                </a:lnTo>
                <a:cubicBezTo>
                  <a:pt x="2582528" y="2550623"/>
                  <a:pt x="1426291" y="1394386"/>
                  <a:pt x="0" y="1394386"/>
                </a:cubicBezTo>
                <a:close/>
              </a:path>
            </a:pathLst>
          </a:custGeom>
          <a:gradFill flip="none" rotWithShape="1">
            <a:gsLst>
              <a:gs pos="100000">
                <a:schemeClr val="accent1">
                  <a:alpha val="0"/>
                </a:schemeClr>
              </a:gs>
              <a:gs pos="0">
                <a:schemeClr val="accent1">
                  <a:alpha val="65000"/>
                </a:schemeClr>
              </a:gs>
            </a:gsLst>
            <a:lin ang="372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tx1"/>
              </a:solidFill>
            </a:endParaRPr>
          </a:p>
        </p:txBody>
      </p:sp>
      <p:sp>
        <p:nvSpPr>
          <p:cNvPr id="14" name="任意多边形: 形状 13"/>
          <p:cNvSpPr/>
          <p:nvPr userDrawn="1">
            <p:custDataLst>
              <p:tags r:id="rId6"/>
            </p:custDataLst>
          </p:nvPr>
        </p:nvSpPr>
        <p:spPr>
          <a:xfrm flipH="1">
            <a:off x="672465" y="5386070"/>
            <a:ext cx="4883150" cy="1471930"/>
          </a:xfrm>
          <a:custGeom>
            <a:avLst/>
            <a:gdLst>
              <a:gd name="connsiteX0" fmla="*/ 2179079 w 4341841"/>
              <a:gd name="connsiteY0" fmla="*/ 0 h 1309020"/>
              <a:gd name="connsiteX1" fmla="*/ 4226329 w 4341841"/>
              <a:gd name="connsiteY1" fmla="*/ 1088515 h 1309020"/>
              <a:gd name="connsiteX2" fmla="*/ 4341841 w 4341841"/>
              <a:gd name="connsiteY2" fmla="*/ 1278653 h 1309020"/>
              <a:gd name="connsiteX3" fmla="*/ 4341841 w 4341841"/>
              <a:gd name="connsiteY3" fmla="*/ 1309020 h 1309020"/>
              <a:gd name="connsiteX4" fmla="*/ 0 w 4341841"/>
              <a:gd name="connsiteY4" fmla="*/ 1309020 h 1309020"/>
              <a:gd name="connsiteX5" fmla="*/ 8163 w 4341841"/>
              <a:gd name="connsiteY5" fmla="*/ 1292076 h 1309020"/>
              <a:gd name="connsiteX6" fmla="*/ 2179079 w 4341841"/>
              <a:gd name="connsiteY6" fmla="*/ 0 h 130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1841" h="1309020">
                <a:moveTo>
                  <a:pt x="2179079" y="0"/>
                </a:moveTo>
                <a:cubicBezTo>
                  <a:pt x="3031288" y="0"/>
                  <a:pt x="3782650" y="431783"/>
                  <a:pt x="4226329" y="1088515"/>
                </a:cubicBezTo>
                <a:lnTo>
                  <a:pt x="4341841" y="1278653"/>
                </a:lnTo>
                <a:lnTo>
                  <a:pt x="4341841" y="1309020"/>
                </a:lnTo>
                <a:lnTo>
                  <a:pt x="0" y="1309020"/>
                </a:lnTo>
                <a:lnTo>
                  <a:pt x="8163" y="1292076"/>
                </a:lnTo>
                <a:cubicBezTo>
                  <a:pt x="426245" y="522458"/>
                  <a:pt x="1241649" y="0"/>
                  <a:pt x="2179079" y="0"/>
                </a:cubicBezTo>
                <a:close/>
              </a:path>
            </a:pathLst>
          </a:custGeom>
          <a:gradFill flip="none" rotWithShape="1">
            <a:gsLst>
              <a:gs pos="0">
                <a:schemeClr val="accent1">
                  <a:lumMod val="60000"/>
                  <a:lumOff val="40000"/>
                </a:schemeClr>
              </a:gs>
              <a:gs pos="100000">
                <a:schemeClr val="accent1">
                  <a:lumMod val="20000"/>
                  <a:lumOff val="80000"/>
                  <a:alpha val="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userDrawn="1">
            <p:custDataLst>
              <p:tags r:id="rId7"/>
            </p:custDataLst>
          </p:nvPr>
        </p:nvSpPr>
        <p:spPr>
          <a:xfrm flipH="1">
            <a:off x="10527665" y="5194300"/>
            <a:ext cx="1663700" cy="1663700"/>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日期占位符 4"/>
          <p:cNvSpPr>
            <a:spLocks noGrp="1"/>
          </p:cNvSpPr>
          <p:nvPr>
            <p:ph type="dt" sz="half" idx="16385"/>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10" name="页脚占位符 5"/>
          <p:cNvSpPr>
            <a:spLocks noGrp="1"/>
          </p:cNvSpPr>
          <p:nvPr>
            <p:ph type="ftr" sz="quarter" idx="16386"/>
            <p:custDataLst>
              <p:tags r:id="rId9"/>
            </p:custDataLst>
          </p:nvPr>
        </p:nvSpPr>
        <p:spPr/>
        <p:txBody>
          <a:bodyPr/>
          <a:lstStyle/>
          <a:p>
            <a:endParaRPr lang="zh-CN" altLang="en-US"/>
          </a:p>
        </p:txBody>
      </p:sp>
      <p:sp>
        <p:nvSpPr>
          <p:cNvPr id="12" name="灯片编号占位符 6"/>
          <p:cNvSpPr>
            <a:spLocks noGrp="1"/>
          </p:cNvSpPr>
          <p:nvPr>
            <p:ph type="sldNum" sz="quarter" idx="16387"/>
            <p:custDataLst>
              <p:tags r:id="rId10"/>
            </p:custDataLst>
          </p:nvPr>
        </p:nvSpPr>
        <p:spPr/>
        <p:txBody>
          <a:bodyPr wrap="square">
            <a:normAutofit/>
          </a:bodyPr>
          <a:lstStyle/>
          <a:p>
            <a:fld id="{BE5F26B5-172A-4DC2-B0B7-181CFC56B87C}" type="slidenum">
              <a:rPr lang="zh-CN" altLang="en-US" smtClean="0"/>
            </a:fld>
            <a:endParaRPr lang="zh-CN" altLang="en-US"/>
          </a:p>
        </p:txBody>
      </p:sp>
      <p:sp>
        <p:nvSpPr>
          <p:cNvPr id="6" name="标题 1"/>
          <p:cNvSpPr>
            <a:spLocks noGrp="1"/>
          </p:cNvSpPr>
          <p:nvPr>
            <p:ph type="title" idx="16388" hasCustomPrompt="1"/>
            <p:custDataLst>
              <p:tags r:id="rId11"/>
            </p:custDataLst>
          </p:nvPr>
        </p:nvSpPr>
        <p:spPr>
          <a:xfrm>
            <a:off x="4775200" y="3343910"/>
            <a:ext cx="6352117" cy="1524000"/>
          </a:xfrm>
        </p:spPr>
        <p:txBody>
          <a:bodyPr vert="horz" wrap="square" lIns="0" tIns="0" rIns="0" bIns="0" anchor="t" anchorCtr="0">
            <a:normAutofit/>
          </a:bodyPr>
          <a:lstStyle>
            <a:lvl1pPr marL="0" indent="0" algn="r">
              <a:lnSpc>
                <a:spcPct val="100000"/>
              </a:lnSpc>
              <a:spcBef>
                <a:spcPct val="0"/>
              </a:spcBef>
              <a:spcAft>
                <a:spcPct val="0"/>
              </a:spcAft>
              <a:buNone/>
              <a:defRPr sz="4800" b="0" spc="0">
                <a:solidFill>
                  <a:schemeClr val="tx1"/>
                </a:solidFill>
                <a:latin typeface="+mj-ea"/>
                <a:ea typeface="+mj-ea"/>
                <a:sym typeface="MiSans Demibold" panose="00000700000000000000" charset="-122"/>
              </a:defRPr>
            </a:lvl1pPr>
          </a:lstStyle>
          <a:p>
            <a:r>
              <a:rPr lang="zh-CN" altLang="en-US" dirty="0"/>
              <a:t>单击此处添加章节标题</a:t>
            </a:r>
            <a:endParaRPr lang="zh-CN" altLang="en-US" dirty="0"/>
          </a:p>
        </p:txBody>
      </p:sp>
      <p:sp>
        <p:nvSpPr>
          <p:cNvPr id="8" name="节编号 3"/>
          <p:cNvSpPr>
            <a:spLocks noGrp="1"/>
          </p:cNvSpPr>
          <p:nvPr>
            <p:ph type="body" sz="quarter" idx="16389" hasCustomPrompt="1"/>
            <p:custDataLst>
              <p:tags r:id="rId12"/>
            </p:custDataLst>
          </p:nvPr>
        </p:nvSpPr>
        <p:spPr>
          <a:xfrm>
            <a:off x="9319895" y="1501775"/>
            <a:ext cx="1807210" cy="1563370"/>
          </a:xfrm>
        </p:spPr>
        <p:txBody>
          <a:bodyPr vert="horz" wrap="none" lIns="0" tIns="0" rIns="0" bIns="0" anchor="ctr" anchorCtr="0">
            <a:noAutofit/>
          </a:bodyPr>
          <a:lstStyle>
            <a:lvl1pPr marL="0" indent="0" algn="r">
              <a:lnSpc>
                <a:spcPct val="109000"/>
              </a:lnSpc>
              <a:spcBef>
                <a:spcPct val="0"/>
              </a:spcBef>
              <a:spcAft>
                <a:spcPct val="0"/>
              </a:spcAft>
              <a:buNone/>
              <a:defRPr sz="9600" b="0" spc="0">
                <a:solidFill>
                  <a:schemeClr val="accent1"/>
                </a:solidFill>
                <a:latin typeface="+mj-ea"/>
                <a:ea typeface="+mj-ea"/>
                <a:sym typeface="MiSans Demibold" panose="00000700000000000000" charset="-122"/>
              </a:defRPr>
            </a:lvl1pPr>
          </a:lstStyle>
          <a:p>
            <a:pPr lvl="0"/>
            <a:r>
              <a:rPr lang="zh-CN" altLang="en-US" dirty="0"/>
              <a:t>01</a:t>
            </a:r>
            <a:endParaRPr lang="zh-CN" altLang="en-US" dirty="0"/>
          </a:p>
        </p:txBody>
      </p:sp>
      <p:cxnSp>
        <p:nvCxnSpPr>
          <p:cNvPr id="3" name="直接连接符 2"/>
          <p:cNvCxnSpPr/>
          <p:nvPr userDrawn="1"/>
        </p:nvCxnSpPr>
        <p:spPr>
          <a:xfrm flipH="1">
            <a:off x="6347037" y="3054350"/>
            <a:ext cx="4780280" cy="0"/>
          </a:xfrm>
          <a:prstGeom prst="line">
            <a:avLst/>
          </a:prstGeom>
          <a:ln w="12700">
            <a:gradFill>
              <a:gsLst>
                <a:gs pos="100000">
                  <a:schemeClr val="accent1">
                    <a:alpha val="0"/>
                  </a:schemeClr>
                </a:gs>
                <a:gs pos="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2495550" y="4695825"/>
            <a:ext cx="1972310" cy="1118235"/>
            <a:chOff x="3930" y="7395"/>
            <a:chExt cx="3106" cy="1761"/>
          </a:xfrm>
        </p:grpSpPr>
        <p:sp>
          <p:nvSpPr>
            <p:cNvPr id="19" name="任意多边形: 形状 14"/>
            <p:cNvSpPr/>
            <p:nvPr userDrawn="1">
              <p:custDataLst>
                <p:tags r:id="rId13"/>
              </p:custDataLst>
            </p:nvPr>
          </p:nvSpPr>
          <p:spPr>
            <a:xfrm flipH="1">
              <a:off x="3930" y="7395"/>
              <a:ext cx="3107" cy="785"/>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0" name="任意多边形: 形状 14"/>
            <p:cNvSpPr/>
            <p:nvPr userDrawn="1">
              <p:custDataLst>
                <p:tags r:id="rId14"/>
              </p:custDataLst>
            </p:nvPr>
          </p:nvSpPr>
          <p:spPr>
            <a:xfrm flipH="1">
              <a:off x="3930" y="8372"/>
              <a:ext cx="3107" cy="785"/>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sp>
        <p:nvSpPr>
          <p:cNvPr id="15" name="任意多边形: 形状 11"/>
          <p:cNvSpPr/>
          <p:nvPr userDrawn="1">
            <p:custDataLst>
              <p:tags r:id="rId15"/>
            </p:custDataLst>
          </p:nvPr>
        </p:nvSpPr>
        <p:spPr>
          <a:xfrm flipV="1">
            <a:off x="0" y="0"/>
            <a:ext cx="1696085" cy="1696085"/>
          </a:xfrm>
          <a:custGeom>
            <a:avLst/>
            <a:gdLst>
              <a:gd name="connsiteX0" fmla="*/ 0 w 1407886"/>
              <a:gd name="connsiteY0" fmla="*/ 0 h 1407886"/>
              <a:gd name="connsiteX1" fmla="*/ 1407886 w 1407886"/>
              <a:gd name="connsiteY1" fmla="*/ 1407886 h 1407886"/>
              <a:gd name="connsiteX2" fmla="*/ 1128871 w 1407886"/>
              <a:gd name="connsiteY2" fmla="*/ 1407886 h 1407886"/>
              <a:gd name="connsiteX3" fmla="*/ 0 w 1407886"/>
              <a:gd name="connsiteY3" fmla="*/ 279015 h 1407886"/>
            </a:gdLst>
            <a:ahLst/>
            <a:cxnLst>
              <a:cxn ang="0">
                <a:pos x="connsiteX0" y="connsiteY0"/>
              </a:cxn>
              <a:cxn ang="0">
                <a:pos x="connsiteX1" y="connsiteY1"/>
              </a:cxn>
              <a:cxn ang="0">
                <a:pos x="connsiteX2" y="connsiteY2"/>
              </a:cxn>
              <a:cxn ang="0">
                <a:pos x="connsiteX3" y="connsiteY3"/>
              </a:cxn>
            </a:cxnLst>
            <a:rect l="l" t="t" r="r" b="b"/>
            <a:pathLst>
              <a:path w="1407886" h="1407886">
                <a:moveTo>
                  <a:pt x="0" y="0"/>
                </a:moveTo>
                <a:cubicBezTo>
                  <a:pt x="777554" y="0"/>
                  <a:pt x="1407886" y="630332"/>
                  <a:pt x="1407886" y="1407886"/>
                </a:cubicBezTo>
                <a:lnTo>
                  <a:pt x="1128871" y="1407886"/>
                </a:lnTo>
                <a:cubicBezTo>
                  <a:pt x="1128871" y="784428"/>
                  <a:pt x="623458" y="279015"/>
                  <a:pt x="0" y="279015"/>
                </a:cubicBezTo>
                <a:close/>
              </a:path>
            </a:pathLst>
          </a:custGeom>
          <a:gradFill flip="none" rotWithShape="1">
            <a:gsLst>
              <a:gs pos="0">
                <a:schemeClr val="accent1">
                  <a:alpha val="0"/>
                </a:schemeClr>
              </a:gs>
              <a:gs pos="99000">
                <a:schemeClr val="accent1">
                  <a:alpha val="100000"/>
                </a:schemeClr>
              </a:gs>
            </a:gsLst>
            <a:lin ang="156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结束页_1_3">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000">
                <a:schemeClr val="bg1"/>
              </a:gs>
              <a:gs pos="100000">
                <a:schemeClr val="bg2">
                  <a:lumMod val="90000"/>
                </a:schemeClr>
              </a:gs>
              <a:gs pos="84000">
                <a:schemeClr val="bg2"/>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任意多边形: 形状 12"/>
          <p:cNvSpPr/>
          <p:nvPr userDrawn="1">
            <p:custDataLst>
              <p:tags r:id="rId3"/>
            </p:custDataLst>
          </p:nvPr>
        </p:nvSpPr>
        <p:spPr>
          <a:xfrm>
            <a:off x="7244715" y="5568950"/>
            <a:ext cx="4274185" cy="1288415"/>
          </a:xfrm>
          <a:custGeom>
            <a:avLst/>
            <a:gdLst>
              <a:gd name="connsiteX0" fmla="*/ 2179079 w 4341841"/>
              <a:gd name="connsiteY0" fmla="*/ 0 h 1309020"/>
              <a:gd name="connsiteX1" fmla="*/ 4226329 w 4341841"/>
              <a:gd name="connsiteY1" fmla="*/ 1088515 h 1309020"/>
              <a:gd name="connsiteX2" fmla="*/ 4341841 w 4341841"/>
              <a:gd name="connsiteY2" fmla="*/ 1278653 h 1309020"/>
              <a:gd name="connsiteX3" fmla="*/ 4341841 w 4341841"/>
              <a:gd name="connsiteY3" fmla="*/ 1309020 h 1309020"/>
              <a:gd name="connsiteX4" fmla="*/ 0 w 4341841"/>
              <a:gd name="connsiteY4" fmla="*/ 1309020 h 1309020"/>
              <a:gd name="connsiteX5" fmla="*/ 8163 w 4341841"/>
              <a:gd name="connsiteY5" fmla="*/ 1292076 h 1309020"/>
              <a:gd name="connsiteX6" fmla="*/ 2179079 w 4341841"/>
              <a:gd name="connsiteY6" fmla="*/ 0 h 130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1841" h="1309020">
                <a:moveTo>
                  <a:pt x="2179079" y="0"/>
                </a:moveTo>
                <a:cubicBezTo>
                  <a:pt x="3031288" y="0"/>
                  <a:pt x="3782650" y="431783"/>
                  <a:pt x="4226329" y="1088515"/>
                </a:cubicBezTo>
                <a:lnTo>
                  <a:pt x="4341841" y="1278653"/>
                </a:lnTo>
                <a:lnTo>
                  <a:pt x="4341841" y="1309020"/>
                </a:lnTo>
                <a:lnTo>
                  <a:pt x="0" y="1309020"/>
                </a:lnTo>
                <a:lnTo>
                  <a:pt x="8163" y="1292076"/>
                </a:lnTo>
                <a:cubicBezTo>
                  <a:pt x="426245" y="522458"/>
                  <a:pt x="1241649" y="0"/>
                  <a:pt x="2179079" y="0"/>
                </a:cubicBezTo>
                <a:close/>
              </a:path>
            </a:pathLst>
          </a:custGeom>
          <a:gradFill flip="none" rotWithShape="1">
            <a:gsLst>
              <a:gs pos="22000">
                <a:schemeClr val="accent1">
                  <a:lumMod val="60000"/>
                  <a:lumOff val="40000"/>
                </a:schemeClr>
              </a:gs>
              <a:gs pos="100000">
                <a:schemeClr val="accent1">
                  <a:lumMod val="20000"/>
                  <a:lumOff val="80000"/>
                  <a:alpha val="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3" name="任意多边形: 形状 7"/>
          <p:cNvSpPr/>
          <p:nvPr userDrawn="1">
            <p:custDataLst>
              <p:tags r:id="rId4"/>
            </p:custDataLst>
          </p:nvPr>
        </p:nvSpPr>
        <p:spPr>
          <a:xfrm>
            <a:off x="0" y="5074920"/>
            <a:ext cx="1782445" cy="1783080"/>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pic>
        <p:nvPicPr>
          <p:cNvPr id="3" name="图片 2" descr="C:/Users/wps1/Downloads/图片2.png图片2"/>
          <p:cNvPicPr>
            <a:picLocks noChangeAspect="1"/>
          </p:cNvPicPr>
          <p:nvPr userDrawn="1">
            <p:custDataLst>
              <p:tags r:id="rId5"/>
            </p:custDataLst>
          </p:nvPr>
        </p:nvPicPr>
        <p:blipFill rotWithShape="1">
          <a:blip r:embed="rId6"/>
          <a:srcRect t="57" b="57"/>
          <a:stretch>
            <a:fillRect/>
          </a:stretch>
        </p:blipFill>
        <p:spPr>
          <a:xfrm>
            <a:off x="7365962" y="0"/>
            <a:ext cx="4826038" cy="4826039"/>
          </a:xfrm>
          <a:custGeom>
            <a:avLst/>
            <a:gdLst>
              <a:gd name="connsiteX0" fmla="*/ 0 w 4723034"/>
              <a:gd name="connsiteY0" fmla="*/ 0 h 4723035"/>
              <a:gd name="connsiteX1" fmla="*/ 2361517 w 4723034"/>
              <a:gd name="connsiteY1" fmla="*/ 0 h 4723035"/>
              <a:gd name="connsiteX2" fmla="*/ 4723034 w 4723034"/>
              <a:gd name="connsiteY2" fmla="*/ 2361518 h 4723035"/>
              <a:gd name="connsiteX3" fmla="*/ 4723034 w 4723034"/>
              <a:gd name="connsiteY3" fmla="*/ 4723035 h 4723035"/>
              <a:gd name="connsiteX4" fmla="*/ 0 w 4723034"/>
              <a:gd name="connsiteY4" fmla="*/ 0 h 4723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034" h="4723035">
                <a:moveTo>
                  <a:pt x="0" y="0"/>
                </a:moveTo>
                <a:lnTo>
                  <a:pt x="2361517" y="0"/>
                </a:lnTo>
                <a:cubicBezTo>
                  <a:pt x="2361517" y="1304230"/>
                  <a:pt x="3418804" y="2361518"/>
                  <a:pt x="4723034" y="2361518"/>
                </a:cubicBezTo>
                <a:lnTo>
                  <a:pt x="4723034" y="4723035"/>
                </a:lnTo>
                <a:cubicBezTo>
                  <a:pt x="2114574" y="4723035"/>
                  <a:pt x="0" y="2608460"/>
                  <a:pt x="0" y="0"/>
                </a:cubicBezTo>
                <a:close/>
              </a:path>
            </a:pathLst>
          </a:custGeom>
        </p:spPr>
      </p:pic>
      <p:sp>
        <p:nvSpPr>
          <p:cNvPr id="11" name="日期占位符 3"/>
          <p:cNvSpPr>
            <a:spLocks noGrp="1"/>
          </p:cNvSpPr>
          <p:nvPr>
            <p:ph type="dt" sz="half" idx="16385"/>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12" name="页脚占位符 4"/>
          <p:cNvSpPr>
            <a:spLocks noGrp="1"/>
          </p:cNvSpPr>
          <p:nvPr>
            <p:ph type="ftr" sz="quarter" idx="16386"/>
            <p:custDataLst>
              <p:tags r:id="rId8"/>
            </p:custDataLst>
          </p:nvPr>
        </p:nvSpPr>
        <p:spPr/>
        <p:txBody>
          <a:bodyPr/>
          <a:lstStyle/>
          <a:p>
            <a:endParaRPr lang="zh-CN" altLang="en-US"/>
          </a:p>
        </p:txBody>
      </p:sp>
      <p:sp>
        <p:nvSpPr>
          <p:cNvPr id="14" name="灯片编号占位符 5"/>
          <p:cNvSpPr>
            <a:spLocks noGrp="1"/>
          </p:cNvSpPr>
          <p:nvPr>
            <p:ph type="sldNum" sz="quarter" idx="16387"/>
            <p:custDataLst>
              <p:tags r:id="rId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副标题 2"/>
          <p:cNvSpPr>
            <a:spLocks noGrp="1"/>
          </p:cNvSpPr>
          <p:nvPr>
            <p:ph type="body" idx="16389" hasCustomPrompt="1"/>
            <p:custDataLst>
              <p:tags r:id="rId10"/>
            </p:custDataLst>
          </p:nvPr>
        </p:nvSpPr>
        <p:spPr>
          <a:xfrm>
            <a:off x="1016000" y="2611755"/>
            <a:ext cx="5449358" cy="457200"/>
          </a:xfrm>
        </p:spPr>
        <p:txBody>
          <a:bodyPr vert="horz" wrap="square" lIns="0" tIns="0" rIns="0" bIns="0" anchor="t">
            <a:normAutofit/>
          </a:bodyPr>
          <a:lstStyle>
            <a:lvl1pPr marL="0" indent="0" algn="l">
              <a:lnSpc>
                <a:spcPct val="125000"/>
              </a:lnSpc>
              <a:spcBef>
                <a:spcPct val="0"/>
              </a:spcBef>
              <a:spcAft>
                <a:spcPct val="0"/>
              </a:spcAft>
              <a:buNone/>
              <a:defRPr sz="2400" b="0" cap="all" spc="0" baseline="0">
                <a:gradFill>
                  <a:gsLst>
                    <a:gs pos="0">
                      <a:schemeClr val="accent1"/>
                    </a:gs>
                    <a:gs pos="100000">
                      <a:schemeClr val="accent2"/>
                    </a:gs>
                  </a:gsLst>
                  <a:lin ang="300000" scaled="0"/>
                </a:gradFill>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THE END</a:t>
            </a:r>
            <a:endParaRPr lang="zh-CN" altLang="en-US" dirty="0"/>
          </a:p>
        </p:txBody>
      </p:sp>
      <p:sp>
        <p:nvSpPr>
          <p:cNvPr id="6" name="标题 1"/>
          <p:cNvSpPr>
            <a:spLocks noGrp="1"/>
          </p:cNvSpPr>
          <p:nvPr>
            <p:ph type="ctrTitle" idx="16388" hasCustomPrompt="1"/>
            <p:custDataLst>
              <p:tags r:id="rId11"/>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0" spc="0">
                <a:solidFill>
                  <a:schemeClr val="tx1"/>
                </a:solidFill>
                <a:latin typeface="+mj-ea"/>
                <a:ea typeface="+mj-ea"/>
                <a:sym typeface="MiSans Demibold" panose="00000700000000000000" charset="-122"/>
              </a:defRPr>
            </a:lvl1pPr>
          </a:lstStyle>
          <a:p>
            <a:r>
              <a:rPr lang="zh-CN" altLang="en-US" dirty="0"/>
              <a:t>谢谢观看</a:t>
            </a:r>
            <a:endParaRPr lang="zh-CN" altLang="en-US" dirty="0"/>
          </a:p>
        </p:txBody>
      </p:sp>
      <p:sp>
        <p:nvSpPr>
          <p:cNvPr id="4" name="椭圆 3"/>
          <p:cNvSpPr/>
          <p:nvPr userDrawn="1">
            <p:custDataLst>
              <p:tags r:id="rId12"/>
            </p:custDataLst>
          </p:nvPr>
        </p:nvSpPr>
        <p:spPr>
          <a:xfrm>
            <a:off x="1471998" y="867326"/>
            <a:ext cx="108000" cy="108000"/>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userDrawn="1">
            <p:custDataLst>
              <p:tags r:id="rId13"/>
            </p:custDataLst>
          </p:nvPr>
        </p:nvSpPr>
        <p:spPr>
          <a:xfrm>
            <a:off x="1675135" y="867326"/>
            <a:ext cx="108000" cy="108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custDataLst>
              <p:tags r:id="rId14"/>
            </p:custDataLst>
          </p:nvPr>
        </p:nvSpPr>
        <p:spPr>
          <a:xfrm>
            <a:off x="1268862" y="867326"/>
            <a:ext cx="108000" cy="108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userDrawn="1">
            <p:custDataLst>
              <p:tags r:id="rId15"/>
            </p:custDataLst>
          </p:nvPr>
        </p:nvSpPr>
        <p:spPr>
          <a:xfrm>
            <a:off x="1065726" y="867326"/>
            <a:ext cx="108000" cy="108000"/>
          </a:xfrm>
          <a:prstGeom prst="ellips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形状 14"/>
          <p:cNvSpPr/>
          <p:nvPr userDrawn="1">
            <p:custDataLst>
              <p:tags r:id="rId16"/>
            </p:custDataLst>
          </p:nvPr>
        </p:nvSpPr>
        <p:spPr>
          <a:xfrm>
            <a:off x="6784683" y="5278839"/>
            <a:ext cx="1972948" cy="498232"/>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3" name="任意多边形: 形状 11"/>
          <p:cNvSpPr/>
          <p:nvPr userDrawn="1">
            <p:custDataLst>
              <p:tags r:id="rId17"/>
            </p:custDataLst>
          </p:nvPr>
        </p:nvSpPr>
        <p:spPr>
          <a:xfrm flipH="1" flipV="1">
            <a:off x="10227310" y="0"/>
            <a:ext cx="1964690" cy="1964690"/>
          </a:xfrm>
          <a:custGeom>
            <a:avLst/>
            <a:gdLst>
              <a:gd name="connsiteX0" fmla="*/ 0 w 1407886"/>
              <a:gd name="connsiteY0" fmla="*/ 0 h 1407886"/>
              <a:gd name="connsiteX1" fmla="*/ 1407886 w 1407886"/>
              <a:gd name="connsiteY1" fmla="*/ 1407886 h 1407886"/>
              <a:gd name="connsiteX2" fmla="*/ 1128871 w 1407886"/>
              <a:gd name="connsiteY2" fmla="*/ 1407886 h 1407886"/>
              <a:gd name="connsiteX3" fmla="*/ 0 w 1407886"/>
              <a:gd name="connsiteY3" fmla="*/ 279015 h 1407886"/>
            </a:gdLst>
            <a:ahLst/>
            <a:cxnLst>
              <a:cxn ang="0">
                <a:pos x="connsiteX0" y="connsiteY0"/>
              </a:cxn>
              <a:cxn ang="0">
                <a:pos x="connsiteX1" y="connsiteY1"/>
              </a:cxn>
              <a:cxn ang="0">
                <a:pos x="connsiteX2" y="connsiteY2"/>
              </a:cxn>
              <a:cxn ang="0">
                <a:pos x="connsiteX3" y="connsiteY3"/>
              </a:cxn>
            </a:cxnLst>
            <a:rect l="l" t="t" r="r" b="b"/>
            <a:pathLst>
              <a:path w="1407886" h="1407886">
                <a:moveTo>
                  <a:pt x="0" y="0"/>
                </a:moveTo>
                <a:cubicBezTo>
                  <a:pt x="777554" y="0"/>
                  <a:pt x="1407886" y="630332"/>
                  <a:pt x="1407886" y="1407886"/>
                </a:cubicBezTo>
                <a:lnTo>
                  <a:pt x="1128871" y="1407886"/>
                </a:lnTo>
                <a:cubicBezTo>
                  <a:pt x="1128871" y="784428"/>
                  <a:pt x="623458" y="279015"/>
                  <a:pt x="0" y="279015"/>
                </a:cubicBezTo>
                <a:close/>
              </a:path>
            </a:pathLst>
          </a:custGeom>
          <a:gradFill flip="none" rotWithShape="1">
            <a:gsLst>
              <a:gs pos="0">
                <a:schemeClr val="accent1">
                  <a:alpha val="0"/>
                </a:schemeClr>
              </a:gs>
              <a:gs pos="100000">
                <a:schemeClr val="accent1"/>
              </a:gs>
            </a:gsLst>
            <a:lin ang="156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sp>
        <p:nvSpPr>
          <p:cNvPr id="24" name="任意多边形: 形状 10"/>
          <p:cNvSpPr/>
          <p:nvPr userDrawn="1">
            <p:custDataLst>
              <p:tags r:id="rId18"/>
            </p:custDataLst>
          </p:nvPr>
        </p:nvSpPr>
        <p:spPr>
          <a:xfrm flipH="1" flipV="1">
            <a:off x="6634480" y="0"/>
            <a:ext cx="5557520" cy="5568950"/>
          </a:xfrm>
          <a:custGeom>
            <a:avLst/>
            <a:gdLst>
              <a:gd name="connsiteX0" fmla="*/ 0 w 3976914"/>
              <a:gd name="connsiteY0" fmla="*/ 0 h 3984625"/>
              <a:gd name="connsiteX1" fmla="*/ 3976914 w 3976914"/>
              <a:gd name="connsiteY1" fmla="*/ 3976914 h 3984625"/>
              <a:gd name="connsiteX2" fmla="*/ 3976719 w 3976914"/>
              <a:gd name="connsiteY2" fmla="*/ 3984625 h 3984625"/>
              <a:gd name="connsiteX3" fmla="*/ 2582139 w 3976914"/>
              <a:gd name="connsiteY3" fmla="*/ 3984625 h 3984625"/>
              <a:gd name="connsiteX4" fmla="*/ 2582528 w 3976914"/>
              <a:gd name="connsiteY4" fmla="*/ 3976914 h 3984625"/>
              <a:gd name="connsiteX5" fmla="*/ 0 w 3976914"/>
              <a:gd name="connsiteY5" fmla="*/ 1394386 h 398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76914" h="3984625">
                <a:moveTo>
                  <a:pt x="0" y="0"/>
                </a:moveTo>
                <a:cubicBezTo>
                  <a:pt x="2196389" y="0"/>
                  <a:pt x="3976914" y="1780525"/>
                  <a:pt x="3976914" y="3976914"/>
                </a:cubicBezTo>
                <a:lnTo>
                  <a:pt x="3976719" y="3984625"/>
                </a:lnTo>
                <a:lnTo>
                  <a:pt x="2582139" y="3984625"/>
                </a:lnTo>
                <a:lnTo>
                  <a:pt x="2582528" y="3976914"/>
                </a:lnTo>
                <a:cubicBezTo>
                  <a:pt x="2582528" y="2550623"/>
                  <a:pt x="1426291" y="1394386"/>
                  <a:pt x="0" y="1394386"/>
                </a:cubicBezTo>
                <a:close/>
              </a:path>
            </a:pathLst>
          </a:custGeom>
          <a:gradFill flip="none" rotWithShape="1">
            <a:gsLst>
              <a:gs pos="0">
                <a:schemeClr val="accent1">
                  <a:alpha val="50000"/>
                </a:schemeClr>
              </a:gs>
              <a:gs pos="100000">
                <a:schemeClr val="accent1">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tx1"/>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目录页-1-5-4_1">
    <p:bg>
      <p:bgRef idx="1001">
        <a:schemeClr val="bg2"/>
      </p:bgRef>
    </p:bg>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lstStyle/>
          <a:p>
            <a:endParaRPr lang="zh-CN" altLang="en-US"/>
          </a:p>
        </p:txBody>
      </p:sp>
      <p:sp>
        <p:nvSpPr>
          <p:cNvPr id="10" name="灯片编号占位符 5"/>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51447809"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778"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51513345"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314"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vert="horz" wrap="square" lIns="0" tIns="0" rIns="0" bIns="0" rtlCol="0">
            <a:noAutofit/>
          </a:bodyPr>
          <a:lstStyle>
            <a:lvl1pPr marL="228600" marR="0" lvl="0" indent="-228600" algn="l" defTabSz="914400" rtl="0" eaLnBrk="1" fontAlgn="auto" latinLnBrk="0" hangingPunct="1">
              <a:lnSpc>
                <a:spcPct val="130000"/>
              </a:lnSpc>
              <a:spcBef>
                <a:spcPts val="1000"/>
              </a:spcBef>
              <a:buClrTx/>
              <a:buSzTx/>
              <a:buFont typeface="Arial" panose="020B0604020202020204" pitchFamily="34" charset="0"/>
              <a:buNone/>
              <a:defRPr kumimoji="0" lang="zh-CN" altLang="en-US" sz="2400" b="0" i="0" u="none" strike="noStrike" kern="1200" cap="none" spc="0" normalizeH="0" baseline="0" noProof="1" smtClean="0">
                <a:solidFill>
                  <a:schemeClr val="tx1"/>
                </a:solidFill>
                <a:latin typeface="+mn-lt"/>
                <a:ea typeface="+mn-ea"/>
                <a:cs typeface="+mn-cs"/>
              </a:defRPr>
            </a:lvl1pPr>
            <a:lvl2pPr>
              <a:buNone/>
              <a:defRPr/>
            </a:lvl2pPr>
            <a:lvl3pPr>
              <a:buNone/>
              <a:defRPr/>
            </a:lvl3pPr>
            <a:lvl4pPr>
              <a:buNone/>
              <a:defRPr/>
            </a:lvl4pPr>
            <a:lvl5pPr>
              <a:buNone/>
              <a:defRPr/>
            </a:lvl5pPr>
          </a:lstStyle>
          <a:p>
            <a:pPr lvl="0"/>
            <a:r>
              <a:rPr>
                <a:sym typeface="+mn-ea"/>
              </a:rPr>
              <a:t> </a:t>
            </a:r>
            <a:endParaRPr>
              <a:sym typeface="+mn-ea"/>
            </a:endParaRPr>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51578881"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850"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vert="horz" wrap="square" lIns="0" tIns="0" rIns="0" bIns="0" rtlCol="0">
            <a:noAutofit/>
          </a:bodyPr>
          <a:lstStyle>
            <a:lvl1pPr marL="228600" marR="0" lvl="0" indent="-228600" algn="l" defTabSz="914400" rtl="0" eaLnBrk="1" fontAlgn="auto" latinLnBrk="0" hangingPunct="1">
              <a:lnSpc>
                <a:spcPct val="130000"/>
              </a:lnSpc>
              <a:spcBef>
                <a:spcPts val="1000"/>
              </a:spcBef>
              <a:buClrTx/>
              <a:buSzTx/>
              <a:buFont typeface="Arial" panose="020B0604020202020204" pitchFamily="34" charset="0"/>
              <a:buNone/>
              <a:defRPr kumimoji="0" lang="zh-CN" altLang="en-US" sz="2400" b="0" i="0" u="none" strike="noStrike" kern="1200" cap="none" spc="0" normalizeH="0" baseline="0" noProof="1" smtClean="0">
                <a:solidFill>
                  <a:schemeClr val="tx1"/>
                </a:solidFill>
                <a:latin typeface="+mn-lt"/>
                <a:ea typeface="+mn-ea"/>
                <a:cs typeface="+mn-cs"/>
                <a:sym typeface="+mn-ea"/>
              </a:defRPr>
            </a:lvl1pPr>
            <a:lvl2pPr>
              <a:buNone/>
              <a:defRPr/>
            </a:lvl2pPr>
            <a:lvl3pPr>
              <a:buNone/>
              <a:defRPr/>
            </a:lvl3pPr>
            <a:lvl4pPr>
              <a:buNone/>
              <a:defRPr/>
            </a:lvl4pPr>
            <a:lvl5pPr>
              <a:buNone/>
              <a:defRPr/>
            </a:lvl5pPr>
          </a:lstStyle>
          <a:p>
            <a:pPr lvl="0"/>
            <a:r>
              <a:rPr>
                <a:sym typeface="+mn-ea"/>
              </a:rPr>
              <a:t> </a:t>
            </a:r>
            <a:endParaRPr>
              <a:sym typeface="+mn-ea"/>
            </a:endParaRPr>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51644417"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386"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vert="horz" wrap="square" lIns="0" tIns="0" rIns="0" bIns="0" rtlCol="0">
            <a:noAutofit/>
          </a:bodyPr>
          <a:lstStyle>
            <a:lvl1pPr marL="228600" marR="0" lvl="0" indent="-228600" algn="l" defTabSz="914400" rtl="0" eaLnBrk="1" fontAlgn="auto" latinLnBrk="0" hangingPunct="1">
              <a:lnSpc>
                <a:spcPct val="130000"/>
              </a:lnSpc>
              <a:spcBef>
                <a:spcPts val="1000"/>
              </a:spcBef>
              <a:buClrTx/>
              <a:buSzTx/>
              <a:buFont typeface="Arial" panose="020B0604020202020204" pitchFamily="34" charset="0"/>
              <a:buNone/>
              <a:defRPr kumimoji="0" lang="zh-CN" altLang="en-US" sz="2400" b="0" i="0" u="none" strike="noStrike" kern="1200" cap="none" spc="0" normalizeH="0" baseline="0" noProof="1" smtClean="0">
                <a:solidFill>
                  <a:schemeClr val="tx1"/>
                </a:solidFill>
                <a:latin typeface="+mn-lt"/>
                <a:ea typeface="+mn-ea"/>
                <a:cs typeface="+mn-cs"/>
                <a:sym typeface="+mn-ea"/>
              </a:defRPr>
            </a:lvl1pPr>
            <a:lvl2pPr>
              <a:buNone/>
              <a:defRPr/>
            </a:lvl2pPr>
            <a:lvl3pPr>
              <a:buNone/>
              <a:defRPr/>
            </a:lvl3pPr>
            <a:lvl4pPr>
              <a:buNone/>
              <a:defRPr/>
            </a:lvl4pPr>
            <a:lvl5pPr>
              <a:buNone/>
              <a:defRPr/>
            </a:lvl5pPr>
          </a:lstStyle>
          <a:p>
            <a:pPr lvl="0"/>
            <a:r>
              <a:rPr>
                <a:sym typeface="+mn-ea"/>
              </a:rPr>
              <a:t> </a:t>
            </a:r>
            <a:endParaRPr>
              <a:sym typeface="+mn-ea"/>
            </a:endParaRPr>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latin typeface="MiSans Normal" panose="00000500000000000000" charset="-122"/>
                <a:ea typeface="MiSans Normal" panose="00000500000000000000" charset="-122"/>
              </a:rPr>
              <a:t>CONTENTS</a:t>
            </a:r>
            <a:endParaRPr lang="zh-CN" altLang="en-US">
              <a:latin typeface="MiSans Normal" panose="00000500000000000000" charset="-122"/>
              <a:ea typeface="MiSans Normal" panose="00000500000000000000" charset="-122"/>
            </a:endParaRPr>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latin typeface="MiSans Medium" panose="00000600000000000000" charset="-122"/>
                <a:ea typeface="MiSans Medium" panose="00000600000000000000" charset="-122"/>
              </a:rPr>
              <a:t>目录</a:t>
            </a:r>
            <a:endParaRPr lang="zh-CN" altLang="en-US">
              <a:latin typeface="MiSans Medium" panose="00000600000000000000" charset="-122"/>
              <a:ea typeface="MiSans Medium" panose="00000600000000000000" charset="-122"/>
            </a:endParaRPr>
          </a:p>
        </p:txBody>
      </p:sp>
      <p:sp>
        <p:nvSpPr>
          <p:cNvPr id="13" name="文本占位符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latin typeface="MiSans Normal" panose="00000500000000000000" charset="-122"/>
                <a:ea typeface="MiSans Normal" panose="00000500000000000000" charset="-122"/>
              </a:rPr>
              <a:t>01</a:t>
            </a:r>
            <a:endParaRPr lang="zh-CN" altLang="en-US" smtClean="0">
              <a:latin typeface="MiSans Normal" panose="00000500000000000000" charset="-122"/>
              <a:ea typeface="MiSans Normal" panose="00000500000000000000" charset="-122"/>
            </a:endParaRPr>
          </a:p>
        </p:txBody>
      </p:sp>
      <p:sp>
        <p:nvSpPr>
          <p:cNvPr id="14" name="装饰  3"/>
          <p:cNvSpPr>
            <a:spLocks noGrp="1"/>
          </p:cNvSpPr>
          <p:nvPr>
            <p:ph type="body" idx="16393"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gradFill>
            <a:gsLst>
              <a:gs pos="0">
                <a:schemeClr val="accent1">
                  <a:alpha val="50000"/>
                </a:schemeClr>
              </a:gs>
              <a:gs pos="100000">
                <a:schemeClr val="accent1">
                  <a:alpha val="50000"/>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latin typeface="MiSans Normal" panose="00000500000000000000" charset="-122"/>
                <a:ea typeface="MiSans Normal" panose="00000500000000000000" charset="-122"/>
              </a:rPr>
              <a:t>02</a:t>
            </a:r>
            <a:endParaRPr lang="zh-CN" altLang="en-US" smtClean="0">
              <a:latin typeface="MiSans Normal" panose="00000500000000000000" charset="-122"/>
              <a:ea typeface="MiSans Normal" panose="00000500000000000000" charset="-122"/>
            </a:endParaRPr>
          </a:p>
        </p:txBody>
      </p:sp>
      <p:sp>
        <p:nvSpPr>
          <p:cNvPr id="17" name="装饰  6"/>
          <p:cNvSpPr>
            <a:spLocks noGrp="1"/>
          </p:cNvSpPr>
          <p:nvPr>
            <p:ph type="body" idx="16394"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gradFill>
            <a:gsLst>
              <a:gs pos="0">
                <a:schemeClr val="accent1">
                  <a:alpha val="50000"/>
                </a:schemeClr>
              </a:gs>
              <a:gs pos="100000">
                <a:schemeClr val="accent1">
                  <a:alpha val="50000"/>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latin typeface="MiSans Normal" panose="00000500000000000000" charset="-122"/>
                <a:ea typeface="MiSans Normal" panose="00000500000000000000" charset="-122"/>
              </a:rPr>
              <a:t>03</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395"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gradFill>
            <a:gsLst>
              <a:gs pos="0">
                <a:schemeClr val="accent1">
                  <a:alpha val="50000"/>
                </a:schemeClr>
              </a:gs>
              <a:gs pos="100000">
                <a:schemeClr val="accent1">
                  <a:alpha val="50000"/>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b="0" dirty="0">
                <a:latin typeface="+mj-ea"/>
                <a:ea typeface="+mj-ea"/>
                <a:sym typeface="MiSans Demibold" panose="00000700000000000000"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39_3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5" hasCustomPrompt="1"/>
            <p:custDataLst>
              <p:tags r:id="rId6"/>
            </p:custDataLst>
          </p:nvPr>
        </p:nvSpPr>
        <p:spPr>
          <a:xfrm>
            <a:off x="609600" y="1524000"/>
            <a:ext cx="2514600" cy="4724400"/>
          </a:xfrm>
          <a:custGeom>
            <a:avLst/>
            <a:gdLst>
              <a:gd name="connisteX0" fmla="*/ 0 w 2514600"/>
              <a:gd name="connsiteY0" fmla="*/ 304800 h 4724400"/>
              <a:gd name="connisteX1" fmla="*/ 304800 w 2514600"/>
              <a:gd name="connsiteY1" fmla="*/ 0 h 4724400"/>
              <a:gd name="connisteX2" fmla="*/ 2209800 w 2514600"/>
              <a:gd name="connsiteY2" fmla="*/ 0 h 4724400"/>
              <a:gd name="connisteX3" fmla="*/ 2514600 w 2514600"/>
              <a:gd name="connsiteY3" fmla="*/ 304800 h 4724400"/>
              <a:gd name="connisteX4" fmla="*/ 2514600 w 2514600"/>
              <a:gd name="connsiteY4" fmla="*/ 4419600 h 4724400"/>
              <a:gd name="connisteX5" fmla="*/ 2209800 w 2514600"/>
              <a:gd name="connsiteY5" fmla="*/ 4724400 h 4724400"/>
              <a:gd name="connisteX6" fmla="*/ 304800 w 2514600"/>
              <a:gd name="connsiteY6" fmla="*/ 4724400 h 4724400"/>
              <a:gd name="connisteX7" fmla="*/ 0 w 2514600"/>
              <a:gd name="connsiteY7" fmla="*/ 4419600 h 4724400"/>
              <a:gd name="connisteX8" fmla="*/ 0 w 25146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304800"/>
                </a:moveTo>
                <a:cubicBezTo>
                  <a:pt x="0" y="136464"/>
                  <a:pt x="136464" y="0"/>
                  <a:pt x="304800" y="0"/>
                </a:cubicBezTo>
                <a:lnTo>
                  <a:pt x="2209800" y="0"/>
                </a:lnTo>
                <a:cubicBezTo>
                  <a:pt x="2378136" y="0"/>
                  <a:pt x="2514600" y="136464"/>
                  <a:pt x="2514600" y="304800"/>
                </a:cubicBezTo>
                <a:lnTo>
                  <a:pt x="2514600" y="4419600"/>
                </a:lnTo>
                <a:cubicBezTo>
                  <a:pt x="2514600" y="4587936"/>
                  <a:pt x="2378136" y="4724400"/>
                  <a:pt x="22098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图片占位符 12"/>
          <p:cNvSpPr>
            <a:spLocks noGrp="1"/>
          </p:cNvSpPr>
          <p:nvPr>
            <p:ph type="pic" idx="16394" hasCustomPrompt="1"/>
            <p:custDataLst>
              <p:tags r:id="rId7"/>
            </p:custDataLst>
          </p:nvPr>
        </p:nvSpPr>
        <p:spPr>
          <a:xfrm>
            <a:off x="1409700" y="210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1016000" y="32766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1016000" y="3835400"/>
            <a:ext cx="17018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7" hasCustomPrompt="1"/>
            <p:custDataLst>
              <p:tags r:id="rId10"/>
            </p:custDataLst>
          </p:nvPr>
        </p:nvSpPr>
        <p:spPr>
          <a:xfrm>
            <a:off x="3429000" y="1524000"/>
            <a:ext cx="2514600" cy="4724400"/>
          </a:xfrm>
          <a:custGeom>
            <a:avLst/>
            <a:gdLst>
              <a:gd name="connisteX0" fmla="*/ 0 w 2514600"/>
              <a:gd name="connsiteY0" fmla="*/ 304800 h 4724400"/>
              <a:gd name="connisteX1" fmla="*/ 304800 w 2514600"/>
              <a:gd name="connsiteY1" fmla="*/ 0 h 4724400"/>
              <a:gd name="connisteX2" fmla="*/ 2209800 w 2514600"/>
              <a:gd name="connsiteY2" fmla="*/ 0 h 4724400"/>
              <a:gd name="connisteX3" fmla="*/ 2514600 w 2514600"/>
              <a:gd name="connsiteY3" fmla="*/ 304800 h 4724400"/>
              <a:gd name="connisteX4" fmla="*/ 2514600 w 2514600"/>
              <a:gd name="connsiteY4" fmla="*/ 4419600 h 4724400"/>
              <a:gd name="connisteX5" fmla="*/ 2209800 w 2514600"/>
              <a:gd name="connsiteY5" fmla="*/ 4724400 h 4724400"/>
              <a:gd name="connisteX6" fmla="*/ 304800 w 2514600"/>
              <a:gd name="connsiteY6" fmla="*/ 4724400 h 4724400"/>
              <a:gd name="connisteX7" fmla="*/ 0 w 2514600"/>
              <a:gd name="connsiteY7" fmla="*/ 4419600 h 4724400"/>
              <a:gd name="connisteX8" fmla="*/ 0 w 25146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304800"/>
                </a:moveTo>
                <a:cubicBezTo>
                  <a:pt x="0" y="136464"/>
                  <a:pt x="136464" y="0"/>
                  <a:pt x="304800" y="0"/>
                </a:cubicBezTo>
                <a:lnTo>
                  <a:pt x="2209800" y="0"/>
                </a:lnTo>
                <a:cubicBezTo>
                  <a:pt x="2378136" y="0"/>
                  <a:pt x="2514600" y="136464"/>
                  <a:pt x="2514600" y="304800"/>
                </a:cubicBezTo>
                <a:lnTo>
                  <a:pt x="2514600" y="4419600"/>
                </a:lnTo>
                <a:cubicBezTo>
                  <a:pt x="2514600" y="4587936"/>
                  <a:pt x="2378136" y="4724400"/>
                  <a:pt x="22098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图片占位符 16"/>
          <p:cNvSpPr>
            <a:spLocks noGrp="1"/>
          </p:cNvSpPr>
          <p:nvPr>
            <p:ph type="pic" idx="16396" hasCustomPrompt="1"/>
            <p:custDataLst>
              <p:tags r:id="rId11"/>
            </p:custDataLst>
          </p:nvPr>
        </p:nvSpPr>
        <p:spPr>
          <a:xfrm>
            <a:off x="4229100" y="210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8" name="文本占位符 17"/>
          <p:cNvSpPr>
            <a:spLocks noGrp="1"/>
          </p:cNvSpPr>
          <p:nvPr>
            <p:ph type="body" idx="16388" hasCustomPrompt="1"/>
            <p:custDataLst>
              <p:tags r:id="rId12"/>
            </p:custDataLst>
          </p:nvPr>
        </p:nvSpPr>
        <p:spPr>
          <a:xfrm>
            <a:off x="3835400" y="32766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89" hasCustomPrompt="1"/>
            <p:custDataLst>
              <p:tags r:id="rId13"/>
            </p:custDataLst>
          </p:nvPr>
        </p:nvSpPr>
        <p:spPr>
          <a:xfrm>
            <a:off x="3835400" y="3835400"/>
            <a:ext cx="17018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399" hasCustomPrompt="1"/>
            <p:custDataLst>
              <p:tags r:id="rId14"/>
            </p:custDataLst>
          </p:nvPr>
        </p:nvSpPr>
        <p:spPr>
          <a:xfrm>
            <a:off x="6248400" y="1524000"/>
            <a:ext cx="2514600" cy="4724400"/>
          </a:xfrm>
          <a:custGeom>
            <a:avLst/>
            <a:gdLst>
              <a:gd name="connisteX0" fmla="*/ 0 w 2514600"/>
              <a:gd name="connsiteY0" fmla="*/ 304800 h 4724400"/>
              <a:gd name="connisteX1" fmla="*/ 304800 w 2514600"/>
              <a:gd name="connsiteY1" fmla="*/ 0 h 4724400"/>
              <a:gd name="connisteX2" fmla="*/ 2209800 w 2514600"/>
              <a:gd name="connsiteY2" fmla="*/ 0 h 4724400"/>
              <a:gd name="connisteX3" fmla="*/ 2514600 w 2514600"/>
              <a:gd name="connsiteY3" fmla="*/ 304800 h 4724400"/>
              <a:gd name="connisteX4" fmla="*/ 2514600 w 2514600"/>
              <a:gd name="connsiteY4" fmla="*/ 4419600 h 4724400"/>
              <a:gd name="connisteX5" fmla="*/ 2209800 w 2514600"/>
              <a:gd name="connsiteY5" fmla="*/ 4724400 h 4724400"/>
              <a:gd name="connisteX6" fmla="*/ 304800 w 2514600"/>
              <a:gd name="connsiteY6" fmla="*/ 4724400 h 4724400"/>
              <a:gd name="connisteX7" fmla="*/ 0 w 2514600"/>
              <a:gd name="connsiteY7" fmla="*/ 4419600 h 4724400"/>
              <a:gd name="connisteX8" fmla="*/ 0 w 25146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304800"/>
                </a:moveTo>
                <a:cubicBezTo>
                  <a:pt x="0" y="136464"/>
                  <a:pt x="136464" y="0"/>
                  <a:pt x="304800" y="0"/>
                </a:cubicBezTo>
                <a:lnTo>
                  <a:pt x="2209800" y="0"/>
                </a:lnTo>
                <a:cubicBezTo>
                  <a:pt x="2378136" y="0"/>
                  <a:pt x="2514600" y="136464"/>
                  <a:pt x="2514600" y="304800"/>
                </a:cubicBezTo>
                <a:lnTo>
                  <a:pt x="2514600" y="4419600"/>
                </a:lnTo>
                <a:cubicBezTo>
                  <a:pt x="2514600" y="4587936"/>
                  <a:pt x="2378136" y="4724400"/>
                  <a:pt x="22098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图片占位符 20"/>
          <p:cNvSpPr>
            <a:spLocks noGrp="1"/>
          </p:cNvSpPr>
          <p:nvPr>
            <p:ph type="pic" idx="16398" hasCustomPrompt="1"/>
            <p:custDataLst>
              <p:tags r:id="rId15"/>
            </p:custDataLst>
          </p:nvPr>
        </p:nvSpPr>
        <p:spPr>
          <a:xfrm>
            <a:off x="7048500" y="210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2" name="文本占位符 21"/>
          <p:cNvSpPr>
            <a:spLocks noGrp="1"/>
          </p:cNvSpPr>
          <p:nvPr>
            <p:ph type="body" idx="16390" hasCustomPrompt="1"/>
            <p:custDataLst>
              <p:tags r:id="rId16"/>
            </p:custDataLst>
          </p:nvPr>
        </p:nvSpPr>
        <p:spPr>
          <a:xfrm>
            <a:off x="6654800" y="32766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1" hasCustomPrompt="1"/>
            <p:custDataLst>
              <p:tags r:id="rId17"/>
            </p:custDataLst>
          </p:nvPr>
        </p:nvSpPr>
        <p:spPr>
          <a:xfrm>
            <a:off x="6654800" y="3835400"/>
            <a:ext cx="17018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4" name="装饰  3"/>
          <p:cNvSpPr>
            <a:spLocks noGrp="1"/>
          </p:cNvSpPr>
          <p:nvPr>
            <p:ph type="body" idx="16401" hasCustomPrompt="1"/>
            <p:custDataLst>
              <p:tags r:id="rId18"/>
            </p:custDataLst>
          </p:nvPr>
        </p:nvSpPr>
        <p:spPr>
          <a:xfrm>
            <a:off x="9067800" y="1524000"/>
            <a:ext cx="2514600" cy="4724400"/>
          </a:xfrm>
          <a:custGeom>
            <a:avLst/>
            <a:gdLst>
              <a:gd name="connisteX0" fmla="*/ 0 w 2514600"/>
              <a:gd name="connsiteY0" fmla="*/ 304800 h 4724400"/>
              <a:gd name="connisteX1" fmla="*/ 304800 w 2514600"/>
              <a:gd name="connsiteY1" fmla="*/ 0 h 4724400"/>
              <a:gd name="connisteX2" fmla="*/ 2209800 w 2514600"/>
              <a:gd name="connsiteY2" fmla="*/ 0 h 4724400"/>
              <a:gd name="connisteX3" fmla="*/ 2514600 w 2514600"/>
              <a:gd name="connsiteY3" fmla="*/ 304800 h 4724400"/>
              <a:gd name="connisteX4" fmla="*/ 2514600 w 2514600"/>
              <a:gd name="connsiteY4" fmla="*/ 4419600 h 4724400"/>
              <a:gd name="connisteX5" fmla="*/ 2209800 w 2514600"/>
              <a:gd name="connsiteY5" fmla="*/ 4724400 h 4724400"/>
              <a:gd name="connisteX6" fmla="*/ 304800 w 2514600"/>
              <a:gd name="connsiteY6" fmla="*/ 4724400 h 4724400"/>
              <a:gd name="connisteX7" fmla="*/ 0 w 2514600"/>
              <a:gd name="connsiteY7" fmla="*/ 4419600 h 4724400"/>
              <a:gd name="connisteX8" fmla="*/ 0 w 25146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304800"/>
                </a:moveTo>
                <a:cubicBezTo>
                  <a:pt x="0" y="136464"/>
                  <a:pt x="136464" y="0"/>
                  <a:pt x="304800" y="0"/>
                </a:cubicBezTo>
                <a:lnTo>
                  <a:pt x="2209800" y="0"/>
                </a:lnTo>
                <a:cubicBezTo>
                  <a:pt x="2378136" y="0"/>
                  <a:pt x="2514600" y="136464"/>
                  <a:pt x="2514600" y="304800"/>
                </a:cubicBezTo>
                <a:lnTo>
                  <a:pt x="2514600" y="4419600"/>
                </a:lnTo>
                <a:cubicBezTo>
                  <a:pt x="2514600" y="4587936"/>
                  <a:pt x="2378136" y="4724400"/>
                  <a:pt x="22098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5" name="图片占位符 24"/>
          <p:cNvSpPr>
            <a:spLocks noGrp="1"/>
          </p:cNvSpPr>
          <p:nvPr>
            <p:ph type="pic" idx="16400" hasCustomPrompt="1"/>
            <p:custDataLst>
              <p:tags r:id="rId19"/>
            </p:custDataLst>
          </p:nvPr>
        </p:nvSpPr>
        <p:spPr>
          <a:xfrm>
            <a:off x="9867900" y="210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6" name="文本占位符 25"/>
          <p:cNvSpPr>
            <a:spLocks noGrp="1"/>
          </p:cNvSpPr>
          <p:nvPr>
            <p:ph type="body" idx="16392" hasCustomPrompt="1"/>
            <p:custDataLst>
              <p:tags r:id="rId20"/>
            </p:custDataLst>
          </p:nvPr>
        </p:nvSpPr>
        <p:spPr>
          <a:xfrm>
            <a:off x="9474200" y="32766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7" name="文本占位符 26"/>
          <p:cNvSpPr>
            <a:spLocks noGrp="1"/>
          </p:cNvSpPr>
          <p:nvPr>
            <p:ph type="body" idx="16393" hasCustomPrompt="1"/>
            <p:custDataLst>
              <p:tags r:id="rId21"/>
            </p:custDataLst>
          </p:nvPr>
        </p:nvSpPr>
        <p:spPr>
          <a:xfrm>
            <a:off x="9474200" y="3835400"/>
            <a:ext cx="17018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6_4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4" hasCustomPrompt="1"/>
            <p:custDataLst>
              <p:tags r:id="rId6"/>
            </p:custDataLst>
          </p:nvPr>
        </p:nvSpPr>
        <p:spPr>
          <a:xfrm>
            <a:off x="7543800" y="609600"/>
            <a:ext cx="4038600" cy="5638800"/>
          </a:xfrm>
          <a:custGeom>
            <a:avLst/>
            <a:gdLst>
              <a:gd name="connisteX0" fmla="*/ 0 w 4038600"/>
              <a:gd name="connsiteY0" fmla="*/ 304800 h 5638800"/>
              <a:gd name="connisteX1" fmla="*/ 304800 w 4038600"/>
              <a:gd name="connsiteY1" fmla="*/ 0 h 5638800"/>
              <a:gd name="connisteX2" fmla="*/ 3733800 w 4038600"/>
              <a:gd name="connsiteY2" fmla="*/ 0 h 5638800"/>
              <a:gd name="connisteX3" fmla="*/ 4038600 w 4038600"/>
              <a:gd name="connsiteY3" fmla="*/ 304800 h 5638800"/>
              <a:gd name="connisteX4" fmla="*/ 4038600 w 4038600"/>
              <a:gd name="connsiteY4" fmla="*/ 5334000 h 5638800"/>
              <a:gd name="connisteX5" fmla="*/ 3733800 w 4038600"/>
              <a:gd name="connsiteY5" fmla="*/ 5638800 h 5638800"/>
              <a:gd name="connisteX6" fmla="*/ 304800 w 4038600"/>
              <a:gd name="connsiteY6" fmla="*/ 5638800 h 5638800"/>
              <a:gd name="connisteX7" fmla="*/ 0 w 4038600"/>
              <a:gd name="connsiteY7" fmla="*/ 5334000 h 5638800"/>
              <a:gd name="connisteX8" fmla="*/ 0 w 4038600"/>
              <a:gd name="connsiteY8" fmla="*/ 3048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304800"/>
                </a:moveTo>
                <a:cubicBezTo>
                  <a:pt x="0" y="136464"/>
                  <a:pt x="136464" y="0"/>
                  <a:pt x="304800" y="0"/>
                </a:cubicBezTo>
                <a:lnTo>
                  <a:pt x="3733800" y="0"/>
                </a:lnTo>
                <a:cubicBezTo>
                  <a:pt x="3902136" y="0"/>
                  <a:pt x="4038600" y="136464"/>
                  <a:pt x="4038600" y="304800"/>
                </a:cubicBezTo>
                <a:lnTo>
                  <a:pt x="4038600" y="5334000"/>
                </a:lnTo>
                <a:cubicBezTo>
                  <a:pt x="4038600" y="5502336"/>
                  <a:pt x="3902136" y="5638800"/>
                  <a:pt x="3733800" y="5638800"/>
                </a:cubicBezTo>
                <a:lnTo>
                  <a:pt x="304800" y="5638800"/>
                </a:lnTo>
                <a:cubicBezTo>
                  <a:pt x="136464" y="5638800"/>
                  <a:pt x="0" y="5502336"/>
                  <a:pt x="0" y="53340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5" hasCustomPrompt="1"/>
            <p:custDataLst>
              <p:tags r:id="rId7"/>
            </p:custDataLst>
          </p:nvPr>
        </p:nvSpPr>
        <p:spPr>
          <a:xfrm>
            <a:off x="6096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7620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7620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6" hasCustomPrompt="1"/>
            <p:custDataLst>
              <p:tags r:id="rId10"/>
            </p:custDataLst>
          </p:nvPr>
        </p:nvSpPr>
        <p:spPr>
          <a:xfrm>
            <a:off x="40005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8" hasCustomPrompt="1"/>
            <p:custDataLst>
              <p:tags r:id="rId11"/>
            </p:custDataLst>
          </p:nvPr>
        </p:nvSpPr>
        <p:spPr>
          <a:xfrm>
            <a:off x="41529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41529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9" name="装饰  8"/>
          <p:cNvSpPr>
            <a:spLocks noGrp="1"/>
          </p:cNvSpPr>
          <p:nvPr>
            <p:ph type="body" idx="16397" hasCustomPrompt="1"/>
            <p:custDataLst>
              <p:tags r:id="rId13"/>
            </p:custDataLst>
          </p:nvPr>
        </p:nvSpPr>
        <p:spPr>
          <a:xfrm>
            <a:off x="6096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0" name="文本占位符 19"/>
          <p:cNvSpPr>
            <a:spLocks noGrp="1"/>
          </p:cNvSpPr>
          <p:nvPr>
            <p:ph type="body" idx="16390" hasCustomPrompt="1"/>
            <p:custDataLst>
              <p:tags r:id="rId14"/>
            </p:custDataLst>
          </p:nvPr>
        </p:nvSpPr>
        <p:spPr>
          <a:xfrm>
            <a:off x="7620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1" hasCustomPrompt="1"/>
            <p:custDataLst>
              <p:tags r:id="rId15"/>
            </p:custDataLst>
          </p:nvPr>
        </p:nvSpPr>
        <p:spPr>
          <a:xfrm>
            <a:off x="7620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2" name="装饰  1"/>
          <p:cNvSpPr>
            <a:spLocks noGrp="1"/>
          </p:cNvSpPr>
          <p:nvPr>
            <p:ph type="body" idx="16398" hasCustomPrompt="1"/>
            <p:custDataLst>
              <p:tags r:id="rId16"/>
            </p:custDataLst>
          </p:nvPr>
        </p:nvSpPr>
        <p:spPr>
          <a:xfrm>
            <a:off x="40005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2" hasCustomPrompt="1"/>
            <p:custDataLst>
              <p:tags r:id="rId17"/>
            </p:custDataLst>
          </p:nvPr>
        </p:nvSpPr>
        <p:spPr>
          <a:xfrm>
            <a:off x="41529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4" name="文本占位符 23"/>
          <p:cNvSpPr>
            <a:spLocks noGrp="1"/>
          </p:cNvSpPr>
          <p:nvPr>
            <p:ph type="body" idx="16393" hasCustomPrompt="1"/>
            <p:custDataLst>
              <p:tags r:id="rId18"/>
            </p:custDataLst>
          </p:nvPr>
        </p:nvSpPr>
        <p:spPr>
          <a:xfrm>
            <a:off x="41529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61_1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0" hasCustomPrompt="1"/>
            <p:custDataLst>
              <p:tags r:id="rId6"/>
            </p:custDataLst>
          </p:nvPr>
        </p:nvSpPr>
        <p:spPr>
          <a:xfrm>
            <a:off x="4648200" y="1524000"/>
            <a:ext cx="6934200" cy="4724400"/>
          </a:xfrm>
          <a:custGeom>
            <a:avLst/>
            <a:gdLst>
              <a:gd name="connisteX0" fmla="*/ 0 w 6934200"/>
              <a:gd name="connsiteY0" fmla="*/ 0 h 4724400"/>
              <a:gd name="connisteX1" fmla="*/ 6629400 w 6934200"/>
              <a:gd name="connsiteY1" fmla="*/ 0 h 4724400"/>
              <a:gd name="connisteX2" fmla="*/ 6934200 w 6934200"/>
              <a:gd name="connsiteY2" fmla="*/ 304800 h 4724400"/>
              <a:gd name="connisteX3" fmla="*/ 6934200 w 6934200"/>
              <a:gd name="connsiteY3" fmla="*/ 4419600 h 4724400"/>
              <a:gd name="connisteX4" fmla="*/ 66294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629400" y="0"/>
                </a:lnTo>
                <a:cubicBezTo>
                  <a:pt x="6797736" y="0"/>
                  <a:pt x="6934200" y="136464"/>
                  <a:pt x="6934200" y="304800"/>
                </a:cubicBezTo>
                <a:lnTo>
                  <a:pt x="6934200" y="4419600"/>
                </a:lnTo>
                <a:cubicBezTo>
                  <a:pt x="6934200" y="4587936"/>
                  <a:pt x="6797736" y="4724400"/>
                  <a:pt x="6629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1" hasCustomPrompt="1"/>
            <p:custDataLst>
              <p:tags r:id="rId7"/>
            </p:custDataLst>
          </p:nvPr>
        </p:nvSpPr>
        <p:spPr>
          <a:xfrm>
            <a:off x="609600" y="1524000"/>
            <a:ext cx="4038600" cy="4724400"/>
          </a:xfrm>
          <a:custGeom>
            <a:avLst/>
            <a:gdLst>
              <a:gd name="connisteX0" fmla="*/ 0 w 4038600"/>
              <a:gd name="connsiteY0" fmla="*/ 304800 h 4724400"/>
              <a:gd name="connisteX1" fmla="*/ 304800 w 4038600"/>
              <a:gd name="connsiteY1" fmla="*/ 0 h 4724400"/>
              <a:gd name="connisteX2" fmla="*/ 4038600 w 4038600"/>
              <a:gd name="connsiteY2" fmla="*/ 0 h 4724400"/>
              <a:gd name="connisteX3" fmla="*/ 4038600 w 4038600"/>
              <a:gd name="connsiteY3" fmla="*/ 4724400 h 4724400"/>
              <a:gd name="connisteX4" fmla="*/ 304800 w 4038600"/>
              <a:gd name="connsiteY4" fmla="*/ 4724400 h 4724400"/>
              <a:gd name="connisteX5" fmla="*/ 0 w 4038600"/>
              <a:gd name="connsiteY5" fmla="*/ 4419600 h 4724400"/>
              <a:gd name="connisteX6" fmla="*/ 0 w 4038600"/>
              <a:gd name="connsiteY6"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304800"/>
                </a:moveTo>
                <a:cubicBezTo>
                  <a:pt x="0" y="136464"/>
                  <a:pt x="136464" y="0"/>
                  <a:pt x="304800" y="0"/>
                </a:cubicBezTo>
                <a:lnTo>
                  <a:pt x="4038600" y="0"/>
                </a:lnTo>
                <a:lnTo>
                  <a:pt x="4038600" y="4724400"/>
                </a:lnTo>
                <a:lnTo>
                  <a:pt x="304800" y="4724400"/>
                </a:lnTo>
                <a:cubicBezTo>
                  <a:pt x="136464" y="4724400"/>
                  <a:pt x="0" y="4587936"/>
                  <a:pt x="0" y="44196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1066800" y="2413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1066800" y="29718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88" hasCustomPrompt="1"/>
            <p:custDataLst>
              <p:tags r:id="rId10"/>
            </p:custDataLst>
          </p:nvPr>
        </p:nvSpPr>
        <p:spPr>
          <a:xfrm>
            <a:off x="10668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9" hasCustomPrompt="1"/>
            <p:custDataLst>
              <p:tags r:id="rId11"/>
            </p:custDataLst>
          </p:nvPr>
        </p:nvSpPr>
        <p:spPr>
          <a:xfrm>
            <a:off x="1066800" y="47498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59_2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4" hasCustomPrompt="1"/>
            <p:custDataLst>
              <p:tags r:id="rId6"/>
            </p:custDataLst>
          </p:nvPr>
        </p:nvSpPr>
        <p:spPr>
          <a:xfrm>
            <a:off x="609600" y="3098800"/>
            <a:ext cx="10972800" cy="3149600"/>
          </a:xfrm>
          <a:custGeom>
            <a:avLst/>
            <a:gdLst>
              <a:gd name="connisteX0" fmla="*/ 0 w 10972800"/>
              <a:gd name="connsiteY0" fmla="*/ 304800 h 3149600"/>
              <a:gd name="connisteX1" fmla="*/ 304800 w 10972800"/>
              <a:gd name="connsiteY1" fmla="*/ 0 h 3149600"/>
              <a:gd name="connisteX2" fmla="*/ 10668000 w 10972800"/>
              <a:gd name="connsiteY2" fmla="*/ 0 h 3149600"/>
              <a:gd name="connisteX3" fmla="*/ 10972800 w 10972800"/>
              <a:gd name="connsiteY3" fmla="*/ 304800 h 3149600"/>
              <a:gd name="connisteX4" fmla="*/ 10972800 w 10972800"/>
              <a:gd name="connsiteY4" fmla="*/ 2844800 h 3149600"/>
              <a:gd name="connisteX5" fmla="*/ 10668000 w 10972800"/>
              <a:gd name="connsiteY5" fmla="*/ 3149600 h 3149600"/>
              <a:gd name="connisteX6" fmla="*/ 304800 w 10972800"/>
              <a:gd name="connsiteY6" fmla="*/ 3149600 h 3149600"/>
              <a:gd name="connisteX7" fmla="*/ 0 w 10972800"/>
              <a:gd name="connsiteY7" fmla="*/ 2844800 h 3149600"/>
              <a:gd name="connisteX8" fmla="*/ 0 w 10972800"/>
              <a:gd name="connsiteY8" fmla="*/ 3048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304800"/>
                </a:moveTo>
                <a:cubicBezTo>
                  <a:pt x="0" y="136464"/>
                  <a:pt x="136464" y="0"/>
                  <a:pt x="304800" y="0"/>
                </a:cubicBezTo>
                <a:lnTo>
                  <a:pt x="10668000" y="0"/>
                </a:lnTo>
                <a:cubicBezTo>
                  <a:pt x="10836336" y="0"/>
                  <a:pt x="10972800" y="136464"/>
                  <a:pt x="10972800" y="304800"/>
                </a:cubicBezTo>
                <a:lnTo>
                  <a:pt x="10972800" y="2844800"/>
                </a:lnTo>
                <a:cubicBezTo>
                  <a:pt x="10972800" y="3013136"/>
                  <a:pt x="10836336" y="3149600"/>
                  <a:pt x="10668000" y="3149600"/>
                </a:cubicBezTo>
                <a:lnTo>
                  <a:pt x="304800" y="3149600"/>
                </a:lnTo>
                <a:cubicBezTo>
                  <a:pt x="136464" y="3149600"/>
                  <a:pt x="0" y="3013136"/>
                  <a:pt x="0" y="28448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5" hasCustomPrompt="1"/>
            <p:custDataLst>
              <p:tags r:id="rId7"/>
            </p:custDataLst>
          </p:nvPr>
        </p:nvSpPr>
        <p:spPr>
          <a:xfrm>
            <a:off x="609600" y="1524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762000" y="1524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762000" y="2032000"/>
            <a:ext cx="2133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6" hasCustomPrompt="1"/>
            <p:custDataLst>
              <p:tags r:id="rId10"/>
            </p:custDataLst>
          </p:nvPr>
        </p:nvSpPr>
        <p:spPr>
          <a:xfrm>
            <a:off x="3505200" y="1524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8" hasCustomPrompt="1"/>
            <p:custDataLst>
              <p:tags r:id="rId11"/>
            </p:custDataLst>
          </p:nvPr>
        </p:nvSpPr>
        <p:spPr>
          <a:xfrm>
            <a:off x="3657600" y="1524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3657600" y="2032000"/>
            <a:ext cx="2133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9" name="装饰  8"/>
          <p:cNvSpPr>
            <a:spLocks noGrp="1"/>
          </p:cNvSpPr>
          <p:nvPr>
            <p:ph type="body" idx="16397" hasCustomPrompt="1"/>
            <p:custDataLst>
              <p:tags r:id="rId13"/>
            </p:custDataLst>
          </p:nvPr>
        </p:nvSpPr>
        <p:spPr>
          <a:xfrm>
            <a:off x="6400800" y="1524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0" name="文本占位符 19"/>
          <p:cNvSpPr>
            <a:spLocks noGrp="1"/>
          </p:cNvSpPr>
          <p:nvPr>
            <p:ph type="body" idx="16390" hasCustomPrompt="1"/>
            <p:custDataLst>
              <p:tags r:id="rId14"/>
            </p:custDataLst>
          </p:nvPr>
        </p:nvSpPr>
        <p:spPr>
          <a:xfrm>
            <a:off x="6553200" y="1524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1" hasCustomPrompt="1"/>
            <p:custDataLst>
              <p:tags r:id="rId15"/>
            </p:custDataLst>
          </p:nvPr>
        </p:nvSpPr>
        <p:spPr>
          <a:xfrm>
            <a:off x="6553200" y="2032000"/>
            <a:ext cx="2133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2" name="装饰  1"/>
          <p:cNvSpPr>
            <a:spLocks noGrp="1"/>
          </p:cNvSpPr>
          <p:nvPr>
            <p:ph type="body" idx="16398" hasCustomPrompt="1"/>
            <p:custDataLst>
              <p:tags r:id="rId16"/>
            </p:custDataLst>
          </p:nvPr>
        </p:nvSpPr>
        <p:spPr>
          <a:xfrm>
            <a:off x="9296400" y="1524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2" hasCustomPrompt="1"/>
            <p:custDataLst>
              <p:tags r:id="rId17"/>
            </p:custDataLst>
          </p:nvPr>
        </p:nvSpPr>
        <p:spPr>
          <a:xfrm>
            <a:off x="9448800" y="1524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4" name="文本占位符 23"/>
          <p:cNvSpPr>
            <a:spLocks noGrp="1"/>
          </p:cNvSpPr>
          <p:nvPr>
            <p:ph type="body" idx="16393" hasCustomPrompt="1"/>
            <p:custDataLst>
              <p:tags r:id="rId18"/>
            </p:custDataLst>
          </p:nvPr>
        </p:nvSpPr>
        <p:spPr>
          <a:xfrm>
            <a:off x="9448800" y="2032000"/>
            <a:ext cx="2133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32_2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3" hasCustomPrompt="1"/>
            <p:custDataLst>
              <p:tags r:id="rId6"/>
            </p:custDataLst>
          </p:nvPr>
        </p:nvSpPr>
        <p:spPr>
          <a:xfrm>
            <a:off x="6096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4" hasCustomPrompt="1"/>
            <p:custDataLst>
              <p:tags r:id="rId7"/>
            </p:custDataLst>
          </p:nvPr>
        </p:nvSpPr>
        <p:spPr>
          <a:xfrm>
            <a:off x="1727200" y="2082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图片占位符 13"/>
          <p:cNvSpPr>
            <a:spLocks noGrp="1"/>
          </p:cNvSpPr>
          <p:nvPr>
            <p:ph type="pic" idx="16392" hasCustomPrompt="1"/>
            <p:custDataLst>
              <p:tags r:id="rId8"/>
            </p:custDataLst>
          </p:nvPr>
        </p:nvSpPr>
        <p:spPr>
          <a:xfrm>
            <a:off x="2011680" y="2367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5" name="文本占位符 14"/>
          <p:cNvSpPr>
            <a:spLocks noGrp="1"/>
          </p:cNvSpPr>
          <p:nvPr>
            <p:ph type="body" idx="16386" hasCustomPrompt="1"/>
            <p:custDataLst>
              <p:tags r:id="rId9"/>
            </p:custDataLst>
          </p:nvPr>
        </p:nvSpPr>
        <p:spPr>
          <a:xfrm>
            <a:off x="1016000" y="36068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87" hasCustomPrompt="1"/>
            <p:custDataLst>
              <p:tags r:id="rId10"/>
            </p:custDataLst>
          </p:nvPr>
        </p:nvSpPr>
        <p:spPr>
          <a:xfrm>
            <a:off x="1016000" y="41656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7" name="装饰  6"/>
          <p:cNvSpPr>
            <a:spLocks noGrp="1"/>
          </p:cNvSpPr>
          <p:nvPr>
            <p:ph type="body" idx="16396" hasCustomPrompt="1"/>
            <p:custDataLst>
              <p:tags r:id="rId11"/>
            </p:custDataLst>
          </p:nvPr>
        </p:nvSpPr>
        <p:spPr>
          <a:xfrm>
            <a:off x="43688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8" name="装饰  7"/>
          <p:cNvSpPr>
            <a:spLocks noGrp="1"/>
          </p:cNvSpPr>
          <p:nvPr>
            <p:ph type="body" idx="16397" hasCustomPrompt="1"/>
            <p:custDataLst>
              <p:tags r:id="rId12"/>
            </p:custDataLst>
          </p:nvPr>
        </p:nvSpPr>
        <p:spPr>
          <a:xfrm>
            <a:off x="5486400" y="2082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9" name="图片占位符 18"/>
          <p:cNvSpPr>
            <a:spLocks noGrp="1"/>
          </p:cNvSpPr>
          <p:nvPr>
            <p:ph type="pic" idx="16395" hasCustomPrompt="1"/>
            <p:custDataLst>
              <p:tags r:id="rId13"/>
            </p:custDataLst>
          </p:nvPr>
        </p:nvSpPr>
        <p:spPr>
          <a:xfrm>
            <a:off x="5770880" y="2367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0" name="文本占位符 19"/>
          <p:cNvSpPr>
            <a:spLocks noGrp="1"/>
          </p:cNvSpPr>
          <p:nvPr>
            <p:ph type="body" idx="16388" hasCustomPrompt="1"/>
            <p:custDataLst>
              <p:tags r:id="rId14"/>
            </p:custDataLst>
          </p:nvPr>
        </p:nvSpPr>
        <p:spPr>
          <a:xfrm>
            <a:off x="4775200" y="36068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89" hasCustomPrompt="1"/>
            <p:custDataLst>
              <p:tags r:id="rId15"/>
            </p:custDataLst>
          </p:nvPr>
        </p:nvSpPr>
        <p:spPr>
          <a:xfrm>
            <a:off x="4775200" y="41656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2" name="装饰  1"/>
          <p:cNvSpPr>
            <a:spLocks noGrp="1"/>
          </p:cNvSpPr>
          <p:nvPr>
            <p:ph type="body" idx="16399" hasCustomPrompt="1"/>
            <p:custDataLst>
              <p:tags r:id="rId16"/>
            </p:custDataLst>
          </p:nvPr>
        </p:nvSpPr>
        <p:spPr>
          <a:xfrm>
            <a:off x="81280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3" name="装饰  2"/>
          <p:cNvSpPr>
            <a:spLocks noGrp="1"/>
          </p:cNvSpPr>
          <p:nvPr>
            <p:ph type="body" idx="16400" hasCustomPrompt="1"/>
            <p:custDataLst>
              <p:tags r:id="rId17"/>
            </p:custDataLst>
          </p:nvPr>
        </p:nvSpPr>
        <p:spPr>
          <a:xfrm>
            <a:off x="9245600" y="2082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4" name="图片占位符 23"/>
          <p:cNvSpPr>
            <a:spLocks noGrp="1"/>
          </p:cNvSpPr>
          <p:nvPr>
            <p:ph type="pic" idx="16398" hasCustomPrompt="1"/>
            <p:custDataLst>
              <p:tags r:id="rId18"/>
            </p:custDataLst>
          </p:nvPr>
        </p:nvSpPr>
        <p:spPr>
          <a:xfrm>
            <a:off x="9530080" y="2367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5" name="文本占位符 24"/>
          <p:cNvSpPr>
            <a:spLocks noGrp="1"/>
          </p:cNvSpPr>
          <p:nvPr>
            <p:ph type="body" idx="16390" hasCustomPrompt="1"/>
            <p:custDataLst>
              <p:tags r:id="rId19"/>
            </p:custDataLst>
          </p:nvPr>
        </p:nvSpPr>
        <p:spPr>
          <a:xfrm>
            <a:off x="8534400" y="36068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6" name="文本占位符 25"/>
          <p:cNvSpPr>
            <a:spLocks noGrp="1"/>
          </p:cNvSpPr>
          <p:nvPr>
            <p:ph type="body" idx="16391" hasCustomPrompt="1"/>
            <p:custDataLst>
              <p:tags r:id="rId20"/>
            </p:custDataLst>
          </p:nvPr>
        </p:nvSpPr>
        <p:spPr>
          <a:xfrm>
            <a:off x="8534400" y="41656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60_1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0" hasCustomPrompt="1"/>
            <p:custDataLst>
              <p:tags r:id="rId6"/>
            </p:custDataLst>
          </p:nvPr>
        </p:nvSpPr>
        <p:spPr>
          <a:xfrm>
            <a:off x="609600" y="1524000"/>
            <a:ext cx="3581400" cy="4724400"/>
          </a:xfrm>
          <a:custGeom>
            <a:avLst/>
            <a:gdLst>
              <a:gd name="connisteX0" fmla="*/ 0 w 3581400"/>
              <a:gd name="connsiteY0" fmla="*/ 304800 h 4724400"/>
              <a:gd name="connisteX1" fmla="*/ 304800 w 3581400"/>
              <a:gd name="connsiteY1" fmla="*/ 0 h 4724400"/>
              <a:gd name="connisteX2" fmla="*/ 3581400 w 3581400"/>
              <a:gd name="connsiteY2" fmla="*/ 0 h 4724400"/>
              <a:gd name="connisteX3" fmla="*/ 3581400 w 3581400"/>
              <a:gd name="connsiteY3" fmla="*/ 4724400 h 4724400"/>
              <a:gd name="connisteX4" fmla="*/ 304800 w 3581400"/>
              <a:gd name="connsiteY4" fmla="*/ 4724400 h 4724400"/>
              <a:gd name="connisteX5" fmla="*/ 0 w 3581400"/>
              <a:gd name="connsiteY5" fmla="*/ 4419600 h 4724400"/>
              <a:gd name="connisteX6" fmla="*/ 0 w 3581400"/>
              <a:gd name="connsiteY6"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304800"/>
                </a:moveTo>
                <a:cubicBezTo>
                  <a:pt x="0" y="136464"/>
                  <a:pt x="136464" y="0"/>
                  <a:pt x="304800" y="0"/>
                </a:cubicBezTo>
                <a:lnTo>
                  <a:pt x="3581400" y="0"/>
                </a:lnTo>
                <a:lnTo>
                  <a:pt x="3581400" y="4724400"/>
                </a:lnTo>
                <a:lnTo>
                  <a:pt x="304800" y="4724400"/>
                </a:lnTo>
                <a:cubicBezTo>
                  <a:pt x="136464" y="4724400"/>
                  <a:pt x="0" y="4587936"/>
                  <a:pt x="0" y="44196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1" hasCustomPrompt="1"/>
            <p:custDataLst>
              <p:tags r:id="rId7"/>
            </p:custDataLst>
          </p:nvPr>
        </p:nvSpPr>
        <p:spPr>
          <a:xfrm>
            <a:off x="4191000" y="1524000"/>
            <a:ext cx="7391400" cy="4724400"/>
          </a:xfrm>
          <a:custGeom>
            <a:avLst/>
            <a:gdLst>
              <a:gd name="connisteX0" fmla="*/ 0 w 7391400"/>
              <a:gd name="connsiteY0" fmla="*/ 0 h 4724400"/>
              <a:gd name="connisteX1" fmla="*/ 7086600 w 7391400"/>
              <a:gd name="connsiteY1" fmla="*/ 0 h 4724400"/>
              <a:gd name="connisteX2" fmla="*/ 7391400 w 7391400"/>
              <a:gd name="connsiteY2" fmla="*/ 304800 h 4724400"/>
              <a:gd name="connisteX3" fmla="*/ 7391400 w 7391400"/>
              <a:gd name="connsiteY3" fmla="*/ 4419600 h 4724400"/>
              <a:gd name="connisteX4" fmla="*/ 7086600 w 7391400"/>
              <a:gd name="connsiteY4" fmla="*/ 4724400 h 4724400"/>
              <a:gd name="connisteX5" fmla="*/ 0 w 7391400"/>
              <a:gd name="connsiteY5" fmla="*/ 4724400 h 4724400"/>
              <a:gd name="connisteX6" fmla="*/ 0 w 739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0"/>
                </a:moveTo>
                <a:lnTo>
                  <a:pt x="7086600" y="0"/>
                </a:lnTo>
                <a:cubicBezTo>
                  <a:pt x="7254936" y="0"/>
                  <a:pt x="7391400" y="136464"/>
                  <a:pt x="7391400" y="304800"/>
                </a:cubicBezTo>
                <a:lnTo>
                  <a:pt x="7391400" y="4419600"/>
                </a:lnTo>
                <a:cubicBezTo>
                  <a:pt x="7391400" y="4587936"/>
                  <a:pt x="7254936" y="4724400"/>
                  <a:pt x="70866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4648200" y="2108200"/>
            <a:ext cx="6477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4648200" y="2667000"/>
            <a:ext cx="6477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88" hasCustomPrompt="1"/>
            <p:custDataLst>
              <p:tags r:id="rId10"/>
            </p:custDataLst>
          </p:nvPr>
        </p:nvSpPr>
        <p:spPr>
          <a:xfrm>
            <a:off x="4648200" y="4191000"/>
            <a:ext cx="6477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9" hasCustomPrompt="1"/>
            <p:custDataLst>
              <p:tags r:id="rId11"/>
            </p:custDataLst>
          </p:nvPr>
        </p:nvSpPr>
        <p:spPr>
          <a:xfrm>
            <a:off x="4648200" y="4749800"/>
            <a:ext cx="6477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42_5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2" hasCustomPrompt="1"/>
            <p:custDataLst>
              <p:tags r:id="rId6"/>
            </p:custDataLst>
          </p:nvPr>
        </p:nvSpPr>
        <p:spPr>
          <a:xfrm>
            <a:off x="609600" y="1524000"/>
            <a:ext cx="10972800" cy="2540000"/>
          </a:xfrm>
          <a:custGeom>
            <a:avLst/>
            <a:gdLst>
              <a:gd name="connisteX0" fmla="*/ 0 w 10972800"/>
              <a:gd name="connsiteY0" fmla="*/ 304800 h 2540000"/>
              <a:gd name="connisteX1" fmla="*/ 304800 w 10972800"/>
              <a:gd name="connsiteY1" fmla="*/ 0 h 2540000"/>
              <a:gd name="connisteX2" fmla="*/ 10668000 w 10972800"/>
              <a:gd name="connsiteY2" fmla="*/ 0 h 2540000"/>
              <a:gd name="connisteX3" fmla="*/ 10972800 w 10972800"/>
              <a:gd name="connsiteY3" fmla="*/ 304800 h 2540000"/>
              <a:gd name="connisteX4" fmla="*/ 10972800 w 10972800"/>
              <a:gd name="connsiteY4" fmla="*/ 2235200 h 2540000"/>
              <a:gd name="connisteX5" fmla="*/ 10668000 w 10972800"/>
              <a:gd name="connsiteY5" fmla="*/ 2540000 h 2540000"/>
              <a:gd name="connisteX6" fmla="*/ 304800 w 10972800"/>
              <a:gd name="connsiteY6" fmla="*/ 2540000 h 2540000"/>
              <a:gd name="connisteX7" fmla="*/ 0 w 10972800"/>
              <a:gd name="connsiteY7" fmla="*/ 2235200 h 2540000"/>
              <a:gd name="connisteX8" fmla="*/ 0 w 10972800"/>
              <a:gd name="connsiteY8" fmla="*/ 3048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304800"/>
                </a:moveTo>
                <a:cubicBezTo>
                  <a:pt x="0" y="136464"/>
                  <a:pt x="136464" y="0"/>
                  <a:pt x="304800" y="0"/>
                </a:cubicBezTo>
                <a:lnTo>
                  <a:pt x="10668000" y="0"/>
                </a:lnTo>
                <a:cubicBezTo>
                  <a:pt x="10836336" y="0"/>
                  <a:pt x="10972800" y="136464"/>
                  <a:pt x="10972800" y="304800"/>
                </a:cubicBezTo>
                <a:lnTo>
                  <a:pt x="10972800" y="2235200"/>
                </a:lnTo>
                <a:cubicBezTo>
                  <a:pt x="10972800" y="2403536"/>
                  <a:pt x="10836336" y="2540000"/>
                  <a:pt x="10668000" y="2540000"/>
                </a:cubicBezTo>
                <a:lnTo>
                  <a:pt x="304800" y="2540000"/>
                </a:lnTo>
                <a:cubicBezTo>
                  <a:pt x="136464" y="2540000"/>
                  <a:pt x="0" y="2403536"/>
                  <a:pt x="0" y="22352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3"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7620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7620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4" hasCustomPrompt="1"/>
            <p:custDataLst>
              <p:tags r:id="rId10"/>
            </p:custDataLst>
          </p:nvPr>
        </p:nvSpPr>
        <p:spPr>
          <a:xfrm>
            <a:off x="4470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8" hasCustomPrompt="1"/>
            <p:custDataLst>
              <p:tags r:id="rId11"/>
            </p:custDataLst>
          </p:nvPr>
        </p:nvSpPr>
        <p:spPr>
          <a:xfrm>
            <a:off x="46228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46228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9" name="装饰  8"/>
          <p:cNvSpPr>
            <a:spLocks noGrp="1"/>
          </p:cNvSpPr>
          <p:nvPr>
            <p:ph type="body" idx="16395" hasCustomPrompt="1"/>
            <p:custDataLst>
              <p:tags r:id="rId13"/>
            </p:custDataLst>
          </p:nvPr>
        </p:nvSpPr>
        <p:spPr>
          <a:xfrm>
            <a:off x="8331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0" name="文本占位符 19"/>
          <p:cNvSpPr>
            <a:spLocks noGrp="1"/>
          </p:cNvSpPr>
          <p:nvPr>
            <p:ph type="body" idx="16390" hasCustomPrompt="1"/>
            <p:custDataLst>
              <p:tags r:id="rId14"/>
            </p:custDataLst>
          </p:nvPr>
        </p:nvSpPr>
        <p:spPr>
          <a:xfrm>
            <a:off x="84836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1" hasCustomPrompt="1"/>
            <p:custDataLst>
              <p:tags r:id="rId15"/>
            </p:custDataLst>
          </p:nvPr>
        </p:nvSpPr>
        <p:spPr>
          <a:xfrm>
            <a:off x="84836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正文页-27_3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8" hasCustomPrompt="1"/>
            <p:custDataLst>
              <p:tags r:id="rId6"/>
            </p:custDataLst>
          </p:nvPr>
        </p:nvSpPr>
        <p:spPr>
          <a:xfrm>
            <a:off x="609600" y="19304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文本占位符 12"/>
          <p:cNvSpPr>
            <a:spLocks noGrp="1"/>
          </p:cNvSpPr>
          <p:nvPr>
            <p:ph type="body" idx="16388" hasCustomPrompt="1"/>
            <p:custDataLst>
              <p:tags r:id="rId7"/>
            </p:custDataLst>
          </p:nvPr>
        </p:nvSpPr>
        <p:spPr>
          <a:xfrm>
            <a:off x="793750" y="21590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latin typeface="MiSans Normal" panose="00000500000000000000" charset="-122"/>
                <a:ea typeface="MiSans Normal" panose="00000500000000000000" charset="-122"/>
              </a:rPr>
              <a:t>01</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9" hasCustomPrompt="1"/>
            <p:custDataLst>
              <p:tags r:id="rId10"/>
            </p:custDataLst>
          </p:nvPr>
        </p:nvSpPr>
        <p:spPr>
          <a:xfrm>
            <a:off x="6324600" y="19304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91" hasCustomPrompt="1"/>
            <p:custDataLst>
              <p:tags r:id="rId11"/>
            </p:custDataLst>
          </p:nvPr>
        </p:nvSpPr>
        <p:spPr>
          <a:xfrm>
            <a:off x="6508750" y="21590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latin typeface="MiSans Normal" panose="00000500000000000000" charset="-122"/>
                <a:ea typeface="MiSans Normal" panose="00000500000000000000" charset="-122"/>
              </a:rPr>
              <a:t>02</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90" hasCustomPrompt="1"/>
            <p:custDataLst>
              <p:tags r:id="rId13"/>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400" hasCustomPrompt="1"/>
            <p:custDataLst>
              <p:tags r:id="rId14"/>
            </p:custDataLst>
          </p:nvPr>
        </p:nvSpPr>
        <p:spPr>
          <a:xfrm>
            <a:off x="609600" y="41148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4" hasCustomPrompt="1"/>
            <p:custDataLst>
              <p:tags r:id="rId15"/>
            </p:custDataLst>
          </p:nvPr>
        </p:nvSpPr>
        <p:spPr>
          <a:xfrm>
            <a:off x="793750" y="43434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latin typeface="MiSans Normal" panose="00000500000000000000" charset="-122"/>
                <a:ea typeface="MiSans Normal" panose="00000500000000000000" charset="-122"/>
              </a:rPr>
              <a:t>03</a:t>
            </a:r>
            <a:endParaRPr lang="zh-CN" altLang="en-US" smtClean="0">
              <a:latin typeface="MiSans Normal" panose="00000500000000000000" charset="-122"/>
              <a:ea typeface="MiSans Normal" panose="00000500000000000000" charset="-122"/>
            </a:endParaRPr>
          </a:p>
        </p:txBody>
      </p:sp>
      <p:sp>
        <p:nvSpPr>
          <p:cNvPr id="22" name="文本占位符 21"/>
          <p:cNvSpPr>
            <a:spLocks noGrp="1"/>
          </p:cNvSpPr>
          <p:nvPr>
            <p:ph type="body" idx="16392" hasCustomPrompt="1"/>
            <p:custDataLst>
              <p:tags r:id="rId16"/>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3" hasCustomPrompt="1"/>
            <p:custDataLst>
              <p:tags r:id="rId17"/>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4" name="装饰  3"/>
          <p:cNvSpPr>
            <a:spLocks noGrp="1"/>
          </p:cNvSpPr>
          <p:nvPr>
            <p:ph type="body" idx="16401" hasCustomPrompt="1"/>
            <p:custDataLst>
              <p:tags r:id="rId18"/>
            </p:custDataLst>
          </p:nvPr>
        </p:nvSpPr>
        <p:spPr>
          <a:xfrm>
            <a:off x="6324600" y="41148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5" name="文本占位符 24"/>
          <p:cNvSpPr>
            <a:spLocks noGrp="1"/>
          </p:cNvSpPr>
          <p:nvPr>
            <p:ph type="body" idx="16397" hasCustomPrompt="1"/>
            <p:custDataLst>
              <p:tags r:id="rId19"/>
            </p:custDataLst>
          </p:nvPr>
        </p:nvSpPr>
        <p:spPr>
          <a:xfrm>
            <a:off x="6508750" y="43434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latin typeface="MiSans Normal" panose="00000500000000000000" charset="-122"/>
                <a:ea typeface="MiSans Normal" panose="00000500000000000000" charset="-122"/>
              </a:rPr>
              <a:t>04</a:t>
            </a:r>
            <a:endParaRPr lang="zh-CN" altLang="en-US" smtClean="0">
              <a:latin typeface="MiSans Normal" panose="00000500000000000000" charset="-122"/>
              <a:ea typeface="MiSans Normal" panose="00000500000000000000" charset="-122"/>
            </a:endParaRPr>
          </a:p>
        </p:txBody>
      </p:sp>
      <p:sp>
        <p:nvSpPr>
          <p:cNvPr id="26" name="文本占位符 25"/>
          <p:cNvSpPr>
            <a:spLocks noGrp="1"/>
          </p:cNvSpPr>
          <p:nvPr>
            <p:ph type="body" idx="16395" hasCustomPrompt="1"/>
            <p:custDataLst>
              <p:tags r:id="rId20"/>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7" name="文本占位符 26"/>
          <p:cNvSpPr>
            <a:spLocks noGrp="1"/>
          </p:cNvSpPr>
          <p:nvPr>
            <p:ph type="body" idx="16396" hasCustomPrompt="1"/>
            <p:custDataLst>
              <p:tags r:id="rId21"/>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26_1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2" hasCustomPrompt="1"/>
            <p:custDataLst>
              <p:tags r:id="rId6"/>
            </p:custDataLst>
          </p:nvPr>
        </p:nvSpPr>
        <p:spPr>
          <a:xfrm>
            <a:off x="609600" y="4470400"/>
            <a:ext cx="3454400" cy="1778000"/>
          </a:xfrm>
          <a:custGeom>
            <a:avLst/>
            <a:gdLst>
              <a:gd name="connisteX0" fmla="*/ 0 w 3454400"/>
              <a:gd name="connsiteY0" fmla="*/ 0 h 1778000"/>
              <a:gd name="connisteX1" fmla="*/ 3454400 w 3454400"/>
              <a:gd name="connsiteY1" fmla="*/ 0 h 1778000"/>
              <a:gd name="connisteX2" fmla="*/ 3454400 w 3454400"/>
              <a:gd name="connsiteY2" fmla="*/ 1473200 h 1778000"/>
              <a:gd name="connisteX3" fmla="*/ 3149600 w 3454400"/>
              <a:gd name="connsiteY3" fmla="*/ 1778000 h 1778000"/>
              <a:gd name="connisteX4" fmla="*/ 304800 w 3454400"/>
              <a:gd name="connsiteY4" fmla="*/ 1778000 h 1778000"/>
              <a:gd name="connisteX5" fmla="*/ 0 w 3454400"/>
              <a:gd name="connsiteY5" fmla="*/ 1473200 h 1778000"/>
              <a:gd name="connisteX6" fmla="*/ 0 w 34544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778000">
                <a:moveTo>
                  <a:pt x="0" y="0"/>
                </a:moveTo>
                <a:lnTo>
                  <a:pt x="3454400" y="0"/>
                </a:lnTo>
                <a:lnTo>
                  <a:pt x="3454400" y="1473200"/>
                </a:lnTo>
                <a:cubicBezTo>
                  <a:pt x="3454400" y="1641536"/>
                  <a:pt x="3317936" y="1778000"/>
                  <a:pt x="3149600" y="1778000"/>
                </a:cubicBezTo>
                <a:lnTo>
                  <a:pt x="304800" y="1778000"/>
                </a:lnTo>
                <a:cubicBezTo>
                  <a:pt x="136464" y="1778000"/>
                  <a:pt x="0" y="1641536"/>
                  <a:pt x="0" y="1473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图片占位符 12"/>
          <p:cNvSpPr>
            <a:spLocks noGrp="1"/>
          </p:cNvSpPr>
          <p:nvPr>
            <p:ph type="pic" idx="16393" hasCustomPrompt="1"/>
            <p:custDataLst>
              <p:tags r:id="rId7"/>
            </p:custDataLst>
          </p:nvPr>
        </p:nvSpPr>
        <p:spPr>
          <a:xfrm>
            <a:off x="609600" y="1524000"/>
            <a:ext cx="3454400" cy="2946400"/>
          </a:xfrm>
          <a:custGeom>
            <a:avLst/>
            <a:gdLst>
              <a:gd name="connisteX0" fmla="*/ 0 w 3454400"/>
              <a:gd name="connsiteY0" fmla="*/ 304800 h 2946400"/>
              <a:gd name="connisteX1" fmla="*/ 304800 w 3454400"/>
              <a:gd name="connsiteY1" fmla="*/ 0 h 2946400"/>
              <a:gd name="connisteX2" fmla="*/ 3149600 w 3454400"/>
              <a:gd name="connsiteY2" fmla="*/ 0 h 2946400"/>
              <a:gd name="connisteX3" fmla="*/ 3454400 w 3454400"/>
              <a:gd name="connsiteY3" fmla="*/ 304800 h 2946400"/>
              <a:gd name="connisteX4" fmla="*/ 3454400 w 3454400"/>
              <a:gd name="connsiteY4" fmla="*/ 2946400 h 2946400"/>
              <a:gd name="connisteX5" fmla="*/ 0 w 3454400"/>
              <a:gd name="connsiteY5" fmla="*/ 2946400 h 2946400"/>
              <a:gd name="connisteX6" fmla="*/ 0 w 3454400"/>
              <a:gd name="connsiteY6" fmla="*/ 3048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946400">
                <a:moveTo>
                  <a:pt x="0" y="304800"/>
                </a:moveTo>
                <a:cubicBezTo>
                  <a:pt x="0" y="136464"/>
                  <a:pt x="136464" y="0"/>
                  <a:pt x="304800" y="0"/>
                </a:cubicBezTo>
                <a:lnTo>
                  <a:pt x="3149600" y="0"/>
                </a:lnTo>
                <a:cubicBezTo>
                  <a:pt x="3317936" y="0"/>
                  <a:pt x="3454400" y="136464"/>
                  <a:pt x="3454400" y="304800"/>
                </a:cubicBezTo>
                <a:lnTo>
                  <a:pt x="3454400" y="2946400"/>
                </a:lnTo>
                <a:lnTo>
                  <a:pt x="0" y="29464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914400" y="4775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914400" y="53340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4" hasCustomPrompt="1"/>
            <p:custDataLst>
              <p:tags r:id="rId10"/>
            </p:custDataLst>
          </p:nvPr>
        </p:nvSpPr>
        <p:spPr>
          <a:xfrm>
            <a:off x="4368800" y="1524000"/>
            <a:ext cx="3454400" cy="1778000"/>
          </a:xfrm>
          <a:custGeom>
            <a:avLst/>
            <a:gdLst>
              <a:gd name="connisteX0" fmla="*/ 0 w 3454400"/>
              <a:gd name="connsiteY0" fmla="*/ 304800 h 1778000"/>
              <a:gd name="connisteX1" fmla="*/ 304800 w 3454400"/>
              <a:gd name="connsiteY1" fmla="*/ 0 h 1778000"/>
              <a:gd name="connisteX2" fmla="*/ 3149600 w 3454400"/>
              <a:gd name="connsiteY2" fmla="*/ 0 h 1778000"/>
              <a:gd name="connisteX3" fmla="*/ 3454400 w 3454400"/>
              <a:gd name="connsiteY3" fmla="*/ 304800 h 1778000"/>
              <a:gd name="connisteX4" fmla="*/ 3454400 w 3454400"/>
              <a:gd name="connsiteY4" fmla="*/ 1778000 h 1778000"/>
              <a:gd name="connisteX5" fmla="*/ 0 w 3454400"/>
              <a:gd name="connsiteY5" fmla="*/ 1778000 h 1778000"/>
              <a:gd name="connisteX6" fmla="*/ 0 w 3454400"/>
              <a:gd name="connsiteY6" fmla="*/ 3048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778000">
                <a:moveTo>
                  <a:pt x="0" y="304800"/>
                </a:moveTo>
                <a:cubicBezTo>
                  <a:pt x="0" y="136464"/>
                  <a:pt x="136464" y="0"/>
                  <a:pt x="304800" y="0"/>
                </a:cubicBezTo>
                <a:lnTo>
                  <a:pt x="3149600" y="0"/>
                </a:lnTo>
                <a:cubicBezTo>
                  <a:pt x="3317936" y="0"/>
                  <a:pt x="3454400" y="136464"/>
                  <a:pt x="3454400" y="304800"/>
                </a:cubicBezTo>
                <a:lnTo>
                  <a:pt x="3454400" y="1778000"/>
                </a:lnTo>
                <a:lnTo>
                  <a:pt x="0" y="1778000"/>
                </a:ln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图片占位符 16"/>
          <p:cNvSpPr>
            <a:spLocks noGrp="1"/>
          </p:cNvSpPr>
          <p:nvPr>
            <p:ph type="pic" idx="16395" hasCustomPrompt="1"/>
            <p:custDataLst>
              <p:tags r:id="rId11"/>
            </p:custDataLst>
          </p:nvPr>
        </p:nvSpPr>
        <p:spPr>
          <a:xfrm>
            <a:off x="4368800" y="3302000"/>
            <a:ext cx="3454400" cy="2946400"/>
          </a:xfrm>
          <a:custGeom>
            <a:avLst/>
            <a:gdLst>
              <a:gd name="connisteX0" fmla="*/ 0 w 3454400"/>
              <a:gd name="connsiteY0" fmla="*/ 0 h 2946400"/>
              <a:gd name="connisteX1" fmla="*/ 3454400 w 3454400"/>
              <a:gd name="connsiteY1" fmla="*/ 0 h 2946400"/>
              <a:gd name="connisteX2" fmla="*/ 3454400 w 3454400"/>
              <a:gd name="connsiteY2" fmla="*/ 2641600 h 2946400"/>
              <a:gd name="connisteX3" fmla="*/ 3149600 w 3454400"/>
              <a:gd name="connsiteY3" fmla="*/ 2946400 h 2946400"/>
              <a:gd name="connisteX4" fmla="*/ 304800 w 3454400"/>
              <a:gd name="connsiteY4" fmla="*/ 2946400 h 2946400"/>
              <a:gd name="connisteX5" fmla="*/ 0 w 3454400"/>
              <a:gd name="connsiteY5" fmla="*/ 2641600 h 2946400"/>
              <a:gd name="connisteX6" fmla="*/ 0 w 3454400"/>
              <a:gd name="connsiteY6" fmla="*/ 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946400">
                <a:moveTo>
                  <a:pt x="0" y="0"/>
                </a:moveTo>
                <a:lnTo>
                  <a:pt x="3454400" y="0"/>
                </a:lnTo>
                <a:lnTo>
                  <a:pt x="3454400" y="2641600"/>
                </a:lnTo>
                <a:cubicBezTo>
                  <a:pt x="3454400" y="2809936"/>
                  <a:pt x="3317936" y="2946400"/>
                  <a:pt x="3149600" y="2946400"/>
                </a:cubicBezTo>
                <a:lnTo>
                  <a:pt x="304800" y="2946400"/>
                </a:lnTo>
                <a:cubicBezTo>
                  <a:pt x="136464" y="2946400"/>
                  <a:pt x="0" y="2809936"/>
                  <a:pt x="0" y="26416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8" name="文本占位符 17"/>
          <p:cNvSpPr>
            <a:spLocks noGrp="1"/>
          </p:cNvSpPr>
          <p:nvPr>
            <p:ph type="body" idx="16388" hasCustomPrompt="1"/>
            <p:custDataLst>
              <p:tags r:id="rId12"/>
            </p:custDataLst>
          </p:nvPr>
        </p:nvSpPr>
        <p:spPr>
          <a:xfrm>
            <a:off x="4673600" y="1828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89" hasCustomPrompt="1"/>
            <p:custDataLst>
              <p:tags r:id="rId13"/>
            </p:custDataLst>
          </p:nvPr>
        </p:nvSpPr>
        <p:spPr>
          <a:xfrm>
            <a:off x="4673600" y="23876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396" hasCustomPrompt="1"/>
            <p:custDataLst>
              <p:tags r:id="rId14"/>
            </p:custDataLst>
          </p:nvPr>
        </p:nvSpPr>
        <p:spPr>
          <a:xfrm>
            <a:off x="8128000" y="4470400"/>
            <a:ext cx="3454400" cy="1778000"/>
          </a:xfrm>
          <a:custGeom>
            <a:avLst/>
            <a:gdLst>
              <a:gd name="connisteX0" fmla="*/ 0 w 3454400"/>
              <a:gd name="connsiteY0" fmla="*/ 0 h 1778000"/>
              <a:gd name="connisteX1" fmla="*/ 3454400 w 3454400"/>
              <a:gd name="connsiteY1" fmla="*/ 0 h 1778000"/>
              <a:gd name="connisteX2" fmla="*/ 3454400 w 3454400"/>
              <a:gd name="connsiteY2" fmla="*/ 1473200 h 1778000"/>
              <a:gd name="connisteX3" fmla="*/ 3149600 w 3454400"/>
              <a:gd name="connsiteY3" fmla="*/ 1778000 h 1778000"/>
              <a:gd name="connisteX4" fmla="*/ 304800 w 3454400"/>
              <a:gd name="connsiteY4" fmla="*/ 1778000 h 1778000"/>
              <a:gd name="connisteX5" fmla="*/ 0 w 3454400"/>
              <a:gd name="connsiteY5" fmla="*/ 1473200 h 1778000"/>
              <a:gd name="connisteX6" fmla="*/ 0 w 34544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778000">
                <a:moveTo>
                  <a:pt x="0" y="0"/>
                </a:moveTo>
                <a:lnTo>
                  <a:pt x="3454400" y="0"/>
                </a:lnTo>
                <a:lnTo>
                  <a:pt x="3454400" y="1473200"/>
                </a:lnTo>
                <a:cubicBezTo>
                  <a:pt x="3454400" y="1641536"/>
                  <a:pt x="3317936" y="1778000"/>
                  <a:pt x="3149600" y="1778000"/>
                </a:cubicBezTo>
                <a:lnTo>
                  <a:pt x="304800" y="1778000"/>
                </a:lnTo>
                <a:cubicBezTo>
                  <a:pt x="136464" y="1778000"/>
                  <a:pt x="0" y="1641536"/>
                  <a:pt x="0" y="1473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图片占位符 20"/>
          <p:cNvSpPr>
            <a:spLocks noGrp="1"/>
          </p:cNvSpPr>
          <p:nvPr>
            <p:ph type="pic" idx="16397" hasCustomPrompt="1"/>
            <p:custDataLst>
              <p:tags r:id="rId15"/>
            </p:custDataLst>
          </p:nvPr>
        </p:nvSpPr>
        <p:spPr>
          <a:xfrm>
            <a:off x="8128000" y="1524000"/>
            <a:ext cx="3454400" cy="2946400"/>
          </a:xfrm>
          <a:custGeom>
            <a:avLst/>
            <a:gdLst>
              <a:gd name="connisteX0" fmla="*/ 0 w 3454400"/>
              <a:gd name="connsiteY0" fmla="*/ 304800 h 2946400"/>
              <a:gd name="connisteX1" fmla="*/ 304800 w 3454400"/>
              <a:gd name="connsiteY1" fmla="*/ 0 h 2946400"/>
              <a:gd name="connisteX2" fmla="*/ 3149600 w 3454400"/>
              <a:gd name="connsiteY2" fmla="*/ 0 h 2946400"/>
              <a:gd name="connisteX3" fmla="*/ 3454400 w 3454400"/>
              <a:gd name="connsiteY3" fmla="*/ 304800 h 2946400"/>
              <a:gd name="connisteX4" fmla="*/ 3454400 w 3454400"/>
              <a:gd name="connsiteY4" fmla="*/ 2946400 h 2946400"/>
              <a:gd name="connisteX5" fmla="*/ 0 w 3454400"/>
              <a:gd name="connsiteY5" fmla="*/ 2946400 h 2946400"/>
              <a:gd name="connisteX6" fmla="*/ 0 w 3454400"/>
              <a:gd name="connsiteY6" fmla="*/ 3048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946400">
                <a:moveTo>
                  <a:pt x="0" y="304800"/>
                </a:moveTo>
                <a:cubicBezTo>
                  <a:pt x="0" y="136464"/>
                  <a:pt x="136464" y="0"/>
                  <a:pt x="304800" y="0"/>
                </a:cubicBezTo>
                <a:lnTo>
                  <a:pt x="3149600" y="0"/>
                </a:lnTo>
                <a:cubicBezTo>
                  <a:pt x="3317936" y="0"/>
                  <a:pt x="3454400" y="136464"/>
                  <a:pt x="3454400" y="304800"/>
                </a:cubicBezTo>
                <a:lnTo>
                  <a:pt x="3454400" y="2946400"/>
                </a:lnTo>
                <a:lnTo>
                  <a:pt x="0" y="2946400"/>
                </a:ln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2" name="文本占位符 21"/>
          <p:cNvSpPr>
            <a:spLocks noGrp="1"/>
          </p:cNvSpPr>
          <p:nvPr>
            <p:ph type="body" idx="16390" hasCustomPrompt="1"/>
            <p:custDataLst>
              <p:tags r:id="rId16"/>
            </p:custDataLst>
          </p:nvPr>
        </p:nvSpPr>
        <p:spPr>
          <a:xfrm>
            <a:off x="8432800" y="4775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1" hasCustomPrompt="1"/>
            <p:custDataLst>
              <p:tags r:id="rId17"/>
            </p:custDataLst>
          </p:nvPr>
        </p:nvSpPr>
        <p:spPr>
          <a:xfrm>
            <a:off x="8432800" y="53340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正文页-30_9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4" hasCustomPrompt="1"/>
            <p:custDataLst>
              <p:tags r:id="rId6"/>
            </p:custDataLst>
          </p:nvPr>
        </p:nvSpPr>
        <p:spPr>
          <a:xfrm>
            <a:off x="609600" y="609600"/>
            <a:ext cx="5486400" cy="5638800"/>
          </a:xfrm>
          <a:custGeom>
            <a:avLst/>
            <a:gdLst>
              <a:gd name="connisteX0" fmla="*/ 0 w 5486400"/>
              <a:gd name="connsiteY0" fmla="*/ 304800 h 5638800"/>
              <a:gd name="connisteX1" fmla="*/ 304800 w 5486400"/>
              <a:gd name="connsiteY1" fmla="*/ 0 h 5638800"/>
              <a:gd name="connisteX2" fmla="*/ 5181600 w 5486400"/>
              <a:gd name="connsiteY2" fmla="*/ 0 h 5638800"/>
              <a:gd name="connisteX3" fmla="*/ 5486400 w 5486400"/>
              <a:gd name="connsiteY3" fmla="*/ 304800 h 5638800"/>
              <a:gd name="connisteX4" fmla="*/ 5486400 w 5486400"/>
              <a:gd name="connsiteY4" fmla="*/ 5334000 h 5638800"/>
              <a:gd name="connisteX5" fmla="*/ 5181600 w 5486400"/>
              <a:gd name="connsiteY5" fmla="*/ 5638800 h 5638800"/>
              <a:gd name="connisteX6" fmla="*/ 304800 w 5486400"/>
              <a:gd name="connsiteY6" fmla="*/ 5638800 h 5638800"/>
              <a:gd name="connisteX7" fmla="*/ 0 w 5486400"/>
              <a:gd name="connsiteY7" fmla="*/ 5334000 h 5638800"/>
              <a:gd name="connisteX8" fmla="*/ 0 w 5486400"/>
              <a:gd name="connsiteY8" fmla="*/ 3048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304800"/>
                </a:moveTo>
                <a:cubicBezTo>
                  <a:pt x="0" y="136464"/>
                  <a:pt x="136464" y="0"/>
                  <a:pt x="304800" y="0"/>
                </a:cubicBezTo>
                <a:lnTo>
                  <a:pt x="5181600" y="0"/>
                </a:lnTo>
                <a:cubicBezTo>
                  <a:pt x="5349936" y="0"/>
                  <a:pt x="5486400" y="136464"/>
                  <a:pt x="5486400" y="304800"/>
                </a:cubicBezTo>
                <a:lnTo>
                  <a:pt x="5486400" y="5334000"/>
                </a:lnTo>
                <a:cubicBezTo>
                  <a:pt x="5486400" y="5502336"/>
                  <a:pt x="5349936" y="5638800"/>
                  <a:pt x="5181600" y="5638800"/>
                </a:cubicBezTo>
                <a:lnTo>
                  <a:pt x="304800" y="5638800"/>
                </a:lnTo>
                <a:cubicBezTo>
                  <a:pt x="136464" y="5638800"/>
                  <a:pt x="0" y="5502336"/>
                  <a:pt x="0" y="53340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5" hasCustomPrompt="1"/>
            <p:custDataLst>
              <p:tags r:id="rId7"/>
            </p:custDataLst>
          </p:nvPr>
        </p:nvSpPr>
        <p:spPr>
          <a:xfrm>
            <a:off x="6705600" y="2540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6858000" y="25400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6858000" y="30480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6" hasCustomPrompt="1"/>
            <p:custDataLst>
              <p:tags r:id="rId10"/>
            </p:custDataLst>
          </p:nvPr>
        </p:nvSpPr>
        <p:spPr>
          <a:xfrm>
            <a:off x="9372600" y="2540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8" hasCustomPrompt="1"/>
            <p:custDataLst>
              <p:tags r:id="rId11"/>
            </p:custDataLst>
          </p:nvPr>
        </p:nvSpPr>
        <p:spPr>
          <a:xfrm>
            <a:off x="9525000" y="25400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9525000" y="30480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9" name="装饰  8"/>
          <p:cNvSpPr>
            <a:spLocks noGrp="1"/>
          </p:cNvSpPr>
          <p:nvPr>
            <p:ph type="body" idx="16397" hasCustomPrompt="1"/>
            <p:custDataLst>
              <p:tags r:id="rId13"/>
            </p:custDataLst>
          </p:nvPr>
        </p:nvSpPr>
        <p:spPr>
          <a:xfrm>
            <a:off x="6705600" y="441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0" name="文本占位符 19"/>
          <p:cNvSpPr>
            <a:spLocks noGrp="1"/>
          </p:cNvSpPr>
          <p:nvPr>
            <p:ph type="body" idx="16390" hasCustomPrompt="1"/>
            <p:custDataLst>
              <p:tags r:id="rId14"/>
            </p:custDataLst>
          </p:nvPr>
        </p:nvSpPr>
        <p:spPr>
          <a:xfrm>
            <a:off x="6858000" y="44196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1" hasCustomPrompt="1"/>
            <p:custDataLst>
              <p:tags r:id="rId15"/>
            </p:custDataLst>
          </p:nvPr>
        </p:nvSpPr>
        <p:spPr>
          <a:xfrm>
            <a:off x="6858000" y="49276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2" name="装饰  1"/>
          <p:cNvSpPr>
            <a:spLocks noGrp="1"/>
          </p:cNvSpPr>
          <p:nvPr>
            <p:ph type="body" idx="16398" hasCustomPrompt="1"/>
            <p:custDataLst>
              <p:tags r:id="rId16"/>
            </p:custDataLst>
          </p:nvPr>
        </p:nvSpPr>
        <p:spPr>
          <a:xfrm>
            <a:off x="9372600" y="441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2" hasCustomPrompt="1"/>
            <p:custDataLst>
              <p:tags r:id="rId17"/>
            </p:custDataLst>
          </p:nvPr>
        </p:nvSpPr>
        <p:spPr>
          <a:xfrm>
            <a:off x="9525000" y="44196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项标题</a:t>
            </a:r>
            <a:endParaRPr lang="zh-CN" altLang="en-US" smtClean="0">
              <a:latin typeface="MiSans Normal" panose="00000500000000000000" charset="-122"/>
              <a:ea typeface="MiSans Normal" panose="00000500000000000000" charset="-122"/>
            </a:endParaRPr>
          </a:p>
        </p:txBody>
      </p:sp>
      <p:sp>
        <p:nvSpPr>
          <p:cNvPr id="24" name="文本占位符 23"/>
          <p:cNvSpPr>
            <a:spLocks noGrp="1"/>
          </p:cNvSpPr>
          <p:nvPr>
            <p:ph type="body" idx="16393" hasCustomPrompt="1"/>
            <p:custDataLst>
              <p:tags r:id="rId18"/>
            </p:custDataLst>
          </p:nvPr>
        </p:nvSpPr>
        <p:spPr>
          <a:xfrm>
            <a:off x="9525000" y="49276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b="0">
                <a:latin typeface="+mj-ea"/>
                <a:ea typeface="+mj-ea"/>
                <a:sym typeface="MiSans Demibold" panose="00000700000000000000"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正文页-65_1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0" hasCustomPrompt="1"/>
            <p:custDataLst>
              <p:tags r:id="rId6"/>
            </p:custDataLst>
          </p:nvPr>
        </p:nvSpPr>
        <p:spPr>
          <a:xfrm>
            <a:off x="609600" y="1524000"/>
            <a:ext cx="5486400" cy="4724400"/>
          </a:xfrm>
          <a:custGeom>
            <a:avLst/>
            <a:gdLst>
              <a:gd name="connisteX0" fmla="*/ 0 w 5486400"/>
              <a:gd name="connsiteY0" fmla="*/ 304800 h 4724400"/>
              <a:gd name="connisteX1" fmla="*/ 304800 w 5486400"/>
              <a:gd name="connsiteY1" fmla="*/ 0 h 4724400"/>
              <a:gd name="connisteX2" fmla="*/ 5181600 w 5486400"/>
              <a:gd name="connsiteY2" fmla="*/ 0 h 4724400"/>
              <a:gd name="connisteX3" fmla="*/ 5486400 w 5486400"/>
              <a:gd name="connsiteY3" fmla="*/ 304800 h 4724400"/>
              <a:gd name="connisteX4" fmla="*/ 5486400 w 5486400"/>
              <a:gd name="connsiteY4" fmla="*/ 4419600 h 4724400"/>
              <a:gd name="connisteX5" fmla="*/ 5181600 w 5486400"/>
              <a:gd name="connsiteY5" fmla="*/ 4724400 h 4724400"/>
              <a:gd name="connisteX6" fmla="*/ 304800 w 5486400"/>
              <a:gd name="connsiteY6" fmla="*/ 4724400 h 4724400"/>
              <a:gd name="connisteX7" fmla="*/ 0 w 5486400"/>
              <a:gd name="connsiteY7" fmla="*/ 4419600 h 4724400"/>
              <a:gd name="connisteX8" fmla="*/ 0 w 5486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304800"/>
                </a:moveTo>
                <a:cubicBezTo>
                  <a:pt x="0" y="136464"/>
                  <a:pt x="136464" y="0"/>
                  <a:pt x="304800" y="0"/>
                </a:cubicBezTo>
                <a:lnTo>
                  <a:pt x="5181600" y="0"/>
                </a:lnTo>
                <a:cubicBezTo>
                  <a:pt x="5349936" y="0"/>
                  <a:pt x="5486400" y="136464"/>
                  <a:pt x="5486400" y="304800"/>
                </a:cubicBezTo>
                <a:lnTo>
                  <a:pt x="5486400" y="4419600"/>
                </a:lnTo>
                <a:cubicBezTo>
                  <a:pt x="5486400" y="4587936"/>
                  <a:pt x="5349936" y="4724400"/>
                  <a:pt x="5181600" y="4724400"/>
                </a:cubicBezTo>
                <a:lnTo>
                  <a:pt x="304800" y="4724400"/>
                </a:lnTo>
                <a:cubicBezTo>
                  <a:pt x="136464" y="4724400"/>
                  <a:pt x="0" y="4587936"/>
                  <a:pt x="0" y="44196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文本占位符 12"/>
          <p:cNvSpPr>
            <a:spLocks noGrp="1"/>
          </p:cNvSpPr>
          <p:nvPr>
            <p:ph type="body" idx="16386" hasCustomPrompt="1"/>
            <p:custDataLst>
              <p:tags r:id="rId7"/>
            </p:custDataLst>
          </p:nvPr>
        </p:nvSpPr>
        <p:spPr>
          <a:xfrm>
            <a:off x="6553200" y="1803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7" hasCustomPrompt="1"/>
            <p:custDataLst>
              <p:tags r:id="rId8"/>
            </p:custDataLst>
          </p:nvPr>
        </p:nvSpPr>
        <p:spPr>
          <a:xfrm>
            <a:off x="6553200" y="2362200"/>
            <a:ext cx="5029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8" hasCustomPrompt="1"/>
            <p:custDataLst>
              <p:tags r:id="rId9"/>
            </p:custDataLst>
          </p:nvPr>
        </p:nvSpPr>
        <p:spPr>
          <a:xfrm>
            <a:off x="6553200" y="4191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6" name="文本占位符 15"/>
          <p:cNvSpPr>
            <a:spLocks noGrp="1"/>
          </p:cNvSpPr>
          <p:nvPr>
            <p:ph type="body" idx="16389" hasCustomPrompt="1"/>
            <p:custDataLst>
              <p:tags r:id="rId10"/>
            </p:custDataLst>
          </p:nvPr>
        </p:nvSpPr>
        <p:spPr>
          <a:xfrm>
            <a:off x="6553200" y="4749800"/>
            <a:ext cx="5029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正文页-51_4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3530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2" hasCustomPrompt="1"/>
            <p:custDataLst>
              <p:tags r:id="rId6"/>
            </p:custDataLst>
          </p:nvPr>
        </p:nvSpPr>
        <p:spPr>
          <a:xfrm>
            <a:off x="609600" y="609600"/>
            <a:ext cx="10972800" cy="2387600"/>
          </a:xfrm>
          <a:custGeom>
            <a:avLst/>
            <a:gdLst>
              <a:gd name="connisteX0" fmla="*/ 0 w 10972800"/>
              <a:gd name="connsiteY0" fmla="*/ 304800 h 2387600"/>
              <a:gd name="connisteX1" fmla="*/ 304800 w 10972800"/>
              <a:gd name="connsiteY1" fmla="*/ 0 h 2387600"/>
              <a:gd name="connisteX2" fmla="*/ 10668000 w 10972800"/>
              <a:gd name="connsiteY2" fmla="*/ 0 h 2387600"/>
              <a:gd name="connisteX3" fmla="*/ 10972800 w 10972800"/>
              <a:gd name="connsiteY3" fmla="*/ 304800 h 2387600"/>
              <a:gd name="connisteX4" fmla="*/ 10972800 w 10972800"/>
              <a:gd name="connsiteY4" fmla="*/ 2082800 h 2387600"/>
              <a:gd name="connisteX5" fmla="*/ 10668000 w 10972800"/>
              <a:gd name="connsiteY5" fmla="*/ 2387600 h 2387600"/>
              <a:gd name="connisteX6" fmla="*/ 304800 w 10972800"/>
              <a:gd name="connsiteY6" fmla="*/ 2387600 h 2387600"/>
              <a:gd name="connisteX7" fmla="*/ 0 w 10972800"/>
              <a:gd name="connsiteY7" fmla="*/ 2082800 h 2387600"/>
              <a:gd name="connisteX8" fmla="*/ 0 w 10972800"/>
              <a:gd name="connsiteY8" fmla="*/ 3048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304800"/>
                </a:moveTo>
                <a:cubicBezTo>
                  <a:pt x="0" y="136464"/>
                  <a:pt x="136464" y="0"/>
                  <a:pt x="304800" y="0"/>
                </a:cubicBezTo>
                <a:lnTo>
                  <a:pt x="10668000" y="0"/>
                </a:lnTo>
                <a:cubicBezTo>
                  <a:pt x="10836336" y="0"/>
                  <a:pt x="10972800" y="136464"/>
                  <a:pt x="10972800" y="304800"/>
                </a:cubicBezTo>
                <a:lnTo>
                  <a:pt x="10972800" y="2082800"/>
                </a:lnTo>
                <a:cubicBezTo>
                  <a:pt x="10972800" y="2251136"/>
                  <a:pt x="10836336" y="2387600"/>
                  <a:pt x="10668000" y="2387600"/>
                </a:cubicBezTo>
                <a:lnTo>
                  <a:pt x="304800" y="2387600"/>
                </a:lnTo>
                <a:cubicBezTo>
                  <a:pt x="136464" y="2387600"/>
                  <a:pt x="0" y="2251136"/>
                  <a:pt x="0" y="20828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3"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7620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7620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4" hasCustomPrompt="1"/>
            <p:custDataLst>
              <p:tags r:id="rId10"/>
            </p:custDataLst>
          </p:nvPr>
        </p:nvSpPr>
        <p:spPr>
          <a:xfrm>
            <a:off x="4470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8" hasCustomPrompt="1"/>
            <p:custDataLst>
              <p:tags r:id="rId11"/>
            </p:custDataLst>
          </p:nvPr>
        </p:nvSpPr>
        <p:spPr>
          <a:xfrm>
            <a:off x="46228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46228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9" name="装饰  8"/>
          <p:cNvSpPr>
            <a:spLocks noGrp="1"/>
          </p:cNvSpPr>
          <p:nvPr>
            <p:ph type="body" idx="16395" hasCustomPrompt="1"/>
            <p:custDataLst>
              <p:tags r:id="rId13"/>
            </p:custDataLst>
          </p:nvPr>
        </p:nvSpPr>
        <p:spPr>
          <a:xfrm>
            <a:off x="8331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0" name="文本占位符 19"/>
          <p:cNvSpPr>
            <a:spLocks noGrp="1"/>
          </p:cNvSpPr>
          <p:nvPr>
            <p:ph type="body" idx="16390" hasCustomPrompt="1"/>
            <p:custDataLst>
              <p:tags r:id="rId14"/>
            </p:custDataLst>
          </p:nvPr>
        </p:nvSpPr>
        <p:spPr>
          <a:xfrm>
            <a:off x="84836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1" hasCustomPrompt="1"/>
            <p:custDataLst>
              <p:tags r:id="rId15"/>
            </p:custDataLst>
          </p:nvPr>
        </p:nvSpPr>
        <p:spPr>
          <a:xfrm>
            <a:off x="84836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正文页-2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0" hasCustomPrompt="1"/>
            <p:custDataLst>
              <p:tags r:id="rId6"/>
            </p:custDataLst>
          </p:nvPr>
        </p:nvSpPr>
        <p:spPr>
          <a:xfrm>
            <a:off x="4165600" y="1524000"/>
            <a:ext cx="7416800" cy="2209800"/>
          </a:xfrm>
          <a:custGeom>
            <a:avLst/>
            <a:gdLst>
              <a:gd name="connisteX0" fmla="*/ 0 w 7416800"/>
              <a:gd name="connsiteY0" fmla="*/ 0 h 2209800"/>
              <a:gd name="connisteX1" fmla="*/ 7112000 w 7416800"/>
              <a:gd name="connsiteY1" fmla="*/ 0 h 2209800"/>
              <a:gd name="connisteX2" fmla="*/ 7416800 w 7416800"/>
              <a:gd name="connsiteY2" fmla="*/ 304800 h 2209800"/>
              <a:gd name="connisteX3" fmla="*/ 7416800 w 7416800"/>
              <a:gd name="connsiteY3" fmla="*/ 1905000 h 2209800"/>
              <a:gd name="connisteX4" fmla="*/ 7112000 w 7416800"/>
              <a:gd name="connsiteY4" fmla="*/ 2209800 h 2209800"/>
              <a:gd name="connisteX5" fmla="*/ 0 w 7416800"/>
              <a:gd name="connsiteY5" fmla="*/ 2209800 h 2209800"/>
              <a:gd name="connisteX6" fmla="*/ 0 w 7416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2209800">
                <a:moveTo>
                  <a:pt x="0" y="0"/>
                </a:moveTo>
                <a:lnTo>
                  <a:pt x="7112000" y="0"/>
                </a:lnTo>
                <a:cubicBezTo>
                  <a:pt x="7280336" y="0"/>
                  <a:pt x="7416800" y="136464"/>
                  <a:pt x="7416800" y="304800"/>
                </a:cubicBezTo>
                <a:lnTo>
                  <a:pt x="7416800" y="1905000"/>
                </a:lnTo>
                <a:cubicBezTo>
                  <a:pt x="7416800" y="2073336"/>
                  <a:pt x="7280336" y="2209800"/>
                  <a:pt x="71120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图片占位符 12"/>
          <p:cNvSpPr>
            <a:spLocks noGrp="1"/>
          </p:cNvSpPr>
          <p:nvPr>
            <p:ph type="pic" idx="16391" hasCustomPrompt="1"/>
            <p:custDataLst>
              <p:tags r:id="rId7"/>
            </p:custDataLst>
          </p:nvPr>
        </p:nvSpPr>
        <p:spPr>
          <a:xfrm>
            <a:off x="609600" y="1524000"/>
            <a:ext cx="3556000" cy="2209800"/>
          </a:xfrm>
          <a:custGeom>
            <a:avLst/>
            <a:gdLst>
              <a:gd name="connisteX0" fmla="*/ 0 w 3556000"/>
              <a:gd name="connsiteY0" fmla="*/ 304800 h 2209800"/>
              <a:gd name="connisteX1" fmla="*/ 304800 w 3556000"/>
              <a:gd name="connsiteY1" fmla="*/ 0 h 2209800"/>
              <a:gd name="connisteX2" fmla="*/ 3556000 w 3556000"/>
              <a:gd name="connsiteY2" fmla="*/ 0 h 2209800"/>
              <a:gd name="connisteX3" fmla="*/ 3556000 w 3556000"/>
              <a:gd name="connsiteY3" fmla="*/ 2209800 h 2209800"/>
              <a:gd name="connisteX4" fmla="*/ 304800 w 3556000"/>
              <a:gd name="connsiteY4" fmla="*/ 2209800 h 2209800"/>
              <a:gd name="connisteX5" fmla="*/ 0 w 3556000"/>
              <a:gd name="connsiteY5" fmla="*/ 1905000 h 2209800"/>
              <a:gd name="connisteX6" fmla="*/ 0 w 3556000"/>
              <a:gd name="connsiteY6" fmla="*/ 3048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2209800">
                <a:moveTo>
                  <a:pt x="0" y="304800"/>
                </a:moveTo>
                <a:cubicBezTo>
                  <a:pt x="0" y="136464"/>
                  <a:pt x="136464" y="0"/>
                  <a:pt x="304800" y="0"/>
                </a:cubicBezTo>
                <a:lnTo>
                  <a:pt x="3556000" y="0"/>
                </a:lnTo>
                <a:lnTo>
                  <a:pt x="3556000" y="2209800"/>
                </a:lnTo>
                <a:lnTo>
                  <a:pt x="304800" y="2209800"/>
                </a:lnTo>
                <a:cubicBezTo>
                  <a:pt x="136464" y="2209800"/>
                  <a:pt x="0" y="2073336"/>
                  <a:pt x="0" y="1905000"/>
                </a:cubicBez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4470400" y="18923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4470400" y="2451100"/>
            <a:ext cx="6807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2" hasCustomPrompt="1"/>
            <p:custDataLst>
              <p:tags r:id="rId10"/>
            </p:custDataLst>
          </p:nvPr>
        </p:nvSpPr>
        <p:spPr>
          <a:xfrm>
            <a:off x="4165600" y="4038600"/>
            <a:ext cx="7416800" cy="2209800"/>
          </a:xfrm>
          <a:custGeom>
            <a:avLst/>
            <a:gdLst>
              <a:gd name="connisteX0" fmla="*/ 0 w 7416800"/>
              <a:gd name="connsiteY0" fmla="*/ 0 h 2209800"/>
              <a:gd name="connisteX1" fmla="*/ 7112000 w 7416800"/>
              <a:gd name="connsiteY1" fmla="*/ 0 h 2209800"/>
              <a:gd name="connisteX2" fmla="*/ 7416800 w 7416800"/>
              <a:gd name="connsiteY2" fmla="*/ 304800 h 2209800"/>
              <a:gd name="connisteX3" fmla="*/ 7416800 w 7416800"/>
              <a:gd name="connsiteY3" fmla="*/ 1905000 h 2209800"/>
              <a:gd name="connisteX4" fmla="*/ 7112000 w 7416800"/>
              <a:gd name="connsiteY4" fmla="*/ 2209800 h 2209800"/>
              <a:gd name="connisteX5" fmla="*/ 0 w 7416800"/>
              <a:gd name="connsiteY5" fmla="*/ 2209800 h 2209800"/>
              <a:gd name="connisteX6" fmla="*/ 0 w 7416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2209800">
                <a:moveTo>
                  <a:pt x="0" y="0"/>
                </a:moveTo>
                <a:lnTo>
                  <a:pt x="7112000" y="0"/>
                </a:lnTo>
                <a:cubicBezTo>
                  <a:pt x="7280336" y="0"/>
                  <a:pt x="7416800" y="136464"/>
                  <a:pt x="7416800" y="304800"/>
                </a:cubicBezTo>
                <a:lnTo>
                  <a:pt x="7416800" y="1905000"/>
                </a:lnTo>
                <a:cubicBezTo>
                  <a:pt x="7416800" y="2073336"/>
                  <a:pt x="7280336" y="2209800"/>
                  <a:pt x="7112000" y="2209800"/>
                </a:cubicBezTo>
                <a:lnTo>
                  <a:pt x="0" y="2209800"/>
                </a:lnTo>
                <a:lnTo>
                  <a:pt x="0" y="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图片占位符 16"/>
          <p:cNvSpPr>
            <a:spLocks noGrp="1"/>
          </p:cNvSpPr>
          <p:nvPr>
            <p:ph type="pic" idx="16393" hasCustomPrompt="1"/>
            <p:custDataLst>
              <p:tags r:id="rId11"/>
            </p:custDataLst>
          </p:nvPr>
        </p:nvSpPr>
        <p:spPr>
          <a:xfrm>
            <a:off x="609600" y="4038600"/>
            <a:ext cx="3556000" cy="2209800"/>
          </a:xfrm>
          <a:custGeom>
            <a:avLst/>
            <a:gdLst>
              <a:gd name="connisteX0" fmla="*/ 0 w 3556000"/>
              <a:gd name="connsiteY0" fmla="*/ 304800 h 2209800"/>
              <a:gd name="connisteX1" fmla="*/ 304800 w 3556000"/>
              <a:gd name="connsiteY1" fmla="*/ 0 h 2209800"/>
              <a:gd name="connisteX2" fmla="*/ 3556000 w 3556000"/>
              <a:gd name="connsiteY2" fmla="*/ 0 h 2209800"/>
              <a:gd name="connisteX3" fmla="*/ 3556000 w 3556000"/>
              <a:gd name="connsiteY3" fmla="*/ 2209800 h 2209800"/>
              <a:gd name="connisteX4" fmla="*/ 304800 w 3556000"/>
              <a:gd name="connsiteY4" fmla="*/ 2209800 h 2209800"/>
              <a:gd name="connisteX5" fmla="*/ 0 w 3556000"/>
              <a:gd name="connsiteY5" fmla="*/ 1905000 h 2209800"/>
              <a:gd name="connisteX6" fmla="*/ 0 w 3556000"/>
              <a:gd name="connsiteY6" fmla="*/ 3048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2209800">
                <a:moveTo>
                  <a:pt x="0" y="304800"/>
                </a:moveTo>
                <a:cubicBezTo>
                  <a:pt x="0" y="136464"/>
                  <a:pt x="136464" y="0"/>
                  <a:pt x="304800" y="0"/>
                </a:cubicBezTo>
                <a:lnTo>
                  <a:pt x="3556000" y="0"/>
                </a:lnTo>
                <a:lnTo>
                  <a:pt x="3556000" y="2209800"/>
                </a:lnTo>
                <a:lnTo>
                  <a:pt x="304800" y="2209800"/>
                </a:lnTo>
                <a:cubicBezTo>
                  <a:pt x="136464" y="2209800"/>
                  <a:pt x="0" y="2073336"/>
                  <a:pt x="0" y="1905000"/>
                </a:cubicBezTo>
                <a:lnTo>
                  <a:pt x="0" y="304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8" name="文本占位符 17"/>
          <p:cNvSpPr>
            <a:spLocks noGrp="1"/>
          </p:cNvSpPr>
          <p:nvPr>
            <p:ph type="body" idx="16388" hasCustomPrompt="1"/>
            <p:custDataLst>
              <p:tags r:id="rId12"/>
            </p:custDataLst>
          </p:nvPr>
        </p:nvSpPr>
        <p:spPr>
          <a:xfrm>
            <a:off x="4470400" y="44069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89" hasCustomPrompt="1"/>
            <p:custDataLst>
              <p:tags r:id="rId13"/>
            </p:custDataLst>
          </p:nvPr>
        </p:nvSpPr>
        <p:spPr>
          <a:xfrm>
            <a:off x="4470400" y="4965700"/>
            <a:ext cx="6807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正文页-31_2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2" hasCustomPrompt="1"/>
            <p:custDataLst>
              <p:tags r:id="rId6"/>
            </p:custDataLst>
          </p:nvPr>
        </p:nvSpPr>
        <p:spPr>
          <a:xfrm>
            <a:off x="6096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图片占位符 12"/>
          <p:cNvSpPr>
            <a:spLocks noGrp="1"/>
          </p:cNvSpPr>
          <p:nvPr>
            <p:ph type="pic" idx="16393" hasCustomPrompt="1"/>
            <p:custDataLst>
              <p:tags r:id="rId7"/>
            </p:custDataLst>
          </p:nvPr>
        </p:nvSpPr>
        <p:spPr>
          <a:xfrm>
            <a:off x="15748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1016000" y="37846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1016000" y="43434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4" hasCustomPrompt="1"/>
            <p:custDataLst>
              <p:tags r:id="rId10"/>
            </p:custDataLst>
          </p:nvPr>
        </p:nvSpPr>
        <p:spPr>
          <a:xfrm>
            <a:off x="43688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图片占位符 16"/>
          <p:cNvSpPr>
            <a:spLocks noGrp="1"/>
          </p:cNvSpPr>
          <p:nvPr>
            <p:ph type="pic" idx="16395" hasCustomPrompt="1"/>
            <p:custDataLst>
              <p:tags r:id="rId11"/>
            </p:custDataLst>
          </p:nvPr>
        </p:nvSpPr>
        <p:spPr>
          <a:xfrm>
            <a:off x="53340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8" name="文本占位符 17"/>
          <p:cNvSpPr>
            <a:spLocks noGrp="1"/>
          </p:cNvSpPr>
          <p:nvPr>
            <p:ph type="body" idx="16388" hasCustomPrompt="1"/>
            <p:custDataLst>
              <p:tags r:id="rId12"/>
            </p:custDataLst>
          </p:nvPr>
        </p:nvSpPr>
        <p:spPr>
          <a:xfrm>
            <a:off x="4775200" y="37846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89" hasCustomPrompt="1"/>
            <p:custDataLst>
              <p:tags r:id="rId13"/>
            </p:custDataLst>
          </p:nvPr>
        </p:nvSpPr>
        <p:spPr>
          <a:xfrm>
            <a:off x="4775200" y="43434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396" hasCustomPrompt="1"/>
            <p:custDataLst>
              <p:tags r:id="rId14"/>
            </p:custDataLst>
          </p:nvPr>
        </p:nvSpPr>
        <p:spPr>
          <a:xfrm>
            <a:off x="8128000" y="1524000"/>
            <a:ext cx="3454400" cy="4724400"/>
          </a:xfrm>
          <a:custGeom>
            <a:avLst/>
            <a:gdLst>
              <a:gd name="connisteX0" fmla="*/ 0 w 3454400"/>
              <a:gd name="connsiteY0" fmla="*/ 304800 h 4724400"/>
              <a:gd name="connisteX1" fmla="*/ 304800 w 3454400"/>
              <a:gd name="connsiteY1" fmla="*/ 0 h 4724400"/>
              <a:gd name="connisteX2" fmla="*/ 3149600 w 3454400"/>
              <a:gd name="connsiteY2" fmla="*/ 0 h 4724400"/>
              <a:gd name="connisteX3" fmla="*/ 3454400 w 3454400"/>
              <a:gd name="connsiteY3" fmla="*/ 304800 h 4724400"/>
              <a:gd name="connisteX4" fmla="*/ 3454400 w 3454400"/>
              <a:gd name="connsiteY4" fmla="*/ 4419600 h 4724400"/>
              <a:gd name="connisteX5" fmla="*/ 3149600 w 3454400"/>
              <a:gd name="connsiteY5" fmla="*/ 4724400 h 4724400"/>
              <a:gd name="connisteX6" fmla="*/ 304800 w 3454400"/>
              <a:gd name="connsiteY6" fmla="*/ 4724400 h 4724400"/>
              <a:gd name="connisteX7" fmla="*/ 0 w 3454400"/>
              <a:gd name="connsiteY7" fmla="*/ 4419600 h 4724400"/>
              <a:gd name="connisteX8" fmla="*/ 0 w 3454400"/>
              <a:gd name="connsiteY8" fmla="*/ 3048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304800"/>
                </a:moveTo>
                <a:cubicBezTo>
                  <a:pt x="0" y="136464"/>
                  <a:pt x="136464" y="0"/>
                  <a:pt x="304800" y="0"/>
                </a:cubicBezTo>
                <a:lnTo>
                  <a:pt x="3149600" y="0"/>
                </a:lnTo>
                <a:cubicBezTo>
                  <a:pt x="3317936" y="0"/>
                  <a:pt x="3454400" y="136464"/>
                  <a:pt x="3454400" y="304800"/>
                </a:cubicBezTo>
                <a:lnTo>
                  <a:pt x="3454400" y="4419600"/>
                </a:lnTo>
                <a:cubicBezTo>
                  <a:pt x="3454400" y="4587936"/>
                  <a:pt x="3317936" y="4724400"/>
                  <a:pt x="3149600" y="4724400"/>
                </a:cubicBezTo>
                <a:lnTo>
                  <a:pt x="304800" y="4724400"/>
                </a:lnTo>
                <a:cubicBezTo>
                  <a:pt x="136464" y="4724400"/>
                  <a:pt x="0" y="4587936"/>
                  <a:pt x="0" y="44196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图片占位符 20"/>
          <p:cNvSpPr>
            <a:spLocks noGrp="1"/>
          </p:cNvSpPr>
          <p:nvPr>
            <p:ph type="pic" idx="16397" hasCustomPrompt="1"/>
            <p:custDataLst>
              <p:tags r:id="rId15"/>
            </p:custDataLst>
          </p:nvPr>
        </p:nvSpPr>
        <p:spPr>
          <a:xfrm>
            <a:off x="90932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2" name="文本占位符 21"/>
          <p:cNvSpPr>
            <a:spLocks noGrp="1"/>
          </p:cNvSpPr>
          <p:nvPr>
            <p:ph type="body" idx="16390" hasCustomPrompt="1"/>
            <p:custDataLst>
              <p:tags r:id="rId16"/>
            </p:custDataLst>
          </p:nvPr>
        </p:nvSpPr>
        <p:spPr>
          <a:xfrm>
            <a:off x="8534400" y="37846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单击添加项标题</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1" hasCustomPrompt="1"/>
            <p:custDataLst>
              <p:tags r:id="rId17"/>
            </p:custDataLst>
          </p:nvPr>
        </p:nvSpPr>
        <p:spPr>
          <a:xfrm>
            <a:off x="8534400" y="4343400"/>
            <a:ext cx="264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正文页-49_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2" hasCustomPrompt="1"/>
            <p:custDataLst>
              <p:tags r:id="rId6"/>
            </p:custDataLst>
          </p:nvPr>
        </p:nvSpPr>
        <p:spPr>
          <a:xfrm>
            <a:off x="2438400" y="24130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文本占位符 12"/>
          <p:cNvSpPr>
            <a:spLocks noGrp="1"/>
          </p:cNvSpPr>
          <p:nvPr>
            <p:ph type="body" idx="16388" hasCustomPrompt="1"/>
            <p:custDataLst>
              <p:tags r:id="rId7"/>
            </p:custDataLst>
          </p:nvPr>
        </p:nvSpPr>
        <p:spPr>
          <a:xfrm>
            <a:off x="2749550" y="27940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smtClean="0">
                <a:latin typeface="MiSans Normal" panose="00000500000000000000" charset="-122"/>
                <a:ea typeface="MiSans Normal" panose="00000500000000000000" charset="-122"/>
              </a:rPr>
              <a:t>01</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609600" y="41910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609600" y="4749800"/>
            <a:ext cx="51816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3" hasCustomPrompt="1"/>
            <p:custDataLst>
              <p:tags r:id="rId10"/>
            </p:custDataLst>
          </p:nvPr>
        </p:nvSpPr>
        <p:spPr>
          <a:xfrm>
            <a:off x="8229600" y="24130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91" hasCustomPrompt="1"/>
            <p:custDataLst>
              <p:tags r:id="rId11"/>
            </p:custDataLst>
          </p:nvPr>
        </p:nvSpPr>
        <p:spPr>
          <a:xfrm>
            <a:off x="8540750" y="27940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smtClean="0">
                <a:latin typeface="MiSans Normal" panose="00000500000000000000" charset="-122"/>
                <a:ea typeface="MiSans Normal" panose="00000500000000000000" charset="-122"/>
              </a:rPr>
              <a:t>02</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6400800" y="41910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90" hasCustomPrompt="1"/>
            <p:custDataLst>
              <p:tags r:id="rId13"/>
            </p:custDataLst>
          </p:nvPr>
        </p:nvSpPr>
        <p:spPr>
          <a:xfrm>
            <a:off x="6400800" y="4749800"/>
            <a:ext cx="51816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正文页-3_3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装饰  1"/>
          <p:cNvSpPr>
            <a:spLocks noGrp="1"/>
          </p:cNvSpPr>
          <p:nvPr>
            <p:ph type="body" idx="16395" hasCustomPrompt="1"/>
            <p:custDataLst>
              <p:tags r:id="rId6"/>
            </p:custDataLst>
          </p:nvPr>
        </p:nvSpPr>
        <p:spPr>
          <a:xfrm>
            <a:off x="60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图片占位符 12"/>
          <p:cNvSpPr>
            <a:spLocks noGrp="1"/>
          </p:cNvSpPr>
          <p:nvPr>
            <p:ph type="pic" idx="16394" hasCustomPrompt="1"/>
            <p:custDataLst>
              <p:tags r:id="rId7"/>
            </p:custDataLst>
          </p:nvPr>
        </p:nvSpPr>
        <p:spPr>
          <a:xfrm>
            <a:off x="75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1422400" y="16764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1422400" y="21336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7" hasCustomPrompt="1"/>
            <p:custDataLst>
              <p:tags r:id="rId10"/>
            </p:custDataLst>
          </p:nvPr>
        </p:nvSpPr>
        <p:spPr>
          <a:xfrm>
            <a:off x="6324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图片占位符 16"/>
          <p:cNvSpPr>
            <a:spLocks noGrp="1"/>
          </p:cNvSpPr>
          <p:nvPr>
            <p:ph type="pic" idx="16396" hasCustomPrompt="1"/>
            <p:custDataLst>
              <p:tags r:id="rId11"/>
            </p:custDataLst>
          </p:nvPr>
        </p:nvSpPr>
        <p:spPr>
          <a:xfrm>
            <a:off x="6466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18" name="文本占位符 17"/>
          <p:cNvSpPr>
            <a:spLocks noGrp="1"/>
          </p:cNvSpPr>
          <p:nvPr>
            <p:ph type="body" idx="16388" hasCustomPrompt="1"/>
            <p:custDataLst>
              <p:tags r:id="rId12"/>
            </p:custDataLst>
          </p:nvPr>
        </p:nvSpPr>
        <p:spPr>
          <a:xfrm>
            <a:off x="7137400" y="16764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9" name="文本占位符 18"/>
          <p:cNvSpPr>
            <a:spLocks noGrp="1"/>
          </p:cNvSpPr>
          <p:nvPr>
            <p:ph type="body" idx="16389" hasCustomPrompt="1"/>
            <p:custDataLst>
              <p:tags r:id="rId13"/>
            </p:custDataLst>
          </p:nvPr>
        </p:nvSpPr>
        <p:spPr>
          <a:xfrm>
            <a:off x="7137400" y="21336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0" name="装饰  9"/>
          <p:cNvSpPr>
            <a:spLocks noGrp="1"/>
          </p:cNvSpPr>
          <p:nvPr>
            <p:ph type="body" idx="16399" hasCustomPrompt="1"/>
            <p:custDataLst>
              <p:tags r:id="rId14"/>
            </p:custDataLst>
          </p:nvPr>
        </p:nvSpPr>
        <p:spPr>
          <a:xfrm>
            <a:off x="60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1" name="图片占位符 20"/>
          <p:cNvSpPr>
            <a:spLocks noGrp="1"/>
          </p:cNvSpPr>
          <p:nvPr>
            <p:ph type="pic" idx="16398" hasCustomPrompt="1"/>
            <p:custDataLst>
              <p:tags r:id="rId15"/>
            </p:custDataLst>
          </p:nvPr>
        </p:nvSpPr>
        <p:spPr>
          <a:xfrm>
            <a:off x="75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2" name="文本占位符 21"/>
          <p:cNvSpPr>
            <a:spLocks noGrp="1"/>
          </p:cNvSpPr>
          <p:nvPr>
            <p:ph type="body" idx="16390" hasCustomPrompt="1"/>
            <p:custDataLst>
              <p:tags r:id="rId16"/>
            </p:custDataLst>
          </p:nvPr>
        </p:nvSpPr>
        <p:spPr>
          <a:xfrm>
            <a:off x="1422400" y="41148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1" hasCustomPrompt="1"/>
            <p:custDataLst>
              <p:tags r:id="rId17"/>
            </p:custDataLst>
          </p:nvPr>
        </p:nvSpPr>
        <p:spPr>
          <a:xfrm>
            <a:off x="1422400" y="45720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4" name="装饰  3"/>
          <p:cNvSpPr>
            <a:spLocks noGrp="1"/>
          </p:cNvSpPr>
          <p:nvPr>
            <p:ph type="body" idx="16401" hasCustomPrompt="1"/>
            <p:custDataLst>
              <p:tags r:id="rId18"/>
            </p:custDataLst>
          </p:nvPr>
        </p:nvSpPr>
        <p:spPr>
          <a:xfrm>
            <a:off x="6324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5" name="图片占位符 24"/>
          <p:cNvSpPr>
            <a:spLocks noGrp="1"/>
          </p:cNvSpPr>
          <p:nvPr>
            <p:ph type="pic" idx="16400" hasCustomPrompt="1"/>
            <p:custDataLst>
              <p:tags r:id="rId19"/>
            </p:custDataLst>
          </p:nvPr>
        </p:nvSpPr>
        <p:spPr>
          <a:xfrm>
            <a:off x="6466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latin typeface="MiSans Normal" panose="00000500000000000000" charset="-122"/>
                <a:ea typeface="MiSans Normal" panose="00000500000000000000" charset="-122"/>
              </a:rPr>
              <a:t> </a:t>
            </a:r>
            <a:endParaRPr lang="zh-CN" altLang="en-US">
              <a:latin typeface="MiSans Normal" panose="00000500000000000000" charset="-122"/>
              <a:ea typeface="MiSans Normal" panose="00000500000000000000" charset="-122"/>
            </a:endParaRPr>
          </a:p>
        </p:txBody>
      </p:sp>
      <p:sp>
        <p:nvSpPr>
          <p:cNvPr id="26" name="文本占位符 25"/>
          <p:cNvSpPr>
            <a:spLocks noGrp="1"/>
          </p:cNvSpPr>
          <p:nvPr>
            <p:ph type="body" idx="16392" hasCustomPrompt="1"/>
            <p:custDataLst>
              <p:tags r:id="rId20"/>
            </p:custDataLst>
          </p:nvPr>
        </p:nvSpPr>
        <p:spPr>
          <a:xfrm>
            <a:off x="7137400" y="41148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7" name="文本占位符 26"/>
          <p:cNvSpPr>
            <a:spLocks noGrp="1"/>
          </p:cNvSpPr>
          <p:nvPr>
            <p:ph type="body" idx="16393" hasCustomPrompt="1"/>
            <p:custDataLst>
              <p:tags r:id="rId21"/>
            </p:custDataLst>
          </p:nvPr>
        </p:nvSpPr>
        <p:spPr>
          <a:xfrm>
            <a:off x="7137400" y="45720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正文页-64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文本占位符 11"/>
          <p:cNvSpPr>
            <a:spLocks noGrp="1"/>
          </p:cNvSpPr>
          <p:nvPr>
            <p:ph type="body" idx="16386" hasCustomPrompt="1"/>
            <p:custDataLst>
              <p:tags r:id="rId6"/>
            </p:custDataLst>
          </p:nvPr>
        </p:nvSpPr>
        <p:spPr>
          <a:xfrm>
            <a:off x="6096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0" hasCustomPrompt="1"/>
            <p:custDataLst>
              <p:tags r:id="rId7"/>
            </p:custDataLst>
          </p:nvPr>
        </p:nvSpPr>
        <p:spPr>
          <a:xfrm>
            <a:off x="609600" y="2082800"/>
            <a:ext cx="5334000" cy="4165600"/>
          </a:xfrm>
          <a:custGeom>
            <a:avLst/>
            <a:gdLst>
              <a:gd name="connisteX0" fmla="*/ 0 w 5334000"/>
              <a:gd name="connsiteY0" fmla="*/ 304800 h 4165600"/>
              <a:gd name="connisteX1" fmla="*/ 304800 w 5334000"/>
              <a:gd name="connsiteY1" fmla="*/ 0 h 4165600"/>
              <a:gd name="connisteX2" fmla="*/ 5029200 w 5334000"/>
              <a:gd name="connsiteY2" fmla="*/ 0 h 4165600"/>
              <a:gd name="connisteX3" fmla="*/ 5334000 w 5334000"/>
              <a:gd name="connsiteY3" fmla="*/ 304800 h 4165600"/>
              <a:gd name="connisteX4" fmla="*/ 5334000 w 5334000"/>
              <a:gd name="connsiteY4" fmla="*/ 3860800 h 4165600"/>
              <a:gd name="connisteX5" fmla="*/ 5029200 w 5334000"/>
              <a:gd name="connsiteY5" fmla="*/ 4165600 h 4165600"/>
              <a:gd name="connisteX6" fmla="*/ 304800 w 5334000"/>
              <a:gd name="connsiteY6" fmla="*/ 4165600 h 4165600"/>
              <a:gd name="connisteX7" fmla="*/ 0 w 5334000"/>
              <a:gd name="connsiteY7" fmla="*/ 3860800 h 4165600"/>
              <a:gd name="connisteX8" fmla="*/ 0 w 5334000"/>
              <a:gd name="connsiteY8" fmla="*/ 3048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304800"/>
                </a:moveTo>
                <a:cubicBezTo>
                  <a:pt x="0" y="136464"/>
                  <a:pt x="136464" y="0"/>
                  <a:pt x="304800" y="0"/>
                </a:cubicBezTo>
                <a:lnTo>
                  <a:pt x="5029200" y="0"/>
                </a:lnTo>
                <a:cubicBezTo>
                  <a:pt x="5197536" y="0"/>
                  <a:pt x="5334000" y="136464"/>
                  <a:pt x="5334000" y="304800"/>
                </a:cubicBezTo>
                <a:lnTo>
                  <a:pt x="5334000" y="3860800"/>
                </a:lnTo>
                <a:cubicBezTo>
                  <a:pt x="5334000" y="4029136"/>
                  <a:pt x="5197536" y="4165600"/>
                  <a:pt x="5029200" y="4165600"/>
                </a:cubicBezTo>
                <a:lnTo>
                  <a:pt x="304800" y="4165600"/>
                </a:lnTo>
                <a:cubicBezTo>
                  <a:pt x="136464" y="4165600"/>
                  <a:pt x="0" y="4029136"/>
                  <a:pt x="0" y="38608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7" hasCustomPrompt="1"/>
            <p:custDataLst>
              <p:tags r:id="rId8"/>
            </p:custDataLst>
          </p:nvPr>
        </p:nvSpPr>
        <p:spPr>
          <a:xfrm>
            <a:off x="914400" y="2641600"/>
            <a:ext cx="47244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8" hasCustomPrompt="1"/>
            <p:custDataLst>
              <p:tags r:id="rId9"/>
            </p:custDataLst>
          </p:nvPr>
        </p:nvSpPr>
        <p:spPr>
          <a:xfrm>
            <a:off x="62484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1" hasCustomPrompt="1"/>
            <p:custDataLst>
              <p:tags r:id="rId10"/>
            </p:custDataLst>
          </p:nvPr>
        </p:nvSpPr>
        <p:spPr>
          <a:xfrm>
            <a:off x="6248400" y="2082800"/>
            <a:ext cx="5334000" cy="4165600"/>
          </a:xfrm>
          <a:custGeom>
            <a:avLst/>
            <a:gdLst>
              <a:gd name="connisteX0" fmla="*/ 0 w 5334000"/>
              <a:gd name="connsiteY0" fmla="*/ 304800 h 4165600"/>
              <a:gd name="connisteX1" fmla="*/ 304800 w 5334000"/>
              <a:gd name="connsiteY1" fmla="*/ 0 h 4165600"/>
              <a:gd name="connisteX2" fmla="*/ 5029200 w 5334000"/>
              <a:gd name="connsiteY2" fmla="*/ 0 h 4165600"/>
              <a:gd name="connisteX3" fmla="*/ 5334000 w 5334000"/>
              <a:gd name="connsiteY3" fmla="*/ 304800 h 4165600"/>
              <a:gd name="connisteX4" fmla="*/ 5334000 w 5334000"/>
              <a:gd name="connsiteY4" fmla="*/ 3860800 h 4165600"/>
              <a:gd name="connisteX5" fmla="*/ 5029200 w 5334000"/>
              <a:gd name="connsiteY5" fmla="*/ 4165600 h 4165600"/>
              <a:gd name="connisteX6" fmla="*/ 304800 w 5334000"/>
              <a:gd name="connsiteY6" fmla="*/ 4165600 h 4165600"/>
              <a:gd name="connisteX7" fmla="*/ 0 w 5334000"/>
              <a:gd name="connsiteY7" fmla="*/ 3860800 h 4165600"/>
              <a:gd name="connisteX8" fmla="*/ 0 w 5334000"/>
              <a:gd name="connsiteY8" fmla="*/ 3048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304800"/>
                </a:moveTo>
                <a:cubicBezTo>
                  <a:pt x="0" y="136464"/>
                  <a:pt x="136464" y="0"/>
                  <a:pt x="304800" y="0"/>
                </a:cubicBezTo>
                <a:lnTo>
                  <a:pt x="5029200" y="0"/>
                </a:lnTo>
                <a:cubicBezTo>
                  <a:pt x="5197536" y="0"/>
                  <a:pt x="5334000" y="136464"/>
                  <a:pt x="5334000" y="304800"/>
                </a:cubicBezTo>
                <a:lnTo>
                  <a:pt x="5334000" y="3860800"/>
                </a:lnTo>
                <a:cubicBezTo>
                  <a:pt x="5334000" y="4029136"/>
                  <a:pt x="5197536" y="4165600"/>
                  <a:pt x="5029200" y="4165600"/>
                </a:cubicBezTo>
                <a:lnTo>
                  <a:pt x="304800" y="4165600"/>
                </a:lnTo>
                <a:cubicBezTo>
                  <a:pt x="136464" y="4165600"/>
                  <a:pt x="0" y="4029136"/>
                  <a:pt x="0" y="3860800"/>
                </a:cubicBezTo>
                <a:lnTo>
                  <a:pt x="0" y="3048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9" hasCustomPrompt="1"/>
            <p:custDataLst>
              <p:tags r:id="rId11"/>
            </p:custDataLst>
          </p:nvPr>
        </p:nvSpPr>
        <p:spPr>
          <a:xfrm>
            <a:off x="6553200" y="2641600"/>
            <a:ext cx="47244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正文页-62_2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9" name="页脚占位符 8"/>
          <p:cNvSpPr>
            <a:spLocks noGrp="1"/>
          </p:cNvSpPr>
          <p:nvPr>
            <p:ph type="ftr" sz="quarter" idx="11"/>
            <p:custDataLst>
              <p:tags r:id="rId3"/>
            </p:custDataLst>
          </p:nvPr>
        </p:nvSpPr>
        <p:spPr/>
        <p:txBody>
          <a:bodyPr/>
          <a:lstStyle/>
          <a:p>
            <a:endParaRPr lang="zh-CN" altLang="en-US">
              <a:latin typeface="MiSans Normal" panose="00000500000000000000" charset="-122"/>
              <a:ea typeface="MiSans Normal" panose="00000500000000000000" charset="-122"/>
            </a:endParaRPr>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latin typeface="MiSans Medium" panose="00000600000000000000" charset="-122"/>
                <a:ea typeface="MiSans Medium" panose="00000600000000000000" charset="-122"/>
              </a:rPr>
              <a:t>单击此处添加标题</a:t>
            </a:r>
            <a:endParaRPr lang="zh-CN" altLang="en-US">
              <a:latin typeface="MiSans Medium" panose="00000600000000000000" charset="-122"/>
              <a:ea typeface="MiSans Medium" panose="00000600000000000000" charset="-122"/>
            </a:endParaRPr>
          </a:p>
        </p:txBody>
      </p:sp>
      <p:sp>
        <p:nvSpPr>
          <p:cNvPr id="12" name="内容占位符 11"/>
          <p:cNvSpPr>
            <a:spLocks noGrp="1"/>
          </p:cNvSpPr>
          <p:nvPr>
            <p:ph idx="16394" hasCustomPrompt="1"/>
            <p:custDataLst>
              <p:tags r:id="rId6"/>
            </p:custDataLst>
          </p:nvPr>
        </p:nvSpPr>
        <p:spPr>
          <a:xfrm>
            <a:off x="609600" y="3606800"/>
            <a:ext cx="10972800" cy="2641600"/>
          </a:xfrm>
          <a:custGeom>
            <a:avLst/>
            <a:gdLst>
              <a:gd name="connisteX0" fmla="*/ 0 w 10972800"/>
              <a:gd name="connsiteY0" fmla="*/ 304800 h 2641600"/>
              <a:gd name="connisteX1" fmla="*/ 304800 w 10972800"/>
              <a:gd name="connsiteY1" fmla="*/ 0 h 2641600"/>
              <a:gd name="connisteX2" fmla="*/ 10668000 w 10972800"/>
              <a:gd name="connsiteY2" fmla="*/ 0 h 2641600"/>
              <a:gd name="connisteX3" fmla="*/ 10972800 w 10972800"/>
              <a:gd name="connsiteY3" fmla="*/ 304800 h 2641600"/>
              <a:gd name="connisteX4" fmla="*/ 10972800 w 10972800"/>
              <a:gd name="connsiteY4" fmla="*/ 2336800 h 2641600"/>
              <a:gd name="connisteX5" fmla="*/ 10668000 w 10972800"/>
              <a:gd name="connsiteY5" fmla="*/ 2641600 h 2641600"/>
              <a:gd name="connisteX6" fmla="*/ 304800 w 10972800"/>
              <a:gd name="connsiteY6" fmla="*/ 2641600 h 2641600"/>
              <a:gd name="connisteX7" fmla="*/ 0 w 10972800"/>
              <a:gd name="connsiteY7" fmla="*/ 2336800 h 2641600"/>
              <a:gd name="connisteX8" fmla="*/ 0 w 10972800"/>
              <a:gd name="connsiteY8" fmla="*/ 3048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304800"/>
                </a:moveTo>
                <a:cubicBezTo>
                  <a:pt x="0" y="136464"/>
                  <a:pt x="136464" y="0"/>
                  <a:pt x="304800" y="0"/>
                </a:cubicBezTo>
                <a:lnTo>
                  <a:pt x="10668000" y="0"/>
                </a:lnTo>
                <a:cubicBezTo>
                  <a:pt x="10836336" y="0"/>
                  <a:pt x="10972800" y="136464"/>
                  <a:pt x="10972800" y="304800"/>
                </a:cubicBezTo>
                <a:lnTo>
                  <a:pt x="10972800" y="2336800"/>
                </a:lnTo>
                <a:cubicBezTo>
                  <a:pt x="10972800" y="2505136"/>
                  <a:pt x="10836336" y="2641600"/>
                  <a:pt x="10668000" y="2641600"/>
                </a:cubicBezTo>
                <a:lnTo>
                  <a:pt x="304800" y="2641600"/>
                </a:lnTo>
                <a:cubicBezTo>
                  <a:pt x="136464" y="2641600"/>
                  <a:pt x="0" y="2505136"/>
                  <a:pt x="0" y="2336800"/>
                </a:cubicBezTo>
                <a:lnTo>
                  <a:pt x="0" y="3048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3" name="装饰  2"/>
          <p:cNvSpPr>
            <a:spLocks noGrp="1"/>
          </p:cNvSpPr>
          <p:nvPr>
            <p:ph type="body" idx="16395" hasCustomPrompt="1"/>
            <p:custDataLst>
              <p:tags r:id="rId7"/>
            </p:custDataLst>
          </p:nvPr>
        </p:nvSpPr>
        <p:spPr>
          <a:xfrm>
            <a:off x="46482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4" name="文本占位符 13"/>
          <p:cNvSpPr>
            <a:spLocks noGrp="1"/>
          </p:cNvSpPr>
          <p:nvPr>
            <p:ph type="body" idx="16386" hasCustomPrompt="1"/>
            <p:custDataLst>
              <p:tags r:id="rId8"/>
            </p:custDataLst>
          </p:nvPr>
        </p:nvSpPr>
        <p:spPr>
          <a:xfrm>
            <a:off x="48006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5" name="文本占位符 14"/>
          <p:cNvSpPr>
            <a:spLocks noGrp="1"/>
          </p:cNvSpPr>
          <p:nvPr>
            <p:ph type="body" idx="16387" hasCustomPrompt="1"/>
            <p:custDataLst>
              <p:tags r:id="rId9"/>
            </p:custDataLst>
          </p:nvPr>
        </p:nvSpPr>
        <p:spPr>
          <a:xfrm>
            <a:off x="48006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6" name="装饰  5"/>
          <p:cNvSpPr>
            <a:spLocks noGrp="1"/>
          </p:cNvSpPr>
          <p:nvPr>
            <p:ph type="body" idx="16396" hasCustomPrompt="1"/>
            <p:custDataLst>
              <p:tags r:id="rId10"/>
            </p:custDataLst>
          </p:nvPr>
        </p:nvSpPr>
        <p:spPr>
          <a:xfrm>
            <a:off x="83439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17" name="文本占位符 16"/>
          <p:cNvSpPr>
            <a:spLocks noGrp="1"/>
          </p:cNvSpPr>
          <p:nvPr>
            <p:ph type="body" idx="16388" hasCustomPrompt="1"/>
            <p:custDataLst>
              <p:tags r:id="rId11"/>
            </p:custDataLst>
          </p:nvPr>
        </p:nvSpPr>
        <p:spPr>
          <a:xfrm>
            <a:off x="84963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18" name="文本占位符 17"/>
          <p:cNvSpPr>
            <a:spLocks noGrp="1"/>
          </p:cNvSpPr>
          <p:nvPr>
            <p:ph type="body" idx="16389" hasCustomPrompt="1"/>
            <p:custDataLst>
              <p:tags r:id="rId12"/>
            </p:custDataLst>
          </p:nvPr>
        </p:nvSpPr>
        <p:spPr>
          <a:xfrm>
            <a:off x="84963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19" name="装饰  8"/>
          <p:cNvSpPr>
            <a:spLocks noGrp="1"/>
          </p:cNvSpPr>
          <p:nvPr>
            <p:ph type="body" idx="16397" hasCustomPrompt="1"/>
            <p:custDataLst>
              <p:tags r:id="rId13"/>
            </p:custDataLst>
          </p:nvPr>
        </p:nvSpPr>
        <p:spPr>
          <a:xfrm>
            <a:off x="46482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0" name="文本占位符 19"/>
          <p:cNvSpPr>
            <a:spLocks noGrp="1"/>
          </p:cNvSpPr>
          <p:nvPr>
            <p:ph type="body" idx="16390" hasCustomPrompt="1"/>
            <p:custDataLst>
              <p:tags r:id="rId14"/>
            </p:custDataLst>
          </p:nvPr>
        </p:nvSpPr>
        <p:spPr>
          <a:xfrm>
            <a:off x="48006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1" name="文本占位符 20"/>
          <p:cNvSpPr>
            <a:spLocks noGrp="1"/>
          </p:cNvSpPr>
          <p:nvPr>
            <p:ph type="body" idx="16391" hasCustomPrompt="1"/>
            <p:custDataLst>
              <p:tags r:id="rId15"/>
            </p:custDataLst>
          </p:nvPr>
        </p:nvSpPr>
        <p:spPr>
          <a:xfrm>
            <a:off x="48006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
        <p:nvSpPr>
          <p:cNvPr id="22" name="装饰  1"/>
          <p:cNvSpPr>
            <a:spLocks noGrp="1"/>
          </p:cNvSpPr>
          <p:nvPr>
            <p:ph type="body" idx="16398" hasCustomPrompt="1"/>
            <p:custDataLst>
              <p:tags r:id="rId16"/>
            </p:custDataLst>
          </p:nvPr>
        </p:nvSpPr>
        <p:spPr>
          <a:xfrm>
            <a:off x="83439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gradFill>
            <a:gsLst>
              <a:gs pos="0">
                <a:schemeClr val="accent1"/>
              </a:gs>
              <a:gs pos="100000">
                <a:schemeClr val="accent1">
                  <a:lumMod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latin typeface="MiSans Normal" panose="00000500000000000000" charset="-122"/>
                <a:ea typeface="MiSans Normal" panose="00000500000000000000" charset="-122"/>
              </a:rPr>
              <a:t> </a:t>
            </a:r>
            <a:endParaRPr lang="zh-CN" altLang="en-US" smtClean="0">
              <a:latin typeface="MiSans Normal" panose="00000500000000000000" charset="-122"/>
              <a:ea typeface="MiSans Normal" panose="00000500000000000000" charset="-122"/>
            </a:endParaRPr>
          </a:p>
        </p:txBody>
      </p:sp>
      <p:sp>
        <p:nvSpPr>
          <p:cNvPr id="23" name="文本占位符 22"/>
          <p:cNvSpPr>
            <a:spLocks noGrp="1"/>
          </p:cNvSpPr>
          <p:nvPr>
            <p:ph type="body" idx="16392" hasCustomPrompt="1"/>
            <p:custDataLst>
              <p:tags r:id="rId17"/>
            </p:custDataLst>
          </p:nvPr>
        </p:nvSpPr>
        <p:spPr>
          <a:xfrm>
            <a:off x="84963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单击此处添加项标题</a:t>
            </a:r>
            <a:endParaRPr lang="zh-CN" altLang="en-US" smtClean="0">
              <a:latin typeface="MiSans Normal" panose="00000500000000000000" charset="-122"/>
              <a:ea typeface="MiSans Normal" panose="00000500000000000000" charset="-122"/>
            </a:endParaRPr>
          </a:p>
        </p:txBody>
      </p:sp>
      <p:sp>
        <p:nvSpPr>
          <p:cNvPr id="24" name="文本占位符 23"/>
          <p:cNvSpPr>
            <a:spLocks noGrp="1"/>
          </p:cNvSpPr>
          <p:nvPr>
            <p:ph type="body" idx="16393" hasCustomPrompt="1"/>
            <p:custDataLst>
              <p:tags r:id="rId18"/>
            </p:custDataLst>
          </p:nvPr>
        </p:nvSpPr>
        <p:spPr>
          <a:xfrm>
            <a:off x="84963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latin typeface="MiSans Normal" panose="00000500000000000000" charset="-122"/>
                <a:ea typeface="MiSans Normal" panose="00000500000000000000" charset="-122"/>
              </a:rPr>
              <a:t>单击此处添加项正文</a:t>
            </a:r>
            <a:endParaRPr lang="zh-CN" altLang="en-US" smtClean="0">
              <a:latin typeface="MiSans Normal" panose="00000500000000000000" charset="-122"/>
              <a:ea typeface="MiSans Normal" panose="00000500000000000000"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descr="图形用户界面,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4"/>
            </p:custDataLst>
          </p:nvPr>
        </p:nvSpPr>
        <p:spPr>
          <a:xfrm>
            <a:off x="4994501" y="2801289"/>
            <a:ext cx="6753225" cy="1122924"/>
          </a:xfrm>
          <a:noFill/>
        </p:spPr>
        <p:txBody>
          <a:bodyPr vert="horz" wrap="square" lIns="101600" tIns="38100" rIns="76200" bIns="38100" rtlCol="0" anchor="b" anchorCtr="0">
            <a:normAutofit/>
          </a:bodyPr>
          <a:lstStyle>
            <a:lvl1pPr marL="0" marR="0" algn="r" defTabSz="914400" rtl="0" eaLnBrk="1" fontAlgn="auto" latinLnBrk="0" hangingPunct="1">
              <a:lnSpc>
                <a:spcPct val="100000"/>
              </a:lnSpc>
              <a:spcBef>
                <a:spcPct val="0"/>
              </a:spcBef>
              <a:buClrTx/>
              <a:buSzTx/>
              <a:buFontTx/>
              <a:buNone/>
              <a:defRPr kumimoji="0" lang="zh-CN" altLang="en-US" sz="6200" b="1" i="0" u="none" strike="noStrike" kern="1200" cap="none" spc="900" normalizeH="0" baseline="0" noProof="1" dirty="0">
                <a:solidFill>
                  <a:schemeClr val="dk1"/>
                </a:solidFill>
                <a:uFillTx/>
                <a:latin typeface="Arial" panose="020B0604020202020204" pitchFamily="34" charset="0"/>
                <a:ea typeface="汉仪润圆-65简" panose="00020600040101010101" charset="-122"/>
                <a:cs typeface="+mn-cs"/>
              </a:defRPr>
            </a:lvl1pPr>
          </a:lstStyle>
          <a:p>
            <a:pPr lvl="0"/>
            <a:r>
              <a:rPr>
                <a:sym typeface="+mn-ea"/>
              </a:rPr>
              <a:t>编辑标题</a:t>
            </a:r>
            <a:endParaRPr>
              <a:sym typeface="+mn-ea"/>
            </a:endParaRPr>
          </a:p>
        </p:txBody>
      </p:sp>
      <p:sp>
        <p:nvSpPr>
          <p:cNvPr id="3" name="副标题 2"/>
          <p:cNvSpPr/>
          <p:nvPr>
            <p:ph type="subTitle" idx="2" hasCustomPrompt="1"/>
            <p:custDataLst>
              <p:tags r:id="rId5"/>
            </p:custDataLst>
          </p:nvPr>
        </p:nvSpPr>
        <p:spPr>
          <a:xfrm>
            <a:off x="8290695" y="1873021"/>
            <a:ext cx="3326400" cy="906496"/>
          </a:xfrm>
          <a:noFill/>
        </p:spPr>
        <p:txBody>
          <a:bodyPr vert="horz" wrap="square" lIns="101600" tIns="0" rIns="82550" bIns="0" rtlCol="0" anchor="b" anchorCtr="0">
            <a:normAutofit/>
          </a:bodyPr>
          <a:lstStyle>
            <a:lvl1pPr marL="0" marR="0" indent="-228600" algn="r" defTabSz="914400" rtl="0" eaLnBrk="1" fontAlgn="auto" latinLnBrk="0" hangingPunct="1">
              <a:lnSpc>
                <a:spcPct val="100000"/>
              </a:lnSpc>
              <a:spcBef>
                <a:spcPts val="0"/>
              </a:spcBef>
              <a:spcAft>
                <a:spcPts val="1000"/>
              </a:spcAft>
              <a:buClrTx/>
              <a:buSzTx/>
              <a:buFontTx/>
              <a:buNone/>
              <a:defRPr kumimoji="0" lang="zh-CN" altLang="en-US" sz="4800" b="1" i="0" u="none" strike="noStrike" kern="1200" cap="none" spc="400" normalizeH="0" baseline="0" noProof="1" dirty="0">
                <a:solidFill>
                  <a:schemeClr val="dk1"/>
                </a:solidFill>
                <a:uFillTx/>
                <a:latin typeface="Arial" panose="020B0604020202020204" pitchFamily="34" charset="0"/>
                <a:ea typeface="汉仪正圆-35S"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35S"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descr="图形用户界面,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a:p>
        </p:txBody>
      </p:sp>
      <p:sp>
        <p:nvSpPr>
          <p:cNvPr id="3" name="标题 1"/>
          <p:cNvSpPr/>
          <p:nvPr>
            <p:ph type="ctrTitle" idx="1" hasCustomPrompt="1"/>
            <p:custDataLst>
              <p:tags r:id="rId4"/>
            </p:custDataLst>
          </p:nvPr>
        </p:nvSpPr>
        <p:spPr>
          <a:xfrm>
            <a:off x="4770750" y="2863251"/>
            <a:ext cx="4915397" cy="1130935"/>
          </a:xfrm>
          <a:noFill/>
        </p:spPr>
        <p:txBody>
          <a:bodyPr vert="horz" wrap="square" lIns="101600" tIns="38100" rIns="76200" bIns="38100" rtlCol="0" anchor="ctr" anchorCtr="0">
            <a:normAutofit/>
          </a:bodyPr>
          <a:lstStyle>
            <a:lvl1pPr marL="0" marR="0" algn="ctr" defTabSz="914400" rtl="0" eaLnBrk="1" fontAlgn="auto" latinLnBrk="0" hangingPunct="1">
              <a:lnSpc>
                <a:spcPct val="100000"/>
              </a:lnSpc>
              <a:spcBef>
                <a:spcPct val="0"/>
              </a:spcBef>
              <a:buClrTx/>
              <a:buSzTx/>
              <a:buFontTx/>
              <a:buNone/>
              <a:defRPr kumimoji="0" lang="zh-CN" altLang="en-US" sz="4700" b="1" i="0" u="none" strike="noStrike" kern="1200" cap="none" spc="1000" normalizeH="0" baseline="0" noProof="1" dirty="0">
                <a:solidFill>
                  <a:schemeClr val="dk1"/>
                </a:solidFill>
                <a:uFillTx/>
                <a:latin typeface="Arial" panose="020B0604020202020204" pitchFamily="34" charset="0"/>
                <a:ea typeface="汉仪润圆-65简" panose="0002060004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35S"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正圆-35S" panose="00020600040101010101" charset="-122"/>
              </a:defRPr>
            </a:lvl1pPr>
            <a:lvl2pPr eaLnBrk="1" fontAlgn="auto" latinLnBrk="0" hangingPunct="1">
              <a:defRPr sz="1600">
                <a:solidFill>
                  <a:schemeClr val="tx1"/>
                </a:solidFill>
                <a:latin typeface="Arial" panose="020B0604020202020204" pitchFamily="34" charset="0"/>
                <a:ea typeface="汉仪正圆-35S" panose="00020600040101010101" charset="-122"/>
              </a:defRPr>
            </a:lvl2pPr>
            <a:lvl3pPr eaLnBrk="1" fontAlgn="auto" latinLnBrk="0" hangingPunct="1">
              <a:defRPr sz="1600">
                <a:solidFill>
                  <a:schemeClr val="tx1"/>
                </a:solidFill>
                <a:latin typeface="Arial" panose="020B0604020202020204" pitchFamily="34" charset="0"/>
                <a:ea typeface="汉仪正圆-35S" panose="00020600040101010101" charset="-122"/>
              </a:defRPr>
            </a:lvl3pPr>
            <a:lvl4pPr eaLnBrk="1" fontAlgn="auto" latinLnBrk="0" hangingPunct="1">
              <a:defRPr sz="1600">
                <a:solidFill>
                  <a:schemeClr val="tx1"/>
                </a:solidFill>
                <a:latin typeface="Arial" panose="020B0604020202020204" pitchFamily="34" charset="0"/>
                <a:ea typeface="汉仪正圆-35S" panose="00020600040101010101" charset="-122"/>
              </a:defRPr>
            </a:lvl4pPr>
            <a:lvl5pPr eaLnBrk="1" fontAlgn="auto" latinLnBrk="0" hangingPunct="1">
              <a:defRPr sz="1600">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35S"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正圆-35S"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正圆-35S"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35S"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35S"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35S"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35S"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正圆-35S" panose="00020600040101010101" charset="-122"/>
              </a:defRPr>
            </a:lvl1pPr>
            <a:lvl2pPr indent="0" eaLnBrk="1" fontAlgn="auto" latinLnBrk="0" hangingPunct="1">
              <a:defRPr>
                <a:solidFill>
                  <a:schemeClr val="tx1"/>
                </a:solidFill>
                <a:latin typeface="Arial" panose="020B0604020202020204" pitchFamily="34" charset="0"/>
                <a:ea typeface="汉仪正圆-35S" panose="00020600040101010101" charset="-122"/>
              </a:defRPr>
            </a:lvl2pPr>
            <a:lvl3pPr indent="0" eaLnBrk="1" fontAlgn="auto" latinLnBrk="0" hangingPunct="1">
              <a:defRPr>
                <a:solidFill>
                  <a:schemeClr val="tx1"/>
                </a:solidFill>
                <a:latin typeface="Arial" panose="020B0604020202020204" pitchFamily="34" charset="0"/>
                <a:ea typeface="汉仪正圆-35S" panose="00020600040101010101" charset="-122"/>
              </a:defRPr>
            </a:lvl3pPr>
            <a:lvl4pPr indent="0" eaLnBrk="1" fontAlgn="auto" latinLnBrk="0" hangingPunct="1">
              <a:defRPr>
                <a:solidFill>
                  <a:schemeClr val="tx1"/>
                </a:solidFill>
                <a:latin typeface="Arial" panose="020B0604020202020204" pitchFamily="34" charset="0"/>
                <a:ea typeface="汉仪正圆-35S" panose="00020600040101010101" charset="-122"/>
              </a:defRPr>
            </a:lvl4pPr>
            <a:lvl5pPr indent="0" eaLnBrk="1" fontAlgn="auto" latinLnBrk="0" hangingPunct="1">
              <a:defRPr>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汉仪正圆-35S" panose="00020600040101010101" charset="-122"/>
              </a:defRPr>
            </a:lvl1pPr>
            <a:lvl2pPr>
              <a:defRPr>
                <a:solidFill>
                  <a:schemeClr val="tx1"/>
                </a:solidFill>
                <a:latin typeface="Arial" panose="020B0604020202020204" pitchFamily="34" charset="0"/>
                <a:ea typeface="汉仪正圆-35S" panose="00020600040101010101" charset="-122"/>
              </a:defRPr>
            </a:lvl2pPr>
            <a:lvl3pPr>
              <a:defRPr>
                <a:solidFill>
                  <a:schemeClr val="tx1"/>
                </a:solidFill>
                <a:latin typeface="Arial" panose="020B0604020202020204" pitchFamily="34" charset="0"/>
                <a:ea typeface="汉仪正圆-35S" panose="00020600040101010101" charset="-122"/>
              </a:defRPr>
            </a:lvl3pPr>
            <a:lvl4pPr>
              <a:defRPr>
                <a:solidFill>
                  <a:schemeClr val="tx1"/>
                </a:solidFill>
                <a:latin typeface="Arial" panose="020B0604020202020204" pitchFamily="34" charset="0"/>
                <a:ea typeface="汉仪正圆-35S" panose="00020600040101010101" charset="-122"/>
              </a:defRPr>
            </a:lvl4pPr>
            <a:lvl5pPr>
              <a:defRPr>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图形用户界面,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正圆-35S" panose="0002060004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a:p>
        </p:txBody>
      </p:sp>
      <p:sp>
        <p:nvSpPr>
          <p:cNvPr id="6" name="标题 1"/>
          <p:cNvSpPr/>
          <p:nvPr>
            <p:ph type="title" idx="1" hasCustomPrompt="1"/>
            <p:custDataLst>
              <p:tags r:id="rId4"/>
            </p:custDataLst>
          </p:nvPr>
        </p:nvSpPr>
        <p:spPr>
          <a:xfrm>
            <a:off x="4994501" y="2801289"/>
            <a:ext cx="6753225" cy="1122924"/>
          </a:xfrm>
          <a:noFill/>
        </p:spPr>
        <p:txBody>
          <a:bodyPr vert="horz" wrap="square" lIns="101600" tIns="38100" rIns="76200" bIns="38100" rtlCol="0" anchor="b" anchorCtr="0">
            <a:normAutofit/>
          </a:bodyPr>
          <a:lstStyle>
            <a:lvl1pPr marL="0" marR="0" algn="r" defTabSz="914400" rtl="0" eaLnBrk="1" fontAlgn="auto" latinLnBrk="0" hangingPunct="1">
              <a:lnSpc>
                <a:spcPct val="100000"/>
              </a:lnSpc>
              <a:spcBef>
                <a:spcPct val="0"/>
              </a:spcBef>
              <a:buClrTx/>
              <a:buSzTx/>
              <a:buFontTx/>
              <a:buNone/>
              <a:defRPr kumimoji="0" lang="zh-CN" altLang="en-US" sz="6200" b="1" i="0" u="none" strike="noStrike" kern="1200" cap="none" spc="900" normalizeH="0" baseline="0" noProof="1" dirty="0">
                <a:solidFill>
                  <a:schemeClr val="dk1"/>
                </a:solidFill>
                <a:uFillTx/>
                <a:latin typeface="Arial" panose="020B0604020202020204" pitchFamily="34" charset="0"/>
                <a:ea typeface="汉仪润圆-65简" panose="00020600040101010101" charset="-122"/>
                <a:cs typeface="+mn-cs"/>
              </a:defRPr>
            </a:lvl1pPr>
          </a:lstStyle>
          <a:p>
            <a:pPr lvl="0"/>
            <a:r>
              <a:rPr>
                <a:sym typeface="+mn-ea"/>
              </a:rPr>
              <a:t>编辑标题</a:t>
            </a:r>
            <a:endParaRPr>
              <a:sym typeface="+mn-ea"/>
            </a:endParaRPr>
          </a:p>
        </p:txBody>
      </p:sp>
      <p:sp>
        <p:nvSpPr>
          <p:cNvPr id="7" name="文本占位符 2"/>
          <p:cNvSpPr/>
          <p:nvPr>
            <p:ph type="body" idx="2" hasCustomPrompt="1"/>
            <p:custDataLst>
              <p:tags r:id="rId5"/>
            </p:custDataLst>
          </p:nvPr>
        </p:nvSpPr>
        <p:spPr>
          <a:xfrm>
            <a:off x="8290695" y="1873021"/>
            <a:ext cx="3326400" cy="906496"/>
          </a:xfrm>
          <a:noFill/>
        </p:spPr>
        <p:txBody>
          <a:bodyPr vert="horz" wrap="square" lIns="101600" tIns="0" rIns="82550" bIns="0" rtlCol="0" anchor="b" anchorCtr="0">
            <a:normAutofit/>
          </a:bodyPr>
          <a:lstStyle>
            <a:lvl1pPr marL="0" marR="0" indent="-228600" algn="r" defTabSz="914400" rtl="0" eaLnBrk="1" fontAlgn="auto" latinLnBrk="0" hangingPunct="1">
              <a:lnSpc>
                <a:spcPct val="100000"/>
              </a:lnSpc>
              <a:spcBef>
                <a:spcPts val="0"/>
              </a:spcBef>
              <a:spcAft>
                <a:spcPts val="1000"/>
              </a:spcAft>
              <a:buClrTx/>
              <a:buSzTx/>
              <a:buFontTx/>
              <a:buNone/>
              <a:defRPr kumimoji="0" lang="zh-CN" altLang="en-US" sz="4800" b="1" i="0" u="none" strike="noStrike" kern="1200" cap="none" spc="400" normalizeH="0" baseline="0" noProof="1" dirty="0">
                <a:solidFill>
                  <a:schemeClr val="dk1"/>
                </a:solidFill>
                <a:uFillTx/>
                <a:latin typeface="Arial" panose="020B0604020202020204" pitchFamily="34" charset="0"/>
                <a:ea typeface="汉仪正圆-35S"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b="0">
                <a:latin typeface="+mj-ea"/>
                <a:ea typeface="+mj-ea"/>
                <a:sym typeface="MiSans Demibold" panose="00000700000000000000"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正圆-35S"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正圆-35S"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正圆-35S"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正圆-35S" panose="00020600040101010101" charset="-122"/>
              </a:defRPr>
            </a:lvl1pPr>
            <a:lvl2pPr>
              <a:defRPr baseline="0">
                <a:solidFill>
                  <a:schemeClr val="tx1"/>
                </a:solidFill>
                <a:latin typeface="Arial" panose="020B0604020202020204" pitchFamily="34" charset="0"/>
                <a:ea typeface="汉仪正圆-35S" panose="00020600040101010101" charset="-122"/>
              </a:defRPr>
            </a:lvl2pPr>
            <a:lvl3pPr>
              <a:defRPr baseline="0">
                <a:solidFill>
                  <a:schemeClr val="tx1"/>
                </a:solidFill>
                <a:latin typeface="Arial" panose="020B0604020202020204" pitchFamily="34" charset="0"/>
                <a:ea typeface="汉仪正圆-35S" panose="00020600040101010101" charset="-122"/>
              </a:defRPr>
            </a:lvl3pPr>
            <a:lvl4pPr>
              <a:defRPr baseline="0">
                <a:solidFill>
                  <a:schemeClr val="tx1"/>
                </a:solidFill>
                <a:latin typeface="Arial" panose="020B0604020202020204" pitchFamily="34" charset="0"/>
                <a:ea typeface="汉仪正圆-35S" panose="00020600040101010101" charset="-122"/>
              </a:defRPr>
            </a:lvl4pPr>
            <a:lvl5pPr>
              <a:defRPr baseline="0">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正圆-35S"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正圆-35S"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35S"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正圆-35S" panose="00020600040101010101" charset="-122"/>
              </a:defRPr>
            </a:lvl1pPr>
            <a:lvl2pPr>
              <a:defRPr baseline="0">
                <a:solidFill>
                  <a:schemeClr val="tx1"/>
                </a:solidFill>
                <a:latin typeface="Arial" panose="020B0604020202020204" pitchFamily="34" charset="0"/>
                <a:ea typeface="汉仪正圆-35S" panose="00020600040101010101" charset="-122"/>
              </a:defRPr>
            </a:lvl2pPr>
            <a:lvl3pPr>
              <a:defRPr baseline="0">
                <a:solidFill>
                  <a:schemeClr val="tx1"/>
                </a:solidFill>
                <a:latin typeface="Arial" panose="020B0604020202020204" pitchFamily="34" charset="0"/>
                <a:ea typeface="汉仪正圆-35S" panose="00020600040101010101" charset="-122"/>
              </a:defRPr>
            </a:lvl3pPr>
            <a:lvl4pPr>
              <a:defRPr baseline="0">
                <a:solidFill>
                  <a:schemeClr val="tx1"/>
                </a:solidFill>
                <a:latin typeface="Arial" panose="020B0604020202020204" pitchFamily="34" charset="0"/>
                <a:ea typeface="汉仪正圆-35S" panose="00020600040101010101" charset="-122"/>
              </a:defRPr>
            </a:lvl4pPr>
            <a:lvl5pPr>
              <a:defRPr baseline="0">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正圆-35S" panose="00020600040101010101" charset="-122"/>
              </a:defRPr>
            </a:lvl1pPr>
            <a:lvl2pPr>
              <a:defRPr baseline="0">
                <a:solidFill>
                  <a:schemeClr val="tx1"/>
                </a:solidFill>
                <a:latin typeface="Arial" panose="020B0604020202020204" pitchFamily="34" charset="0"/>
                <a:ea typeface="汉仪正圆-35S" panose="00020600040101010101" charset="-122"/>
              </a:defRPr>
            </a:lvl2pPr>
            <a:lvl3pPr>
              <a:defRPr baseline="0">
                <a:solidFill>
                  <a:schemeClr val="tx1"/>
                </a:solidFill>
                <a:latin typeface="Arial" panose="020B0604020202020204" pitchFamily="34" charset="0"/>
                <a:ea typeface="汉仪正圆-35S" panose="00020600040101010101" charset="-122"/>
              </a:defRPr>
            </a:lvl3pPr>
            <a:lvl4pPr>
              <a:defRPr baseline="0">
                <a:solidFill>
                  <a:schemeClr val="tx1"/>
                </a:solidFill>
                <a:latin typeface="Arial" panose="020B0604020202020204" pitchFamily="34" charset="0"/>
                <a:ea typeface="汉仪正圆-35S" panose="00020600040101010101" charset="-122"/>
              </a:defRPr>
            </a:lvl4pPr>
            <a:lvl5pPr>
              <a:defRPr baseline="0">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正圆-35S"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35S"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正圆-35S"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正圆-35S" panose="00020600040101010101" charset="-122"/>
              </a:defRPr>
            </a:lvl1pPr>
            <a:lvl2pPr>
              <a:defRPr baseline="0">
                <a:solidFill>
                  <a:schemeClr val="tx1"/>
                </a:solidFill>
                <a:latin typeface="Arial" panose="020B0604020202020204" pitchFamily="34" charset="0"/>
                <a:ea typeface="汉仪正圆-35S" panose="00020600040101010101" charset="-122"/>
              </a:defRPr>
            </a:lvl2pPr>
            <a:lvl3pPr>
              <a:defRPr baseline="0">
                <a:solidFill>
                  <a:schemeClr val="tx1"/>
                </a:solidFill>
                <a:latin typeface="Arial" panose="020B0604020202020204" pitchFamily="34" charset="0"/>
                <a:ea typeface="汉仪正圆-35S" panose="00020600040101010101" charset="-122"/>
              </a:defRPr>
            </a:lvl3pPr>
            <a:lvl4pPr>
              <a:defRPr baseline="0">
                <a:solidFill>
                  <a:schemeClr val="tx1"/>
                </a:solidFill>
                <a:latin typeface="Arial" panose="020B0604020202020204" pitchFamily="34" charset="0"/>
                <a:ea typeface="汉仪正圆-35S" panose="00020600040101010101" charset="-122"/>
              </a:defRPr>
            </a:lvl4pPr>
            <a:lvl5pPr>
              <a:defRPr baseline="0">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正圆-35S"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35S"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正圆-35S" panose="00020600040101010101" charset="-122"/>
              </a:defRPr>
            </a:lvl1pPr>
            <a:lvl2pPr>
              <a:defRPr baseline="0">
                <a:solidFill>
                  <a:schemeClr val="tx1"/>
                </a:solidFill>
                <a:latin typeface="Arial" panose="020B0604020202020204" pitchFamily="34" charset="0"/>
                <a:ea typeface="汉仪正圆-35S" panose="00020600040101010101" charset="-122"/>
              </a:defRPr>
            </a:lvl2pPr>
            <a:lvl3pPr>
              <a:defRPr baseline="0">
                <a:solidFill>
                  <a:schemeClr val="tx1"/>
                </a:solidFill>
                <a:latin typeface="Arial" panose="020B0604020202020204" pitchFamily="34" charset="0"/>
                <a:ea typeface="汉仪正圆-35S" panose="00020600040101010101" charset="-122"/>
              </a:defRPr>
            </a:lvl3pPr>
            <a:lvl4pPr>
              <a:defRPr baseline="0">
                <a:solidFill>
                  <a:schemeClr val="tx1"/>
                </a:solidFill>
                <a:latin typeface="Arial" panose="020B0604020202020204" pitchFamily="34" charset="0"/>
                <a:ea typeface="汉仪正圆-35S" panose="00020600040101010101" charset="-122"/>
              </a:defRPr>
            </a:lvl4pPr>
            <a:lvl5pPr>
              <a:defRPr baseline="0">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正圆-35S"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正圆-35S"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35S"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正圆-35S" panose="00020600040101010101" charset="-122"/>
              </a:defRPr>
            </a:lvl1pPr>
            <a:lvl2pPr>
              <a:defRPr baseline="0">
                <a:solidFill>
                  <a:schemeClr val="tx1"/>
                </a:solidFill>
                <a:latin typeface="Arial" panose="020B0604020202020204" pitchFamily="34" charset="0"/>
                <a:ea typeface="汉仪正圆-35S" panose="00020600040101010101" charset="-122"/>
              </a:defRPr>
            </a:lvl2pPr>
            <a:lvl3pPr>
              <a:defRPr baseline="0">
                <a:solidFill>
                  <a:schemeClr val="tx1"/>
                </a:solidFill>
                <a:latin typeface="Arial" panose="020B0604020202020204" pitchFamily="34" charset="0"/>
                <a:ea typeface="汉仪正圆-35S" panose="00020600040101010101" charset="-122"/>
              </a:defRPr>
            </a:lvl3pPr>
            <a:lvl4pPr>
              <a:defRPr baseline="0">
                <a:solidFill>
                  <a:schemeClr val="tx1"/>
                </a:solidFill>
                <a:latin typeface="Arial" panose="020B0604020202020204" pitchFamily="34" charset="0"/>
                <a:ea typeface="汉仪正圆-35S" panose="00020600040101010101" charset="-122"/>
              </a:defRPr>
            </a:lvl4pPr>
            <a:lvl5pPr>
              <a:defRPr baseline="0">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正圆-35S" panose="00020600040101010101" charset="-122"/>
              </a:defRPr>
            </a:lvl1pPr>
            <a:lvl2pPr>
              <a:defRPr baseline="0">
                <a:solidFill>
                  <a:schemeClr val="tx1"/>
                </a:solidFill>
                <a:latin typeface="Arial" panose="020B0604020202020204" pitchFamily="34" charset="0"/>
                <a:ea typeface="汉仪正圆-35S" panose="00020600040101010101" charset="-122"/>
              </a:defRPr>
            </a:lvl2pPr>
            <a:lvl3pPr>
              <a:defRPr baseline="0">
                <a:solidFill>
                  <a:schemeClr val="tx1"/>
                </a:solidFill>
                <a:latin typeface="Arial" panose="020B0604020202020204" pitchFamily="34" charset="0"/>
                <a:ea typeface="汉仪正圆-35S" panose="00020600040101010101" charset="-122"/>
              </a:defRPr>
            </a:lvl3pPr>
            <a:lvl4pPr>
              <a:defRPr baseline="0">
                <a:solidFill>
                  <a:schemeClr val="tx1"/>
                </a:solidFill>
                <a:latin typeface="Arial" panose="020B0604020202020204" pitchFamily="34" charset="0"/>
                <a:ea typeface="汉仪正圆-35S" panose="00020600040101010101" charset="-122"/>
              </a:defRPr>
            </a:lvl4pPr>
            <a:lvl5pPr>
              <a:defRPr baseline="0">
                <a:solidFill>
                  <a:schemeClr val="tx1"/>
                </a:solidFill>
                <a:latin typeface="Arial" panose="020B0604020202020204" pitchFamily="34" charset="0"/>
                <a:ea typeface="汉仪正圆-35S"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正圆-35S"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正圆-35S"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图片包含 形状&#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正圆-35S"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35S"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正圆-35S"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24E92C63-36C9-49EE-831B-57A07AFB0E62}" type="slidenum">
              <a:rPr lang="en-US" altLang="zh-CN"/>
            </a:fld>
            <a:endParaRPr lang="en-US" altLang="zh-CN"/>
          </a:p>
        </p:txBody>
      </p:sp>
    </p:spTree>
  </p:cSld>
  <p:clrMapOvr>
    <a:masterClrMapping/>
  </p:clrMapOvr>
  <p:transition spd="med">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8E1AF596-A69B-4D8E-961C-126F085342F3}" type="slidenum">
              <a:rPr lang="en-US" altLang="zh-CN"/>
            </a:fld>
            <a:endParaRPr lang="en-US" altLang="zh-CN"/>
          </a:p>
        </p:txBody>
      </p:sp>
    </p:spTree>
  </p:cSld>
  <p:clrMapOvr>
    <a:masterClrMapping/>
  </p:clrMapOvr>
  <p:transition spd="med">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225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E473EE7C-6245-4EE4-89E3-CCF4F7078C59}" type="slidenum">
              <a:rPr lang="en-US" altLang="zh-CN"/>
            </a:fld>
            <a:endParaRPr lang="en-US" altLang="zh-CN"/>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封面页_1_3">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8000">
                <a:schemeClr val="bg1"/>
              </a:gs>
              <a:gs pos="100000">
                <a:schemeClr val="bg2">
                  <a:lumMod val="90000"/>
                </a:schemeClr>
              </a:gs>
              <a:gs pos="84000">
                <a:schemeClr val="bg2"/>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rotWithShape="1">
          <a:blip r:embed="rId4" cstate="print">
            <a:extLst>
              <a:ext uri="{BEBA8EAE-BF5A-486C-A8C5-ECC9F3942E4B}">
                <a14:imgProps xmlns:a14="http://schemas.microsoft.com/office/drawing/2010/main">
                  <a14:imgLayer r:embed="rId5">
                    <a14:imgEffect>
                      <a14:brightnessContrast bright="15000" contrast="10000"/>
                    </a14:imgEffect>
                    <a14:imgEffect>
                      <a14:saturation sat="120000"/>
                    </a14:imgEffect>
                  </a14:imgLayer>
                </a14:imgProps>
              </a:ext>
              <a:ext uri="{28A0092B-C50C-407E-A947-70E740481C1C}">
                <a14:useLocalDpi xmlns:a14="http://schemas.microsoft.com/office/drawing/2010/main" val="0"/>
              </a:ext>
            </a:extLst>
          </a:blip>
          <a:srcRect/>
          <a:stretch>
            <a:fillRect/>
          </a:stretch>
        </p:blipFill>
        <p:spPr>
          <a:xfrm>
            <a:off x="7365961" y="0"/>
            <a:ext cx="4826039" cy="4826039"/>
          </a:xfrm>
          <a:custGeom>
            <a:avLst/>
            <a:gdLst>
              <a:gd name="connsiteX0" fmla="*/ 0 w 4455198"/>
              <a:gd name="connsiteY0" fmla="*/ 0 h 4455198"/>
              <a:gd name="connsiteX1" fmla="*/ 2227599 w 4455198"/>
              <a:gd name="connsiteY1" fmla="*/ 0 h 4455198"/>
              <a:gd name="connsiteX2" fmla="*/ 4455198 w 4455198"/>
              <a:gd name="connsiteY2" fmla="*/ 2227599 h 4455198"/>
              <a:gd name="connsiteX3" fmla="*/ 4455198 w 4455198"/>
              <a:gd name="connsiteY3" fmla="*/ 4455198 h 4455198"/>
              <a:gd name="connsiteX4" fmla="*/ 0 w 4455198"/>
              <a:gd name="connsiteY4" fmla="*/ 0 h 4455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5198" h="4455198">
                <a:moveTo>
                  <a:pt x="0" y="0"/>
                </a:moveTo>
                <a:lnTo>
                  <a:pt x="2227599" y="0"/>
                </a:lnTo>
                <a:cubicBezTo>
                  <a:pt x="2227599" y="1230269"/>
                  <a:pt x="3224929" y="2227599"/>
                  <a:pt x="4455198" y="2227599"/>
                </a:cubicBezTo>
                <a:lnTo>
                  <a:pt x="4455198" y="4455198"/>
                </a:lnTo>
                <a:cubicBezTo>
                  <a:pt x="1994660" y="4455198"/>
                  <a:pt x="0" y="2460538"/>
                  <a:pt x="0" y="0"/>
                </a:cubicBezTo>
                <a:close/>
              </a:path>
            </a:pathLst>
          </a:custGeom>
        </p:spPr>
      </p:pic>
      <p:sp>
        <p:nvSpPr>
          <p:cNvPr id="11" name="任意多边形: 形状 10"/>
          <p:cNvSpPr/>
          <p:nvPr userDrawn="1">
            <p:custDataLst>
              <p:tags r:id="rId6"/>
            </p:custDataLst>
          </p:nvPr>
        </p:nvSpPr>
        <p:spPr>
          <a:xfrm flipH="1" flipV="1">
            <a:off x="6634480" y="0"/>
            <a:ext cx="5557520" cy="5568950"/>
          </a:xfrm>
          <a:custGeom>
            <a:avLst/>
            <a:gdLst>
              <a:gd name="connsiteX0" fmla="*/ 0 w 3976914"/>
              <a:gd name="connsiteY0" fmla="*/ 0 h 3984625"/>
              <a:gd name="connsiteX1" fmla="*/ 3976914 w 3976914"/>
              <a:gd name="connsiteY1" fmla="*/ 3976914 h 3984625"/>
              <a:gd name="connsiteX2" fmla="*/ 3976719 w 3976914"/>
              <a:gd name="connsiteY2" fmla="*/ 3984625 h 3984625"/>
              <a:gd name="connsiteX3" fmla="*/ 2582139 w 3976914"/>
              <a:gd name="connsiteY3" fmla="*/ 3984625 h 3984625"/>
              <a:gd name="connsiteX4" fmla="*/ 2582528 w 3976914"/>
              <a:gd name="connsiteY4" fmla="*/ 3976914 h 3984625"/>
              <a:gd name="connsiteX5" fmla="*/ 0 w 3976914"/>
              <a:gd name="connsiteY5" fmla="*/ 1394386 h 398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76914" h="3984625">
                <a:moveTo>
                  <a:pt x="0" y="0"/>
                </a:moveTo>
                <a:cubicBezTo>
                  <a:pt x="2196389" y="0"/>
                  <a:pt x="3976914" y="1780525"/>
                  <a:pt x="3976914" y="3976914"/>
                </a:cubicBezTo>
                <a:lnTo>
                  <a:pt x="3976719" y="3984625"/>
                </a:lnTo>
                <a:lnTo>
                  <a:pt x="2582139" y="3984625"/>
                </a:lnTo>
                <a:lnTo>
                  <a:pt x="2582528" y="3976914"/>
                </a:lnTo>
                <a:cubicBezTo>
                  <a:pt x="2582528" y="2550623"/>
                  <a:pt x="1426291" y="1394386"/>
                  <a:pt x="0" y="1394386"/>
                </a:cubicBezTo>
                <a:close/>
              </a:path>
            </a:pathLst>
          </a:custGeom>
          <a:gradFill flip="none" rotWithShape="1">
            <a:gsLst>
              <a:gs pos="0">
                <a:schemeClr val="accent1">
                  <a:alpha val="50000"/>
                </a:schemeClr>
              </a:gs>
              <a:gs pos="100000">
                <a:schemeClr val="accent1">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2" name="任意多边形: 形状 11"/>
          <p:cNvSpPr/>
          <p:nvPr userDrawn="1">
            <p:custDataLst>
              <p:tags r:id="rId7"/>
            </p:custDataLst>
          </p:nvPr>
        </p:nvSpPr>
        <p:spPr>
          <a:xfrm flipH="1" flipV="1">
            <a:off x="10227310" y="0"/>
            <a:ext cx="1964690" cy="1964690"/>
          </a:xfrm>
          <a:custGeom>
            <a:avLst/>
            <a:gdLst>
              <a:gd name="connsiteX0" fmla="*/ 0 w 1407886"/>
              <a:gd name="connsiteY0" fmla="*/ 0 h 1407886"/>
              <a:gd name="connsiteX1" fmla="*/ 1407886 w 1407886"/>
              <a:gd name="connsiteY1" fmla="*/ 1407886 h 1407886"/>
              <a:gd name="connsiteX2" fmla="*/ 1128871 w 1407886"/>
              <a:gd name="connsiteY2" fmla="*/ 1407886 h 1407886"/>
              <a:gd name="connsiteX3" fmla="*/ 0 w 1407886"/>
              <a:gd name="connsiteY3" fmla="*/ 279015 h 1407886"/>
            </a:gdLst>
            <a:ahLst/>
            <a:cxnLst>
              <a:cxn ang="0">
                <a:pos x="connsiteX0" y="connsiteY0"/>
              </a:cxn>
              <a:cxn ang="0">
                <a:pos x="connsiteX1" y="connsiteY1"/>
              </a:cxn>
              <a:cxn ang="0">
                <a:pos x="connsiteX2" y="connsiteY2"/>
              </a:cxn>
              <a:cxn ang="0">
                <a:pos x="connsiteX3" y="connsiteY3"/>
              </a:cxn>
            </a:cxnLst>
            <a:rect l="l" t="t" r="r" b="b"/>
            <a:pathLst>
              <a:path w="1407886" h="1407886">
                <a:moveTo>
                  <a:pt x="0" y="0"/>
                </a:moveTo>
                <a:cubicBezTo>
                  <a:pt x="777554" y="0"/>
                  <a:pt x="1407886" y="630332"/>
                  <a:pt x="1407886" y="1407886"/>
                </a:cubicBezTo>
                <a:lnTo>
                  <a:pt x="1128871" y="1407886"/>
                </a:lnTo>
                <a:cubicBezTo>
                  <a:pt x="1128871" y="784428"/>
                  <a:pt x="623458" y="279015"/>
                  <a:pt x="0" y="279015"/>
                </a:cubicBezTo>
                <a:close/>
              </a:path>
            </a:pathLst>
          </a:custGeom>
          <a:gradFill flip="none" rotWithShape="1">
            <a:gsLst>
              <a:gs pos="0">
                <a:schemeClr val="accent1">
                  <a:alpha val="0"/>
                </a:schemeClr>
              </a:gs>
              <a:gs pos="100000">
                <a:schemeClr val="accent1"/>
              </a:gs>
            </a:gsLst>
            <a:lin ang="156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3" name="任意多边形: 形状 12"/>
          <p:cNvSpPr/>
          <p:nvPr userDrawn="1">
            <p:custDataLst>
              <p:tags r:id="rId8"/>
            </p:custDataLst>
          </p:nvPr>
        </p:nvSpPr>
        <p:spPr>
          <a:xfrm>
            <a:off x="7244715" y="5568950"/>
            <a:ext cx="4274185" cy="1288415"/>
          </a:xfrm>
          <a:custGeom>
            <a:avLst/>
            <a:gdLst>
              <a:gd name="connsiteX0" fmla="*/ 2179079 w 4341841"/>
              <a:gd name="connsiteY0" fmla="*/ 0 h 1309020"/>
              <a:gd name="connsiteX1" fmla="*/ 4226329 w 4341841"/>
              <a:gd name="connsiteY1" fmla="*/ 1088515 h 1309020"/>
              <a:gd name="connsiteX2" fmla="*/ 4341841 w 4341841"/>
              <a:gd name="connsiteY2" fmla="*/ 1278653 h 1309020"/>
              <a:gd name="connsiteX3" fmla="*/ 4341841 w 4341841"/>
              <a:gd name="connsiteY3" fmla="*/ 1309020 h 1309020"/>
              <a:gd name="connsiteX4" fmla="*/ 0 w 4341841"/>
              <a:gd name="connsiteY4" fmla="*/ 1309020 h 1309020"/>
              <a:gd name="connsiteX5" fmla="*/ 8163 w 4341841"/>
              <a:gd name="connsiteY5" fmla="*/ 1292076 h 1309020"/>
              <a:gd name="connsiteX6" fmla="*/ 2179079 w 4341841"/>
              <a:gd name="connsiteY6" fmla="*/ 0 h 130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1841" h="1309020">
                <a:moveTo>
                  <a:pt x="2179079" y="0"/>
                </a:moveTo>
                <a:cubicBezTo>
                  <a:pt x="3031288" y="0"/>
                  <a:pt x="3782650" y="431783"/>
                  <a:pt x="4226329" y="1088515"/>
                </a:cubicBezTo>
                <a:lnTo>
                  <a:pt x="4341841" y="1278653"/>
                </a:lnTo>
                <a:lnTo>
                  <a:pt x="4341841" y="1309020"/>
                </a:lnTo>
                <a:lnTo>
                  <a:pt x="0" y="1309020"/>
                </a:lnTo>
                <a:lnTo>
                  <a:pt x="8163" y="1292076"/>
                </a:lnTo>
                <a:cubicBezTo>
                  <a:pt x="426245" y="522458"/>
                  <a:pt x="1241649" y="0"/>
                  <a:pt x="2179079" y="0"/>
                </a:cubicBezTo>
                <a:close/>
              </a:path>
            </a:pathLst>
          </a:custGeom>
          <a:gradFill flip="none" rotWithShape="1">
            <a:gsLst>
              <a:gs pos="22000">
                <a:schemeClr val="accent1">
                  <a:lumMod val="60000"/>
                  <a:lumOff val="40000"/>
                </a:schemeClr>
              </a:gs>
              <a:gs pos="100000">
                <a:schemeClr val="accent1">
                  <a:lumMod val="20000"/>
                  <a:lumOff val="80000"/>
                  <a:alpha val="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9"/>
            </p:custDataLst>
          </p:nvPr>
        </p:nvSpPr>
        <p:spPr>
          <a:xfrm>
            <a:off x="6784683" y="5278839"/>
            <a:ext cx="1972948" cy="498232"/>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日期占位符 3"/>
          <p:cNvSpPr>
            <a:spLocks noGrp="1"/>
          </p:cNvSpPr>
          <p:nvPr>
            <p:ph type="dt" sz="half" idx="16385"/>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18" name="页脚占位符 4"/>
          <p:cNvSpPr>
            <a:spLocks noGrp="1"/>
          </p:cNvSpPr>
          <p:nvPr>
            <p:ph type="ftr" sz="quarter" idx="16386"/>
            <p:custDataLst>
              <p:tags r:id="rId11"/>
            </p:custDataLst>
          </p:nvPr>
        </p:nvSpPr>
        <p:spPr/>
        <p:txBody>
          <a:bodyPr>
            <a:normAutofit/>
          </a:bodyPr>
          <a:lstStyle/>
          <a:p>
            <a:endParaRPr lang="zh-CN" altLang="en-US" dirty="0"/>
          </a:p>
        </p:txBody>
      </p:sp>
      <p:sp>
        <p:nvSpPr>
          <p:cNvPr id="20" name="灯片编号占位符 5"/>
          <p:cNvSpPr>
            <a:spLocks noGrp="1"/>
          </p:cNvSpPr>
          <p:nvPr>
            <p:ph type="sldNum" sz="quarter" idx="16387"/>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3" name="Text Placeholder 22"/>
          <p:cNvSpPr>
            <a:spLocks noGrp="1"/>
          </p:cNvSpPr>
          <p:nvPr>
            <p:ph type="body" idx="16389" hasCustomPrompt="1"/>
            <p:custDataLst>
              <p:tags r:id="rId13"/>
            </p:custDataLst>
          </p:nvPr>
        </p:nvSpPr>
        <p:spPr>
          <a:xfrm>
            <a:off x="1016000" y="1198880"/>
            <a:ext cx="6097058" cy="457200"/>
          </a:xfrm>
          <a:noFill/>
        </p:spPr>
        <p:txBody>
          <a:bodyPr vert="horz" lIns="0" tIns="0" rIns="0" bIns="0" anchor="t">
            <a:normAutofit/>
          </a:bodyPr>
          <a:lstStyle>
            <a:lvl1pPr marL="0" indent="0" algn="l">
              <a:lnSpc>
                <a:spcPct val="125000"/>
              </a:lnSpc>
              <a:spcBef>
                <a:spcPct val="0"/>
              </a:spcBef>
              <a:spcAft>
                <a:spcPct val="0"/>
              </a:spcAft>
              <a:buNone/>
              <a:defRPr sz="2400" b="0" spc="0">
                <a:gradFill>
                  <a:gsLst>
                    <a:gs pos="0">
                      <a:schemeClr val="accent1"/>
                    </a:gs>
                    <a:gs pos="100000">
                      <a:schemeClr val="accent2"/>
                    </a:gs>
                  </a:gsLst>
                  <a:lin ang="300000" scaled="0"/>
                </a:gradFill>
              </a:defRPr>
            </a:lvl1pPr>
          </a:lstStyle>
          <a:p>
            <a:pPr lvl="0"/>
            <a:r>
              <a:rPr lang="zh-CN" altLang="en-US" smtClean="0"/>
              <a:t>20XX YEAR</a:t>
            </a:r>
            <a:endParaRPr lang="zh-CN" altLang="en-US" smtClean="0"/>
          </a:p>
        </p:txBody>
      </p:sp>
      <p:sp>
        <p:nvSpPr>
          <p:cNvPr id="2" name="任意多边形: 形状 7"/>
          <p:cNvSpPr/>
          <p:nvPr userDrawn="1">
            <p:custDataLst>
              <p:tags r:id="rId14"/>
            </p:custDataLst>
          </p:nvPr>
        </p:nvSpPr>
        <p:spPr>
          <a:xfrm>
            <a:off x="0" y="5074920"/>
            <a:ext cx="1782445" cy="1783080"/>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sp>
        <p:nvSpPr>
          <p:cNvPr id="6" name="标题 1"/>
          <p:cNvSpPr>
            <a:spLocks noGrp="1"/>
          </p:cNvSpPr>
          <p:nvPr>
            <p:ph type="ctrTitle" idx="16388" hasCustomPrompt="1"/>
            <p:custDataLst>
              <p:tags r:id="rId15"/>
            </p:custDataLst>
          </p:nvPr>
        </p:nvSpPr>
        <p:spPr>
          <a:xfrm>
            <a:off x="1016000" y="2169795"/>
            <a:ext cx="6352646" cy="2540000"/>
          </a:xfrm>
        </p:spPr>
        <p:txBody>
          <a:bodyPr vert="horz" wrap="square" lIns="0" tIns="0" rIns="0" bIns="0" anchor="t">
            <a:normAutofit/>
          </a:bodyPr>
          <a:lstStyle>
            <a:lvl1pPr marL="0" indent="0" algn="l">
              <a:lnSpc>
                <a:spcPct val="100000"/>
              </a:lnSpc>
              <a:spcBef>
                <a:spcPct val="0"/>
              </a:spcBef>
              <a:spcAft>
                <a:spcPct val="0"/>
              </a:spcAft>
              <a:buNone/>
              <a:defRPr sz="6000" b="0" spc="0">
                <a:solidFill>
                  <a:schemeClr val="tx1"/>
                </a:solidFill>
                <a:latin typeface="+mj-ea"/>
                <a:ea typeface="+mj-ea"/>
                <a:cs typeface="+mj-ea"/>
              </a:defRPr>
            </a:lvl1pPr>
          </a:lstStyle>
          <a:p>
            <a:r>
              <a:rPr lang="zh-CN" altLang="en-US" dirty="0">
                <a:sym typeface="+mn-ea"/>
              </a:rPr>
              <a:t>单击此处</a:t>
            </a:r>
            <a:br>
              <a:rPr lang="zh-CN" altLang="en-US" dirty="0">
                <a:sym typeface="+mn-ea"/>
              </a:rPr>
            </a:br>
            <a:r>
              <a:rPr lang="zh-CN" altLang="en-US" dirty="0">
                <a:sym typeface="+mn-ea"/>
              </a:rPr>
              <a:t>添加文档</a:t>
            </a:r>
            <a:r>
              <a:rPr lang="zh-CN" altLang="en-US" dirty="0">
                <a:sym typeface="+mn-ea"/>
              </a:rPr>
              <a:t>标题</a:t>
            </a:r>
            <a:endParaRPr lang="zh-CN" altLang="en-US" dirty="0">
              <a:sym typeface="+mn-ea"/>
            </a:endParaRPr>
          </a:p>
        </p:txBody>
      </p:sp>
      <p:sp>
        <p:nvSpPr>
          <p:cNvPr id="24" name="署名占位符 10"/>
          <p:cNvSpPr>
            <a:spLocks noGrp="1"/>
          </p:cNvSpPr>
          <p:nvPr>
            <p:ph type="body" sz="quarter" idx="16390" hasCustomPrompt="1"/>
            <p:custDataLst>
              <p:tags r:id="rId16"/>
            </p:custDataLst>
          </p:nvPr>
        </p:nvSpPr>
        <p:spPr>
          <a:xfrm>
            <a:off x="1016000" y="5245735"/>
            <a:ext cx="2533015" cy="563245"/>
          </a:xfrm>
          <a:prstGeom prst="roundRect">
            <a:avLst>
              <a:gd name="adj" fmla="val 50000"/>
            </a:avLst>
          </a:prstGeom>
          <a:solidFill>
            <a:schemeClr val="accent1"/>
          </a:solidFill>
          <a:effectLst>
            <a:outerShdw blurRad="317500" dist="165100" dir="5400000" algn="ctr" rotWithShape="0">
              <a:schemeClr val="accent1">
                <a:alpha val="25000"/>
              </a:schemeClr>
            </a:outerShdw>
          </a:effectLst>
        </p:spPr>
        <p:txBody>
          <a:bodyPr vert="horz" wrap="square" lIns="0" tIns="0" rIns="0" bIns="0" anchor="ctr">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endParaRPr lang="zh-CN" altLang="en-US" dirty="0"/>
          </a:p>
        </p:txBody>
      </p:sp>
      <p:sp>
        <p:nvSpPr>
          <p:cNvPr id="4" name="椭圆 3"/>
          <p:cNvSpPr/>
          <p:nvPr userDrawn="1">
            <p:custDataLst>
              <p:tags r:id="rId17"/>
            </p:custDataLst>
          </p:nvPr>
        </p:nvSpPr>
        <p:spPr>
          <a:xfrm>
            <a:off x="1471998" y="975911"/>
            <a:ext cx="108000" cy="108000"/>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userDrawn="1">
            <p:custDataLst>
              <p:tags r:id="rId18"/>
            </p:custDataLst>
          </p:nvPr>
        </p:nvSpPr>
        <p:spPr>
          <a:xfrm>
            <a:off x="1675135" y="975911"/>
            <a:ext cx="108000" cy="108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userDrawn="1">
            <p:custDataLst>
              <p:tags r:id="rId19"/>
            </p:custDataLst>
          </p:nvPr>
        </p:nvSpPr>
        <p:spPr>
          <a:xfrm>
            <a:off x="1268862" y="975911"/>
            <a:ext cx="108000" cy="108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custDataLst>
              <p:tags r:id="rId20"/>
            </p:custDataLst>
          </p:nvPr>
        </p:nvSpPr>
        <p:spPr>
          <a:xfrm>
            <a:off x="1065726" y="975911"/>
            <a:ext cx="108000" cy="108000"/>
          </a:xfrm>
          <a:prstGeom prst="ellips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B84CB3E7-37F4-4500-A394-91CD1BFA7574}" type="slidenum">
              <a:rPr lang="en-US" altLang="zh-CN"/>
            </a:fld>
            <a:endParaRPr lang="en-US" altLang="zh-CN"/>
          </a:p>
        </p:txBody>
      </p:sp>
    </p:spTree>
  </p:cSld>
  <p:clrMapOvr>
    <a:masterClrMapping/>
  </p:clrMapOvr>
  <p:transition spd="med">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fld id="{7A3BCF27-CA14-456C-B1D0-1AC9EEAE164E}" type="slidenum">
              <a:rPr lang="en-US" altLang="zh-CN"/>
            </a:fld>
            <a:endParaRPr lang="en-US" altLang="zh-CN"/>
          </a:p>
        </p:txBody>
      </p:sp>
    </p:spTree>
  </p:cSld>
  <p:clrMapOvr>
    <a:masterClrMapping/>
  </p:clrMapOvr>
  <p:transition spd="med">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fld id="{A6D38E9A-054F-4F1E-AB92-AEF1E6744E98}" type="slidenum">
              <a:rPr lang="en-US" altLang="zh-CN"/>
            </a:fld>
            <a:endParaRPr lang="en-US" altLang="zh-CN"/>
          </a:p>
        </p:txBody>
      </p:sp>
    </p:spTree>
  </p:cSld>
  <p:clrMapOvr>
    <a:masterClrMapping/>
  </p:clrMapOvr>
  <p:transition spd="med">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fld id="{C175F6EC-24C9-4142-8432-4B6BED71C21E}" type="slidenum">
              <a:rPr lang="en-US" altLang="zh-CN"/>
            </a:fld>
            <a:endParaRPr lang="en-US" altLang="zh-CN"/>
          </a:p>
        </p:txBody>
      </p:sp>
    </p:spTree>
  </p:cSld>
  <p:clrMapOvr>
    <a:masterClrMapping/>
  </p:clrMapOvr>
  <p:transition spd="med">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112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84C51661-FC83-4940-B916-01A6C7B4986B}" type="slidenum">
              <a:rPr lang="en-US" altLang="zh-CN"/>
            </a:fld>
            <a:endParaRPr lang="en-US" altLang="zh-CN"/>
          </a:p>
        </p:txBody>
      </p:sp>
    </p:spTree>
  </p:cSld>
  <p:clrMapOvr>
    <a:masterClrMapping/>
  </p:clrMapOvr>
  <p:transition spd="med">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12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zh-CN" altLang="en-US" noProof="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6BFC16B0-EF7D-4861-B1C5-76D7059EB29E}" type="slidenum">
              <a:rPr lang="en-US" altLang="zh-CN"/>
            </a:fld>
            <a:endParaRPr lang="en-US" altLang="zh-CN"/>
          </a:p>
        </p:txBody>
      </p:sp>
    </p:spTree>
  </p:cSld>
  <p:clrMapOvr>
    <a:masterClrMapping/>
  </p:clrMapOvr>
  <p:transition spd="med">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5047E3E3-82F7-4C11-AA71-4A5A6426CE92}" type="slidenum">
              <a:rPr lang="en-US" altLang="zh-CN"/>
            </a:fld>
            <a:endParaRPr lang="en-US" altLang="zh-CN"/>
          </a:p>
        </p:txBody>
      </p:sp>
    </p:spTree>
  </p:cSld>
  <p:clrMapOvr>
    <a:masterClrMapping/>
  </p:clrMapOvr>
  <p:transition spd="med">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F23EC10D-552B-46B0-A455-22C95DE542E2}" type="slidenum">
              <a:rPr lang="en-US" altLang="zh-CN"/>
            </a:fld>
            <a:endParaRPr lang="en-US" altLang="zh-CN"/>
          </a:p>
        </p:txBody>
      </p:sp>
    </p:spTree>
  </p:cSld>
  <p:clrMapOvr>
    <a:masterClrMapping/>
  </p:clrMapOvr>
  <p:transition spd="med">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57167"/>
            <a:ext cx="10972800" cy="5650125"/>
          </a:xfr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p>
        </p:txBody>
      </p:sp>
      <p:sp>
        <p:nvSpPr>
          <p:cNvPr id="4" name="Date Placeholder 9"/>
          <p:cNvSpPr>
            <a:spLocks noGrp="1"/>
          </p:cNvSpPr>
          <p:nvPr>
            <p:ph type="dt" sz="half" idx="10"/>
          </p:nvPr>
        </p:nvSpPr>
        <p:spPr/>
        <p:txBody>
          <a:bodyPr/>
          <a:lstStyle>
            <a:lvl1pPr>
              <a:defRPr>
                <a:solidFill>
                  <a:srgbClr val="000000"/>
                </a:solidFill>
              </a:defRPr>
            </a:lvl1pPr>
          </a:lstStyle>
          <a:p>
            <a:pPr>
              <a:defRPr/>
            </a:pPr>
            <a:fld id="{93C2A46E-6276-4619-9934-E6CEDC89E9CE}" type="datetimeFigureOut">
              <a:rPr lang="zh-CN" altLang="en-US"/>
            </a:fld>
            <a:endParaRPr lang="zh-CN" altLang="en-US"/>
          </a:p>
        </p:txBody>
      </p:sp>
      <p:sp>
        <p:nvSpPr>
          <p:cNvPr id="5" name="Footer Placeholder 21"/>
          <p:cNvSpPr>
            <a:spLocks noGrp="1"/>
          </p:cNvSpPr>
          <p:nvPr>
            <p:ph type="ftr" sz="quarter" idx="11"/>
          </p:nvPr>
        </p:nvSpPr>
        <p:spPr/>
        <p:txBody>
          <a:bodyPr/>
          <a:lstStyle>
            <a:lvl1pPr>
              <a:defRPr>
                <a:solidFill>
                  <a:srgbClr val="000000"/>
                </a:solidFill>
              </a:defRPr>
            </a:lvl1pPr>
          </a:lstStyle>
          <a:p>
            <a:pPr>
              <a:defRPr/>
            </a:pPr>
            <a:endParaRPr lang="zh-CN" altLang="en-US"/>
          </a:p>
        </p:txBody>
      </p:sp>
      <p:sp>
        <p:nvSpPr>
          <p:cNvPr id="6" name="Slide Number Placeholder 17"/>
          <p:cNvSpPr>
            <a:spLocks noGrp="1"/>
          </p:cNvSpPr>
          <p:nvPr>
            <p:ph type="sldNum" sz="quarter" idx="12"/>
          </p:nvPr>
        </p:nvSpPr>
        <p:spPr/>
        <p:txBody>
          <a:bodyPr/>
          <a:lstStyle>
            <a:lvl1pPr>
              <a:defRPr>
                <a:solidFill>
                  <a:srgbClr val="000000"/>
                </a:solidFill>
              </a:defRPr>
            </a:lvl1pPr>
          </a:lstStyle>
          <a:p>
            <a:fld id="{C57F4ADF-7398-45BF-865B-2F31B264A5F5}" type="slidenum">
              <a:rPr lang="zh-CN" altLang="en-US"/>
            </a:fld>
            <a:endParaRPr lang="zh-CN" altLang="en-US"/>
          </a:p>
        </p:txBody>
      </p:sp>
    </p:spTree>
  </p:cSld>
  <p:clrMapOvr>
    <a:masterClrMapping/>
  </p:clrMapOvr>
  <p:transition spd="med">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C9B16E9F-38D6-4064-937D-2E89280974E6}" type="slidenum">
              <a:rPr lang="en-US" altLang="zh-CN"/>
            </a:fld>
            <a:endParaRPr lang="en-US" altLang="zh-CN"/>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1" Type="http://schemas.openxmlformats.org/officeDocument/2006/relationships/theme" Target="../theme/theme1.xml"/><Relationship Id="rId40" Type="http://schemas.openxmlformats.org/officeDocument/2006/relationships/tags" Target="../tags/tag336.xml"/><Relationship Id="rId4" Type="http://schemas.openxmlformats.org/officeDocument/2006/relationships/slideLayout" Target="../slideLayouts/slideLayout4.xml"/><Relationship Id="rId39" Type="http://schemas.openxmlformats.org/officeDocument/2006/relationships/tags" Target="../tags/tag335.xml"/><Relationship Id="rId38" Type="http://schemas.openxmlformats.org/officeDocument/2006/relationships/tags" Target="../tags/tag334.xml"/><Relationship Id="rId37" Type="http://schemas.openxmlformats.org/officeDocument/2006/relationships/tags" Target="../tags/tag333.xml"/><Relationship Id="rId36" Type="http://schemas.openxmlformats.org/officeDocument/2006/relationships/tags" Target="../tags/tag332.xml"/><Relationship Id="rId35" Type="http://schemas.openxmlformats.org/officeDocument/2006/relationships/tags" Target="../tags/tag331.xml"/><Relationship Id="rId34" Type="http://schemas.openxmlformats.org/officeDocument/2006/relationships/tags" Target="../tags/tag330.xml"/><Relationship Id="rId33" Type="http://schemas.openxmlformats.org/officeDocument/2006/relationships/tags" Target="../tags/tag329.xml"/><Relationship Id="rId32" Type="http://schemas.openxmlformats.org/officeDocument/2006/relationships/tags" Target="../tags/tag328.xml"/><Relationship Id="rId31" Type="http://schemas.openxmlformats.org/officeDocument/2006/relationships/tags" Target="../tags/tag327.xml"/><Relationship Id="rId30" Type="http://schemas.openxmlformats.org/officeDocument/2006/relationships/tags" Target="../tags/tag326.xml"/><Relationship Id="rId3" Type="http://schemas.openxmlformats.org/officeDocument/2006/relationships/slideLayout" Target="../slideLayouts/slideLayout3.xml"/><Relationship Id="rId29" Type="http://schemas.openxmlformats.org/officeDocument/2006/relationships/tags" Target="../tags/tag325.xml"/><Relationship Id="rId28" Type="http://schemas.openxmlformats.org/officeDocument/2006/relationships/tags" Target="../tags/tag324.xml"/><Relationship Id="rId27" Type="http://schemas.openxmlformats.org/officeDocument/2006/relationships/tags" Target="../tags/tag3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slideLayout" Target="../slideLayouts/slideLayout34.xml"/><Relationship Id="rId7" Type="http://schemas.openxmlformats.org/officeDocument/2006/relationships/slideLayout" Target="../slideLayouts/slideLayout33.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6" Type="http://schemas.openxmlformats.org/officeDocument/2006/relationships/theme" Target="../theme/theme2.xml"/><Relationship Id="rId45" Type="http://schemas.openxmlformats.org/officeDocument/2006/relationships/tags" Target="../tags/tag741.xml"/><Relationship Id="rId44" Type="http://schemas.openxmlformats.org/officeDocument/2006/relationships/tags" Target="../tags/tag740.xml"/><Relationship Id="rId43" Type="http://schemas.openxmlformats.org/officeDocument/2006/relationships/tags" Target="../tags/tag739.xml"/><Relationship Id="rId42" Type="http://schemas.openxmlformats.org/officeDocument/2006/relationships/tags" Target="../tags/tag738.xml"/><Relationship Id="rId41" Type="http://schemas.openxmlformats.org/officeDocument/2006/relationships/tags" Target="../tags/tag737.xml"/><Relationship Id="rId40" Type="http://schemas.openxmlformats.org/officeDocument/2006/relationships/tags" Target="../tags/tag736.xml"/><Relationship Id="rId4" Type="http://schemas.openxmlformats.org/officeDocument/2006/relationships/slideLayout" Target="../slideLayouts/slideLayout30.xml"/><Relationship Id="rId39" Type="http://schemas.openxmlformats.org/officeDocument/2006/relationships/tags" Target="../tags/tag735.xml"/><Relationship Id="rId38" Type="http://schemas.openxmlformats.org/officeDocument/2006/relationships/tags" Target="../tags/tag734.xml"/><Relationship Id="rId37" Type="http://schemas.openxmlformats.org/officeDocument/2006/relationships/tags" Target="../tags/tag733.xml"/><Relationship Id="rId36" Type="http://schemas.openxmlformats.org/officeDocument/2006/relationships/tags" Target="../tags/tag732.xml"/><Relationship Id="rId35" Type="http://schemas.openxmlformats.org/officeDocument/2006/relationships/tags" Target="../tags/tag731.xml"/><Relationship Id="rId34" Type="http://schemas.openxmlformats.org/officeDocument/2006/relationships/tags" Target="../tags/tag730.xml"/><Relationship Id="rId33" Type="http://schemas.openxmlformats.org/officeDocument/2006/relationships/tags" Target="../tags/tag729.xml"/><Relationship Id="rId32" Type="http://schemas.openxmlformats.org/officeDocument/2006/relationships/tags" Target="../tags/tag728.xml"/><Relationship Id="rId31" Type="http://schemas.openxmlformats.org/officeDocument/2006/relationships/slideLayout" Target="../slideLayouts/slideLayout57.xml"/><Relationship Id="rId30" Type="http://schemas.openxmlformats.org/officeDocument/2006/relationships/slideLayout" Target="../slideLayouts/slideLayout56.xml"/><Relationship Id="rId3" Type="http://schemas.openxmlformats.org/officeDocument/2006/relationships/slideLayout" Target="../slideLayouts/slideLayout29.xml"/><Relationship Id="rId29" Type="http://schemas.openxmlformats.org/officeDocument/2006/relationships/slideLayout" Target="../slideLayouts/slideLayout55.xml"/><Relationship Id="rId28" Type="http://schemas.openxmlformats.org/officeDocument/2006/relationships/slideLayout" Target="../slideLayouts/slideLayout54.xml"/><Relationship Id="rId27" Type="http://schemas.openxmlformats.org/officeDocument/2006/relationships/slideLayout" Target="../slideLayouts/slideLayout53.xml"/><Relationship Id="rId26" Type="http://schemas.openxmlformats.org/officeDocument/2006/relationships/slideLayout" Target="../slideLayouts/slideLayout52.xml"/><Relationship Id="rId25" Type="http://schemas.openxmlformats.org/officeDocument/2006/relationships/slideLayout" Target="../slideLayouts/slideLayout51.xml"/><Relationship Id="rId24" Type="http://schemas.openxmlformats.org/officeDocument/2006/relationships/slideLayout" Target="../slideLayouts/slideLayout50.xml"/><Relationship Id="rId23" Type="http://schemas.openxmlformats.org/officeDocument/2006/relationships/slideLayout" Target="../slideLayouts/slideLayout49.xml"/><Relationship Id="rId22" Type="http://schemas.openxmlformats.org/officeDocument/2006/relationships/slideLayout" Target="../slideLayouts/slideLayout48.xml"/><Relationship Id="rId21" Type="http://schemas.openxmlformats.org/officeDocument/2006/relationships/slideLayout" Target="../slideLayouts/slideLayout47.xml"/><Relationship Id="rId20" Type="http://schemas.openxmlformats.org/officeDocument/2006/relationships/slideLayout" Target="../slideLayouts/slideLayout46.xml"/><Relationship Id="rId2" Type="http://schemas.openxmlformats.org/officeDocument/2006/relationships/slideLayout" Target="../slideLayouts/slideLayout28.xml"/><Relationship Id="rId19" Type="http://schemas.openxmlformats.org/officeDocument/2006/relationships/slideLayout" Target="../slideLayouts/slideLayout45.xml"/><Relationship Id="rId18" Type="http://schemas.openxmlformats.org/officeDocument/2006/relationships/slideLayout" Target="../slideLayouts/slideLayout44.xml"/><Relationship Id="rId17" Type="http://schemas.openxmlformats.org/officeDocument/2006/relationships/slideLayout" Target="../slideLayouts/slideLayout43.xml"/><Relationship Id="rId16" Type="http://schemas.openxmlformats.org/officeDocument/2006/relationships/slideLayout" Target="../slideLayouts/slideLayout42.xml"/><Relationship Id="rId15" Type="http://schemas.openxmlformats.org/officeDocument/2006/relationships/slideLayout" Target="../slideLayouts/slideLayout41.xml"/><Relationship Id="rId14" Type="http://schemas.openxmlformats.org/officeDocument/2006/relationships/slideLayout" Target="../slideLayouts/slideLayout40.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11" Type="http://schemas.openxmlformats.org/officeDocument/2006/relationships/slideLayout" Target="../slideLayouts/slideLayout37.xml"/><Relationship Id="rId10" Type="http://schemas.openxmlformats.org/officeDocument/2006/relationships/slideLayout" Target="../slideLayouts/slideLayout36.xml"/><Relationship Id="rId1"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66.xml"/><Relationship Id="rId8" Type="http://schemas.openxmlformats.org/officeDocument/2006/relationships/slideLayout" Target="../slideLayouts/slideLayout65.xml"/><Relationship Id="rId7" Type="http://schemas.openxmlformats.org/officeDocument/2006/relationships/slideLayout" Target="../slideLayouts/slideLayout64.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 Type="http://schemas.openxmlformats.org/officeDocument/2006/relationships/slideLayout" Target="../slideLayouts/slideLayout59.xml"/><Relationship Id="rId18" Type="http://schemas.openxmlformats.org/officeDocument/2006/relationships/theme" Target="../theme/theme3.xml"/><Relationship Id="rId17" Type="http://schemas.openxmlformats.org/officeDocument/2006/relationships/tags" Target="../tags/tag803.xml"/><Relationship Id="rId16" Type="http://schemas.openxmlformats.org/officeDocument/2006/relationships/tags" Target="../tags/tag802.xml"/><Relationship Id="rId15" Type="http://schemas.openxmlformats.org/officeDocument/2006/relationships/tags" Target="../tags/tag801.xml"/><Relationship Id="rId14" Type="http://schemas.openxmlformats.org/officeDocument/2006/relationships/tags" Target="../tags/tag800.xml"/><Relationship Id="rId13" Type="http://schemas.openxmlformats.org/officeDocument/2006/relationships/tags" Target="../tags/tag799.xml"/><Relationship Id="rId12" Type="http://schemas.openxmlformats.org/officeDocument/2006/relationships/tags" Target="../tags/tag798.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2" Type="http://schemas.openxmlformats.org/officeDocument/2006/relationships/theme" Target="../theme/theme4.xml"/><Relationship Id="rId21" Type="http://schemas.openxmlformats.org/officeDocument/2006/relationships/tags" Target="../tags/tag874.xml"/><Relationship Id="rId20" Type="http://schemas.openxmlformats.org/officeDocument/2006/relationships/tags" Target="../tags/tag873.xml"/><Relationship Id="rId2" Type="http://schemas.openxmlformats.org/officeDocument/2006/relationships/slideLayout" Target="../slideLayouts/slideLayout70.xml"/><Relationship Id="rId19" Type="http://schemas.openxmlformats.org/officeDocument/2006/relationships/tags" Target="../tags/tag872.xml"/><Relationship Id="rId18" Type="http://schemas.openxmlformats.org/officeDocument/2006/relationships/slideLayout" Target="../slideLayouts/slideLayout86.xml"/><Relationship Id="rId17" Type="http://schemas.openxmlformats.org/officeDocument/2006/relationships/slideLayout" Target="../slideLayouts/slideLayout85.xml"/><Relationship Id="rId16" Type="http://schemas.openxmlformats.org/officeDocument/2006/relationships/slideLayout" Target="../slideLayouts/slideLayout84.xml"/><Relationship Id="rId15" Type="http://schemas.openxmlformats.org/officeDocument/2006/relationships/slideLayout" Target="../slideLayouts/slideLayout83.xml"/><Relationship Id="rId14" Type="http://schemas.openxmlformats.org/officeDocument/2006/relationships/slideLayout" Target="../slideLayouts/slideLayout82.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5" Type="http://schemas.openxmlformats.org/officeDocument/2006/relationships/theme" Target="../theme/theme5.xml"/><Relationship Id="rId14" Type="http://schemas.openxmlformats.org/officeDocument/2006/relationships/image" Target="../media/image9.jpeg"/><Relationship Id="rId13" Type="http://schemas.openxmlformats.org/officeDocument/2006/relationships/slideLayout" Target="../slideLayouts/slideLayout99.xml"/><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1" Type="http://schemas.openxmlformats.org/officeDocument/2006/relationships/theme" Target="../theme/theme6.xml"/><Relationship Id="rId40" Type="http://schemas.openxmlformats.org/officeDocument/2006/relationships/tags" Target="../tags/tag1208.xml"/><Relationship Id="rId4" Type="http://schemas.openxmlformats.org/officeDocument/2006/relationships/slideLayout" Target="../slideLayouts/slideLayout103.xml"/><Relationship Id="rId39" Type="http://schemas.openxmlformats.org/officeDocument/2006/relationships/tags" Target="../tags/tag1207.xml"/><Relationship Id="rId38" Type="http://schemas.openxmlformats.org/officeDocument/2006/relationships/tags" Target="../tags/tag1206.xml"/><Relationship Id="rId37" Type="http://schemas.openxmlformats.org/officeDocument/2006/relationships/tags" Target="../tags/tag1205.xml"/><Relationship Id="rId36" Type="http://schemas.openxmlformats.org/officeDocument/2006/relationships/tags" Target="../tags/tag1204.xml"/><Relationship Id="rId35" Type="http://schemas.openxmlformats.org/officeDocument/2006/relationships/tags" Target="../tags/tag1203.xml"/><Relationship Id="rId34" Type="http://schemas.openxmlformats.org/officeDocument/2006/relationships/tags" Target="../tags/tag1202.xml"/><Relationship Id="rId33" Type="http://schemas.openxmlformats.org/officeDocument/2006/relationships/tags" Target="../tags/tag1201.xml"/><Relationship Id="rId32" Type="http://schemas.openxmlformats.org/officeDocument/2006/relationships/tags" Target="../tags/tag1200.xml"/><Relationship Id="rId31" Type="http://schemas.openxmlformats.org/officeDocument/2006/relationships/slideLayout" Target="../slideLayouts/slideLayout130.xml"/><Relationship Id="rId30" Type="http://schemas.openxmlformats.org/officeDocument/2006/relationships/slideLayout" Target="../slideLayouts/slideLayout129.xml"/><Relationship Id="rId3" Type="http://schemas.openxmlformats.org/officeDocument/2006/relationships/slideLayout" Target="../slideLayouts/slideLayout102.xml"/><Relationship Id="rId29" Type="http://schemas.openxmlformats.org/officeDocument/2006/relationships/slideLayout" Target="../slideLayouts/slideLayout128.xml"/><Relationship Id="rId28" Type="http://schemas.openxmlformats.org/officeDocument/2006/relationships/slideLayout" Target="../slideLayouts/slideLayout127.xml"/><Relationship Id="rId27" Type="http://schemas.openxmlformats.org/officeDocument/2006/relationships/slideLayout" Target="../slideLayouts/slideLayout126.xml"/><Relationship Id="rId26" Type="http://schemas.openxmlformats.org/officeDocument/2006/relationships/slideLayout" Target="../slideLayouts/slideLayout125.xml"/><Relationship Id="rId25" Type="http://schemas.openxmlformats.org/officeDocument/2006/relationships/slideLayout" Target="../slideLayouts/slideLayout124.xml"/><Relationship Id="rId24" Type="http://schemas.openxmlformats.org/officeDocument/2006/relationships/slideLayout" Target="../slideLayouts/slideLayout123.xml"/><Relationship Id="rId23" Type="http://schemas.openxmlformats.org/officeDocument/2006/relationships/slideLayout" Target="../slideLayouts/slideLayout122.xml"/><Relationship Id="rId22" Type="http://schemas.openxmlformats.org/officeDocument/2006/relationships/slideLayout" Target="../slideLayouts/slideLayout121.xml"/><Relationship Id="rId21" Type="http://schemas.openxmlformats.org/officeDocument/2006/relationships/slideLayout" Target="../slideLayouts/slideLayout120.xml"/><Relationship Id="rId20" Type="http://schemas.openxmlformats.org/officeDocument/2006/relationships/slideLayout" Target="../slideLayouts/slideLayout119.xml"/><Relationship Id="rId2" Type="http://schemas.openxmlformats.org/officeDocument/2006/relationships/slideLayout" Target="../slideLayouts/slideLayout101.xml"/><Relationship Id="rId19" Type="http://schemas.openxmlformats.org/officeDocument/2006/relationships/slideLayout" Target="../slideLayouts/slideLayout118.xml"/><Relationship Id="rId18" Type="http://schemas.openxmlformats.org/officeDocument/2006/relationships/slideLayout" Target="../slideLayouts/slideLayout117.xml"/><Relationship Id="rId17" Type="http://schemas.openxmlformats.org/officeDocument/2006/relationships/slideLayout" Target="../slideLayouts/slideLayout116.xml"/><Relationship Id="rId16" Type="http://schemas.openxmlformats.org/officeDocument/2006/relationships/slideLayout" Target="../slideLayouts/slideLayout115.xml"/><Relationship Id="rId15" Type="http://schemas.openxmlformats.org/officeDocument/2006/relationships/slideLayout" Target="../slideLayouts/slideLayout114.xml"/><Relationship Id="rId14" Type="http://schemas.openxmlformats.org/officeDocument/2006/relationships/slideLayout" Target="../slideLayouts/slideLayout113.xml"/><Relationship Id="rId13" Type="http://schemas.openxmlformats.org/officeDocument/2006/relationships/slideLayout" Target="../slideLayouts/slideLayout112.xml"/><Relationship Id="rId12" Type="http://schemas.openxmlformats.org/officeDocument/2006/relationships/slideLayout" Target="../slideLayouts/slideLayout111.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39.xml"/><Relationship Id="rId8" Type="http://schemas.openxmlformats.org/officeDocument/2006/relationships/slideLayout" Target="../slideLayouts/slideLayout138.xml"/><Relationship Id="rId7" Type="http://schemas.openxmlformats.org/officeDocument/2006/relationships/slideLayout" Target="../slideLayouts/slideLayout137.xml"/><Relationship Id="rId6" Type="http://schemas.openxmlformats.org/officeDocument/2006/relationships/slideLayout" Target="../slideLayouts/slideLayout136.xml"/><Relationship Id="rId5" Type="http://schemas.openxmlformats.org/officeDocument/2006/relationships/slideLayout" Target="../slideLayouts/slideLayout135.xml"/><Relationship Id="rId4" Type="http://schemas.openxmlformats.org/officeDocument/2006/relationships/slideLayout" Target="../slideLayouts/slideLayout134.xml"/><Relationship Id="rId3" Type="http://schemas.openxmlformats.org/officeDocument/2006/relationships/slideLayout" Target="../slideLayouts/slideLayout133.xml"/><Relationship Id="rId22" Type="http://schemas.openxmlformats.org/officeDocument/2006/relationships/theme" Target="../theme/theme7.xml"/><Relationship Id="rId21" Type="http://schemas.openxmlformats.org/officeDocument/2006/relationships/tags" Target="../tags/tag1279.xml"/><Relationship Id="rId20" Type="http://schemas.openxmlformats.org/officeDocument/2006/relationships/tags" Target="../tags/tag1278.xml"/><Relationship Id="rId2" Type="http://schemas.openxmlformats.org/officeDocument/2006/relationships/slideLayout" Target="../slideLayouts/slideLayout132.xml"/><Relationship Id="rId19" Type="http://schemas.openxmlformats.org/officeDocument/2006/relationships/tags" Target="../tags/tag1277.xml"/><Relationship Id="rId18" Type="http://schemas.openxmlformats.org/officeDocument/2006/relationships/slideLayout" Target="../slideLayouts/slideLayout148.xml"/><Relationship Id="rId17" Type="http://schemas.openxmlformats.org/officeDocument/2006/relationships/slideLayout" Target="../slideLayouts/slideLayout147.xml"/><Relationship Id="rId16" Type="http://schemas.openxmlformats.org/officeDocument/2006/relationships/slideLayout" Target="../slideLayouts/slideLayout146.xml"/><Relationship Id="rId15" Type="http://schemas.openxmlformats.org/officeDocument/2006/relationships/slideLayout" Target="../slideLayouts/slideLayout145.xml"/><Relationship Id="rId14" Type="http://schemas.openxmlformats.org/officeDocument/2006/relationships/slideLayout" Target="../slideLayouts/slideLayout144.xml"/><Relationship Id="rId13" Type="http://schemas.openxmlformats.org/officeDocument/2006/relationships/slideLayout" Target="../slideLayouts/slideLayout143.xml"/><Relationship Id="rId12" Type="http://schemas.openxmlformats.org/officeDocument/2006/relationships/slideLayout" Target="../slideLayouts/slideLayout142.xml"/><Relationship Id="rId11" Type="http://schemas.openxmlformats.org/officeDocument/2006/relationships/slideLayout" Target="../slideLayouts/slideLayout141.xml"/><Relationship Id="rId10" Type="http://schemas.openxmlformats.org/officeDocument/2006/relationships/slideLayout" Target="../slideLayouts/slideLayout140.xml"/><Relationship Id="rId1" Type="http://schemas.openxmlformats.org/officeDocument/2006/relationships/slideLayout" Target="../slideLayouts/slideLayout13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57.xml"/><Relationship Id="rId8" Type="http://schemas.openxmlformats.org/officeDocument/2006/relationships/slideLayout" Target="../slideLayouts/slideLayout156.xml"/><Relationship Id="rId7" Type="http://schemas.openxmlformats.org/officeDocument/2006/relationships/slideLayout" Target="../slideLayouts/slideLayout155.xml"/><Relationship Id="rId6" Type="http://schemas.openxmlformats.org/officeDocument/2006/relationships/slideLayout" Target="../slideLayouts/slideLayout154.xml"/><Relationship Id="rId5" Type="http://schemas.openxmlformats.org/officeDocument/2006/relationships/slideLayout" Target="../slideLayouts/slideLayout153.xml"/><Relationship Id="rId4" Type="http://schemas.openxmlformats.org/officeDocument/2006/relationships/slideLayout" Target="../slideLayouts/slideLayout152.xml"/><Relationship Id="rId3" Type="http://schemas.openxmlformats.org/officeDocument/2006/relationships/slideLayout" Target="../slideLayouts/slideLayout151.xml"/><Relationship Id="rId2" Type="http://schemas.openxmlformats.org/officeDocument/2006/relationships/slideLayout" Target="../slideLayouts/slideLayout150.xml"/><Relationship Id="rId15" Type="http://schemas.openxmlformats.org/officeDocument/2006/relationships/theme" Target="../theme/theme8.xml"/><Relationship Id="rId14" Type="http://schemas.openxmlformats.org/officeDocument/2006/relationships/image" Target="../media/image9.jpeg"/><Relationship Id="rId13" Type="http://schemas.openxmlformats.org/officeDocument/2006/relationships/slideLayout" Target="../slideLayouts/slideLayout161.xml"/><Relationship Id="rId12" Type="http://schemas.openxmlformats.org/officeDocument/2006/relationships/slideLayout" Target="../slideLayouts/slideLayout160.xml"/><Relationship Id="rId11" Type="http://schemas.openxmlformats.org/officeDocument/2006/relationships/slideLayout" Target="../slideLayouts/slideLayout159.xml"/><Relationship Id="rId10" Type="http://schemas.openxmlformats.org/officeDocument/2006/relationships/slideLayout" Target="../slideLayouts/slideLayout158.xml"/><Relationship Id="rId1" Type="http://schemas.openxmlformats.org/officeDocument/2006/relationships/slideLayout" Target="../slideLayouts/slideLayout1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9" name="矩形 8"/>
          <p:cNvSpPr/>
          <p:nvPr userDrawn="1">
            <p:custDataLst>
              <p:tags r:id="rId27"/>
            </p:custDataLst>
          </p:nvPr>
        </p:nvSpPr>
        <p:spPr>
          <a:xfrm>
            <a:off x="0" y="0"/>
            <a:ext cx="12192000" cy="6858000"/>
          </a:xfrm>
          <a:prstGeom prst="rect">
            <a:avLst/>
          </a:prstGeom>
          <a:gradFill flip="none" rotWithShape="1">
            <a:gsLst>
              <a:gs pos="1000">
                <a:schemeClr val="bg1">
                  <a:alpha val="0"/>
                </a:schemeClr>
              </a:gs>
              <a:gs pos="99000">
                <a:schemeClr val="bg1">
                  <a:alpha val="34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形状 9"/>
          <p:cNvSpPr/>
          <p:nvPr userDrawn="1">
            <p:custDataLst>
              <p:tags r:id="rId28"/>
            </p:custDataLst>
          </p:nvPr>
        </p:nvSpPr>
        <p:spPr>
          <a:xfrm>
            <a:off x="10941050" y="6350351"/>
            <a:ext cx="1034820" cy="261325"/>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占位符 1"/>
          <p:cNvSpPr>
            <a:spLocks noGrp="1"/>
          </p:cNvSpPr>
          <p:nvPr>
            <p:ph type="title"/>
            <p:custDataLst>
              <p:tags r:id="rId2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latin typeface="MiSans Medium" panose="00000600000000000000" charset="-122"/>
                <a:ea typeface="MiSans Medium" panose="00000600000000000000" charset="-122"/>
              </a:rPr>
              <a:t>单击此处编辑母版标题样式</a:t>
            </a:r>
            <a:endParaRPr lang="zh-CN" altLang="en-US" dirty="0">
              <a:latin typeface="MiSans Medium" panose="00000600000000000000" charset="-122"/>
              <a:ea typeface="MiSans Medium" panose="00000600000000000000" charset="-122"/>
            </a:endParaRPr>
          </a:p>
        </p:txBody>
      </p:sp>
      <p:sp>
        <p:nvSpPr>
          <p:cNvPr id="3" name="文本占位符 2"/>
          <p:cNvSpPr>
            <a:spLocks noGrp="1"/>
          </p:cNvSpPr>
          <p:nvPr>
            <p:ph type="body" idx="1"/>
            <p:custDataLst>
              <p:tags r:id="rId3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latin typeface="MiSans Normal" panose="00000500000000000000" charset="-122"/>
                <a:ea typeface="MiSans Normal" panose="00000500000000000000" charset="-122"/>
              </a:rPr>
              <a:t>单击此处编辑母版文本样式</a:t>
            </a:r>
            <a:endParaRPr lang="zh-CN" altLang="en-US" dirty="0">
              <a:latin typeface="MiSans Normal" panose="00000500000000000000" charset="-122"/>
              <a:ea typeface="MiSans Normal" panose="00000500000000000000" charset="-122"/>
            </a:endParaRPr>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5" name="页脚占位符 4"/>
          <p:cNvSpPr>
            <a:spLocks noGrp="1"/>
          </p:cNvSpPr>
          <p:nvPr>
            <p:ph type="ftr" sz="quarter" idx="3"/>
            <p:custDataLst>
              <p:tags r:id="rId3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8" name="任意多边形: 形状 7"/>
          <p:cNvSpPr/>
          <p:nvPr userDrawn="1">
            <p:custDataLst>
              <p:tags r:id="rId34"/>
            </p:custDataLst>
          </p:nvPr>
        </p:nvSpPr>
        <p:spPr>
          <a:xfrm>
            <a:off x="0" y="5802312"/>
            <a:ext cx="1055687" cy="1055688"/>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sp>
        <p:nvSpPr>
          <p:cNvPr id="11" name="椭圆 10"/>
          <p:cNvSpPr/>
          <p:nvPr userDrawn="1">
            <p:custDataLst>
              <p:tags r:id="rId35"/>
            </p:custDataLst>
          </p:nvPr>
        </p:nvSpPr>
        <p:spPr>
          <a:xfrm>
            <a:off x="11690418" y="191686"/>
            <a:ext cx="108000" cy="108000"/>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userDrawn="1">
            <p:custDataLst>
              <p:tags r:id="rId36"/>
            </p:custDataLst>
          </p:nvPr>
        </p:nvSpPr>
        <p:spPr>
          <a:xfrm>
            <a:off x="11893555" y="191686"/>
            <a:ext cx="108000" cy="108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userDrawn="1">
            <p:custDataLst>
              <p:tags r:id="rId37"/>
            </p:custDataLst>
          </p:nvPr>
        </p:nvSpPr>
        <p:spPr>
          <a:xfrm>
            <a:off x="11487282" y="191686"/>
            <a:ext cx="108000" cy="108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custDataLst>
              <p:tags r:id="rId38"/>
            </p:custDataLst>
          </p:nvPr>
        </p:nvSpPr>
        <p:spPr>
          <a:xfrm>
            <a:off x="11284146" y="191686"/>
            <a:ext cx="108000" cy="108000"/>
          </a:xfrm>
          <a:prstGeom prst="ellips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KSO_TEMPLATE" hidden="1"/>
          <p:cNvSpPr/>
          <p:nvPr userDrawn="1">
            <p:custDataLst>
              <p:tags r:id="rId3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0"/>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100000"/>
        </a:lnSpc>
        <a:spcBef>
          <a:spcPct val="0"/>
        </a:spcBef>
        <a:buNone/>
        <a:defRPr sz="3200" b="1" kern="1200">
          <a:solidFill>
            <a:schemeClr val="tx2"/>
          </a:solidFill>
          <a:latin typeface="+mj-ea"/>
          <a:ea typeface="+mj-ea"/>
          <a:cs typeface="+mj-cs"/>
          <a:sym typeface="MiSans Demibold" panose="00000700000000000000"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9" name="矩形 8"/>
          <p:cNvSpPr/>
          <p:nvPr userDrawn="1">
            <p:custDataLst>
              <p:tags r:id="rId32"/>
            </p:custDataLst>
          </p:nvPr>
        </p:nvSpPr>
        <p:spPr>
          <a:xfrm>
            <a:off x="0" y="0"/>
            <a:ext cx="12192000" cy="6858000"/>
          </a:xfrm>
          <a:prstGeom prst="rect">
            <a:avLst/>
          </a:prstGeom>
          <a:gradFill flip="none" rotWithShape="1">
            <a:gsLst>
              <a:gs pos="1000">
                <a:schemeClr val="bg1">
                  <a:alpha val="0"/>
                </a:schemeClr>
              </a:gs>
              <a:gs pos="99000">
                <a:schemeClr val="bg1">
                  <a:alpha val="34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形状 9"/>
          <p:cNvSpPr/>
          <p:nvPr userDrawn="1">
            <p:custDataLst>
              <p:tags r:id="rId33"/>
            </p:custDataLst>
          </p:nvPr>
        </p:nvSpPr>
        <p:spPr>
          <a:xfrm>
            <a:off x="10941050" y="6350351"/>
            <a:ext cx="1034820" cy="261325"/>
          </a:xfrm>
          <a:custGeom>
            <a:avLst/>
            <a:gdLst>
              <a:gd name="connsiteX0" fmla="*/ 1084022 w 1108530"/>
              <a:gd name="connsiteY0" fmla="*/ 230923 h 279939"/>
              <a:gd name="connsiteX1" fmla="*/ 1108530 w 1108530"/>
              <a:gd name="connsiteY1" fmla="*/ 255431 h 279939"/>
              <a:gd name="connsiteX2" fmla="*/ 1084022 w 1108530"/>
              <a:gd name="connsiteY2" fmla="*/ 279939 h 279939"/>
              <a:gd name="connsiteX3" fmla="*/ 1059514 w 1108530"/>
              <a:gd name="connsiteY3" fmla="*/ 255431 h 279939"/>
              <a:gd name="connsiteX4" fmla="*/ 1084022 w 1108530"/>
              <a:gd name="connsiteY4" fmla="*/ 230923 h 279939"/>
              <a:gd name="connsiteX5" fmla="*/ 965591 w 1108530"/>
              <a:gd name="connsiteY5" fmla="*/ 230923 h 279939"/>
              <a:gd name="connsiteX6" fmla="*/ 990099 w 1108530"/>
              <a:gd name="connsiteY6" fmla="*/ 255431 h 279939"/>
              <a:gd name="connsiteX7" fmla="*/ 965591 w 1108530"/>
              <a:gd name="connsiteY7" fmla="*/ 279939 h 279939"/>
              <a:gd name="connsiteX8" fmla="*/ 941082 w 1108530"/>
              <a:gd name="connsiteY8" fmla="*/ 255431 h 279939"/>
              <a:gd name="connsiteX9" fmla="*/ 965591 w 1108530"/>
              <a:gd name="connsiteY9" fmla="*/ 230923 h 279939"/>
              <a:gd name="connsiteX10" fmla="*/ 847159 w 1108530"/>
              <a:gd name="connsiteY10" fmla="*/ 230923 h 279939"/>
              <a:gd name="connsiteX11" fmla="*/ 871667 w 1108530"/>
              <a:gd name="connsiteY11" fmla="*/ 255431 h 279939"/>
              <a:gd name="connsiteX12" fmla="*/ 847159 w 1108530"/>
              <a:gd name="connsiteY12" fmla="*/ 279939 h 279939"/>
              <a:gd name="connsiteX13" fmla="*/ 822651 w 1108530"/>
              <a:gd name="connsiteY13" fmla="*/ 255431 h 279939"/>
              <a:gd name="connsiteX14" fmla="*/ 847159 w 1108530"/>
              <a:gd name="connsiteY14" fmla="*/ 230923 h 279939"/>
              <a:gd name="connsiteX15" fmla="*/ 728727 w 1108530"/>
              <a:gd name="connsiteY15" fmla="*/ 230923 h 279939"/>
              <a:gd name="connsiteX16" fmla="*/ 753235 w 1108530"/>
              <a:gd name="connsiteY16" fmla="*/ 255431 h 279939"/>
              <a:gd name="connsiteX17" fmla="*/ 728727 w 1108530"/>
              <a:gd name="connsiteY17" fmla="*/ 279939 h 279939"/>
              <a:gd name="connsiteX18" fmla="*/ 704219 w 1108530"/>
              <a:gd name="connsiteY18" fmla="*/ 255431 h 279939"/>
              <a:gd name="connsiteX19" fmla="*/ 728727 w 1108530"/>
              <a:gd name="connsiteY19" fmla="*/ 230923 h 279939"/>
              <a:gd name="connsiteX20" fmla="*/ 610295 w 1108530"/>
              <a:gd name="connsiteY20" fmla="*/ 230923 h 279939"/>
              <a:gd name="connsiteX21" fmla="*/ 634803 w 1108530"/>
              <a:gd name="connsiteY21" fmla="*/ 255431 h 279939"/>
              <a:gd name="connsiteX22" fmla="*/ 610295 w 1108530"/>
              <a:gd name="connsiteY22" fmla="*/ 279939 h 279939"/>
              <a:gd name="connsiteX23" fmla="*/ 585787 w 1108530"/>
              <a:gd name="connsiteY23" fmla="*/ 255431 h 279939"/>
              <a:gd name="connsiteX24" fmla="*/ 610295 w 1108530"/>
              <a:gd name="connsiteY24" fmla="*/ 230923 h 279939"/>
              <a:gd name="connsiteX25" fmla="*/ 498235 w 1108530"/>
              <a:gd name="connsiteY25" fmla="*/ 230923 h 279939"/>
              <a:gd name="connsiteX26" fmla="*/ 522743 w 1108530"/>
              <a:gd name="connsiteY26" fmla="*/ 255431 h 279939"/>
              <a:gd name="connsiteX27" fmla="*/ 498235 w 1108530"/>
              <a:gd name="connsiteY27" fmla="*/ 279939 h 279939"/>
              <a:gd name="connsiteX28" fmla="*/ 473727 w 1108530"/>
              <a:gd name="connsiteY28" fmla="*/ 255431 h 279939"/>
              <a:gd name="connsiteX29" fmla="*/ 498235 w 1108530"/>
              <a:gd name="connsiteY29" fmla="*/ 230923 h 279939"/>
              <a:gd name="connsiteX30" fmla="*/ 379803 w 1108530"/>
              <a:gd name="connsiteY30" fmla="*/ 230923 h 279939"/>
              <a:gd name="connsiteX31" fmla="*/ 404311 w 1108530"/>
              <a:gd name="connsiteY31" fmla="*/ 255431 h 279939"/>
              <a:gd name="connsiteX32" fmla="*/ 379803 w 1108530"/>
              <a:gd name="connsiteY32" fmla="*/ 279939 h 279939"/>
              <a:gd name="connsiteX33" fmla="*/ 355295 w 1108530"/>
              <a:gd name="connsiteY33" fmla="*/ 255431 h 279939"/>
              <a:gd name="connsiteX34" fmla="*/ 379803 w 1108530"/>
              <a:gd name="connsiteY34" fmla="*/ 230923 h 279939"/>
              <a:gd name="connsiteX35" fmla="*/ 261372 w 1108530"/>
              <a:gd name="connsiteY35" fmla="*/ 230923 h 279939"/>
              <a:gd name="connsiteX36" fmla="*/ 285880 w 1108530"/>
              <a:gd name="connsiteY36" fmla="*/ 255431 h 279939"/>
              <a:gd name="connsiteX37" fmla="*/ 261372 w 1108530"/>
              <a:gd name="connsiteY37" fmla="*/ 279939 h 279939"/>
              <a:gd name="connsiteX38" fmla="*/ 236863 w 1108530"/>
              <a:gd name="connsiteY38" fmla="*/ 255431 h 279939"/>
              <a:gd name="connsiteX39" fmla="*/ 261372 w 1108530"/>
              <a:gd name="connsiteY39" fmla="*/ 230923 h 279939"/>
              <a:gd name="connsiteX40" fmla="*/ 142940 w 1108530"/>
              <a:gd name="connsiteY40" fmla="*/ 230923 h 279939"/>
              <a:gd name="connsiteX41" fmla="*/ 167448 w 1108530"/>
              <a:gd name="connsiteY41" fmla="*/ 255431 h 279939"/>
              <a:gd name="connsiteX42" fmla="*/ 142940 w 1108530"/>
              <a:gd name="connsiteY42" fmla="*/ 279939 h 279939"/>
              <a:gd name="connsiteX43" fmla="*/ 118432 w 1108530"/>
              <a:gd name="connsiteY43" fmla="*/ 255431 h 279939"/>
              <a:gd name="connsiteX44" fmla="*/ 142940 w 1108530"/>
              <a:gd name="connsiteY44" fmla="*/ 230923 h 279939"/>
              <a:gd name="connsiteX45" fmla="*/ 24508 w 1108530"/>
              <a:gd name="connsiteY45" fmla="*/ 230923 h 279939"/>
              <a:gd name="connsiteX46" fmla="*/ 49016 w 1108530"/>
              <a:gd name="connsiteY46" fmla="*/ 255431 h 279939"/>
              <a:gd name="connsiteX47" fmla="*/ 24508 w 1108530"/>
              <a:gd name="connsiteY47" fmla="*/ 279939 h 279939"/>
              <a:gd name="connsiteX48" fmla="*/ 0 w 1108530"/>
              <a:gd name="connsiteY48" fmla="*/ 255431 h 279939"/>
              <a:gd name="connsiteX49" fmla="*/ 24508 w 1108530"/>
              <a:gd name="connsiteY49" fmla="*/ 230923 h 279939"/>
              <a:gd name="connsiteX50" fmla="*/ 1084022 w 1108530"/>
              <a:gd name="connsiteY50" fmla="*/ 115462 h 279939"/>
              <a:gd name="connsiteX51" fmla="*/ 1108530 w 1108530"/>
              <a:gd name="connsiteY51" fmla="*/ 139970 h 279939"/>
              <a:gd name="connsiteX52" fmla="*/ 1084022 w 1108530"/>
              <a:gd name="connsiteY52" fmla="*/ 164478 h 279939"/>
              <a:gd name="connsiteX53" fmla="*/ 1059514 w 1108530"/>
              <a:gd name="connsiteY53" fmla="*/ 139970 h 279939"/>
              <a:gd name="connsiteX54" fmla="*/ 1084022 w 1108530"/>
              <a:gd name="connsiteY54" fmla="*/ 115462 h 279939"/>
              <a:gd name="connsiteX55" fmla="*/ 965591 w 1108530"/>
              <a:gd name="connsiteY55" fmla="*/ 115462 h 279939"/>
              <a:gd name="connsiteX56" fmla="*/ 990099 w 1108530"/>
              <a:gd name="connsiteY56" fmla="*/ 139970 h 279939"/>
              <a:gd name="connsiteX57" fmla="*/ 965591 w 1108530"/>
              <a:gd name="connsiteY57" fmla="*/ 164478 h 279939"/>
              <a:gd name="connsiteX58" fmla="*/ 941082 w 1108530"/>
              <a:gd name="connsiteY58" fmla="*/ 139970 h 279939"/>
              <a:gd name="connsiteX59" fmla="*/ 965591 w 1108530"/>
              <a:gd name="connsiteY59" fmla="*/ 115462 h 279939"/>
              <a:gd name="connsiteX60" fmla="*/ 847159 w 1108530"/>
              <a:gd name="connsiteY60" fmla="*/ 115462 h 279939"/>
              <a:gd name="connsiteX61" fmla="*/ 871667 w 1108530"/>
              <a:gd name="connsiteY61" fmla="*/ 139970 h 279939"/>
              <a:gd name="connsiteX62" fmla="*/ 847159 w 1108530"/>
              <a:gd name="connsiteY62" fmla="*/ 164478 h 279939"/>
              <a:gd name="connsiteX63" fmla="*/ 822651 w 1108530"/>
              <a:gd name="connsiteY63" fmla="*/ 139970 h 279939"/>
              <a:gd name="connsiteX64" fmla="*/ 847159 w 1108530"/>
              <a:gd name="connsiteY64" fmla="*/ 115462 h 279939"/>
              <a:gd name="connsiteX65" fmla="*/ 728727 w 1108530"/>
              <a:gd name="connsiteY65" fmla="*/ 115462 h 279939"/>
              <a:gd name="connsiteX66" fmla="*/ 753235 w 1108530"/>
              <a:gd name="connsiteY66" fmla="*/ 139970 h 279939"/>
              <a:gd name="connsiteX67" fmla="*/ 728727 w 1108530"/>
              <a:gd name="connsiteY67" fmla="*/ 164478 h 279939"/>
              <a:gd name="connsiteX68" fmla="*/ 704219 w 1108530"/>
              <a:gd name="connsiteY68" fmla="*/ 139970 h 279939"/>
              <a:gd name="connsiteX69" fmla="*/ 728727 w 1108530"/>
              <a:gd name="connsiteY69" fmla="*/ 115462 h 279939"/>
              <a:gd name="connsiteX70" fmla="*/ 610295 w 1108530"/>
              <a:gd name="connsiteY70" fmla="*/ 115462 h 279939"/>
              <a:gd name="connsiteX71" fmla="*/ 634803 w 1108530"/>
              <a:gd name="connsiteY71" fmla="*/ 139970 h 279939"/>
              <a:gd name="connsiteX72" fmla="*/ 610295 w 1108530"/>
              <a:gd name="connsiteY72" fmla="*/ 164478 h 279939"/>
              <a:gd name="connsiteX73" fmla="*/ 585787 w 1108530"/>
              <a:gd name="connsiteY73" fmla="*/ 139970 h 279939"/>
              <a:gd name="connsiteX74" fmla="*/ 610295 w 1108530"/>
              <a:gd name="connsiteY74" fmla="*/ 115462 h 279939"/>
              <a:gd name="connsiteX75" fmla="*/ 498235 w 1108530"/>
              <a:gd name="connsiteY75" fmla="*/ 115462 h 279939"/>
              <a:gd name="connsiteX76" fmla="*/ 522743 w 1108530"/>
              <a:gd name="connsiteY76" fmla="*/ 139970 h 279939"/>
              <a:gd name="connsiteX77" fmla="*/ 498235 w 1108530"/>
              <a:gd name="connsiteY77" fmla="*/ 164478 h 279939"/>
              <a:gd name="connsiteX78" fmla="*/ 473727 w 1108530"/>
              <a:gd name="connsiteY78" fmla="*/ 139970 h 279939"/>
              <a:gd name="connsiteX79" fmla="*/ 498235 w 1108530"/>
              <a:gd name="connsiteY79" fmla="*/ 115462 h 279939"/>
              <a:gd name="connsiteX80" fmla="*/ 379803 w 1108530"/>
              <a:gd name="connsiteY80" fmla="*/ 115462 h 279939"/>
              <a:gd name="connsiteX81" fmla="*/ 404311 w 1108530"/>
              <a:gd name="connsiteY81" fmla="*/ 139970 h 279939"/>
              <a:gd name="connsiteX82" fmla="*/ 379803 w 1108530"/>
              <a:gd name="connsiteY82" fmla="*/ 164478 h 279939"/>
              <a:gd name="connsiteX83" fmla="*/ 355295 w 1108530"/>
              <a:gd name="connsiteY83" fmla="*/ 139970 h 279939"/>
              <a:gd name="connsiteX84" fmla="*/ 379803 w 1108530"/>
              <a:gd name="connsiteY84" fmla="*/ 115462 h 279939"/>
              <a:gd name="connsiteX85" fmla="*/ 261372 w 1108530"/>
              <a:gd name="connsiteY85" fmla="*/ 115462 h 279939"/>
              <a:gd name="connsiteX86" fmla="*/ 285880 w 1108530"/>
              <a:gd name="connsiteY86" fmla="*/ 139970 h 279939"/>
              <a:gd name="connsiteX87" fmla="*/ 261372 w 1108530"/>
              <a:gd name="connsiteY87" fmla="*/ 164478 h 279939"/>
              <a:gd name="connsiteX88" fmla="*/ 236863 w 1108530"/>
              <a:gd name="connsiteY88" fmla="*/ 139970 h 279939"/>
              <a:gd name="connsiteX89" fmla="*/ 261372 w 1108530"/>
              <a:gd name="connsiteY89" fmla="*/ 115462 h 279939"/>
              <a:gd name="connsiteX90" fmla="*/ 142940 w 1108530"/>
              <a:gd name="connsiteY90" fmla="*/ 115462 h 279939"/>
              <a:gd name="connsiteX91" fmla="*/ 167448 w 1108530"/>
              <a:gd name="connsiteY91" fmla="*/ 139970 h 279939"/>
              <a:gd name="connsiteX92" fmla="*/ 142940 w 1108530"/>
              <a:gd name="connsiteY92" fmla="*/ 164478 h 279939"/>
              <a:gd name="connsiteX93" fmla="*/ 118432 w 1108530"/>
              <a:gd name="connsiteY93" fmla="*/ 139970 h 279939"/>
              <a:gd name="connsiteX94" fmla="*/ 142940 w 1108530"/>
              <a:gd name="connsiteY94" fmla="*/ 115462 h 279939"/>
              <a:gd name="connsiteX95" fmla="*/ 24508 w 1108530"/>
              <a:gd name="connsiteY95" fmla="*/ 115462 h 279939"/>
              <a:gd name="connsiteX96" fmla="*/ 49016 w 1108530"/>
              <a:gd name="connsiteY96" fmla="*/ 139970 h 279939"/>
              <a:gd name="connsiteX97" fmla="*/ 24508 w 1108530"/>
              <a:gd name="connsiteY97" fmla="*/ 164478 h 279939"/>
              <a:gd name="connsiteX98" fmla="*/ 0 w 1108530"/>
              <a:gd name="connsiteY98" fmla="*/ 139970 h 279939"/>
              <a:gd name="connsiteX99" fmla="*/ 24508 w 1108530"/>
              <a:gd name="connsiteY99" fmla="*/ 115462 h 279939"/>
              <a:gd name="connsiteX100" fmla="*/ 1084022 w 1108530"/>
              <a:gd name="connsiteY100" fmla="*/ 0 h 279939"/>
              <a:gd name="connsiteX101" fmla="*/ 1108530 w 1108530"/>
              <a:gd name="connsiteY101" fmla="*/ 24508 h 279939"/>
              <a:gd name="connsiteX102" fmla="*/ 1084022 w 1108530"/>
              <a:gd name="connsiteY102" fmla="*/ 49016 h 279939"/>
              <a:gd name="connsiteX103" fmla="*/ 1059514 w 1108530"/>
              <a:gd name="connsiteY103" fmla="*/ 24508 h 279939"/>
              <a:gd name="connsiteX104" fmla="*/ 1084022 w 1108530"/>
              <a:gd name="connsiteY104" fmla="*/ 0 h 279939"/>
              <a:gd name="connsiteX105" fmla="*/ 965591 w 1108530"/>
              <a:gd name="connsiteY105" fmla="*/ 0 h 279939"/>
              <a:gd name="connsiteX106" fmla="*/ 990099 w 1108530"/>
              <a:gd name="connsiteY106" fmla="*/ 24508 h 279939"/>
              <a:gd name="connsiteX107" fmla="*/ 965591 w 1108530"/>
              <a:gd name="connsiteY107" fmla="*/ 49016 h 279939"/>
              <a:gd name="connsiteX108" fmla="*/ 941082 w 1108530"/>
              <a:gd name="connsiteY108" fmla="*/ 24508 h 279939"/>
              <a:gd name="connsiteX109" fmla="*/ 965591 w 1108530"/>
              <a:gd name="connsiteY109" fmla="*/ 0 h 279939"/>
              <a:gd name="connsiteX110" fmla="*/ 847159 w 1108530"/>
              <a:gd name="connsiteY110" fmla="*/ 0 h 279939"/>
              <a:gd name="connsiteX111" fmla="*/ 871667 w 1108530"/>
              <a:gd name="connsiteY111" fmla="*/ 24508 h 279939"/>
              <a:gd name="connsiteX112" fmla="*/ 847159 w 1108530"/>
              <a:gd name="connsiteY112" fmla="*/ 49016 h 279939"/>
              <a:gd name="connsiteX113" fmla="*/ 822651 w 1108530"/>
              <a:gd name="connsiteY113" fmla="*/ 24508 h 279939"/>
              <a:gd name="connsiteX114" fmla="*/ 847159 w 1108530"/>
              <a:gd name="connsiteY114" fmla="*/ 0 h 279939"/>
              <a:gd name="connsiteX115" fmla="*/ 728727 w 1108530"/>
              <a:gd name="connsiteY115" fmla="*/ 0 h 279939"/>
              <a:gd name="connsiteX116" fmla="*/ 753235 w 1108530"/>
              <a:gd name="connsiteY116" fmla="*/ 24508 h 279939"/>
              <a:gd name="connsiteX117" fmla="*/ 728727 w 1108530"/>
              <a:gd name="connsiteY117" fmla="*/ 49016 h 279939"/>
              <a:gd name="connsiteX118" fmla="*/ 704219 w 1108530"/>
              <a:gd name="connsiteY118" fmla="*/ 24508 h 279939"/>
              <a:gd name="connsiteX119" fmla="*/ 728727 w 1108530"/>
              <a:gd name="connsiteY119" fmla="*/ 0 h 279939"/>
              <a:gd name="connsiteX120" fmla="*/ 610295 w 1108530"/>
              <a:gd name="connsiteY120" fmla="*/ 0 h 279939"/>
              <a:gd name="connsiteX121" fmla="*/ 634803 w 1108530"/>
              <a:gd name="connsiteY121" fmla="*/ 24508 h 279939"/>
              <a:gd name="connsiteX122" fmla="*/ 610295 w 1108530"/>
              <a:gd name="connsiteY122" fmla="*/ 49016 h 279939"/>
              <a:gd name="connsiteX123" fmla="*/ 585787 w 1108530"/>
              <a:gd name="connsiteY123" fmla="*/ 24508 h 279939"/>
              <a:gd name="connsiteX124" fmla="*/ 610295 w 1108530"/>
              <a:gd name="connsiteY124" fmla="*/ 0 h 279939"/>
              <a:gd name="connsiteX125" fmla="*/ 498235 w 1108530"/>
              <a:gd name="connsiteY125" fmla="*/ 0 h 279939"/>
              <a:gd name="connsiteX126" fmla="*/ 522743 w 1108530"/>
              <a:gd name="connsiteY126" fmla="*/ 24508 h 279939"/>
              <a:gd name="connsiteX127" fmla="*/ 498235 w 1108530"/>
              <a:gd name="connsiteY127" fmla="*/ 49016 h 279939"/>
              <a:gd name="connsiteX128" fmla="*/ 473727 w 1108530"/>
              <a:gd name="connsiteY128" fmla="*/ 24508 h 279939"/>
              <a:gd name="connsiteX129" fmla="*/ 498235 w 1108530"/>
              <a:gd name="connsiteY129" fmla="*/ 0 h 279939"/>
              <a:gd name="connsiteX130" fmla="*/ 379803 w 1108530"/>
              <a:gd name="connsiteY130" fmla="*/ 0 h 279939"/>
              <a:gd name="connsiteX131" fmla="*/ 404311 w 1108530"/>
              <a:gd name="connsiteY131" fmla="*/ 24508 h 279939"/>
              <a:gd name="connsiteX132" fmla="*/ 379803 w 1108530"/>
              <a:gd name="connsiteY132" fmla="*/ 49016 h 279939"/>
              <a:gd name="connsiteX133" fmla="*/ 355295 w 1108530"/>
              <a:gd name="connsiteY133" fmla="*/ 24508 h 279939"/>
              <a:gd name="connsiteX134" fmla="*/ 379803 w 1108530"/>
              <a:gd name="connsiteY134" fmla="*/ 0 h 279939"/>
              <a:gd name="connsiteX135" fmla="*/ 261372 w 1108530"/>
              <a:gd name="connsiteY135" fmla="*/ 0 h 279939"/>
              <a:gd name="connsiteX136" fmla="*/ 285880 w 1108530"/>
              <a:gd name="connsiteY136" fmla="*/ 24508 h 279939"/>
              <a:gd name="connsiteX137" fmla="*/ 261372 w 1108530"/>
              <a:gd name="connsiteY137" fmla="*/ 49016 h 279939"/>
              <a:gd name="connsiteX138" fmla="*/ 236863 w 1108530"/>
              <a:gd name="connsiteY138" fmla="*/ 24508 h 279939"/>
              <a:gd name="connsiteX139" fmla="*/ 261372 w 1108530"/>
              <a:gd name="connsiteY139" fmla="*/ 0 h 279939"/>
              <a:gd name="connsiteX140" fmla="*/ 142940 w 1108530"/>
              <a:gd name="connsiteY140" fmla="*/ 0 h 279939"/>
              <a:gd name="connsiteX141" fmla="*/ 167448 w 1108530"/>
              <a:gd name="connsiteY141" fmla="*/ 24508 h 279939"/>
              <a:gd name="connsiteX142" fmla="*/ 142940 w 1108530"/>
              <a:gd name="connsiteY142" fmla="*/ 49016 h 279939"/>
              <a:gd name="connsiteX143" fmla="*/ 118432 w 1108530"/>
              <a:gd name="connsiteY143" fmla="*/ 24508 h 279939"/>
              <a:gd name="connsiteX144" fmla="*/ 142940 w 1108530"/>
              <a:gd name="connsiteY144" fmla="*/ 0 h 279939"/>
              <a:gd name="connsiteX145" fmla="*/ 24508 w 1108530"/>
              <a:gd name="connsiteY145" fmla="*/ 0 h 279939"/>
              <a:gd name="connsiteX146" fmla="*/ 49016 w 1108530"/>
              <a:gd name="connsiteY146" fmla="*/ 24508 h 279939"/>
              <a:gd name="connsiteX147" fmla="*/ 24508 w 1108530"/>
              <a:gd name="connsiteY147" fmla="*/ 49016 h 279939"/>
              <a:gd name="connsiteX148" fmla="*/ 0 w 1108530"/>
              <a:gd name="connsiteY148" fmla="*/ 24508 h 279939"/>
              <a:gd name="connsiteX149" fmla="*/ 24508 w 1108530"/>
              <a:gd name="connsiteY149" fmla="*/ 0 h 27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08530" h="279939">
                <a:moveTo>
                  <a:pt x="1084022" y="230923"/>
                </a:moveTo>
                <a:cubicBezTo>
                  <a:pt x="1097558" y="230923"/>
                  <a:pt x="1108530" y="241895"/>
                  <a:pt x="1108530" y="255431"/>
                </a:cubicBezTo>
                <a:cubicBezTo>
                  <a:pt x="1108530" y="268967"/>
                  <a:pt x="1097558" y="279939"/>
                  <a:pt x="1084022" y="279939"/>
                </a:cubicBezTo>
                <a:cubicBezTo>
                  <a:pt x="1070486" y="279939"/>
                  <a:pt x="1059514" y="268967"/>
                  <a:pt x="1059514" y="255431"/>
                </a:cubicBezTo>
                <a:cubicBezTo>
                  <a:pt x="1059514" y="241895"/>
                  <a:pt x="1070486" y="230923"/>
                  <a:pt x="1084022" y="230923"/>
                </a:cubicBezTo>
                <a:close/>
                <a:moveTo>
                  <a:pt x="965591" y="230923"/>
                </a:moveTo>
                <a:cubicBezTo>
                  <a:pt x="979126" y="230923"/>
                  <a:pt x="990099" y="241895"/>
                  <a:pt x="990099" y="255431"/>
                </a:cubicBezTo>
                <a:cubicBezTo>
                  <a:pt x="990099" y="268967"/>
                  <a:pt x="979126" y="279939"/>
                  <a:pt x="965591" y="279939"/>
                </a:cubicBezTo>
                <a:cubicBezTo>
                  <a:pt x="952055" y="279939"/>
                  <a:pt x="941082" y="268967"/>
                  <a:pt x="941082" y="255431"/>
                </a:cubicBezTo>
                <a:cubicBezTo>
                  <a:pt x="941082" y="241895"/>
                  <a:pt x="952055" y="230923"/>
                  <a:pt x="965591" y="230923"/>
                </a:cubicBezTo>
                <a:close/>
                <a:moveTo>
                  <a:pt x="847159" y="230923"/>
                </a:moveTo>
                <a:cubicBezTo>
                  <a:pt x="860694" y="230923"/>
                  <a:pt x="871667" y="241895"/>
                  <a:pt x="871667" y="255431"/>
                </a:cubicBezTo>
                <a:cubicBezTo>
                  <a:pt x="871667" y="268967"/>
                  <a:pt x="860694" y="279939"/>
                  <a:pt x="847159" y="279939"/>
                </a:cubicBezTo>
                <a:cubicBezTo>
                  <a:pt x="833623" y="279939"/>
                  <a:pt x="822651" y="268967"/>
                  <a:pt x="822651" y="255431"/>
                </a:cubicBezTo>
                <a:cubicBezTo>
                  <a:pt x="822651" y="241895"/>
                  <a:pt x="833623" y="230923"/>
                  <a:pt x="847159" y="230923"/>
                </a:cubicBezTo>
                <a:close/>
                <a:moveTo>
                  <a:pt x="728727" y="230923"/>
                </a:moveTo>
                <a:cubicBezTo>
                  <a:pt x="742263" y="230923"/>
                  <a:pt x="753235" y="241895"/>
                  <a:pt x="753235" y="255431"/>
                </a:cubicBezTo>
                <a:cubicBezTo>
                  <a:pt x="753235" y="268967"/>
                  <a:pt x="742263" y="279939"/>
                  <a:pt x="728727" y="279939"/>
                </a:cubicBezTo>
                <a:cubicBezTo>
                  <a:pt x="715191" y="279939"/>
                  <a:pt x="704219" y="268967"/>
                  <a:pt x="704219" y="255431"/>
                </a:cubicBezTo>
                <a:cubicBezTo>
                  <a:pt x="704219" y="241895"/>
                  <a:pt x="715191" y="230923"/>
                  <a:pt x="728727" y="230923"/>
                </a:cubicBezTo>
                <a:close/>
                <a:moveTo>
                  <a:pt x="610295" y="230923"/>
                </a:moveTo>
                <a:cubicBezTo>
                  <a:pt x="623831" y="230923"/>
                  <a:pt x="634803" y="241895"/>
                  <a:pt x="634803" y="255431"/>
                </a:cubicBezTo>
                <a:cubicBezTo>
                  <a:pt x="634803" y="268967"/>
                  <a:pt x="623831" y="279939"/>
                  <a:pt x="610295" y="279939"/>
                </a:cubicBezTo>
                <a:cubicBezTo>
                  <a:pt x="596759" y="279939"/>
                  <a:pt x="585787" y="268967"/>
                  <a:pt x="585787" y="255431"/>
                </a:cubicBezTo>
                <a:cubicBezTo>
                  <a:pt x="585787" y="241895"/>
                  <a:pt x="596759" y="230923"/>
                  <a:pt x="610295" y="230923"/>
                </a:cubicBezTo>
                <a:close/>
                <a:moveTo>
                  <a:pt x="498235" y="230923"/>
                </a:moveTo>
                <a:cubicBezTo>
                  <a:pt x="511771" y="230923"/>
                  <a:pt x="522743" y="241895"/>
                  <a:pt x="522743" y="255431"/>
                </a:cubicBezTo>
                <a:cubicBezTo>
                  <a:pt x="522743" y="268967"/>
                  <a:pt x="511771" y="279939"/>
                  <a:pt x="498235" y="279939"/>
                </a:cubicBezTo>
                <a:cubicBezTo>
                  <a:pt x="484699" y="279939"/>
                  <a:pt x="473727" y="268967"/>
                  <a:pt x="473727" y="255431"/>
                </a:cubicBezTo>
                <a:cubicBezTo>
                  <a:pt x="473727" y="241895"/>
                  <a:pt x="484699" y="230923"/>
                  <a:pt x="498235" y="230923"/>
                </a:cubicBezTo>
                <a:close/>
                <a:moveTo>
                  <a:pt x="379803" y="230923"/>
                </a:moveTo>
                <a:cubicBezTo>
                  <a:pt x="393339" y="230923"/>
                  <a:pt x="404311" y="241895"/>
                  <a:pt x="404311" y="255431"/>
                </a:cubicBezTo>
                <a:cubicBezTo>
                  <a:pt x="404311" y="268967"/>
                  <a:pt x="393339" y="279939"/>
                  <a:pt x="379803" y="279939"/>
                </a:cubicBezTo>
                <a:cubicBezTo>
                  <a:pt x="366268" y="279939"/>
                  <a:pt x="355295" y="268967"/>
                  <a:pt x="355295" y="255431"/>
                </a:cubicBezTo>
                <a:cubicBezTo>
                  <a:pt x="355295" y="241895"/>
                  <a:pt x="366268" y="230923"/>
                  <a:pt x="379803" y="230923"/>
                </a:cubicBezTo>
                <a:close/>
                <a:moveTo>
                  <a:pt x="261372" y="230923"/>
                </a:moveTo>
                <a:cubicBezTo>
                  <a:pt x="274907" y="230923"/>
                  <a:pt x="285880" y="241895"/>
                  <a:pt x="285880" y="255431"/>
                </a:cubicBezTo>
                <a:cubicBezTo>
                  <a:pt x="285880" y="268967"/>
                  <a:pt x="274907" y="279939"/>
                  <a:pt x="261372" y="279939"/>
                </a:cubicBezTo>
                <a:cubicBezTo>
                  <a:pt x="247836" y="279939"/>
                  <a:pt x="236863" y="268967"/>
                  <a:pt x="236863" y="255431"/>
                </a:cubicBezTo>
                <a:cubicBezTo>
                  <a:pt x="236863" y="241895"/>
                  <a:pt x="247836" y="230923"/>
                  <a:pt x="261372" y="230923"/>
                </a:cubicBezTo>
                <a:close/>
                <a:moveTo>
                  <a:pt x="142940" y="230923"/>
                </a:moveTo>
                <a:cubicBezTo>
                  <a:pt x="156475" y="230923"/>
                  <a:pt x="167448" y="241895"/>
                  <a:pt x="167448" y="255431"/>
                </a:cubicBezTo>
                <a:cubicBezTo>
                  <a:pt x="167448" y="268967"/>
                  <a:pt x="156475" y="279939"/>
                  <a:pt x="142940" y="279939"/>
                </a:cubicBezTo>
                <a:cubicBezTo>
                  <a:pt x="129404" y="279939"/>
                  <a:pt x="118432" y="268967"/>
                  <a:pt x="118432" y="255431"/>
                </a:cubicBezTo>
                <a:cubicBezTo>
                  <a:pt x="118432" y="241895"/>
                  <a:pt x="129404" y="230923"/>
                  <a:pt x="142940" y="230923"/>
                </a:cubicBezTo>
                <a:close/>
                <a:moveTo>
                  <a:pt x="24508" y="230923"/>
                </a:moveTo>
                <a:cubicBezTo>
                  <a:pt x="38044" y="230923"/>
                  <a:pt x="49016" y="241895"/>
                  <a:pt x="49016" y="255431"/>
                </a:cubicBezTo>
                <a:cubicBezTo>
                  <a:pt x="49016" y="268967"/>
                  <a:pt x="38044" y="279939"/>
                  <a:pt x="24508" y="279939"/>
                </a:cubicBezTo>
                <a:cubicBezTo>
                  <a:pt x="10972" y="279939"/>
                  <a:pt x="0" y="268967"/>
                  <a:pt x="0" y="255431"/>
                </a:cubicBezTo>
                <a:cubicBezTo>
                  <a:pt x="0" y="241895"/>
                  <a:pt x="10972" y="230923"/>
                  <a:pt x="24508" y="230923"/>
                </a:cubicBezTo>
                <a:close/>
                <a:moveTo>
                  <a:pt x="1084022" y="115462"/>
                </a:moveTo>
                <a:cubicBezTo>
                  <a:pt x="1097558" y="115462"/>
                  <a:pt x="1108530" y="126434"/>
                  <a:pt x="1108530" y="139970"/>
                </a:cubicBezTo>
                <a:cubicBezTo>
                  <a:pt x="1108530" y="153505"/>
                  <a:pt x="1097558" y="164478"/>
                  <a:pt x="1084022" y="164478"/>
                </a:cubicBezTo>
                <a:cubicBezTo>
                  <a:pt x="1070486" y="164478"/>
                  <a:pt x="1059514" y="153505"/>
                  <a:pt x="1059514" y="139970"/>
                </a:cubicBezTo>
                <a:cubicBezTo>
                  <a:pt x="1059514" y="126434"/>
                  <a:pt x="1070486" y="115462"/>
                  <a:pt x="1084022" y="115462"/>
                </a:cubicBezTo>
                <a:close/>
                <a:moveTo>
                  <a:pt x="965591" y="115462"/>
                </a:moveTo>
                <a:cubicBezTo>
                  <a:pt x="979126" y="115462"/>
                  <a:pt x="990099" y="126434"/>
                  <a:pt x="990099" y="139970"/>
                </a:cubicBezTo>
                <a:cubicBezTo>
                  <a:pt x="990099" y="153505"/>
                  <a:pt x="979126" y="164478"/>
                  <a:pt x="965591" y="164478"/>
                </a:cubicBezTo>
                <a:cubicBezTo>
                  <a:pt x="952055" y="164478"/>
                  <a:pt x="941082" y="153505"/>
                  <a:pt x="941082" y="139970"/>
                </a:cubicBezTo>
                <a:cubicBezTo>
                  <a:pt x="941082" y="126434"/>
                  <a:pt x="952055" y="115462"/>
                  <a:pt x="965591" y="115462"/>
                </a:cubicBezTo>
                <a:close/>
                <a:moveTo>
                  <a:pt x="847159" y="115462"/>
                </a:moveTo>
                <a:cubicBezTo>
                  <a:pt x="860694" y="115462"/>
                  <a:pt x="871667" y="126434"/>
                  <a:pt x="871667" y="139970"/>
                </a:cubicBezTo>
                <a:cubicBezTo>
                  <a:pt x="871667" y="153505"/>
                  <a:pt x="860694" y="164478"/>
                  <a:pt x="847159" y="164478"/>
                </a:cubicBezTo>
                <a:cubicBezTo>
                  <a:pt x="833623" y="164478"/>
                  <a:pt x="822651" y="153505"/>
                  <a:pt x="822651" y="139970"/>
                </a:cubicBezTo>
                <a:cubicBezTo>
                  <a:pt x="822651" y="126434"/>
                  <a:pt x="833623" y="115462"/>
                  <a:pt x="847159" y="115462"/>
                </a:cubicBezTo>
                <a:close/>
                <a:moveTo>
                  <a:pt x="728727" y="115462"/>
                </a:moveTo>
                <a:cubicBezTo>
                  <a:pt x="742263" y="115462"/>
                  <a:pt x="753235" y="126434"/>
                  <a:pt x="753235" y="139970"/>
                </a:cubicBezTo>
                <a:cubicBezTo>
                  <a:pt x="753235" y="153505"/>
                  <a:pt x="742263" y="164478"/>
                  <a:pt x="728727" y="164478"/>
                </a:cubicBezTo>
                <a:cubicBezTo>
                  <a:pt x="715191" y="164478"/>
                  <a:pt x="704219" y="153505"/>
                  <a:pt x="704219" y="139970"/>
                </a:cubicBezTo>
                <a:cubicBezTo>
                  <a:pt x="704219" y="126434"/>
                  <a:pt x="715191" y="115462"/>
                  <a:pt x="728727" y="115462"/>
                </a:cubicBezTo>
                <a:close/>
                <a:moveTo>
                  <a:pt x="610295" y="115462"/>
                </a:moveTo>
                <a:cubicBezTo>
                  <a:pt x="623831" y="115462"/>
                  <a:pt x="634803" y="126434"/>
                  <a:pt x="634803" y="139970"/>
                </a:cubicBezTo>
                <a:cubicBezTo>
                  <a:pt x="634803" y="153505"/>
                  <a:pt x="623831" y="164478"/>
                  <a:pt x="610295" y="164478"/>
                </a:cubicBezTo>
                <a:cubicBezTo>
                  <a:pt x="596759" y="164478"/>
                  <a:pt x="585787" y="153505"/>
                  <a:pt x="585787" y="139970"/>
                </a:cubicBezTo>
                <a:cubicBezTo>
                  <a:pt x="585787" y="126434"/>
                  <a:pt x="596759" y="115462"/>
                  <a:pt x="610295" y="115462"/>
                </a:cubicBezTo>
                <a:close/>
                <a:moveTo>
                  <a:pt x="498235" y="115462"/>
                </a:moveTo>
                <a:cubicBezTo>
                  <a:pt x="511771" y="115462"/>
                  <a:pt x="522743" y="126434"/>
                  <a:pt x="522743" y="139970"/>
                </a:cubicBezTo>
                <a:cubicBezTo>
                  <a:pt x="522743" y="153505"/>
                  <a:pt x="511771" y="164478"/>
                  <a:pt x="498235" y="164478"/>
                </a:cubicBezTo>
                <a:cubicBezTo>
                  <a:pt x="484699" y="164478"/>
                  <a:pt x="473727" y="153505"/>
                  <a:pt x="473727" y="139970"/>
                </a:cubicBezTo>
                <a:cubicBezTo>
                  <a:pt x="473727" y="126434"/>
                  <a:pt x="484699" y="115462"/>
                  <a:pt x="498235" y="115462"/>
                </a:cubicBezTo>
                <a:close/>
                <a:moveTo>
                  <a:pt x="379803" y="115462"/>
                </a:moveTo>
                <a:cubicBezTo>
                  <a:pt x="393339" y="115462"/>
                  <a:pt x="404311" y="126434"/>
                  <a:pt x="404311" y="139970"/>
                </a:cubicBezTo>
                <a:cubicBezTo>
                  <a:pt x="404311" y="153505"/>
                  <a:pt x="393339" y="164478"/>
                  <a:pt x="379803" y="164478"/>
                </a:cubicBezTo>
                <a:cubicBezTo>
                  <a:pt x="366268" y="164478"/>
                  <a:pt x="355295" y="153505"/>
                  <a:pt x="355295" y="139970"/>
                </a:cubicBezTo>
                <a:cubicBezTo>
                  <a:pt x="355295" y="126434"/>
                  <a:pt x="366268" y="115462"/>
                  <a:pt x="379803" y="115462"/>
                </a:cubicBezTo>
                <a:close/>
                <a:moveTo>
                  <a:pt x="261372" y="115462"/>
                </a:moveTo>
                <a:cubicBezTo>
                  <a:pt x="274907" y="115462"/>
                  <a:pt x="285880" y="126434"/>
                  <a:pt x="285880" y="139970"/>
                </a:cubicBezTo>
                <a:cubicBezTo>
                  <a:pt x="285880" y="153505"/>
                  <a:pt x="274907" y="164478"/>
                  <a:pt x="261372" y="164478"/>
                </a:cubicBezTo>
                <a:cubicBezTo>
                  <a:pt x="247836" y="164478"/>
                  <a:pt x="236863" y="153505"/>
                  <a:pt x="236863" y="139970"/>
                </a:cubicBezTo>
                <a:cubicBezTo>
                  <a:pt x="236863" y="126434"/>
                  <a:pt x="247836" y="115462"/>
                  <a:pt x="261372" y="115462"/>
                </a:cubicBezTo>
                <a:close/>
                <a:moveTo>
                  <a:pt x="142940" y="115462"/>
                </a:moveTo>
                <a:cubicBezTo>
                  <a:pt x="156475" y="115462"/>
                  <a:pt x="167448" y="126434"/>
                  <a:pt x="167448" y="139970"/>
                </a:cubicBezTo>
                <a:cubicBezTo>
                  <a:pt x="167448" y="153505"/>
                  <a:pt x="156475" y="164478"/>
                  <a:pt x="142940" y="164478"/>
                </a:cubicBezTo>
                <a:cubicBezTo>
                  <a:pt x="129404" y="164478"/>
                  <a:pt x="118432" y="153505"/>
                  <a:pt x="118432" y="139970"/>
                </a:cubicBezTo>
                <a:cubicBezTo>
                  <a:pt x="118432" y="126434"/>
                  <a:pt x="129404" y="115462"/>
                  <a:pt x="142940" y="115462"/>
                </a:cubicBezTo>
                <a:close/>
                <a:moveTo>
                  <a:pt x="24508" y="115462"/>
                </a:moveTo>
                <a:cubicBezTo>
                  <a:pt x="38044" y="115462"/>
                  <a:pt x="49016" y="126434"/>
                  <a:pt x="49016" y="139970"/>
                </a:cubicBezTo>
                <a:cubicBezTo>
                  <a:pt x="49016" y="153505"/>
                  <a:pt x="38044" y="164478"/>
                  <a:pt x="24508" y="164478"/>
                </a:cubicBezTo>
                <a:cubicBezTo>
                  <a:pt x="10972" y="164478"/>
                  <a:pt x="0" y="153505"/>
                  <a:pt x="0" y="139970"/>
                </a:cubicBezTo>
                <a:cubicBezTo>
                  <a:pt x="0" y="126434"/>
                  <a:pt x="10972" y="115462"/>
                  <a:pt x="24508" y="115462"/>
                </a:cubicBezTo>
                <a:close/>
                <a:moveTo>
                  <a:pt x="1084022" y="0"/>
                </a:moveTo>
                <a:cubicBezTo>
                  <a:pt x="1097558" y="0"/>
                  <a:pt x="1108530" y="10973"/>
                  <a:pt x="1108530" y="24508"/>
                </a:cubicBezTo>
                <a:cubicBezTo>
                  <a:pt x="1108530" y="38044"/>
                  <a:pt x="1097558" y="49016"/>
                  <a:pt x="1084022" y="49016"/>
                </a:cubicBezTo>
                <a:cubicBezTo>
                  <a:pt x="1070486" y="49016"/>
                  <a:pt x="1059514" y="38044"/>
                  <a:pt x="1059514" y="24508"/>
                </a:cubicBezTo>
                <a:cubicBezTo>
                  <a:pt x="1059514" y="10973"/>
                  <a:pt x="1070486" y="0"/>
                  <a:pt x="1084022" y="0"/>
                </a:cubicBezTo>
                <a:close/>
                <a:moveTo>
                  <a:pt x="965591" y="0"/>
                </a:moveTo>
                <a:cubicBezTo>
                  <a:pt x="979126" y="0"/>
                  <a:pt x="990099" y="10973"/>
                  <a:pt x="990099" y="24508"/>
                </a:cubicBezTo>
                <a:cubicBezTo>
                  <a:pt x="990099" y="38044"/>
                  <a:pt x="979126" y="49016"/>
                  <a:pt x="965591" y="49016"/>
                </a:cubicBezTo>
                <a:cubicBezTo>
                  <a:pt x="952055" y="49016"/>
                  <a:pt x="941082" y="38044"/>
                  <a:pt x="941082" y="24508"/>
                </a:cubicBezTo>
                <a:cubicBezTo>
                  <a:pt x="941082" y="10973"/>
                  <a:pt x="952055" y="0"/>
                  <a:pt x="965591" y="0"/>
                </a:cubicBezTo>
                <a:close/>
                <a:moveTo>
                  <a:pt x="847159" y="0"/>
                </a:moveTo>
                <a:cubicBezTo>
                  <a:pt x="860694" y="0"/>
                  <a:pt x="871667" y="10973"/>
                  <a:pt x="871667" y="24508"/>
                </a:cubicBezTo>
                <a:cubicBezTo>
                  <a:pt x="871667" y="38044"/>
                  <a:pt x="860694" y="49016"/>
                  <a:pt x="847159" y="49016"/>
                </a:cubicBezTo>
                <a:cubicBezTo>
                  <a:pt x="833623" y="49016"/>
                  <a:pt x="822651" y="38044"/>
                  <a:pt x="822651" y="24508"/>
                </a:cubicBezTo>
                <a:cubicBezTo>
                  <a:pt x="822651" y="10973"/>
                  <a:pt x="833623" y="0"/>
                  <a:pt x="847159" y="0"/>
                </a:cubicBezTo>
                <a:close/>
                <a:moveTo>
                  <a:pt x="728727" y="0"/>
                </a:moveTo>
                <a:cubicBezTo>
                  <a:pt x="742263" y="0"/>
                  <a:pt x="753235" y="10973"/>
                  <a:pt x="753235" y="24508"/>
                </a:cubicBezTo>
                <a:cubicBezTo>
                  <a:pt x="753235" y="38044"/>
                  <a:pt x="742263" y="49016"/>
                  <a:pt x="728727" y="49016"/>
                </a:cubicBezTo>
                <a:cubicBezTo>
                  <a:pt x="715191" y="49016"/>
                  <a:pt x="704219" y="38044"/>
                  <a:pt x="704219" y="24508"/>
                </a:cubicBezTo>
                <a:cubicBezTo>
                  <a:pt x="704219" y="10973"/>
                  <a:pt x="715191" y="0"/>
                  <a:pt x="728727" y="0"/>
                </a:cubicBezTo>
                <a:close/>
                <a:moveTo>
                  <a:pt x="610295" y="0"/>
                </a:moveTo>
                <a:cubicBezTo>
                  <a:pt x="623831" y="0"/>
                  <a:pt x="634803" y="10973"/>
                  <a:pt x="634803" y="24508"/>
                </a:cubicBezTo>
                <a:cubicBezTo>
                  <a:pt x="634803" y="38044"/>
                  <a:pt x="623831" y="49016"/>
                  <a:pt x="610295" y="49016"/>
                </a:cubicBezTo>
                <a:cubicBezTo>
                  <a:pt x="596759" y="49016"/>
                  <a:pt x="585787" y="38044"/>
                  <a:pt x="585787" y="24508"/>
                </a:cubicBezTo>
                <a:cubicBezTo>
                  <a:pt x="585787" y="10973"/>
                  <a:pt x="596759" y="0"/>
                  <a:pt x="610295" y="0"/>
                </a:cubicBezTo>
                <a:close/>
                <a:moveTo>
                  <a:pt x="498235" y="0"/>
                </a:moveTo>
                <a:cubicBezTo>
                  <a:pt x="511771" y="0"/>
                  <a:pt x="522743" y="10973"/>
                  <a:pt x="522743" y="24508"/>
                </a:cubicBezTo>
                <a:cubicBezTo>
                  <a:pt x="522743" y="38044"/>
                  <a:pt x="511771" y="49016"/>
                  <a:pt x="498235" y="49016"/>
                </a:cubicBezTo>
                <a:cubicBezTo>
                  <a:pt x="484699" y="49016"/>
                  <a:pt x="473727" y="38044"/>
                  <a:pt x="473727" y="24508"/>
                </a:cubicBezTo>
                <a:cubicBezTo>
                  <a:pt x="473727" y="10973"/>
                  <a:pt x="484699" y="0"/>
                  <a:pt x="498235" y="0"/>
                </a:cubicBezTo>
                <a:close/>
                <a:moveTo>
                  <a:pt x="379803" y="0"/>
                </a:moveTo>
                <a:cubicBezTo>
                  <a:pt x="393339" y="0"/>
                  <a:pt x="404311" y="10973"/>
                  <a:pt x="404311" y="24508"/>
                </a:cubicBezTo>
                <a:cubicBezTo>
                  <a:pt x="404311" y="38044"/>
                  <a:pt x="393339" y="49016"/>
                  <a:pt x="379803" y="49016"/>
                </a:cubicBezTo>
                <a:cubicBezTo>
                  <a:pt x="366268" y="49016"/>
                  <a:pt x="355295" y="38044"/>
                  <a:pt x="355295" y="24508"/>
                </a:cubicBezTo>
                <a:cubicBezTo>
                  <a:pt x="355295" y="10973"/>
                  <a:pt x="366268" y="0"/>
                  <a:pt x="379803" y="0"/>
                </a:cubicBezTo>
                <a:close/>
                <a:moveTo>
                  <a:pt x="261372" y="0"/>
                </a:moveTo>
                <a:cubicBezTo>
                  <a:pt x="274907" y="0"/>
                  <a:pt x="285880" y="10973"/>
                  <a:pt x="285880" y="24508"/>
                </a:cubicBezTo>
                <a:cubicBezTo>
                  <a:pt x="285880" y="38044"/>
                  <a:pt x="274907" y="49016"/>
                  <a:pt x="261372" y="49016"/>
                </a:cubicBezTo>
                <a:cubicBezTo>
                  <a:pt x="247836" y="49016"/>
                  <a:pt x="236863" y="38044"/>
                  <a:pt x="236863" y="24508"/>
                </a:cubicBezTo>
                <a:cubicBezTo>
                  <a:pt x="236863" y="10973"/>
                  <a:pt x="247836" y="0"/>
                  <a:pt x="261372" y="0"/>
                </a:cubicBezTo>
                <a:close/>
                <a:moveTo>
                  <a:pt x="142940" y="0"/>
                </a:moveTo>
                <a:cubicBezTo>
                  <a:pt x="156475" y="0"/>
                  <a:pt x="167448" y="10973"/>
                  <a:pt x="167448" y="24508"/>
                </a:cubicBezTo>
                <a:cubicBezTo>
                  <a:pt x="167448" y="38044"/>
                  <a:pt x="156475" y="49016"/>
                  <a:pt x="142940" y="49016"/>
                </a:cubicBezTo>
                <a:cubicBezTo>
                  <a:pt x="129404" y="49016"/>
                  <a:pt x="118432" y="38044"/>
                  <a:pt x="118432" y="24508"/>
                </a:cubicBezTo>
                <a:cubicBezTo>
                  <a:pt x="118432" y="10973"/>
                  <a:pt x="129404" y="0"/>
                  <a:pt x="142940" y="0"/>
                </a:cubicBezTo>
                <a:close/>
                <a:moveTo>
                  <a:pt x="24508" y="0"/>
                </a:moveTo>
                <a:cubicBezTo>
                  <a:pt x="38044" y="0"/>
                  <a:pt x="49016" y="10973"/>
                  <a:pt x="49016" y="24508"/>
                </a:cubicBezTo>
                <a:cubicBezTo>
                  <a:pt x="49016" y="38044"/>
                  <a:pt x="38044" y="49016"/>
                  <a:pt x="24508" y="49016"/>
                </a:cubicBezTo>
                <a:cubicBezTo>
                  <a:pt x="10972" y="49016"/>
                  <a:pt x="0" y="38044"/>
                  <a:pt x="0" y="24508"/>
                </a:cubicBezTo>
                <a:cubicBezTo>
                  <a:pt x="0" y="10973"/>
                  <a:pt x="10972" y="0"/>
                  <a:pt x="24508" y="0"/>
                </a:cubicBezTo>
                <a:close/>
              </a:path>
            </a:pathLst>
          </a:custGeom>
          <a:gradFill>
            <a:gsLst>
              <a:gs pos="0">
                <a:schemeClr val="accent1"/>
              </a:gs>
              <a:gs pos="100000">
                <a:schemeClr val="accent1">
                  <a:alpha val="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占位符 1"/>
          <p:cNvSpPr>
            <a:spLocks noGrp="1"/>
          </p:cNvSpPr>
          <p:nvPr>
            <p:ph type="title"/>
            <p:custDataLst>
              <p:tags r:id="rId3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latin typeface="MiSans Medium" panose="00000600000000000000" charset="-122"/>
                <a:ea typeface="MiSans Medium" panose="00000600000000000000" charset="-122"/>
              </a:rPr>
              <a:t>单击此处编辑母版标题样式</a:t>
            </a:r>
            <a:endParaRPr lang="zh-CN" altLang="en-US" dirty="0">
              <a:latin typeface="MiSans Medium" panose="00000600000000000000" charset="-122"/>
              <a:ea typeface="MiSans Medium" panose="00000600000000000000" charset="-122"/>
            </a:endParaRPr>
          </a:p>
        </p:txBody>
      </p:sp>
      <p:sp>
        <p:nvSpPr>
          <p:cNvPr id="3" name="文本占位符 2"/>
          <p:cNvSpPr>
            <a:spLocks noGrp="1"/>
          </p:cNvSpPr>
          <p:nvPr>
            <p:ph type="body" idx="1"/>
            <p:custDataLst>
              <p:tags r:id="rId3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latin typeface="MiSans Normal" panose="00000500000000000000" charset="-122"/>
                <a:ea typeface="MiSans Normal" panose="00000500000000000000" charset="-122"/>
              </a:rPr>
              <a:t>单击此处编辑母版文本样式</a:t>
            </a:r>
            <a:endParaRPr lang="zh-CN" altLang="en-US" dirty="0">
              <a:latin typeface="MiSans Normal" panose="00000500000000000000" charset="-122"/>
              <a:ea typeface="MiSans Normal" panose="00000500000000000000" charset="-122"/>
            </a:endParaRPr>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5" name="页脚占位符 4"/>
          <p:cNvSpPr>
            <a:spLocks noGrp="1"/>
          </p:cNvSpPr>
          <p:nvPr>
            <p:ph type="ftr" sz="quarter" idx="3"/>
            <p:custDataLst>
              <p:tags r:id="rId3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latin typeface="MiSans Normal" panose="00000500000000000000" charset="-122"/>
                <a:ea typeface="MiSans Normal" panose="00000500000000000000" charset="-122"/>
              </a:rPr>
            </a:fld>
            <a:endParaRPr lang="zh-CN" altLang="en-US">
              <a:latin typeface="MiSans Normal" panose="00000500000000000000" charset="-122"/>
              <a:ea typeface="MiSans Normal" panose="00000500000000000000" charset="-122"/>
            </a:endParaRPr>
          </a:p>
        </p:txBody>
      </p:sp>
      <p:sp>
        <p:nvSpPr>
          <p:cNvPr id="8" name="任意多边形: 形状 7"/>
          <p:cNvSpPr/>
          <p:nvPr userDrawn="1">
            <p:custDataLst>
              <p:tags r:id="rId39"/>
            </p:custDataLst>
          </p:nvPr>
        </p:nvSpPr>
        <p:spPr>
          <a:xfrm>
            <a:off x="0" y="5802312"/>
            <a:ext cx="1055687" cy="1055688"/>
          </a:xfrm>
          <a:custGeom>
            <a:avLst/>
            <a:gdLst>
              <a:gd name="connsiteX0" fmla="*/ 0 w 3429000"/>
              <a:gd name="connsiteY0" fmla="*/ 0 h 3429000"/>
              <a:gd name="connsiteX1" fmla="*/ 3429000 w 3429000"/>
              <a:gd name="connsiteY1" fmla="*/ 3429000 h 3429000"/>
              <a:gd name="connsiteX2" fmla="*/ 2064669 w 3429000"/>
              <a:gd name="connsiteY2" fmla="*/ 3429000 h 3429000"/>
              <a:gd name="connsiteX3" fmla="*/ 0 w 3429000"/>
              <a:gd name="connsiteY3" fmla="*/ 1364331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cubicBezTo>
                  <a:pt x="1893784" y="0"/>
                  <a:pt x="3429000" y="1535216"/>
                  <a:pt x="3429000" y="3429000"/>
                </a:cubicBezTo>
                <a:lnTo>
                  <a:pt x="2064669" y="3429000"/>
                </a:lnTo>
                <a:cubicBezTo>
                  <a:pt x="2064669" y="2288715"/>
                  <a:pt x="1140285" y="1364331"/>
                  <a:pt x="0" y="1364331"/>
                </a:cubicBezTo>
                <a:close/>
              </a:path>
            </a:pathLst>
          </a:custGeom>
          <a:gradFill flip="none" rotWithShape="1">
            <a:gsLst>
              <a:gs pos="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sp>
        <p:nvSpPr>
          <p:cNvPr id="11" name="椭圆 10"/>
          <p:cNvSpPr/>
          <p:nvPr userDrawn="1">
            <p:custDataLst>
              <p:tags r:id="rId40"/>
            </p:custDataLst>
          </p:nvPr>
        </p:nvSpPr>
        <p:spPr>
          <a:xfrm>
            <a:off x="11690418" y="191686"/>
            <a:ext cx="108000" cy="108000"/>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userDrawn="1">
            <p:custDataLst>
              <p:tags r:id="rId41"/>
            </p:custDataLst>
          </p:nvPr>
        </p:nvSpPr>
        <p:spPr>
          <a:xfrm>
            <a:off x="11893555" y="191686"/>
            <a:ext cx="108000" cy="108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userDrawn="1">
            <p:custDataLst>
              <p:tags r:id="rId42"/>
            </p:custDataLst>
          </p:nvPr>
        </p:nvSpPr>
        <p:spPr>
          <a:xfrm>
            <a:off x="11487282" y="191686"/>
            <a:ext cx="108000" cy="10800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custDataLst>
              <p:tags r:id="rId43"/>
            </p:custDataLst>
          </p:nvPr>
        </p:nvSpPr>
        <p:spPr>
          <a:xfrm>
            <a:off x="11284146" y="191686"/>
            <a:ext cx="108000" cy="108000"/>
          </a:xfrm>
          <a:prstGeom prst="ellips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KSO_TEMPLATE" hidden="1"/>
          <p:cNvSpPr/>
          <p:nvPr userDrawn="1">
            <p:custDataLst>
              <p:tags r:id="rId4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5"/>
    </p:custData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 id="2147483701" r:id="rId26"/>
    <p:sldLayoutId id="2147483702" r:id="rId27"/>
    <p:sldLayoutId id="2147483703" r:id="rId28"/>
    <p:sldLayoutId id="2147483704" r:id="rId29"/>
    <p:sldLayoutId id="2147483705" r:id="rId30"/>
    <p:sldLayoutId id="2147483706" r:id="rId31"/>
  </p:sldLayoutIdLst>
  <p:txStyles>
    <p:titleStyle>
      <a:lvl1pPr algn="l" defTabSz="914400" rtl="0" eaLnBrk="1" latinLnBrk="0" hangingPunct="1">
        <a:lnSpc>
          <a:spcPct val="100000"/>
        </a:lnSpc>
        <a:spcBef>
          <a:spcPct val="0"/>
        </a:spcBef>
        <a:buNone/>
        <a:defRPr sz="3200" b="1" kern="1200">
          <a:solidFill>
            <a:schemeClr val="tx2"/>
          </a:solidFill>
          <a:latin typeface="+mj-ea"/>
          <a:ea typeface="+mj-ea"/>
          <a:cs typeface="+mj-cs"/>
          <a:sym typeface="MiSans Demibold" panose="00000700000000000000"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正圆-35S"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正圆-35S" panose="00020600040101010101"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正圆-35S"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正圆-35S"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35S"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正圆-35S"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35S"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35S"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35S"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eaLnBrk="1" hangingPunct="1">
              <a:defRPr sz="790"/>
            </a:lvl1pPr>
          </a:lstStyle>
          <a:p>
            <a:fld id="{C9B16E9F-38D6-4064-937D-2E89280974E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transition spd="med">
    <p:fade/>
  </p:transition>
  <p:txStyles>
    <p:titleStyle>
      <a:lvl1pPr algn="ctr" rtl="0" eaLnBrk="0" fontAlgn="base" hangingPunct="0">
        <a:spcBef>
          <a:spcPct val="0"/>
        </a:spcBef>
        <a:spcAft>
          <a:spcPct val="0"/>
        </a:spcAft>
        <a:defRPr sz="247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193040" indent="-193040" algn="l" rtl="0" eaLnBrk="0" fontAlgn="base" hangingPunct="0">
        <a:spcBef>
          <a:spcPct val="11000"/>
        </a:spcBef>
        <a:spcAft>
          <a:spcPct val="0"/>
        </a:spcAft>
        <a:buChar char="•"/>
        <a:defRPr sz="1800">
          <a:solidFill>
            <a:schemeClr val="tx1"/>
          </a:solidFill>
          <a:latin typeface="+mn-lt"/>
          <a:ea typeface="+mn-ea"/>
          <a:cs typeface="+mn-cs"/>
        </a:defRPr>
      </a:lvl1pPr>
      <a:lvl2pPr marL="418465" indent="-160655" algn="l" rtl="0" eaLnBrk="0" fontAlgn="base" hangingPunct="0">
        <a:spcBef>
          <a:spcPct val="11000"/>
        </a:spcBef>
        <a:spcAft>
          <a:spcPct val="0"/>
        </a:spcAft>
        <a:buChar char="–"/>
        <a:defRPr sz="1575">
          <a:solidFill>
            <a:schemeClr val="tx1"/>
          </a:solidFill>
          <a:latin typeface="+mn-lt"/>
        </a:defRPr>
      </a:lvl2pPr>
      <a:lvl3pPr marL="643255" indent="-128270" algn="l" rtl="0" eaLnBrk="0" fontAlgn="base" hangingPunct="0">
        <a:spcBef>
          <a:spcPct val="11000"/>
        </a:spcBef>
        <a:spcAft>
          <a:spcPct val="0"/>
        </a:spcAft>
        <a:buChar char="•"/>
        <a:defRPr sz="1350">
          <a:solidFill>
            <a:schemeClr val="tx1"/>
          </a:solidFill>
          <a:latin typeface="+mn-lt"/>
        </a:defRPr>
      </a:lvl3pPr>
      <a:lvl4pPr marL="900430" indent="-128270" algn="l" rtl="0" eaLnBrk="0" fontAlgn="base" hangingPunct="0">
        <a:spcBef>
          <a:spcPct val="11000"/>
        </a:spcBef>
        <a:spcAft>
          <a:spcPct val="0"/>
        </a:spcAft>
        <a:buChar char="–"/>
        <a:defRPr sz="1125">
          <a:solidFill>
            <a:schemeClr val="tx1"/>
          </a:solidFill>
          <a:latin typeface="+mn-lt"/>
        </a:defRPr>
      </a:lvl4pPr>
      <a:lvl5pPr marL="1157605" indent="-128270" algn="l" rtl="0" eaLnBrk="0" fontAlgn="base" hangingPunct="0">
        <a:spcBef>
          <a:spcPct val="11000"/>
        </a:spcBef>
        <a:spcAft>
          <a:spcPct val="0"/>
        </a:spcAft>
        <a:buChar char="»"/>
        <a:defRPr sz="1125">
          <a:solidFill>
            <a:schemeClr val="tx1"/>
          </a:solidFill>
          <a:latin typeface="+mn-lt"/>
        </a:defRPr>
      </a:lvl5pPr>
      <a:lvl6pPr marL="1414780" indent="-128270" algn="l" rtl="0" eaLnBrk="1" fontAlgn="base" hangingPunct="1">
        <a:spcBef>
          <a:spcPct val="11000"/>
        </a:spcBef>
        <a:spcAft>
          <a:spcPct val="0"/>
        </a:spcAft>
        <a:buChar char="»"/>
        <a:defRPr sz="1125">
          <a:solidFill>
            <a:schemeClr val="tx1"/>
          </a:solidFill>
          <a:latin typeface="+mn-lt"/>
        </a:defRPr>
      </a:lvl6pPr>
      <a:lvl7pPr marL="1671955" indent="-128270" algn="l" rtl="0" eaLnBrk="1" fontAlgn="base" hangingPunct="1">
        <a:spcBef>
          <a:spcPct val="11000"/>
        </a:spcBef>
        <a:spcAft>
          <a:spcPct val="0"/>
        </a:spcAft>
        <a:buChar char="»"/>
        <a:defRPr sz="1125">
          <a:solidFill>
            <a:schemeClr val="tx1"/>
          </a:solidFill>
          <a:latin typeface="+mn-lt"/>
        </a:defRPr>
      </a:lvl7pPr>
      <a:lvl8pPr marL="1929130" indent="-128270" algn="l" rtl="0" eaLnBrk="1" fontAlgn="base" hangingPunct="1">
        <a:spcBef>
          <a:spcPct val="11000"/>
        </a:spcBef>
        <a:spcAft>
          <a:spcPct val="0"/>
        </a:spcAft>
        <a:buChar char="»"/>
        <a:defRPr sz="1125">
          <a:solidFill>
            <a:schemeClr val="tx1"/>
          </a:solidFill>
          <a:latin typeface="+mn-lt"/>
        </a:defRPr>
      </a:lvl8pPr>
      <a:lvl9pPr marL="2186305" indent="-128270" algn="l" rtl="0" eaLnBrk="1" fontAlgn="base" hangingPunct="1">
        <a:spcBef>
          <a:spcPct val="11000"/>
        </a:spcBef>
        <a:spcAft>
          <a:spcPct val="0"/>
        </a:spcAft>
        <a:buChar char="»"/>
        <a:defRPr sz="1125">
          <a:solidFill>
            <a:schemeClr val="tx1"/>
          </a:solidFill>
          <a:latin typeface="+mn-lt"/>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0" name="矩形 9"/>
          <p:cNvSpPr/>
          <p:nvPr userDrawn="1">
            <p:custDataLst>
              <p:tags r:id="rId32"/>
            </p:custDataLst>
          </p:nvPr>
        </p:nvSpPr>
        <p:spPr>
          <a:xfrm>
            <a:off x="0" y="0"/>
            <a:ext cx="12190095" cy="6858000"/>
          </a:xfrm>
          <a:prstGeom prst="rect">
            <a:avLst/>
          </a:prstGeom>
          <a:gradFill>
            <a:gsLst>
              <a:gs pos="0">
                <a:schemeClr val="bg2">
                  <a:lumMod val="92000"/>
                </a:schemeClr>
              </a:gs>
              <a:gs pos="100000">
                <a:schemeClr val="bg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custDataLst>
              <p:tags r:id="rId33"/>
            </p:custDataLst>
          </p:nvPr>
        </p:nvSpPr>
        <p:spPr>
          <a:xfrm flipH="1">
            <a:off x="10699478" y="0"/>
            <a:ext cx="1490346" cy="840741"/>
          </a:xfrm>
          <a:custGeom>
            <a:avLst/>
            <a:gdLst>
              <a:gd name="connsiteX0" fmla="*/ 1480712 w 1490346"/>
              <a:gd name="connsiteY0" fmla="*/ 0 h 840741"/>
              <a:gd name="connsiteX1" fmla="*/ 9634 w 1490346"/>
              <a:gd name="connsiteY1" fmla="*/ 0 h 840741"/>
              <a:gd name="connsiteX2" fmla="*/ 0 w 1490346"/>
              <a:gd name="connsiteY2" fmla="*/ 95568 h 840741"/>
              <a:gd name="connsiteX3" fmla="*/ 745173 w 1490346"/>
              <a:gd name="connsiteY3" fmla="*/ 840741 h 840741"/>
              <a:gd name="connsiteX4" fmla="*/ 1490346 w 1490346"/>
              <a:gd name="connsiteY4" fmla="*/ 95568 h 84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6" h="840741">
                <a:moveTo>
                  <a:pt x="1480712" y="0"/>
                </a:moveTo>
                <a:lnTo>
                  <a:pt x="9634" y="0"/>
                </a:lnTo>
                <a:lnTo>
                  <a:pt x="0" y="95568"/>
                </a:lnTo>
                <a:cubicBezTo>
                  <a:pt x="0" y="507116"/>
                  <a:pt x="333625" y="840741"/>
                  <a:pt x="745173" y="840741"/>
                </a:cubicBezTo>
                <a:cubicBezTo>
                  <a:pt x="1156721" y="840741"/>
                  <a:pt x="1490346" y="507116"/>
                  <a:pt x="1490346" y="95568"/>
                </a:cubicBezTo>
                <a:close/>
              </a:path>
            </a:pathLst>
          </a:custGeom>
          <a:gradFill>
            <a:gsLst>
              <a:gs pos="100000">
                <a:schemeClr val="bg1">
                  <a:alpha val="0"/>
                </a:schemeClr>
              </a:gs>
              <a:gs pos="0">
                <a:schemeClr val="accent1">
                  <a:alpha val="17000"/>
                </a:schemeClr>
              </a:gs>
            </a:gsLst>
            <a:lin ang="20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34"/>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3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3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0"/>
    </p:custData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3" r:id="rId21"/>
    <p:sldLayoutId id="2147483774" r:id="rId22"/>
    <p:sldLayoutId id="2147483775" r:id="rId23"/>
    <p:sldLayoutId id="2147483776" r:id="rId24"/>
    <p:sldLayoutId id="2147483777" r:id="rId25"/>
    <p:sldLayoutId id="2147483778" r:id="rId26"/>
    <p:sldLayoutId id="2147483779" r:id="rId27"/>
    <p:sldLayoutId id="2147483780" r:id="rId28"/>
    <p:sldLayoutId id="2147483781" r:id="rId29"/>
    <p:sldLayoutId id="2147483782" r:id="rId30"/>
    <p:sldLayoutId id="2147483783" r:id="rId3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粗简黑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eaLnBrk="1" hangingPunct="1">
              <a:defRPr sz="790"/>
            </a:lvl1pPr>
          </a:lstStyle>
          <a:p>
            <a:fld id="{C9B16E9F-38D6-4064-937D-2E89280974E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Lst>
  <p:transition spd="med">
    <p:fade/>
  </p:transition>
  <p:txStyles>
    <p:titleStyle>
      <a:lvl1pPr algn="ctr" rtl="0" eaLnBrk="0" fontAlgn="base" hangingPunct="0">
        <a:spcBef>
          <a:spcPct val="0"/>
        </a:spcBef>
        <a:spcAft>
          <a:spcPct val="0"/>
        </a:spcAft>
        <a:defRPr sz="247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193040" indent="-193040" algn="l" rtl="0" eaLnBrk="0" fontAlgn="base" hangingPunct="0">
        <a:spcBef>
          <a:spcPct val="11000"/>
        </a:spcBef>
        <a:spcAft>
          <a:spcPct val="0"/>
        </a:spcAft>
        <a:buChar char="•"/>
        <a:defRPr sz="1800">
          <a:solidFill>
            <a:schemeClr val="tx1"/>
          </a:solidFill>
          <a:latin typeface="+mn-lt"/>
          <a:ea typeface="+mn-ea"/>
          <a:cs typeface="+mn-cs"/>
        </a:defRPr>
      </a:lvl1pPr>
      <a:lvl2pPr marL="418465" indent="-160655" algn="l" rtl="0" eaLnBrk="0" fontAlgn="base" hangingPunct="0">
        <a:spcBef>
          <a:spcPct val="11000"/>
        </a:spcBef>
        <a:spcAft>
          <a:spcPct val="0"/>
        </a:spcAft>
        <a:buChar char="–"/>
        <a:defRPr sz="1575">
          <a:solidFill>
            <a:schemeClr val="tx1"/>
          </a:solidFill>
          <a:latin typeface="+mn-lt"/>
        </a:defRPr>
      </a:lvl2pPr>
      <a:lvl3pPr marL="643255" indent="-128270" algn="l" rtl="0" eaLnBrk="0" fontAlgn="base" hangingPunct="0">
        <a:spcBef>
          <a:spcPct val="11000"/>
        </a:spcBef>
        <a:spcAft>
          <a:spcPct val="0"/>
        </a:spcAft>
        <a:buChar char="•"/>
        <a:defRPr sz="1350">
          <a:solidFill>
            <a:schemeClr val="tx1"/>
          </a:solidFill>
          <a:latin typeface="+mn-lt"/>
        </a:defRPr>
      </a:lvl3pPr>
      <a:lvl4pPr marL="900430" indent="-128270" algn="l" rtl="0" eaLnBrk="0" fontAlgn="base" hangingPunct="0">
        <a:spcBef>
          <a:spcPct val="11000"/>
        </a:spcBef>
        <a:spcAft>
          <a:spcPct val="0"/>
        </a:spcAft>
        <a:buChar char="–"/>
        <a:defRPr sz="1125">
          <a:solidFill>
            <a:schemeClr val="tx1"/>
          </a:solidFill>
          <a:latin typeface="+mn-lt"/>
        </a:defRPr>
      </a:lvl4pPr>
      <a:lvl5pPr marL="1157605" indent="-128270" algn="l" rtl="0" eaLnBrk="0" fontAlgn="base" hangingPunct="0">
        <a:spcBef>
          <a:spcPct val="11000"/>
        </a:spcBef>
        <a:spcAft>
          <a:spcPct val="0"/>
        </a:spcAft>
        <a:buChar char="»"/>
        <a:defRPr sz="1125">
          <a:solidFill>
            <a:schemeClr val="tx1"/>
          </a:solidFill>
          <a:latin typeface="+mn-lt"/>
        </a:defRPr>
      </a:lvl5pPr>
      <a:lvl6pPr marL="1414780" indent="-128270" algn="l" rtl="0" eaLnBrk="1" fontAlgn="base" hangingPunct="1">
        <a:spcBef>
          <a:spcPct val="11000"/>
        </a:spcBef>
        <a:spcAft>
          <a:spcPct val="0"/>
        </a:spcAft>
        <a:buChar char="»"/>
        <a:defRPr sz="1125">
          <a:solidFill>
            <a:schemeClr val="tx1"/>
          </a:solidFill>
          <a:latin typeface="+mn-lt"/>
        </a:defRPr>
      </a:lvl6pPr>
      <a:lvl7pPr marL="1671955" indent="-128270" algn="l" rtl="0" eaLnBrk="1" fontAlgn="base" hangingPunct="1">
        <a:spcBef>
          <a:spcPct val="11000"/>
        </a:spcBef>
        <a:spcAft>
          <a:spcPct val="0"/>
        </a:spcAft>
        <a:buChar char="»"/>
        <a:defRPr sz="1125">
          <a:solidFill>
            <a:schemeClr val="tx1"/>
          </a:solidFill>
          <a:latin typeface="+mn-lt"/>
        </a:defRPr>
      </a:lvl7pPr>
      <a:lvl8pPr marL="1929130" indent="-128270" algn="l" rtl="0" eaLnBrk="1" fontAlgn="base" hangingPunct="1">
        <a:spcBef>
          <a:spcPct val="11000"/>
        </a:spcBef>
        <a:spcAft>
          <a:spcPct val="0"/>
        </a:spcAft>
        <a:buChar char="»"/>
        <a:defRPr sz="1125">
          <a:solidFill>
            <a:schemeClr val="tx1"/>
          </a:solidFill>
          <a:latin typeface="+mn-lt"/>
        </a:defRPr>
      </a:lvl8pPr>
      <a:lvl9pPr marL="2186305" indent="-128270" algn="l" rtl="0" eaLnBrk="1" fontAlgn="base" hangingPunct="1">
        <a:spcBef>
          <a:spcPct val="11000"/>
        </a:spcBef>
        <a:spcAft>
          <a:spcPct val="0"/>
        </a:spcAft>
        <a:buChar char="»"/>
        <a:defRPr sz="1125">
          <a:solidFill>
            <a:schemeClr val="tx1"/>
          </a:solidFill>
          <a:latin typeface="+mn-lt"/>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8.xml"/><Relationship Id="rId1" Type="http://schemas.openxmlformats.org/officeDocument/2006/relationships/image" Target="../media/image1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8.xml"/><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8.xml"/><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88.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88.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88.xml"/><Relationship Id="rId4" Type="http://schemas.openxmlformats.org/officeDocument/2006/relationships/tags" Target="../tags/tag1300.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9" Type="http://schemas.openxmlformats.org/officeDocument/2006/relationships/tags" Target="../tags/tag1288.xml"/><Relationship Id="rId8" Type="http://schemas.openxmlformats.org/officeDocument/2006/relationships/tags" Target="../tags/tag1287.xml"/><Relationship Id="rId7" Type="http://schemas.openxmlformats.org/officeDocument/2006/relationships/tags" Target="../tags/tag1286.xml"/><Relationship Id="rId6" Type="http://schemas.openxmlformats.org/officeDocument/2006/relationships/tags" Target="../tags/tag1285.xml"/><Relationship Id="rId5" Type="http://schemas.openxmlformats.org/officeDocument/2006/relationships/tags" Target="../tags/tag1284.xml"/><Relationship Id="rId4" Type="http://schemas.openxmlformats.org/officeDocument/2006/relationships/tags" Target="../tags/tag1283.xml"/><Relationship Id="rId3" Type="http://schemas.openxmlformats.org/officeDocument/2006/relationships/tags" Target="../tags/tag1282.xml"/><Relationship Id="rId2" Type="http://schemas.openxmlformats.org/officeDocument/2006/relationships/tags" Target="../tags/tag1281.xml"/><Relationship Id="rId17" Type="http://schemas.openxmlformats.org/officeDocument/2006/relationships/slideLayout" Target="../slideLayouts/slideLayout100.xml"/><Relationship Id="rId16" Type="http://schemas.openxmlformats.org/officeDocument/2006/relationships/tags" Target="../tags/tag1295.xml"/><Relationship Id="rId15" Type="http://schemas.openxmlformats.org/officeDocument/2006/relationships/tags" Target="../tags/tag1294.xml"/><Relationship Id="rId14" Type="http://schemas.openxmlformats.org/officeDocument/2006/relationships/tags" Target="../tags/tag1293.xml"/><Relationship Id="rId13" Type="http://schemas.openxmlformats.org/officeDocument/2006/relationships/tags" Target="../tags/tag1292.xml"/><Relationship Id="rId12" Type="http://schemas.openxmlformats.org/officeDocument/2006/relationships/tags" Target="../tags/tag1291.xml"/><Relationship Id="rId11" Type="http://schemas.openxmlformats.org/officeDocument/2006/relationships/tags" Target="../tags/tag1290.xml"/><Relationship Id="rId10" Type="http://schemas.openxmlformats.org/officeDocument/2006/relationships/tags" Target="../tags/tag1289.xml"/><Relationship Id="rId1" Type="http://schemas.openxmlformats.org/officeDocument/2006/relationships/tags" Target="../tags/tag1280.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88.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8.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image" Target="../media/image29.pn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image" Target="../media/image29.png"/><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88.xml"/><Relationship Id="rId4" Type="http://schemas.openxmlformats.org/officeDocument/2006/relationships/tags" Target="../tags/tag1301.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88.xml"/><Relationship Id="rId3" Type="http://schemas.openxmlformats.org/officeDocument/2006/relationships/image" Target="../media/image20.png"/><Relationship Id="rId2" Type="http://schemas.openxmlformats.org/officeDocument/2006/relationships/image" Target="../media/image31.png"/><Relationship Id="rId1"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88.xml"/><Relationship Id="rId4" Type="http://schemas.openxmlformats.org/officeDocument/2006/relationships/tags" Target="../tags/tag1302.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33.xml"/><Relationship Id="rId4" Type="http://schemas.openxmlformats.org/officeDocument/2006/relationships/tags" Target="../tags/tag1299.xml"/><Relationship Id="rId3" Type="http://schemas.openxmlformats.org/officeDocument/2006/relationships/tags" Target="../tags/tag1298.xml"/><Relationship Id="rId2" Type="http://schemas.openxmlformats.org/officeDocument/2006/relationships/tags" Target="../tags/tag1297.xml"/><Relationship Id="rId1" Type="http://schemas.openxmlformats.org/officeDocument/2006/relationships/tags" Target="../tags/tag129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image" Target="../media/image29.png"/><Relationship Id="rId1"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88.xml"/><Relationship Id="rId4" Type="http://schemas.openxmlformats.org/officeDocument/2006/relationships/tags" Target="../tags/tag1303.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88.xml"/><Relationship Id="rId4" Type="http://schemas.openxmlformats.org/officeDocument/2006/relationships/tags" Target="../tags/tag1304.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33.xml"/><Relationship Id="rId4" Type="http://schemas.openxmlformats.org/officeDocument/2006/relationships/tags" Target="../tags/tag1308.xml"/><Relationship Id="rId3" Type="http://schemas.openxmlformats.org/officeDocument/2006/relationships/tags" Target="../tags/tag1307.xml"/><Relationship Id="rId2" Type="http://schemas.openxmlformats.org/officeDocument/2006/relationships/tags" Target="../tags/tag1306.xml"/><Relationship Id="rId1" Type="http://schemas.openxmlformats.org/officeDocument/2006/relationships/tags" Target="../tags/tag130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88.xml"/><Relationship Id="rId4" Type="http://schemas.openxmlformats.org/officeDocument/2006/relationships/tags" Target="../tags/tag1309.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88.xml"/><Relationship Id="rId4" Type="http://schemas.openxmlformats.org/officeDocument/2006/relationships/tags" Target="../tags/tag1310.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88.xml"/><Relationship Id="rId1" Type="http://schemas.openxmlformats.org/officeDocument/2006/relationships/image" Target="../media/image17.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32.xml"/><Relationship Id="rId1" Type="http://schemas.openxmlformats.org/officeDocument/2006/relationships/tags" Target="../tags/tag13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88.xml"/><Relationship Id="rId1" Type="http://schemas.openxmlformats.org/officeDocument/2006/relationships/image" Target="../media/image1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32.xml"/><Relationship Id="rId1" Type="http://schemas.openxmlformats.org/officeDocument/2006/relationships/tags" Target="../tags/tag13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8.xml"/><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endParaRPr lang="zh-CN" altLang="en-US" sz="2600">
              <a:latin typeface="Times New Roman" panose="02020603050405020304" charset="0"/>
              <a:ea typeface="方正大黑体_GBK" panose="02010600010101010101" charset="-122"/>
            </a:endParaRPr>
          </a:p>
        </p:txBody>
      </p:sp>
      <p:sp>
        <p:nvSpPr>
          <p:cNvPr id="7" name="副标题 6"/>
          <p:cNvSpPr>
            <a:spLocks noGrp="1"/>
          </p:cNvSpPr>
          <p:nvPr>
            <p:ph type="subTitle" idx="1"/>
          </p:nvPr>
        </p:nvSpPr>
        <p:spPr/>
        <p:txBody>
          <a:bodyPr/>
          <a:lstStyle/>
          <a:p>
            <a:endParaRPr lang="zh-CN" altLang="en-US" sz="2600">
              <a:latin typeface="Times New Roman" panose="02020603050405020304" charset="0"/>
              <a:ea typeface="方正大黑体_GBK" panose="02010600010101010101" charset="-122"/>
            </a:endParaRPr>
          </a:p>
        </p:txBody>
      </p:sp>
      <p:pic>
        <p:nvPicPr>
          <p:cNvPr id="6" name="图片 5" descr="871034fed03bb21fc2263f051e81530d.jpg"/>
          <p:cNvPicPr>
            <a:picLocks noChangeAspect="1"/>
          </p:cNvPicPr>
          <p:nvPr/>
        </p:nvPicPr>
        <p:blipFill>
          <a:blip r:embed="rId1" cstate="print"/>
          <a:stretch>
            <a:fillRect/>
          </a:stretch>
        </p:blipFill>
        <p:spPr>
          <a:xfrm>
            <a:off x="0" y="0"/>
            <a:ext cx="12192000" cy="6858000"/>
          </a:xfrm>
          <a:prstGeom prst="rect">
            <a:avLst/>
          </a:prstGeom>
        </p:spPr>
      </p:pic>
      <p:sp>
        <p:nvSpPr>
          <p:cNvPr id="2050" name="TextBox 3"/>
          <p:cNvSpPr txBox="1">
            <a:spLocks noChangeArrowheads="1"/>
          </p:cNvSpPr>
          <p:nvPr/>
        </p:nvSpPr>
        <p:spPr bwMode="auto">
          <a:xfrm>
            <a:off x="2458085" y="1724660"/>
            <a:ext cx="8150860" cy="252285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lnSpc>
                <a:spcPct val="150000"/>
              </a:lnSpc>
              <a:defRPr/>
            </a:pPr>
            <a:r>
              <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项目五   各类账表的编制</a:t>
            </a: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endParaRPr>
          </a:p>
          <a:p>
            <a:pPr algn="ctr" fontAlgn="auto">
              <a:lnSpc>
                <a:spcPct val="200000"/>
              </a:lnSpc>
              <a:defRPr/>
            </a:pPr>
            <a:r>
              <a:rPr lang="zh-CN" altLang="en-US" sz="2800" dirty="0">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任务三</a:t>
            </a:r>
            <a:r>
              <a:rPr lang="en-US" altLang="zh-CN" sz="2800" dirty="0">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 </a:t>
            </a:r>
            <a:r>
              <a:rPr lang="zh-CN" altLang="en-US" sz="2800" dirty="0">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账户发生额与余额对照表编制训练</a:t>
            </a:r>
            <a:endParaRPr lang="zh-CN" altLang="en-US" sz="2800" dirty="0">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endParaRPr>
          </a:p>
          <a:p>
            <a:pPr algn="ctr" fontAlgn="auto">
              <a:lnSpc>
                <a:spcPct val="150000"/>
              </a:lnSpc>
              <a:defRPr/>
            </a:pPr>
            <a:r>
              <a:rPr lang="zh-CN" altLang="en-US" sz="3600" dirty="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 </a:t>
            </a:r>
            <a:endParaRPr lang="zh-CN" altLang="en-US" sz="3600" dirty="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450340"/>
            <a:ext cx="10972800" cy="413893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步骤一：编制分录</a:t>
            </a:r>
            <a:endPar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从新乡工厂购进乙材料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120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24000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增值税进项税额为</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3120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材料已验收入库</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货款未付。</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借：原材料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24000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应交税费</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应交增值税（进项税额）</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3120 </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贷：应付账款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新乡工厂</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27120</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步骤一：编制分录</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③</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16</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仓库发出甲材料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150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75000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发出乙材料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40000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元。上述材料直接用于制造产品。</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借：生产成本</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115000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贷：原材料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75000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40000</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步骤一：编制分录</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0" marR="0" indent="0"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None/>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④</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25</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通过银行结算偿还向阳工厂货款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60000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元、新乡工厂货款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34000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共计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94000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
        <p:nvSpPr>
          <p:cNvPr id="5" name="文本框 4"/>
          <p:cNvSpPr txBox="1"/>
          <p:nvPr/>
        </p:nvSpPr>
        <p:spPr>
          <a:xfrm>
            <a:off x="2614930" y="3764915"/>
            <a:ext cx="6962775" cy="2158365"/>
          </a:xfrm>
          <a:prstGeom prst="rect">
            <a:avLst/>
          </a:prstGeom>
          <a:noFill/>
        </p:spPr>
        <p:txBody>
          <a:bodyPr wrap="square" rtlCol="0" anchor="t">
            <a:spAutoFit/>
          </a:bodyPr>
          <a:p>
            <a:pPr marL="335915" indent="-335915" algn="l" eaLnBrk="0" fontAlgn="base" latinLnBrk="1" hangingPunct="0">
              <a:lnSpc>
                <a:spcPct val="150000"/>
              </a:lnSpc>
              <a:spcBef>
                <a:spcPct val="15000"/>
              </a:spcBef>
              <a:buClr>
                <a:srgbClr val="66CCFF"/>
              </a:buClr>
              <a:buSzTx/>
              <a:buFont typeface="Wingdings" panose="05000000000000000000" pitchFamily="2" charset="2"/>
              <a:buChar char="v"/>
            </a:pPr>
            <a:r>
              <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借：应付账款</a:t>
            </a:r>
            <a:r>
              <a:rPr lang="en-US" alt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a:t>
            </a:r>
            <a:r>
              <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向阳工厂</a:t>
            </a:r>
            <a:r>
              <a:rPr lang="en-US" alt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    60000</a:t>
            </a:r>
            <a:endParaRPr lang="en-US" alt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a:p>
            <a:pPr marL="335915" indent="-335915" algn="l" eaLnBrk="0" fontAlgn="base" latinLnBrk="1" hangingPunct="0">
              <a:lnSpc>
                <a:spcPct val="150000"/>
              </a:lnSpc>
              <a:spcBef>
                <a:spcPct val="15000"/>
              </a:spcBef>
              <a:buClr>
                <a:srgbClr val="66CCFF"/>
              </a:buClr>
              <a:buSzTx/>
              <a:buFont typeface="Wingdings" panose="05000000000000000000" pitchFamily="2" charset="2"/>
              <a:buChar char="v"/>
            </a:pPr>
            <a:r>
              <a:rPr lang="en-US" alt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       </a:t>
            </a:r>
            <a:r>
              <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应付账款</a:t>
            </a:r>
            <a:r>
              <a:rPr lang="en-US" alt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a:t>
            </a:r>
            <a:r>
              <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新乡工厂</a:t>
            </a:r>
            <a:r>
              <a:rPr lang="en-US" alt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    34000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indent="-335915" algn="l" eaLnBrk="0" fontAlgn="base" latinLnBrk="1" hangingPunct="0">
              <a:lnSpc>
                <a:spcPct val="150000"/>
              </a:lnSpc>
              <a:spcBef>
                <a:spcPct val="15000"/>
              </a:spcBef>
              <a:buClr>
                <a:srgbClr val="66CCFF"/>
              </a:buClr>
              <a:buSzTx/>
              <a:buFont typeface="Wingdings" panose="05000000000000000000" pitchFamily="2" charset="2"/>
              <a:buChar char="v"/>
            </a:pPr>
            <a:r>
              <a:rPr lang="en-US" alt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       </a:t>
            </a:r>
            <a:r>
              <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贷：</a:t>
            </a:r>
            <a:r>
              <a:rPr 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银行存款</a:t>
            </a:r>
            <a:r>
              <a:rPr lang="en-US" alt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                        94000              </a:t>
            </a:r>
            <a:endParaRPr lang="en-US" altLang="zh-CN"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步骤二：</a:t>
            </a:r>
            <a:endPar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根据分录分别登记总账和明细账。以下以原材料总账和明细账的平行登记为例，应付账款部分参考原材料（略）。</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0" marR="0" indent="0"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None/>
            </a:pP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875030" y="1197610"/>
            <a:ext cx="10707370" cy="3709035"/>
          </a:xfrm>
          <a:prstGeom prst="rect">
            <a:avLst/>
          </a:prstGeom>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604772" y="329184"/>
            <a:ext cx="481584" cy="679704"/>
          </a:xfrm>
          <a:prstGeom prst="rect">
            <a:avLst/>
          </a:prstGeom>
          <a:blipFill>
            <a:blip r:embed="rId1" cstate="print"/>
            <a:stretch>
              <a:fillRect/>
            </a:stretch>
          </a:blipFill>
        </p:spPr>
        <p:txBody>
          <a:bodyPr wrap="square" lIns="0" tIns="0" rIns="0" bIns="0" rtlCol="0"/>
          <a:lstStyle/>
          <a:p/>
        </p:txBody>
      </p:sp>
      <p:sp>
        <p:nvSpPr>
          <p:cNvPr id="6" name="object 6"/>
          <p:cNvSpPr txBox="1">
            <a:spLocks noGrp="1"/>
          </p:cNvSpPr>
          <p:nvPr>
            <p:ph type="title"/>
          </p:nvPr>
        </p:nvSpPr>
        <p:spPr>
          <a:xfrm>
            <a:off x="3657422" y="914621"/>
            <a:ext cx="5170805" cy="836295"/>
          </a:xfrm>
          <a:prstGeom prst="rect">
            <a:avLst/>
          </a:prstGeom>
        </p:spPr>
        <p:txBody>
          <a:bodyPr vert="horz" wrap="square" lIns="0" tIns="55244" rIns="0" bIns="0" rtlCol="0">
            <a:spAutoFit/>
          </a:bodyPr>
          <a:lstStyle/>
          <a:p>
            <a:pPr marL="12700">
              <a:lnSpc>
                <a:spcPct val="100000"/>
              </a:lnSpc>
              <a:spcBef>
                <a:spcPts val="435"/>
              </a:spcBef>
            </a:pPr>
            <a:r>
              <a:rPr lang="zh-CN" altLang="en-US" sz="2400" b="0" spc="-5" dirty="0">
                <a:solidFill>
                  <a:srgbClr val="990000"/>
                </a:solidFill>
                <a:latin typeface="隶书" panose="02010509060101010101" charset="-122"/>
                <a:cs typeface="隶书" panose="02010509060101010101" charset="-122"/>
              </a:rPr>
              <a:t>前进厂</a:t>
            </a:r>
            <a:r>
              <a:rPr sz="2400" b="0" spc="-5" dirty="0">
                <a:solidFill>
                  <a:srgbClr val="990000"/>
                </a:solidFill>
                <a:latin typeface="隶书" panose="02010509060101010101" charset="-122"/>
                <a:cs typeface="隶书" panose="02010509060101010101" charset="-122"/>
              </a:rPr>
              <a:t>业</a:t>
            </a:r>
            <a:r>
              <a:rPr sz="2400" b="0" dirty="0">
                <a:solidFill>
                  <a:srgbClr val="990000"/>
                </a:solidFill>
                <a:latin typeface="隶书" panose="02010509060101010101" charset="-122"/>
                <a:cs typeface="隶书" panose="02010509060101010101" charset="-122"/>
              </a:rPr>
              <a:t>务</a:t>
            </a:r>
            <a:r>
              <a:rPr sz="2400" b="0" spc="-5" dirty="0">
                <a:solidFill>
                  <a:srgbClr val="990000"/>
                </a:solidFill>
                <a:latin typeface="隶书" panose="02010509060101010101" charset="-122"/>
                <a:cs typeface="隶书" panose="02010509060101010101" charset="-122"/>
              </a:rPr>
              <a:t>资料：</a:t>
            </a:r>
            <a:endParaRPr sz="2400">
              <a:latin typeface="隶书" panose="02010509060101010101" charset="-122"/>
              <a:cs typeface="隶书" panose="02010509060101010101" charset="-122"/>
            </a:endParaRPr>
          </a:p>
          <a:p>
            <a:pPr marL="12700">
              <a:lnSpc>
                <a:spcPct val="100000"/>
              </a:lnSpc>
              <a:spcBef>
                <a:spcPts val="340"/>
              </a:spcBef>
            </a:pPr>
            <a:r>
              <a:rPr sz="2400" b="0" dirty="0">
                <a:solidFill>
                  <a:srgbClr val="5F5F5F"/>
                </a:solidFill>
                <a:latin typeface="隶书" panose="02010509060101010101" charset="-122"/>
                <a:cs typeface="隶书" panose="02010509060101010101" charset="-122"/>
              </a:rPr>
              <a:t>20</a:t>
            </a:r>
            <a:r>
              <a:rPr lang="en-US" sz="2400" b="0" dirty="0">
                <a:solidFill>
                  <a:srgbClr val="5F5F5F"/>
                </a:solidFill>
                <a:latin typeface="隶书" panose="02010509060101010101" charset="-122"/>
                <a:cs typeface="隶书" panose="02010509060101010101" charset="-122"/>
              </a:rPr>
              <a:t>*4</a:t>
            </a:r>
            <a:r>
              <a:rPr sz="2400" b="0" dirty="0">
                <a:solidFill>
                  <a:srgbClr val="5F5F5F"/>
                </a:solidFill>
                <a:latin typeface="隶书" panose="02010509060101010101" charset="-122"/>
                <a:cs typeface="隶书" panose="02010509060101010101" charset="-122"/>
              </a:rPr>
              <a:t>年</a:t>
            </a:r>
            <a:r>
              <a:rPr lang="en-US" sz="2400" b="0" dirty="0">
                <a:solidFill>
                  <a:srgbClr val="5F5F5F"/>
                </a:solidFill>
                <a:latin typeface="隶书" panose="02010509060101010101" charset="-122"/>
                <a:cs typeface="隶书" panose="02010509060101010101" charset="-122"/>
              </a:rPr>
              <a:t>6</a:t>
            </a:r>
            <a:r>
              <a:rPr sz="2400" b="0" dirty="0">
                <a:solidFill>
                  <a:srgbClr val="5F5F5F"/>
                </a:solidFill>
                <a:latin typeface="隶书" panose="02010509060101010101" charset="-122"/>
                <a:cs typeface="隶书" panose="02010509060101010101" charset="-122"/>
              </a:rPr>
              <a:t>月1日，</a:t>
            </a:r>
            <a:r>
              <a:rPr sz="2400" dirty="0">
                <a:solidFill>
                  <a:srgbClr val="000000"/>
                </a:solidFill>
                <a:latin typeface="宋体" panose="02010600030101010101" pitchFamily="2" charset="-122"/>
                <a:cs typeface="宋体" panose="02010600030101010101" pitchFamily="2" charset="-122"/>
              </a:rPr>
              <a:t>原材料账面余额如下</a:t>
            </a:r>
            <a:r>
              <a:rPr sz="2400" dirty="0">
                <a:solidFill>
                  <a:srgbClr val="000000"/>
                </a:solidFill>
                <a:latin typeface="Times New Roman" panose="02020603050405020304"/>
                <a:cs typeface="Times New Roman" panose="02020603050405020304"/>
              </a:rPr>
              <a:t>:</a:t>
            </a:r>
            <a:endParaRPr sz="2400">
              <a:latin typeface="Times New Roman" panose="02020603050405020304"/>
              <a:cs typeface="Times New Roman" panose="02020603050405020304"/>
            </a:endParaRPr>
          </a:p>
        </p:txBody>
      </p:sp>
      <p:sp>
        <p:nvSpPr>
          <p:cNvPr id="7" name="object 7"/>
          <p:cNvSpPr txBox="1"/>
          <p:nvPr/>
        </p:nvSpPr>
        <p:spPr>
          <a:xfrm>
            <a:off x="2819400" y="2438400"/>
            <a:ext cx="7305675" cy="1518920"/>
          </a:xfrm>
          <a:prstGeom prst="rect">
            <a:avLst/>
          </a:prstGeom>
        </p:spPr>
        <p:txBody>
          <a:bodyPr vert="horz" wrap="square" lIns="0" tIns="12700" rIns="0" bIns="0" rtlCol="0">
            <a:spAutoFit/>
          </a:bodyPr>
          <a:lstStyle/>
          <a:p>
            <a:pPr marL="1689100" marR="17145" indent="-1600835">
              <a:lnSpc>
                <a:spcPct val="100000"/>
              </a:lnSpc>
              <a:spcBef>
                <a:spcPts val="100"/>
              </a:spcBef>
              <a:tabLst>
                <a:tab pos="5031105" algn="l"/>
              </a:tabLst>
            </a:pPr>
            <a:r>
              <a:rPr sz="2400" b="1" dirty="0">
                <a:solidFill>
                  <a:srgbClr val="CC0000"/>
                </a:solidFill>
                <a:latin typeface="宋体" panose="02010600030101010101" pitchFamily="2" charset="-122"/>
                <a:cs typeface="宋体" panose="02010600030101010101" pitchFamily="2" charset="-122"/>
              </a:rPr>
              <a:t>明细账</a:t>
            </a:r>
            <a:r>
              <a:rPr sz="2400" b="1" dirty="0">
                <a:latin typeface="宋体" panose="02010600030101010101" pitchFamily="2" charset="-122"/>
                <a:cs typeface="宋体" panose="02010600030101010101" pitchFamily="2" charset="-122"/>
              </a:rPr>
              <a:t>其</a:t>
            </a:r>
            <a:r>
              <a:rPr sz="2400" b="1" spc="-10" dirty="0">
                <a:latin typeface="宋体" panose="02010600030101010101" pitchFamily="2" charset="-122"/>
                <a:cs typeface="宋体" panose="02010600030101010101" pitchFamily="2" charset="-122"/>
              </a:rPr>
              <a:t>中</a:t>
            </a:r>
            <a:r>
              <a:rPr sz="2400" b="1" spc="-670" dirty="0">
                <a:latin typeface="宋体" panose="02010600030101010101" pitchFamily="2" charset="-122"/>
                <a:cs typeface="宋体" panose="02010600030101010101" pitchFamily="2" charset="-122"/>
              </a:rPr>
              <a:t> </a:t>
            </a:r>
            <a:r>
              <a:rPr lang="en-US" sz="2400" b="1" spc="-670" dirty="0">
                <a:latin typeface="宋体" panose="02010600030101010101" pitchFamily="2" charset="-122"/>
                <a:cs typeface="宋体" panose="02010600030101010101" pitchFamily="2" charset="-122"/>
              </a:rPr>
              <a:t>  </a:t>
            </a:r>
            <a:r>
              <a:rPr sz="2400" b="1" dirty="0">
                <a:latin typeface="宋体" panose="02010600030101010101" pitchFamily="2" charset="-122"/>
                <a:cs typeface="宋体" panose="02010600030101010101" pitchFamily="2" charset="-122"/>
              </a:rPr>
              <a:t>甲材料</a:t>
            </a:r>
            <a:r>
              <a:rPr lang="en-US" sz="2400" b="1" dirty="0">
                <a:latin typeface="Times New Roman" panose="02020603050405020304"/>
                <a:cs typeface="Times New Roman" panose="02020603050405020304"/>
              </a:rPr>
              <a:t>80</a:t>
            </a:r>
            <a:r>
              <a:rPr lang="zh-CN" altLang="en-US" sz="2400" b="1" dirty="0">
                <a:latin typeface="Times New Roman" panose="02020603050405020304"/>
                <a:cs typeface="Times New Roman" panose="02020603050405020304"/>
              </a:rPr>
              <a:t>吨</a:t>
            </a:r>
            <a:r>
              <a:rPr lang="en-US" altLang="zh-CN" sz="2400" b="1" dirty="0">
                <a:latin typeface="Times New Roman" panose="02020603050405020304"/>
                <a:cs typeface="Times New Roman" panose="02020603050405020304"/>
              </a:rPr>
              <a:t> </a:t>
            </a:r>
            <a:r>
              <a:rPr sz="2400" b="1" spc="-5" dirty="0">
                <a:latin typeface="Times New Roman" panose="02020603050405020304"/>
                <a:cs typeface="Times New Roman" panose="02020603050405020304"/>
              </a:rPr>
              <a:t>@</a:t>
            </a:r>
            <a:r>
              <a:rPr lang="en-US" sz="2400" b="1" spc="-5" dirty="0">
                <a:latin typeface="Times New Roman" panose="02020603050405020304"/>
                <a:cs typeface="Times New Roman" panose="02020603050405020304"/>
              </a:rPr>
              <a:t>5</a:t>
            </a:r>
            <a:r>
              <a:rPr sz="2400" b="1" spc="-5" dirty="0">
                <a:latin typeface="Times New Roman" panose="02020603050405020304"/>
                <a:cs typeface="Times New Roman" panose="02020603050405020304"/>
              </a:rPr>
              <a:t>00</a:t>
            </a:r>
            <a:r>
              <a:rPr sz="2400" b="1" dirty="0">
                <a:latin typeface="宋体" panose="02010600030101010101" pitchFamily="2" charset="-122"/>
                <a:cs typeface="宋体" panose="02010600030101010101" pitchFamily="2" charset="-122"/>
              </a:rPr>
              <a:t>元</a:t>
            </a:r>
            <a:r>
              <a:rPr lang="en-US" sz="2400" b="1" dirty="0">
                <a:latin typeface="宋体" panose="02010600030101010101" pitchFamily="2" charset="-122"/>
                <a:cs typeface="宋体" panose="02010600030101010101" pitchFamily="2" charset="-122"/>
              </a:rPr>
              <a:t>/</a:t>
            </a:r>
            <a:r>
              <a:rPr lang="zh-CN" altLang="en-US" sz="2400" b="1" dirty="0">
                <a:latin typeface="宋体" panose="02010600030101010101" pitchFamily="2" charset="-122"/>
                <a:cs typeface="宋体" panose="02010600030101010101" pitchFamily="2" charset="-122"/>
              </a:rPr>
              <a:t>吨</a:t>
            </a:r>
            <a:r>
              <a:rPr sz="2400" b="1" dirty="0">
                <a:latin typeface="宋体" panose="02010600030101010101" pitchFamily="2" charset="-122"/>
                <a:cs typeface="宋体" panose="02010600030101010101" pitchFamily="2" charset="-122"/>
              </a:rPr>
              <a:t>，</a:t>
            </a:r>
            <a:r>
              <a:rPr lang="en-US" sz="2400" b="1" dirty="0">
                <a:latin typeface="Times New Roman" panose="02020603050405020304"/>
                <a:cs typeface="Times New Roman" panose="02020603050405020304"/>
              </a:rPr>
              <a:t>4</a:t>
            </a:r>
            <a:r>
              <a:rPr sz="2400" b="1" dirty="0">
                <a:latin typeface="Times New Roman" panose="02020603050405020304"/>
                <a:cs typeface="Times New Roman" panose="02020603050405020304"/>
              </a:rPr>
              <a:t>0000</a:t>
            </a:r>
            <a:r>
              <a:rPr sz="2400" b="1" spc="-10" dirty="0">
                <a:latin typeface="宋体" panose="02010600030101010101" pitchFamily="2" charset="-122"/>
                <a:cs typeface="宋体" panose="02010600030101010101" pitchFamily="2" charset="-122"/>
              </a:rPr>
              <a:t>元 </a:t>
            </a:r>
            <a:endParaRPr sz="2400" b="1" spc="-10" dirty="0">
              <a:latin typeface="宋体" panose="02010600030101010101" pitchFamily="2" charset="-122"/>
              <a:cs typeface="宋体" panose="02010600030101010101" pitchFamily="2" charset="-122"/>
            </a:endParaRPr>
          </a:p>
          <a:p>
            <a:pPr marL="1689100" marR="17145" indent="-1600835">
              <a:lnSpc>
                <a:spcPct val="100000"/>
              </a:lnSpc>
              <a:spcBef>
                <a:spcPts val="100"/>
              </a:spcBef>
              <a:tabLst>
                <a:tab pos="5031105" algn="l"/>
              </a:tabLst>
            </a:pPr>
            <a:r>
              <a:rPr sz="2400" b="1" spc="-10" dirty="0">
                <a:latin typeface="宋体" panose="02010600030101010101" pitchFamily="2" charset="-122"/>
                <a:cs typeface="宋体" panose="02010600030101010101" pitchFamily="2" charset="-122"/>
              </a:rPr>
              <a:t> </a:t>
            </a:r>
            <a:r>
              <a:rPr lang="en-US" sz="2400" b="1" spc="-10" dirty="0">
                <a:latin typeface="宋体" panose="02010600030101010101" pitchFamily="2" charset="-122"/>
                <a:cs typeface="宋体" panose="02010600030101010101" pitchFamily="2" charset="-122"/>
              </a:rPr>
              <a:t>          </a:t>
            </a:r>
            <a:r>
              <a:rPr sz="2400" b="1" dirty="0">
                <a:latin typeface="宋体" panose="02010600030101010101" pitchFamily="2" charset="-122"/>
                <a:cs typeface="宋体" panose="02010600030101010101" pitchFamily="2" charset="-122"/>
              </a:rPr>
              <a:t>乙材料</a:t>
            </a:r>
            <a:r>
              <a:rPr lang="en-US" sz="2400" b="1" dirty="0">
                <a:latin typeface="Times New Roman" panose="02020603050405020304"/>
                <a:cs typeface="Times New Roman" panose="02020603050405020304"/>
              </a:rPr>
              <a:t>15</a:t>
            </a:r>
            <a:r>
              <a:rPr sz="2400" b="1" dirty="0">
                <a:latin typeface="Times New Roman" panose="02020603050405020304"/>
                <a:cs typeface="Times New Roman" panose="02020603050405020304"/>
              </a:rPr>
              <a:t>0</a:t>
            </a:r>
            <a:r>
              <a:rPr lang="zh-CN" sz="2400" b="1" dirty="0">
                <a:latin typeface="宋体" panose="02010600030101010101" pitchFamily="2" charset="-122"/>
                <a:cs typeface="宋体" panose="02010600030101010101" pitchFamily="2" charset="-122"/>
              </a:rPr>
              <a:t>吨</a:t>
            </a:r>
            <a:r>
              <a:rPr sz="2400" b="1" spc="-5" dirty="0">
                <a:latin typeface="Times New Roman" panose="02020603050405020304"/>
                <a:cs typeface="Times New Roman" panose="02020603050405020304"/>
              </a:rPr>
              <a:t>@</a:t>
            </a:r>
            <a:r>
              <a:rPr lang="en-US" sz="2400" b="1" spc="-5" dirty="0">
                <a:latin typeface="Times New Roman" panose="02020603050405020304"/>
                <a:cs typeface="Times New Roman" panose="02020603050405020304"/>
              </a:rPr>
              <a:t>20</a:t>
            </a:r>
            <a:r>
              <a:rPr sz="2400" b="1" spc="-5" dirty="0">
                <a:latin typeface="Times New Roman" panose="02020603050405020304"/>
                <a:cs typeface="Times New Roman" panose="02020603050405020304"/>
              </a:rPr>
              <a:t>0</a:t>
            </a:r>
            <a:r>
              <a:rPr sz="2400" b="1" dirty="0">
                <a:latin typeface="宋体" panose="02010600030101010101" pitchFamily="2" charset="-122"/>
                <a:cs typeface="宋体" panose="02010600030101010101" pitchFamily="2" charset="-122"/>
              </a:rPr>
              <a:t>元</a:t>
            </a:r>
            <a:r>
              <a:rPr lang="en-US" sz="2400" b="1" dirty="0">
                <a:latin typeface="宋体" panose="02010600030101010101" pitchFamily="2" charset="-122"/>
                <a:cs typeface="宋体" panose="02010600030101010101" pitchFamily="2" charset="-122"/>
                <a:sym typeface="+mn-ea"/>
              </a:rPr>
              <a:t>/</a:t>
            </a:r>
            <a:r>
              <a:rPr lang="zh-CN" altLang="en-US" sz="2400" b="1" dirty="0">
                <a:latin typeface="宋体" panose="02010600030101010101" pitchFamily="2" charset="-122"/>
                <a:cs typeface="宋体" panose="02010600030101010101" pitchFamily="2" charset="-122"/>
                <a:sym typeface="+mn-ea"/>
              </a:rPr>
              <a:t>吨</a:t>
            </a:r>
            <a:r>
              <a:rPr sz="2400" b="1" dirty="0">
                <a:latin typeface="Times New Roman" panose="02020603050405020304"/>
                <a:cs typeface="Times New Roman" panose="02020603050405020304"/>
              </a:rPr>
              <a:t>,	</a:t>
            </a:r>
            <a:r>
              <a:rPr lang="en-US" sz="2400" b="1" dirty="0">
                <a:latin typeface="Times New Roman" panose="02020603050405020304"/>
                <a:cs typeface="Times New Roman" panose="02020603050405020304"/>
              </a:rPr>
              <a:t>   30</a:t>
            </a:r>
            <a:r>
              <a:rPr sz="2400" b="1" dirty="0">
                <a:latin typeface="Times New Roman" panose="02020603050405020304"/>
                <a:cs typeface="Times New Roman" panose="02020603050405020304"/>
              </a:rPr>
              <a:t>000</a:t>
            </a:r>
            <a:r>
              <a:rPr sz="2400" b="1" spc="-10" dirty="0">
                <a:latin typeface="宋体" panose="02010600030101010101" pitchFamily="2" charset="-122"/>
                <a:cs typeface="宋体" panose="02010600030101010101" pitchFamily="2" charset="-122"/>
              </a:rPr>
              <a:t>元</a:t>
            </a:r>
            <a:endParaRPr sz="2400">
              <a:latin typeface="宋体" panose="02010600030101010101" pitchFamily="2" charset="-122"/>
              <a:cs typeface="宋体" panose="02010600030101010101" pitchFamily="2" charset="-122"/>
            </a:endParaRPr>
          </a:p>
          <a:p>
            <a:pPr>
              <a:lnSpc>
                <a:spcPct val="100000"/>
              </a:lnSpc>
              <a:spcBef>
                <a:spcPts val="5"/>
              </a:spcBef>
            </a:pPr>
            <a:endParaRPr sz="2500">
              <a:latin typeface="Times New Roman" panose="02020603050405020304"/>
              <a:cs typeface="Times New Roman" panose="02020603050405020304"/>
            </a:endParaRPr>
          </a:p>
          <a:p>
            <a:pPr marL="12700">
              <a:lnSpc>
                <a:spcPct val="100000"/>
              </a:lnSpc>
              <a:tabLst>
                <a:tab pos="5051425" algn="l"/>
              </a:tabLst>
            </a:pPr>
            <a:r>
              <a:rPr sz="2400" b="1" dirty="0">
                <a:solidFill>
                  <a:srgbClr val="CC0000"/>
                </a:solidFill>
                <a:latin typeface="宋体" panose="02010600030101010101" pitchFamily="2" charset="-122"/>
                <a:cs typeface="宋体" panose="02010600030101010101" pitchFamily="2" charset="-122"/>
              </a:rPr>
              <a:t>总账（合计</a:t>
            </a:r>
            <a:r>
              <a:rPr sz="2400" b="1" spc="-10" dirty="0">
                <a:solidFill>
                  <a:srgbClr val="CC0000"/>
                </a:solidFill>
                <a:latin typeface="宋体" panose="02010600030101010101" pitchFamily="2" charset="-122"/>
                <a:cs typeface="宋体" panose="02010600030101010101" pitchFamily="2" charset="-122"/>
              </a:rPr>
              <a:t>）</a:t>
            </a:r>
            <a:r>
              <a:rPr sz="2400" b="1" dirty="0">
                <a:solidFill>
                  <a:srgbClr val="CC0000"/>
                </a:solidFill>
                <a:latin typeface="宋体" panose="02010600030101010101" pitchFamily="2" charset="-122"/>
                <a:cs typeface="宋体" panose="02010600030101010101" pitchFamily="2" charset="-122"/>
              </a:rPr>
              <a:t>	</a:t>
            </a:r>
            <a:r>
              <a:rPr lang="en-US" sz="2400" b="1" dirty="0">
                <a:solidFill>
                  <a:srgbClr val="CC0000"/>
                </a:solidFill>
                <a:latin typeface="宋体" panose="02010600030101010101" pitchFamily="2" charset="-122"/>
                <a:cs typeface="宋体" panose="02010600030101010101" pitchFamily="2" charset="-122"/>
              </a:rPr>
              <a:t>  </a:t>
            </a:r>
            <a:r>
              <a:rPr lang="en-US" sz="2400" b="1" dirty="0">
                <a:latin typeface="Times New Roman" panose="02020603050405020304"/>
                <a:cs typeface="Times New Roman" panose="02020603050405020304"/>
              </a:rPr>
              <a:t>7</a:t>
            </a:r>
            <a:r>
              <a:rPr sz="2400" b="1" dirty="0">
                <a:latin typeface="Times New Roman" panose="02020603050405020304"/>
                <a:cs typeface="Times New Roman" panose="02020603050405020304"/>
              </a:rPr>
              <a:t>0000</a:t>
            </a:r>
            <a:r>
              <a:rPr sz="2400" b="1" spc="-10" dirty="0">
                <a:latin typeface="宋体" panose="02010600030101010101" pitchFamily="2" charset="-122"/>
                <a:cs typeface="宋体" panose="02010600030101010101" pitchFamily="2" charset="-122"/>
              </a:rPr>
              <a:t>元</a:t>
            </a:r>
            <a:endParaRPr sz="2400">
              <a:latin typeface="宋体" panose="02010600030101010101" pitchFamily="2" charset="-122"/>
              <a:cs typeface="宋体" panose="02010600030101010101" pitchFamily="2" charset="-122"/>
            </a:endParaRPr>
          </a:p>
        </p:txBody>
      </p:sp>
      <p:sp>
        <p:nvSpPr>
          <p:cNvPr id="11" name="object 11"/>
          <p:cNvSpPr/>
          <p:nvPr/>
        </p:nvSpPr>
        <p:spPr>
          <a:xfrm>
            <a:off x="2746692" y="3352800"/>
            <a:ext cx="6553834" cy="0"/>
          </a:xfrm>
          <a:custGeom>
            <a:avLst/>
            <a:gdLst/>
            <a:ahLst/>
            <a:cxnLst/>
            <a:rect l="l" t="t" r="r" b="b"/>
            <a:pathLst>
              <a:path w="6553834">
                <a:moveTo>
                  <a:pt x="0" y="0"/>
                </a:moveTo>
                <a:lnTo>
                  <a:pt x="6553263" y="0"/>
                </a:lnTo>
              </a:path>
            </a:pathLst>
          </a:custGeom>
          <a:ln w="9525">
            <a:solidFill>
              <a:srgbClr val="5F5F5F"/>
            </a:solidFill>
          </a:ln>
        </p:spPr>
        <p:txBody>
          <a:bodyPr wrap="square" lIns="0" tIns="0" rIns="0" bIns="0" rtlCol="0"/>
          <a:lstStyle/>
          <a:p/>
        </p:txBody>
      </p:sp>
      <p:sp>
        <p:nvSpPr>
          <p:cNvPr id="13" name="object 13"/>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2</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4000" y="0"/>
            <a:ext cx="9144000" cy="6858000"/>
          </a:xfrm>
          <a:custGeom>
            <a:avLst/>
            <a:gdLst/>
            <a:ahLst/>
            <a:cxnLst/>
            <a:rect l="l" t="t" r="r" b="b"/>
            <a:pathLst>
              <a:path w="9144000" h="6858000">
                <a:moveTo>
                  <a:pt x="0" y="6858000"/>
                </a:moveTo>
                <a:lnTo>
                  <a:pt x="9144000" y="6858000"/>
                </a:lnTo>
                <a:lnTo>
                  <a:pt x="9144000" y="0"/>
                </a:lnTo>
                <a:lnTo>
                  <a:pt x="0" y="0"/>
                </a:lnTo>
                <a:lnTo>
                  <a:pt x="0" y="6858000"/>
                </a:lnTo>
                <a:close/>
              </a:path>
            </a:pathLst>
          </a:custGeom>
          <a:solidFill>
            <a:srgbClr val="000066"/>
          </a:solidFill>
        </p:spPr>
        <p:txBody>
          <a:bodyPr wrap="square" lIns="0" tIns="0" rIns="0" bIns="0" rtlCol="0"/>
          <a:lstStyle/>
          <a:p/>
        </p:txBody>
      </p:sp>
      <p:sp>
        <p:nvSpPr>
          <p:cNvPr id="3" name="object 3"/>
          <p:cNvSpPr/>
          <p:nvPr/>
        </p:nvSpPr>
        <p:spPr>
          <a:xfrm>
            <a:off x="1524000" y="4023359"/>
            <a:ext cx="9144000" cy="2834637"/>
          </a:xfrm>
          <a:prstGeom prst="rect">
            <a:avLst/>
          </a:prstGeom>
          <a:blipFill>
            <a:blip r:embed="rId1" cstate="print"/>
            <a:stretch>
              <a:fillRect/>
            </a:stretch>
          </a:blipFill>
        </p:spPr>
        <p:txBody>
          <a:bodyPr wrap="square" lIns="0" tIns="0" rIns="0" bIns="0" rtlCol="0"/>
          <a:lstStyle/>
          <a:p/>
        </p:txBody>
      </p:sp>
      <p:sp>
        <p:nvSpPr>
          <p:cNvPr id="4" name="object 4"/>
          <p:cNvSpPr/>
          <p:nvPr/>
        </p:nvSpPr>
        <p:spPr>
          <a:xfrm>
            <a:off x="3845051" y="1182624"/>
            <a:ext cx="5340096" cy="4692396"/>
          </a:xfrm>
          <a:prstGeom prst="rect">
            <a:avLst/>
          </a:prstGeom>
          <a:blipFill>
            <a:blip r:embed="rId2" cstate="print"/>
            <a:stretch>
              <a:fillRect/>
            </a:stretch>
          </a:blipFill>
        </p:spPr>
        <p:txBody>
          <a:bodyPr wrap="square" lIns="0" tIns="0" rIns="0" bIns="0" rtlCol="0"/>
          <a:lstStyle/>
          <a:p/>
        </p:txBody>
      </p:sp>
      <p:sp>
        <p:nvSpPr>
          <p:cNvPr id="5" name="object 5"/>
          <p:cNvSpPr/>
          <p:nvPr/>
        </p:nvSpPr>
        <p:spPr>
          <a:xfrm>
            <a:off x="3742944" y="1258824"/>
            <a:ext cx="5340096" cy="4692396"/>
          </a:xfrm>
          <a:prstGeom prst="rect">
            <a:avLst/>
          </a:prstGeom>
          <a:blipFill>
            <a:blip r:embed="rId3" cstate="print"/>
            <a:stretch>
              <a:fillRect/>
            </a:stretch>
          </a:blipFill>
        </p:spPr>
        <p:txBody>
          <a:bodyPr wrap="square" lIns="0" tIns="0" rIns="0" bIns="0" rtlCol="0"/>
          <a:lstStyle/>
          <a:p/>
        </p:txBody>
      </p:sp>
      <p:sp>
        <p:nvSpPr>
          <p:cNvPr id="6" name="object 6"/>
          <p:cNvSpPr/>
          <p:nvPr/>
        </p:nvSpPr>
        <p:spPr>
          <a:xfrm>
            <a:off x="3648075" y="1341437"/>
            <a:ext cx="5327650" cy="4679950"/>
          </a:xfrm>
          <a:custGeom>
            <a:avLst/>
            <a:gdLst/>
            <a:ahLst/>
            <a:cxnLst/>
            <a:rect l="l" t="t" r="r" b="b"/>
            <a:pathLst>
              <a:path w="5327650" h="4679950">
                <a:moveTo>
                  <a:pt x="0" y="4679950"/>
                </a:moveTo>
                <a:lnTo>
                  <a:pt x="5327650" y="4679950"/>
                </a:lnTo>
                <a:lnTo>
                  <a:pt x="5327650" y="0"/>
                </a:lnTo>
                <a:lnTo>
                  <a:pt x="0" y="0"/>
                </a:lnTo>
                <a:lnTo>
                  <a:pt x="0" y="4679950"/>
                </a:lnTo>
                <a:close/>
              </a:path>
            </a:pathLst>
          </a:custGeom>
          <a:ln w="9525">
            <a:solidFill>
              <a:srgbClr val="5F5F5F"/>
            </a:solidFill>
          </a:ln>
        </p:spPr>
        <p:txBody>
          <a:bodyPr wrap="square" lIns="0" tIns="0" rIns="0" bIns="0" rtlCol="0"/>
          <a:lstStyle/>
          <a:p/>
        </p:txBody>
      </p:sp>
      <p:sp>
        <p:nvSpPr>
          <p:cNvPr id="7" name="object 7"/>
          <p:cNvSpPr txBox="1">
            <a:spLocks noGrp="1"/>
          </p:cNvSpPr>
          <p:nvPr>
            <p:ph type="title"/>
          </p:nvPr>
        </p:nvSpPr>
        <p:spPr>
          <a:xfrm>
            <a:off x="2164181" y="391109"/>
            <a:ext cx="3484879" cy="381635"/>
          </a:xfrm>
          <a:prstGeom prst="rect">
            <a:avLst/>
          </a:prstGeom>
        </p:spPr>
        <p:txBody>
          <a:bodyPr vert="horz" wrap="square" lIns="0" tIns="12700" rIns="0" bIns="0" rtlCol="0">
            <a:spAutoFit/>
          </a:bodyPr>
          <a:lstStyle/>
          <a:p>
            <a:pPr marL="12700">
              <a:lnSpc>
                <a:spcPct val="100000"/>
              </a:lnSpc>
              <a:spcBef>
                <a:spcPts val="100"/>
              </a:spcBef>
            </a:pPr>
            <a:r>
              <a:rPr sz="2000" b="0" spc="5" dirty="0">
                <a:solidFill>
                  <a:srgbClr val="FFFFFF"/>
                </a:solidFill>
                <a:latin typeface="宋体" panose="02010600030101010101" pitchFamily="2" charset="-122"/>
                <a:cs typeface="宋体" panose="02010600030101010101" pitchFamily="2" charset="-122"/>
              </a:rPr>
              <a:t>打开账</a:t>
            </a:r>
            <a:r>
              <a:rPr sz="2000" b="0" spc="-5" dirty="0">
                <a:solidFill>
                  <a:srgbClr val="FFFFFF"/>
                </a:solidFill>
                <a:latin typeface="宋体" panose="02010600030101010101" pitchFamily="2" charset="-122"/>
                <a:cs typeface="宋体" panose="02010600030101010101" pitchFamily="2" charset="-122"/>
              </a:rPr>
              <a:t>本</a:t>
            </a:r>
            <a:r>
              <a:rPr sz="2400" b="0" dirty="0">
                <a:solidFill>
                  <a:srgbClr val="FF0000"/>
                </a:solidFill>
                <a:latin typeface="宋体" panose="02010600030101010101" pitchFamily="2" charset="-122"/>
                <a:cs typeface="宋体" panose="02010600030101010101" pitchFamily="2" charset="-122"/>
              </a:rPr>
              <a:t>登记总账期初余额</a:t>
            </a:r>
            <a:endParaRPr sz="2400">
              <a:latin typeface="宋体" panose="02010600030101010101" pitchFamily="2" charset="-122"/>
              <a:cs typeface="宋体" panose="02010600030101010101" pitchFamily="2" charset="-122"/>
            </a:endParaRPr>
          </a:p>
        </p:txBody>
      </p:sp>
      <p:sp>
        <p:nvSpPr>
          <p:cNvPr id="8" name="object 8"/>
          <p:cNvSpPr/>
          <p:nvPr/>
        </p:nvSpPr>
        <p:spPr>
          <a:xfrm>
            <a:off x="4860583" y="2092436"/>
            <a:ext cx="725170" cy="253365"/>
          </a:xfrm>
          <a:custGeom>
            <a:avLst/>
            <a:gdLst/>
            <a:ahLst/>
            <a:cxnLst/>
            <a:rect l="l" t="t" r="r" b="b"/>
            <a:pathLst>
              <a:path w="725170" h="253364">
                <a:moveTo>
                  <a:pt x="0" y="252807"/>
                </a:moveTo>
                <a:lnTo>
                  <a:pt x="725122" y="252807"/>
                </a:lnTo>
                <a:lnTo>
                  <a:pt x="725122" y="0"/>
                </a:lnTo>
                <a:lnTo>
                  <a:pt x="0" y="0"/>
                </a:lnTo>
                <a:lnTo>
                  <a:pt x="0" y="252807"/>
                </a:lnTo>
                <a:close/>
              </a:path>
            </a:pathLst>
          </a:custGeom>
          <a:ln w="7333">
            <a:solidFill>
              <a:srgbClr val="FFFFFF"/>
            </a:solidFill>
          </a:ln>
        </p:spPr>
        <p:txBody>
          <a:bodyPr wrap="square" lIns="0" tIns="0" rIns="0" bIns="0" rtlCol="0"/>
          <a:lstStyle/>
          <a:p/>
        </p:txBody>
      </p:sp>
      <p:sp>
        <p:nvSpPr>
          <p:cNvPr id="10" name="object 10"/>
          <p:cNvSpPr/>
          <p:nvPr/>
        </p:nvSpPr>
        <p:spPr>
          <a:xfrm>
            <a:off x="3863975" y="1341437"/>
            <a:ext cx="5111750" cy="4679950"/>
          </a:xfrm>
          <a:custGeom>
            <a:avLst/>
            <a:gdLst/>
            <a:ahLst/>
            <a:cxnLst/>
            <a:rect l="l" t="t" r="r" b="b"/>
            <a:pathLst>
              <a:path w="5111750" h="4679950">
                <a:moveTo>
                  <a:pt x="0" y="4679950"/>
                </a:moveTo>
                <a:lnTo>
                  <a:pt x="5111750" y="4679950"/>
                </a:lnTo>
                <a:lnTo>
                  <a:pt x="5111750" y="0"/>
                </a:lnTo>
                <a:lnTo>
                  <a:pt x="0" y="0"/>
                </a:lnTo>
                <a:lnTo>
                  <a:pt x="0" y="4679950"/>
                </a:lnTo>
                <a:close/>
              </a:path>
            </a:pathLst>
          </a:custGeom>
          <a:solidFill>
            <a:srgbClr val="0DA4EB"/>
          </a:solidFill>
        </p:spPr>
        <p:txBody>
          <a:bodyPr wrap="square" lIns="0" tIns="0" rIns="0" bIns="0" rtlCol="0"/>
          <a:lstStyle/>
          <a:p/>
        </p:txBody>
      </p:sp>
      <p:sp>
        <p:nvSpPr>
          <p:cNvPr id="11" name="object 11"/>
          <p:cNvSpPr/>
          <p:nvPr/>
        </p:nvSpPr>
        <p:spPr>
          <a:xfrm>
            <a:off x="3648075" y="1341437"/>
            <a:ext cx="5327650" cy="4679950"/>
          </a:xfrm>
          <a:custGeom>
            <a:avLst/>
            <a:gdLst/>
            <a:ahLst/>
            <a:cxnLst/>
            <a:rect l="l" t="t" r="r" b="b"/>
            <a:pathLst>
              <a:path w="5327650" h="4679950">
                <a:moveTo>
                  <a:pt x="0" y="4679950"/>
                </a:moveTo>
                <a:lnTo>
                  <a:pt x="5327650" y="4679950"/>
                </a:lnTo>
                <a:lnTo>
                  <a:pt x="5327650" y="0"/>
                </a:lnTo>
                <a:lnTo>
                  <a:pt x="0" y="0"/>
                </a:lnTo>
                <a:lnTo>
                  <a:pt x="0" y="4679950"/>
                </a:lnTo>
                <a:close/>
              </a:path>
            </a:pathLst>
          </a:custGeom>
          <a:ln w="9525">
            <a:solidFill>
              <a:srgbClr val="5F5F5F"/>
            </a:solidFill>
          </a:ln>
        </p:spPr>
        <p:txBody>
          <a:bodyPr wrap="square" lIns="0" tIns="0" rIns="0" bIns="0" rtlCol="0"/>
          <a:lstStyle/>
          <a:p/>
        </p:txBody>
      </p:sp>
      <p:sp>
        <p:nvSpPr>
          <p:cNvPr id="12" name="object 12"/>
          <p:cNvSpPr txBox="1"/>
          <p:nvPr/>
        </p:nvSpPr>
        <p:spPr>
          <a:xfrm>
            <a:off x="4465320" y="1974532"/>
            <a:ext cx="3887470" cy="408940"/>
          </a:xfrm>
          <a:prstGeom prst="rect">
            <a:avLst/>
          </a:prstGeom>
          <a:solidFill>
            <a:srgbClr val="C0C0C0"/>
          </a:solidFill>
        </p:spPr>
        <p:txBody>
          <a:bodyPr vert="horz" wrap="square" lIns="0" tIns="40005" rIns="0" bIns="0" rtlCol="0">
            <a:spAutoFit/>
          </a:bodyPr>
          <a:lstStyle/>
          <a:p>
            <a:pPr marL="635" algn="ctr">
              <a:lnSpc>
                <a:spcPct val="100000"/>
              </a:lnSpc>
              <a:spcBef>
                <a:spcPts val="315"/>
              </a:spcBef>
            </a:pPr>
            <a:r>
              <a:rPr sz="2400" b="1" dirty="0">
                <a:solidFill>
                  <a:srgbClr val="5F5F5F"/>
                </a:solidFill>
                <a:latin typeface="宋体" panose="02010600030101010101" pitchFamily="2" charset="-122"/>
                <a:cs typeface="宋体" panose="02010600030101010101" pitchFamily="2" charset="-122"/>
              </a:rPr>
              <a:t>总分类账</a:t>
            </a:r>
            <a:endParaRPr sz="2400">
              <a:latin typeface="宋体" panose="02010600030101010101" pitchFamily="2" charset="-122"/>
              <a:cs typeface="宋体" panose="02010600030101010101" pitchFamily="2" charset="-122"/>
            </a:endParaRPr>
          </a:p>
        </p:txBody>
      </p:sp>
      <p:sp>
        <p:nvSpPr>
          <p:cNvPr id="13" name="object 13"/>
          <p:cNvSpPr/>
          <p:nvPr/>
        </p:nvSpPr>
        <p:spPr>
          <a:xfrm>
            <a:off x="3648075" y="1341437"/>
            <a:ext cx="215900" cy="4679950"/>
          </a:xfrm>
          <a:custGeom>
            <a:avLst/>
            <a:gdLst/>
            <a:ahLst/>
            <a:cxnLst/>
            <a:rect l="l" t="t" r="r" b="b"/>
            <a:pathLst>
              <a:path w="215900" h="4679950">
                <a:moveTo>
                  <a:pt x="0" y="4679950"/>
                </a:moveTo>
                <a:lnTo>
                  <a:pt x="215900" y="4679950"/>
                </a:lnTo>
                <a:lnTo>
                  <a:pt x="215900" y="0"/>
                </a:lnTo>
                <a:lnTo>
                  <a:pt x="0" y="0"/>
                </a:lnTo>
                <a:lnTo>
                  <a:pt x="0" y="4679950"/>
                </a:lnTo>
                <a:close/>
              </a:path>
            </a:pathLst>
          </a:custGeom>
          <a:solidFill>
            <a:srgbClr val="993300"/>
          </a:solidFill>
        </p:spPr>
        <p:txBody>
          <a:bodyPr wrap="square" lIns="0" tIns="0" rIns="0" bIns="0" rtlCol="0"/>
          <a:lstStyle/>
          <a:p/>
        </p:txBody>
      </p:sp>
      <p:sp>
        <p:nvSpPr>
          <p:cNvPr id="14" name="object 14"/>
          <p:cNvSpPr/>
          <p:nvPr/>
        </p:nvSpPr>
        <p:spPr>
          <a:xfrm>
            <a:off x="3648075" y="1341437"/>
            <a:ext cx="215900" cy="4679950"/>
          </a:xfrm>
          <a:custGeom>
            <a:avLst/>
            <a:gdLst/>
            <a:ahLst/>
            <a:cxnLst/>
            <a:rect l="l" t="t" r="r" b="b"/>
            <a:pathLst>
              <a:path w="215900" h="4679950">
                <a:moveTo>
                  <a:pt x="0" y="4679950"/>
                </a:moveTo>
                <a:lnTo>
                  <a:pt x="215900" y="4679950"/>
                </a:lnTo>
                <a:lnTo>
                  <a:pt x="215900" y="0"/>
                </a:lnTo>
                <a:lnTo>
                  <a:pt x="0" y="0"/>
                </a:lnTo>
                <a:lnTo>
                  <a:pt x="0" y="4679950"/>
                </a:lnTo>
                <a:close/>
              </a:path>
            </a:pathLst>
          </a:custGeom>
          <a:ln w="9525">
            <a:solidFill>
              <a:srgbClr val="5F5F5F"/>
            </a:solidFill>
          </a:ln>
        </p:spPr>
        <p:txBody>
          <a:bodyPr wrap="square" lIns="0" tIns="0" rIns="0" bIns="0" rtlCol="0"/>
          <a:lstStyle/>
          <a:p/>
        </p:txBody>
      </p:sp>
      <p:sp>
        <p:nvSpPr>
          <p:cNvPr id="16" name="object 16"/>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3</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94219" y="499618"/>
            <a:ext cx="432434" cy="505460"/>
          </a:xfrm>
          <a:prstGeom prst="rect">
            <a:avLst/>
          </a:prstGeom>
        </p:spPr>
        <p:txBody>
          <a:bodyPr vert="horz" wrap="square" lIns="0" tIns="13335" rIns="0" bIns="0" rtlCol="0">
            <a:spAutoFit/>
          </a:bodyPr>
          <a:lstStyle/>
          <a:p>
            <a:pPr marL="12700">
              <a:lnSpc>
                <a:spcPct val="100000"/>
              </a:lnSpc>
              <a:spcBef>
                <a:spcPts val="105"/>
              </a:spcBef>
            </a:pPr>
            <a:r>
              <a:rPr sz="3200" b="1" spc="-10" dirty="0">
                <a:solidFill>
                  <a:srgbClr val="339966"/>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038600" y="1009650"/>
            <a:ext cx="4648200" cy="59055"/>
          </a:xfrm>
          <a:custGeom>
            <a:avLst/>
            <a:gdLst/>
            <a:ahLst/>
            <a:cxnLst/>
            <a:rect l="l" t="t" r="r" b="b"/>
            <a:pathLst>
              <a:path w="4648200" h="59055">
                <a:moveTo>
                  <a:pt x="0" y="0"/>
                </a:moveTo>
                <a:lnTo>
                  <a:pt x="0" y="11429"/>
                </a:lnTo>
                <a:lnTo>
                  <a:pt x="4648200" y="13080"/>
                </a:lnTo>
                <a:lnTo>
                  <a:pt x="4648200" y="1524"/>
                </a:lnTo>
                <a:lnTo>
                  <a:pt x="0" y="0"/>
                </a:lnTo>
                <a:close/>
              </a:path>
              <a:path w="4648200" h="59055">
                <a:moveTo>
                  <a:pt x="0" y="22860"/>
                </a:moveTo>
                <a:lnTo>
                  <a:pt x="0" y="57150"/>
                </a:lnTo>
                <a:lnTo>
                  <a:pt x="4648200" y="58674"/>
                </a:lnTo>
                <a:lnTo>
                  <a:pt x="4648200" y="24511"/>
                </a:lnTo>
                <a:lnTo>
                  <a:pt x="0" y="22860"/>
                </a:lnTo>
                <a:close/>
              </a:path>
            </a:pathLst>
          </a:custGeom>
          <a:solidFill>
            <a:srgbClr val="008000"/>
          </a:solidFill>
        </p:spPr>
        <p:txBody>
          <a:bodyPr wrap="square" lIns="0" tIns="0" rIns="0" bIns="0" rtlCol="0"/>
          <a:lstStyle/>
          <a:p/>
        </p:txBody>
      </p:sp>
      <p:sp>
        <p:nvSpPr>
          <p:cNvPr id="4" name="object 4"/>
          <p:cNvSpPr txBox="1"/>
          <p:nvPr/>
        </p:nvSpPr>
        <p:spPr>
          <a:xfrm>
            <a:off x="9843643" y="1079753"/>
            <a:ext cx="114935" cy="228600"/>
          </a:xfrm>
          <a:prstGeom prst="rect">
            <a:avLst/>
          </a:prstGeom>
        </p:spPr>
        <p:txBody>
          <a:bodyPr vert="horz" wrap="square" lIns="0" tIns="13335" rIns="0" bIns="0" rtlCol="0">
            <a:spAutoFit/>
          </a:bodyPr>
          <a:lstStyle/>
          <a:p>
            <a:pPr marL="12700">
              <a:lnSpc>
                <a:spcPct val="100000"/>
              </a:lnSpc>
              <a:spcBef>
                <a:spcPts val="105"/>
              </a:spcBef>
            </a:pPr>
            <a:r>
              <a:rPr sz="1400" b="1" i="1" dirty="0">
                <a:solidFill>
                  <a:srgbClr val="000066"/>
                </a:solidFill>
                <a:latin typeface="Times New Roman" panose="02020603050405020304"/>
                <a:cs typeface="Times New Roman" panose="02020603050405020304"/>
              </a:rPr>
              <a:t>6</a:t>
            </a:r>
            <a:endParaRPr sz="1400">
              <a:latin typeface="Times New Roman" panose="02020603050405020304"/>
              <a:cs typeface="Times New Roman" panose="02020603050405020304"/>
            </a:endParaRPr>
          </a:p>
        </p:txBody>
      </p:sp>
      <p:sp>
        <p:nvSpPr>
          <p:cNvPr id="9" name="object 9"/>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4</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graphicFrame>
        <p:nvGraphicFramePr>
          <p:cNvPr id="5" name="object 5"/>
          <p:cNvGraphicFramePr>
            <a:graphicFrameLocks noGrp="1"/>
          </p:cNvGraphicFramePr>
          <p:nvPr/>
        </p:nvGraphicFramePr>
        <p:xfrm>
          <a:off x="1750060" y="1676717"/>
          <a:ext cx="8850630" cy="4554855"/>
        </p:xfrm>
        <a:graphic>
          <a:graphicData uri="http://schemas.openxmlformats.org/drawingml/2006/table">
            <a:tbl>
              <a:tblPr firstRow="1" bandRow="1">
                <a:tableStyleId>{2D5ABB26-0587-4C30-8999-92F81FD0307C}</a:tableStyleId>
              </a:tblPr>
              <a:tblGrid>
                <a:gridCol w="299085"/>
                <a:gridCol w="305435"/>
                <a:gridCol w="565785"/>
                <a:gridCol w="1341755"/>
                <a:gridCol w="226060"/>
                <a:gridCol w="226060"/>
                <a:gridCol w="227330"/>
                <a:gridCol w="226060"/>
                <a:gridCol w="187960"/>
                <a:gridCol w="208915"/>
                <a:gridCol w="189230"/>
                <a:gridCol w="194945"/>
                <a:gridCol w="198120"/>
                <a:gridCol w="231775"/>
                <a:gridCol w="207645"/>
                <a:gridCol w="227965"/>
                <a:gridCol w="226695"/>
                <a:gridCol w="226060"/>
                <a:gridCol w="228600"/>
                <a:gridCol w="226695"/>
                <a:gridCol w="226695"/>
                <a:gridCol w="227965"/>
                <a:gridCol w="239395"/>
                <a:gridCol w="213995"/>
                <a:gridCol w="190500"/>
                <a:gridCol w="219075"/>
                <a:gridCol w="198120"/>
                <a:gridCol w="232410"/>
                <a:gridCol w="236855"/>
                <a:gridCol w="234950"/>
                <a:gridCol w="214630"/>
                <a:gridCol w="254635"/>
                <a:gridCol w="189230"/>
              </a:tblGrid>
              <a:tr h="511175">
                <a:tc gridSpan="2">
                  <a:txBody>
                    <a:bodyPr/>
                    <a:lstStyle/>
                    <a:p>
                      <a:pPr marL="33655">
                        <a:lnSpc>
                          <a:spcPct val="100000"/>
                        </a:lnSpc>
                        <a:spcBef>
                          <a:spcPts val="1660"/>
                        </a:spcBef>
                      </a:pPr>
                      <a:r>
                        <a:rPr lang="en-US" sz="1600" b="1" i="1" spc="-35" dirty="0">
                          <a:solidFill>
                            <a:srgbClr val="000066"/>
                          </a:solidFill>
                          <a:latin typeface="Times New Roman" panose="02020603050405020304"/>
                          <a:cs typeface="Times New Roman" panose="02020603050405020304"/>
                        </a:rPr>
                        <a:t>2</a:t>
                      </a:r>
                      <a:r>
                        <a:rPr sz="1600" b="1" i="1" spc="-35" dirty="0">
                          <a:solidFill>
                            <a:srgbClr val="000066"/>
                          </a:solidFill>
                          <a:latin typeface="Times New Roman" panose="02020603050405020304"/>
                          <a:cs typeface="Times New Roman" panose="02020603050405020304"/>
                        </a:rPr>
                        <a:t>0</a:t>
                      </a:r>
                      <a:r>
                        <a:rPr lang="en-US" sz="1600" b="1" i="1" spc="-35" dirty="0">
                          <a:solidFill>
                            <a:srgbClr val="000066"/>
                          </a:solidFill>
                          <a:latin typeface="Times New Roman" panose="02020603050405020304"/>
                          <a:cs typeface="Times New Roman" panose="02020603050405020304"/>
                        </a:rPr>
                        <a:t>*4</a:t>
                      </a:r>
                      <a:r>
                        <a:rPr sz="2100" spc="7" baseline="22000" dirty="0">
                          <a:solidFill>
                            <a:srgbClr val="008000"/>
                          </a:solidFill>
                          <a:latin typeface="宋体" panose="02010600030101010101" pitchFamily="2" charset="-122"/>
                          <a:cs typeface="宋体" panose="02010600030101010101" pitchFamily="2" charset="-122"/>
                        </a:rPr>
                        <a:t>年</a:t>
                      </a:r>
                      <a:endParaRPr sz="2100" baseline="22000">
                        <a:latin typeface="宋体" panose="02010600030101010101" pitchFamily="2" charset="-122"/>
                        <a:cs typeface="宋体" panose="02010600030101010101" pitchFamily="2" charset="-122"/>
                      </a:endParaRPr>
                    </a:p>
                  </a:txBody>
                  <a:tcPr marL="0" marR="0" marT="21082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2">
                  <a:txBody>
                    <a:bodyPr/>
                    <a:lstStyle/>
                    <a:p>
                      <a:pPr marL="102870" marR="95885" algn="just">
                        <a:lnSpc>
                          <a:spcPct val="120000"/>
                        </a:lnSpc>
                        <a:spcBef>
                          <a:spcPts val="180"/>
                        </a:spcBef>
                      </a:pPr>
                      <a:r>
                        <a:rPr sz="1400" dirty="0">
                          <a:solidFill>
                            <a:srgbClr val="008000"/>
                          </a:solidFill>
                          <a:latin typeface="宋体" panose="02010600030101010101" pitchFamily="2" charset="-122"/>
                          <a:cs typeface="宋体" panose="02010600030101010101" pitchFamily="2" charset="-122"/>
                        </a:rPr>
                        <a:t>记账 </a:t>
                      </a:r>
                      <a:r>
                        <a:rPr sz="1400" spc="-5" dirty="0">
                          <a:solidFill>
                            <a:srgbClr val="008000"/>
                          </a:solidFill>
                          <a:latin typeface="宋体" panose="02010600030101010101" pitchFamily="2" charset="-122"/>
                          <a:cs typeface="宋体" panose="02010600030101010101" pitchFamily="2" charset="-122"/>
                        </a:rPr>
                        <a:t>凭证 </a:t>
                      </a:r>
                      <a:r>
                        <a:rPr sz="1400" dirty="0">
                          <a:solidFill>
                            <a:srgbClr val="008000"/>
                          </a:solidFill>
                          <a:latin typeface="宋体" panose="02010600030101010101" pitchFamily="2" charset="-122"/>
                          <a:cs typeface="宋体" panose="02010600030101010101" pitchFamily="2" charset="-122"/>
                        </a:rPr>
                        <a:t>编号</a:t>
                      </a:r>
                      <a:endParaRPr sz="1400">
                        <a:latin typeface="宋体" panose="02010600030101010101" pitchFamily="2" charset="-122"/>
                        <a:cs typeface="宋体" panose="02010600030101010101" pitchFamily="2" charset="-122"/>
                      </a:endParaRPr>
                    </a:p>
                  </a:txBody>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0"/>
                        </a:spcBef>
                      </a:pPr>
                      <a:endParaRPr sz="2050">
                        <a:latin typeface="Times New Roman" panose="02020603050405020304"/>
                        <a:cs typeface="Times New Roman" panose="02020603050405020304"/>
                      </a:endParaRPr>
                    </a:p>
                    <a:p>
                      <a:pPr marL="262255">
                        <a:lnSpc>
                          <a:spcPct val="100000"/>
                        </a:lnSpc>
                        <a:tabLst>
                          <a:tab pos="870585" algn="l"/>
                        </a:tabLst>
                      </a:pPr>
                      <a:r>
                        <a:rPr sz="1600" spc="-5" dirty="0">
                          <a:solidFill>
                            <a:srgbClr val="008000"/>
                          </a:solidFill>
                          <a:latin typeface="宋体" panose="02010600030101010101" pitchFamily="2" charset="-122"/>
                          <a:cs typeface="宋体" panose="02010600030101010101" pitchFamily="2" charset="-122"/>
                        </a:rPr>
                        <a:t>摘	要</a:t>
                      </a:r>
                      <a:endParaRPr sz="1600">
                        <a:latin typeface="宋体" panose="02010600030101010101" pitchFamily="2" charset="-122"/>
                        <a:cs typeface="宋体" panose="02010600030101010101" pitchFamily="2" charset="-122"/>
                      </a:endParaRPr>
                    </a:p>
                  </a:txBody>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200">
                        <a:lnSpc>
                          <a:spcPct val="100000"/>
                        </a:lnSpc>
                        <a:spcBef>
                          <a:spcPts val="1005"/>
                        </a:spcBef>
                        <a:tabLst>
                          <a:tab pos="1116965"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9">
                  <a:txBody>
                    <a:bodyPr/>
                    <a:lstStyle/>
                    <a:p>
                      <a:pPr marL="610235">
                        <a:lnSpc>
                          <a:spcPct val="100000"/>
                        </a:lnSpc>
                        <a:spcBef>
                          <a:spcPts val="1005"/>
                        </a:spcBef>
                        <a:tabLst>
                          <a:tab pos="1322070"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55245" marR="47625" algn="just">
                        <a:lnSpc>
                          <a:spcPct val="100000"/>
                        </a:lnSpc>
                        <a:spcBef>
                          <a:spcPts val="230"/>
                        </a:spcBef>
                      </a:pPr>
                      <a:r>
                        <a:rPr sz="1000" b="1" dirty="0">
                          <a:solidFill>
                            <a:srgbClr val="008000"/>
                          </a:solidFill>
                          <a:latin typeface="宋体" panose="02010600030101010101" pitchFamily="2" charset="-122"/>
                          <a:cs typeface="宋体" panose="02010600030101010101" pitchFamily="2" charset="-122"/>
                        </a:rPr>
                        <a:t>借 </a:t>
                      </a:r>
                      <a:r>
                        <a:rPr sz="1000" b="1" dirty="0">
                          <a:solidFill>
                            <a:srgbClr val="008000"/>
                          </a:solidFill>
                          <a:latin typeface="宋体" panose="02010600030101010101" pitchFamily="2" charset="-122"/>
                          <a:cs typeface="宋体" panose="02010600030101010101" pitchFamily="2" charset="-122"/>
                        </a:rPr>
                        <a:t>或 </a:t>
                      </a:r>
                      <a:r>
                        <a:rPr sz="1000" b="1" dirty="0">
                          <a:solidFill>
                            <a:srgbClr val="008000"/>
                          </a:solidFill>
                          <a:latin typeface="宋体" panose="02010600030101010101" pitchFamily="2" charset="-122"/>
                          <a:cs typeface="宋体" panose="02010600030101010101" pitchFamily="2" charset="-122"/>
                        </a:rPr>
                        <a:t>贷</a:t>
                      </a:r>
                      <a:endParaRPr sz="1000">
                        <a:latin typeface="宋体" panose="02010600030101010101" pitchFamily="2" charset="-122"/>
                        <a:cs typeface="宋体" panose="02010600030101010101" pitchFamily="2" charset="-122"/>
                      </a:endParaRPr>
                    </a:p>
                  </a:txBody>
                  <a:tcPr marL="0" marR="0" marT="29209"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835">
                        <a:lnSpc>
                          <a:spcPct val="100000"/>
                        </a:lnSpc>
                        <a:spcBef>
                          <a:spcPts val="1005"/>
                        </a:spcBef>
                        <a:tabLst>
                          <a:tab pos="965835"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1270">
                        <a:lnSpc>
                          <a:spcPct val="100000"/>
                        </a:lnSpc>
                        <a:spcBef>
                          <a:spcPts val="990"/>
                        </a:spcBef>
                      </a:pPr>
                      <a:r>
                        <a:rPr sz="1600" dirty="0">
                          <a:solidFill>
                            <a:srgbClr val="339966"/>
                          </a:solidFill>
                          <a:latin typeface="Times New Roman" panose="02020603050405020304"/>
                          <a:cs typeface="Times New Roman" panose="02020603050405020304"/>
                        </a:rPr>
                        <a:t>√</a:t>
                      </a:r>
                      <a:endParaRPr sz="1600">
                        <a:latin typeface="Times New Roman" panose="02020603050405020304"/>
                        <a:cs typeface="Times New Roman" panose="02020603050405020304"/>
                      </a:endParaRPr>
                    </a:p>
                  </a:txBody>
                  <a:tcPr marL="0" marR="0" marT="125730" marB="0">
                    <a:lnL w="28575">
                      <a:solidFill>
                        <a:srgbClr val="FF3300"/>
                      </a:solidFill>
                      <a:prstDash val="solid"/>
                    </a:lnL>
                    <a:lnT w="28575">
                      <a:solidFill>
                        <a:srgbClr val="FF3300"/>
                      </a:solidFill>
                      <a:prstDash val="solid"/>
                    </a:lnT>
                    <a:lnB w="9525">
                      <a:solidFill>
                        <a:srgbClr val="008000"/>
                      </a:solidFill>
                      <a:prstDash val="solid"/>
                    </a:lnB>
                  </a:tcPr>
                </a:tc>
              </a:tr>
              <a:tr h="359410">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月</a:t>
                      </a:r>
                      <a:endParaRPr sz="1200">
                        <a:latin typeface="宋体" panose="02010600030101010101" pitchFamily="2" charset="-122"/>
                        <a:cs typeface="宋体" panose="02010600030101010101" pitchFamily="2" charset="-122"/>
                      </a:endParaRPr>
                    </a:p>
                  </a:txBody>
                  <a:tcPr marL="0" marR="0" marT="8445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日</a:t>
                      </a:r>
                      <a:endParaRPr sz="1200">
                        <a:latin typeface="宋体" panose="02010600030101010101" pitchFamily="2" charset="-122"/>
                        <a:cs typeface="宋体" panose="02010600030101010101" pitchFamily="2" charset="-122"/>
                      </a:endParaRPr>
                    </a:p>
                  </a:txBody>
                  <a:tcPr marL="0" marR="0" marT="8445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3048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127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175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3365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556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5207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000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80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16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438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311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4508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5524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54330">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sz="2000" b="1" i="1" dirty="0">
                          <a:solidFill>
                            <a:srgbClr val="000066"/>
                          </a:solidFill>
                          <a:latin typeface="Times New Roman" panose="02020603050405020304"/>
                          <a:cs typeface="Times New Roman" panose="02020603050405020304"/>
                        </a:rPr>
                        <a:t>1</a:t>
                      </a:r>
                      <a:endParaRPr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sz="2000" b="1" spc="-5" dirty="0">
                          <a:solidFill>
                            <a:srgbClr val="5F5F5F"/>
                          </a:solidFill>
                          <a:latin typeface="宋体" panose="02010600030101010101" pitchFamily="2" charset="-122"/>
                          <a:cs typeface="宋体" panose="02010600030101010101" pitchFamily="2" charset="-122"/>
                        </a:rPr>
                        <a:t>月初余额</a:t>
                      </a:r>
                      <a:endParaRPr sz="20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nSpc>
                          <a:spcPts val="1855"/>
                        </a:lnSpc>
                        <a:spcBef>
                          <a:spcPts val="820"/>
                        </a:spcBef>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000" b="1" i="1" dirty="0">
                          <a:solidFill>
                            <a:srgbClr val="5F5F5F"/>
                          </a:solidFill>
                          <a:latin typeface="Times New Roman" panose="02020603050405020304"/>
                          <a:cs typeface="Times New Roman" panose="02020603050405020304"/>
                        </a:rPr>
                        <a:t>7</a:t>
                      </a:r>
                      <a:endParaRPr lang="en-US" sz="20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b="1">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9718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0035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9718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432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305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368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28575">
                      <a:solidFill>
                        <a:srgbClr val="FF3300"/>
                      </a:solidFill>
                      <a:prstDash val="solid"/>
                    </a:lnB>
                  </a:tcPr>
                </a:tc>
              </a:tr>
            </a:tbl>
          </a:graphicData>
        </a:graphic>
      </p:graphicFrame>
      <p:sp>
        <p:nvSpPr>
          <p:cNvPr id="6" name="object 6"/>
          <p:cNvSpPr txBox="1"/>
          <p:nvPr/>
        </p:nvSpPr>
        <p:spPr>
          <a:xfrm>
            <a:off x="1815490" y="499618"/>
            <a:ext cx="5015865" cy="1089660"/>
          </a:xfrm>
          <a:prstGeom prst="rect">
            <a:avLst/>
          </a:prstGeom>
        </p:spPr>
        <p:txBody>
          <a:bodyPr vert="horz" wrap="square" lIns="0" tIns="13335" rIns="0" bIns="0" rtlCol="0">
            <a:spAutoFit/>
          </a:bodyPr>
          <a:lstStyle/>
          <a:p>
            <a:pPr marL="2431415">
              <a:lnSpc>
                <a:spcPct val="100000"/>
              </a:lnSpc>
              <a:spcBef>
                <a:spcPts val="105"/>
              </a:spcBef>
              <a:tabLst>
                <a:tab pos="3552190" algn="l"/>
                <a:tab pos="4570095" algn="l"/>
              </a:tabLst>
            </a:pPr>
            <a:r>
              <a:rPr sz="3200" b="1" spc="-10" dirty="0">
                <a:solidFill>
                  <a:srgbClr val="339966"/>
                </a:solidFill>
                <a:latin typeface="宋体" panose="02010600030101010101" pitchFamily="2" charset="-122"/>
                <a:cs typeface="宋体" panose="02010600030101010101" pitchFamily="2" charset="-122"/>
              </a:rPr>
              <a:t>总	分	类</a:t>
            </a:r>
            <a:endParaRPr sz="3200">
              <a:latin typeface="宋体" panose="02010600030101010101" pitchFamily="2" charset="-122"/>
              <a:cs typeface="宋体" panose="02010600030101010101" pitchFamily="2" charset="-122"/>
            </a:endParaRPr>
          </a:p>
          <a:p>
            <a:pPr marL="50800">
              <a:lnSpc>
                <a:spcPct val="100000"/>
              </a:lnSpc>
              <a:spcBef>
                <a:spcPts val="2215"/>
              </a:spcBef>
            </a:pPr>
            <a:r>
              <a:rPr sz="1800" b="1" spc="-10" dirty="0">
                <a:solidFill>
                  <a:srgbClr val="339966"/>
                </a:solidFill>
                <a:latin typeface="宋体" panose="02010600030101010101" pitchFamily="2" charset="-122"/>
                <a:cs typeface="宋体" panose="02010600030101010101" pitchFamily="2" charset="-122"/>
              </a:rPr>
              <a:t>账</a:t>
            </a:r>
            <a:r>
              <a:rPr sz="1800" b="1" spc="-445" dirty="0">
                <a:solidFill>
                  <a:srgbClr val="339966"/>
                </a:solidFill>
                <a:latin typeface="宋体" panose="02010600030101010101" pitchFamily="2" charset="-122"/>
                <a:cs typeface="宋体" panose="02010600030101010101" pitchFamily="2" charset="-122"/>
              </a:rPr>
              <a:t> </a:t>
            </a:r>
            <a:r>
              <a:rPr sz="1800" b="1" dirty="0">
                <a:solidFill>
                  <a:srgbClr val="339966"/>
                </a:solidFill>
                <a:latin typeface="宋体" panose="02010600030101010101" pitchFamily="2" charset="-122"/>
                <a:cs typeface="宋体" panose="02010600030101010101" pitchFamily="2" charset="-122"/>
              </a:rPr>
              <a:t>户编号及名</a:t>
            </a:r>
            <a:r>
              <a:rPr sz="1800" b="1" spc="-10" dirty="0">
                <a:solidFill>
                  <a:srgbClr val="339966"/>
                </a:solidFill>
                <a:latin typeface="宋体" panose="02010600030101010101" pitchFamily="2" charset="-122"/>
                <a:cs typeface="宋体" panose="02010600030101010101" pitchFamily="2" charset="-122"/>
              </a:rPr>
              <a:t>称</a:t>
            </a:r>
            <a:r>
              <a:rPr sz="2700" b="1" u="sng" spc="-127" baseline="15000" dirty="0">
                <a:solidFill>
                  <a:srgbClr val="4D4D4D"/>
                </a:solidFill>
                <a:uFill>
                  <a:solidFill>
                    <a:srgbClr val="4D4D4D"/>
                  </a:solidFill>
                </a:uFill>
                <a:latin typeface="宋体" panose="02010600030101010101" pitchFamily="2" charset="-122"/>
                <a:cs typeface="宋体" panose="02010600030101010101" pitchFamily="2" charset="-122"/>
              </a:rPr>
              <a:t> </a:t>
            </a:r>
            <a:r>
              <a:rPr sz="3000" b="1" u="sng" baseline="14000" dirty="0">
                <a:solidFill>
                  <a:srgbClr val="4D4D4D"/>
                </a:solidFill>
                <a:uFill>
                  <a:solidFill>
                    <a:srgbClr val="4D4D4D"/>
                  </a:solidFill>
                </a:uFill>
                <a:latin typeface="华文新魏" panose="02010800040101010101" charset="-122"/>
                <a:cs typeface="华文新魏" panose="02010800040101010101" charset="-122"/>
              </a:rPr>
              <a:t>原材</a:t>
            </a:r>
            <a:r>
              <a:rPr sz="3000" b="1" u="sng" spc="-7" baseline="14000" dirty="0">
                <a:solidFill>
                  <a:srgbClr val="4D4D4D"/>
                </a:solidFill>
                <a:uFill>
                  <a:solidFill>
                    <a:srgbClr val="4D4D4D"/>
                  </a:solidFill>
                </a:uFill>
                <a:latin typeface="华文新魏" panose="02010800040101010101" charset="-122"/>
                <a:cs typeface="华文新魏" panose="02010800040101010101" charset="-122"/>
              </a:rPr>
              <a:t>料</a:t>
            </a:r>
            <a:endParaRPr sz="3000" b="1" baseline="14000">
              <a:latin typeface="华文新魏" panose="02010800040101010101" charset="-122"/>
              <a:cs typeface="华文新魏" panose="02010800040101010101" charset="-122"/>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4000" y="0"/>
            <a:ext cx="9144000" cy="6858000"/>
          </a:xfrm>
          <a:custGeom>
            <a:avLst/>
            <a:gdLst/>
            <a:ahLst/>
            <a:cxnLst/>
            <a:rect l="l" t="t" r="r" b="b"/>
            <a:pathLst>
              <a:path w="9144000" h="6858000">
                <a:moveTo>
                  <a:pt x="0" y="6858000"/>
                </a:moveTo>
                <a:lnTo>
                  <a:pt x="9144000" y="6858000"/>
                </a:lnTo>
                <a:lnTo>
                  <a:pt x="9144000" y="0"/>
                </a:lnTo>
                <a:lnTo>
                  <a:pt x="0" y="0"/>
                </a:lnTo>
                <a:lnTo>
                  <a:pt x="0" y="6858000"/>
                </a:lnTo>
                <a:close/>
              </a:path>
            </a:pathLst>
          </a:custGeom>
          <a:solidFill>
            <a:srgbClr val="000066"/>
          </a:solidFill>
        </p:spPr>
        <p:txBody>
          <a:bodyPr wrap="square" lIns="0" tIns="0" rIns="0" bIns="0" rtlCol="0"/>
          <a:lstStyle/>
          <a:p/>
        </p:txBody>
      </p:sp>
      <p:sp>
        <p:nvSpPr>
          <p:cNvPr id="3" name="object 3"/>
          <p:cNvSpPr/>
          <p:nvPr/>
        </p:nvSpPr>
        <p:spPr>
          <a:xfrm>
            <a:off x="1524000" y="4023359"/>
            <a:ext cx="9144000" cy="2834637"/>
          </a:xfrm>
          <a:prstGeom prst="rect">
            <a:avLst/>
          </a:prstGeom>
          <a:blipFill>
            <a:blip r:embed="rId1" cstate="print"/>
            <a:stretch>
              <a:fillRect/>
            </a:stretch>
          </a:blipFill>
        </p:spPr>
        <p:txBody>
          <a:bodyPr wrap="square" lIns="0" tIns="0" rIns="0" bIns="0" rtlCol="0"/>
          <a:lstStyle/>
          <a:p/>
        </p:txBody>
      </p:sp>
      <p:sp>
        <p:nvSpPr>
          <p:cNvPr id="4" name="object 4"/>
          <p:cNvSpPr/>
          <p:nvPr/>
        </p:nvSpPr>
        <p:spPr>
          <a:xfrm>
            <a:off x="3845051" y="1182624"/>
            <a:ext cx="5340096" cy="4692396"/>
          </a:xfrm>
          <a:prstGeom prst="rect">
            <a:avLst/>
          </a:prstGeom>
          <a:blipFill>
            <a:blip r:embed="rId2" cstate="print"/>
            <a:stretch>
              <a:fillRect/>
            </a:stretch>
          </a:blipFill>
        </p:spPr>
        <p:txBody>
          <a:bodyPr wrap="square" lIns="0" tIns="0" rIns="0" bIns="0" rtlCol="0"/>
          <a:lstStyle/>
          <a:p/>
        </p:txBody>
      </p:sp>
      <p:sp>
        <p:nvSpPr>
          <p:cNvPr id="5" name="object 5"/>
          <p:cNvSpPr/>
          <p:nvPr/>
        </p:nvSpPr>
        <p:spPr>
          <a:xfrm>
            <a:off x="3742944" y="1258824"/>
            <a:ext cx="5340096" cy="4692396"/>
          </a:xfrm>
          <a:prstGeom prst="rect">
            <a:avLst/>
          </a:prstGeom>
          <a:blipFill>
            <a:blip r:embed="rId3" cstate="print"/>
            <a:stretch>
              <a:fillRect/>
            </a:stretch>
          </a:blipFill>
        </p:spPr>
        <p:txBody>
          <a:bodyPr wrap="square" lIns="0" tIns="0" rIns="0" bIns="0" rtlCol="0"/>
          <a:lstStyle/>
          <a:p/>
        </p:txBody>
      </p:sp>
      <p:sp>
        <p:nvSpPr>
          <p:cNvPr id="6" name="object 6"/>
          <p:cNvSpPr/>
          <p:nvPr/>
        </p:nvSpPr>
        <p:spPr>
          <a:xfrm>
            <a:off x="3648075" y="1341437"/>
            <a:ext cx="5327650" cy="4679950"/>
          </a:xfrm>
          <a:custGeom>
            <a:avLst/>
            <a:gdLst/>
            <a:ahLst/>
            <a:cxnLst/>
            <a:rect l="l" t="t" r="r" b="b"/>
            <a:pathLst>
              <a:path w="5327650" h="4679950">
                <a:moveTo>
                  <a:pt x="0" y="4679950"/>
                </a:moveTo>
                <a:lnTo>
                  <a:pt x="5327650" y="4679950"/>
                </a:lnTo>
                <a:lnTo>
                  <a:pt x="5327650" y="0"/>
                </a:lnTo>
                <a:lnTo>
                  <a:pt x="0" y="0"/>
                </a:lnTo>
                <a:lnTo>
                  <a:pt x="0" y="4679950"/>
                </a:lnTo>
                <a:close/>
              </a:path>
            </a:pathLst>
          </a:custGeom>
          <a:ln w="9525">
            <a:solidFill>
              <a:srgbClr val="5F5F5F"/>
            </a:solidFill>
          </a:ln>
        </p:spPr>
        <p:txBody>
          <a:bodyPr wrap="square" lIns="0" tIns="0" rIns="0" bIns="0" rtlCol="0"/>
          <a:lstStyle/>
          <a:p/>
        </p:txBody>
      </p:sp>
      <p:sp>
        <p:nvSpPr>
          <p:cNvPr id="7" name="object 7"/>
          <p:cNvSpPr txBox="1">
            <a:spLocks noGrp="1"/>
          </p:cNvSpPr>
          <p:nvPr>
            <p:ph type="title"/>
          </p:nvPr>
        </p:nvSpPr>
        <p:spPr>
          <a:xfrm>
            <a:off x="2164181" y="391109"/>
            <a:ext cx="3789679" cy="381635"/>
          </a:xfrm>
          <a:prstGeom prst="rect">
            <a:avLst/>
          </a:prstGeom>
        </p:spPr>
        <p:txBody>
          <a:bodyPr vert="horz" wrap="square" lIns="0" tIns="12700" rIns="0" bIns="0" rtlCol="0">
            <a:spAutoFit/>
          </a:bodyPr>
          <a:lstStyle/>
          <a:p>
            <a:pPr marL="12700">
              <a:lnSpc>
                <a:spcPct val="100000"/>
              </a:lnSpc>
              <a:spcBef>
                <a:spcPts val="100"/>
              </a:spcBef>
            </a:pPr>
            <a:r>
              <a:rPr sz="2000" b="0" spc="5" dirty="0">
                <a:solidFill>
                  <a:srgbClr val="FFFFFF"/>
                </a:solidFill>
                <a:latin typeface="宋体" panose="02010600030101010101" pitchFamily="2" charset="-122"/>
                <a:cs typeface="宋体" panose="02010600030101010101" pitchFamily="2" charset="-122"/>
              </a:rPr>
              <a:t>打开账</a:t>
            </a:r>
            <a:r>
              <a:rPr sz="2000" b="0" spc="-5" dirty="0">
                <a:solidFill>
                  <a:srgbClr val="FFFFFF"/>
                </a:solidFill>
                <a:latin typeface="宋体" panose="02010600030101010101" pitchFamily="2" charset="-122"/>
                <a:cs typeface="宋体" panose="02010600030101010101" pitchFamily="2" charset="-122"/>
              </a:rPr>
              <a:t>本</a:t>
            </a:r>
            <a:r>
              <a:rPr sz="2400" b="0" dirty="0">
                <a:solidFill>
                  <a:srgbClr val="FF0000"/>
                </a:solidFill>
                <a:latin typeface="宋体" panose="02010600030101010101" pitchFamily="2" charset="-122"/>
                <a:cs typeface="宋体" panose="02010600030101010101" pitchFamily="2" charset="-122"/>
              </a:rPr>
              <a:t>登记明细账期初余额</a:t>
            </a:r>
            <a:endParaRPr sz="2400">
              <a:latin typeface="宋体" panose="02010600030101010101" pitchFamily="2" charset="-122"/>
              <a:cs typeface="宋体" panose="02010600030101010101" pitchFamily="2" charset="-122"/>
            </a:endParaRPr>
          </a:p>
        </p:txBody>
      </p:sp>
      <p:sp>
        <p:nvSpPr>
          <p:cNvPr id="8" name="object 8"/>
          <p:cNvSpPr/>
          <p:nvPr/>
        </p:nvSpPr>
        <p:spPr>
          <a:xfrm>
            <a:off x="3866642" y="1341437"/>
            <a:ext cx="5111750" cy="4679950"/>
          </a:xfrm>
          <a:custGeom>
            <a:avLst/>
            <a:gdLst/>
            <a:ahLst/>
            <a:cxnLst/>
            <a:rect l="l" t="t" r="r" b="b"/>
            <a:pathLst>
              <a:path w="5111750" h="4679950">
                <a:moveTo>
                  <a:pt x="0" y="4679950"/>
                </a:moveTo>
                <a:lnTo>
                  <a:pt x="5111750" y="4679950"/>
                </a:lnTo>
                <a:lnTo>
                  <a:pt x="5111750" y="0"/>
                </a:lnTo>
                <a:lnTo>
                  <a:pt x="0" y="0"/>
                </a:lnTo>
                <a:lnTo>
                  <a:pt x="0" y="4679950"/>
                </a:lnTo>
                <a:close/>
              </a:path>
            </a:pathLst>
          </a:custGeom>
          <a:solidFill>
            <a:srgbClr val="0DA4EB"/>
          </a:solidFill>
        </p:spPr>
        <p:txBody>
          <a:bodyPr wrap="square" lIns="0" tIns="0" rIns="0" bIns="0" rtlCol="0"/>
          <a:lstStyle/>
          <a:p/>
        </p:txBody>
      </p:sp>
      <p:sp>
        <p:nvSpPr>
          <p:cNvPr id="9" name="object 9"/>
          <p:cNvSpPr/>
          <p:nvPr/>
        </p:nvSpPr>
        <p:spPr>
          <a:xfrm>
            <a:off x="3650742" y="1341437"/>
            <a:ext cx="5327650" cy="4679950"/>
          </a:xfrm>
          <a:custGeom>
            <a:avLst/>
            <a:gdLst/>
            <a:ahLst/>
            <a:cxnLst/>
            <a:rect l="l" t="t" r="r" b="b"/>
            <a:pathLst>
              <a:path w="5327650" h="4679950">
                <a:moveTo>
                  <a:pt x="0" y="4679950"/>
                </a:moveTo>
                <a:lnTo>
                  <a:pt x="5327650" y="4679950"/>
                </a:lnTo>
                <a:lnTo>
                  <a:pt x="5327650" y="0"/>
                </a:lnTo>
                <a:lnTo>
                  <a:pt x="0" y="0"/>
                </a:lnTo>
                <a:lnTo>
                  <a:pt x="0" y="4679950"/>
                </a:lnTo>
                <a:close/>
              </a:path>
            </a:pathLst>
          </a:custGeom>
          <a:ln w="9525">
            <a:solidFill>
              <a:srgbClr val="5F5F5F"/>
            </a:solidFill>
          </a:ln>
        </p:spPr>
        <p:txBody>
          <a:bodyPr wrap="square" lIns="0" tIns="0" rIns="0" bIns="0" rtlCol="0"/>
          <a:lstStyle/>
          <a:p/>
        </p:txBody>
      </p:sp>
      <p:sp>
        <p:nvSpPr>
          <p:cNvPr id="10" name="object 10"/>
          <p:cNvSpPr txBox="1"/>
          <p:nvPr/>
        </p:nvSpPr>
        <p:spPr>
          <a:xfrm>
            <a:off x="4467986" y="1974532"/>
            <a:ext cx="3887470" cy="408940"/>
          </a:xfrm>
          <a:prstGeom prst="rect">
            <a:avLst/>
          </a:prstGeom>
          <a:solidFill>
            <a:srgbClr val="C0C0C0"/>
          </a:solidFill>
        </p:spPr>
        <p:txBody>
          <a:bodyPr vert="horz" wrap="square" lIns="0" tIns="40005" rIns="0" bIns="0" rtlCol="0">
            <a:spAutoFit/>
          </a:bodyPr>
          <a:lstStyle/>
          <a:p>
            <a:pPr marL="1177290">
              <a:lnSpc>
                <a:spcPct val="100000"/>
              </a:lnSpc>
              <a:spcBef>
                <a:spcPts val="315"/>
              </a:spcBef>
            </a:pPr>
            <a:r>
              <a:rPr sz="2400" b="1" dirty="0">
                <a:solidFill>
                  <a:srgbClr val="5F5F5F"/>
                </a:solidFill>
                <a:latin typeface="宋体" panose="02010600030101010101" pitchFamily="2" charset="-122"/>
                <a:cs typeface="宋体" panose="02010600030101010101" pitchFamily="2" charset="-122"/>
              </a:rPr>
              <a:t>明细分类账</a:t>
            </a:r>
            <a:endParaRPr sz="2400">
              <a:latin typeface="宋体" panose="02010600030101010101" pitchFamily="2" charset="-122"/>
              <a:cs typeface="宋体" panose="02010600030101010101" pitchFamily="2" charset="-122"/>
            </a:endParaRPr>
          </a:p>
        </p:txBody>
      </p:sp>
      <p:sp>
        <p:nvSpPr>
          <p:cNvPr id="11" name="object 11"/>
          <p:cNvSpPr/>
          <p:nvPr/>
        </p:nvSpPr>
        <p:spPr>
          <a:xfrm>
            <a:off x="3650742" y="1341437"/>
            <a:ext cx="215900" cy="4679950"/>
          </a:xfrm>
          <a:custGeom>
            <a:avLst/>
            <a:gdLst/>
            <a:ahLst/>
            <a:cxnLst/>
            <a:rect l="l" t="t" r="r" b="b"/>
            <a:pathLst>
              <a:path w="215900" h="4679950">
                <a:moveTo>
                  <a:pt x="0" y="4679950"/>
                </a:moveTo>
                <a:lnTo>
                  <a:pt x="215900" y="4679950"/>
                </a:lnTo>
                <a:lnTo>
                  <a:pt x="215900" y="0"/>
                </a:lnTo>
                <a:lnTo>
                  <a:pt x="0" y="0"/>
                </a:lnTo>
                <a:lnTo>
                  <a:pt x="0" y="4679950"/>
                </a:lnTo>
                <a:close/>
              </a:path>
            </a:pathLst>
          </a:custGeom>
          <a:solidFill>
            <a:srgbClr val="993300"/>
          </a:solidFill>
        </p:spPr>
        <p:txBody>
          <a:bodyPr wrap="square" lIns="0" tIns="0" rIns="0" bIns="0" rtlCol="0"/>
          <a:lstStyle/>
          <a:p/>
        </p:txBody>
      </p:sp>
      <p:sp>
        <p:nvSpPr>
          <p:cNvPr id="12" name="object 12"/>
          <p:cNvSpPr/>
          <p:nvPr/>
        </p:nvSpPr>
        <p:spPr>
          <a:xfrm>
            <a:off x="3650742" y="1341437"/>
            <a:ext cx="215900" cy="4679950"/>
          </a:xfrm>
          <a:custGeom>
            <a:avLst/>
            <a:gdLst/>
            <a:ahLst/>
            <a:cxnLst/>
            <a:rect l="l" t="t" r="r" b="b"/>
            <a:pathLst>
              <a:path w="215900" h="4679950">
                <a:moveTo>
                  <a:pt x="0" y="4679950"/>
                </a:moveTo>
                <a:lnTo>
                  <a:pt x="215900" y="4679950"/>
                </a:lnTo>
                <a:lnTo>
                  <a:pt x="215900" y="0"/>
                </a:lnTo>
                <a:lnTo>
                  <a:pt x="0" y="0"/>
                </a:lnTo>
                <a:lnTo>
                  <a:pt x="0" y="4679950"/>
                </a:lnTo>
                <a:close/>
              </a:path>
            </a:pathLst>
          </a:custGeom>
          <a:ln w="9525">
            <a:solidFill>
              <a:srgbClr val="5F5F5F"/>
            </a:solidFill>
          </a:ln>
        </p:spPr>
        <p:txBody>
          <a:bodyPr wrap="square" lIns="0" tIns="0" rIns="0" bIns="0" rtlCol="0"/>
          <a:lstStyle/>
          <a:p/>
        </p:txBody>
      </p:sp>
      <p:sp>
        <p:nvSpPr>
          <p:cNvPr id="14" name="object 14"/>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5</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20817" y="255651"/>
            <a:ext cx="3292475" cy="504825"/>
          </a:xfrm>
          <a:prstGeom prst="rect">
            <a:avLst/>
          </a:prstGeom>
        </p:spPr>
        <p:txBody>
          <a:bodyPr vert="horz" wrap="square" lIns="0" tIns="12700" rIns="0" bIns="0" rtlCol="0">
            <a:spAutoFit/>
          </a:bodyPr>
          <a:lstStyle/>
          <a:p>
            <a:pPr marL="12700">
              <a:lnSpc>
                <a:spcPct val="100000"/>
              </a:lnSpc>
              <a:spcBef>
                <a:spcPts val="100"/>
              </a:spcBef>
            </a:pPr>
            <a:r>
              <a:rPr sz="3200" spc="10" dirty="0">
                <a:solidFill>
                  <a:srgbClr val="CC00FF"/>
                </a:solidFill>
              </a:rPr>
              <a:t>原材</a:t>
            </a:r>
            <a:r>
              <a:rPr sz="3200" dirty="0">
                <a:solidFill>
                  <a:srgbClr val="CC00FF"/>
                </a:solidFill>
              </a:rPr>
              <a:t>料</a:t>
            </a:r>
            <a:r>
              <a:rPr sz="3200" spc="-5" dirty="0">
                <a:solidFill>
                  <a:srgbClr val="FF0000"/>
                </a:solidFill>
                <a:latin typeface="宋体" panose="02010600030101010101" pitchFamily="2" charset="-122"/>
                <a:cs typeface="宋体" panose="02010600030101010101" pitchFamily="2" charset="-122"/>
              </a:rPr>
              <a:t>明细</a:t>
            </a:r>
            <a:r>
              <a:rPr sz="3200" spc="-10" dirty="0">
                <a:solidFill>
                  <a:srgbClr val="FF0000"/>
                </a:solidFill>
                <a:latin typeface="宋体" panose="02010600030101010101" pitchFamily="2" charset="-122"/>
                <a:cs typeface="宋体" panose="02010600030101010101" pitchFamily="2" charset="-122"/>
              </a:rPr>
              <a:t>分</a:t>
            </a:r>
            <a:r>
              <a:rPr sz="3200" spc="-5" dirty="0">
                <a:solidFill>
                  <a:srgbClr val="FF0000"/>
                </a:solidFill>
                <a:latin typeface="宋体" panose="02010600030101010101" pitchFamily="2" charset="-122"/>
                <a:cs typeface="宋体" panose="02010600030101010101" pitchFamily="2" charset="-122"/>
              </a:rPr>
              <a:t>类</a:t>
            </a:r>
            <a:r>
              <a:rPr sz="3200" spc="-10" dirty="0">
                <a:solidFill>
                  <a:srgbClr val="FF0000"/>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724400" y="838200"/>
            <a:ext cx="3962400" cy="3175"/>
          </a:xfrm>
          <a:custGeom>
            <a:avLst/>
            <a:gdLst/>
            <a:ahLst/>
            <a:cxnLst/>
            <a:rect l="l" t="t" r="r" b="b"/>
            <a:pathLst>
              <a:path w="3962400" h="3175">
                <a:moveTo>
                  <a:pt x="0" y="0"/>
                </a:moveTo>
                <a:lnTo>
                  <a:pt x="3962400" y="3175"/>
                </a:lnTo>
              </a:path>
            </a:pathLst>
          </a:custGeom>
          <a:ln w="22225">
            <a:solidFill>
              <a:srgbClr val="008000"/>
            </a:solidFill>
          </a:ln>
        </p:spPr>
        <p:txBody>
          <a:bodyPr wrap="square" lIns="0" tIns="0" rIns="0" bIns="0" rtlCol="0"/>
          <a:lstStyle/>
          <a:p/>
        </p:txBody>
      </p:sp>
      <p:sp>
        <p:nvSpPr>
          <p:cNvPr id="6" name="object 6"/>
          <p:cNvSpPr txBox="1"/>
          <p:nvPr/>
        </p:nvSpPr>
        <p:spPr>
          <a:xfrm>
            <a:off x="1973376" y="1114425"/>
            <a:ext cx="333375" cy="196850"/>
          </a:xfrm>
          <a:prstGeom prst="rect">
            <a:avLst/>
          </a:prstGeom>
        </p:spPr>
        <p:txBody>
          <a:bodyPr vert="horz" wrap="square" lIns="0" tIns="12700" rIns="0" bIns="0" rtlCol="0">
            <a:spAutoFit/>
          </a:bodyPr>
          <a:lstStyle/>
          <a:p>
            <a:pPr marL="12700">
              <a:lnSpc>
                <a:spcPct val="100000"/>
              </a:lnSpc>
              <a:spcBef>
                <a:spcPts val="100"/>
              </a:spcBef>
            </a:pPr>
            <a:r>
              <a:rPr sz="1200" b="1" spc="5" dirty="0">
                <a:solidFill>
                  <a:srgbClr val="339966"/>
                </a:solidFill>
                <a:latin typeface="宋体" panose="02010600030101010101" pitchFamily="2" charset="-122"/>
                <a:cs typeface="宋体" panose="02010600030101010101" pitchFamily="2" charset="-122"/>
              </a:rPr>
              <a:t>货号</a:t>
            </a:r>
            <a:endParaRPr sz="1200">
              <a:latin typeface="宋体" panose="02010600030101010101" pitchFamily="2" charset="-122"/>
              <a:cs typeface="宋体" panose="02010600030101010101" pitchFamily="2" charset="-122"/>
            </a:endParaRPr>
          </a:p>
        </p:txBody>
      </p:sp>
      <p:sp>
        <p:nvSpPr>
          <p:cNvPr id="7" name="object 7"/>
          <p:cNvSpPr/>
          <p:nvPr/>
        </p:nvSpPr>
        <p:spPr>
          <a:xfrm>
            <a:off x="2293924" y="1307642"/>
            <a:ext cx="304800" cy="0"/>
          </a:xfrm>
          <a:custGeom>
            <a:avLst/>
            <a:gdLst/>
            <a:ahLst/>
            <a:cxnLst/>
            <a:rect l="l" t="t" r="r" b="b"/>
            <a:pathLst>
              <a:path w="304800">
                <a:moveTo>
                  <a:pt x="0" y="0"/>
                </a:moveTo>
                <a:lnTo>
                  <a:pt x="304800" y="0"/>
                </a:lnTo>
              </a:path>
            </a:pathLst>
          </a:custGeom>
          <a:ln w="9601">
            <a:solidFill>
              <a:srgbClr val="329865"/>
            </a:solidFill>
          </a:ln>
        </p:spPr>
        <p:txBody>
          <a:bodyPr wrap="square" lIns="0" tIns="0" rIns="0" bIns="0" rtlCol="0"/>
          <a:lstStyle/>
          <a:p/>
        </p:txBody>
      </p:sp>
      <p:sp>
        <p:nvSpPr>
          <p:cNvPr id="8" name="object 8"/>
          <p:cNvSpPr/>
          <p:nvPr/>
        </p:nvSpPr>
        <p:spPr>
          <a:xfrm>
            <a:off x="2896235" y="1307642"/>
            <a:ext cx="152400" cy="0"/>
          </a:xfrm>
          <a:custGeom>
            <a:avLst/>
            <a:gdLst/>
            <a:ahLst/>
            <a:cxnLst/>
            <a:rect l="l" t="t" r="r" b="b"/>
            <a:pathLst>
              <a:path w="152400">
                <a:moveTo>
                  <a:pt x="0" y="0"/>
                </a:moveTo>
                <a:lnTo>
                  <a:pt x="152400" y="0"/>
                </a:lnTo>
              </a:path>
            </a:pathLst>
          </a:custGeom>
          <a:ln w="9601">
            <a:solidFill>
              <a:srgbClr val="329865"/>
            </a:solidFill>
          </a:ln>
        </p:spPr>
        <p:txBody>
          <a:bodyPr wrap="square" lIns="0" tIns="0" rIns="0" bIns="0" rtlCol="0"/>
          <a:lstStyle/>
          <a:p/>
        </p:txBody>
      </p:sp>
      <p:sp>
        <p:nvSpPr>
          <p:cNvPr id="9" name="object 9"/>
          <p:cNvSpPr txBox="1"/>
          <p:nvPr/>
        </p:nvSpPr>
        <p:spPr>
          <a:xfrm>
            <a:off x="2293620" y="1045210"/>
            <a:ext cx="3319780" cy="258445"/>
          </a:xfrm>
          <a:prstGeom prst="rect">
            <a:avLst/>
          </a:prstGeom>
        </p:spPr>
        <p:txBody>
          <a:bodyPr vert="horz" wrap="square" lIns="0" tIns="12700" rIns="0" bIns="0" rtlCol="0">
            <a:spAutoFit/>
          </a:bodyPr>
          <a:lstStyle/>
          <a:p>
            <a:pPr marL="12700">
              <a:lnSpc>
                <a:spcPct val="100000"/>
              </a:lnSpc>
              <a:spcBef>
                <a:spcPts val="100"/>
              </a:spcBef>
              <a:tabLst>
                <a:tab pos="462280" algn="l"/>
                <a:tab pos="1792605" algn="l"/>
              </a:tabLst>
            </a:pPr>
            <a:r>
              <a:rPr sz="1600" b="1" spc="-60" dirty="0">
                <a:solidFill>
                  <a:srgbClr val="4489D7"/>
                </a:solidFill>
                <a:latin typeface="Times New Roman" panose="02020603050405020304"/>
                <a:cs typeface="Times New Roman" panose="02020603050405020304"/>
              </a:rPr>
              <a:t>1</a:t>
            </a:r>
            <a:r>
              <a:rPr sz="1600" b="1" dirty="0">
                <a:solidFill>
                  <a:srgbClr val="4489D7"/>
                </a:solidFill>
                <a:latin typeface="Times New Roman" panose="02020603050405020304"/>
                <a:cs typeface="Times New Roman" panose="02020603050405020304"/>
              </a:rPr>
              <a:t>1</a:t>
            </a:r>
            <a:r>
              <a:rPr sz="1600" b="1" spc="-5" dirty="0">
                <a:solidFill>
                  <a:srgbClr val="4489D7"/>
                </a:solidFill>
                <a:latin typeface="Times New Roman" panose="02020603050405020304"/>
                <a:cs typeface="Times New Roman" panose="02020603050405020304"/>
              </a:rPr>
              <a:t>0</a:t>
            </a:r>
            <a:r>
              <a:rPr sz="1600" b="1" dirty="0">
                <a:solidFill>
                  <a:srgbClr val="4489D7"/>
                </a:solidFill>
                <a:latin typeface="Times New Roman" panose="02020603050405020304"/>
                <a:cs typeface="Times New Roman" panose="02020603050405020304"/>
              </a:rPr>
              <a:t>1	</a:t>
            </a:r>
            <a:r>
              <a:rPr sz="1600" b="1" spc="-5" dirty="0">
                <a:solidFill>
                  <a:srgbClr val="339966"/>
                </a:solidFill>
                <a:latin typeface="宋体" panose="02010600030101010101" pitchFamily="2" charset="-122"/>
                <a:cs typeface="宋体" panose="02010600030101010101" pitchFamily="2" charset="-122"/>
              </a:rPr>
              <a:t>规格</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甲</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材</a:t>
            </a:r>
            <a:r>
              <a:rPr sz="1600" b="1" u="sng" spc="260" dirty="0">
                <a:solidFill>
                  <a:srgbClr val="4489D7"/>
                </a:solidFill>
                <a:uFill>
                  <a:solidFill>
                    <a:srgbClr val="4489D7"/>
                  </a:solidFill>
                </a:uFill>
                <a:latin typeface="宋体" panose="02010600030101010101" pitchFamily="2" charset="-122"/>
                <a:cs typeface="宋体" panose="02010600030101010101" pitchFamily="2" charset="-122"/>
              </a:rPr>
              <a:t>料</a:t>
            </a:r>
            <a:r>
              <a:rPr sz="1600" b="1" spc="5" dirty="0">
                <a:solidFill>
                  <a:srgbClr val="339966"/>
                </a:solidFill>
                <a:latin typeface="宋体" panose="02010600030101010101" pitchFamily="2" charset="-122"/>
                <a:cs typeface="宋体" panose="02010600030101010101" pitchFamily="2" charset="-122"/>
              </a:rPr>
              <a:t>单</a:t>
            </a:r>
            <a:r>
              <a:rPr sz="1600" b="1" spc="-5" dirty="0">
                <a:solidFill>
                  <a:srgbClr val="339966"/>
                </a:solidFill>
                <a:latin typeface="宋体" panose="02010600030101010101" pitchFamily="2" charset="-122"/>
                <a:cs typeface="宋体" panose="02010600030101010101" pitchFamily="2" charset="-122"/>
              </a:rPr>
              <a:t>位</a:t>
            </a:r>
            <a:r>
              <a:rPr lang="en-US" sz="1600" b="1" spc="-5" dirty="0">
                <a:solidFill>
                  <a:srgbClr val="339966"/>
                </a:solidFill>
                <a:latin typeface="宋体" panose="02010600030101010101" pitchFamily="2" charset="-122"/>
                <a:cs typeface="宋体" panose="02010600030101010101" pitchFamily="2" charset="-122"/>
              </a:rPr>
              <a:t> </a:t>
            </a:r>
            <a:r>
              <a:rPr lang="zh-CN" sz="1600" b="1" spc="5" dirty="0">
                <a:solidFill>
                  <a:srgbClr val="4489D7"/>
                </a:solidFill>
                <a:latin typeface="宋体" panose="02010600030101010101" pitchFamily="2" charset="-122"/>
                <a:cs typeface="宋体" panose="02010600030101010101" pitchFamily="2" charset="-122"/>
              </a:rPr>
              <a:t>吨</a:t>
            </a:r>
            <a:endParaRPr lang="zh-CN" sz="1600" b="1" spc="5" dirty="0">
              <a:solidFill>
                <a:srgbClr val="4489D7"/>
              </a:solidFill>
              <a:latin typeface="宋体" panose="02010600030101010101" pitchFamily="2" charset="-122"/>
              <a:cs typeface="宋体" panose="02010600030101010101" pitchFamily="2" charset="-122"/>
            </a:endParaRPr>
          </a:p>
        </p:txBody>
      </p:sp>
      <p:sp>
        <p:nvSpPr>
          <p:cNvPr id="10" name="object 10"/>
          <p:cNvSpPr txBox="1"/>
          <p:nvPr/>
        </p:nvSpPr>
        <p:spPr>
          <a:xfrm>
            <a:off x="5128640" y="1114425"/>
            <a:ext cx="4752340" cy="196850"/>
          </a:xfrm>
          <a:prstGeom prst="rect">
            <a:avLst/>
          </a:prstGeom>
        </p:spPr>
        <p:txBody>
          <a:bodyPr vert="horz" wrap="square" lIns="0" tIns="12700" rIns="0" bIns="0" rtlCol="0">
            <a:spAutoFit/>
          </a:bodyPr>
          <a:lstStyle/>
          <a:p>
            <a:pPr marL="12700">
              <a:lnSpc>
                <a:spcPct val="100000"/>
              </a:lnSpc>
              <a:spcBef>
                <a:spcPts val="100"/>
              </a:spcBef>
              <a:tabLst>
                <a:tab pos="1651000" algn="l"/>
                <a:tab pos="3255645" algn="l"/>
                <a:tab pos="4739005" algn="l"/>
              </a:tabLst>
            </a:pPr>
            <a:r>
              <a:rPr sz="1200" b="1" spc="5" dirty="0">
                <a:solidFill>
                  <a:srgbClr val="339966"/>
                </a:solidFill>
                <a:latin typeface="宋体" panose="02010600030101010101" pitchFamily="2" charset="-122"/>
                <a:cs typeface="宋体" panose="02010600030101010101" pitchFamily="2" charset="-122"/>
              </a:rPr>
              <a:t>最高存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最低存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存放地点</a:t>
            </a:r>
            <a:r>
              <a:rPr sz="1200" b="1" u="sng" dirty="0">
                <a:solidFill>
                  <a:srgbClr val="339966"/>
                </a:solidFill>
                <a:uFill>
                  <a:solidFill>
                    <a:srgbClr val="329865"/>
                  </a:solidFill>
                </a:uFill>
                <a:latin typeface="Times New Roman" panose="02020603050405020304"/>
                <a:cs typeface="Times New Roman" panose="02020603050405020304"/>
              </a:rPr>
              <a:t> 	</a:t>
            </a:r>
            <a:endParaRPr sz="1200">
              <a:latin typeface="Times New Roman" panose="02020603050405020304"/>
              <a:cs typeface="Times New Roman" panose="02020603050405020304"/>
            </a:endParaRPr>
          </a:p>
        </p:txBody>
      </p:sp>
      <p:sp>
        <p:nvSpPr>
          <p:cNvPr id="12" name="object 12"/>
          <p:cNvSpPr/>
          <p:nvPr/>
        </p:nvSpPr>
        <p:spPr>
          <a:xfrm>
            <a:off x="2598673" y="1311528"/>
            <a:ext cx="152400" cy="0"/>
          </a:xfrm>
          <a:custGeom>
            <a:avLst/>
            <a:gdLst/>
            <a:ahLst/>
            <a:cxnLst/>
            <a:rect l="l" t="t" r="r" b="b"/>
            <a:pathLst>
              <a:path w="152400">
                <a:moveTo>
                  <a:pt x="0" y="0"/>
                </a:moveTo>
                <a:lnTo>
                  <a:pt x="152400" y="0"/>
                </a:lnTo>
              </a:path>
            </a:pathLst>
          </a:custGeom>
          <a:ln w="7620">
            <a:solidFill>
              <a:srgbClr val="339966"/>
            </a:solidFill>
          </a:ln>
        </p:spPr>
        <p:txBody>
          <a:bodyPr wrap="square" lIns="0" tIns="0" rIns="0" bIns="0" rtlCol="0"/>
          <a:lstStyle/>
          <a:p/>
        </p:txBody>
      </p:sp>
      <p:sp>
        <p:nvSpPr>
          <p:cNvPr id="13" name="object 13"/>
          <p:cNvSpPr/>
          <p:nvPr/>
        </p:nvSpPr>
        <p:spPr>
          <a:xfrm>
            <a:off x="4188205" y="1296923"/>
            <a:ext cx="190500" cy="0"/>
          </a:xfrm>
          <a:custGeom>
            <a:avLst/>
            <a:gdLst/>
            <a:ahLst/>
            <a:cxnLst/>
            <a:rect l="l" t="t" r="r" b="b"/>
            <a:pathLst>
              <a:path w="190500">
                <a:moveTo>
                  <a:pt x="0" y="0"/>
                </a:moveTo>
                <a:lnTo>
                  <a:pt x="190500" y="0"/>
                </a:lnTo>
              </a:path>
            </a:pathLst>
          </a:custGeom>
          <a:ln w="7620">
            <a:solidFill>
              <a:srgbClr val="339966"/>
            </a:solidFill>
          </a:ln>
        </p:spPr>
        <p:txBody>
          <a:bodyPr wrap="square" lIns="0" tIns="0" rIns="0" bIns="0" rtlCol="0"/>
          <a:lstStyle/>
          <a:p/>
        </p:txBody>
      </p:sp>
      <p:sp>
        <p:nvSpPr>
          <p:cNvPr id="14" name="object 14"/>
          <p:cNvSpPr/>
          <p:nvPr/>
        </p:nvSpPr>
        <p:spPr>
          <a:xfrm>
            <a:off x="4378705" y="1296923"/>
            <a:ext cx="647700" cy="0"/>
          </a:xfrm>
          <a:custGeom>
            <a:avLst/>
            <a:gdLst/>
            <a:ahLst/>
            <a:cxnLst/>
            <a:rect l="l" t="t" r="r" b="b"/>
            <a:pathLst>
              <a:path w="647700">
                <a:moveTo>
                  <a:pt x="0" y="0"/>
                </a:moveTo>
                <a:lnTo>
                  <a:pt x="647699" y="0"/>
                </a:lnTo>
              </a:path>
            </a:pathLst>
          </a:custGeom>
          <a:ln w="7620">
            <a:solidFill>
              <a:srgbClr val="4489D7"/>
            </a:solidFill>
          </a:ln>
        </p:spPr>
        <p:txBody>
          <a:bodyPr wrap="square" lIns="0" tIns="0" rIns="0" bIns="0" rtlCol="0"/>
          <a:lstStyle/>
          <a:p/>
        </p:txBody>
      </p:sp>
      <p:sp>
        <p:nvSpPr>
          <p:cNvPr id="15" name="object 15"/>
          <p:cNvSpPr/>
          <p:nvPr/>
        </p:nvSpPr>
        <p:spPr>
          <a:xfrm>
            <a:off x="3408220" y="636616"/>
            <a:ext cx="78135" cy="122909"/>
          </a:xfrm>
          <a:prstGeom prst="rect">
            <a:avLst/>
          </a:prstGeom>
          <a:blipFill>
            <a:blip r:embed="rId1" cstate="print"/>
            <a:stretch>
              <a:fillRect/>
            </a:stretch>
          </a:blipFill>
        </p:spPr>
        <p:txBody>
          <a:bodyPr wrap="square" lIns="0" tIns="0" rIns="0" bIns="0" rtlCol="0"/>
          <a:lstStyle/>
          <a:p/>
        </p:txBody>
      </p:sp>
      <p:sp>
        <p:nvSpPr>
          <p:cNvPr id="16" name="object 16"/>
          <p:cNvSpPr/>
          <p:nvPr/>
        </p:nvSpPr>
        <p:spPr>
          <a:xfrm>
            <a:off x="3378707" y="541019"/>
            <a:ext cx="289560" cy="350520"/>
          </a:xfrm>
          <a:prstGeom prst="rect">
            <a:avLst/>
          </a:prstGeom>
          <a:blipFill>
            <a:blip r:embed="rId2" cstate="print"/>
            <a:stretch>
              <a:fillRect/>
            </a:stretch>
          </a:blipFill>
        </p:spPr>
        <p:txBody>
          <a:bodyPr wrap="square" lIns="0" tIns="0" rIns="0" bIns="0" rtlCol="0"/>
          <a:lstStyle/>
          <a:p/>
        </p:txBody>
      </p:sp>
      <p:sp>
        <p:nvSpPr>
          <p:cNvPr id="17" name="object 17"/>
          <p:cNvSpPr/>
          <p:nvPr/>
        </p:nvSpPr>
        <p:spPr>
          <a:xfrm>
            <a:off x="3454907" y="541019"/>
            <a:ext cx="251460" cy="350520"/>
          </a:xfrm>
          <a:prstGeom prst="rect">
            <a:avLst/>
          </a:prstGeom>
          <a:blipFill>
            <a:blip r:embed="rId3" cstate="print"/>
            <a:stretch>
              <a:fillRect/>
            </a:stretch>
          </a:blipFill>
        </p:spPr>
        <p:txBody>
          <a:bodyPr wrap="square" lIns="0" tIns="0" rIns="0" bIns="0" rtlCol="0"/>
          <a:lstStyle/>
          <a:p/>
        </p:txBody>
      </p:sp>
      <p:graphicFrame>
        <p:nvGraphicFramePr>
          <p:cNvPr id="18" name="object 18"/>
          <p:cNvGraphicFramePr>
            <a:graphicFrameLocks noGrp="1"/>
          </p:cNvGraphicFramePr>
          <p:nvPr/>
        </p:nvGraphicFramePr>
        <p:xfrm>
          <a:off x="1822697" y="300037"/>
          <a:ext cx="2074545" cy="619760"/>
        </p:xfrm>
        <a:graphic>
          <a:graphicData uri="http://schemas.openxmlformats.org/drawingml/2006/table">
            <a:tbl>
              <a:tblPr firstRow="1" bandRow="1">
                <a:tableStyleId>{2D5ABB26-0587-4C30-8999-92F81FD0307C}</a:tableStyleId>
              </a:tblPr>
              <a:tblGrid>
                <a:gridCol w="1085215"/>
                <a:gridCol w="989330"/>
              </a:tblGrid>
              <a:tr h="309880">
                <a:tc>
                  <a:txBody>
                    <a:bodyPr/>
                    <a:lstStyle/>
                    <a:p>
                      <a:pPr marL="191770">
                        <a:lnSpc>
                          <a:spcPct val="100000"/>
                        </a:lnSpc>
                        <a:spcBef>
                          <a:spcPts val="340"/>
                        </a:spcBef>
                      </a:pPr>
                      <a:r>
                        <a:rPr sz="1600" spc="-5" dirty="0">
                          <a:solidFill>
                            <a:srgbClr val="339966"/>
                          </a:solidFill>
                          <a:latin typeface="宋体" panose="02010600030101010101" pitchFamily="2" charset="-122"/>
                          <a:cs typeface="宋体" panose="02010600030101010101" pitchFamily="2" charset="-122"/>
                        </a:rPr>
                        <a:t>编号</a:t>
                      </a:r>
                      <a:endParaRPr sz="1600">
                        <a:latin typeface="宋体" panose="02010600030101010101" pitchFamily="2" charset="-122"/>
                        <a:cs typeface="宋体" panose="02010600030101010101" pitchFamily="2" charset="-122"/>
                      </a:endParaRPr>
                    </a:p>
                  </a:txBody>
                  <a:tcPr marL="0" marR="0" marT="43180" marB="0">
                    <a:lnL w="12700">
                      <a:solidFill>
                        <a:srgbClr val="9F9F9F"/>
                      </a:solidFill>
                      <a:prstDash val="solid"/>
                    </a:lnL>
                    <a:lnR w="3175">
                      <a:solidFill>
                        <a:srgbClr val="9F9F9F"/>
                      </a:solidFill>
                      <a:prstDash val="solid"/>
                    </a:lnR>
                    <a:lnT w="9525">
                      <a:solidFill>
                        <a:srgbClr val="9F9F9F"/>
                      </a:solidFill>
                      <a:prstDash val="solid"/>
                    </a:lnT>
                    <a:lnB w="3175">
                      <a:solidFill>
                        <a:srgbClr val="9F9F9F"/>
                      </a:solidFill>
                      <a:prstDash val="solid"/>
                    </a:lnB>
                  </a:tcPr>
                </a:tc>
                <a:tc rowSpan="2">
                  <a:txBody>
                    <a:bodyPr/>
                    <a:lstStyle/>
                    <a:p>
                      <a:pPr marL="185420">
                        <a:lnSpc>
                          <a:spcPct val="100000"/>
                        </a:lnSpc>
                        <a:spcBef>
                          <a:spcPts val="355"/>
                        </a:spcBef>
                      </a:pPr>
                      <a:r>
                        <a:rPr sz="1400" dirty="0">
                          <a:solidFill>
                            <a:srgbClr val="339966"/>
                          </a:solidFill>
                          <a:latin typeface="宋体" panose="02010600030101010101" pitchFamily="2" charset="-122"/>
                          <a:cs typeface="宋体" panose="02010600030101010101" pitchFamily="2" charset="-122"/>
                        </a:rPr>
                        <a:t>总页次</a:t>
                      </a:r>
                      <a:endParaRPr sz="1400">
                        <a:latin typeface="宋体" panose="02010600030101010101" pitchFamily="2" charset="-122"/>
                        <a:cs typeface="宋体" panose="02010600030101010101" pitchFamily="2" charset="-122"/>
                      </a:endParaRPr>
                    </a:p>
                    <a:p>
                      <a:pPr marL="165100" algn="ctr">
                        <a:lnSpc>
                          <a:spcPct val="100000"/>
                        </a:lnSpc>
                        <a:spcBef>
                          <a:spcPts val="185"/>
                        </a:spcBef>
                      </a:pPr>
                      <a:r>
                        <a:rPr sz="1200" b="1" dirty="0">
                          <a:solidFill>
                            <a:srgbClr val="4489D7"/>
                          </a:solidFill>
                          <a:latin typeface="Times New Roman" panose="02020603050405020304"/>
                          <a:cs typeface="Times New Roman" panose="02020603050405020304"/>
                        </a:rPr>
                        <a:t>10</a:t>
                      </a:r>
                      <a:endParaRPr sz="1200">
                        <a:latin typeface="Times New Roman" panose="02020603050405020304"/>
                        <a:cs typeface="Times New Roman" panose="02020603050405020304"/>
                      </a:endParaRPr>
                    </a:p>
                  </a:txBody>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r h="309880">
                <a:tc>
                  <a:txBody>
                    <a:bodyPr/>
                    <a:lstStyle/>
                    <a:p>
                      <a:pPr marL="191770">
                        <a:lnSpc>
                          <a:spcPct val="100000"/>
                        </a:lnSpc>
                        <a:spcBef>
                          <a:spcPts val="330"/>
                        </a:spcBef>
                      </a:pPr>
                      <a:r>
                        <a:rPr sz="1400" dirty="0">
                          <a:solidFill>
                            <a:srgbClr val="339966"/>
                          </a:solidFill>
                          <a:latin typeface="宋体" panose="02010600030101010101" pitchFamily="2" charset="-122"/>
                          <a:cs typeface="宋体" panose="02010600030101010101" pitchFamily="2" charset="-122"/>
                        </a:rPr>
                        <a:t>页次</a:t>
                      </a:r>
                      <a:r>
                        <a:rPr sz="1400" spc="-25" dirty="0">
                          <a:solidFill>
                            <a:srgbClr val="339966"/>
                          </a:solidFill>
                          <a:latin typeface="宋体" panose="02010600030101010101" pitchFamily="2" charset="-122"/>
                          <a:cs typeface="宋体" panose="02010600030101010101" pitchFamily="2" charset="-122"/>
                        </a:rPr>
                        <a:t> </a:t>
                      </a:r>
                      <a:r>
                        <a:rPr sz="1400" dirty="0">
                          <a:solidFill>
                            <a:srgbClr val="4489D7"/>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a:txBody>
                  <a:tcPr marL="0" marR="0" marT="41910" marB="0">
                    <a:lnL w="12700">
                      <a:solidFill>
                        <a:srgbClr val="9F9F9F"/>
                      </a:solidFill>
                      <a:prstDash val="solid"/>
                    </a:lnL>
                    <a:lnR w="3175">
                      <a:solidFill>
                        <a:srgbClr val="9F9F9F"/>
                      </a:solidFill>
                      <a:prstDash val="solid"/>
                    </a:lnR>
                    <a:lnT w="3175">
                      <a:solidFill>
                        <a:srgbClr val="9F9F9F"/>
                      </a:solidFill>
                      <a:prstDash val="solid"/>
                    </a:lnT>
                    <a:lnB w="9525">
                      <a:solidFill>
                        <a:srgbClr val="9F9F9F"/>
                      </a:solidFill>
                      <a:prstDash val="solid"/>
                    </a:lnB>
                  </a:tcPr>
                </a:tc>
                <a:tc vMerge="1">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bl>
          </a:graphicData>
        </a:graphic>
      </p:graphicFrame>
      <p:graphicFrame>
        <p:nvGraphicFramePr>
          <p:cNvPr id="19" name="object 19"/>
          <p:cNvGraphicFramePr>
            <a:graphicFrameLocks noGrp="1"/>
          </p:cNvGraphicFramePr>
          <p:nvPr>
            <p:custDataLst>
              <p:tags r:id="rId4"/>
            </p:custDataLst>
          </p:nvPr>
        </p:nvGraphicFramePr>
        <p:xfrm>
          <a:off x="693420" y="1439545"/>
          <a:ext cx="10632440" cy="4608195"/>
        </p:xfrm>
        <a:graphic>
          <a:graphicData uri="http://schemas.openxmlformats.org/drawingml/2006/table">
            <a:tbl>
              <a:tblPr firstRow="1" bandRow="1">
                <a:tableStyleId>{2D5ABB26-0587-4C30-8999-92F81FD0307C}</a:tableStyleId>
              </a:tblPr>
              <a:tblGrid>
                <a:gridCol w="228600"/>
                <a:gridCol w="318135"/>
                <a:gridCol w="475615"/>
                <a:gridCol w="729615"/>
                <a:gridCol w="647700"/>
                <a:gridCol w="445770"/>
                <a:gridCol w="254000"/>
                <a:gridCol w="254000"/>
                <a:gridCol w="252730"/>
                <a:gridCol w="253365"/>
                <a:gridCol w="252095"/>
                <a:gridCol w="252095"/>
                <a:gridCol w="252730"/>
                <a:gridCol w="259715"/>
                <a:gridCol w="504190"/>
                <a:gridCol w="451485"/>
                <a:gridCol w="232410"/>
                <a:gridCol w="230505"/>
                <a:gridCol w="229235"/>
                <a:gridCol w="229235"/>
                <a:gridCol w="228600"/>
                <a:gridCol w="228600"/>
                <a:gridCol w="229870"/>
                <a:gridCol w="238125"/>
                <a:gridCol w="481330"/>
                <a:gridCol w="552450"/>
                <a:gridCol w="243840"/>
                <a:gridCol w="238125"/>
                <a:gridCol w="241300"/>
                <a:gridCol w="238760"/>
                <a:gridCol w="240665"/>
                <a:gridCol w="240030"/>
                <a:gridCol w="269240"/>
                <a:gridCol w="208280"/>
              </a:tblGrid>
              <a:tr h="693420">
                <a:tc gridSpan="2">
                  <a:txBody>
                    <a:bodyPr/>
                    <a:lstStyle/>
                    <a:p>
                      <a:pPr marR="3175">
                        <a:lnSpc>
                          <a:spcPct val="100000"/>
                        </a:lnSpc>
                      </a:pPr>
                      <a:endParaRPr sz="1550">
                        <a:latin typeface="Times New Roman" panose="02020603050405020304"/>
                        <a:cs typeface="Times New Roman" panose="02020603050405020304"/>
                      </a:endParaRPr>
                    </a:p>
                    <a:p>
                      <a:pPr marL="43815" marR="3175">
                        <a:lnSpc>
                          <a:spcPct val="100000"/>
                        </a:lnSpc>
                      </a:pPr>
                      <a:r>
                        <a:rPr sz="1600" i="1" spc="-60" dirty="0">
                          <a:solidFill>
                            <a:srgbClr val="5F5F5F"/>
                          </a:solidFill>
                          <a:latin typeface="Times New Roman" panose="02020603050405020304"/>
                          <a:cs typeface="Times New Roman" panose="02020603050405020304"/>
                        </a:rPr>
                        <a:t>20</a:t>
                      </a:r>
                      <a:r>
                        <a:rPr lang="en-US" sz="1600" i="1" spc="-60" dirty="0">
                          <a:solidFill>
                            <a:srgbClr val="5F5F5F"/>
                          </a:solidFill>
                          <a:latin typeface="Times New Roman" panose="02020603050405020304"/>
                          <a:cs typeface="Times New Roman" panose="02020603050405020304"/>
                        </a:rPr>
                        <a:t>*4</a:t>
                      </a:r>
                      <a:r>
                        <a:rPr sz="1400" dirty="0">
                          <a:solidFill>
                            <a:srgbClr val="008000"/>
                          </a:solidFill>
                          <a:latin typeface="宋体" panose="02010600030101010101" pitchFamily="2" charset="-122"/>
                          <a:cs typeface="宋体" panose="02010600030101010101" pitchFamily="2" charset="-122"/>
                        </a:rPr>
                        <a:t>年</a:t>
                      </a:r>
                      <a:endParaRPr sz="1400">
                        <a:latin typeface="宋体" panose="02010600030101010101" pitchFamily="2" charset="-122"/>
                        <a:cs typeface="宋体" panose="02010600030101010101" pitchFamily="2" charset="-122"/>
                      </a:endParaRPr>
                    </a:p>
                  </a:txBody>
                  <a:tcPr marL="0" marR="0" marT="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3">
                  <a:txBody>
                    <a:bodyPr/>
                    <a:lstStyle/>
                    <a:p>
                      <a:pPr>
                        <a:lnSpc>
                          <a:spcPct val="100000"/>
                        </a:lnSpc>
                      </a:pPr>
                      <a:endParaRPr sz="1400">
                        <a:latin typeface="Times New Roman" panose="02020603050405020304"/>
                        <a:cs typeface="Times New Roman" panose="02020603050405020304"/>
                      </a:endParaRPr>
                    </a:p>
                    <a:p>
                      <a:pPr marL="111760" marR="103505" algn="just">
                        <a:lnSpc>
                          <a:spcPct val="120000"/>
                        </a:lnSpc>
                        <a:spcBef>
                          <a:spcPts val="1225"/>
                        </a:spcBef>
                      </a:pPr>
                      <a:r>
                        <a:rPr sz="1400" dirty="0">
                          <a:solidFill>
                            <a:srgbClr val="008000"/>
                          </a:solidFill>
                          <a:latin typeface="宋体" panose="02010600030101010101" pitchFamily="2" charset="-122"/>
                          <a:cs typeface="宋体" panose="02010600030101010101" pitchFamily="2" charset="-122"/>
                        </a:rPr>
                        <a:t>凭证号</a:t>
                      </a:r>
                      <a:endParaRPr sz="1400">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3">
                  <a:txBody>
                    <a:bodyPr/>
                    <a:lstStyle/>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gn="ctr">
                        <a:lnSpc>
                          <a:spcPct val="100000"/>
                        </a:lnSpc>
                      </a:pPr>
                      <a:r>
                        <a:rPr sz="1600" dirty="0">
                          <a:solidFill>
                            <a:srgbClr val="008000"/>
                          </a:solidFill>
                          <a:latin typeface="宋体" panose="02010600030101010101" pitchFamily="2" charset="-122"/>
                          <a:cs typeface="宋体" panose="02010600030101010101" pitchFamily="2" charset="-122"/>
                        </a:rPr>
                        <a:t>摘要</a:t>
                      </a:r>
                      <a:endParaRPr sz="1600">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09600">
                        <a:lnSpc>
                          <a:spcPct val="100000"/>
                        </a:lnSpc>
                        <a:tabLst>
                          <a:tab pos="1524000"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10235">
                        <a:lnSpc>
                          <a:spcPct val="100000"/>
                        </a:lnSpc>
                        <a:tabLst>
                          <a:tab pos="1321435"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355600">
                        <a:lnSpc>
                          <a:spcPct val="100000"/>
                        </a:lnSpc>
                        <a:tabLst>
                          <a:tab pos="1117600"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74320">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4445">
                        <a:lnSpc>
                          <a:spcPct val="100000"/>
                        </a:lnSpc>
                      </a:pPr>
                      <a:r>
                        <a:rPr sz="1400" dirty="0">
                          <a:solidFill>
                            <a:srgbClr val="008000"/>
                          </a:solidFill>
                          <a:latin typeface="宋体" panose="02010600030101010101" pitchFamily="2" charset="-122"/>
                          <a:cs typeface="宋体" panose="02010600030101010101" pitchFamily="2" charset="-122"/>
                        </a:rPr>
                        <a:t>月</a:t>
                      </a:r>
                      <a:endParaRPr sz="1400">
                        <a:latin typeface="宋体" panose="02010600030101010101" pitchFamily="2" charset="-122"/>
                        <a:cs typeface="宋体" panose="02010600030101010101" pitchFamily="2" charset="-122"/>
                      </a:endParaRPr>
                    </a:p>
                  </a:txBody>
                  <a:tcPr marL="0" marR="0" marT="635" marB="0">
                    <a:lnR w="9525">
                      <a:solidFill>
                        <a:srgbClr val="008000"/>
                      </a:solidFill>
                      <a:prstDash val="solid"/>
                    </a:lnR>
                    <a:lnT w="9525">
                      <a:solidFill>
                        <a:srgbClr val="008000"/>
                      </a:solidFill>
                      <a:prstDash val="solid"/>
                    </a:lnT>
                    <a:lnB w="9525">
                      <a:solidFill>
                        <a:srgbClr val="008000"/>
                      </a:solidFill>
                      <a:prstDash val="solid"/>
                    </a:lnB>
                  </a:tcPr>
                </a:tc>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76200">
                        <a:lnSpc>
                          <a:spcPct val="100000"/>
                        </a:lnSpc>
                      </a:pPr>
                      <a:r>
                        <a:rPr sz="1400" dirty="0">
                          <a:solidFill>
                            <a:srgbClr val="008000"/>
                          </a:solidFill>
                          <a:latin typeface="宋体" panose="02010600030101010101" pitchFamily="2" charset="-122"/>
                          <a:cs typeface="宋体" panose="02010600030101010101" pitchFamily="2" charset="-122"/>
                        </a:rPr>
                        <a:t>日</a:t>
                      </a:r>
                      <a:endParaRPr sz="1400">
                        <a:latin typeface="宋体" panose="02010600030101010101" pitchFamily="2" charset="-122"/>
                        <a:cs typeface="宋体" panose="02010600030101010101" pitchFamily="2" charset="-122"/>
                      </a:endParaRPr>
                    </a:p>
                  </a:txBody>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rowSpan="2">
                  <a:txBody>
                    <a:bodyPr/>
                    <a:lstStyle/>
                    <a:p>
                      <a:pPr marL="58420" marR="51435" algn="ctr">
                        <a:lnSpc>
                          <a:spcPts val="1610"/>
                        </a:lnSpc>
                        <a:spcBef>
                          <a:spcPts val="730"/>
                        </a:spcBef>
                      </a:pPr>
                      <a:r>
                        <a:rPr sz="1400" dirty="0">
                          <a:solidFill>
                            <a:srgbClr val="008000"/>
                          </a:solidFill>
                          <a:latin typeface="宋体" panose="02010600030101010101" pitchFamily="2" charset="-122"/>
                          <a:cs typeface="宋体" panose="02010600030101010101" pitchFamily="2" charset="-122"/>
                        </a:rPr>
                        <a:t>数 量</a:t>
                      </a:r>
                      <a:endParaRPr sz="1400">
                        <a:latin typeface="宋体" panose="02010600030101010101" pitchFamily="2" charset="-122"/>
                        <a:cs typeface="宋体" panose="02010600030101010101" pitchFamily="2" charset="-122"/>
                      </a:endParaRPr>
                    </a:p>
                  </a:txBody>
                  <a:tcPr marL="0" marR="0" marT="9271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4381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401955">
                        <a:lnSpc>
                          <a:spcPct val="100000"/>
                        </a:lnSpc>
                        <a:spcBef>
                          <a:spcPts val="370"/>
                        </a:spcBef>
                        <a:tabLst>
                          <a:tab pos="1290320" algn="l"/>
                        </a:tabLst>
                      </a:pPr>
                      <a:r>
                        <a:rPr sz="1400" spc="5" dirty="0">
                          <a:solidFill>
                            <a:srgbClr val="008000"/>
                          </a:solidFill>
                          <a:latin typeface="宋体" panose="02010600030101010101" pitchFamily="2" charset="-122"/>
                          <a:cs typeface="宋体" panose="02010600030101010101" pitchFamily="2" charset="-122"/>
                        </a:rPr>
                        <a:t>金	额</a:t>
                      </a:r>
                      <a:endParaRPr sz="1400">
                        <a:latin typeface="宋体" panose="02010600030101010101" pitchFamily="2" charset="-122"/>
                        <a:cs typeface="宋体" panose="02010600030101010101" pitchFamily="2" charset="-122"/>
                      </a:endParaRPr>
                    </a:p>
                  </a:txBody>
                  <a:tcPr marL="0" marR="0" marT="4699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200"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835"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15900">
                <a:tc vMerge="1">
                  <a:tcPr marL="0" marR="0" marT="635" marB="0">
                    <a:lnR w="9525">
                      <a:solidFill>
                        <a:srgbClr val="008000"/>
                      </a:solidFill>
                      <a:prstDash val="solid"/>
                    </a:lnR>
                    <a:lnT w="9525">
                      <a:solidFill>
                        <a:srgbClr val="008000"/>
                      </a:solidFill>
                      <a:prstDash val="solid"/>
                    </a:lnT>
                    <a:lnB w="9525">
                      <a:solidFill>
                        <a:srgbClr val="008000"/>
                      </a:solidFill>
                      <a:prstDash val="solid"/>
                    </a:lnB>
                  </a:tcPr>
                </a:tc>
                <a:tc vMerge="1">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vMerge="1">
                  <a:tcPr marL="0" marR="0" marT="9271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318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64135"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T w="9525">
                      <a:solidFill>
                        <a:srgbClr val="008000"/>
                      </a:solidFill>
                      <a:prstDash val="solid"/>
                    </a:lnT>
                    <a:lnB w="9525">
                      <a:solidFill>
                        <a:srgbClr val="008000"/>
                      </a:solidFill>
                      <a:prstDash val="solid"/>
                    </a:lnB>
                  </a:tcPr>
                </a:tc>
              </a:tr>
              <a:tr h="510540">
                <a:tc>
                  <a:txBody>
                    <a:bodyPr/>
                    <a:lstStyle/>
                    <a:p>
                      <a:pPr marL="45085" marR="3175">
                        <a:lnSpc>
                          <a:spcPts val="1620"/>
                        </a:lnSpc>
                        <a:spcBef>
                          <a:spcPts val="1305"/>
                        </a:spcBef>
                      </a:pPr>
                      <a:r>
                        <a:rPr lang="en-US" sz="2000" b="1" i="1" dirty="0">
                          <a:solidFill>
                            <a:srgbClr val="5F5F5F"/>
                          </a:solidFill>
                          <a:latin typeface="Times New Roman" panose="02020603050405020304"/>
                          <a:cs typeface="Times New Roman" panose="02020603050405020304"/>
                        </a:rPr>
                        <a:t>6</a:t>
                      </a:r>
                      <a:endParaRPr lang="en-US" sz="2000" b="1" i="1" dirty="0">
                        <a:solidFill>
                          <a:srgbClr val="5F5F5F"/>
                        </a:solidFill>
                        <a:latin typeface="Times New Roman" panose="02020603050405020304"/>
                        <a:cs typeface="Times New Roman" panose="02020603050405020304"/>
                      </a:endParaRPr>
                    </a:p>
                  </a:txBody>
                  <a:tcPr marL="0" marR="0" marT="16573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81915" marR="3175">
                        <a:lnSpc>
                          <a:spcPts val="1620"/>
                        </a:lnSpc>
                        <a:spcBef>
                          <a:spcPts val="1305"/>
                        </a:spcBef>
                      </a:pPr>
                      <a:r>
                        <a:rPr sz="2000" b="1" i="1" dirty="0">
                          <a:solidFill>
                            <a:srgbClr val="5F5F5F"/>
                          </a:solidFill>
                          <a:latin typeface="Times New Roman" panose="02020603050405020304"/>
                          <a:cs typeface="Times New Roman" panose="02020603050405020304"/>
                        </a:rPr>
                        <a:t>1</a:t>
                      </a:r>
                      <a:endParaRPr sz="20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38100" indent="0"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期初</a:t>
                      </a:r>
                      <a:endParaRPr sz="1800" b="1" dirty="0">
                        <a:solidFill>
                          <a:srgbClr val="5F5F5F"/>
                        </a:solidFill>
                        <a:latin typeface="华文新魏" panose="02010800040101010101" charset="-122"/>
                        <a:cs typeface="华文新魏" panose="02010800040101010101" charset="-122"/>
                      </a:endParaRPr>
                    </a:p>
                    <a:p>
                      <a:pPr marL="38100" indent="0"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余额</a:t>
                      </a:r>
                      <a:endParaRPr sz="1800" b="1" dirty="0">
                        <a:solidFill>
                          <a:srgbClr val="5F5F5F"/>
                        </a:solidFill>
                        <a:latin typeface="华文新魏" panose="02010800040101010101" charset="-122"/>
                        <a:cs typeface="华文新魏" panose="02010800040101010101" charset="-122"/>
                      </a:endParaRPr>
                    </a:p>
                  </a:txBody>
                  <a:tcPr marL="0" marR="0" marT="15938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000" b="1" i="1" spc="5" dirty="0">
                          <a:solidFill>
                            <a:srgbClr val="5F5F5F"/>
                          </a:solidFill>
                          <a:latin typeface="Times New Roman" panose="02020603050405020304"/>
                          <a:cs typeface="Times New Roman" panose="02020603050405020304"/>
                        </a:rPr>
                        <a:t>8</a:t>
                      </a:r>
                      <a:r>
                        <a:rPr sz="2000" b="1" i="1" spc="5" dirty="0">
                          <a:solidFill>
                            <a:srgbClr val="5F5F5F"/>
                          </a:solidFill>
                          <a:latin typeface="Times New Roman" panose="02020603050405020304"/>
                          <a:cs typeface="Times New Roman" panose="02020603050405020304"/>
                        </a:rPr>
                        <a:t>0</a:t>
                      </a:r>
                      <a:endParaRPr sz="20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000" b="1" i="1" spc="5" dirty="0">
                          <a:solidFill>
                            <a:srgbClr val="5F5F5F"/>
                          </a:solidFill>
                          <a:latin typeface="Times New Roman" panose="02020603050405020304"/>
                          <a:cs typeface="Times New Roman" panose="02020603050405020304"/>
                        </a:rPr>
                        <a:t>500</a:t>
                      </a:r>
                      <a:endParaRPr lang="en-US" sz="20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000" b="1" i="1" dirty="0">
                          <a:solidFill>
                            <a:srgbClr val="5F5F5F"/>
                          </a:solidFill>
                          <a:latin typeface="Times New Roman" panose="02020603050405020304"/>
                          <a:cs typeface="Times New Roman" panose="02020603050405020304"/>
                        </a:rPr>
                        <a:t>4</a:t>
                      </a:r>
                      <a:endParaRPr lang="en-US" sz="20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000" b="1" i="1" dirty="0">
                          <a:solidFill>
                            <a:srgbClr val="5F5F5F"/>
                          </a:solidFill>
                          <a:latin typeface="Times New Roman" panose="02020603050405020304"/>
                          <a:cs typeface="Times New Roman" panose="02020603050405020304"/>
                        </a:rPr>
                        <a:t>0</a:t>
                      </a:r>
                      <a:endParaRPr sz="20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24320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7432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4257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606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5908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6289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431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796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733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7940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93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28575">
                      <a:solidFill>
                        <a:srgbClr val="FF3300"/>
                      </a:solidFill>
                      <a:prstDash val="solid"/>
                    </a:lnB>
                  </a:tcPr>
                </a:tc>
              </a:tr>
            </a:tbl>
          </a:graphicData>
        </a:graphic>
      </p:graphicFrame>
      <p:sp>
        <p:nvSpPr>
          <p:cNvPr id="20" name="object 20"/>
          <p:cNvSpPr/>
          <p:nvPr/>
        </p:nvSpPr>
        <p:spPr>
          <a:xfrm>
            <a:off x="4724400" y="914400"/>
            <a:ext cx="3962400" cy="0"/>
          </a:xfrm>
          <a:custGeom>
            <a:avLst/>
            <a:gdLst/>
            <a:ahLst/>
            <a:cxnLst/>
            <a:rect l="l" t="t" r="r" b="b"/>
            <a:pathLst>
              <a:path w="3962400">
                <a:moveTo>
                  <a:pt x="0" y="0"/>
                </a:moveTo>
                <a:lnTo>
                  <a:pt x="3962400" y="0"/>
                </a:lnTo>
              </a:path>
            </a:pathLst>
          </a:custGeom>
          <a:ln w="22225">
            <a:solidFill>
              <a:srgbClr val="008000"/>
            </a:solidFill>
          </a:ln>
        </p:spPr>
        <p:txBody>
          <a:bodyPr wrap="square" lIns="0" tIns="0" rIns="0" bIns="0" rtlCol="0"/>
          <a:lstStyle/>
          <a:p/>
        </p:txBody>
      </p:sp>
      <p:sp>
        <p:nvSpPr>
          <p:cNvPr id="22" name="object 22"/>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6</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27990" y="373698"/>
            <a:ext cx="10972800" cy="1143000"/>
          </a:xfrm>
        </p:spPr>
        <p:txBody>
          <a:bodyPr>
            <a:scene3d>
              <a:camera prst="orthographicFront"/>
              <a:lightRig rig="soft" dir="t">
                <a:rot lat="0" lon="0" rev="15600000"/>
              </a:lightRig>
            </a:scene3d>
            <a:sp3d extrusionH="57150" prstMaterial="softEdge">
              <a:bevelT w="25400" h="38100"/>
            </a:sp3d>
          </a:bodyPr>
          <a:lstStyle/>
          <a:p>
            <a:pPr eaLnBrk="1" hangingPunct="1"/>
            <a:r>
              <a:rPr lang="zh-CN" altLang="en-US">
                <a:solidFill>
                  <a:srgbClr val="000000"/>
                </a:solidFill>
                <a:effectLst>
                  <a:outerShdw blurRad="38100" dist="38100" dir="2700000" algn="tl">
                    <a:srgbClr val="C0C0C0"/>
                  </a:outerShdw>
                </a:effectLst>
                <a:latin typeface="方正粗黑宋简体" panose="02000000000000000000" charset="-122"/>
                <a:ea typeface="方正大黑体_GBK" panose="02010600010101010101" charset="-122"/>
                <a:cs typeface="方正大黑体_GBK" panose="02010600010101010101" charset="-122"/>
                <a:sym typeface="+mn-ea"/>
              </a:rPr>
              <a:t>本节内容框架 </a:t>
            </a:r>
            <a:br>
              <a:rPr lang="zh-CN" altLang="en-US">
                <a:solidFill>
                  <a:srgbClr val="000000"/>
                </a:solidFill>
                <a:effectLst>
                  <a:outerShdw blurRad="38100" dist="38100" dir="2700000" algn="tl">
                    <a:srgbClr val="C0C0C0"/>
                  </a:outerShdw>
                </a:effectLst>
                <a:latin typeface="方正粗黑宋简体" panose="02000000000000000000" charset="-122"/>
                <a:ea typeface="方正大黑体_GBK" panose="02010600010101010101" charset="-122"/>
                <a:cs typeface="方正大黑体_GBK" panose="02010600010101010101" charset="-122"/>
              </a:rPr>
            </a:br>
            <a:r>
              <a:rPr lang="zh-CN" altLang="en-US">
                <a:solidFill>
                  <a:srgbClr val="000000"/>
                </a:solidFill>
                <a:effectLst/>
                <a:latin typeface="方正粗黑宋简体" panose="02000000000000000000" charset="-122"/>
                <a:ea typeface="方正大黑体_GBK" panose="02010600010101010101" charset="-122"/>
                <a:cs typeface="方正大黑体_GBK" panose="02010600010101010101" charset="-122"/>
              </a:rPr>
              <a:t> </a:t>
            </a:r>
            <a:endParaRPr lang="zh-CN" altLang="en-US">
              <a:solidFill>
                <a:srgbClr val="000000"/>
              </a:solidFill>
              <a:effectLst/>
              <a:latin typeface="方正粗黑宋简体" panose="02000000000000000000" charset="-122"/>
              <a:ea typeface="方正大黑体_GBK" panose="02010600010101010101" charset="-122"/>
              <a:cs typeface="方正大黑体_GBK" panose="02010600010101010101" charset="-122"/>
            </a:endParaRPr>
          </a:p>
        </p:txBody>
      </p:sp>
      <p:sp>
        <p:nvSpPr>
          <p:cNvPr id="2" name="空心弧 1"/>
          <p:cNvSpPr/>
          <p:nvPr>
            <p:custDataLst>
              <p:tags r:id="rId1"/>
            </p:custDataLst>
          </p:nvPr>
        </p:nvSpPr>
        <p:spPr>
          <a:xfrm>
            <a:off x="1110647" y="1570589"/>
            <a:ext cx="1604914" cy="1604914"/>
          </a:xfrm>
          <a:prstGeom prst="blockArc">
            <a:avLst>
              <a:gd name="adj1" fmla="val 16102233"/>
              <a:gd name="adj2" fmla="val 656203"/>
              <a:gd name="adj3" fmla="val 101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 name="空心弧 2"/>
          <p:cNvSpPr/>
          <p:nvPr>
            <p:custDataLst>
              <p:tags r:id="rId2"/>
            </p:custDataLst>
          </p:nvPr>
        </p:nvSpPr>
        <p:spPr>
          <a:xfrm flipH="1" flipV="1">
            <a:off x="2535677" y="1824698"/>
            <a:ext cx="1604914" cy="1604914"/>
          </a:xfrm>
          <a:prstGeom prst="blockArc">
            <a:avLst>
              <a:gd name="adj1" fmla="val 11661999"/>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3"/>
            </p:custDataLst>
          </p:nvPr>
        </p:nvSpPr>
        <p:spPr>
          <a:xfrm rot="2700000">
            <a:off x="3934652" y="2186306"/>
            <a:ext cx="1604914" cy="1604914"/>
          </a:xfrm>
          <a:prstGeom prst="blockArc">
            <a:avLst>
              <a:gd name="adj1" fmla="val 8912435"/>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4" name="空心弧 13"/>
          <p:cNvSpPr/>
          <p:nvPr>
            <p:custDataLst>
              <p:tags r:id="rId4"/>
            </p:custDataLst>
          </p:nvPr>
        </p:nvSpPr>
        <p:spPr>
          <a:xfrm rot="3120378" flipV="1">
            <a:off x="4722597" y="3393533"/>
            <a:ext cx="1604914" cy="1604914"/>
          </a:xfrm>
          <a:prstGeom prst="blockArc">
            <a:avLst>
              <a:gd name="adj1" fmla="val 10426104"/>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5" name="空心弧 14"/>
          <p:cNvSpPr/>
          <p:nvPr>
            <p:custDataLst>
              <p:tags r:id="rId5"/>
            </p:custDataLst>
          </p:nvPr>
        </p:nvSpPr>
        <p:spPr>
          <a:xfrm rot="3023909" flipH="1">
            <a:off x="5792387" y="4362394"/>
            <a:ext cx="1604914" cy="1604914"/>
          </a:xfrm>
          <a:prstGeom prst="blockArc">
            <a:avLst>
              <a:gd name="adj1" fmla="val 13833344"/>
              <a:gd name="adj2" fmla="val 569579"/>
              <a:gd name="adj3" fmla="val 101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6" name="椭圆 15"/>
          <p:cNvSpPr/>
          <p:nvPr>
            <p:custDataLst>
              <p:tags r:id="rId6"/>
            </p:custDataLst>
          </p:nvPr>
        </p:nvSpPr>
        <p:spPr>
          <a:xfrm>
            <a:off x="2852531" y="2098414"/>
            <a:ext cx="971205" cy="9712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7"/>
            </p:custDataLst>
          </p:nvPr>
        </p:nvSpPr>
        <p:spPr>
          <a:xfrm>
            <a:off x="4251380" y="2499587"/>
            <a:ext cx="978351" cy="9783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8" name="椭圆 17"/>
          <p:cNvSpPr/>
          <p:nvPr>
            <p:custDataLst>
              <p:tags r:id="rId8"/>
            </p:custDataLst>
          </p:nvPr>
        </p:nvSpPr>
        <p:spPr>
          <a:xfrm>
            <a:off x="5035878" y="3711086"/>
            <a:ext cx="978351" cy="9783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9" name="Freeform 10"/>
          <p:cNvSpPr>
            <a:spLocks noEditPoints="1"/>
          </p:cNvSpPr>
          <p:nvPr>
            <p:custDataLst>
              <p:tags r:id="rId9"/>
            </p:custDataLst>
          </p:nvPr>
        </p:nvSpPr>
        <p:spPr bwMode="auto">
          <a:xfrm>
            <a:off x="5176462" y="3937895"/>
            <a:ext cx="697185" cy="524734"/>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bg1"/>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0"/>
            </p:custDataLst>
          </p:nvPr>
        </p:nvSpPr>
        <p:spPr>
          <a:xfrm>
            <a:off x="7724775" y="3834765"/>
            <a:ext cx="3966210" cy="628015"/>
          </a:xfrm>
          <a:prstGeom prst="rect">
            <a:avLst/>
          </a:prstGeom>
        </p:spPr>
        <p:txBody>
          <a:bodyPr wrap="square" anchor="ctr" anchorCtr="0">
            <a:noAutofit/>
          </a:bodyPr>
          <a:lstStyle>
            <a:defPPr>
              <a:defRPr lang="zh-CN"/>
            </a:defPPr>
          </a:lstStyle>
          <a:p>
            <a:pPr marL="0" indent="0" algn="l" fontAlgn="auto">
              <a:lnSpc>
                <a:spcPct val="130000"/>
              </a:lnSpc>
              <a:spcBef>
                <a:spcPts val="0"/>
              </a:spcBef>
              <a:spcAft>
                <a:spcPts val="0"/>
              </a:spcAft>
              <a:buSzPct val="100000"/>
            </a:pPr>
            <a:r>
              <a:rPr lang="zh-CN" altLang="en-US" sz="2400" spc="150" dirty="0">
                <a:solidFill>
                  <a:schemeClr val="tx1">
                    <a:lumMod val="75000"/>
                    <a:lumOff val="25000"/>
                  </a:schemeClr>
                </a:solidFill>
                <a:latin typeface="方正粗黑宋简体" panose="02000000000000000000" charset="-122"/>
                <a:ea typeface="方正大黑体_GBK" panose="02010600010101010101" charset="-122"/>
              </a:rPr>
              <a:t>账户发生额与余额对照表编制训练</a:t>
            </a:r>
            <a:endParaRPr lang="zh-CN" altLang="en-US" sz="2400" spc="150" dirty="0">
              <a:solidFill>
                <a:schemeClr val="tx1">
                  <a:lumMod val="75000"/>
                  <a:lumOff val="25000"/>
                </a:schemeClr>
              </a:solidFill>
              <a:latin typeface="方正粗黑宋简体" panose="02000000000000000000" charset="-122"/>
              <a:ea typeface="方正大黑体_GBK" panose="02010600010101010101" charset="-122"/>
            </a:endParaRPr>
          </a:p>
        </p:txBody>
      </p:sp>
      <p:sp>
        <p:nvSpPr>
          <p:cNvPr id="24" name="圆角矩形 34"/>
          <p:cNvSpPr/>
          <p:nvPr>
            <p:custDataLst>
              <p:tags r:id="rId11"/>
            </p:custDataLst>
          </p:nvPr>
        </p:nvSpPr>
        <p:spPr>
          <a:xfrm>
            <a:off x="6909233" y="3834892"/>
            <a:ext cx="628776" cy="62826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lnSpc>
                <a:spcPct val="120000"/>
              </a:lnSpc>
            </a:pPr>
            <a:r>
              <a:rPr lang="en-US" altLang="zh-CN" sz="2400" dirty="0">
                <a:solidFill>
                  <a:schemeClr val="bg1"/>
                </a:solidFill>
                <a:latin typeface="Arial" panose="020B0604020202020204" pitchFamily="34" charset="0"/>
                <a:ea typeface="微软雅黑" panose="020B0503020204020204" charset="-122"/>
                <a:sym typeface="Arial" panose="020B0604020202020204" pitchFamily="34" charset="0"/>
              </a:rPr>
              <a:t>2</a:t>
            </a:r>
            <a:endParaRPr lang="en-US" altLang="zh-CN" sz="2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2"/>
            </p:custDataLst>
          </p:nvPr>
        </p:nvSpPr>
        <p:spPr>
          <a:xfrm>
            <a:off x="6668135" y="1539875"/>
            <a:ext cx="4370070" cy="628015"/>
          </a:xfrm>
          <a:prstGeom prst="rect">
            <a:avLst/>
          </a:prstGeom>
        </p:spPr>
        <p:txBody>
          <a:bodyPr wrap="square" anchor="ctr" anchorCtr="0">
            <a:noAutofit/>
          </a:bodyPr>
          <a:lstStyle>
            <a:defPPr>
              <a:defRPr lang="zh-CN"/>
            </a:defPPr>
          </a:lstStyle>
          <a:p>
            <a:pPr marL="0" indent="0" algn="l" fontAlgn="auto">
              <a:lnSpc>
                <a:spcPct val="130000"/>
              </a:lnSpc>
              <a:spcBef>
                <a:spcPts val="0"/>
              </a:spcBef>
              <a:spcAft>
                <a:spcPts val="0"/>
              </a:spcAft>
              <a:buSzPct val="100000"/>
            </a:pPr>
            <a:r>
              <a:rPr lang="zh-CN" altLang="en-US" sz="2400" spc="150" dirty="0">
                <a:solidFill>
                  <a:schemeClr val="tx1"/>
                </a:solidFill>
                <a:latin typeface="方正粗黑宋简体" panose="02000000000000000000" charset="-122"/>
                <a:ea typeface="方正大黑体_GBK" panose="02010600010101010101" charset="-122"/>
              </a:rPr>
              <a:t>总账与明细账的平行登记</a:t>
            </a:r>
            <a:endParaRPr lang="zh-CN" altLang="en-US" sz="2400" spc="150" dirty="0">
              <a:solidFill>
                <a:schemeClr val="tx1"/>
              </a:solidFill>
              <a:latin typeface="方正粗黑宋简体" panose="02000000000000000000" charset="-122"/>
              <a:ea typeface="方正大黑体_GBK" panose="02010600010101010101" charset="-122"/>
            </a:endParaRPr>
          </a:p>
        </p:txBody>
      </p:sp>
      <p:sp>
        <p:nvSpPr>
          <p:cNvPr id="26" name="圆角矩形 30"/>
          <p:cNvSpPr/>
          <p:nvPr>
            <p:custDataLst>
              <p:tags r:id="rId13"/>
            </p:custDataLst>
          </p:nvPr>
        </p:nvSpPr>
        <p:spPr>
          <a:xfrm>
            <a:off x="5890529" y="1539787"/>
            <a:ext cx="628776" cy="62826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lnSpc>
                <a:spcPct val="120000"/>
              </a:lnSpc>
            </a:pPr>
            <a:r>
              <a:rPr lang="en-US" altLang="zh-CN" sz="2400" dirty="0">
                <a:solidFill>
                  <a:schemeClr val="bg1"/>
                </a:solidFill>
                <a:latin typeface="Arial" panose="020B0604020202020204" pitchFamily="34" charset="0"/>
                <a:ea typeface="微软雅黑" panose="020B0503020204020204" charset="-122"/>
                <a:sym typeface="Arial" panose="020B0604020202020204" pitchFamily="34" charset="0"/>
              </a:rPr>
              <a:t>1</a:t>
            </a:r>
            <a:endParaRPr lang="en-US" altLang="zh-CN" sz="2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pic>
        <p:nvPicPr>
          <p:cNvPr id="27" name="图形 34"/>
          <p:cNvPicPr>
            <a:picLocks noChangeAspect="1"/>
          </p:cNvPicPr>
          <p:nvPr>
            <p:custDataLst>
              <p:tags r:id="rId14"/>
            </p:custDataLst>
          </p:nvPr>
        </p:nvPicPr>
        <p:blipFill>
          <a:blip/>
          <a:stretch>
            <a:fillRect/>
          </a:stretch>
        </p:blipFill>
        <p:spPr>
          <a:xfrm>
            <a:off x="3167915" y="2317083"/>
            <a:ext cx="340436" cy="533866"/>
          </a:xfrm>
          <a:prstGeom prst="rect">
            <a:avLst/>
          </a:prstGeom>
        </p:spPr>
      </p:pic>
      <p:pic>
        <p:nvPicPr>
          <p:cNvPr id="28" name="图形 35"/>
          <p:cNvPicPr>
            <a:picLocks noChangeAspect="1"/>
          </p:cNvPicPr>
          <p:nvPr>
            <p:custDataLst>
              <p:tags r:id="rId15"/>
            </p:custDataLst>
          </p:nvPr>
        </p:nvPicPr>
        <p:blipFill>
          <a:blip/>
          <a:stretch>
            <a:fillRect/>
          </a:stretch>
        </p:blipFill>
        <p:spPr>
          <a:xfrm>
            <a:off x="4508440" y="2772121"/>
            <a:ext cx="464231" cy="433283"/>
          </a:xfrm>
          <a:prstGeom prst="rect">
            <a:avLst/>
          </a:prstGeom>
        </p:spPr>
      </p:pic>
    </p:spTree>
    <p:custDataLst>
      <p:tags r:id="rId16"/>
    </p:custDataLst>
  </p:cSld>
  <p:clrMapOvr>
    <a:masterClrMapping/>
  </p:clrMapOvr>
  <p:transition spd="med">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20817" y="255651"/>
            <a:ext cx="3292475" cy="504825"/>
          </a:xfrm>
          <a:prstGeom prst="rect">
            <a:avLst/>
          </a:prstGeom>
        </p:spPr>
        <p:txBody>
          <a:bodyPr vert="horz" wrap="square" lIns="0" tIns="12700" rIns="0" bIns="0" rtlCol="0">
            <a:spAutoFit/>
          </a:bodyPr>
          <a:lstStyle/>
          <a:p>
            <a:pPr marL="12700">
              <a:lnSpc>
                <a:spcPct val="100000"/>
              </a:lnSpc>
              <a:spcBef>
                <a:spcPts val="100"/>
              </a:spcBef>
            </a:pPr>
            <a:r>
              <a:rPr sz="3200" spc="10" dirty="0">
                <a:solidFill>
                  <a:srgbClr val="CC00FF"/>
                </a:solidFill>
              </a:rPr>
              <a:t>原材</a:t>
            </a:r>
            <a:r>
              <a:rPr sz="3200" dirty="0">
                <a:solidFill>
                  <a:srgbClr val="CC00FF"/>
                </a:solidFill>
              </a:rPr>
              <a:t>料</a:t>
            </a:r>
            <a:r>
              <a:rPr sz="3200" spc="-5" dirty="0">
                <a:solidFill>
                  <a:srgbClr val="FF0000"/>
                </a:solidFill>
                <a:latin typeface="宋体" panose="02010600030101010101" pitchFamily="2" charset="-122"/>
                <a:cs typeface="宋体" panose="02010600030101010101" pitchFamily="2" charset="-122"/>
              </a:rPr>
              <a:t>明细</a:t>
            </a:r>
            <a:r>
              <a:rPr sz="3200" spc="-10" dirty="0">
                <a:solidFill>
                  <a:srgbClr val="FF0000"/>
                </a:solidFill>
                <a:latin typeface="宋体" panose="02010600030101010101" pitchFamily="2" charset="-122"/>
                <a:cs typeface="宋体" panose="02010600030101010101" pitchFamily="2" charset="-122"/>
              </a:rPr>
              <a:t>分</a:t>
            </a:r>
            <a:r>
              <a:rPr sz="3200" spc="-5" dirty="0">
                <a:solidFill>
                  <a:srgbClr val="FF0000"/>
                </a:solidFill>
                <a:latin typeface="宋体" panose="02010600030101010101" pitchFamily="2" charset="-122"/>
                <a:cs typeface="宋体" panose="02010600030101010101" pitchFamily="2" charset="-122"/>
              </a:rPr>
              <a:t>类</a:t>
            </a:r>
            <a:r>
              <a:rPr sz="3200" spc="-10" dirty="0">
                <a:solidFill>
                  <a:srgbClr val="FF0000"/>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724400" y="838200"/>
            <a:ext cx="3962400" cy="3175"/>
          </a:xfrm>
          <a:custGeom>
            <a:avLst/>
            <a:gdLst/>
            <a:ahLst/>
            <a:cxnLst/>
            <a:rect l="l" t="t" r="r" b="b"/>
            <a:pathLst>
              <a:path w="3962400" h="3175">
                <a:moveTo>
                  <a:pt x="0" y="0"/>
                </a:moveTo>
                <a:lnTo>
                  <a:pt x="3962400" y="3175"/>
                </a:lnTo>
              </a:path>
            </a:pathLst>
          </a:custGeom>
          <a:ln w="22225">
            <a:solidFill>
              <a:srgbClr val="008000"/>
            </a:solidFill>
          </a:ln>
        </p:spPr>
        <p:txBody>
          <a:bodyPr wrap="square" lIns="0" tIns="0" rIns="0" bIns="0" rtlCol="0"/>
          <a:lstStyle/>
          <a:p/>
        </p:txBody>
      </p:sp>
      <p:sp>
        <p:nvSpPr>
          <p:cNvPr id="4" name="object 4"/>
          <p:cNvSpPr/>
          <p:nvPr/>
        </p:nvSpPr>
        <p:spPr>
          <a:xfrm>
            <a:off x="2450108" y="1303019"/>
            <a:ext cx="104599" cy="32003"/>
          </a:xfrm>
          <a:prstGeom prst="rect">
            <a:avLst/>
          </a:prstGeom>
          <a:blipFill>
            <a:blip r:embed="rId1" cstate="print"/>
            <a:stretch>
              <a:fillRect/>
            </a:stretch>
          </a:blipFill>
        </p:spPr>
        <p:txBody>
          <a:bodyPr wrap="square" lIns="0" tIns="0" rIns="0" bIns="0" rtlCol="0"/>
          <a:lstStyle/>
          <a:p/>
        </p:txBody>
      </p:sp>
      <p:sp>
        <p:nvSpPr>
          <p:cNvPr id="7" name="object 7"/>
          <p:cNvSpPr txBox="1"/>
          <p:nvPr/>
        </p:nvSpPr>
        <p:spPr>
          <a:xfrm>
            <a:off x="1907540" y="1116329"/>
            <a:ext cx="333375" cy="196850"/>
          </a:xfrm>
          <a:prstGeom prst="rect">
            <a:avLst/>
          </a:prstGeom>
        </p:spPr>
        <p:txBody>
          <a:bodyPr vert="horz" wrap="square" lIns="0" tIns="12700" rIns="0" bIns="0" rtlCol="0">
            <a:spAutoFit/>
          </a:bodyPr>
          <a:lstStyle/>
          <a:p>
            <a:pPr marL="12700">
              <a:lnSpc>
                <a:spcPct val="100000"/>
              </a:lnSpc>
              <a:spcBef>
                <a:spcPts val="100"/>
              </a:spcBef>
            </a:pPr>
            <a:r>
              <a:rPr sz="1200" b="1" spc="5" dirty="0">
                <a:solidFill>
                  <a:srgbClr val="339966"/>
                </a:solidFill>
                <a:latin typeface="宋体" panose="02010600030101010101" pitchFamily="2" charset="-122"/>
                <a:cs typeface="宋体" panose="02010600030101010101" pitchFamily="2" charset="-122"/>
              </a:rPr>
              <a:t>货号</a:t>
            </a:r>
            <a:endParaRPr sz="1200">
              <a:latin typeface="宋体" panose="02010600030101010101" pitchFamily="2" charset="-122"/>
              <a:cs typeface="宋体" panose="02010600030101010101" pitchFamily="2" charset="-122"/>
            </a:endParaRPr>
          </a:p>
        </p:txBody>
      </p:sp>
      <p:sp>
        <p:nvSpPr>
          <p:cNvPr id="8" name="object 8"/>
          <p:cNvSpPr/>
          <p:nvPr/>
        </p:nvSpPr>
        <p:spPr>
          <a:xfrm>
            <a:off x="2228087" y="1309547"/>
            <a:ext cx="304800" cy="0"/>
          </a:xfrm>
          <a:custGeom>
            <a:avLst/>
            <a:gdLst/>
            <a:ahLst/>
            <a:cxnLst/>
            <a:rect l="l" t="t" r="r" b="b"/>
            <a:pathLst>
              <a:path w="304800">
                <a:moveTo>
                  <a:pt x="0" y="0"/>
                </a:moveTo>
                <a:lnTo>
                  <a:pt x="304800" y="0"/>
                </a:lnTo>
              </a:path>
            </a:pathLst>
          </a:custGeom>
          <a:ln w="9601">
            <a:solidFill>
              <a:srgbClr val="329865"/>
            </a:solidFill>
          </a:ln>
        </p:spPr>
        <p:txBody>
          <a:bodyPr wrap="square" lIns="0" tIns="0" rIns="0" bIns="0" rtlCol="0"/>
          <a:lstStyle/>
          <a:p/>
        </p:txBody>
      </p:sp>
      <p:sp>
        <p:nvSpPr>
          <p:cNvPr id="9" name="object 9"/>
          <p:cNvSpPr/>
          <p:nvPr/>
        </p:nvSpPr>
        <p:spPr>
          <a:xfrm>
            <a:off x="2830322" y="1309547"/>
            <a:ext cx="152400" cy="0"/>
          </a:xfrm>
          <a:custGeom>
            <a:avLst/>
            <a:gdLst/>
            <a:ahLst/>
            <a:cxnLst/>
            <a:rect l="l" t="t" r="r" b="b"/>
            <a:pathLst>
              <a:path w="152400">
                <a:moveTo>
                  <a:pt x="0" y="0"/>
                </a:moveTo>
                <a:lnTo>
                  <a:pt x="152400" y="0"/>
                </a:lnTo>
              </a:path>
            </a:pathLst>
          </a:custGeom>
          <a:ln w="9601">
            <a:solidFill>
              <a:srgbClr val="329865"/>
            </a:solidFill>
          </a:ln>
        </p:spPr>
        <p:txBody>
          <a:bodyPr wrap="square" lIns="0" tIns="0" rIns="0" bIns="0" rtlCol="0"/>
          <a:lstStyle/>
          <a:p/>
        </p:txBody>
      </p:sp>
      <p:sp>
        <p:nvSpPr>
          <p:cNvPr id="10" name="object 10"/>
          <p:cNvSpPr txBox="1"/>
          <p:nvPr/>
        </p:nvSpPr>
        <p:spPr>
          <a:xfrm>
            <a:off x="2458720" y="1106805"/>
            <a:ext cx="2508885" cy="227965"/>
          </a:xfrm>
          <a:prstGeom prst="rect">
            <a:avLst/>
          </a:prstGeom>
        </p:spPr>
        <p:txBody>
          <a:bodyPr vert="horz" wrap="square" lIns="0" tIns="12700" rIns="0" bIns="0" rtlCol="0">
            <a:spAutoFit/>
          </a:bodyPr>
          <a:lstStyle/>
          <a:p>
            <a:pPr marL="12700">
              <a:lnSpc>
                <a:spcPct val="100000"/>
              </a:lnSpc>
              <a:spcBef>
                <a:spcPts val="100"/>
              </a:spcBef>
              <a:tabLst>
                <a:tab pos="461645" algn="l"/>
                <a:tab pos="1372870" algn="l"/>
                <a:tab pos="1906905" algn="l"/>
              </a:tabLst>
            </a:pPr>
            <a:r>
              <a:rPr sz="1400" b="1" spc="-60" dirty="0">
                <a:solidFill>
                  <a:srgbClr val="4489D7"/>
                </a:solidFill>
                <a:latin typeface="Times New Roman" panose="02020603050405020304"/>
                <a:cs typeface="Times New Roman" panose="02020603050405020304"/>
              </a:rPr>
              <a:t>1</a:t>
            </a:r>
            <a:r>
              <a:rPr sz="1400" b="1" dirty="0">
                <a:solidFill>
                  <a:srgbClr val="4489D7"/>
                </a:solidFill>
                <a:latin typeface="Times New Roman" panose="02020603050405020304"/>
                <a:cs typeface="Times New Roman" panose="02020603050405020304"/>
              </a:rPr>
              <a:t>102	</a:t>
            </a:r>
            <a:r>
              <a:rPr sz="1400" b="1" spc="-5" dirty="0">
                <a:solidFill>
                  <a:srgbClr val="339966"/>
                </a:solidFill>
                <a:latin typeface="宋体" panose="02010600030101010101" pitchFamily="2" charset="-122"/>
                <a:cs typeface="宋体" panose="02010600030101010101" pitchFamily="2" charset="-122"/>
              </a:rPr>
              <a:t>规格</a:t>
            </a:r>
            <a:r>
              <a:rPr sz="1400" b="1" u="sng" spc="-5" dirty="0">
                <a:solidFill>
                  <a:srgbClr val="4489D7"/>
                </a:solidFill>
                <a:uFill>
                  <a:solidFill>
                    <a:srgbClr val="4489D7"/>
                  </a:solidFill>
                </a:uFill>
                <a:latin typeface="宋体" panose="02010600030101010101" pitchFamily="2" charset="-122"/>
                <a:cs typeface="宋体" panose="02010600030101010101" pitchFamily="2" charset="-122"/>
              </a:rPr>
              <a:t>乙</a:t>
            </a:r>
            <a:r>
              <a:rPr sz="1400" b="1" u="sng" spc="5" dirty="0">
                <a:solidFill>
                  <a:srgbClr val="4489D7"/>
                </a:solidFill>
                <a:uFill>
                  <a:solidFill>
                    <a:srgbClr val="4489D7"/>
                  </a:solidFill>
                </a:uFill>
                <a:latin typeface="宋体" panose="02010600030101010101" pitchFamily="2" charset="-122"/>
                <a:cs typeface="宋体" panose="02010600030101010101" pitchFamily="2" charset="-122"/>
              </a:rPr>
              <a:t>材</a:t>
            </a:r>
            <a:r>
              <a:rPr sz="1400" b="1" u="sng" spc="-5" dirty="0">
                <a:solidFill>
                  <a:srgbClr val="4489D7"/>
                </a:solidFill>
                <a:uFill>
                  <a:solidFill>
                    <a:srgbClr val="4489D7"/>
                  </a:solidFill>
                </a:uFill>
                <a:latin typeface="宋体" panose="02010600030101010101" pitchFamily="2" charset="-122"/>
                <a:cs typeface="宋体" panose="02010600030101010101" pitchFamily="2" charset="-122"/>
              </a:rPr>
              <a:t>料</a:t>
            </a:r>
            <a:r>
              <a:rPr sz="1400" b="1" u="sng" dirty="0">
                <a:solidFill>
                  <a:srgbClr val="4489D7"/>
                </a:solidFill>
                <a:uFill>
                  <a:solidFill>
                    <a:srgbClr val="4489D7"/>
                  </a:solidFill>
                </a:uFill>
                <a:latin typeface="宋体" panose="02010600030101010101" pitchFamily="2" charset="-122"/>
                <a:cs typeface="宋体" panose="02010600030101010101" pitchFamily="2" charset="-122"/>
              </a:rPr>
              <a:t>	</a:t>
            </a:r>
            <a:r>
              <a:rPr sz="1400" b="1" spc="5" dirty="0">
                <a:solidFill>
                  <a:srgbClr val="339966"/>
                </a:solidFill>
                <a:latin typeface="宋体" panose="02010600030101010101" pitchFamily="2" charset="-122"/>
                <a:cs typeface="宋体" panose="02010600030101010101" pitchFamily="2" charset="-122"/>
              </a:rPr>
              <a:t>单</a:t>
            </a:r>
            <a:r>
              <a:rPr sz="1400" b="1" spc="-5" dirty="0">
                <a:solidFill>
                  <a:srgbClr val="339966"/>
                </a:solidFill>
                <a:latin typeface="宋体" panose="02010600030101010101" pitchFamily="2" charset="-122"/>
                <a:cs typeface="宋体" panose="02010600030101010101" pitchFamily="2" charset="-122"/>
              </a:rPr>
              <a:t>位</a:t>
            </a:r>
            <a:r>
              <a:rPr sz="1400" b="1" dirty="0">
                <a:solidFill>
                  <a:srgbClr val="339966"/>
                </a:solidFill>
                <a:latin typeface="宋体" panose="02010600030101010101" pitchFamily="2" charset="-122"/>
                <a:cs typeface="宋体" panose="02010600030101010101" pitchFamily="2" charset="-122"/>
              </a:rPr>
              <a:t>	</a:t>
            </a:r>
            <a:r>
              <a:rPr lang="zh-CN" sz="1400" b="1" spc="5" dirty="0">
                <a:solidFill>
                  <a:srgbClr val="4489D7"/>
                </a:solidFill>
                <a:latin typeface="宋体" panose="02010600030101010101" pitchFamily="2" charset="-122"/>
                <a:cs typeface="宋体" panose="02010600030101010101" pitchFamily="2" charset="-122"/>
              </a:rPr>
              <a:t>吨</a:t>
            </a:r>
            <a:endParaRPr lang="zh-CN" sz="1400" b="1" spc="5" dirty="0">
              <a:solidFill>
                <a:srgbClr val="4489D7"/>
              </a:solidFill>
              <a:latin typeface="宋体" panose="02010600030101010101" pitchFamily="2" charset="-122"/>
              <a:cs typeface="宋体" panose="02010600030101010101" pitchFamily="2" charset="-122"/>
            </a:endParaRPr>
          </a:p>
        </p:txBody>
      </p:sp>
      <p:sp>
        <p:nvSpPr>
          <p:cNvPr id="11" name="object 11"/>
          <p:cNvSpPr/>
          <p:nvPr/>
        </p:nvSpPr>
        <p:spPr>
          <a:xfrm>
            <a:off x="2456688" y="1298447"/>
            <a:ext cx="373380" cy="0"/>
          </a:xfrm>
          <a:custGeom>
            <a:avLst/>
            <a:gdLst/>
            <a:ahLst/>
            <a:cxnLst/>
            <a:rect l="l" t="t" r="r" b="b"/>
            <a:pathLst>
              <a:path w="373380">
                <a:moveTo>
                  <a:pt x="0" y="0"/>
                </a:moveTo>
                <a:lnTo>
                  <a:pt x="373380" y="0"/>
                </a:lnTo>
              </a:path>
            </a:pathLst>
          </a:custGeom>
          <a:ln w="7620">
            <a:solidFill>
              <a:srgbClr val="4489D7"/>
            </a:solidFill>
          </a:ln>
        </p:spPr>
        <p:txBody>
          <a:bodyPr wrap="square" lIns="0" tIns="0" rIns="0" bIns="0" rtlCol="0"/>
          <a:lstStyle/>
          <a:p/>
        </p:txBody>
      </p:sp>
      <p:sp>
        <p:nvSpPr>
          <p:cNvPr id="12" name="object 12"/>
          <p:cNvSpPr/>
          <p:nvPr/>
        </p:nvSpPr>
        <p:spPr>
          <a:xfrm>
            <a:off x="2830067" y="1298447"/>
            <a:ext cx="152400" cy="0"/>
          </a:xfrm>
          <a:custGeom>
            <a:avLst/>
            <a:gdLst/>
            <a:ahLst/>
            <a:cxnLst/>
            <a:rect l="l" t="t" r="r" b="b"/>
            <a:pathLst>
              <a:path w="152400">
                <a:moveTo>
                  <a:pt x="0" y="0"/>
                </a:moveTo>
                <a:lnTo>
                  <a:pt x="152400" y="0"/>
                </a:lnTo>
              </a:path>
            </a:pathLst>
          </a:custGeom>
          <a:ln w="7620">
            <a:solidFill>
              <a:srgbClr val="339966"/>
            </a:solidFill>
          </a:ln>
        </p:spPr>
        <p:txBody>
          <a:bodyPr wrap="square" lIns="0" tIns="0" rIns="0" bIns="0" rtlCol="0"/>
          <a:lstStyle/>
          <a:p/>
        </p:txBody>
      </p:sp>
      <p:sp>
        <p:nvSpPr>
          <p:cNvPr id="13" name="object 13"/>
          <p:cNvSpPr/>
          <p:nvPr/>
        </p:nvSpPr>
        <p:spPr>
          <a:xfrm>
            <a:off x="4236720" y="1298447"/>
            <a:ext cx="190500" cy="0"/>
          </a:xfrm>
          <a:custGeom>
            <a:avLst/>
            <a:gdLst/>
            <a:ahLst/>
            <a:cxnLst/>
            <a:rect l="l" t="t" r="r" b="b"/>
            <a:pathLst>
              <a:path w="190500">
                <a:moveTo>
                  <a:pt x="0" y="0"/>
                </a:moveTo>
                <a:lnTo>
                  <a:pt x="190500" y="0"/>
                </a:lnTo>
              </a:path>
            </a:pathLst>
          </a:custGeom>
          <a:ln w="7620">
            <a:solidFill>
              <a:srgbClr val="339966"/>
            </a:solidFill>
          </a:ln>
        </p:spPr>
        <p:txBody>
          <a:bodyPr wrap="square" lIns="0" tIns="0" rIns="0" bIns="0" rtlCol="0"/>
          <a:lstStyle/>
          <a:p/>
        </p:txBody>
      </p:sp>
      <p:sp>
        <p:nvSpPr>
          <p:cNvPr id="14" name="object 14"/>
          <p:cNvSpPr/>
          <p:nvPr/>
        </p:nvSpPr>
        <p:spPr>
          <a:xfrm>
            <a:off x="4427220" y="1298447"/>
            <a:ext cx="647700" cy="0"/>
          </a:xfrm>
          <a:custGeom>
            <a:avLst/>
            <a:gdLst/>
            <a:ahLst/>
            <a:cxnLst/>
            <a:rect l="l" t="t" r="r" b="b"/>
            <a:pathLst>
              <a:path w="647700">
                <a:moveTo>
                  <a:pt x="0" y="0"/>
                </a:moveTo>
                <a:lnTo>
                  <a:pt x="647700" y="0"/>
                </a:lnTo>
              </a:path>
            </a:pathLst>
          </a:custGeom>
          <a:ln w="7620">
            <a:solidFill>
              <a:srgbClr val="4489D7"/>
            </a:solidFill>
          </a:ln>
        </p:spPr>
        <p:txBody>
          <a:bodyPr wrap="square" lIns="0" tIns="0" rIns="0" bIns="0" rtlCol="0"/>
          <a:lstStyle/>
          <a:p/>
        </p:txBody>
      </p:sp>
      <p:sp>
        <p:nvSpPr>
          <p:cNvPr id="15" name="object 15"/>
          <p:cNvSpPr/>
          <p:nvPr/>
        </p:nvSpPr>
        <p:spPr>
          <a:xfrm>
            <a:off x="3408220" y="636616"/>
            <a:ext cx="78135" cy="122909"/>
          </a:xfrm>
          <a:prstGeom prst="rect">
            <a:avLst/>
          </a:prstGeom>
          <a:blipFill>
            <a:blip r:embed="rId2" cstate="print"/>
            <a:stretch>
              <a:fillRect/>
            </a:stretch>
          </a:blipFill>
        </p:spPr>
        <p:txBody>
          <a:bodyPr wrap="square" lIns="0" tIns="0" rIns="0" bIns="0" rtlCol="0"/>
          <a:lstStyle/>
          <a:p/>
        </p:txBody>
      </p:sp>
      <p:sp>
        <p:nvSpPr>
          <p:cNvPr id="16" name="object 16"/>
          <p:cNvSpPr/>
          <p:nvPr/>
        </p:nvSpPr>
        <p:spPr>
          <a:xfrm>
            <a:off x="3378707" y="541019"/>
            <a:ext cx="289560" cy="350520"/>
          </a:xfrm>
          <a:prstGeom prst="rect">
            <a:avLst/>
          </a:prstGeom>
          <a:blipFill>
            <a:blip r:embed="rId3" cstate="print"/>
            <a:stretch>
              <a:fillRect/>
            </a:stretch>
          </a:blipFill>
        </p:spPr>
        <p:txBody>
          <a:bodyPr wrap="square" lIns="0" tIns="0" rIns="0" bIns="0" rtlCol="0"/>
          <a:lstStyle/>
          <a:p/>
        </p:txBody>
      </p:sp>
      <p:sp>
        <p:nvSpPr>
          <p:cNvPr id="17" name="object 17"/>
          <p:cNvSpPr/>
          <p:nvPr/>
        </p:nvSpPr>
        <p:spPr>
          <a:xfrm>
            <a:off x="3454907" y="541019"/>
            <a:ext cx="251460" cy="350520"/>
          </a:xfrm>
          <a:prstGeom prst="rect">
            <a:avLst/>
          </a:prstGeom>
          <a:blipFill>
            <a:blip r:embed="rId4" cstate="print"/>
            <a:stretch>
              <a:fillRect/>
            </a:stretch>
          </a:blipFill>
        </p:spPr>
        <p:txBody>
          <a:bodyPr wrap="square" lIns="0" tIns="0" rIns="0" bIns="0" rtlCol="0"/>
          <a:lstStyle/>
          <a:p/>
        </p:txBody>
      </p:sp>
      <p:graphicFrame>
        <p:nvGraphicFramePr>
          <p:cNvPr id="18" name="object 18"/>
          <p:cNvGraphicFramePr>
            <a:graphicFrameLocks noGrp="1"/>
          </p:cNvGraphicFramePr>
          <p:nvPr/>
        </p:nvGraphicFramePr>
        <p:xfrm>
          <a:off x="1822697" y="300037"/>
          <a:ext cx="2074545" cy="619760"/>
        </p:xfrm>
        <a:graphic>
          <a:graphicData uri="http://schemas.openxmlformats.org/drawingml/2006/table">
            <a:tbl>
              <a:tblPr firstRow="1" bandRow="1">
                <a:tableStyleId>{2D5ABB26-0587-4C30-8999-92F81FD0307C}</a:tableStyleId>
              </a:tblPr>
              <a:tblGrid>
                <a:gridCol w="1085215"/>
                <a:gridCol w="989330"/>
              </a:tblGrid>
              <a:tr h="309880">
                <a:tc>
                  <a:txBody>
                    <a:bodyPr/>
                    <a:lstStyle/>
                    <a:p>
                      <a:pPr marL="191770">
                        <a:lnSpc>
                          <a:spcPct val="100000"/>
                        </a:lnSpc>
                        <a:spcBef>
                          <a:spcPts val="340"/>
                        </a:spcBef>
                      </a:pPr>
                      <a:r>
                        <a:rPr sz="1600" spc="-5" dirty="0">
                          <a:solidFill>
                            <a:srgbClr val="339966"/>
                          </a:solidFill>
                          <a:latin typeface="宋体" panose="02010600030101010101" pitchFamily="2" charset="-122"/>
                          <a:cs typeface="宋体" panose="02010600030101010101" pitchFamily="2" charset="-122"/>
                        </a:rPr>
                        <a:t>编号</a:t>
                      </a:r>
                      <a:endParaRPr sz="1600">
                        <a:latin typeface="宋体" panose="02010600030101010101" pitchFamily="2" charset="-122"/>
                        <a:cs typeface="宋体" panose="02010600030101010101" pitchFamily="2" charset="-122"/>
                      </a:endParaRPr>
                    </a:p>
                  </a:txBody>
                  <a:tcPr marL="0" marR="0" marT="43180" marB="0">
                    <a:lnL w="12700">
                      <a:solidFill>
                        <a:srgbClr val="9F9F9F"/>
                      </a:solidFill>
                      <a:prstDash val="solid"/>
                    </a:lnL>
                    <a:lnR w="3175">
                      <a:solidFill>
                        <a:srgbClr val="9F9F9F"/>
                      </a:solidFill>
                      <a:prstDash val="solid"/>
                    </a:lnR>
                    <a:lnT w="9525">
                      <a:solidFill>
                        <a:srgbClr val="9F9F9F"/>
                      </a:solidFill>
                      <a:prstDash val="solid"/>
                    </a:lnT>
                    <a:lnB w="3175">
                      <a:solidFill>
                        <a:srgbClr val="9F9F9F"/>
                      </a:solidFill>
                      <a:prstDash val="solid"/>
                    </a:lnB>
                  </a:tcPr>
                </a:tc>
                <a:tc rowSpan="2">
                  <a:txBody>
                    <a:bodyPr/>
                    <a:lstStyle/>
                    <a:p>
                      <a:pPr marL="185420">
                        <a:lnSpc>
                          <a:spcPct val="100000"/>
                        </a:lnSpc>
                        <a:spcBef>
                          <a:spcPts val="355"/>
                        </a:spcBef>
                      </a:pPr>
                      <a:r>
                        <a:rPr sz="1400" dirty="0">
                          <a:solidFill>
                            <a:srgbClr val="339966"/>
                          </a:solidFill>
                          <a:latin typeface="宋体" panose="02010600030101010101" pitchFamily="2" charset="-122"/>
                          <a:cs typeface="宋体" panose="02010600030101010101" pitchFamily="2" charset="-122"/>
                        </a:rPr>
                        <a:t>总页次</a:t>
                      </a:r>
                      <a:endParaRPr sz="1400">
                        <a:latin typeface="宋体" panose="02010600030101010101" pitchFamily="2" charset="-122"/>
                        <a:cs typeface="宋体" panose="02010600030101010101" pitchFamily="2" charset="-122"/>
                      </a:endParaRPr>
                    </a:p>
                    <a:p>
                      <a:pPr marL="165100" algn="ctr">
                        <a:lnSpc>
                          <a:spcPct val="100000"/>
                        </a:lnSpc>
                        <a:spcBef>
                          <a:spcPts val="185"/>
                        </a:spcBef>
                      </a:pPr>
                      <a:r>
                        <a:rPr sz="1200" b="1" dirty="0">
                          <a:solidFill>
                            <a:srgbClr val="4489D7"/>
                          </a:solidFill>
                          <a:latin typeface="Times New Roman" panose="02020603050405020304"/>
                          <a:cs typeface="Times New Roman" panose="02020603050405020304"/>
                        </a:rPr>
                        <a:t>10</a:t>
                      </a:r>
                      <a:endParaRPr sz="1200">
                        <a:latin typeface="Times New Roman" panose="02020603050405020304"/>
                        <a:cs typeface="Times New Roman" panose="02020603050405020304"/>
                      </a:endParaRPr>
                    </a:p>
                  </a:txBody>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r h="309880">
                <a:tc>
                  <a:txBody>
                    <a:bodyPr/>
                    <a:lstStyle/>
                    <a:p>
                      <a:pPr marL="191770">
                        <a:lnSpc>
                          <a:spcPct val="100000"/>
                        </a:lnSpc>
                        <a:spcBef>
                          <a:spcPts val="330"/>
                        </a:spcBef>
                      </a:pPr>
                      <a:r>
                        <a:rPr sz="1400" dirty="0">
                          <a:solidFill>
                            <a:srgbClr val="339966"/>
                          </a:solidFill>
                          <a:latin typeface="宋体" panose="02010600030101010101" pitchFamily="2" charset="-122"/>
                          <a:cs typeface="宋体" panose="02010600030101010101" pitchFamily="2" charset="-122"/>
                        </a:rPr>
                        <a:t>页次</a:t>
                      </a:r>
                      <a:r>
                        <a:rPr sz="1400" spc="-25" dirty="0">
                          <a:solidFill>
                            <a:srgbClr val="339966"/>
                          </a:solidFill>
                          <a:latin typeface="宋体" panose="02010600030101010101" pitchFamily="2" charset="-122"/>
                          <a:cs typeface="宋体" panose="02010600030101010101" pitchFamily="2" charset="-122"/>
                        </a:rPr>
                        <a:t> </a:t>
                      </a:r>
                      <a:r>
                        <a:rPr sz="1400" dirty="0">
                          <a:solidFill>
                            <a:srgbClr val="4489D7"/>
                          </a:solidFill>
                          <a:latin typeface="Times New Roman" panose="02020603050405020304"/>
                          <a:cs typeface="Times New Roman" panose="02020603050405020304"/>
                        </a:rPr>
                        <a:t>2</a:t>
                      </a:r>
                      <a:endParaRPr sz="1400">
                        <a:latin typeface="Times New Roman" panose="02020603050405020304"/>
                        <a:cs typeface="Times New Roman" panose="02020603050405020304"/>
                      </a:endParaRPr>
                    </a:p>
                  </a:txBody>
                  <a:tcPr marL="0" marR="0" marT="41910" marB="0">
                    <a:lnL w="12700">
                      <a:solidFill>
                        <a:srgbClr val="9F9F9F"/>
                      </a:solidFill>
                      <a:prstDash val="solid"/>
                    </a:lnL>
                    <a:lnR w="3175">
                      <a:solidFill>
                        <a:srgbClr val="9F9F9F"/>
                      </a:solidFill>
                      <a:prstDash val="solid"/>
                    </a:lnR>
                    <a:lnT w="3175">
                      <a:solidFill>
                        <a:srgbClr val="9F9F9F"/>
                      </a:solidFill>
                      <a:prstDash val="solid"/>
                    </a:lnT>
                    <a:lnB w="9525">
                      <a:solidFill>
                        <a:srgbClr val="9F9F9F"/>
                      </a:solidFill>
                      <a:prstDash val="solid"/>
                    </a:lnB>
                  </a:tcPr>
                </a:tc>
                <a:tc vMerge="1">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bl>
          </a:graphicData>
        </a:graphic>
      </p:graphicFrame>
      <p:sp>
        <p:nvSpPr>
          <p:cNvPr id="19" name="object 19"/>
          <p:cNvSpPr/>
          <p:nvPr/>
        </p:nvSpPr>
        <p:spPr>
          <a:xfrm>
            <a:off x="1782762" y="2128901"/>
            <a:ext cx="0" cy="4472305"/>
          </a:xfrm>
          <a:custGeom>
            <a:avLst/>
            <a:gdLst/>
            <a:ahLst/>
            <a:cxnLst/>
            <a:rect l="l" t="t" r="r" b="b"/>
            <a:pathLst>
              <a:path h="4472305">
                <a:moveTo>
                  <a:pt x="0" y="0"/>
                </a:moveTo>
                <a:lnTo>
                  <a:pt x="0" y="4471924"/>
                </a:lnTo>
              </a:path>
            </a:pathLst>
          </a:custGeom>
          <a:ln w="9525">
            <a:solidFill>
              <a:srgbClr val="008000"/>
            </a:solidFill>
          </a:ln>
        </p:spPr>
        <p:txBody>
          <a:bodyPr wrap="square" lIns="0" tIns="0" rIns="0" bIns="0" rtlCol="0"/>
          <a:lstStyle/>
          <a:p/>
        </p:txBody>
      </p:sp>
      <p:sp>
        <p:nvSpPr>
          <p:cNvPr id="20" name="object 20"/>
          <p:cNvSpPr/>
          <p:nvPr/>
        </p:nvSpPr>
        <p:spPr>
          <a:xfrm>
            <a:off x="2036762" y="1365250"/>
            <a:ext cx="0" cy="5235575"/>
          </a:xfrm>
          <a:custGeom>
            <a:avLst/>
            <a:gdLst/>
            <a:ahLst/>
            <a:cxnLst/>
            <a:rect l="l" t="t" r="r" b="b"/>
            <a:pathLst>
              <a:path h="5235575">
                <a:moveTo>
                  <a:pt x="0" y="0"/>
                </a:moveTo>
                <a:lnTo>
                  <a:pt x="0" y="5235575"/>
                </a:lnTo>
              </a:path>
            </a:pathLst>
          </a:custGeom>
          <a:ln w="12700">
            <a:solidFill>
              <a:srgbClr val="FF3300"/>
            </a:solidFill>
          </a:ln>
        </p:spPr>
        <p:txBody>
          <a:bodyPr wrap="square" lIns="0" tIns="0" rIns="0" bIns="0" rtlCol="0"/>
          <a:lstStyle/>
          <a:p/>
        </p:txBody>
      </p:sp>
      <p:sp>
        <p:nvSpPr>
          <p:cNvPr id="21" name="object 21"/>
          <p:cNvSpPr/>
          <p:nvPr/>
        </p:nvSpPr>
        <p:spPr>
          <a:xfrm>
            <a:off x="2279650" y="1365250"/>
            <a:ext cx="0" cy="5235575"/>
          </a:xfrm>
          <a:custGeom>
            <a:avLst/>
            <a:gdLst/>
            <a:ahLst/>
            <a:cxnLst/>
            <a:rect l="l" t="t" r="r" b="b"/>
            <a:pathLst>
              <a:path h="5235575">
                <a:moveTo>
                  <a:pt x="0" y="0"/>
                </a:moveTo>
                <a:lnTo>
                  <a:pt x="0" y="5235575"/>
                </a:lnTo>
              </a:path>
            </a:pathLst>
          </a:custGeom>
          <a:ln w="9525">
            <a:solidFill>
              <a:srgbClr val="008000"/>
            </a:solidFill>
          </a:ln>
        </p:spPr>
        <p:txBody>
          <a:bodyPr wrap="square" lIns="0" tIns="0" rIns="0" bIns="0" rtlCol="0"/>
          <a:lstStyle/>
          <a:p/>
        </p:txBody>
      </p:sp>
      <p:sp>
        <p:nvSpPr>
          <p:cNvPr id="22" name="object 22"/>
          <p:cNvSpPr/>
          <p:nvPr/>
        </p:nvSpPr>
        <p:spPr>
          <a:xfrm>
            <a:off x="3227451" y="1365250"/>
            <a:ext cx="0" cy="5235575"/>
          </a:xfrm>
          <a:custGeom>
            <a:avLst/>
            <a:gdLst/>
            <a:ahLst/>
            <a:cxnLst/>
            <a:rect l="l" t="t" r="r" b="b"/>
            <a:pathLst>
              <a:path h="5235575">
                <a:moveTo>
                  <a:pt x="0" y="0"/>
                </a:moveTo>
                <a:lnTo>
                  <a:pt x="0" y="5235575"/>
                </a:lnTo>
              </a:path>
            </a:pathLst>
          </a:custGeom>
          <a:ln w="28575">
            <a:solidFill>
              <a:srgbClr val="FF3300"/>
            </a:solidFill>
          </a:ln>
        </p:spPr>
        <p:txBody>
          <a:bodyPr wrap="square" lIns="0" tIns="0" rIns="0" bIns="0" rtlCol="0"/>
          <a:lstStyle/>
          <a:p/>
        </p:txBody>
      </p:sp>
      <p:sp>
        <p:nvSpPr>
          <p:cNvPr id="23" name="object 23"/>
          <p:cNvSpPr/>
          <p:nvPr/>
        </p:nvSpPr>
        <p:spPr>
          <a:xfrm>
            <a:off x="3648075" y="2128901"/>
            <a:ext cx="0" cy="4472305"/>
          </a:xfrm>
          <a:custGeom>
            <a:avLst/>
            <a:gdLst/>
            <a:ahLst/>
            <a:cxnLst/>
            <a:rect l="l" t="t" r="r" b="b"/>
            <a:pathLst>
              <a:path h="4472305">
                <a:moveTo>
                  <a:pt x="0" y="0"/>
                </a:moveTo>
                <a:lnTo>
                  <a:pt x="0" y="4471924"/>
                </a:lnTo>
              </a:path>
            </a:pathLst>
          </a:custGeom>
          <a:ln w="12700">
            <a:solidFill>
              <a:srgbClr val="FF3300"/>
            </a:solidFill>
          </a:ln>
        </p:spPr>
        <p:txBody>
          <a:bodyPr wrap="square" lIns="0" tIns="0" rIns="0" bIns="0" rtlCol="0"/>
          <a:lstStyle/>
          <a:p/>
        </p:txBody>
      </p:sp>
      <p:sp>
        <p:nvSpPr>
          <p:cNvPr id="24" name="object 24"/>
          <p:cNvSpPr/>
          <p:nvPr/>
        </p:nvSpPr>
        <p:spPr>
          <a:xfrm>
            <a:off x="3970401" y="2128901"/>
            <a:ext cx="0" cy="4472305"/>
          </a:xfrm>
          <a:custGeom>
            <a:avLst/>
            <a:gdLst/>
            <a:ahLst/>
            <a:cxnLst/>
            <a:rect l="l" t="t" r="r" b="b"/>
            <a:pathLst>
              <a:path h="4472305">
                <a:moveTo>
                  <a:pt x="0" y="0"/>
                </a:moveTo>
                <a:lnTo>
                  <a:pt x="0" y="4471924"/>
                </a:lnTo>
              </a:path>
            </a:pathLst>
          </a:custGeom>
          <a:ln w="9525">
            <a:solidFill>
              <a:srgbClr val="008000"/>
            </a:solidFill>
          </a:ln>
        </p:spPr>
        <p:txBody>
          <a:bodyPr wrap="square" lIns="0" tIns="0" rIns="0" bIns="0" rtlCol="0"/>
          <a:lstStyle/>
          <a:p/>
        </p:txBody>
      </p:sp>
      <p:sp>
        <p:nvSpPr>
          <p:cNvPr id="25" name="object 25"/>
          <p:cNvSpPr/>
          <p:nvPr/>
        </p:nvSpPr>
        <p:spPr>
          <a:xfrm>
            <a:off x="4181475" y="2463800"/>
            <a:ext cx="0" cy="4137025"/>
          </a:xfrm>
          <a:custGeom>
            <a:avLst/>
            <a:gdLst/>
            <a:ahLst/>
            <a:cxnLst/>
            <a:rect l="l" t="t" r="r" b="b"/>
            <a:pathLst>
              <a:path h="4137025">
                <a:moveTo>
                  <a:pt x="0" y="0"/>
                </a:moveTo>
                <a:lnTo>
                  <a:pt x="0" y="4137025"/>
                </a:lnTo>
              </a:path>
            </a:pathLst>
          </a:custGeom>
          <a:ln w="12700">
            <a:solidFill>
              <a:srgbClr val="5F5F5F"/>
            </a:solidFill>
          </a:ln>
        </p:spPr>
        <p:txBody>
          <a:bodyPr wrap="square" lIns="0" tIns="0" rIns="0" bIns="0" rtlCol="0"/>
          <a:lstStyle/>
          <a:p/>
        </p:txBody>
      </p:sp>
      <p:sp>
        <p:nvSpPr>
          <p:cNvPr id="26" name="object 26"/>
          <p:cNvSpPr/>
          <p:nvPr/>
        </p:nvSpPr>
        <p:spPr>
          <a:xfrm>
            <a:off x="4394200"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27" name="object 27"/>
          <p:cNvSpPr/>
          <p:nvPr/>
        </p:nvSpPr>
        <p:spPr>
          <a:xfrm>
            <a:off x="4605401" y="2463800"/>
            <a:ext cx="0" cy="4137025"/>
          </a:xfrm>
          <a:custGeom>
            <a:avLst/>
            <a:gdLst/>
            <a:ahLst/>
            <a:cxnLst/>
            <a:rect l="l" t="t" r="r" b="b"/>
            <a:pathLst>
              <a:path h="4137025">
                <a:moveTo>
                  <a:pt x="0" y="0"/>
                </a:moveTo>
                <a:lnTo>
                  <a:pt x="0" y="4137025"/>
                </a:lnTo>
              </a:path>
            </a:pathLst>
          </a:custGeom>
          <a:ln w="28575">
            <a:solidFill>
              <a:srgbClr val="008000"/>
            </a:solidFill>
          </a:ln>
        </p:spPr>
        <p:txBody>
          <a:bodyPr wrap="square" lIns="0" tIns="0" rIns="0" bIns="0" rtlCol="0"/>
          <a:lstStyle/>
          <a:p/>
        </p:txBody>
      </p:sp>
      <p:sp>
        <p:nvSpPr>
          <p:cNvPr id="28" name="object 28"/>
          <p:cNvSpPr/>
          <p:nvPr/>
        </p:nvSpPr>
        <p:spPr>
          <a:xfrm>
            <a:off x="4818126"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29" name="object 29"/>
          <p:cNvSpPr/>
          <p:nvPr/>
        </p:nvSpPr>
        <p:spPr>
          <a:xfrm>
            <a:off x="5029200"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30" name="object 30"/>
          <p:cNvSpPr/>
          <p:nvPr/>
        </p:nvSpPr>
        <p:spPr>
          <a:xfrm>
            <a:off x="5240401" y="2463800"/>
            <a:ext cx="0" cy="4137025"/>
          </a:xfrm>
          <a:custGeom>
            <a:avLst/>
            <a:gdLst/>
            <a:ahLst/>
            <a:cxnLst/>
            <a:rect l="l" t="t" r="r" b="b"/>
            <a:pathLst>
              <a:path h="4137025">
                <a:moveTo>
                  <a:pt x="0" y="0"/>
                </a:moveTo>
                <a:lnTo>
                  <a:pt x="0" y="4137025"/>
                </a:lnTo>
              </a:path>
            </a:pathLst>
          </a:custGeom>
          <a:ln w="12700">
            <a:solidFill>
              <a:srgbClr val="FF3300"/>
            </a:solidFill>
          </a:ln>
        </p:spPr>
        <p:txBody>
          <a:bodyPr wrap="square" lIns="0" tIns="0" rIns="0" bIns="0" rtlCol="0"/>
          <a:lstStyle/>
          <a:p/>
        </p:txBody>
      </p:sp>
      <p:sp>
        <p:nvSpPr>
          <p:cNvPr id="31" name="object 31"/>
          <p:cNvSpPr/>
          <p:nvPr/>
        </p:nvSpPr>
        <p:spPr>
          <a:xfrm>
            <a:off x="5453126"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32" name="object 32"/>
          <p:cNvSpPr/>
          <p:nvPr/>
        </p:nvSpPr>
        <p:spPr>
          <a:xfrm>
            <a:off x="5664200" y="1365250"/>
            <a:ext cx="0" cy="5235575"/>
          </a:xfrm>
          <a:custGeom>
            <a:avLst/>
            <a:gdLst/>
            <a:ahLst/>
            <a:cxnLst/>
            <a:rect l="l" t="t" r="r" b="b"/>
            <a:pathLst>
              <a:path h="5235575">
                <a:moveTo>
                  <a:pt x="0" y="0"/>
                </a:moveTo>
                <a:lnTo>
                  <a:pt x="0" y="5235575"/>
                </a:lnTo>
              </a:path>
            </a:pathLst>
          </a:custGeom>
          <a:ln w="28575">
            <a:solidFill>
              <a:srgbClr val="FF3300"/>
            </a:solidFill>
          </a:ln>
        </p:spPr>
        <p:txBody>
          <a:bodyPr wrap="square" lIns="0" tIns="0" rIns="0" bIns="0" rtlCol="0"/>
          <a:lstStyle/>
          <a:p/>
        </p:txBody>
      </p:sp>
      <p:sp>
        <p:nvSpPr>
          <p:cNvPr id="33" name="object 33"/>
          <p:cNvSpPr/>
          <p:nvPr/>
        </p:nvSpPr>
        <p:spPr>
          <a:xfrm>
            <a:off x="6096000" y="2128901"/>
            <a:ext cx="0" cy="4472305"/>
          </a:xfrm>
          <a:custGeom>
            <a:avLst/>
            <a:gdLst/>
            <a:ahLst/>
            <a:cxnLst/>
            <a:rect l="l" t="t" r="r" b="b"/>
            <a:pathLst>
              <a:path h="4472305">
                <a:moveTo>
                  <a:pt x="0" y="0"/>
                </a:moveTo>
                <a:lnTo>
                  <a:pt x="0" y="4471924"/>
                </a:lnTo>
              </a:path>
            </a:pathLst>
          </a:custGeom>
          <a:ln w="12700">
            <a:solidFill>
              <a:srgbClr val="FF3300"/>
            </a:solidFill>
          </a:ln>
        </p:spPr>
        <p:txBody>
          <a:bodyPr wrap="square" lIns="0" tIns="0" rIns="0" bIns="0" rtlCol="0"/>
          <a:lstStyle/>
          <a:p/>
        </p:txBody>
      </p:sp>
      <p:sp>
        <p:nvSpPr>
          <p:cNvPr id="34" name="object 34"/>
          <p:cNvSpPr/>
          <p:nvPr/>
        </p:nvSpPr>
        <p:spPr>
          <a:xfrm>
            <a:off x="6477000" y="2128901"/>
            <a:ext cx="0" cy="4472305"/>
          </a:xfrm>
          <a:custGeom>
            <a:avLst/>
            <a:gdLst/>
            <a:ahLst/>
            <a:cxnLst/>
            <a:rect l="l" t="t" r="r" b="b"/>
            <a:pathLst>
              <a:path h="4472305">
                <a:moveTo>
                  <a:pt x="0" y="0"/>
                </a:moveTo>
                <a:lnTo>
                  <a:pt x="0" y="4471924"/>
                </a:lnTo>
              </a:path>
            </a:pathLst>
          </a:custGeom>
          <a:ln w="9525">
            <a:solidFill>
              <a:srgbClr val="008000"/>
            </a:solidFill>
          </a:ln>
        </p:spPr>
        <p:txBody>
          <a:bodyPr wrap="square" lIns="0" tIns="0" rIns="0" bIns="0" rtlCol="0"/>
          <a:lstStyle/>
          <a:p/>
        </p:txBody>
      </p:sp>
      <p:sp>
        <p:nvSpPr>
          <p:cNvPr id="35" name="object 35"/>
          <p:cNvSpPr/>
          <p:nvPr/>
        </p:nvSpPr>
        <p:spPr>
          <a:xfrm>
            <a:off x="6669151" y="2463800"/>
            <a:ext cx="0" cy="4137025"/>
          </a:xfrm>
          <a:custGeom>
            <a:avLst/>
            <a:gdLst/>
            <a:ahLst/>
            <a:cxnLst/>
            <a:rect l="l" t="t" r="r" b="b"/>
            <a:pathLst>
              <a:path h="4137025">
                <a:moveTo>
                  <a:pt x="0" y="0"/>
                </a:moveTo>
                <a:lnTo>
                  <a:pt x="0" y="4137025"/>
                </a:lnTo>
              </a:path>
            </a:pathLst>
          </a:custGeom>
          <a:ln w="12700">
            <a:solidFill>
              <a:srgbClr val="5F5F5F"/>
            </a:solidFill>
          </a:ln>
        </p:spPr>
        <p:txBody>
          <a:bodyPr wrap="square" lIns="0" tIns="0" rIns="0" bIns="0" rtlCol="0"/>
          <a:lstStyle/>
          <a:p/>
        </p:txBody>
      </p:sp>
      <p:sp>
        <p:nvSpPr>
          <p:cNvPr id="36" name="object 36"/>
          <p:cNvSpPr/>
          <p:nvPr/>
        </p:nvSpPr>
        <p:spPr>
          <a:xfrm>
            <a:off x="6862826"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37" name="object 37"/>
          <p:cNvSpPr/>
          <p:nvPr/>
        </p:nvSpPr>
        <p:spPr>
          <a:xfrm>
            <a:off x="7054850" y="2463800"/>
            <a:ext cx="0" cy="4137025"/>
          </a:xfrm>
          <a:custGeom>
            <a:avLst/>
            <a:gdLst/>
            <a:ahLst/>
            <a:cxnLst/>
            <a:rect l="l" t="t" r="r" b="b"/>
            <a:pathLst>
              <a:path h="4137025">
                <a:moveTo>
                  <a:pt x="0" y="0"/>
                </a:moveTo>
                <a:lnTo>
                  <a:pt x="0" y="4137025"/>
                </a:lnTo>
              </a:path>
            </a:pathLst>
          </a:custGeom>
          <a:ln w="28575">
            <a:solidFill>
              <a:srgbClr val="008000"/>
            </a:solidFill>
          </a:ln>
        </p:spPr>
        <p:txBody>
          <a:bodyPr wrap="square" lIns="0" tIns="0" rIns="0" bIns="0" rtlCol="0"/>
          <a:lstStyle/>
          <a:p/>
        </p:txBody>
      </p:sp>
      <p:sp>
        <p:nvSpPr>
          <p:cNvPr id="38" name="object 38"/>
          <p:cNvSpPr/>
          <p:nvPr/>
        </p:nvSpPr>
        <p:spPr>
          <a:xfrm>
            <a:off x="7247001"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39" name="object 39"/>
          <p:cNvSpPr/>
          <p:nvPr/>
        </p:nvSpPr>
        <p:spPr>
          <a:xfrm>
            <a:off x="7439025"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40" name="object 40"/>
          <p:cNvSpPr/>
          <p:nvPr/>
        </p:nvSpPr>
        <p:spPr>
          <a:xfrm>
            <a:off x="7631176" y="2463800"/>
            <a:ext cx="0" cy="4137025"/>
          </a:xfrm>
          <a:custGeom>
            <a:avLst/>
            <a:gdLst/>
            <a:ahLst/>
            <a:cxnLst/>
            <a:rect l="l" t="t" r="r" b="b"/>
            <a:pathLst>
              <a:path h="4137025">
                <a:moveTo>
                  <a:pt x="0" y="0"/>
                </a:moveTo>
                <a:lnTo>
                  <a:pt x="0" y="4137025"/>
                </a:lnTo>
              </a:path>
            </a:pathLst>
          </a:custGeom>
          <a:ln w="12700">
            <a:solidFill>
              <a:srgbClr val="FF3300"/>
            </a:solidFill>
          </a:ln>
        </p:spPr>
        <p:txBody>
          <a:bodyPr wrap="square" lIns="0" tIns="0" rIns="0" bIns="0" rtlCol="0"/>
          <a:lstStyle/>
          <a:p/>
        </p:txBody>
      </p:sp>
      <p:sp>
        <p:nvSpPr>
          <p:cNvPr id="41" name="object 41"/>
          <p:cNvSpPr/>
          <p:nvPr/>
        </p:nvSpPr>
        <p:spPr>
          <a:xfrm>
            <a:off x="7824851"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42" name="object 42"/>
          <p:cNvSpPr/>
          <p:nvPr/>
        </p:nvSpPr>
        <p:spPr>
          <a:xfrm>
            <a:off x="8016875" y="1365250"/>
            <a:ext cx="0" cy="5235575"/>
          </a:xfrm>
          <a:custGeom>
            <a:avLst/>
            <a:gdLst/>
            <a:ahLst/>
            <a:cxnLst/>
            <a:rect l="l" t="t" r="r" b="b"/>
            <a:pathLst>
              <a:path h="5235575">
                <a:moveTo>
                  <a:pt x="0" y="0"/>
                </a:moveTo>
                <a:lnTo>
                  <a:pt x="0" y="5235575"/>
                </a:lnTo>
              </a:path>
            </a:pathLst>
          </a:custGeom>
          <a:ln w="28575">
            <a:solidFill>
              <a:srgbClr val="FF3300"/>
            </a:solidFill>
          </a:ln>
        </p:spPr>
        <p:txBody>
          <a:bodyPr wrap="square" lIns="0" tIns="0" rIns="0" bIns="0" rtlCol="0"/>
          <a:lstStyle/>
          <a:p/>
        </p:txBody>
      </p:sp>
      <p:sp>
        <p:nvSpPr>
          <p:cNvPr id="43" name="object 43"/>
          <p:cNvSpPr/>
          <p:nvPr/>
        </p:nvSpPr>
        <p:spPr>
          <a:xfrm>
            <a:off x="8428101" y="2128901"/>
            <a:ext cx="0" cy="4472305"/>
          </a:xfrm>
          <a:custGeom>
            <a:avLst/>
            <a:gdLst/>
            <a:ahLst/>
            <a:cxnLst/>
            <a:rect l="l" t="t" r="r" b="b"/>
            <a:pathLst>
              <a:path h="4472305">
                <a:moveTo>
                  <a:pt x="0" y="0"/>
                </a:moveTo>
                <a:lnTo>
                  <a:pt x="0" y="4471924"/>
                </a:lnTo>
              </a:path>
            </a:pathLst>
          </a:custGeom>
          <a:ln w="12700">
            <a:solidFill>
              <a:srgbClr val="FF3300"/>
            </a:solidFill>
          </a:ln>
        </p:spPr>
        <p:txBody>
          <a:bodyPr wrap="square" lIns="0" tIns="0" rIns="0" bIns="0" rtlCol="0"/>
          <a:lstStyle/>
          <a:p/>
        </p:txBody>
      </p:sp>
      <p:sp>
        <p:nvSpPr>
          <p:cNvPr id="44" name="object 44"/>
          <p:cNvSpPr/>
          <p:nvPr/>
        </p:nvSpPr>
        <p:spPr>
          <a:xfrm>
            <a:off x="8894826" y="2128901"/>
            <a:ext cx="0" cy="4148454"/>
          </a:xfrm>
          <a:custGeom>
            <a:avLst/>
            <a:gdLst/>
            <a:ahLst/>
            <a:cxnLst/>
            <a:rect l="l" t="t" r="r" b="b"/>
            <a:pathLst>
              <a:path h="4148454">
                <a:moveTo>
                  <a:pt x="0" y="0"/>
                </a:moveTo>
                <a:lnTo>
                  <a:pt x="0" y="4148074"/>
                </a:lnTo>
              </a:path>
            </a:pathLst>
          </a:custGeom>
          <a:ln w="9525">
            <a:solidFill>
              <a:srgbClr val="008000"/>
            </a:solidFill>
          </a:ln>
        </p:spPr>
        <p:txBody>
          <a:bodyPr wrap="square" lIns="0" tIns="0" rIns="0" bIns="0" rtlCol="0"/>
          <a:lstStyle/>
          <a:p/>
        </p:txBody>
      </p:sp>
      <p:sp>
        <p:nvSpPr>
          <p:cNvPr id="45" name="object 45"/>
          <p:cNvSpPr/>
          <p:nvPr/>
        </p:nvSpPr>
        <p:spPr>
          <a:xfrm>
            <a:off x="8894826" y="6276975"/>
            <a:ext cx="0" cy="323850"/>
          </a:xfrm>
          <a:custGeom>
            <a:avLst/>
            <a:gdLst/>
            <a:ahLst/>
            <a:cxnLst/>
            <a:rect l="l" t="t" r="r" b="b"/>
            <a:pathLst>
              <a:path h="323850">
                <a:moveTo>
                  <a:pt x="0" y="0"/>
                </a:moveTo>
                <a:lnTo>
                  <a:pt x="0" y="323850"/>
                </a:lnTo>
              </a:path>
            </a:pathLst>
          </a:custGeom>
          <a:ln w="12700">
            <a:solidFill>
              <a:srgbClr val="008000"/>
            </a:solidFill>
          </a:ln>
        </p:spPr>
        <p:txBody>
          <a:bodyPr wrap="square" lIns="0" tIns="0" rIns="0" bIns="0" rtlCol="0"/>
          <a:lstStyle/>
          <a:p/>
        </p:txBody>
      </p:sp>
      <p:sp>
        <p:nvSpPr>
          <p:cNvPr id="46" name="object 46"/>
          <p:cNvSpPr/>
          <p:nvPr/>
        </p:nvSpPr>
        <p:spPr>
          <a:xfrm>
            <a:off x="9096375" y="2463800"/>
            <a:ext cx="0" cy="4137025"/>
          </a:xfrm>
          <a:custGeom>
            <a:avLst/>
            <a:gdLst/>
            <a:ahLst/>
            <a:cxnLst/>
            <a:rect l="l" t="t" r="r" b="b"/>
            <a:pathLst>
              <a:path h="4137025">
                <a:moveTo>
                  <a:pt x="0" y="0"/>
                </a:moveTo>
                <a:lnTo>
                  <a:pt x="0" y="4137025"/>
                </a:lnTo>
              </a:path>
            </a:pathLst>
          </a:custGeom>
          <a:ln w="12700">
            <a:solidFill>
              <a:srgbClr val="5F5F5F"/>
            </a:solidFill>
          </a:ln>
        </p:spPr>
        <p:txBody>
          <a:bodyPr wrap="square" lIns="0" tIns="0" rIns="0" bIns="0" rtlCol="0"/>
          <a:lstStyle/>
          <a:p/>
        </p:txBody>
      </p:sp>
      <p:sp>
        <p:nvSpPr>
          <p:cNvPr id="47" name="object 47"/>
          <p:cNvSpPr/>
          <p:nvPr/>
        </p:nvSpPr>
        <p:spPr>
          <a:xfrm>
            <a:off x="9296400"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48" name="object 48"/>
          <p:cNvSpPr/>
          <p:nvPr/>
        </p:nvSpPr>
        <p:spPr>
          <a:xfrm>
            <a:off x="9498076" y="2463800"/>
            <a:ext cx="0" cy="4137025"/>
          </a:xfrm>
          <a:custGeom>
            <a:avLst/>
            <a:gdLst/>
            <a:ahLst/>
            <a:cxnLst/>
            <a:rect l="l" t="t" r="r" b="b"/>
            <a:pathLst>
              <a:path h="4137025">
                <a:moveTo>
                  <a:pt x="0" y="0"/>
                </a:moveTo>
                <a:lnTo>
                  <a:pt x="0" y="4137025"/>
                </a:lnTo>
              </a:path>
            </a:pathLst>
          </a:custGeom>
          <a:ln w="28575">
            <a:solidFill>
              <a:srgbClr val="008000"/>
            </a:solidFill>
          </a:ln>
        </p:spPr>
        <p:txBody>
          <a:bodyPr wrap="square" lIns="0" tIns="0" rIns="0" bIns="0" rtlCol="0"/>
          <a:lstStyle/>
          <a:p/>
        </p:txBody>
      </p:sp>
      <p:sp>
        <p:nvSpPr>
          <p:cNvPr id="49" name="object 49"/>
          <p:cNvSpPr/>
          <p:nvPr/>
        </p:nvSpPr>
        <p:spPr>
          <a:xfrm>
            <a:off x="9698101"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50" name="object 50"/>
          <p:cNvSpPr/>
          <p:nvPr/>
        </p:nvSpPr>
        <p:spPr>
          <a:xfrm>
            <a:off x="9899650"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51" name="object 51"/>
          <p:cNvSpPr/>
          <p:nvPr/>
        </p:nvSpPr>
        <p:spPr>
          <a:xfrm>
            <a:off x="10101326" y="2463800"/>
            <a:ext cx="0" cy="4137025"/>
          </a:xfrm>
          <a:custGeom>
            <a:avLst/>
            <a:gdLst/>
            <a:ahLst/>
            <a:cxnLst/>
            <a:rect l="l" t="t" r="r" b="b"/>
            <a:pathLst>
              <a:path h="4137025">
                <a:moveTo>
                  <a:pt x="0" y="0"/>
                </a:moveTo>
                <a:lnTo>
                  <a:pt x="0" y="4137025"/>
                </a:lnTo>
              </a:path>
            </a:pathLst>
          </a:custGeom>
          <a:ln w="12700">
            <a:solidFill>
              <a:srgbClr val="FF3300"/>
            </a:solidFill>
          </a:ln>
        </p:spPr>
        <p:txBody>
          <a:bodyPr wrap="square" lIns="0" tIns="0" rIns="0" bIns="0" rtlCol="0"/>
          <a:lstStyle/>
          <a:p/>
        </p:txBody>
      </p:sp>
      <p:sp>
        <p:nvSpPr>
          <p:cNvPr id="52" name="object 52"/>
          <p:cNvSpPr/>
          <p:nvPr/>
        </p:nvSpPr>
        <p:spPr>
          <a:xfrm>
            <a:off x="10301351" y="2463800"/>
            <a:ext cx="0" cy="4137025"/>
          </a:xfrm>
          <a:custGeom>
            <a:avLst/>
            <a:gdLst/>
            <a:ahLst/>
            <a:cxnLst/>
            <a:rect l="l" t="t" r="r" b="b"/>
            <a:pathLst>
              <a:path h="4137025">
                <a:moveTo>
                  <a:pt x="0" y="0"/>
                </a:moveTo>
                <a:lnTo>
                  <a:pt x="0" y="4137025"/>
                </a:lnTo>
              </a:path>
            </a:pathLst>
          </a:custGeom>
          <a:ln w="9525">
            <a:solidFill>
              <a:srgbClr val="008000"/>
            </a:solidFill>
          </a:ln>
        </p:spPr>
        <p:txBody>
          <a:bodyPr wrap="square" lIns="0" tIns="0" rIns="0" bIns="0" rtlCol="0"/>
          <a:lstStyle/>
          <a:p/>
        </p:txBody>
      </p:sp>
      <p:sp>
        <p:nvSpPr>
          <p:cNvPr id="53" name="object 53"/>
          <p:cNvSpPr/>
          <p:nvPr/>
        </p:nvSpPr>
        <p:spPr>
          <a:xfrm>
            <a:off x="1631950" y="2133600"/>
            <a:ext cx="411480" cy="0"/>
          </a:xfrm>
          <a:custGeom>
            <a:avLst/>
            <a:gdLst/>
            <a:ahLst/>
            <a:cxnLst/>
            <a:rect l="l" t="t" r="r" b="b"/>
            <a:pathLst>
              <a:path w="411480">
                <a:moveTo>
                  <a:pt x="0" y="0"/>
                </a:moveTo>
                <a:lnTo>
                  <a:pt x="411162" y="0"/>
                </a:lnTo>
              </a:path>
            </a:pathLst>
          </a:custGeom>
          <a:ln w="9525">
            <a:solidFill>
              <a:srgbClr val="008000"/>
            </a:solidFill>
          </a:ln>
        </p:spPr>
        <p:txBody>
          <a:bodyPr wrap="square" lIns="0" tIns="0" rIns="0" bIns="0" rtlCol="0"/>
          <a:lstStyle/>
          <a:p/>
        </p:txBody>
      </p:sp>
      <p:sp>
        <p:nvSpPr>
          <p:cNvPr id="54" name="object 54"/>
          <p:cNvSpPr/>
          <p:nvPr/>
        </p:nvSpPr>
        <p:spPr>
          <a:xfrm>
            <a:off x="3213100" y="2133600"/>
            <a:ext cx="7289800" cy="0"/>
          </a:xfrm>
          <a:custGeom>
            <a:avLst/>
            <a:gdLst/>
            <a:ahLst/>
            <a:cxnLst/>
            <a:rect l="l" t="t" r="r" b="b"/>
            <a:pathLst>
              <a:path w="7289800">
                <a:moveTo>
                  <a:pt x="0" y="0"/>
                </a:moveTo>
                <a:lnTo>
                  <a:pt x="7289800" y="0"/>
                </a:lnTo>
              </a:path>
            </a:pathLst>
          </a:custGeom>
          <a:ln w="9525">
            <a:solidFill>
              <a:srgbClr val="008000"/>
            </a:solidFill>
          </a:ln>
        </p:spPr>
        <p:txBody>
          <a:bodyPr wrap="square" lIns="0" tIns="0" rIns="0" bIns="0" rtlCol="0"/>
          <a:lstStyle/>
          <a:p/>
        </p:txBody>
      </p:sp>
      <p:sp>
        <p:nvSpPr>
          <p:cNvPr id="55" name="object 55"/>
          <p:cNvSpPr/>
          <p:nvPr/>
        </p:nvSpPr>
        <p:spPr>
          <a:xfrm>
            <a:off x="1631950" y="2708275"/>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56" name="object 56"/>
          <p:cNvSpPr/>
          <p:nvPr/>
        </p:nvSpPr>
        <p:spPr>
          <a:xfrm>
            <a:off x="1631950" y="3117850"/>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57" name="object 57"/>
          <p:cNvSpPr/>
          <p:nvPr/>
        </p:nvSpPr>
        <p:spPr>
          <a:xfrm>
            <a:off x="1631950" y="3429000"/>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58" name="object 58"/>
          <p:cNvSpPr/>
          <p:nvPr/>
        </p:nvSpPr>
        <p:spPr>
          <a:xfrm>
            <a:off x="1631950" y="3778250"/>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59" name="object 59"/>
          <p:cNvSpPr/>
          <p:nvPr/>
        </p:nvSpPr>
        <p:spPr>
          <a:xfrm>
            <a:off x="1631950" y="4087876"/>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60" name="object 60"/>
          <p:cNvSpPr/>
          <p:nvPr/>
        </p:nvSpPr>
        <p:spPr>
          <a:xfrm>
            <a:off x="1631950" y="4376801"/>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61" name="object 61"/>
          <p:cNvSpPr/>
          <p:nvPr/>
        </p:nvSpPr>
        <p:spPr>
          <a:xfrm>
            <a:off x="1631950" y="4707001"/>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62" name="object 62"/>
          <p:cNvSpPr/>
          <p:nvPr/>
        </p:nvSpPr>
        <p:spPr>
          <a:xfrm>
            <a:off x="1631950" y="5043551"/>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63" name="object 63"/>
          <p:cNvSpPr/>
          <p:nvPr/>
        </p:nvSpPr>
        <p:spPr>
          <a:xfrm>
            <a:off x="1631950" y="5342001"/>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64" name="object 64"/>
          <p:cNvSpPr/>
          <p:nvPr/>
        </p:nvSpPr>
        <p:spPr>
          <a:xfrm>
            <a:off x="1631950" y="5632450"/>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65" name="object 65"/>
          <p:cNvSpPr/>
          <p:nvPr/>
        </p:nvSpPr>
        <p:spPr>
          <a:xfrm>
            <a:off x="1631950" y="5922962"/>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66" name="object 66"/>
          <p:cNvSpPr/>
          <p:nvPr/>
        </p:nvSpPr>
        <p:spPr>
          <a:xfrm>
            <a:off x="1631950" y="6281737"/>
            <a:ext cx="8870950" cy="0"/>
          </a:xfrm>
          <a:custGeom>
            <a:avLst/>
            <a:gdLst/>
            <a:ahLst/>
            <a:cxnLst/>
            <a:rect l="l" t="t" r="r" b="b"/>
            <a:pathLst>
              <a:path w="8870950">
                <a:moveTo>
                  <a:pt x="0" y="0"/>
                </a:moveTo>
                <a:lnTo>
                  <a:pt x="8870950" y="0"/>
                </a:lnTo>
              </a:path>
            </a:pathLst>
          </a:custGeom>
          <a:ln w="9525">
            <a:solidFill>
              <a:srgbClr val="008000"/>
            </a:solidFill>
          </a:ln>
        </p:spPr>
        <p:txBody>
          <a:bodyPr wrap="square" lIns="0" tIns="0" rIns="0" bIns="0" rtlCol="0"/>
          <a:lstStyle/>
          <a:p/>
        </p:txBody>
      </p:sp>
      <p:sp>
        <p:nvSpPr>
          <p:cNvPr id="67" name="object 67"/>
          <p:cNvSpPr/>
          <p:nvPr/>
        </p:nvSpPr>
        <p:spPr>
          <a:xfrm>
            <a:off x="1631950" y="1379600"/>
            <a:ext cx="8870950" cy="0"/>
          </a:xfrm>
          <a:custGeom>
            <a:avLst/>
            <a:gdLst/>
            <a:ahLst/>
            <a:cxnLst/>
            <a:rect l="l" t="t" r="r" b="b"/>
            <a:pathLst>
              <a:path w="8870950">
                <a:moveTo>
                  <a:pt x="0" y="0"/>
                </a:moveTo>
                <a:lnTo>
                  <a:pt x="8870950" y="0"/>
                </a:lnTo>
              </a:path>
            </a:pathLst>
          </a:custGeom>
          <a:ln w="28575">
            <a:solidFill>
              <a:srgbClr val="FF3300"/>
            </a:solidFill>
          </a:ln>
        </p:spPr>
        <p:txBody>
          <a:bodyPr wrap="square" lIns="0" tIns="0" rIns="0" bIns="0" rtlCol="0"/>
          <a:lstStyle/>
          <a:p/>
        </p:txBody>
      </p:sp>
      <p:sp>
        <p:nvSpPr>
          <p:cNvPr id="68" name="object 68"/>
          <p:cNvSpPr/>
          <p:nvPr/>
        </p:nvSpPr>
        <p:spPr>
          <a:xfrm>
            <a:off x="1631950" y="6586537"/>
            <a:ext cx="8870950" cy="0"/>
          </a:xfrm>
          <a:custGeom>
            <a:avLst/>
            <a:gdLst/>
            <a:ahLst/>
            <a:cxnLst/>
            <a:rect l="l" t="t" r="r" b="b"/>
            <a:pathLst>
              <a:path w="8870950">
                <a:moveTo>
                  <a:pt x="0" y="0"/>
                </a:moveTo>
                <a:lnTo>
                  <a:pt x="8870950" y="0"/>
                </a:lnTo>
              </a:path>
            </a:pathLst>
          </a:custGeom>
          <a:ln w="28575">
            <a:solidFill>
              <a:srgbClr val="FF3300"/>
            </a:solidFill>
          </a:ln>
        </p:spPr>
        <p:txBody>
          <a:bodyPr wrap="square" lIns="0" tIns="0" rIns="0" bIns="0" rtlCol="0"/>
          <a:lstStyle/>
          <a:p/>
        </p:txBody>
      </p:sp>
      <p:sp>
        <p:nvSpPr>
          <p:cNvPr id="69" name="object 69"/>
          <p:cNvSpPr txBox="1"/>
          <p:nvPr/>
        </p:nvSpPr>
        <p:spPr>
          <a:xfrm>
            <a:off x="5652261" y="2297379"/>
            <a:ext cx="814069" cy="22860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008000"/>
                </a:solidFill>
                <a:latin typeface="宋体" panose="02010600030101010101" pitchFamily="2" charset="-122"/>
                <a:cs typeface="宋体" panose="02010600030101010101" pitchFamily="2" charset="-122"/>
              </a:rPr>
              <a:t>数</a:t>
            </a:r>
            <a:r>
              <a:rPr sz="1400" spc="5" dirty="0">
                <a:solidFill>
                  <a:srgbClr val="008000"/>
                </a:solidFill>
                <a:latin typeface="宋体" panose="02010600030101010101" pitchFamily="2" charset="-122"/>
                <a:cs typeface="宋体" panose="02010600030101010101" pitchFamily="2" charset="-122"/>
              </a:rPr>
              <a:t>量</a:t>
            </a:r>
            <a:r>
              <a:rPr sz="1400" spc="-195" dirty="0">
                <a:solidFill>
                  <a:srgbClr val="008000"/>
                </a:solidFill>
                <a:latin typeface="宋体" panose="02010600030101010101" pitchFamily="2" charset="-122"/>
                <a:cs typeface="宋体" panose="02010600030101010101" pitchFamily="2" charset="-122"/>
              </a:rPr>
              <a:t> </a:t>
            </a: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p:txBody>
      </p:sp>
      <p:graphicFrame>
        <p:nvGraphicFramePr>
          <p:cNvPr id="70" name="object 70"/>
          <p:cNvGraphicFramePr>
            <a:graphicFrameLocks noGrp="1"/>
          </p:cNvGraphicFramePr>
          <p:nvPr/>
        </p:nvGraphicFramePr>
        <p:xfrm>
          <a:off x="3969194" y="2405761"/>
          <a:ext cx="6534150" cy="649605"/>
        </p:xfrm>
        <a:graphic>
          <a:graphicData uri="http://schemas.openxmlformats.org/drawingml/2006/table">
            <a:tbl>
              <a:tblPr firstRow="1" bandRow="1">
                <a:tableStyleId>{2D5ABB26-0587-4C30-8999-92F81FD0307C}</a:tableStyleId>
              </a:tblPr>
              <a:tblGrid>
                <a:gridCol w="212725"/>
                <a:gridCol w="213995"/>
                <a:gridCol w="212090"/>
                <a:gridCol w="213360"/>
                <a:gridCol w="212090"/>
                <a:gridCol w="211455"/>
                <a:gridCol w="212725"/>
                <a:gridCol w="215265"/>
                <a:gridCol w="428625"/>
                <a:gridCol w="382270"/>
                <a:gridCol w="192405"/>
                <a:gridCol w="193675"/>
                <a:gridCol w="191770"/>
                <a:gridCol w="192405"/>
                <a:gridCol w="191770"/>
                <a:gridCol w="191770"/>
                <a:gridCol w="193040"/>
                <a:gridCol w="194945"/>
                <a:gridCol w="408305"/>
                <a:gridCol w="466090"/>
                <a:gridCol w="201930"/>
                <a:gridCol w="199390"/>
                <a:gridCol w="201930"/>
                <a:gridCol w="199390"/>
                <a:gridCol w="200660"/>
                <a:gridCol w="200660"/>
                <a:gridCol w="199390"/>
                <a:gridCol w="200025"/>
              </a:tblGrid>
              <a:tr h="239395">
                <a:tc>
                  <a:txBody>
                    <a:bodyPr/>
                    <a:lstStyle/>
                    <a:p>
                      <a:pPr marL="43180">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十</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4254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万</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4254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仟</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4254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百</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4254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十</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4254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元</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43180">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角</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41910">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分</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marL="63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十</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63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万</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63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仟</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63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百</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63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十</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63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元</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63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角</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63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分</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marL="1905">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十</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R="64135" algn="r">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万</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R="66040" algn="r">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仟</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1270">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百</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1270">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十</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1270">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元</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L="1270">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角</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c>
                  <a:txBody>
                    <a:bodyPr/>
                    <a:lstStyle/>
                    <a:p>
                      <a:pPr marR="66040" algn="r">
                        <a:lnSpc>
                          <a:spcPct val="100000"/>
                        </a:lnSpc>
                        <a:spcBef>
                          <a:spcPts val="320"/>
                        </a:spcBef>
                      </a:pPr>
                      <a:r>
                        <a:rPr sz="1200" b="1" dirty="0">
                          <a:solidFill>
                            <a:srgbClr val="008000"/>
                          </a:solidFill>
                          <a:latin typeface="宋体" panose="02010600030101010101" pitchFamily="2" charset="-122"/>
                          <a:cs typeface="宋体" panose="02010600030101010101" pitchFamily="2" charset="-122"/>
                        </a:rPr>
                        <a:t>分</a:t>
                      </a:r>
                      <a:endParaRPr sz="1200" b="1" dirty="0">
                        <a:solidFill>
                          <a:srgbClr val="008000"/>
                        </a:solidFill>
                        <a:latin typeface="宋体" panose="02010600030101010101" pitchFamily="2" charset="-122"/>
                        <a:cs typeface="宋体" panose="02010600030101010101" pitchFamily="2" charset="-122"/>
                      </a:endParaRPr>
                    </a:p>
                  </a:txBody>
                  <a:tcPr marL="0" marR="0" marT="40640" marB="0">
                    <a:lnT w="9525">
                      <a:solidFill>
                        <a:srgbClr val="008000"/>
                      </a:solidFill>
                      <a:prstDash val="solid"/>
                    </a:lnT>
                  </a:tcPr>
                </a:tc>
              </a:tr>
              <a:tr h="410210">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pPr>
                      <a:endParaRPr sz="1400" b="1">
                        <a:latin typeface="Times New Roman" panose="02020603050405020304"/>
                        <a:cs typeface="Times New Roman" panose="02020603050405020304"/>
                      </a:endParaRPr>
                    </a:p>
                  </a:txBody>
                  <a:tcPr marL="0" marR="0" marT="0" marB="0"/>
                </a:tc>
                <a:tc>
                  <a:txBody>
                    <a:bodyPr/>
                    <a:lstStyle/>
                    <a:p>
                      <a:pPr>
                        <a:lnSpc>
                          <a:spcPct val="100000"/>
                        </a:lnSpc>
                        <a:spcBef>
                          <a:spcPts val="10"/>
                        </a:spcBef>
                      </a:pPr>
                      <a:endParaRPr sz="1400" b="1">
                        <a:latin typeface="Times New Roman" panose="02020603050405020304"/>
                        <a:cs typeface="Times New Roman" panose="02020603050405020304"/>
                      </a:endParaRPr>
                    </a:p>
                    <a:p>
                      <a:pPr marL="90170">
                        <a:lnSpc>
                          <a:spcPts val="1615"/>
                        </a:lnSpc>
                      </a:pPr>
                      <a:r>
                        <a:rPr lang="en-US" sz="1600" b="1" i="1" dirty="0">
                          <a:solidFill>
                            <a:srgbClr val="5F5F5F"/>
                          </a:solidFill>
                          <a:latin typeface="Times New Roman" panose="02020603050405020304"/>
                          <a:cs typeface="Times New Roman" panose="02020603050405020304"/>
                        </a:rPr>
                        <a:t>150</a:t>
                      </a:r>
                      <a:endParaRPr lang="en-US" sz="1600" b="1" i="1" dirty="0">
                        <a:solidFill>
                          <a:srgbClr val="5F5F5F"/>
                        </a:solidFill>
                        <a:latin typeface="Times New Roman" panose="02020603050405020304"/>
                        <a:cs typeface="Times New Roman" panose="02020603050405020304"/>
                      </a:endParaRPr>
                    </a:p>
                  </a:txBody>
                  <a:tcPr marL="0" marR="0" marT="1270" marB="0"/>
                </a:tc>
                <a:tc>
                  <a:txBody>
                    <a:bodyPr/>
                    <a:lstStyle/>
                    <a:p>
                      <a:pPr>
                        <a:lnSpc>
                          <a:spcPct val="100000"/>
                        </a:lnSpc>
                        <a:spcBef>
                          <a:spcPts val="10"/>
                        </a:spcBef>
                      </a:pPr>
                      <a:endParaRPr sz="1400" b="1">
                        <a:latin typeface="Times New Roman" panose="02020603050405020304"/>
                        <a:cs typeface="Times New Roman" panose="02020603050405020304"/>
                      </a:endParaRPr>
                    </a:p>
                    <a:p>
                      <a:pPr marL="144145">
                        <a:lnSpc>
                          <a:spcPts val="1615"/>
                        </a:lnSpc>
                      </a:pPr>
                      <a:r>
                        <a:rPr lang="en-US" sz="1600" b="1" i="1" dirty="0">
                          <a:solidFill>
                            <a:srgbClr val="5F5F5F"/>
                          </a:solidFill>
                          <a:latin typeface="Times New Roman" panose="02020603050405020304"/>
                          <a:cs typeface="Times New Roman" panose="02020603050405020304"/>
                        </a:rPr>
                        <a:t>20</a:t>
                      </a:r>
                      <a:r>
                        <a:rPr sz="1600" b="1" i="1" dirty="0">
                          <a:solidFill>
                            <a:srgbClr val="5F5F5F"/>
                          </a:solidFill>
                          <a:latin typeface="Times New Roman" panose="02020603050405020304"/>
                          <a:cs typeface="Times New Roman" panose="02020603050405020304"/>
                        </a:rPr>
                        <a:t>0</a:t>
                      </a:r>
                      <a:endParaRPr sz="1600" b="1" i="1" dirty="0">
                        <a:solidFill>
                          <a:srgbClr val="5F5F5F"/>
                        </a:solidFill>
                        <a:latin typeface="Times New Roman" panose="02020603050405020304"/>
                        <a:cs typeface="Times New Roman" panose="02020603050405020304"/>
                      </a:endParaRPr>
                    </a:p>
                  </a:txBody>
                  <a:tcPr marL="0" marR="0" marT="1270" marB="0"/>
                </a:tc>
                <a:tc>
                  <a:txBody>
                    <a:bodyPr/>
                    <a:lstStyle/>
                    <a:p>
                      <a:pPr>
                        <a:lnSpc>
                          <a:spcPct val="100000"/>
                        </a:lnSpc>
                      </a:pPr>
                      <a:endParaRPr sz="1800" b="1">
                        <a:latin typeface="Times New Roman" panose="02020603050405020304"/>
                        <a:cs typeface="Times New Roman" panose="02020603050405020304"/>
                      </a:endParaRPr>
                    </a:p>
                  </a:txBody>
                  <a:tcPr marL="0" marR="0" marT="0" marB="0"/>
                </a:tc>
                <a:tc>
                  <a:txBody>
                    <a:bodyPr/>
                    <a:lstStyle/>
                    <a:p>
                      <a:pPr>
                        <a:lnSpc>
                          <a:spcPct val="100000"/>
                        </a:lnSpc>
                        <a:spcBef>
                          <a:spcPts val="10"/>
                        </a:spcBef>
                      </a:pPr>
                      <a:endParaRPr sz="1400" b="1">
                        <a:latin typeface="Times New Roman" panose="02020603050405020304"/>
                        <a:cs typeface="Times New Roman" panose="02020603050405020304"/>
                      </a:endParaRPr>
                    </a:p>
                    <a:p>
                      <a:pPr marR="46355" algn="r">
                        <a:lnSpc>
                          <a:spcPts val="1615"/>
                        </a:lnSpc>
                      </a:pPr>
                      <a:r>
                        <a:rPr lang="en-US" sz="1600" b="1" i="1" dirty="0">
                          <a:solidFill>
                            <a:srgbClr val="5F5F5F"/>
                          </a:solidFill>
                          <a:latin typeface="Times New Roman" panose="02020603050405020304"/>
                          <a:cs typeface="Times New Roman" panose="02020603050405020304"/>
                        </a:rPr>
                        <a:t>3</a:t>
                      </a:r>
                      <a:endParaRPr lang="en-US" sz="1600" b="1" i="1" dirty="0">
                        <a:solidFill>
                          <a:srgbClr val="5F5F5F"/>
                        </a:solidFill>
                        <a:latin typeface="Times New Roman" panose="02020603050405020304"/>
                        <a:cs typeface="Times New Roman" panose="02020603050405020304"/>
                      </a:endParaRPr>
                    </a:p>
                  </a:txBody>
                  <a:tcPr marL="0" marR="0" marT="1270" marB="0"/>
                </a:tc>
                <a:tc>
                  <a:txBody>
                    <a:bodyPr/>
                    <a:lstStyle/>
                    <a:p>
                      <a:pPr>
                        <a:lnSpc>
                          <a:spcPct val="100000"/>
                        </a:lnSpc>
                        <a:spcBef>
                          <a:spcPts val="10"/>
                        </a:spcBef>
                      </a:pPr>
                      <a:endParaRPr sz="1400" b="1">
                        <a:latin typeface="Times New Roman" panose="02020603050405020304"/>
                        <a:cs typeface="Times New Roman" panose="02020603050405020304"/>
                      </a:endParaRPr>
                    </a:p>
                    <a:p>
                      <a:pPr marR="46990" algn="r">
                        <a:lnSpc>
                          <a:spcPts val="1615"/>
                        </a:lnSpc>
                      </a:pPr>
                      <a:r>
                        <a:rPr sz="1600" b="1" i="1" dirty="0">
                          <a:solidFill>
                            <a:srgbClr val="5F5F5F"/>
                          </a:solidFill>
                          <a:latin typeface="Times New Roman" panose="02020603050405020304"/>
                          <a:cs typeface="Times New Roman" panose="02020603050405020304"/>
                        </a:rPr>
                        <a:t>0</a:t>
                      </a:r>
                      <a:endParaRPr sz="1600" b="1" i="1" dirty="0">
                        <a:solidFill>
                          <a:srgbClr val="5F5F5F"/>
                        </a:solidFill>
                        <a:latin typeface="Times New Roman" panose="02020603050405020304"/>
                        <a:cs typeface="Times New Roman" panose="02020603050405020304"/>
                      </a:endParaRPr>
                    </a:p>
                  </a:txBody>
                  <a:tcPr marL="0" marR="0" marT="1270" marB="0"/>
                </a:tc>
                <a:tc>
                  <a:txBody>
                    <a:bodyPr/>
                    <a:lstStyle/>
                    <a:p>
                      <a:pPr>
                        <a:lnSpc>
                          <a:spcPct val="100000"/>
                        </a:lnSpc>
                        <a:spcBef>
                          <a:spcPts val="10"/>
                        </a:spcBef>
                      </a:pPr>
                      <a:endParaRPr sz="1400" b="1">
                        <a:latin typeface="Times New Roman" panose="02020603050405020304"/>
                        <a:cs typeface="Times New Roman" panose="02020603050405020304"/>
                      </a:endParaRPr>
                    </a:p>
                    <a:p>
                      <a:pPr marL="77470">
                        <a:lnSpc>
                          <a:spcPts val="1615"/>
                        </a:lnSpc>
                      </a:pPr>
                      <a:r>
                        <a:rPr sz="1600" b="1" i="1" dirty="0">
                          <a:solidFill>
                            <a:srgbClr val="5F5F5F"/>
                          </a:solidFill>
                          <a:latin typeface="Times New Roman" panose="02020603050405020304"/>
                          <a:cs typeface="Times New Roman" panose="02020603050405020304"/>
                        </a:rPr>
                        <a:t>0</a:t>
                      </a:r>
                      <a:endParaRPr sz="1600" b="1" i="1" dirty="0">
                        <a:solidFill>
                          <a:srgbClr val="5F5F5F"/>
                        </a:solidFill>
                        <a:latin typeface="Times New Roman" panose="02020603050405020304"/>
                        <a:cs typeface="Times New Roman" panose="02020603050405020304"/>
                      </a:endParaRPr>
                    </a:p>
                  </a:txBody>
                  <a:tcPr marL="0" marR="0" marT="1270" marB="0"/>
                </a:tc>
                <a:tc>
                  <a:txBody>
                    <a:bodyPr/>
                    <a:lstStyle/>
                    <a:p>
                      <a:pPr>
                        <a:lnSpc>
                          <a:spcPct val="100000"/>
                        </a:lnSpc>
                        <a:spcBef>
                          <a:spcPts val="10"/>
                        </a:spcBef>
                      </a:pPr>
                      <a:endParaRPr sz="1400" b="1">
                        <a:latin typeface="Times New Roman" panose="02020603050405020304"/>
                        <a:cs typeface="Times New Roman" panose="02020603050405020304"/>
                      </a:endParaRPr>
                    </a:p>
                    <a:p>
                      <a:pPr marL="78105">
                        <a:lnSpc>
                          <a:spcPts val="1615"/>
                        </a:lnSpc>
                      </a:pPr>
                      <a:r>
                        <a:rPr sz="1600" b="1" i="1" dirty="0">
                          <a:solidFill>
                            <a:srgbClr val="5F5F5F"/>
                          </a:solidFill>
                          <a:latin typeface="Times New Roman" panose="02020603050405020304"/>
                          <a:cs typeface="Times New Roman" panose="02020603050405020304"/>
                        </a:rPr>
                        <a:t>0</a:t>
                      </a:r>
                      <a:endParaRPr sz="1600" b="1" i="1" dirty="0">
                        <a:solidFill>
                          <a:srgbClr val="5F5F5F"/>
                        </a:solidFill>
                        <a:latin typeface="Times New Roman" panose="02020603050405020304"/>
                        <a:cs typeface="Times New Roman" panose="02020603050405020304"/>
                      </a:endParaRPr>
                    </a:p>
                  </a:txBody>
                  <a:tcPr marL="0" marR="0" marT="1270" marB="0"/>
                </a:tc>
                <a:tc>
                  <a:txBody>
                    <a:bodyPr/>
                    <a:lstStyle/>
                    <a:p>
                      <a:pPr>
                        <a:lnSpc>
                          <a:spcPct val="100000"/>
                        </a:lnSpc>
                        <a:spcBef>
                          <a:spcPts val="10"/>
                        </a:spcBef>
                      </a:pPr>
                      <a:endParaRPr sz="1400" b="1">
                        <a:latin typeface="Times New Roman" panose="02020603050405020304"/>
                        <a:cs typeface="Times New Roman" panose="02020603050405020304"/>
                      </a:endParaRPr>
                    </a:p>
                    <a:p>
                      <a:pPr marL="78740">
                        <a:lnSpc>
                          <a:spcPts val="1615"/>
                        </a:lnSpc>
                      </a:pPr>
                      <a:r>
                        <a:rPr sz="1600" b="1" i="1" dirty="0">
                          <a:solidFill>
                            <a:srgbClr val="5F5F5F"/>
                          </a:solidFill>
                          <a:latin typeface="Times New Roman" panose="02020603050405020304"/>
                          <a:cs typeface="Times New Roman" panose="02020603050405020304"/>
                        </a:rPr>
                        <a:t>0</a:t>
                      </a:r>
                      <a:endParaRPr sz="1600" b="1" i="1" dirty="0">
                        <a:solidFill>
                          <a:srgbClr val="5F5F5F"/>
                        </a:solidFill>
                        <a:latin typeface="Times New Roman" panose="02020603050405020304"/>
                        <a:cs typeface="Times New Roman" panose="02020603050405020304"/>
                      </a:endParaRPr>
                    </a:p>
                  </a:txBody>
                  <a:tcPr marL="0" marR="0" marT="1270" marB="0"/>
                </a:tc>
                <a:tc>
                  <a:txBody>
                    <a:bodyPr/>
                    <a:lstStyle/>
                    <a:p>
                      <a:pPr>
                        <a:lnSpc>
                          <a:spcPct val="100000"/>
                        </a:lnSpc>
                        <a:spcBef>
                          <a:spcPts val="10"/>
                        </a:spcBef>
                      </a:pPr>
                      <a:endParaRPr sz="1400" b="1">
                        <a:latin typeface="Times New Roman" panose="02020603050405020304"/>
                        <a:cs typeface="Times New Roman" panose="02020603050405020304"/>
                      </a:endParaRPr>
                    </a:p>
                    <a:p>
                      <a:pPr marL="77470">
                        <a:lnSpc>
                          <a:spcPts val="1615"/>
                        </a:lnSpc>
                      </a:pPr>
                      <a:r>
                        <a:rPr sz="1600" b="1" i="1" dirty="0">
                          <a:solidFill>
                            <a:srgbClr val="5F5F5F"/>
                          </a:solidFill>
                          <a:latin typeface="Times New Roman" panose="02020603050405020304"/>
                          <a:cs typeface="Times New Roman" panose="02020603050405020304"/>
                        </a:rPr>
                        <a:t>0</a:t>
                      </a:r>
                      <a:endParaRPr sz="1600" b="1" i="1" dirty="0">
                        <a:solidFill>
                          <a:srgbClr val="5F5F5F"/>
                        </a:solidFill>
                        <a:latin typeface="Times New Roman" panose="02020603050405020304"/>
                        <a:cs typeface="Times New Roman" panose="02020603050405020304"/>
                      </a:endParaRPr>
                    </a:p>
                  </a:txBody>
                  <a:tcPr marL="0" marR="0" marT="1270" marB="0"/>
                </a:tc>
                <a:tc>
                  <a:txBody>
                    <a:bodyPr/>
                    <a:lstStyle/>
                    <a:p>
                      <a:pPr>
                        <a:lnSpc>
                          <a:spcPct val="100000"/>
                        </a:lnSpc>
                        <a:spcBef>
                          <a:spcPts val="10"/>
                        </a:spcBef>
                      </a:pPr>
                      <a:endParaRPr sz="1400" b="1">
                        <a:latin typeface="Times New Roman" panose="02020603050405020304"/>
                        <a:cs typeface="Times New Roman" panose="02020603050405020304"/>
                      </a:endParaRPr>
                    </a:p>
                    <a:p>
                      <a:pPr marR="46990" algn="r">
                        <a:lnSpc>
                          <a:spcPts val="1615"/>
                        </a:lnSpc>
                      </a:pPr>
                      <a:r>
                        <a:rPr sz="1600" b="1" i="1" dirty="0">
                          <a:solidFill>
                            <a:srgbClr val="5F5F5F"/>
                          </a:solidFill>
                          <a:latin typeface="Times New Roman" panose="02020603050405020304"/>
                          <a:cs typeface="Times New Roman" panose="02020603050405020304"/>
                        </a:rPr>
                        <a:t>0</a:t>
                      </a:r>
                      <a:endParaRPr sz="1600" b="1" i="1" dirty="0">
                        <a:solidFill>
                          <a:srgbClr val="5F5F5F"/>
                        </a:solidFill>
                        <a:latin typeface="Times New Roman" panose="02020603050405020304"/>
                        <a:cs typeface="Times New Roman" panose="02020603050405020304"/>
                      </a:endParaRPr>
                    </a:p>
                  </a:txBody>
                  <a:tcPr marL="0" marR="0" marT="1270" marB="0"/>
                </a:tc>
              </a:tr>
            </a:tbl>
          </a:graphicData>
        </a:graphic>
      </p:graphicFrame>
      <p:sp>
        <p:nvSpPr>
          <p:cNvPr id="71" name="object 71"/>
          <p:cNvSpPr txBox="1"/>
          <p:nvPr/>
        </p:nvSpPr>
        <p:spPr>
          <a:xfrm>
            <a:off x="1411605" y="1616075"/>
            <a:ext cx="624840" cy="257810"/>
          </a:xfrm>
          <a:prstGeom prst="rect">
            <a:avLst/>
          </a:prstGeom>
        </p:spPr>
        <p:txBody>
          <a:bodyPr vert="horz" wrap="square" lIns="0" tIns="12065" rIns="0" bIns="0" rtlCol="0">
            <a:spAutoFit/>
          </a:bodyPr>
          <a:lstStyle/>
          <a:p>
            <a:pPr marL="12700">
              <a:lnSpc>
                <a:spcPct val="100000"/>
              </a:lnSpc>
              <a:spcBef>
                <a:spcPts val="95"/>
              </a:spcBef>
            </a:pPr>
            <a:r>
              <a:rPr sz="1600" i="1" dirty="0">
                <a:solidFill>
                  <a:srgbClr val="5F5F5F"/>
                </a:solidFill>
                <a:latin typeface="Times New Roman" panose="02020603050405020304"/>
                <a:cs typeface="Times New Roman" panose="02020603050405020304"/>
              </a:rPr>
              <a:t>20</a:t>
            </a:r>
            <a:r>
              <a:rPr lang="en-US" sz="1600" i="1" dirty="0">
                <a:solidFill>
                  <a:srgbClr val="5F5F5F"/>
                </a:solidFill>
                <a:latin typeface="Times New Roman" panose="02020603050405020304"/>
                <a:cs typeface="Times New Roman" panose="02020603050405020304"/>
              </a:rPr>
              <a:t>*4</a:t>
            </a:r>
            <a:endParaRPr lang="en-US" sz="1600" i="1" dirty="0">
              <a:solidFill>
                <a:srgbClr val="5F5F5F"/>
              </a:solidFill>
              <a:latin typeface="Times New Roman" panose="02020603050405020304"/>
              <a:cs typeface="Times New Roman" panose="02020603050405020304"/>
            </a:endParaRPr>
          </a:p>
        </p:txBody>
      </p:sp>
      <p:sp>
        <p:nvSpPr>
          <p:cNvPr id="72" name="object 72"/>
          <p:cNvSpPr txBox="1"/>
          <p:nvPr/>
        </p:nvSpPr>
        <p:spPr>
          <a:xfrm>
            <a:off x="2055368" y="2048382"/>
            <a:ext cx="203835" cy="22860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008000"/>
                </a:solidFill>
                <a:latin typeface="宋体" panose="02010600030101010101" pitchFamily="2" charset="-122"/>
                <a:cs typeface="宋体" panose="02010600030101010101" pitchFamily="2" charset="-122"/>
              </a:rPr>
              <a:t>证</a:t>
            </a:r>
            <a:endParaRPr sz="1400">
              <a:latin typeface="宋体" panose="02010600030101010101" pitchFamily="2" charset="-122"/>
              <a:cs typeface="宋体" panose="02010600030101010101" pitchFamily="2" charset="-122"/>
            </a:endParaRPr>
          </a:p>
        </p:txBody>
      </p:sp>
      <p:sp>
        <p:nvSpPr>
          <p:cNvPr id="73" name="object 73"/>
          <p:cNvSpPr txBox="1"/>
          <p:nvPr/>
        </p:nvSpPr>
        <p:spPr>
          <a:xfrm>
            <a:off x="1820875" y="1767967"/>
            <a:ext cx="767080" cy="251460"/>
          </a:xfrm>
          <a:prstGeom prst="rect">
            <a:avLst/>
          </a:prstGeom>
        </p:spPr>
        <p:txBody>
          <a:bodyPr vert="horz" wrap="square" lIns="0" tIns="12065" rIns="0" bIns="0" rtlCol="0">
            <a:spAutoFit/>
          </a:bodyPr>
          <a:lstStyle/>
          <a:p>
            <a:pPr marL="38100">
              <a:lnSpc>
                <a:spcPct val="100000"/>
              </a:lnSpc>
              <a:spcBef>
                <a:spcPts val="95"/>
              </a:spcBef>
            </a:pPr>
            <a:r>
              <a:rPr sz="2100" spc="367" baseline="-22000" dirty="0">
                <a:solidFill>
                  <a:srgbClr val="008000"/>
                </a:solidFill>
                <a:latin typeface="宋体" panose="02010600030101010101" pitchFamily="2" charset="-122"/>
                <a:cs typeface="宋体" panose="02010600030101010101" pitchFamily="2" charset="-122"/>
              </a:rPr>
              <a:t>年</a:t>
            </a:r>
            <a:r>
              <a:rPr sz="1400" dirty="0">
                <a:solidFill>
                  <a:srgbClr val="008000"/>
                </a:solidFill>
                <a:latin typeface="宋体" panose="02010600030101010101" pitchFamily="2" charset="-122"/>
                <a:cs typeface="宋体" panose="02010600030101010101" pitchFamily="2" charset="-122"/>
              </a:rPr>
              <a:t>凭</a:t>
            </a:r>
            <a:r>
              <a:rPr sz="1400" spc="15" dirty="0">
                <a:solidFill>
                  <a:srgbClr val="008000"/>
                </a:solidFill>
                <a:latin typeface="宋体" panose="02010600030101010101" pitchFamily="2" charset="-122"/>
                <a:cs typeface="宋体" panose="02010600030101010101" pitchFamily="2" charset="-122"/>
              </a:rPr>
              <a:t> </a:t>
            </a:r>
            <a:r>
              <a:rPr sz="2400" spc="-7" baseline="-38000" dirty="0">
                <a:solidFill>
                  <a:srgbClr val="008000"/>
                </a:solidFill>
                <a:latin typeface="宋体" panose="02010600030101010101" pitchFamily="2" charset="-122"/>
                <a:cs typeface="宋体" panose="02010600030101010101" pitchFamily="2" charset="-122"/>
              </a:rPr>
              <a:t>摘</a:t>
            </a:r>
            <a:endParaRPr sz="2400" baseline="-38000">
              <a:latin typeface="宋体" panose="02010600030101010101" pitchFamily="2" charset="-122"/>
              <a:cs typeface="宋体" panose="02010600030101010101" pitchFamily="2" charset="-122"/>
            </a:endParaRPr>
          </a:p>
        </p:txBody>
      </p:sp>
      <p:sp>
        <p:nvSpPr>
          <p:cNvPr id="74" name="object 74"/>
          <p:cNvSpPr txBox="1"/>
          <p:nvPr/>
        </p:nvSpPr>
        <p:spPr>
          <a:xfrm>
            <a:off x="2943605" y="1905126"/>
            <a:ext cx="228600" cy="257810"/>
          </a:xfrm>
          <a:prstGeom prst="rect">
            <a:avLst/>
          </a:prstGeom>
        </p:spPr>
        <p:txBody>
          <a:bodyPr vert="horz" wrap="square" lIns="0" tIns="12065" rIns="0" bIns="0" rtlCol="0">
            <a:spAutoFit/>
          </a:bodyPr>
          <a:lstStyle/>
          <a:p>
            <a:pPr marL="12700">
              <a:lnSpc>
                <a:spcPct val="100000"/>
              </a:lnSpc>
              <a:spcBef>
                <a:spcPts val="95"/>
              </a:spcBef>
            </a:pPr>
            <a:r>
              <a:rPr sz="1600" spc="-5" dirty="0">
                <a:solidFill>
                  <a:srgbClr val="008000"/>
                </a:solidFill>
                <a:latin typeface="宋体" panose="02010600030101010101" pitchFamily="2" charset="-122"/>
                <a:cs typeface="宋体" panose="02010600030101010101" pitchFamily="2" charset="-122"/>
              </a:rPr>
              <a:t>要</a:t>
            </a:r>
            <a:endParaRPr sz="1600">
              <a:latin typeface="宋体" panose="02010600030101010101" pitchFamily="2" charset="-122"/>
              <a:cs typeface="宋体" panose="02010600030101010101" pitchFamily="2" charset="-122"/>
            </a:endParaRPr>
          </a:p>
        </p:txBody>
      </p:sp>
      <p:sp>
        <p:nvSpPr>
          <p:cNvPr id="75" name="object 75"/>
          <p:cNvSpPr txBox="1"/>
          <p:nvPr/>
        </p:nvSpPr>
        <p:spPr>
          <a:xfrm>
            <a:off x="3824732" y="1617725"/>
            <a:ext cx="228600" cy="257810"/>
          </a:xfrm>
          <a:prstGeom prst="rect">
            <a:avLst/>
          </a:prstGeom>
        </p:spPr>
        <p:txBody>
          <a:bodyPr vert="horz" wrap="square" lIns="0" tIns="12065" rIns="0" bIns="0" rtlCol="0">
            <a:spAutoFit/>
          </a:bodyPr>
          <a:lstStyle/>
          <a:p>
            <a:pPr marL="12700">
              <a:lnSpc>
                <a:spcPct val="100000"/>
              </a:lnSpc>
              <a:spcBef>
                <a:spcPts val="95"/>
              </a:spcBef>
            </a:pPr>
            <a:r>
              <a:rPr sz="1600" spc="-5" dirty="0">
                <a:solidFill>
                  <a:srgbClr val="008000"/>
                </a:solidFill>
                <a:latin typeface="宋体" panose="02010600030101010101" pitchFamily="2" charset="-122"/>
                <a:cs typeface="宋体" panose="02010600030101010101" pitchFamily="2" charset="-122"/>
              </a:rPr>
              <a:t>借</a:t>
            </a:r>
            <a:endParaRPr sz="1600">
              <a:latin typeface="宋体" panose="02010600030101010101" pitchFamily="2" charset="-122"/>
              <a:cs typeface="宋体" panose="02010600030101010101" pitchFamily="2" charset="-122"/>
            </a:endParaRPr>
          </a:p>
        </p:txBody>
      </p:sp>
      <p:sp>
        <p:nvSpPr>
          <p:cNvPr id="76" name="object 76"/>
          <p:cNvSpPr txBox="1"/>
          <p:nvPr/>
        </p:nvSpPr>
        <p:spPr>
          <a:xfrm>
            <a:off x="4739132" y="1617725"/>
            <a:ext cx="228600" cy="257810"/>
          </a:xfrm>
          <a:prstGeom prst="rect">
            <a:avLst/>
          </a:prstGeom>
        </p:spPr>
        <p:txBody>
          <a:bodyPr vert="horz" wrap="square" lIns="0" tIns="12065" rIns="0" bIns="0" rtlCol="0">
            <a:spAutoFit/>
          </a:bodyPr>
          <a:lstStyle/>
          <a:p>
            <a:pPr marL="12700">
              <a:lnSpc>
                <a:spcPct val="100000"/>
              </a:lnSpc>
              <a:spcBef>
                <a:spcPts val="95"/>
              </a:spcBef>
            </a:pPr>
            <a:r>
              <a:rPr sz="1600" spc="-5" dirty="0">
                <a:solidFill>
                  <a:srgbClr val="008000"/>
                </a:solidFill>
                <a:latin typeface="宋体" panose="02010600030101010101" pitchFamily="2" charset="-122"/>
                <a:cs typeface="宋体" panose="02010600030101010101" pitchFamily="2" charset="-122"/>
              </a:rPr>
              <a:t>方</a:t>
            </a:r>
            <a:endParaRPr sz="1600">
              <a:latin typeface="宋体" panose="02010600030101010101" pitchFamily="2" charset="-122"/>
              <a:cs typeface="宋体" panose="02010600030101010101" pitchFamily="2" charset="-122"/>
            </a:endParaRPr>
          </a:p>
        </p:txBody>
      </p:sp>
      <p:sp>
        <p:nvSpPr>
          <p:cNvPr id="77" name="object 77"/>
          <p:cNvSpPr txBox="1"/>
          <p:nvPr/>
        </p:nvSpPr>
        <p:spPr>
          <a:xfrm>
            <a:off x="5177154" y="1116329"/>
            <a:ext cx="4752340" cy="772795"/>
          </a:xfrm>
          <a:prstGeom prst="rect">
            <a:avLst/>
          </a:prstGeom>
        </p:spPr>
        <p:txBody>
          <a:bodyPr vert="horz" wrap="square" lIns="0" tIns="12700" rIns="0" bIns="0" rtlCol="0">
            <a:spAutoFit/>
          </a:bodyPr>
          <a:lstStyle/>
          <a:p>
            <a:pPr marL="12700">
              <a:lnSpc>
                <a:spcPct val="100000"/>
              </a:lnSpc>
              <a:spcBef>
                <a:spcPts val="100"/>
              </a:spcBef>
              <a:tabLst>
                <a:tab pos="1651000" algn="l"/>
                <a:tab pos="3255645" algn="l"/>
                <a:tab pos="4739005" algn="l"/>
              </a:tabLst>
            </a:pPr>
            <a:r>
              <a:rPr sz="1200" b="1" spc="5" dirty="0">
                <a:solidFill>
                  <a:srgbClr val="339966"/>
                </a:solidFill>
                <a:latin typeface="宋体" panose="02010600030101010101" pitchFamily="2" charset="-122"/>
                <a:cs typeface="宋体" panose="02010600030101010101" pitchFamily="2" charset="-122"/>
              </a:rPr>
              <a:t>最高存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最低存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存放地点</a:t>
            </a:r>
            <a:r>
              <a:rPr sz="1200" b="1" u="sng" dirty="0">
                <a:solidFill>
                  <a:srgbClr val="339966"/>
                </a:solidFill>
                <a:uFill>
                  <a:solidFill>
                    <a:srgbClr val="329865"/>
                  </a:solidFill>
                </a:uFill>
                <a:latin typeface="Times New Roman" panose="02020603050405020304"/>
                <a:cs typeface="Times New Roman" panose="02020603050405020304"/>
              </a:rPr>
              <a:t> 	</a:t>
            </a:r>
            <a:endParaRPr sz="1200">
              <a:latin typeface="Times New Roman" panose="02020603050405020304"/>
              <a:cs typeface="Times New Roman" panose="02020603050405020304"/>
            </a:endParaRPr>
          </a:p>
          <a:p>
            <a:pPr>
              <a:lnSpc>
                <a:spcPct val="100000"/>
              </a:lnSpc>
            </a:pPr>
            <a:endParaRPr sz="1300">
              <a:latin typeface="Times New Roman" panose="02020603050405020304"/>
              <a:cs typeface="Times New Roman" panose="02020603050405020304"/>
            </a:endParaRPr>
          </a:p>
          <a:p>
            <a:pPr marL="1097280">
              <a:lnSpc>
                <a:spcPct val="100000"/>
              </a:lnSpc>
              <a:spcBef>
                <a:spcPts val="1010"/>
              </a:spcBef>
              <a:tabLst>
                <a:tab pos="1808480" algn="l"/>
                <a:tab pos="3195320" algn="l"/>
                <a:tab pos="3957320" algn="l"/>
              </a:tabLst>
            </a:pPr>
            <a:r>
              <a:rPr sz="1600" spc="-5" dirty="0">
                <a:solidFill>
                  <a:srgbClr val="008000"/>
                </a:solidFill>
                <a:latin typeface="宋体" panose="02010600030101010101" pitchFamily="2" charset="-122"/>
                <a:cs typeface="宋体" panose="02010600030101010101" pitchFamily="2" charset="-122"/>
              </a:rPr>
              <a:t>贷	方	余	额</a:t>
            </a:r>
            <a:endParaRPr sz="1600">
              <a:latin typeface="宋体" panose="02010600030101010101" pitchFamily="2" charset="-122"/>
              <a:cs typeface="宋体" panose="02010600030101010101" pitchFamily="2" charset="-122"/>
            </a:endParaRPr>
          </a:p>
        </p:txBody>
      </p:sp>
      <p:sp>
        <p:nvSpPr>
          <p:cNvPr id="78" name="object 78"/>
          <p:cNvSpPr txBox="1"/>
          <p:nvPr/>
        </p:nvSpPr>
        <p:spPr>
          <a:xfrm>
            <a:off x="1619199" y="2304364"/>
            <a:ext cx="640715" cy="228600"/>
          </a:xfrm>
          <a:prstGeom prst="rect">
            <a:avLst/>
          </a:prstGeom>
        </p:spPr>
        <p:txBody>
          <a:bodyPr vert="horz" wrap="square" lIns="0" tIns="13335" rIns="0" bIns="0" rtlCol="0">
            <a:spAutoFit/>
          </a:bodyPr>
          <a:lstStyle/>
          <a:p>
            <a:pPr marL="12700">
              <a:lnSpc>
                <a:spcPct val="100000"/>
              </a:lnSpc>
              <a:spcBef>
                <a:spcPts val="105"/>
              </a:spcBef>
            </a:pPr>
            <a:r>
              <a:rPr sz="2100" spc="7" baseline="2000" dirty="0">
                <a:solidFill>
                  <a:srgbClr val="008000"/>
                </a:solidFill>
                <a:latin typeface="宋体" panose="02010600030101010101" pitchFamily="2" charset="-122"/>
                <a:cs typeface="宋体" panose="02010600030101010101" pitchFamily="2" charset="-122"/>
              </a:rPr>
              <a:t>月</a:t>
            </a:r>
            <a:r>
              <a:rPr sz="2100" spc="-592" baseline="2000" dirty="0">
                <a:solidFill>
                  <a:srgbClr val="008000"/>
                </a:solidFill>
                <a:latin typeface="宋体" panose="02010600030101010101" pitchFamily="2" charset="-122"/>
                <a:cs typeface="宋体" panose="02010600030101010101" pitchFamily="2" charset="-122"/>
              </a:rPr>
              <a:t> </a:t>
            </a:r>
            <a:r>
              <a:rPr sz="2100" spc="367" baseline="2000" dirty="0">
                <a:solidFill>
                  <a:srgbClr val="008000"/>
                </a:solidFill>
                <a:latin typeface="宋体" panose="02010600030101010101" pitchFamily="2" charset="-122"/>
                <a:cs typeface="宋体" panose="02010600030101010101" pitchFamily="2" charset="-122"/>
              </a:rPr>
              <a:t>日</a:t>
            </a:r>
            <a:r>
              <a:rPr sz="1400" spc="5" dirty="0">
                <a:solidFill>
                  <a:srgbClr val="008000"/>
                </a:solidFill>
                <a:latin typeface="宋体" panose="02010600030101010101" pitchFamily="2" charset="-122"/>
                <a:cs typeface="宋体" panose="02010600030101010101" pitchFamily="2" charset="-122"/>
              </a:rPr>
              <a:t>号</a:t>
            </a:r>
            <a:endParaRPr sz="1400">
              <a:latin typeface="宋体" panose="02010600030101010101" pitchFamily="2" charset="-122"/>
              <a:cs typeface="宋体" panose="02010600030101010101" pitchFamily="2" charset="-122"/>
            </a:endParaRPr>
          </a:p>
        </p:txBody>
      </p:sp>
      <p:sp>
        <p:nvSpPr>
          <p:cNvPr id="79" name="object 79"/>
          <p:cNvSpPr txBox="1"/>
          <p:nvPr/>
        </p:nvSpPr>
        <p:spPr>
          <a:xfrm>
            <a:off x="3246247" y="2297379"/>
            <a:ext cx="382270" cy="22860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p:txBody>
      </p:sp>
      <p:sp>
        <p:nvSpPr>
          <p:cNvPr id="80" name="object 80"/>
          <p:cNvSpPr txBox="1"/>
          <p:nvPr/>
        </p:nvSpPr>
        <p:spPr>
          <a:xfrm>
            <a:off x="3707129" y="2199843"/>
            <a:ext cx="204470" cy="434975"/>
          </a:xfrm>
          <a:prstGeom prst="rect">
            <a:avLst/>
          </a:prstGeom>
        </p:spPr>
        <p:txBody>
          <a:bodyPr vert="horz" wrap="square" lIns="0" tIns="13335" rIns="0" bIns="0" rtlCol="0">
            <a:spAutoFit/>
          </a:bodyPr>
          <a:lstStyle/>
          <a:p>
            <a:pPr marL="12700">
              <a:lnSpc>
                <a:spcPts val="1645"/>
              </a:lnSpc>
              <a:spcBef>
                <a:spcPts val="105"/>
              </a:spcBef>
            </a:pPr>
            <a:r>
              <a:rPr sz="1400" spc="5" dirty="0">
                <a:solidFill>
                  <a:srgbClr val="008000"/>
                </a:solidFill>
                <a:latin typeface="宋体" panose="02010600030101010101" pitchFamily="2" charset="-122"/>
                <a:cs typeface="宋体" panose="02010600030101010101" pitchFamily="2" charset="-122"/>
              </a:rPr>
              <a:t>单</a:t>
            </a:r>
            <a:endParaRPr sz="1400">
              <a:latin typeface="宋体" panose="02010600030101010101" pitchFamily="2" charset="-122"/>
              <a:cs typeface="宋体" panose="02010600030101010101" pitchFamily="2" charset="-122"/>
            </a:endParaRPr>
          </a:p>
          <a:p>
            <a:pPr marL="12700">
              <a:lnSpc>
                <a:spcPts val="1645"/>
              </a:lnSpc>
            </a:pPr>
            <a:r>
              <a:rPr sz="1400" dirty="0">
                <a:solidFill>
                  <a:srgbClr val="008000"/>
                </a:solidFill>
                <a:latin typeface="宋体" panose="02010600030101010101" pitchFamily="2" charset="-122"/>
                <a:cs typeface="宋体" panose="02010600030101010101" pitchFamily="2" charset="-122"/>
              </a:rPr>
              <a:t>价</a:t>
            </a:r>
            <a:endParaRPr sz="1400">
              <a:latin typeface="宋体" panose="02010600030101010101" pitchFamily="2" charset="-122"/>
              <a:cs typeface="宋体" panose="02010600030101010101" pitchFamily="2" charset="-122"/>
            </a:endParaRPr>
          </a:p>
        </p:txBody>
      </p:sp>
      <p:sp>
        <p:nvSpPr>
          <p:cNvPr id="81" name="object 81"/>
          <p:cNvSpPr txBox="1"/>
          <p:nvPr/>
        </p:nvSpPr>
        <p:spPr>
          <a:xfrm>
            <a:off x="4359655" y="2177542"/>
            <a:ext cx="203835" cy="22860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008000"/>
                </a:solidFill>
                <a:latin typeface="宋体" panose="02010600030101010101" pitchFamily="2" charset="-122"/>
                <a:cs typeface="宋体" panose="02010600030101010101" pitchFamily="2" charset="-122"/>
              </a:rPr>
              <a:t>金</a:t>
            </a:r>
            <a:endParaRPr sz="1400">
              <a:latin typeface="宋体" panose="02010600030101010101" pitchFamily="2" charset="-122"/>
              <a:cs typeface="宋体" panose="02010600030101010101" pitchFamily="2" charset="-122"/>
            </a:endParaRPr>
          </a:p>
        </p:txBody>
      </p:sp>
      <p:sp>
        <p:nvSpPr>
          <p:cNvPr id="82" name="object 82"/>
          <p:cNvSpPr txBox="1"/>
          <p:nvPr/>
        </p:nvSpPr>
        <p:spPr>
          <a:xfrm>
            <a:off x="5248402" y="2177542"/>
            <a:ext cx="203835" cy="22860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008000"/>
                </a:solidFill>
                <a:latin typeface="宋体" panose="02010600030101010101" pitchFamily="2" charset="-122"/>
                <a:cs typeface="宋体" panose="02010600030101010101" pitchFamily="2" charset="-122"/>
              </a:rPr>
              <a:t>额</a:t>
            </a:r>
            <a:endParaRPr sz="1400">
              <a:latin typeface="宋体" panose="02010600030101010101" pitchFamily="2" charset="-122"/>
              <a:cs typeface="宋体" panose="02010600030101010101" pitchFamily="2" charset="-122"/>
            </a:endParaRPr>
          </a:p>
        </p:txBody>
      </p:sp>
      <p:sp>
        <p:nvSpPr>
          <p:cNvPr id="83" name="object 83"/>
          <p:cNvSpPr txBox="1"/>
          <p:nvPr/>
        </p:nvSpPr>
        <p:spPr>
          <a:xfrm>
            <a:off x="6592189" y="2162301"/>
            <a:ext cx="3509645" cy="257810"/>
          </a:xfrm>
          <a:prstGeom prst="rect">
            <a:avLst/>
          </a:prstGeom>
        </p:spPr>
        <p:txBody>
          <a:bodyPr vert="horz" wrap="square" lIns="0" tIns="12065" rIns="0" bIns="0" rtlCol="0">
            <a:spAutoFit/>
          </a:bodyPr>
          <a:lstStyle/>
          <a:p>
            <a:pPr marL="38100">
              <a:lnSpc>
                <a:spcPct val="100000"/>
              </a:lnSpc>
              <a:spcBef>
                <a:spcPts val="95"/>
              </a:spcBef>
              <a:tabLst>
                <a:tab pos="850265" algn="l"/>
                <a:tab pos="1424940" algn="l"/>
                <a:tab pos="2455545" algn="l"/>
                <a:tab pos="3268345" algn="l"/>
              </a:tabLst>
            </a:pPr>
            <a:r>
              <a:rPr sz="1600" spc="-5" dirty="0">
                <a:solidFill>
                  <a:srgbClr val="008000"/>
                </a:solidFill>
                <a:latin typeface="宋体" panose="02010600030101010101" pitchFamily="2" charset="-122"/>
                <a:cs typeface="宋体" panose="02010600030101010101" pitchFamily="2" charset="-122"/>
              </a:rPr>
              <a:t>金	额	</a:t>
            </a:r>
            <a:r>
              <a:rPr sz="2100" spc="7" baseline="-34000" dirty="0">
                <a:solidFill>
                  <a:srgbClr val="008000"/>
                </a:solidFill>
                <a:latin typeface="宋体" panose="02010600030101010101" pitchFamily="2" charset="-122"/>
                <a:cs typeface="宋体" panose="02010600030101010101" pitchFamily="2" charset="-122"/>
              </a:rPr>
              <a:t>数量</a:t>
            </a:r>
            <a:r>
              <a:rPr sz="2100" spc="-412" baseline="-34000" dirty="0">
                <a:solidFill>
                  <a:srgbClr val="008000"/>
                </a:solidFill>
                <a:latin typeface="宋体" panose="02010600030101010101" pitchFamily="2" charset="-122"/>
                <a:cs typeface="宋体" panose="02010600030101010101" pitchFamily="2" charset="-122"/>
              </a:rPr>
              <a:t> </a:t>
            </a:r>
            <a:r>
              <a:rPr sz="2100" baseline="-34000" dirty="0">
                <a:solidFill>
                  <a:srgbClr val="008000"/>
                </a:solidFill>
                <a:latin typeface="宋体" panose="02010600030101010101" pitchFamily="2" charset="-122"/>
                <a:cs typeface="宋体" panose="02010600030101010101" pitchFamily="2" charset="-122"/>
              </a:rPr>
              <a:t>单</a:t>
            </a:r>
            <a:r>
              <a:rPr sz="2100" spc="7" baseline="-34000" dirty="0">
                <a:solidFill>
                  <a:srgbClr val="008000"/>
                </a:solidFill>
                <a:latin typeface="宋体" panose="02010600030101010101" pitchFamily="2" charset="-122"/>
                <a:cs typeface="宋体" panose="02010600030101010101" pitchFamily="2" charset="-122"/>
              </a:rPr>
              <a:t>价	</a:t>
            </a: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p:txBody>
      </p:sp>
      <p:sp>
        <p:nvSpPr>
          <p:cNvPr id="84" name="object 84"/>
          <p:cNvSpPr txBox="1"/>
          <p:nvPr/>
        </p:nvSpPr>
        <p:spPr>
          <a:xfrm>
            <a:off x="1619250" y="2809240"/>
            <a:ext cx="741680" cy="335915"/>
          </a:xfrm>
          <a:prstGeom prst="rect">
            <a:avLst/>
          </a:prstGeom>
        </p:spPr>
        <p:txBody>
          <a:bodyPr vert="horz" wrap="square" lIns="0" tIns="13335" rIns="0" bIns="0" rtlCol="0">
            <a:noAutofit/>
          </a:bodyPr>
          <a:lstStyle/>
          <a:p>
            <a:pPr marL="12700">
              <a:lnSpc>
                <a:spcPct val="100000"/>
              </a:lnSpc>
              <a:spcBef>
                <a:spcPts val="105"/>
              </a:spcBef>
            </a:pPr>
            <a:r>
              <a:rPr lang="en-US" b="1" i="1" dirty="0">
                <a:solidFill>
                  <a:srgbClr val="5F5F5F"/>
                </a:solidFill>
                <a:latin typeface="Times New Roman" panose="02020603050405020304"/>
                <a:cs typeface="Times New Roman" panose="02020603050405020304"/>
              </a:rPr>
              <a:t>6  </a:t>
            </a:r>
            <a:r>
              <a:rPr b="1" i="1" dirty="0">
                <a:solidFill>
                  <a:srgbClr val="5F5F5F"/>
                </a:solidFill>
                <a:latin typeface="Times New Roman" panose="02020603050405020304"/>
                <a:cs typeface="Times New Roman" panose="02020603050405020304"/>
              </a:rPr>
              <a:t>1</a:t>
            </a:r>
            <a:endParaRPr b="1" i="1" dirty="0">
              <a:solidFill>
                <a:srgbClr val="5F5F5F"/>
              </a:solidFill>
              <a:latin typeface="Times New Roman" panose="02020603050405020304"/>
              <a:cs typeface="Times New Roman" panose="02020603050405020304"/>
            </a:endParaRPr>
          </a:p>
        </p:txBody>
      </p:sp>
      <p:sp>
        <p:nvSpPr>
          <p:cNvPr id="85" name="object 85"/>
          <p:cNvSpPr txBox="1"/>
          <p:nvPr/>
        </p:nvSpPr>
        <p:spPr>
          <a:xfrm>
            <a:off x="2308225" y="2809240"/>
            <a:ext cx="1070610" cy="290195"/>
          </a:xfrm>
          <a:prstGeom prst="rect">
            <a:avLst/>
          </a:prstGeom>
        </p:spPr>
        <p:txBody>
          <a:bodyPr vert="horz" wrap="square" lIns="0" tIns="13335" rIns="0" bIns="0" rtlCol="0">
            <a:spAutoFit/>
          </a:bodyPr>
          <a:lstStyle/>
          <a:p>
            <a:pPr marL="12700">
              <a:lnSpc>
                <a:spcPct val="100000"/>
              </a:lnSpc>
              <a:spcBef>
                <a:spcPts val="105"/>
              </a:spcBef>
            </a:pPr>
            <a:r>
              <a:rPr b="1" dirty="0">
                <a:solidFill>
                  <a:srgbClr val="5F5F5F"/>
                </a:solidFill>
                <a:latin typeface="华文新魏" panose="02010800040101010101" charset="-122"/>
                <a:cs typeface="华文新魏" panose="02010800040101010101" charset="-122"/>
              </a:rPr>
              <a:t>期初余额</a:t>
            </a:r>
            <a:endParaRPr b="1" dirty="0">
              <a:solidFill>
                <a:srgbClr val="5F5F5F"/>
              </a:solidFill>
              <a:latin typeface="华文新魏" panose="02010800040101010101" charset="-122"/>
              <a:cs typeface="华文新魏" panose="02010800040101010101" charset="-122"/>
            </a:endParaRPr>
          </a:p>
        </p:txBody>
      </p:sp>
      <p:sp>
        <p:nvSpPr>
          <p:cNvPr id="86" name="object 86"/>
          <p:cNvSpPr/>
          <p:nvPr/>
        </p:nvSpPr>
        <p:spPr>
          <a:xfrm>
            <a:off x="4724400" y="914400"/>
            <a:ext cx="3962400" cy="0"/>
          </a:xfrm>
          <a:custGeom>
            <a:avLst/>
            <a:gdLst/>
            <a:ahLst/>
            <a:cxnLst/>
            <a:rect l="l" t="t" r="r" b="b"/>
            <a:pathLst>
              <a:path w="3962400">
                <a:moveTo>
                  <a:pt x="0" y="0"/>
                </a:moveTo>
                <a:lnTo>
                  <a:pt x="3962400" y="0"/>
                </a:lnTo>
              </a:path>
            </a:pathLst>
          </a:custGeom>
          <a:ln w="22225">
            <a:solidFill>
              <a:srgbClr val="008000"/>
            </a:solidFill>
          </a:ln>
        </p:spPr>
        <p:txBody>
          <a:bodyPr wrap="square" lIns="0" tIns="0" rIns="0" bIns="0" rtlCol="0"/>
          <a:lstStyle/>
          <a:p/>
        </p:txBody>
      </p:sp>
      <p:sp>
        <p:nvSpPr>
          <p:cNvPr id="88" name="object 88"/>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7</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1604772" y="329184"/>
            <a:ext cx="481584" cy="679704"/>
          </a:xfrm>
          <a:prstGeom prst="rect">
            <a:avLst/>
          </a:prstGeom>
          <a:blipFill>
            <a:blip r:embed="rId1" cstate="print"/>
            <a:stretch>
              <a:fillRect/>
            </a:stretch>
          </a:blipFill>
        </p:spPr>
        <p:txBody>
          <a:bodyPr wrap="square" lIns="0" tIns="0" rIns="0" bIns="0" rtlCol="0"/>
          <a:lstStyle/>
          <a:p/>
        </p:txBody>
      </p:sp>
      <p:sp>
        <p:nvSpPr>
          <p:cNvPr id="7" name="object 7"/>
          <p:cNvSpPr txBox="1">
            <a:spLocks noGrp="1"/>
          </p:cNvSpPr>
          <p:nvPr>
            <p:ph type="ctrTitle"/>
          </p:nvPr>
        </p:nvSpPr>
        <p:spPr>
          <a:xfrm>
            <a:off x="1148715" y="340043"/>
            <a:ext cx="9871075" cy="5431155"/>
          </a:xfrm>
          <a:prstGeom prst="rect">
            <a:avLst/>
          </a:prstGeom>
        </p:spPr>
        <p:txBody>
          <a:bodyPr vert="horz" wrap="square" lIns="0" tIns="55244" rIns="0" bIns="0" rtlCol="0">
            <a:spAutoFit/>
          </a:bodyPr>
          <a:lstStyle/>
          <a:p>
            <a:pPr marL="12700">
              <a:lnSpc>
                <a:spcPct val="200000"/>
              </a:lnSpc>
              <a:spcBef>
                <a:spcPts val="435"/>
              </a:spcBef>
            </a:pPr>
            <a:r>
              <a:rPr lang="zh-CN" b="1" spc="-5" dirty="0">
                <a:solidFill>
                  <a:schemeClr val="tx1"/>
                </a:solidFill>
                <a:latin typeface="方正粗黑宋简体" panose="02000000000000000000" charset="-122"/>
                <a:ea typeface="方正大黑体_GBK" panose="02010600010101010101" charset="-122"/>
              </a:rPr>
              <a:t>前进厂的</a:t>
            </a:r>
            <a:r>
              <a:rPr b="1" spc="-5" dirty="0">
                <a:solidFill>
                  <a:schemeClr val="tx1"/>
                </a:solidFill>
                <a:latin typeface="方正粗黑宋简体" panose="02000000000000000000" charset="-122"/>
                <a:ea typeface="方正大黑体_GBK" panose="02010600010101010101" charset="-122"/>
              </a:rPr>
              <a:t>业</a:t>
            </a:r>
            <a:r>
              <a:rPr b="1" dirty="0">
                <a:solidFill>
                  <a:schemeClr val="tx1"/>
                </a:solidFill>
                <a:latin typeface="方正粗黑宋简体" panose="02000000000000000000" charset="-122"/>
                <a:ea typeface="方正大黑体_GBK" panose="02010600010101010101" charset="-122"/>
              </a:rPr>
              <a:t>务</a:t>
            </a:r>
            <a:r>
              <a:rPr b="1" spc="-5" dirty="0">
                <a:solidFill>
                  <a:schemeClr val="tx1"/>
                </a:solidFill>
                <a:latin typeface="方正粗黑宋简体" panose="02000000000000000000" charset="-122"/>
                <a:ea typeface="方正大黑体_GBK" panose="02010600010101010101" charset="-122"/>
              </a:rPr>
              <a:t>资料：</a:t>
            </a:r>
            <a:endParaRPr b="1" spc="-5" dirty="0">
              <a:solidFill>
                <a:schemeClr val="tx1"/>
              </a:solidFill>
              <a:latin typeface="方正粗黑宋简体" panose="02000000000000000000" charset="-122"/>
              <a:ea typeface="方正大黑体_GBK" panose="02010600010101010101" charset="-122"/>
            </a:endParaRPr>
          </a:p>
          <a:p>
            <a:pPr marL="12700" marR="5080" algn="l">
              <a:lnSpc>
                <a:spcPct val="200000"/>
              </a:lnSpc>
              <a:spcBef>
                <a:spcPts val="275"/>
              </a:spcBef>
            </a:pPr>
            <a:r>
              <a:rPr lang="en-US" altLang="en-US" b="1" dirty="0">
                <a:solidFill>
                  <a:srgbClr val="002060"/>
                </a:solidFill>
                <a:latin typeface="方正粗黑宋简体" panose="02000000000000000000" charset="-122"/>
                <a:ea typeface="方正大黑体_GBK" panose="02010600010101010101" charset="-122"/>
              </a:rPr>
              <a:t>①</a:t>
            </a:r>
            <a:r>
              <a:rPr lang="en-US" altLang="zh-CN" b="1" dirty="0">
                <a:solidFill>
                  <a:srgbClr val="002060"/>
                </a:solidFill>
                <a:latin typeface="方正粗黑宋简体" panose="02000000000000000000" charset="-122"/>
                <a:ea typeface="方正大黑体_GBK" panose="02010600010101010101" charset="-122"/>
              </a:rPr>
              <a:t>8</a:t>
            </a:r>
            <a:r>
              <a:rPr lang="zh-CN" altLang="en-US" b="1" dirty="0">
                <a:solidFill>
                  <a:srgbClr val="002060"/>
                </a:solidFill>
                <a:latin typeface="方正粗黑宋简体" panose="02000000000000000000" charset="-122"/>
                <a:ea typeface="方正大黑体_GBK" panose="02010600010101010101" charset="-122"/>
              </a:rPr>
              <a:t>日</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从向阳工厂购进甲材料</a:t>
            </a:r>
            <a:r>
              <a:rPr lang="en-US" altLang="zh-CN" b="1" dirty="0">
                <a:solidFill>
                  <a:srgbClr val="002060"/>
                </a:solidFill>
                <a:latin typeface="方正粗黑宋简体" panose="02000000000000000000" charset="-122"/>
                <a:ea typeface="方正大黑体_GBK" panose="02010600010101010101" charset="-122"/>
              </a:rPr>
              <a:t>100</a:t>
            </a:r>
            <a:r>
              <a:rPr lang="zh-CN" altLang="en-US" b="1" dirty="0">
                <a:solidFill>
                  <a:srgbClr val="002060"/>
                </a:solidFill>
                <a:latin typeface="方正粗黑宋简体" panose="02000000000000000000" charset="-122"/>
                <a:ea typeface="方正大黑体_GBK" panose="02010600010101010101" charset="-122"/>
              </a:rPr>
              <a:t>吨</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单价</a:t>
            </a:r>
            <a:r>
              <a:rPr lang="en-US" altLang="zh-CN" b="1" dirty="0">
                <a:solidFill>
                  <a:srgbClr val="002060"/>
                </a:solidFill>
                <a:latin typeface="方正粗黑宋简体" panose="02000000000000000000" charset="-122"/>
                <a:ea typeface="方正大黑体_GBK" panose="02010600010101010101" charset="-122"/>
              </a:rPr>
              <a:t>500</a:t>
            </a:r>
            <a:r>
              <a:rPr lang="zh-CN" altLang="en-US" b="1" dirty="0">
                <a:solidFill>
                  <a:srgbClr val="002060"/>
                </a:solidFill>
                <a:latin typeface="方正粗黑宋简体" panose="02000000000000000000" charset="-122"/>
                <a:ea typeface="方正大黑体_GBK" panose="02010600010101010101" charset="-122"/>
              </a:rPr>
              <a:t>元</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吨</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计</a:t>
            </a:r>
            <a:r>
              <a:rPr lang="en-US" altLang="zh-CN" b="1" dirty="0">
                <a:solidFill>
                  <a:srgbClr val="002060"/>
                </a:solidFill>
                <a:latin typeface="方正粗黑宋简体" panose="02000000000000000000" charset="-122"/>
                <a:ea typeface="方正大黑体_GBK" panose="02010600010101010101" charset="-122"/>
              </a:rPr>
              <a:t>50000</a:t>
            </a:r>
            <a:r>
              <a:rPr lang="zh-CN" altLang="en-US" b="1" dirty="0">
                <a:solidFill>
                  <a:srgbClr val="002060"/>
                </a:solidFill>
                <a:latin typeface="方正粗黑宋简体" panose="02000000000000000000" charset="-122"/>
                <a:ea typeface="方正大黑体_GBK" panose="02010600010101010101" charset="-122"/>
              </a:rPr>
              <a:t>元</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增值税进项税额为</a:t>
            </a:r>
            <a:r>
              <a:rPr lang="en-US" altLang="zh-CN" b="1" dirty="0">
                <a:solidFill>
                  <a:srgbClr val="002060"/>
                </a:solidFill>
                <a:latin typeface="方正粗黑宋简体" panose="02000000000000000000" charset="-122"/>
                <a:ea typeface="方正大黑体_GBK" panose="02010600010101010101" charset="-122"/>
              </a:rPr>
              <a:t>6500</a:t>
            </a:r>
            <a:r>
              <a:rPr lang="zh-CN" altLang="en-US" b="1" dirty="0">
                <a:solidFill>
                  <a:srgbClr val="002060"/>
                </a:solidFill>
                <a:latin typeface="方正粗黑宋简体" panose="02000000000000000000" charset="-122"/>
                <a:ea typeface="方正大黑体_GBK" panose="02010600010101010101" charset="-122"/>
              </a:rPr>
              <a:t>元</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材料已验收入库</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货款未付。</a:t>
            </a:r>
            <a:br>
              <a:rPr lang="zh-CN" altLang="en-US" b="1" dirty="0">
                <a:solidFill>
                  <a:srgbClr val="002060"/>
                </a:solidFill>
                <a:latin typeface="方正粗黑宋简体" panose="02000000000000000000" charset="-122"/>
                <a:ea typeface="方正大黑体_GBK" panose="02010600010101010101" charset="-122"/>
              </a:rPr>
            </a:br>
            <a:r>
              <a:rPr lang="zh-CN" altLang="en-US" b="1" dirty="0">
                <a:solidFill>
                  <a:srgbClr val="002060"/>
                </a:solidFill>
                <a:latin typeface="方正粗黑宋简体" panose="02000000000000000000" charset="-122"/>
                <a:ea typeface="方正大黑体_GBK" panose="02010600010101010101" charset="-122"/>
              </a:rPr>
              <a:t>借：原材料</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甲材料</a:t>
            </a:r>
            <a:r>
              <a:rPr lang="en-US" altLang="zh-CN" b="1" dirty="0">
                <a:solidFill>
                  <a:srgbClr val="002060"/>
                </a:solidFill>
                <a:latin typeface="方正粗黑宋简体" panose="02000000000000000000" charset="-122"/>
                <a:ea typeface="方正大黑体_GBK" panose="02010600010101010101" charset="-122"/>
              </a:rPr>
              <a:t>                                50000</a:t>
            </a:r>
            <a:br>
              <a:rPr lang="en-US" altLang="zh-CN" b="1" dirty="0">
                <a:solidFill>
                  <a:srgbClr val="002060"/>
                </a:solidFill>
                <a:latin typeface="方正粗黑宋简体" panose="02000000000000000000" charset="-122"/>
                <a:ea typeface="方正大黑体_GBK" panose="02010600010101010101" charset="-122"/>
              </a:rPr>
            </a:br>
            <a:r>
              <a:rPr lang="en-US" altLang="zh-CN" b="1" dirty="0">
                <a:solidFill>
                  <a:srgbClr val="002060"/>
                </a:solidFill>
                <a:latin typeface="方正粗黑宋简体" panose="02000000000000000000" charset="-122"/>
                <a:ea typeface="方正大黑体_GBK" panose="02010600010101010101" charset="-122"/>
              </a:rPr>
              <a:t>       </a:t>
            </a:r>
            <a:r>
              <a:rPr lang="zh-CN" altLang="en-US" b="1" dirty="0">
                <a:solidFill>
                  <a:srgbClr val="002060"/>
                </a:solidFill>
                <a:latin typeface="方正粗黑宋简体" panose="02000000000000000000" charset="-122"/>
                <a:ea typeface="方正大黑体_GBK" panose="02010600010101010101" charset="-122"/>
              </a:rPr>
              <a:t>应交税费</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应交增值税（进项税额）</a:t>
            </a:r>
            <a:r>
              <a:rPr lang="en-US" altLang="zh-CN" b="1" dirty="0">
                <a:solidFill>
                  <a:srgbClr val="002060"/>
                </a:solidFill>
                <a:latin typeface="方正粗黑宋简体" panose="02000000000000000000" charset="-122"/>
                <a:ea typeface="方正大黑体_GBK" panose="02010600010101010101" charset="-122"/>
              </a:rPr>
              <a:t>6500</a:t>
            </a:r>
            <a:br>
              <a:rPr lang="en-US" altLang="zh-CN" b="1" dirty="0">
                <a:solidFill>
                  <a:srgbClr val="002060"/>
                </a:solidFill>
                <a:latin typeface="方正粗黑宋简体" panose="02000000000000000000" charset="-122"/>
                <a:ea typeface="方正大黑体_GBK" panose="02010600010101010101" charset="-122"/>
              </a:rPr>
            </a:br>
            <a:r>
              <a:rPr lang="en-US" altLang="zh-CN" b="1" dirty="0">
                <a:solidFill>
                  <a:srgbClr val="002060"/>
                </a:solidFill>
                <a:latin typeface="方正粗黑宋简体" panose="02000000000000000000" charset="-122"/>
                <a:ea typeface="方正大黑体_GBK" panose="02010600010101010101" charset="-122"/>
              </a:rPr>
              <a:t>       </a:t>
            </a:r>
            <a:r>
              <a:rPr lang="zh-CN" altLang="en-US" b="1" dirty="0">
                <a:solidFill>
                  <a:srgbClr val="002060"/>
                </a:solidFill>
                <a:latin typeface="方正粗黑宋简体" panose="02000000000000000000" charset="-122"/>
                <a:ea typeface="方正大黑体_GBK" panose="02010600010101010101" charset="-122"/>
              </a:rPr>
              <a:t>贷：应付账款</a:t>
            </a:r>
            <a:r>
              <a:rPr lang="en-US" altLang="zh-CN" b="1" dirty="0">
                <a:solidFill>
                  <a:srgbClr val="002060"/>
                </a:solidFill>
                <a:latin typeface="方正粗黑宋简体" panose="02000000000000000000" charset="-122"/>
                <a:ea typeface="方正大黑体_GBK" panose="02010600010101010101" charset="-122"/>
              </a:rPr>
              <a:t>-</a:t>
            </a:r>
            <a:r>
              <a:rPr lang="zh-CN" altLang="en-US" b="1" dirty="0">
                <a:solidFill>
                  <a:srgbClr val="002060"/>
                </a:solidFill>
                <a:latin typeface="方正粗黑宋简体" panose="02000000000000000000" charset="-122"/>
                <a:ea typeface="方正大黑体_GBK" panose="02010600010101010101" charset="-122"/>
              </a:rPr>
              <a:t>向阳工厂</a:t>
            </a:r>
            <a:r>
              <a:rPr lang="en-US" altLang="zh-CN" b="1" dirty="0">
                <a:solidFill>
                  <a:srgbClr val="002060"/>
                </a:solidFill>
                <a:latin typeface="方正粗黑宋简体" panose="02000000000000000000" charset="-122"/>
                <a:ea typeface="方正大黑体_GBK" panose="02010600010101010101" charset="-122"/>
              </a:rPr>
              <a:t>                           56500 </a:t>
            </a:r>
            <a:br>
              <a:rPr lang="en-US" altLang="zh-CN" b="1" dirty="0">
                <a:solidFill>
                  <a:srgbClr val="002060"/>
                </a:solidFill>
                <a:latin typeface="方正粗黑宋简体" panose="02000000000000000000" charset="-122"/>
                <a:ea typeface="方正大黑体_GBK" panose="02010600010101010101" charset="-122"/>
              </a:rPr>
            </a:br>
            <a:endParaRPr lang="en-US" altLang="zh-CN" b="1" dirty="0">
              <a:solidFill>
                <a:srgbClr val="002060"/>
              </a:solidFill>
              <a:latin typeface="方正粗黑宋简体" panose="02000000000000000000" charset="-122"/>
              <a:ea typeface="方正大黑体_GBK" panose="02010600010101010101" charset="-122"/>
            </a:endParaRPr>
          </a:p>
        </p:txBody>
      </p:sp>
      <p:sp>
        <p:nvSpPr>
          <p:cNvPr id="12" name="object 12"/>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8</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1689100" y="1685988"/>
          <a:ext cx="8839200" cy="3413760"/>
        </p:xfrm>
        <a:graphic>
          <a:graphicData uri="http://schemas.openxmlformats.org/drawingml/2006/table">
            <a:tbl>
              <a:tblPr firstRow="1" bandRow="1">
                <a:tableStyleId>{2D5ABB26-0587-4C30-8999-92F81FD0307C}</a:tableStyleId>
              </a:tblPr>
              <a:tblGrid>
                <a:gridCol w="1793240"/>
                <a:gridCol w="1399540"/>
                <a:gridCol w="1474470"/>
                <a:gridCol w="198755"/>
                <a:gridCol w="212090"/>
                <a:gridCol w="196215"/>
                <a:gridCol w="198120"/>
                <a:gridCol w="197485"/>
                <a:gridCol w="200660"/>
                <a:gridCol w="191770"/>
                <a:gridCol w="195580"/>
                <a:gridCol w="198755"/>
                <a:gridCol w="199390"/>
                <a:gridCol w="198755"/>
                <a:gridCol w="196850"/>
                <a:gridCol w="207010"/>
                <a:gridCol w="198120"/>
                <a:gridCol w="198120"/>
                <a:gridCol w="196215"/>
                <a:gridCol w="198120"/>
                <a:gridCol w="196215"/>
                <a:gridCol w="198120"/>
                <a:gridCol w="204470"/>
                <a:gridCol w="191135"/>
              </a:tblGrid>
              <a:tr h="398145">
                <a:tc rowSpan="2">
                  <a:txBody>
                    <a:bodyPr/>
                    <a:lstStyle/>
                    <a:p>
                      <a:pPr>
                        <a:lnSpc>
                          <a:spcPct val="100000"/>
                        </a:lnSpc>
                        <a:spcBef>
                          <a:spcPts val="25"/>
                        </a:spcBef>
                      </a:pPr>
                      <a:endParaRPr sz="1700">
                        <a:latin typeface="Times New Roman" panose="02020603050405020304"/>
                        <a:cs typeface="Times New Roman" panose="02020603050405020304"/>
                      </a:endParaRPr>
                    </a:p>
                    <a:p>
                      <a:pPr algn="ctr">
                        <a:lnSpc>
                          <a:spcPct val="100000"/>
                        </a:lnSpc>
                      </a:pPr>
                      <a:r>
                        <a:rPr sz="2000" dirty="0">
                          <a:solidFill>
                            <a:srgbClr val="5F5F5F"/>
                          </a:solidFill>
                          <a:latin typeface="宋体" panose="02010600030101010101" pitchFamily="2" charset="-122"/>
                          <a:cs typeface="宋体" panose="02010600030101010101" pitchFamily="2" charset="-122"/>
                        </a:rPr>
                        <a:t>摘要</a:t>
                      </a:r>
                      <a:endParaRPr sz="2000">
                        <a:latin typeface="宋体" panose="02010600030101010101" pitchFamily="2" charset="-122"/>
                        <a:cs typeface="宋体" panose="02010600030101010101" pitchFamily="2" charset="-122"/>
                      </a:endParaRPr>
                    </a:p>
                  </a:txBody>
                  <a:tcPr marL="0" marR="0" marT="3175" marB="0">
                    <a:lnL w="28575">
                      <a:solidFill>
                        <a:srgbClr val="5F5F5F"/>
                      </a:solidFill>
                      <a:prstDash val="solid"/>
                    </a:lnL>
                    <a:lnR w="12700">
                      <a:solidFill>
                        <a:srgbClr val="5F5F5F"/>
                      </a:solidFill>
                      <a:prstDash val="solid"/>
                    </a:lnR>
                    <a:lnT w="28575">
                      <a:solidFill>
                        <a:srgbClr val="5F5F5F"/>
                      </a:solidFill>
                      <a:prstDash val="solid"/>
                    </a:lnT>
                    <a:lnB w="12700">
                      <a:solidFill>
                        <a:srgbClr val="5F5F5F"/>
                      </a:solidFill>
                      <a:prstDash val="solid"/>
                    </a:lnB>
                  </a:tcPr>
                </a:tc>
                <a:tc gridSpan="2">
                  <a:txBody>
                    <a:bodyPr/>
                    <a:lstStyle/>
                    <a:p>
                      <a:pPr marL="915670">
                        <a:lnSpc>
                          <a:spcPts val="2340"/>
                        </a:lnSpc>
                        <a:spcBef>
                          <a:spcPts val="665"/>
                        </a:spcBef>
                      </a:pPr>
                      <a:r>
                        <a:rPr sz="2000" dirty="0">
                          <a:solidFill>
                            <a:srgbClr val="5F5F5F"/>
                          </a:solidFill>
                          <a:latin typeface="宋体" panose="02010600030101010101" pitchFamily="2" charset="-122"/>
                          <a:cs typeface="宋体" panose="02010600030101010101" pitchFamily="2" charset="-122"/>
                        </a:rPr>
                        <a:t>会计科目</a:t>
                      </a:r>
                      <a:endParaRPr sz="2000">
                        <a:latin typeface="宋体" panose="02010600030101010101" pitchFamily="2" charset="-122"/>
                        <a:cs typeface="宋体" panose="02010600030101010101" pitchFamily="2" charset="-122"/>
                      </a:endParaRPr>
                    </a:p>
                  </a:txBody>
                  <a:tcPr marL="0" marR="0" marT="84455" marB="0">
                    <a:lnL w="12700">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gridSpan="10">
                  <a:txBody>
                    <a:bodyPr/>
                    <a:lstStyle/>
                    <a:p>
                      <a:pPr marL="476250">
                        <a:lnSpc>
                          <a:spcPts val="2340"/>
                        </a:lnSpc>
                        <a:spcBef>
                          <a:spcPts val="665"/>
                        </a:spcBef>
                      </a:pPr>
                      <a:r>
                        <a:rPr sz="2000" dirty="0">
                          <a:solidFill>
                            <a:srgbClr val="5F5F5F"/>
                          </a:solidFill>
                          <a:latin typeface="宋体" panose="02010600030101010101" pitchFamily="2" charset="-122"/>
                          <a:cs typeface="宋体" panose="02010600030101010101" pitchFamily="2" charset="-122"/>
                        </a:rPr>
                        <a:t>借方金额</a:t>
                      </a:r>
                      <a:endParaRPr sz="2000">
                        <a:latin typeface="宋体" panose="02010600030101010101" pitchFamily="2" charset="-122"/>
                        <a:cs typeface="宋体" panose="02010600030101010101" pitchFamily="2" charset="-122"/>
                      </a:endParaRPr>
                    </a:p>
                  </a:txBody>
                  <a:tcPr marL="0" marR="0" marT="84455"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marL="480060">
                        <a:lnSpc>
                          <a:spcPts val="2340"/>
                        </a:lnSpc>
                        <a:spcBef>
                          <a:spcPts val="665"/>
                        </a:spcBef>
                      </a:pPr>
                      <a:r>
                        <a:rPr sz="2000" dirty="0">
                          <a:solidFill>
                            <a:srgbClr val="5F5F5F"/>
                          </a:solidFill>
                          <a:latin typeface="宋体" panose="02010600030101010101" pitchFamily="2" charset="-122"/>
                          <a:cs typeface="宋体" panose="02010600030101010101" pitchFamily="2" charset="-122"/>
                        </a:rPr>
                        <a:t>贷方金额</a:t>
                      </a:r>
                      <a:endParaRPr sz="2000">
                        <a:latin typeface="宋体" panose="02010600030101010101" pitchFamily="2" charset="-122"/>
                        <a:cs typeface="宋体" panose="02010600030101010101" pitchFamily="2" charset="-122"/>
                      </a:endParaRPr>
                    </a:p>
                  </a:txBody>
                  <a:tcPr marL="0" marR="0" marT="84455"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marL="1270">
                        <a:lnSpc>
                          <a:spcPct val="100000"/>
                        </a:lnSpc>
                        <a:spcBef>
                          <a:spcPts val="1360"/>
                        </a:spcBef>
                      </a:pPr>
                      <a:r>
                        <a:rPr sz="1800" dirty="0">
                          <a:solidFill>
                            <a:srgbClr val="5F5F5F"/>
                          </a:solidFill>
                          <a:latin typeface="Times New Roman" panose="02020603050405020304"/>
                          <a:cs typeface="Times New Roman" panose="02020603050405020304"/>
                        </a:rPr>
                        <a:t>√</a:t>
                      </a:r>
                      <a:endParaRPr sz="1800">
                        <a:latin typeface="Times New Roman" panose="02020603050405020304"/>
                        <a:cs typeface="Times New Roman" panose="02020603050405020304"/>
                      </a:endParaRPr>
                    </a:p>
                  </a:txBody>
                  <a:tcPr marL="0" marR="0" marT="17272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r>
              <a:tr h="336550">
                <a:tc vMerge="1">
                  <a:tcPr marL="0" marR="0" marT="3175" marB="0">
                    <a:lnL w="28575">
                      <a:solidFill>
                        <a:srgbClr val="5F5F5F"/>
                      </a:solidFill>
                      <a:prstDash val="solid"/>
                    </a:lnL>
                    <a:lnR w="12700">
                      <a:solidFill>
                        <a:srgbClr val="5F5F5F"/>
                      </a:solidFill>
                      <a:prstDash val="solid"/>
                    </a:lnR>
                    <a:lnT w="28575">
                      <a:solidFill>
                        <a:srgbClr val="5F5F5F"/>
                      </a:solidFill>
                      <a:prstDash val="solid"/>
                    </a:lnT>
                    <a:lnB w="12700">
                      <a:solidFill>
                        <a:srgbClr val="5F5F5F"/>
                      </a:solidFill>
                      <a:prstDash val="solid"/>
                    </a:lnB>
                  </a:tcPr>
                </a:tc>
                <a:tc>
                  <a:txBody>
                    <a:bodyPr/>
                    <a:lstStyle/>
                    <a:p>
                      <a:pPr marL="635" algn="ctr">
                        <a:lnSpc>
                          <a:spcPts val="1855"/>
                        </a:lnSpc>
                        <a:spcBef>
                          <a:spcPts val="670"/>
                        </a:spcBef>
                      </a:pPr>
                      <a:r>
                        <a:rPr sz="1600" spc="-5" dirty="0">
                          <a:solidFill>
                            <a:srgbClr val="5F5F5F"/>
                          </a:solidFill>
                          <a:latin typeface="宋体" panose="02010600030101010101" pitchFamily="2" charset="-122"/>
                          <a:cs typeface="宋体" panose="02010600030101010101" pitchFamily="2" charset="-122"/>
                        </a:rPr>
                        <a:t>总账科目</a:t>
                      </a:r>
                      <a:endParaRPr sz="1600">
                        <a:latin typeface="宋体" panose="02010600030101010101" pitchFamily="2" charset="-122"/>
                        <a:cs typeface="宋体" panose="02010600030101010101" pitchFamily="2" charset="-122"/>
                      </a:endParaRPr>
                    </a:p>
                  </a:txBody>
                  <a:tcPr marL="0" marR="0" marT="8509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326390">
                        <a:lnSpc>
                          <a:spcPts val="1855"/>
                        </a:lnSpc>
                        <a:spcBef>
                          <a:spcPts val="670"/>
                        </a:spcBef>
                      </a:pPr>
                      <a:r>
                        <a:rPr sz="1600" spc="-5" dirty="0">
                          <a:solidFill>
                            <a:srgbClr val="5F5F5F"/>
                          </a:solidFill>
                          <a:latin typeface="宋体" panose="02010600030101010101" pitchFamily="2" charset="-122"/>
                          <a:cs typeface="宋体" panose="02010600030101010101" pitchFamily="2" charset="-122"/>
                        </a:rPr>
                        <a:t>明细科目</a:t>
                      </a:r>
                      <a:endParaRPr sz="1600">
                        <a:latin typeface="宋体" panose="02010600030101010101" pitchFamily="2" charset="-122"/>
                        <a:cs typeface="宋体" panose="02010600030101010101" pitchFamily="2" charset="-122"/>
                      </a:endParaRPr>
                    </a:p>
                  </a:txBody>
                  <a:tcPr marL="0" marR="0" marT="8509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千</a:t>
                      </a:r>
                      <a:endParaRPr sz="1200">
                        <a:latin typeface="宋体" panose="02010600030101010101" pitchFamily="2" charset="-122"/>
                        <a:cs typeface="宋体" panose="02010600030101010101" pitchFamily="2" charset="-122"/>
                      </a:endParaRPr>
                    </a:p>
                  </a:txBody>
                  <a:tcPr marL="0" marR="0" marT="1905"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百</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spcBef>
                          <a:spcPts val="15"/>
                        </a:spcBef>
                      </a:pPr>
                      <a:endParaRPr sz="1000">
                        <a:latin typeface="Times New Roman" panose="02020603050405020304"/>
                        <a:cs typeface="Times New Roman" panose="02020603050405020304"/>
                      </a:endParaRPr>
                    </a:p>
                    <a:p>
                      <a:pPr marR="33020" algn="ctr">
                        <a:lnSpc>
                          <a:spcPts val="1360"/>
                        </a:lnSpc>
                      </a:pPr>
                      <a:r>
                        <a:rPr sz="1200" dirty="0">
                          <a:solidFill>
                            <a:srgbClr val="5F5F5F"/>
                          </a:solidFill>
                          <a:latin typeface="宋体" panose="02010600030101010101" pitchFamily="2" charset="-122"/>
                          <a:cs typeface="宋体" panose="02010600030101010101" pitchFamily="2" charset="-122"/>
                        </a:rPr>
                        <a:t>十</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万</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千</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百</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十</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元</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角</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分</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千</a:t>
                      </a:r>
                      <a:endParaRPr sz="1200">
                        <a:latin typeface="宋体" panose="02010600030101010101" pitchFamily="2" charset="-122"/>
                        <a:cs typeface="宋体" panose="02010600030101010101" pitchFamily="2" charset="-122"/>
                      </a:endParaRPr>
                    </a:p>
                  </a:txBody>
                  <a:tcPr marL="0" marR="0" marT="1905"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百</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spcBef>
                          <a:spcPts val="15"/>
                        </a:spcBef>
                      </a:pPr>
                      <a:endParaRPr sz="1000">
                        <a:latin typeface="Times New Roman" panose="02020603050405020304"/>
                        <a:cs typeface="Times New Roman" panose="02020603050405020304"/>
                      </a:endParaRPr>
                    </a:p>
                    <a:p>
                      <a:pPr marR="43815" algn="ctr">
                        <a:lnSpc>
                          <a:spcPts val="1360"/>
                        </a:lnSpc>
                      </a:pPr>
                      <a:r>
                        <a:rPr sz="1200" dirty="0">
                          <a:solidFill>
                            <a:srgbClr val="5F5F5F"/>
                          </a:solidFill>
                          <a:latin typeface="宋体" panose="02010600030101010101" pitchFamily="2" charset="-122"/>
                          <a:cs typeface="宋体" panose="02010600030101010101" pitchFamily="2" charset="-122"/>
                        </a:rPr>
                        <a:t>十</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万</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千</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百</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十</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元</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角</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R="34925" algn="ctr">
                        <a:lnSpc>
                          <a:spcPts val="1360"/>
                        </a:lnSpc>
                      </a:pPr>
                      <a:r>
                        <a:rPr sz="1200" dirty="0">
                          <a:solidFill>
                            <a:srgbClr val="5F5F5F"/>
                          </a:solidFill>
                          <a:latin typeface="宋体" panose="02010600030101010101" pitchFamily="2" charset="-122"/>
                          <a:cs typeface="宋体" panose="02010600030101010101" pitchFamily="2" charset="-122"/>
                        </a:rPr>
                        <a:t>分</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vMerge="1">
                  <a:tcPr marL="0" marR="0" marT="17272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r>
              <a:tr h="367665">
                <a:tc>
                  <a:txBody>
                    <a:bodyPr/>
                    <a:lstStyle/>
                    <a:p>
                      <a:pPr>
                        <a:lnSpc>
                          <a:spcPct val="100000"/>
                        </a:lnSpc>
                        <a:spcBef>
                          <a:spcPts val="520"/>
                        </a:spcBef>
                      </a:pPr>
                      <a:r>
                        <a:rPr sz="1800" dirty="0">
                          <a:solidFill>
                            <a:srgbClr val="000066"/>
                          </a:solidFill>
                          <a:latin typeface="华文行楷" panose="02010800040101010101" charset="-122"/>
                          <a:cs typeface="华文行楷" panose="02010800040101010101" charset="-122"/>
                        </a:rPr>
                        <a:t>购入</a:t>
                      </a:r>
                      <a:r>
                        <a:rPr lang="zh-CN" sz="1800" dirty="0">
                          <a:solidFill>
                            <a:srgbClr val="000066"/>
                          </a:solidFill>
                          <a:latin typeface="华文行楷" panose="02010800040101010101" charset="-122"/>
                          <a:cs typeface="华文行楷" panose="02010800040101010101" charset="-122"/>
                        </a:rPr>
                        <a:t>甲</a:t>
                      </a:r>
                      <a:r>
                        <a:rPr sz="1800" dirty="0">
                          <a:solidFill>
                            <a:srgbClr val="000066"/>
                          </a:solidFill>
                          <a:latin typeface="华文行楷" panose="02010800040101010101" charset="-122"/>
                          <a:cs typeface="华文行楷" panose="02010800040101010101" charset="-122"/>
                        </a:rPr>
                        <a:t>材料</a:t>
                      </a:r>
                      <a:endParaRPr sz="1800">
                        <a:latin typeface="华文行楷" panose="02010800040101010101" charset="-122"/>
                        <a:cs typeface="华文行楷" panose="02010800040101010101" charset="-122"/>
                      </a:endParaRPr>
                    </a:p>
                  </a:txBody>
                  <a:tcPr marL="0" marR="0" marT="6604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0"/>
                        </a:spcBef>
                      </a:pPr>
                      <a:r>
                        <a:rPr sz="1800" dirty="0">
                          <a:solidFill>
                            <a:srgbClr val="000066"/>
                          </a:solidFill>
                          <a:latin typeface="华文行楷" panose="02010800040101010101" charset="-122"/>
                          <a:cs typeface="华文行楷" panose="02010800040101010101" charset="-122"/>
                        </a:rPr>
                        <a:t>原材料</a:t>
                      </a:r>
                      <a:endParaRPr sz="1800">
                        <a:latin typeface="华文行楷" panose="02010800040101010101" charset="-122"/>
                        <a:cs typeface="华文行楷" panose="02010800040101010101" charset="-122"/>
                      </a:endParaRPr>
                    </a:p>
                  </a:txBody>
                  <a:tcPr marL="0" marR="0" marT="660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388620">
                        <a:lnSpc>
                          <a:spcPct val="100000"/>
                        </a:lnSpc>
                        <a:spcBef>
                          <a:spcPts val="520"/>
                        </a:spcBef>
                      </a:pPr>
                      <a:r>
                        <a:rPr sz="1800" dirty="0">
                          <a:solidFill>
                            <a:srgbClr val="000066"/>
                          </a:solidFill>
                          <a:latin typeface="华文行楷" panose="02010800040101010101" charset="-122"/>
                          <a:cs typeface="华文行楷" panose="02010800040101010101" charset="-122"/>
                        </a:rPr>
                        <a:t>甲材料</a:t>
                      </a:r>
                      <a:endParaRPr sz="1800">
                        <a:latin typeface="华文行楷" panose="02010800040101010101" charset="-122"/>
                        <a:cs typeface="华文行楷" panose="02010800040101010101" charset="-122"/>
                      </a:endParaRPr>
                    </a:p>
                  </a:txBody>
                  <a:tcPr marL="0" marR="0" marT="660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0"/>
                        </a:spcBef>
                      </a:pPr>
                      <a:r>
                        <a:rPr sz="1800" dirty="0">
                          <a:solidFill>
                            <a:srgbClr val="000066"/>
                          </a:solidFill>
                          <a:latin typeface="华文行楷" panose="02010800040101010101" charset="-122"/>
                          <a:cs typeface="华文行楷" panose="02010800040101010101" charset="-122"/>
                        </a:rPr>
                        <a:t>应交税费</a:t>
                      </a:r>
                      <a:endParaRPr sz="1800">
                        <a:latin typeface="华文行楷" panose="02010800040101010101" charset="-122"/>
                        <a:cs typeface="华文行楷" panose="02010800040101010101" charset="-122"/>
                      </a:endParaRPr>
                    </a:p>
                  </a:txBody>
                  <a:tcPr marL="0" marR="0" marT="660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520"/>
                        </a:spcBef>
                      </a:pPr>
                      <a:r>
                        <a:rPr sz="1800" dirty="0">
                          <a:solidFill>
                            <a:srgbClr val="000066"/>
                          </a:solidFill>
                          <a:latin typeface="华文行楷" panose="02010800040101010101" charset="-122"/>
                          <a:cs typeface="华文行楷" panose="02010800040101010101" charset="-122"/>
                        </a:rPr>
                        <a:t>增值税（进）</a:t>
                      </a:r>
                      <a:endParaRPr sz="1800">
                        <a:latin typeface="华文行楷" panose="02010800040101010101" charset="-122"/>
                        <a:cs typeface="华文行楷" panose="02010800040101010101" charset="-122"/>
                      </a:endParaRPr>
                    </a:p>
                  </a:txBody>
                  <a:tcPr marL="0" marR="0" marT="660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lang="en-US" sz="1800" i="1" dirty="0">
                          <a:solidFill>
                            <a:srgbClr val="000066"/>
                          </a:solidFill>
                          <a:latin typeface="Times New Roman" panose="02020603050405020304"/>
                          <a:cs typeface="Times New Roman" panose="02020603050405020304"/>
                        </a:rPr>
                        <a:t>6</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5"/>
                        </a:spcBef>
                      </a:pPr>
                      <a:r>
                        <a:rPr sz="1800" dirty="0">
                          <a:solidFill>
                            <a:srgbClr val="000066"/>
                          </a:solidFill>
                          <a:latin typeface="华文行楷" panose="02010800040101010101" charset="-122"/>
                          <a:cs typeface="华文行楷" panose="02010800040101010101" charset="-122"/>
                        </a:rPr>
                        <a:t>应付账款</a:t>
                      </a:r>
                      <a:endParaRPr sz="1800">
                        <a:latin typeface="华文行楷" panose="02010800040101010101" charset="-122"/>
                        <a:cs typeface="华文行楷" panose="02010800040101010101" charset="-122"/>
                      </a:endParaRPr>
                    </a:p>
                  </a:txBody>
                  <a:tcPr marL="0" marR="0" marT="6667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445135">
                        <a:lnSpc>
                          <a:spcPct val="100000"/>
                        </a:lnSpc>
                        <a:spcBef>
                          <a:spcPts val="525"/>
                        </a:spcBef>
                      </a:pPr>
                      <a:r>
                        <a:rPr lang="zh-CN" altLang="en-US" sz="1800">
                          <a:latin typeface="华文行楷" panose="02010800040101010101" charset="-122"/>
                          <a:cs typeface="华文行楷" panose="02010800040101010101" charset="-122"/>
                        </a:rPr>
                        <a:t>向阳工厂</a:t>
                      </a:r>
                      <a:endParaRPr lang="zh-CN" altLang="en-US" sz="1800">
                        <a:latin typeface="华文行楷" panose="02010800040101010101" charset="-122"/>
                        <a:cs typeface="华文行楷" panose="02010800040101010101" charset="-122"/>
                      </a:endParaRPr>
                    </a:p>
                  </a:txBody>
                  <a:tcPr marL="0" marR="0" marT="6667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lang="en-US" sz="1800" i="1" dirty="0">
                          <a:solidFill>
                            <a:srgbClr val="000066"/>
                          </a:solidFill>
                          <a:latin typeface="Times New Roman" panose="02020603050405020304"/>
                          <a:cs typeface="Times New Roman" panose="02020603050405020304"/>
                        </a:rPr>
                        <a:t>6</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lang="en-US" sz="1800" i="1" dirty="0">
                          <a:solidFill>
                            <a:srgbClr val="000066"/>
                          </a:solidFill>
                          <a:latin typeface="Times New Roman" panose="02020603050405020304"/>
                          <a:cs typeface="Times New Roman" panose="02020603050405020304"/>
                        </a:rPr>
                        <a:t>0</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3025" algn="ctr">
                        <a:lnSpc>
                          <a:spcPts val="2110"/>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290195">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5"/>
                        </a:spcBef>
                      </a:pPr>
                      <a:endParaRPr sz="1800">
                        <a:latin typeface="华文行楷" panose="02010800040101010101" charset="-122"/>
                        <a:cs typeface="华文行楷" panose="02010800040101010101" charset="-122"/>
                      </a:endParaRPr>
                    </a:p>
                  </a:txBody>
                  <a:tcPr marL="0" marR="0" marT="6667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445135">
                        <a:lnSpc>
                          <a:spcPct val="100000"/>
                        </a:lnSpc>
                        <a:spcBef>
                          <a:spcPts val="525"/>
                        </a:spcBef>
                      </a:pPr>
                      <a:endParaRPr lang="zh-CN" altLang="en-US" sz="1800">
                        <a:latin typeface="华文行楷" panose="02010800040101010101" charset="-122"/>
                        <a:cs typeface="华文行楷" panose="02010800040101010101" charset="-122"/>
                      </a:endParaRPr>
                    </a:p>
                  </a:txBody>
                  <a:tcPr marL="0" marR="0" marT="6667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3025" algn="ctr">
                        <a:lnSpc>
                          <a:spcPts val="2110"/>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459740">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97510">
                <a:tc>
                  <a:txBody>
                    <a:bodyPr/>
                    <a:lstStyle/>
                    <a:p>
                      <a:pPr>
                        <a:lnSpc>
                          <a:spcPts val="2335"/>
                        </a:lnSpc>
                        <a:spcBef>
                          <a:spcPts val="675"/>
                        </a:spcBef>
                        <a:tabLst>
                          <a:tab pos="1084580" algn="l"/>
                        </a:tabLst>
                      </a:pPr>
                      <a:r>
                        <a:rPr sz="2000" b="1" spc="5" dirty="0">
                          <a:solidFill>
                            <a:srgbClr val="5F5F5F"/>
                          </a:solidFill>
                          <a:latin typeface="宋体" panose="02010600030101010101" pitchFamily="2" charset="-122"/>
                          <a:cs typeface="宋体" panose="02010600030101010101" pitchFamily="2" charset="-122"/>
                        </a:rPr>
                        <a:t>附单</a:t>
                      </a:r>
                      <a:r>
                        <a:rPr sz="2000" b="1" spc="-5" dirty="0">
                          <a:solidFill>
                            <a:srgbClr val="5F5F5F"/>
                          </a:solidFill>
                          <a:latin typeface="宋体" panose="02010600030101010101" pitchFamily="2" charset="-122"/>
                          <a:cs typeface="宋体" panose="02010600030101010101" pitchFamily="2" charset="-122"/>
                        </a:rPr>
                        <a:t>据</a:t>
                      </a:r>
                      <a:r>
                        <a:rPr sz="2000" b="1" spc="-505" dirty="0">
                          <a:solidFill>
                            <a:srgbClr val="5F5F5F"/>
                          </a:solidFill>
                          <a:latin typeface="宋体" panose="02010600030101010101" pitchFamily="2" charset="-122"/>
                          <a:cs typeface="宋体" panose="02010600030101010101" pitchFamily="2" charset="-122"/>
                        </a:rPr>
                        <a:t> </a:t>
                      </a:r>
                      <a:r>
                        <a:rPr lang="en-US" sz="2000" b="1" i="1" dirty="0">
                          <a:solidFill>
                            <a:srgbClr val="000066"/>
                          </a:solidFill>
                          <a:latin typeface="Times New Roman" panose="02020603050405020304"/>
                          <a:cs typeface="Times New Roman" panose="02020603050405020304"/>
                        </a:rPr>
                        <a:t>3</a:t>
                      </a:r>
                      <a:r>
                        <a:rPr sz="2000" b="1" i="1" dirty="0">
                          <a:solidFill>
                            <a:srgbClr val="000066"/>
                          </a:solidFill>
                          <a:latin typeface="Times New Roman" panose="02020603050405020304"/>
                          <a:cs typeface="Times New Roman" panose="02020603050405020304"/>
                        </a:rPr>
                        <a:t>	</a:t>
                      </a:r>
                      <a:r>
                        <a:rPr sz="2000" b="1" spc="-5" dirty="0">
                          <a:solidFill>
                            <a:srgbClr val="5F5F5F"/>
                          </a:solidFill>
                          <a:latin typeface="宋体" panose="02010600030101010101" pitchFamily="2" charset="-122"/>
                          <a:cs typeface="宋体" panose="02010600030101010101" pitchFamily="2" charset="-122"/>
                        </a:rPr>
                        <a:t>张</a:t>
                      </a:r>
                      <a:endParaRPr sz="2000">
                        <a:latin typeface="宋体" panose="02010600030101010101" pitchFamily="2" charset="-122"/>
                        <a:cs typeface="宋体" panose="02010600030101010101" pitchFamily="2" charset="-122"/>
                      </a:endParaRPr>
                    </a:p>
                  </a:txBody>
                  <a:tcPr marL="0" marR="0" marT="85725"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gridSpan="2">
                  <a:txBody>
                    <a:bodyPr/>
                    <a:lstStyle/>
                    <a:p>
                      <a:pPr marL="723900">
                        <a:lnSpc>
                          <a:spcPts val="2335"/>
                        </a:lnSpc>
                        <a:spcBef>
                          <a:spcPts val="675"/>
                        </a:spcBef>
                        <a:tabLst>
                          <a:tab pos="1868805" algn="l"/>
                        </a:tabLst>
                      </a:pPr>
                      <a:r>
                        <a:rPr sz="2000" b="1" spc="-5" dirty="0">
                          <a:solidFill>
                            <a:srgbClr val="5F5F5F"/>
                          </a:solidFill>
                          <a:latin typeface="宋体" panose="02010600030101010101" pitchFamily="2" charset="-122"/>
                          <a:cs typeface="宋体" panose="02010600030101010101" pitchFamily="2" charset="-122"/>
                        </a:rPr>
                        <a:t>合	计</a:t>
                      </a:r>
                      <a:endParaRPr sz="2000">
                        <a:latin typeface="宋体" panose="02010600030101010101" pitchFamily="2" charset="-122"/>
                        <a:cs typeface="宋体" panose="02010600030101010101" pitchFamily="2" charset="-122"/>
                      </a:endParaRPr>
                    </a:p>
                  </a:txBody>
                  <a:tcPr marL="0" marR="0" marT="85725"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hMerge="1">
                  <a:tcPr marL="0" marR="0" marT="0" marB="0"/>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gn="ctr">
                        <a:lnSpc>
                          <a:spcPts val="2085"/>
                        </a:lnSpc>
                        <a:spcBef>
                          <a:spcPts val="920"/>
                        </a:spcBef>
                      </a:pPr>
                      <a:r>
                        <a:rPr sz="1800" spc="-340" dirty="0">
                          <a:solidFill>
                            <a:srgbClr val="000066"/>
                          </a:solidFill>
                          <a:latin typeface="宋体" panose="02010600030101010101" pitchFamily="2" charset="-122"/>
                          <a:cs typeface="宋体" panose="02010600030101010101" pitchFamily="2" charset="-122"/>
                        </a:rPr>
                        <a:t>￥</a:t>
                      </a:r>
                      <a:endParaRPr sz="1800">
                        <a:latin typeface="宋体" panose="02010600030101010101" pitchFamily="2" charset="-122"/>
                        <a:cs typeface="宋体" panose="02010600030101010101" pitchFamily="2" charset="-122"/>
                      </a:endParaRPr>
                    </a:p>
                  </a:txBody>
                  <a:tcPr marL="0" marR="0" marT="116839"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Times New Roman" panose="02020603050405020304"/>
                          <a:cs typeface="Times New Roman" panose="02020603050405020304"/>
                        </a:rPr>
                        <a:t>6</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Times New Roman" panose="02020603050405020304"/>
                          <a:cs typeface="Times New Roman" panose="02020603050405020304"/>
                        </a:rPr>
                        <a:t>0</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gn="ctr">
                        <a:lnSpc>
                          <a:spcPts val="2085"/>
                        </a:lnSpc>
                        <a:spcBef>
                          <a:spcPts val="920"/>
                        </a:spcBef>
                      </a:pPr>
                      <a:r>
                        <a:rPr sz="1800" spc="-250" dirty="0">
                          <a:solidFill>
                            <a:srgbClr val="000066"/>
                          </a:solidFill>
                          <a:latin typeface="宋体" panose="02010600030101010101" pitchFamily="2" charset="-122"/>
                          <a:cs typeface="宋体" panose="02010600030101010101" pitchFamily="2" charset="-122"/>
                        </a:rPr>
                        <a:t>￥</a:t>
                      </a:r>
                      <a:endParaRPr sz="1800">
                        <a:latin typeface="宋体" panose="02010600030101010101" pitchFamily="2" charset="-122"/>
                        <a:cs typeface="宋体" panose="02010600030101010101" pitchFamily="2" charset="-122"/>
                      </a:endParaRPr>
                    </a:p>
                  </a:txBody>
                  <a:tcPr marL="0" marR="0" marT="116839"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Times New Roman" panose="02020603050405020304"/>
                          <a:cs typeface="Times New Roman" panose="02020603050405020304"/>
                        </a:rPr>
                        <a:t>6</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Times New Roman" panose="02020603050405020304"/>
                          <a:cs typeface="Times New Roman" panose="02020603050405020304"/>
                        </a:rPr>
                        <a:t>0</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R="73025" algn="ctr">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r>
            </a:tbl>
          </a:graphicData>
        </a:graphic>
      </p:graphicFrame>
      <p:sp>
        <p:nvSpPr>
          <p:cNvPr id="3" name="object 3"/>
          <p:cNvSpPr/>
          <p:nvPr/>
        </p:nvSpPr>
        <p:spPr>
          <a:xfrm>
            <a:off x="3179826" y="1174114"/>
            <a:ext cx="2736850" cy="0"/>
          </a:xfrm>
          <a:custGeom>
            <a:avLst/>
            <a:gdLst/>
            <a:ahLst/>
            <a:cxnLst/>
            <a:rect l="l" t="t" r="r" b="b"/>
            <a:pathLst>
              <a:path w="2736850">
                <a:moveTo>
                  <a:pt x="0" y="0"/>
                </a:moveTo>
                <a:lnTo>
                  <a:pt x="2736723" y="0"/>
                </a:lnTo>
              </a:path>
            </a:pathLst>
          </a:custGeom>
          <a:ln w="11429">
            <a:solidFill>
              <a:srgbClr val="006666"/>
            </a:solidFill>
          </a:ln>
        </p:spPr>
        <p:txBody>
          <a:bodyPr wrap="square" lIns="0" tIns="0" rIns="0" bIns="0" rtlCol="0"/>
          <a:lstStyle/>
          <a:p/>
        </p:txBody>
      </p:sp>
      <p:sp>
        <p:nvSpPr>
          <p:cNvPr id="4" name="object 4"/>
          <p:cNvSpPr/>
          <p:nvPr/>
        </p:nvSpPr>
        <p:spPr>
          <a:xfrm>
            <a:off x="3179826" y="1208405"/>
            <a:ext cx="2736850" cy="0"/>
          </a:xfrm>
          <a:custGeom>
            <a:avLst/>
            <a:gdLst/>
            <a:ahLst/>
            <a:cxnLst/>
            <a:rect l="l" t="t" r="r" b="b"/>
            <a:pathLst>
              <a:path w="2736850">
                <a:moveTo>
                  <a:pt x="0" y="0"/>
                </a:moveTo>
                <a:lnTo>
                  <a:pt x="2736723" y="0"/>
                </a:lnTo>
              </a:path>
            </a:pathLst>
          </a:custGeom>
          <a:ln w="34289">
            <a:solidFill>
              <a:srgbClr val="006666"/>
            </a:solidFill>
          </a:ln>
        </p:spPr>
        <p:txBody>
          <a:bodyPr wrap="square" lIns="0" tIns="0" rIns="0" bIns="0" rtlCol="0"/>
          <a:lstStyle/>
          <a:p/>
        </p:txBody>
      </p:sp>
      <p:sp>
        <p:nvSpPr>
          <p:cNvPr id="5" name="object 5"/>
          <p:cNvSpPr txBox="1"/>
          <p:nvPr/>
        </p:nvSpPr>
        <p:spPr>
          <a:xfrm>
            <a:off x="3263900" y="610870"/>
            <a:ext cx="4070985" cy="1000125"/>
          </a:xfrm>
          <a:prstGeom prst="rect">
            <a:avLst/>
          </a:prstGeom>
        </p:spPr>
        <p:txBody>
          <a:bodyPr vert="horz" wrap="square" lIns="0" tIns="136525" rIns="0" bIns="0" rtlCol="0">
            <a:spAutoFit/>
          </a:bodyPr>
          <a:lstStyle/>
          <a:p>
            <a:pPr marL="33655">
              <a:lnSpc>
                <a:spcPct val="100000"/>
              </a:lnSpc>
              <a:spcBef>
                <a:spcPts val="1075"/>
              </a:spcBef>
              <a:tabLst>
                <a:tab pos="647700" algn="l"/>
                <a:tab pos="1261745" algn="l"/>
                <a:tab pos="1876425" algn="l"/>
              </a:tabLst>
            </a:pPr>
            <a:r>
              <a:rPr lang="zh-CN" sz="2400" b="1" spc="-10" dirty="0">
                <a:solidFill>
                  <a:srgbClr val="5F5F5F"/>
                </a:solidFill>
                <a:latin typeface="黑体" panose="02010609060101010101" charset="-122"/>
                <a:cs typeface="黑体" panose="02010609060101010101" charset="-122"/>
              </a:rPr>
              <a:t>记</a:t>
            </a:r>
            <a:r>
              <a:rPr sz="2400" b="1" spc="-10" dirty="0">
                <a:solidFill>
                  <a:srgbClr val="5F5F5F"/>
                </a:solidFill>
                <a:latin typeface="黑体" panose="02010609060101010101" charset="-122"/>
                <a:cs typeface="黑体" panose="02010609060101010101" charset="-122"/>
              </a:rPr>
              <a:t>	</a:t>
            </a:r>
            <a:r>
              <a:rPr sz="2400" b="1" spc="-10" dirty="0">
                <a:solidFill>
                  <a:srgbClr val="5F5F5F"/>
                </a:solidFill>
                <a:latin typeface="黑体" panose="02010609060101010101" charset="-122"/>
                <a:cs typeface="黑体" panose="02010609060101010101" charset="-122"/>
              </a:rPr>
              <a:t>账</a:t>
            </a:r>
            <a:r>
              <a:rPr sz="2400" b="1" spc="-10" dirty="0">
                <a:solidFill>
                  <a:srgbClr val="5F5F5F"/>
                </a:solidFill>
                <a:latin typeface="黑体" panose="02010609060101010101" charset="-122"/>
                <a:cs typeface="黑体" panose="02010609060101010101" charset="-122"/>
              </a:rPr>
              <a:t>	</a:t>
            </a:r>
            <a:r>
              <a:rPr sz="2400" b="1" spc="-10" dirty="0">
                <a:solidFill>
                  <a:srgbClr val="5F5F5F"/>
                </a:solidFill>
                <a:latin typeface="黑体" panose="02010609060101010101" charset="-122"/>
                <a:cs typeface="黑体" panose="02010609060101010101" charset="-122"/>
              </a:rPr>
              <a:t>凭</a:t>
            </a:r>
            <a:r>
              <a:rPr sz="2400" b="1" spc="-10" dirty="0">
                <a:solidFill>
                  <a:srgbClr val="5F5F5F"/>
                </a:solidFill>
                <a:latin typeface="黑体" panose="02010609060101010101" charset="-122"/>
                <a:cs typeface="黑体" panose="02010609060101010101" charset="-122"/>
              </a:rPr>
              <a:t>	</a:t>
            </a:r>
            <a:r>
              <a:rPr sz="2400" b="1" spc="-10" dirty="0">
                <a:solidFill>
                  <a:srgbClr val="5F5F5F"/>
                </a:solidFill>
                <a:latin typeface="黑体" panose="02010609060101010101" charset="-122"/>
                <a:cs typeface="黑体" panose="02010609060101010101" charset="-122"/>
              </a:rPr>
              <a:t>证</a:t>
            </a:r>
            <a:endParaRPr sz="2400">
              <a:latin typeface="黑体" panose="02010609060101010101" charset="-122"/>
              <a:cs typeface="黑体" panose="02010609060101010101" charset="-122"/>
            </a:endParaRPr>
          </a:p>
          <a:p>
            <a:pPr marL="12700">
              <a:lnSpc>
                <a:spcPct val="100000"/>
              </a:lnSpc>
              <a:spcBef>
                <a:spcPts val="975"/>
              </a:spcBef>
            </a:pPr>
            <a:r>
              <a:rPr sz="2400" i="1" spc="-45" dirty="0">
                <a:solidFill>
                  <a:srgbClr val="000066"/>
                </a:solidFill>
                <a:latin typeface="Times New Roman" panose="02020603050405020304"/>
                <a:cs typeface="Times New Roman" panose="02020603050405020304"/>
              </a:rPr>
              <a:t>20</a:t>
            </a:r>
            <a:r>
              <a:rPr lang="en-US" sz="2400" i="1" spc="-45" dirty="0">
                <a:solidFill>
                  <a:srgbClr val="000066"/>
                </a:solidFill>
                <a:latin typeface="Times New Roman" panose="02020603050405020304"/>
                <a:cs typeface="Times New Roman" panose="02020603050405020304"/>
              </a:rPr>
              <a:t>*4</a:t>
            </a:r>
            <a:r>
              <a:rPr sz="2400" b="1" dirty="0">
                <a:solidFill>
                  <a:srgbClr val="5F5F5F"/>
                </a:solidFill>
                <a:latin typeface="宋体" panose="02010600030101010101" pitchFamily="2" charset="-122"/>
                <a:cs typeface="宋体" panose="02010600030101010101" pitchFamily="2" charset="-122"/>
              </a:rPr>
              <a:t>年</a:t>
            </a:r>
            <a:r>
              <a:rPr lang="en-US" sz="2400" i="1" dirty="0">
                <a:solidFill>
                  <a:srgbClr val="000066"/>
                </a:solidFill>
                <a:latin typeface="Times New Roman" panose="02020603050405020304"/>
                <a:cs typeface="Times New Roman" panose="02020603050405020304"/>
              </a:rPr>
              <a:t>6</a:t>
            </a:r>
            <a:r>
              <a:rPr sz="2400" b="1" dirty="0">
                <a:solidFill>
                  <a:srgbClr val="5F5F5F"/>
                </a:solidFill>
                <a:latin typeface="宋体" panose="02010600030101010101" pitchFamily="2" charset="-122"/>
                <a:cs typeface="宋体" panose="02010600030101010101" pitchFamily="2" charset="-122"/>
              </a:rPr>
              <a:t>月</a:t>
            </a:r>
            <a:r>
              <a:rPr lang="en-US" sz="2400" i="1" dirty="0">
                <a:solidFill>
                  <a:srgbClr val="000066"/>
                </a:solidFill>
                <a:latin typeface="Times New Roman" panose="02020603050405020304"/>
                <a:cs typeface="Times New Roman" panose="02020603050405020304"/>
              </a:rPr>
              <a:t>8</a:t>
            </a:r>
            <a:r>
              <a:rPr sz="2400" b="1" spc="-10" dirty="0">
                <a:solidFill>
                  <a:srgbClr val="5F5F5F"/>
                </a:solidFill>
                <a:latin typeface="宋体" panose="02010600030101010101" pitchFamily="2" charset="-122"/>
                <a:cs typeface="宋体" panose="02010600030101010101" pitchFamily="2" charset="-122"/>
              </a:rPr>
              <a:t>日</a:t>
            </a:r>
            <a:endParaRPr sz="2400">
              <a:latin typeface="宋体" panose="02010600030101010101" pitchFamily="2" charset="-122"/>
              <a:cs typeface="宋体" panose="02010600030101010101" pitchFamily="2" charset="-122"/>
            </a:endParaRPr>
          </a:p>
        </p:txBody>
      </p:sp>
      <p:sp>
        <p:nvSpPr>
          <p:cNvPr id="6" name="object 6"/>
          <p:cNvSpPr txBox="1"/>
          <p:nvPr/>
        </p:nvSpPr>
        <p:spPr>
          <a:xfrm>
            <a:off x="8435340" y="1263015"/>
            <a:ext cx="2092960" cy="28956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5F5F5F"/>
                </a:solidFill>
                <a:latin typeface="宋体" panose="02010600030101010101" pitchFamily="2" charset="-122"/>
                <a:cs typeface="宋体" panose="02010600030101010101" pitchFamily="2" charset="-122"/>
              </a:rPr>
              <a:t>凭证编</a:t>
            </a:r>
            <a:r>
              <a:rPr sz="1800" b="1" spc="-10" dirty="0">
                <a:solidFill>
                  <a:srgbClr val="5F5F5F"/>
                </a:solidFill>
                <a:latin typeface="宋体" panose="02010600030101010101" pitchFamily="2" charset="-122"/>
                <a:cs typeface="宋体" panose="02010600030101010101" pitchFamily="2" charset="-122"/>
              </a:rPr>
              <a:t>号</a:t>
            </a:r>
            <a:r>
              <a:rPr sz="1800" b="1" u="sng" spc="-520" dirty="0">
                <a:solidFill>
                  <a:srgbClr val="5F5F5F"/>
                </a:solidFill>
                <a:uFill>
                  <a:solidFill>
                    <a:srgbClr val="5F5F5F"/>
                  </a:solidFill>
                </a:uFill>
                <a:latin typeface="宋体" panose="02010600030101010101" pitchFamily="2" charset="-122"/>
                <a:cs typeface="宋体" panose="02010600030101010101" pitchFamily="2" charset="-122"/>
              </a:rPr>
              <a:t> </a:t>
            </a:r>
            <a:r>
              <a:rPr lang="zh-CN" sz="1800" i="1" u="sng" dirty="0">
                <a:solidFill>
                  <a:srgbClr val="000066"/>
                </a:solidFill>
                <a:uFill>
                  <a:solidFill>
                    <a:srgbClr val="5F5F5F"/>
                  </a:solidFill>
                </a:uFill>
                <a:latin typeface="Times New Roman" panose="02020603050405020304"/>
                <a:cs typeface="Times New Roman" panose="02020603050405020304"/>
              </a:rPr>
              <a:t>记字</a:t>
            </a:r>
            <a:r>
              <a:rPr sz="1800" i="1" u="sng" dirty="0">
                <a:solidFill>
                  <a:srgbClr val="000066"/>
                </a:solidFill>
                <a:uFill>
                  <a:solidFill>
                    <a:srgbClr val="5F5F5F"/>
                  </a:solidFill>
                </a:uFill>
                <a:latin typeface="Times New Roman" panose="02020603050405020304"/>
                <a:cs typeface="Times New Roman" panose="02020603050405020304"/>
              </a:rPr>
              <a:t>1</a:t>
            </a:r>
            <a:r>
              <a:rPr lang="zh-CN" sz="1800" i="1" u="sng" dirty="0">
                <a:solidFill>
                  <a:srgbClr val="000066"/>
                </a:solidFill>
                <a:uFill>
                  <a:solidFill>
                    <a:srgbClr val="5F5F5F"/>
                  </a:solidFill>
                </a:uFill>
                <a:latin typeface="Times New Roman" panose="02020603050405020304"/>
                <a:cs typeface="Times New Roman" panose="02020603050405020304"/>
              </a:rPr>
              <a:t>号</a:t>
            </a:r>
            <a:endParaRPr lang="zh-CN" sz="1800" i="1" u="sng" dirty="0">
              <a:solidFill>
                <a:srgbClr val="000066"/>
              </a:solidFill>
              <a:uFill>
                <a:solidFill>
                  <a:srgbClr val="5F5F5F"/>
                </a:solidFill>
              </a:uFill>
              <a:latin typeface="Times New Roman" panose="02020603050405020304"/>
              <a:cs typeface="Times New Roman" panose="02020603050405020304"/>
            </a:endParaRPr>
          </a:p>
        </p:txBody>
      </p:sp>
      <p:sp>
        <p:nvSpPr>
          <p:cNvPr id="7" name="object 7"/>
          <p:cNvSpPr/>
          <p:nvPr/>
        </p:nvSpPr>
        <p:spPr>
          <a:xfrm>
            <a:off x="1754124" y="213359"/>
            <a:ext cx="6804659" cy="362711"/>
          </a:xfrm>
          <a:prstGeom prst="rect">
            <a:avLst/>
          </a:prstGeom>
          <a:blipFill>
            <a:blip r:embed="rId1" cstate="print"/>
            <a:stretch>
              <a:fillRect/>
            </a:stretch>
          </a:blipFill>
        </p:spPr>
        <p:txBody>
          <a:bodyPr wrap="square" lIns="0" tIns="0" rIns="0" bIns="0" rtlCol="0"/>
          <a:lstStyle/>
          <a:p/>
        </p:txBody>
      </p:sp>
      <p:sp>
        <p:nvSpPr>
          <p:cNvPr id="10" name="object 10"/>
          <p:cNvSpPr/>
          <p:nvPr/>
        </p:nvSpPr>
        <p:spPr>
          <a:xfrm>
            <a:off x="6222491" y="77723"/>
            <a:ext cx="557784" cy="789431"/>
          </a:xfrm>
          <a:prstGeom prst="rect">
            <a:avLst/>
          </a:prstGeom>
          <a:blipFill>
            <a:blip r:embed="rId2" cstate="print"/>
            <a:stretch>
              <a:fillRect/>
            </a:stretch>
          </a:blipFill>
        </p:spPr>
        <p:txBody>
          <a:bodyPr wrap="square" lIns="0" tIns="0" rIns="0" bIns="0" rtlCol="0"/>
          <a:lstStyle/>
          <a:p/>
        </p:txBody>
      </p:sp>
      <p:sp>
        <p:nvSpPr>
          <p:cNvPr id="11" name="object 11"/>
          <p:cNvSpPr txBox="1">
            <a:spLocks noGrp="1"/>
          </p:cNvSpPr>
          <p:nvPr>
            <p:ph type="title"/>
          </p:nvPr>
        </p:nvSpPr>
        <p:spPr>
          <a:xfrm>
            <a:off x="-1142999" y="228601"/>
            <a:ext cx="8229600" cy="393065"/>
          </a:xfrm>
          <a:prstGeom prst="rect">
            <a:avLst/>
          </a:prstGeom>
        </p:spPr>
        <p:txBody>
          <a:bodyPr vert="horz" wrap="square" lIns="0" tIns="12065" rIns="0" bIns="0" rtlCol="0">
            <a:spAutoFit/>
            <a:scene3d>
              <a:camera prst="orthographicFront"/>
              <a:lightRig rig="threePt" dir="t"/>
            </a:scene3d>
          </a:bodyPr>
          <a:lstStyle/>
          <a:p>
            <a:pPr marL="12700">
              <a:lnSpc>
                <a:spcPct val="100000"/>
              </a:lnSpc>
              <a:spcBef>
                <a:spcPts val="95"/>
              </a:spcBef>
            </a:pPr>
            <a:r>
              <a:rPr spc="5" dirty="0">
                <a:solidFill>
                  <a:schemeClr val="tx1"/>
                </a:solidFill>
                <a:effectLst>
                  <a:outerShdw blurRad="38100" dist="19050" dir="2700000" algn="tl" rotWithShape="0">
                    <a:schemeClr val="dk1">
                      <a:alpha val="40000"/>
                    </a:schemeClr>
                  </a:outerShdw>
                </a:effectLst>
              </a:rPr>
              <a:t>根据经济业务</a:t>
            </a:r>
            <a:r>
              <a:rPr spc="-10" dirty="0">
                <a:solidFill>
                  <a:schemeClr val="tx1"/>
                </a:solidFill>
                <a:effectLst>
                  <a:outerShdw blurRad="38100" dist="19050" dir="2700000" algn="tl" rotWithShape="0">
                    <a:schemeClr val="dk1">
                      <a:alpha val="40000"/>
                    </a:schemeClr>
                  </a:outerShdw>
                </a:effectLst>
              </a:rPr>
              <a:t>编制</a:t>
            </a:r>
            <a:r>
              <a:rPr spc="5" dirty="0">
                <a:solidFill>
                  <a:schemeClr val="tx1"/>
                </a:solidFill>
                <a:effectLst>
                  <a:outerShdw blurRad="38100" dist="19050" dir="2700000" algn="tl" rotWithShape="0">
                    <a:schemeClr val="dk1">
                      <a:alpha val="40000"/>
                    </a:schemeClr>
                  </a:outerShdw>
                </a:effectLst>
              </a:rPr>
              <a:t>记</a:t>
            </a:r>
            <a:r>
              <a:rPr spc="-10" dirty="0">
                <a:solidFill>
                  <a:schemeClr val="tx1"/>
                </a:solidFill>
                <a:effectLst>
                  <a:outerShdw blurRad="38100" dist="19050" dir="2700000" algn="tl" rotWithShape="0">
                    <a:schemeClr val="dk1">
                      <a:alpha val="40000"/>
                    </a:schemeClr>
                  </a:outerShdw>
                </a:effectLst>
              </a:rPr>
              <a:t>账凭</a:t>
            </a:r>
            <a:r>
              <a:rPr spc="-15" dirty="0">
                <a:solidFill>
                  <a:schemeClr val="tx1"/>
                </a:solidFill>
                <a:effectLst>
                  <a:outerShdw blurRad="38100" dist="19050" dir="2700000" algn="tl" rotWithShape="0">
                    <a:schemeClr val="dk1">
                      <a:alpha val="40000"/>
                    </a:schemeClr>
                  </a:outerShdw>
                </a:effectLst>
              </a:rPr>
              <a:t>证</a:t>
            </a:r>
            <a:endParaRPr spc="-15" dirty="0">
              <a:solidFill>
                <a:schemeClr val="tx1"/>
              </a:solidFill>
              <a:effectLst>
                <a:outerShdw blurRad="38100" dist="19050" dir="2700000" algn="tl" rotWithShape="0">
                  <a:schemeClr val="dk1">
                    <a:alpha val="40000"/>
                  </a:schemeClr>
                </a:outerShdw>
              </a:effectLst>
            </a:endParaRPr>
          </a:p>
        </p:txBody>
      </p:sp>
      <p:sp>
        <p:nvSpPr>
          <p:cNvPr id="12" name="object 12"/>
          <p:cNvSpPr/>
          <p:nvPr/>
        </p:nvSpPr>
        <p:spPr>
          <a:xfrm>
            <a:off x="6329045" y="3552825"/>
            <a:ext cx="4046220" cy="1139190"/>
          </a:xfrm>
          <a:custGeom>
            <a:avLst/>
            <a:gdLst/>
            <a:ahLst/>
            <a:cxnLst/>
            <a:rect l="l" t="t" r="r" b="b"/>
            <a:pathLst>
              <a:path w="3961129" h="790575">
                <a:moveTo>
                  <a:pt x="3960621" y="0"/>
                </a:moveTo>
                <a:lnTo>
                  <a:pt x="0" y="790575"/>
                </a:lnTo>
              </a:path>
            </a:pathLst>
          </a:custGeom>
          <a:ln w="9525">
            <a:solidFill>
              <a:srgbClr val="000066"/>
            </a:solidFill>
          </a:ln>
        </p:spPr>
        <p:txBody>
          <a:bodyPr wrap="square" lIns="0" tIns="0" rIns="0" bIns="0" rtlCol="0"/>
          <a:lstStyle/>
          <a:p/>
        </p:txBody>
      </p:sp>
      <p:sp>
        <p:nvSpPr>
          <p:cNvPr id="13" name="object 13"/>
          <p:cNvSpPr txBox="1"/>
          <p:nvPr/>
        </p:nvSpPr>
        <p:spPr>
          <a:xfrm>
            <a:off x="1988667" y="5300725"/>
            <a:ext cx="1644014"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会计主管</a:t>
            </a:r>
            <a:r>
              <a:rPr sz="2000" b="1" dirty="0">
                <a:solidFill>
                  <a:srgbClr val="000066"/>
                </a:solidFill>
                <a:latin typeface="Times New Roman" panose="02020603050405020304"/>
                <a:cs typeface="Times New Roman" panose="02020603050405020304"/>
              </a:rPr>
              <a:t>:</a:t>
            </a:r>
            <a:r>
              <a:rPr sz="2000" dirty="0">
                <a:solidFill>
                  <a:srgbClr val="000066"/>
                </a:solidFill>
                <a:latin typeface="华文行楷" panose="02010800040101010101" charset="-122"/>
                <a:cs typeface="华文行楷" panose="02010800040101010101" charset="-122"/>
              </a:rPr>
              <a:t>赵六</a:t>
            </a:r>
            <a:endParaRPr sz="2000">
              <a:latin typeface="华文行楷" panose="02010800040101010101" charset="-122"/>
              <a:cs typeface="华文行楷" panose="02010800040101010101" charset="-122"/>
            </a:endParaRPr>
          </a:p>
        </p:txBody>
      </p:sp>
      <p:sp>
        <p:nvSpPr>
          <p:cNvPr id="18" name="object 18"/>
          <p:cNvSpPr txBox="1"/>
          <p:nvPr/>
        </p:nvSpPr>
        <p:spPr>
          <a:xfrm>
            <a:off x="8231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9</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
        <p:nvSpPr>
          <p:cNvPr id="14" name="object 14"/>
          <p:cNvSpPr txBox="1"/>
          <p:nvPr/>
        </p:nvSpPr>
        <p:spPr>
          <a:xfrm>
            <a:off x="4788154" y="5300725"/>
            <a:ext cx="622300"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记账</a:t>
            </a:r>
            <a:r>
              <a:rPr sz="2000" b="1" dirty="0">
                <a:solidFill>
                  <a:srgbClr val="5F5F5F"/>
                </a:solidFill>
                <a:latin typeface="Times New Roman" panose="02020603050405020304"/>
                <a:cs typeface="Times New Roman" panose="02020603050405020304"/>
              </a:rPr>
              <a:t>:</a:t>
            </a:r>
            <a:endParaRPr sz="2000">
              <a:latin typeface="Times New Roman" panose="02020603050405020304"/>
              <a:cs typeface="Times New Roman" panose="02020603050405020304"/>
            </a:endParaRPr>
          </a:p>
        </p:txBody>
      </p:sp>
      <p:sp>
        <p:nvSpPr>
          <p:cNvPr id="15" name="object 15"/>
          <p:cNvSpPr txBox="1"/>
          <p:nvPr/>
        </p:nvSpPr>
        <p:spPr>
          <a:xfrm>
            <a:off x="6767195" y="5300725"/>
            <a:ext cx="1197610"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稽核</a:t>
            </a:r>
            <a:r>
              <a:rPr sz="2000" b="1" dirty="0">
                <a:solidFill>
                  <a:srgbClr val="5F5F5F"/>
                </a:solidFill>
                <a:latin typeface="Times New Roman" panose="02020603050405020304"/>
                <a:cs typeface="Times New Roman" panose="02020603050405020304"/>
              </a:rPr>
              <a:t>:</a:t>
            </a:r>
            <a:r>
              <a:rPr sz="2000" b="1" spc="-85" dirty="0">
                <a:solidFill>
                  <a:srgbClr val="5F5F5F"/>
                </a:solidFill>
                <a:latin typeface="Times New Roman" panose="02020603050405020304"/>
                <a:cs typeface="Times New Roman" panose="02020603050405020304"/>
              </a:rPr>
              <a:t> </a:t>
            </a:r>
            <a:r>
              <a:rPr sz="2000" b="1" spc="10" dirty="0">
                <a:solidFill>
                  <a:srgbClr val="000066"/>
                </a:solidFill>
                <a:latin typeface="华文行楷" panose="02010800040101010101" charset="-122"/>
                <a:cs typeface="华文行楷" panose="02010800040101010101" charset="-122"/>
              </a:rPr>
              <a:t>李四</a:t>
            </a:r>
            <a:endParaRPr sz="2000">
              <a:latin typeface="华文行楷" panose="02010800040101010101" charset="-122"/>
              <a:cs typeface="华文行楷" panose="02010800040101010101" charset="-122"/>
            </a:endParaRPr>
          </a:p>
        </p:txBody>
      </p:sp>
      <p:sp>
        <p:nvSpPr>
          <p:cNvPr id="16" name="object 16"/>
          <p:cNvSpPr txBox="1"/>
          <p:nvPr/>
        </p:nvSpPr>
        <p:spPr>
          <a:xfrm>
            <a:off x="9013825" y="5300725"/>
            <a:ext cx="1135380"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制单</a:t>
            </a:r>
            <a:r>
              <a:rPr sz="2000" b="1" dirty="0">
                <a:solidFill>
                  <a:srgbClr val="5F5F5F"/>
                </a:solidFill>
                <a:latin typeface="Times New Roman" panose="02020603050405020304"/>
                <a:cs typeface="Times New Roman" panose="02020603050405020304"/>
              </a:rPr>
              <a:t>:</a:t>
            </a:r>
            <a:r>
              <a:rPr sz="2000" b="1" spc="10" dirty="0">
                <a:solidFill>
                  <a:srgbClr val="000066"/>
                </a:solidFill>
                <a:latin typeface="华文行楷" panose="02010800040101010101" charset="-122"/>
                <a:cs typeface="华文行楷" panose="02010800040101010101" charset="-122"/>
              </a:rPr>
              <a:t>张三</a:t>
            </a:r>
            <a:endParaRPr sz="2000">
              <a:latin typeface="华文行楷" panose="02010800040101010101" charset="-122"/>
              <a:cs typeface="华文行楷" panose="02010800040101010101" charset="-122"/>
            </a:endParaRP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94219" y="499618"/>
            <a:ext cx="432434" cy="505460"/>
          </a:xfrm>
          <a:prstGeom prst="rect">
            <a:avLst/>
          </a:prstGeom>
        </p:spPr>
        <p:txBody>
          <a:bodyPr vert="horz" wrap="square" lIns="0" tIns="13335" rIns="0" bIns="0" rtlCol="0">
            <a:spAutoFit/>
          </a:bodyPr>
          <a:lstStyle/>
          <a:p>
            <a:pPr marL="12700">
              <a:lnSpc>
                <a:spcPct val="100000"/>
              </a:lnSpc>
              <a:spcBef>
                <a:spcPts val="105"/>
              </a:spcBef>
            </a:pPr>
            <a:r>
              <a:rPr sz="3200" b="1" spc="-10" dirty="0">
                <a:solidFill>
                  <a:srgbClr val="339966"/>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038600" y="1009650"/>
            <a:ext cx="4648200" cy="59055"/>
          </a:xfrm>
          <a:custGeom>
            <a:avLst/>
            <a:gdLst/>
            <a:ahLst/>
            <a:cxnLst/>
            <a:rect l="l" t="t" r="r" b="b"/>
            <a:pathLst>
              <a:path w="4648200" h="59055">
                <a:moveTo>
                  <a:pt x="0" y="0"/>
                </a:moveTo>
                <a:lnTo>
                  <a:pt x="0" y="11429"/>
                </a:lnTo>
                <a:lnTo>
                  <a:pt x="4648200" y="13080"/>
                </a:lnTo>
                <a:lnTo>
                  <a:pt x="4648200" y="1524"/>
                </a:lnTo>
                <a:lnTo>
                  <a:pt x="0" y="0"/>
                </a:lnTo>
                <a:close/>
              </a:path>
              <a:path w="4648200" h="59055">
                <a:moveTo>
                  <a:pt x="0" y="22860"/>
                </a:moveTo>
                <a:lnTo>
                  <a:pt x="0" y="57150"/>
                </a:lnTo>
                <a:lnTo>
                  <a:pt x="4648200" y="58674"/>
                </a:lnTo>
                <a:lnTo>
                  <a:pt x="4648200" y="24511"/>
                </a:lnTo>
                <a:lnTo>
                  <a:pt x="0" y="22860"/>
                </a:lnTo>
                <a:close/>
              </a:path>
            </a:pathLst>
          </a:custGeom>
          <a:solidFill>
            <a:srgbClr val="008000"/>
          </a:solidFill>
        </p:spPr>
        <p:txBody>
          <a:bodyPr wrap="square" lIns="0" tIns="0" rIns="0" bIns="0" rtlCol="0"/>
          <a:lstStyle/>
          <a:p/>
        </p:txBody>
      </p:sp>
      <p:sp>
        <p:nvSpPr>
          <p:cNvPr id="4" name="object 4"/>
          <p:cNvSpPr txBox="1"/>
          <p:nvPr/>
        </p:nvSpPr>
        <p:spPr>
          <a:xfrm>
            <a:off x="9843643" y="1079753"/>
            <a:ext cx="114935" cy="228600"/>
          </a:xfrm>
          <a:prstGeom prst="rect">
            <a:avLst/>
          </a:prstGeom>
        </p:spPr>
        <p:txBody>
          <a:bodyPr vert="horz" wrap="square" lIns="0" tIns="13335" rIns="0" bIns="0" rtlCol="0">
            <a:spAutoFit/>
          </a:bodyPr>
          <a:lstStyle/>
          <a:p>
            <a:pPr marL="12700">
              <a:lnSpc>
                <a:spcPct val="100000"/>
              </a:lnSpc>
              <a:spcBef>
                <a:spcPts val="105"/>
              </a:spcBef>
            </a:pPr>
            <a:r>
              <a:rPr sz="1400" b="1" i="1" dirty="0">
                <a:solidFill>
                  <a:srgbClr val="000066"/>
                </a:solidFill>
                <a:latin typeface="Times New Roman" panose="02020603050405020304"/>
                <a:cs typeface="Times New Roman" panose="02020603050405020304"/>
              </a:rPr>
              <a:t>6</a:t>
            </a:r>
            <a:endParaRPr sz="1400">
              <a:latin typeface="Times New Roman" panose="02020603050405020304"/>
              <a:cs typeface="Times New Roman" panose="02020603050405020304"/>
            </a:endParaRPr>
          </a:p>
        </p:txBody>
      </p:sp>
      <p:sp>
        <p:nvSpPr>
          <p:cNvPr id="9" name="object 9"/>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4</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graphicFrame>
        <p:nvGraphicFramePr>
          <p:cNvPr id="5" name="object 5"/>
          <p:cNvGraphicFramePr>
            <a:graphicFrameLocks noGrp="1"/>
          </p:cNvGraphicFramePr>
          <p:nvPr/>
        </p:nvGraphicFramePr>
        <p:xfrm>
          <a:off x="1750060" y="1676717"/>
          <a:ext cx="8850630" cy="4635500"/>
        </p:xfrm>
        <a:graphic>
          <a:graphicData uri="http://schemas.openxmlformats.org/drawingml/2006/table">
            <a:tbl>
              <a:tblPr firstRow="1" bandRow="1">
                <a:tableStyleId>{2D5ABB26-0587-4C30-8999-92F81FD0307C}</a:tableStyleId>
              </a:tblPr>
              <a:tblGrid>
                <a:gridCol w="299085"/>
                <a:gridCol w="305435"/>
                <a:gridCol w="565785"/>
                <a:gridCol w="1341755"/>
                <a:gridCol w="226060"/>
                <a:gridCol w="226060"/>
                <a:gridCol w="227330"/>
                <a:gridCol w="226060"/>
                <a:gridCol w="187960"/>
                <a:gridCol w="208915"/>
                <a:gridCol w="189230"/>
                <a:gridCol w="194945"/>
                <a:gridCol w="198120"/>
                <a:gridCol w="231775"/>
                <a:gridCol w="207645"/>
                <a:gridCol w="227965"/>
                <a:gridCol w="226695"/>
                <a:gridCol w="226060"/>
                <a:gridCol w="228600"/>
                <a:gridCol w="226695"/>
                <a:gridCol w="226695"/>
                <a:gridCol w="227965"/>
                <a:gridCol w="239395"/>
                <a:gridCol w="213995"/>
                <a:gridCol w="190500"/>
                <a:gridCol w="208280"/>
                <a:gridCol w="208915"/>
                <a:gridCol w="232410"/>
                <a:gridCol w="236855"/>
                <a:gridCol w="234950"/>
                <a:gridCol w="214630"/>
                <a:gridCol w="254635"/>
                <a:gridCol w="189230"/>
              </a:tblGrid>
              <a:tr h="511175">
                <a:tc gridSpan="2">
                  <a:txBody>
                    <a:bodyPr/>
                    <a:lstStyle/>
                    <a:p>
                      <a:pPr marL="33655">
                        <a:lnSpc>
                          <a:spcPct val="100000"/>
                        </a:lnSpc>
                        <a:spcBef>
                          <a:spcPts val="1660"/>
                        </a:spcBef>
                      </a:pPr>
                      <a:r>
                        <a:rPr lang="en-US" sz="1600" b="1" i="1" spc="-35" dirty="0">
                          <a:solidFill>
                            <a:srgbClr val="000066"/>
                          </a:solidFill>
                          <a:latin typeface="Times New Roman" panose="02020603050405020304"/>
                          <a:cs typeface="Times New Roman" panose="02020603050405020304"/>
                        </a:rPr>
                        <a:t>2</a:t>
                      </a:r>
                      <a:r>
                        <a:rPr sz="1600" b="1" i="1" spc="-35" dirty="0">
                          <a:solidFill>
                            <a:srgbClr val="000066"/>
                          </a:solidFill>
                          <a:latin typeface="Times New Roman" panose="02020603050405020304"/>
                          <a:cs typeface="Times New Roman" panose="02020603050405020304"/>
                        </a:rPr>
                        <a:t>0</a:t>
                      </a:r>
                      <a:r>
                        <a:rPr lang="en-US" sz="1600" b="1" i="1" spc="-35" dirty="0">
                          <a:solidFill>
                            <a:srgbClr val="000066"/>
                          </a:solidFill>
                          <a:latin typeface="Times New Roman" panose="02020603050405020304"/>
                          <a:cs typeface="Times New Roman" panose="02020603050405020304"/>
                        </a:rPr>
                        <a:t>*4</a:t>
                      </a:r>
                      <a:r>
                        <a:rPr sz="2100" spc="7" baseline="22000" dirty="0">
                          <a:solidFill>
                            <a:srgbClr val="008000"/>
                          </a:solidFill>
                          <a:latin typeface="宋体" panose="02010600030101010101" pitchFamily="2" charset="-122"/>
                          <a:cs typeface="宋体" panose="02010600030101010101" pitchFamily="2" charset="-122"/>
                        </a:rPr>
                        <a:t>年</a:t>
                      </a:r>
                      <a:endParaRPr sz="2100" baseline="22000">
                        <a:latin typeface="宋体" panose="02010600030101010101" pitchFamily="2" charset="-122"/>
                        <a:cs typeface="宋体" panose="02010600030101010101" pitchFamily="2" charset="-122"/>
                      </a:endParaRPr>
                    </a:p>
                  </a:txBody>
                  <a:tcPr marL="0" marR="0" marT="21082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2">
                  <a:txBody>
                    <a:bodyPr/>
                    <a:lstStyle/>
                    <a:p>
                      <a:pPr marL="102870" marR="95885" algn="just">
                        <a:lnSpc>
                          <a:spcPct val="120000"/>
                        </a:lnSpc>
                        <a:spcBef>
                          <a:spcPts val="180"/>
                        </a:spcBef>
                      </a:pPr>
                      <a:r>
                        <a:rPr sz="1400" dirty="0">
                          <a:solidFill>
                            <a:srgbClr val="008000"/>
                          </a:solidFill>
                          <a:latin typeface="宋体" panose="02010600030101010101" pitchFamily="2" charset="-122"/>
                          <a:cs typeface="宋体" panose="02010600030101010101" pitchFamily="2" charset="-122"/>
                        </a:rPr>
                        <a:t>记账 </a:t>
                      </a:r>
                      <a:r>
                        <a:rPr sz="1400" spc="-5" dirty="0">
                          <a:solidFill>
                            <a:srgbClr val="008000"/>
                          </a:solidFill>
                          <a:latin typeface="宋体" panose="02010600030101010101" pitchFamily="2" charset="-122"/>
                          <a:cs typeface="宋体" panose="02010600030101010101" pitchFamily="2" charset="-122"/>
                        </a:rPr>
                        <a:t>凭证 </a:t>
                      </a:r>
                      <a:r>
                        <a:rPr sz="1400" dirty="0">
                          <a:solidFill>
                            <a:srgbClr val="008000"/>
                          </a:solidFill>
                          <a:latin typeface="宋体" panose="02010600030101010101" pitchFamily="2" charset="-122"/>
                          <a:cs typeface="宋体" panose="02010600030101010101" pitchFamily="2" charset="-122"/>
                        </a:rPr>
                        <a:t>编号</a:t>
                      </a:r>
                      <a:endParaRPr sz="1400">
                        <a:latin typeface="宋体" panose="02010600030101010101" pitchFamily="2" charset="-122"/>
                        <a:cs typeface="宋体" panose="02010600030101010101" pitchFamily="2" charset="-122"/>
                      </a:endParaRPr>
                    </a:p>
                  </a:txBody>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0"/>
                        </a:spcBef>
                      </a:pPr>
                      <a:endParaRPr sz="2050">
                        <a:latin typeface="Times New Roman" panose="02020603050405020304"/>
                        <a:cs typeface="Times New Roman" panose="02020603050405020304"/>
                      </a:endParaRPr>
                    </a:p>
                    <a:p>
                      <a:pPr marL="262255">
                        <a:lnSpc>
                          <a:spcPct val="100000"/>
                        </a:lnSpc>
                        <a:tabLst>
                          <a:tab pos="870585" algn="l"/>
                        </a:tabLst>
                      </a:pPr>
                      <a:r>
                        <a:rPr sz="1600" spc="-5" dirty="0">
                          <a:solidFill>
                            <a:srgbClr val="008000"/>
                          </a:solidFill>
                          <a:latin typeface="宋体" panose="02010600030101010101" pitchFamily="2" charset="-122"/>
                          <a:cs typeface="宋体" panose="02010600030101010101" pitchFamily="2" charset="-122"/>
                        </a:rPr>
                        <a:t>摘	要</a:t>
                      </a:r>
                      <a:endParaRPr sz="1600">
                        <a:latin typeface="宋体" panose="02010600030101010101" pitchFamily="2" charset="-122"/>
                        <a:cs typeface="宋体" panose="02010600030101010101" pitchFamily="2" charset="-122"/>
                      </a:endParaRPr>
                    </a:p>
                  </a:txBody>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200">
                        <a:lnSpc>
                          <a:spcPct val="100000"/>
                        </a:lnSpc>
                        <a:spcBef>
                          <a:spcPts val="1005"/>
                        </a:spcBef>
                        <a:tabLst>
                          <a:tab pos="1116965"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9">
                  <a:txBody>
                    <a:bodyPr/>
                    <a:lstStyle/>
                    <a:p>
                      <a:pPr marL="610235">
                        <a:lnSpc>
                          <a:spcPct val="100000"/>
                        </a:lnSpc>
                        <a:spcBef>
                          <a:spcPts val="1005"/>
                        </a:spcBef>
                        <a:tabLst>
                          <a:tab pos="1322070"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55245" marR="47625" algn="just">
                        <a:lnSpc>
                          <a:spcPct val="100000"/>
                        </a:lnSpc>
                        <a:spcBef>
                          <a:spcPts val="230"/>
                        </a:spcBef>
                      </a:pPr>
                      <a:r>
                        <a:rPr sz="1000" b="1" dirty="0">
                          <a:solidFill>
                            <a:srgbClr val="008000"/>
                          </a:solidFill>
                          <a:latin typeface="宋体" panose="02010600030101010101" pitchFamily="2" charset="-122"/>
                          <a:cs typeface="宋体" panose="02010600030101010101" pitchFamily="2" charset="-122"/>
                        </a:rPr>
                        <a:t>借 </a:t>
                      </a:r>
                      <a:r>
                        <a:rPr sz="1000" b="1" dirty="0">
                          <a:solidFill>
                            <a:srgbClr val="008000"/>
                          </a:solidFill>
                          <a:latin typeface="宋体" panose="02010600030101010101" pitchFamily="2" charset="-122"/>
                          <a:cs typeface="宋体" panose="02010600030101010101" pitchFamily="2" charset="-122"/>
                        </a:rPr>
                        <a:t>或 </a:t>
                      </a:r>
                      <a:r>
                        <a:rPr sz="1000" b="1" dirty="0">
                          <a:solidFill>
                            <a:srgbClr val="008000"/>
                          </a:solidFill>
                          <a:latin typeface="宋体" panose="02010600030101010101" pitchFamily="2" charset="-122"/>
                          <a:cs typeface="宋体" panose="02010600030101010101" pitchFamily="2" charset="-122"/>
                        </a:rPr>
                        <a:t>贷</a:t>
                      </a:r>
                      <a:endParaRPr sz="1000">
                        <a:latin typeface="宋体" panose="02010600030101010101" pitchFamily="2" charset="-122"/>
                        <a:cs typeface="宋体" panose="02010600030101010101" pitchFamily="2" charset="-122"/>
                      </a:endParaRPr>
                    </a:p>
                  </a:txBody>
                  <a:tcPr marL="0" marR="0" marT="29209"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835">
                        <a:lnSpc>
                          <a:spcPct val="100000"/>
                        </a:lnSpc>
                        <a:spcBef>
                          <a:spcPts val="1005"/>
                        </a:spcBef>
                        <a:tabLst>
                          <a:tab pos="965835"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1270">
                        <a:lnSpc>
                          <a:spcPct val="100000"/>
                        </a:lnSpc>
                        <a:spcBef>
                          <a:spcPts val="990"/>
                        </a:spcBef>
                      </a:pPr>
                      <a:r>
                        <a:rPr sz="1600" dirty="0">
                          <a:solidFill>
                            <a:srgbClr val="339966"/>
                          </a:solidFill>
                          <a:latin typeface="Times New Roman" panose="02020603050405020304"/>
                          <a:cs typeface="Times New Roman" panose="02020603050405020304"/>
                        </a:rPr>
                        <a:t>√</a:t>
                      </a:r>
                      <a:endParaRPr sz="1600">
                        <a:latin typeface="Times New Roman" panose="02020603050405020304"/>
                        <a:cs typeface="Times New Roman" panose="02020603050405020304"/>
                      </a:endParaRPr>
                    </a:p>
                  </a:txBody>
                  <a:tcPr marL="0" marR="0" marT="125730" marB="0">
                    <a:lnL w="28575">
                      <a:solidFill>
                        <a:srgbClr val="FF3300"/>
                      </a:solidFill>
                      <a:prstDash val="solid"/>
                    </a:lnL>
                    <a:lnT w="28575">
                      <a:solidFill>
                        <a:srgbClr val="FF3300"/>
                      </a:solidFill>
                      <a:prstDash val="solid"/>
                    </a:lnT>
                    <a:lnB w="9525">
                      <a:solidFill>
                        <a:srgbClr val="008000"/>
                      </a:solidFill>
                      <a:prstDash val="solid"/>
                    </a:lnB>
                  </a:tcPr>
                </a:tc>
              </a:tr>
              <a:tr h="359410">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月</a:t>
                      </a:r>
                      <a:endParaRPr sz="1200">
                        <a:latin typeface="宋体" panose="02010600030101010101" pitchFamily="2" charset="-122"/>
                        <a:cs typeface="宋体" panose="02010600030101010101" pitchFamily="2" charset="-122"/>
                      </a:endParaRPr>
                    </a:p>
                  </a:txBody>
                  <a:tcPr marL="0" marR="0" marT="8445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日</a:t>
                      </a:r>
                      <a:endParaRPr sz="1200">
                        <a:latin typeface="宋体" panose="02010600030101010101" pitchFamily="2" charset="-122"/>
                        <a:cs typeface="宋体" panose="02010600030101010101" pitchFamily="2" charset="-122"/>
                      </a:endParaRPr>
                    </a:p>
                  </a:txBody>
                  <a:tcPr marL="0" marR="0" marT="8445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3048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127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175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3365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556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5207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000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80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16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438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311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4508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5524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54330">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sz="2000" b="1" i="1" dirty="0">
                          <a:solidFill>
                            <a:srgbClr val="000066"/>
                          </a:solidFill>
                          <a:latin typeface="Times New Roman" panose="02020603050405020304"/>
                          <a:cs typeface="Times New Roman" panose="02020603050405020304"/>
                        </a:rPr>
                        <a:t>1</a:t>
                      </a:r>
                      <a:endParaRPr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sz="2000" b="1" spc="-5" dirty="0">
                          <a:solidFill>
                            <a:srgbClr val="5F5F5F"/>
                          </a:solidFill>
                          <a:latin typeface="宋体" panose="02010600030101010101" pitchFamily="2" charset="-122"/>
                          <a:cs typeface="宋体" panose="02010600030101010101" pitchFamily="2" charset="-122"/>
                        </a:rPr>
                        <a:t>月初余额</a:t>
                      </a:r>
                      <a:endParaRPr sz="20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7</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b="1">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7782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8</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1</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购入甲材料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buClrTx/>
                        <a:buSzTx/>
                        <a:buFontTx/>
                      </a:pPr>
                      <a:endParaRPr lang="en-US" sz="2000" b="1" i="1" dirty="0">
                        <a:solidFill>
                          <a:srgbClr val="5F5F5F"/>
                        </a:solidFill>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0035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9718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432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305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368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28575">
                      <a:solidFill>
                        <a:srgbClr val="FF3300"/>
                      </a:solidFill>
                      <a:prstDash val="solid"/>
                    </a:lnB>
                  </a:tcPr>
                </a:tc>
              </a:tr>
            </a:tbl>
          </a:graphicData>
        </a:graphic>
      </p:graphicFrame>
      <p:sp>
        <p:nvSpPr>
          <p:cNvPr id="6" name="object 6"/>
          <p:cNvSpPr txBox="1"/>
          <p:nvPr/>
        </p:nvSpPr>
        <p:spPr>
          <a:xfrm>
            <a:off x="1815490" y="499618"/>
            <a:ext cx="5015865" cy="1089660"/>
          </a:xfrm>
          <a:prstGeom prst="rect">
            <a:avLst/>
          </a:prstGeom>
        </p:spPr>
        <p:txBody>
          <a:bodyPr vert="horz" wrap="square" lIns="0" tIns="13335" rIns="0" bIns="0" rtlCol="0">
            <a:spAutoFit/>
          </a:bodyPr>
          <a:lstStyle/>
          <a:p>
            <a:pPr marL="2431415">
              <a:lnSpc>
                <a:spcPct val="100000"/>
              </a:lnSpc>
              <a:spcBef>
                <a:spcPts val="105"/>
              </a:spcBef>
              <a:tabLst>
                <a:tab pos="3552190" algn="l"/>
                <a:tab pos="4570095" algn="l"/>
              </a:tabLst>
            </a:pPr>
            <a:r>
              <a:rPr sz="3200" b="1" spc="-10" dirty="0">
                <a:solidFill>
                  <a:srgbClr val="339966"/>
                </a:solidFill>
                <a:latin typeface="宋体" panose="02010600030101010101" pitchFamily="2" charset="-122"/>
                <a:cs typeface="宋体" panose="02010600030101010101" pitchFamily="2" charset="-122"/>
              </a:rPr>
              <a:t>总	分	类</a:t>
            </a:r>
            <a:endParaRPr sz="3200">
              <a:latin typeface="宋体" panose="02010600030101010101" pitchFamily="2" charset="-122"/>
              <a:cs typeface="宋体" panose="02010600030101010101" pitchFamily="2" charset="-122"/>
            </a:endParaRPr>
          </a:p>
          <a:p>
            <a:pPr marL="50800">
              <a:lnSpc>
                <a:spcPct val="100000"/>
              </a:lnSpc>
              <a:spcBef>
                <a:spcPts val="2215"/>
              </a:spcBef>
            </a:pPr>
            <a:r>
              <a:rPr sz="1800" b="1" spc="-10" dirty="0">
                <a:solidFill>
                  <a:srgbClr val="339966"/>
                </a:solidFill>
                <a:latin typeface="宋体" panose="02010600030101010101" pitchFamily="2" charset="-122"/>
                <a:cs typeface="宋体" panose="02010600030101010101" pitchFamily="2" charset="-122"/>
              </a:rPr>
              <a:t>账</a:t>
            </a:r>
            <a:r>
              <a:rPr sz="1800" b="1" spc="-445" dirty="0">
                <a:solidFill>
                  <a:srgbClr val="339966"/>
                </a:solidFill>
                <a:latin typeface="宋体" panose="02010600030101010101" pitchFamily="2" charset="-122"/>
                <a:cs typeface="宋体" panose="02010600030101010101" pitchFamily="2" charset="-122"/>
              </a:rPr>
              <a:t> </a:t>
            </a:r>
            <a:r>
              <a:rPr sz="1800" b="1" dirty="0">
                <a:solidFill>
                  <a:srgbClr val="339966"/>
                </a:solidFill>
                <a:latin typeface="宋体" panose="02010600030101010101" pitchFamily="2" charset="-122"/>
                <a:cs typeface="宋体" panose="02010600030101010101" pitchFamily="2" charset="-122"/>
              </a:rPr>
              <a:t>户编号及名</a:t>
            </a:r>
            <a:r>
              <a:rPr sz="1800" b="1" spc="-10" dirty="0">
                <a:solidFill>
                  <a:srgbClr val="339966"/>
                </a:solidFill>
                <a:latin typeface="宋体" panose="02010600030101010101" pitchFamily="2" charset="-122"/>
                <a:cs typeface="宋体" panose="02010600030101010101" pitchFamily="2" charset="-122"/>
              </a:rPr>
              <a:t>称</a:t>
            </a:r>
            <a:r>
              <a:rPr sz="2700" b="1" u="sng" spc="-127" baseline="15000" dirty="0">
                <a:solidFill>
                  <a:srgbClr val="4D4D4D"/>
                </a:solidFill>
                <a:uFill>
                  <a:solidFill>
                    <a:srgbClr val="4D4D4D"/>
                  </a:solidFill>
                </a:uFill>
                <a:latin typeface="宋体" panose="02010600030101010101" pitchFamily="2" charset="-122"/>
                <a:cs typeface="宋体" panose="02010600030101010101" pitchFamily="2" charset="-122"/>
              </a:rPr>
              <a:t> </a:t>
            </a:r>
            <a:r>
              <a:rPr sz="3000" b="1" u="sng" baseline="14000" dirty="0">
                <a:solidFill>
                  <a:srgbClr val="4D4D4D"/>
                </a:solidFill>
                <a:uFill>
                  <a:solidFill>
                    <a:srgbClr val="4D4D4D"/>
                  </a:solidFill>
                </a:uFill>
                <a:latin typeface="华文新魏" panose="02010800040101010101" charset="-122"/>
                <a:cs typeface="华文新魏" panose="02010800040101010101" charset="-122"/>
              </a:rPr>
              <a:t>原材</a:t>
            </a:r>
            <a:r>
              <a:rPr sz="3000" b="1" u="sng" spc="-7" baseline="14000" dirty="0">
                <a:solidFill>
                  <a:srgbClr val="4D4D4D"/>
                </a:solidFill>
                <a:uFill>
                  <a:solidFill>
                    <a:srgbClr val="4D4D4D"/>
                  </a:solidFill>
                </a:uFill>
                <a:latin typeface="华文新魏" panose="02010800040101010101" charset="-122"/>
                <a:cs typeface="华文新魏" panose="02010800040101010101" charset="-122"/>
              </a:rPr>
              <a:t>料</a:t>
            </a:r>
            <a:endParaRPr sz="3000" b="1" baseline="14000">
              <a:latin typeface="华文新魏" panose="02010800040101010101" charset="-122"/>
              <a:cs typeface="华文新魏" panose="02010800040101010101"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1689100" y="1685988"/>
          <a:ext cx="8839200" cy="3413760"/>
        </p:xfrm>
        <a:graphic>
          <a:graphicData uri="http://schemas.openxmlformats.org/drawingml/2006/table">
            <a:tbl>
              <a:tblPr firstRow="1" bandRow="1">
                <a:tableStyleId>{2D5ABB26-0587-4C30-8999-92F81FD0307C}</a:tableStyleId>
              </a:tblPr>
              <a:tblGrid>
                <a:gridCol w="1793240"/>
                <a:gridCol w="1399540"/>
                <a:gridCol w="1474470"/>
                <a:gridCol w="198755"/>
                <a:gridCol w="212090"/>
                <a:gridCol w="196215"/>
                <a:gridCol w="198120"/>
                <a:gridCol w="197485"/>
                <a:gridCol w="200660"/>
                <a:gridCol w="191770"/>
                <a:gridCol w="195580"/>
                <a:gridCol w="198755"/>
                <a:gridCol w="199390"/>
                <a:gridCol w="198755"/>
                <a:gridCol w="196850"/>
                <a:gridCol w="207010"/>
                <a:gridCol w="198120"/>
                <a:gridCol w="198120"/>
                <a:gridCol w="196215"/>
                <a:gridCol w="198120"/>
                <a:gridCol w="196215"/>
                <a:gridCol w="198120"/>
                <a:gridCol w="204470"/>
                <a:gridCol w="191135"/>
              </a:tblGrid>
              <a:tr h="398145">
                <a:tc rowSpan="2">
                  <a:txBody>
                    <a:bodyPr/>
                    <a:lstStyle/>
                    <a:p>
                      <a:pPr>
                        <a:lnSpc>
                          <a:spcPct val="100000"/>
                        </a:lnSpc>
                        <a:spcBef>
                          <a:spcPts val="25"/>
                        </a:spcBef>
                      </a:pPr>
                      <a:endParaRPr sz="1700">
                        <a:latin typeface="Times New Roman" panose="02020603050405020304"/>
                        <a:cs typeface="Times New Roman" panose="02020603050405020304"/>
                      </a:endParaRPr>
                    </a:p>
                    <a:p>
                      <a:pPr algn="ctr">
                        <a:lnSpc>
                          <a:spcPct val="100000"/>
                        </a:lnSpc>
                      </a:pPr>
                      <a:r>
                        <a:rPr sz="2000" dirty="0">
                          <a:solidFill>
                            <a:srgbClr val="5F5F5F"/>
                          </a:solidFill>
                          <a:latin typeface="宋体" panose="02010600030101010101" pitchFamily="2" charset="-122"/>
                          <a:cs typeface="宋体" panose="02010600030101010101" pitchFamily="2" charset="-122"/>
                        </a:rPr>
                        <a:t>摘要</a:t>
                      </a:r>
                      <a:endParaRPr sz="2000">
                        <a:latin typeface="宋体" panose="02010600030101010101" pitchFamily="2" charset="-122"/>
                        <a:cs typeface="宋体" panose="02010600030101010101" pitchFamily="2" charset="-122"/>
                      </a:endParaRPr>
                    </a:p>
                  </a:txBody>
                  <a:tcPr marL="0" marR="0" marT="3175" marB="0">
                    <a:lnL w="28575">
                      <a:solidFill>
                        <a:srgbClr val="5F5F5F"/>
                      </a:solidFill>
                      <a:prstDash val="solid"/>
                    </a:lnL>
                    <a:lnR w="12700">
                      <a:solidFill>
                        <a:srgbClr val="5F5F5F"/>
                      </a:solidFill>
                      <a:prstDash val="solid"/>
                    </a:lnR>
                    <a:lnT w="28575">
                      <a:solidFill>
                        <a:srgbClr val="5F5F5F"/>
                      </a:solidFill>
                      <a:prstDash val="solid"/>
                    </a:lnT>
                    <a:lnB w="12700">
                      <a:solidFill>
                        <a:srgbClr val="5F5F5F"/>
                      </a:solidFill>
                      <a:prstDash val="solid"/>
                    </a:lnB>
                  </a:tcPr>
                </a:tc>
                <a:tc gridSpan="2">
                  <a:txBody>
                    <a:bodyPr/>
                    <a:lstStyle/>
                    <a:p>
                      <a:pPr marL="915670">
                        <a:lnSpc>
                          <a:spcPts val="2340"/>
                        </a:lnSpc>
                        <a:spcBef>
                          <a:spcPts val="665"/>
                        </a:spcBef>
                      </a:pPr>
                      <a:r>
                        <a:rPr sz="2000" dirty="0">
                          <a:solidFill>
                            <a:srgbClr val="5F5F5F"/>
                          </a:solidFill>
                          <a:latin typeface="宋体" panose="02010600030101010101" pitchFamily="2" charset="-122"/>
                          <a:cs typeface="宋体" panose="02010600030101010101" pitchFamily="2" charset="-122"/>
                        </a:rPr>
                        <a:t>会计科目</a:t>
                      </a:r>
                      <a:endParaRPr sz="2000">
                        <a:latin typeface="宋体" panose="02010600030101010101" pitchFamily="2" charset="-122"/>
                        <a:cs typeface="宋体" panose="02010600030101010101" pitchFamily="2" charset="-122"/>
                      </a:endParaRPr>
                    </a:p>
                  </a:txBody>
                  <a:tcPr marL="0" marR="0" marT="84455" marB="0">
                    <a:lnL w="12700">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gridSpan="10">
                  <a:txBody>
                    <a:bodyPr/>
                    <a:lstStyle/>
                    <a:p>
                      <a:pPr marL="476250">
                        <a:lnSpc>
                          <a:spcPts val="2340"/>
                        </a:lnSpc>
                        <a:spcBef>
                          <a:spcPts val="665"/>
                        </a:spcBef>
                      </a:pPr>
                      <a:r>
                        <a:rPr sz="2000" dirty="0">
                          <a:solidFill>
                            <a:srgbClr val="5F5F5F"/>
                          </a:solidFill>
                          <a:latin typeface="宋体" panose="02010600030101010101" pitchFamily="2" charset="-122"/>
                          <a:cs typeface="宋体" panose="02010600030101010101" pitchFamily="2" charset="-122"/>
                        </a:rPr>
                        <a:t>借方金额</a:t>
                      </a:r>
                      <a:endParaRPr sz="2000">
                        <a:latin typeface="宋体" panose="02010600030101010101" pitchFamily="2" charset="-122"/>
                        <a:cs typeface="宋体" panose="02010600030101010101" pitchFamily="2" charset="-122"/>
                      </a:endParaRPr>
                    </a:p>
                  </a:txBody>
                  <a:tcPr marL="0" marR="0" marT="84455"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marL="480060">
                        <a:lnSpc>
                          <a:spcPts val="2340"/>
                        </a:lnSpc>
                        <a:spcBef>
                          <a:spcPts val="665"/>
                        </a:spcBef>
                      </a:pPr>
                      <a:r>
                        <a:rPr sz="2000" dirty="0">
                          <a:solidFill>
                            <a:srgbClr val="5F5F5F"/>
                          </a:solidFill>
                          <a:latin typeface="宋体" panose="02010600030101010101" pitchFamily="2" charset="-122"/>
                          <a:cs typeface="宋体" panose="02010600030101010101" pitchFamily="2" charset="-122"/>
                        </a:rPr>
                        <a:t>贷方金额</a:t>
                      </a:r>
                      <a:endParaRPr sz="2000">
                        <a:latin typeface="宋体" panose="02010600030101010101" pitchFamily="2" charset="-122"/>
                        <a:cs typeface="宋体" panose="02010600030101010101" pitchFamily="2" charset="-122"/>
                      </a:endParaRPr>
                    </a:p>
                  </a:txBody>
                  <a:tcPr marL="0" marR="0" marT="84455"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marL="1270">
                        <a:lnSpc>
                          <a:spcPct val="100000"/>
                        </a:lnSpc>
                        <a:spcBef>
                          <a:spcPts val="1360"/>
                        </a:spcBef>
                      </a:pPr>
                      <a:r>
                        <a:rPr sz="1800" dirty="0">
                          <a:solidFill>
                            <a:srgbClr val="5F5F5F"/>
                          </a:solidFill>
                          <a:latin typeface="Times New Roman" panose="02020603050405020304"/>
                          <a:cs typeface="Times New Roman" panose="02020603050405020304"/>
                        </a:rPr>
                        <a:t>√</a:t>
                      </a:r>
                      <a:endParaRPr sz="1800">
                        <a:latin typeface="Times New Roman" panose="02020603050405020304"/>
                        <a:cs typeface="Times New Roman" panose="02020603050405020304"/>
                      </a:endParaRPr>
                    </a:p>
                  </a:txBody>
                  <a:tcPr marL="0" marR="0" marT="17272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r>
              <a:tr h="336550">
                <a:tc vMerge="1">
                  <a:tcPr marL="0" marR="0" marT="3175" marB="0">
                    <a:lnL w="28575">
                      <a:solidFill>
                        <a:srgbClr val="5F5F5F"/>
                      </a:solidFill>
                      <a:prstDash val="solid"/>
                    </a:lnL>
                    <a:lnR w="12700">
                      <a:solidFill>
                        <a:srgbClr val="5F5F5F"/>
                      </a:solidFill>
                      <a:prstDash val="solid"/>
                    </a:lnR>
                    <a:lnT w="28575">
                      <a:solidFill>
                        <a:srgbClr val="5F5F5F"/>
                      </a:solidFill>
                      <a:prstDash val="solid"/>
                    </a:lnT>
                    <a:lnB w="12700">
                      <a:solidFill>
                        <a:srgbClr val="5F5F5F"/>
                      </a:solidFill>
                      <a:prstDash val="solid"/>
                    </a:lnB>
                  </a:tcPr>
                </a:tc>
                <a:tc>
                  <a:txBody>
                    <a:bodyPr/>
                    <a:lstStyle/>
                    <a:p>
                      <a:pPr marL="635" algn="ctr">
                        <a:lnSpc>
                          <a:spcPts val="1855"/>
                        </a:lnSpc>
                        <a:spcBef>
                          <a:spcPts val="670"/>
                        </a:spcBef>
                      </a:pPr>
                      <a:r>
                        <a:rPr sz="1600" spc="-5" dirty="0">
                          <a:solidFill>
                            <a:srgbClr val="5F5F5F"/>
                          </a:solidFill>
                          <a:latin typeface="宋体" panose="02010600030101010101" pitchFamily="2" charset="-122"/>
                          <a:cs typeface="宋体" panose="02010600030101010101" pitchFamily="2" charset="-122"/>
                        </a:rPr>
                        <a:t>总账科目</a:t>
                      </a:r>
                      <a:endParaRPr sz="1600">
                        <a:latin typeface="宋体" panose="02010600030101010101" pitchFamily="2" charset="-122"/>
                        <a:cs typeface="宋体" panose="02010600030101010101" pitchFamily="2" charset="-122"/>
                      </a:endParaRPr>
                    </a:p>
                  </a:txBody>
                  <a:tcPr marL="0" marR="0" marT="8509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326390">
                        <a:lnSpc>
                          <a:spcPts val="1855"/>
                        </a:lnSpc>
                        <a:spcBef>
                          <a:spcPts val="670"/>
                        </a:spcBef>
                      </a:pPr>
                      <a:r>
                        <a:rPr sz="1600" spc="-5" dirty="0">
                          <a:solidFill>
                            <a:srgbClr val="5F5F5F"/>
                          </a:solidFill>
                          <a:latin typeface="宋体" panose="02010600030101010101" pitchFamily="2" charset="-122"/>
                          <a:cs typeface="宋体" panose="02010600030101010101" pitchFamily="2" charset="-122"/>
                        </a:rPr>
                        <a:t>明细科目</a:t>
                      </a:r>
                      <a:endParaRPr sz="1600">
                        <a:latin typeface="宋体" panose="02010600030101010101" pitchFamily="2" charset="-122"/>
                        <a:cs typeface="宋体" panose="02010600030101010101" pitchFamily="2" charset="-122"/>
                      </a:endParaRPr>
                    </a:p>
                  </a:txBody>
                  <a:tcPr marL="0" marR="0" marT="8509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千</a:t>
                      </a:r>
                      <a:endParaRPr sz="1200">
                        <a:latin typeface="宋体" panose="02010600030101010101" pitchFamily="2" charset="-122"/>
                        <a:cs typeface="宋体" panose="02010600030101010101" pitchFamily="2" charset="-122"/>
                      </a:endParaRPr>
                    </a:p>
                  </a:txBody>
                  <a:tcPr marL="0" marR="0" marT="1905"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百</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spcBef>
                          <a:spcPts val="15"/>
                        </a:spcBef>
                      </a:pPr>
                      <a:endParaRPr sz="1000">
                        <a:latin typeface="Times New Roman" panose="02020603050405020304"/>
                        <a:cs typeface="Times New Roman" panose="02020603050405020304"/>
                      </a:endParaRPr>
                    </a:p>
                    <a:p>
                      <a:pPr marR="33020" algn="ctr">
                        <a:lnSpc>
                          <a:spcPts val="1360"/>
                        </a:lnSpc>
                      </a:pPr>
                      <a:r>
                        <a:rPr sz="1200" dirty="0">
                          <a:solidFill>
                            <a:srgbClr val="5F5F5F"/>
                          </a:solidFill>
                          <a:latin typeface="宋体" panose="02010600030101010101" pitchFamily="2" charset="-122"/>
                          <a:cs typeface="宋体" panose="02010600030101010101" pitchFamily="2" charset="-122"/>
                        </a:rPr>
                        <a:t>十</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万</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千</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百</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十</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元</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角</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分</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千</a:t>
                      </a:r>
                      <a:endParaRPr sz="1200">
                        <a:latin typeface="宋体" panose="02010600030101010101" pitchFamily="2" charset="-122"/>
                        <a:cs typeface="宋体" panose="02010600030101010101" pitchFamily="2" charset="-122"/>
                      </a:endParaRPr>
                    </a:p>
                  </a:txBody>
                  <a:tcPr marL="0" marR="0" marT="1905"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635">
                        <a:lnSpc>
                          <a:spcPts val="1360"/>
                        </a:lnSpc>
                      </a:pPr>
                      <a:r>
                        <a:rPr sz="1200" dirty="0">
                          <a:solidFill>
                            <a:srgbClr val="5F5F5F"/>
                          </a:solidFill>
                          <a:latin typeface="宋体" panose="02010600030101010101" pitchFamily="2" charset="-122"/>
                          <a:cs typeface="宋体" panose="02010600030101010101" pitchFamily="2" charset="-122"/>
                        </a:rPr>
                        <a:t>百</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spcBef>
                          <a:spcPts val="15"/>
                        </a:spcBef>
                      </a:pPr>
                      <a:endParaRPr sz="1000">
                        <a:latin typeface="Times New Roman" panose="02020603050405020304"/>
                        <a:cs typeface="Times New Roman" panose="02020603050405020304"/>
                      </a:endParaRPr>
                    </a:p>
                    <a:p>
                      <a:pPr marR="43815" algn="ctr">
                        <a:lnSpc>
                          <a:spcPts val="1360"/>
                        </a:lnSpc>
                      </a:pPr>
                      <a:r>
                        <a:rPr sz="1200" dirty="0">
                          <a:solidFill>
                            <a:srgbClr val="5F5F5F"/>
                          </a:solidFill>
                          <a:latin typeface="宋体" panose="02010600030101010101" pitchFamily="2" charset="-122"/>
                          <a:cs typeface="宋体" panose="02010600030101010101" pitchFamily="2" charset="-122"/>
                        </a:rPr>
                        <a:t>十</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万</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千</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百</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十</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元</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L="1270">
                        <a:lnSpc>
                          <a:spcPts val="1360"/>
                        </a:lnSpc>
                      </a:pPr>
                      <a:r>
                        <a:rPr sz="1200" dirty="0">
                          <a:solidFill>
                            <a:srgbClr val="5F5F5F"/>
                          </a:solidFill>
                          <a:latin typeface="宋体" panose="02010600030101010101" pitchFamily="2" charset="-122"/>
                          <a:cs typeface="宋体" panose="02010600030101010101" pitchFamily="2" charset="-122"/>
                        </a:rPr>
                        <a:t>角</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Times New Roman" panose="02020603050405020304"/>
                        <a:cs typeface="Times New Roman" panose="02020603050405020304"/>
                      </a:endParaRPr>
                    </a:p>
                    <a:p>
                      <a:pPr marR="34925" algn="ctr">
                        <a:lnSpc>
                          <a:spcPts val="1360"/>
                        </a:lnSpc>
                      </a:pPr>
                      <a:r>
                        <a:rPr sz="1200" dirty="0">
                          <a:solidFill>
                            <a:srgbClr val="5F5F5F"/>
                          </a:solidFill>
                          <a:latin typeface="宋体" panose="02010600030101010101" pitchFamily="2" charset="-122"/>
                          <a:cs typeface="宋体" panose="02010600030101010101" pitchFamily="2" charset="-122"/>
                        </a:rPr>
                        <a:t>分</a:t>
                      </a:r>
                      <a:endParaRPr sz="1200">
                        <a:latin typeface="宋体" panose="02010600030101010101" pitchFamily="2" charset="-122"/>
                        <a:cs typeface="宋体" panose="02010600030101010101" pitchFamily="2" charset="-122"/>
                      </a:endParaRPr>
                    </a:p>
                  </a:txBody>
                  <a:tcPr marL="0" marR="0" marT="190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vMerge="1">
                  <a:tcPr marL="0" marR="0" marT="17272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r>
              <a:tr h="367665">
                <a:tc>
                  <a:txBody>
                    <a:bodyPr/>
                    <a:lstStyle/>
                    <a:p>
                      <a:pPr>
                        <a:lnSpc>
                          <a:spcPct val="100000"/>
                        </a:lnSpc>
                        <a:spcBef>
                          <a:spcPts val="520"/>
                        </a:spcBef>
                      </a:pPr>
                      <a:r>
                        <a:rPr sz="1800" dirty="0">
                          <a:solidFill>
                            <a:srgbClr val="000066"/>
                          </a:solidFill>
                          <a:latin typeface="华文行楷" panose="02010800040101010101" charset="-122"/>
                          <a:cs typeface="华文行楷" panose="02010800040101010101" charset="-122"/>
                        </a:rPr>
                        <a:t>购入</a:t>
                      </a:r>
                      <a:r>
                        <a:rPr lang="zh-CN" sz="1800" dirty="0">
                          <a:solidFill>
                            <a:srgbClr val="000066"/>
                          </a:solidFill>
                          <a:latin typeface="华文行楷" panose="02010800040101010101" charset="-122"/>
                          <a:cs typeface="华文行楷" panose="02010800040101010101" charset="-122"/>
                        </a:rPr>
                        <a:t>甲</a:t>
                      </a:r>
                      <a:r>
                        <a:rPr sz="1800" dirty="0">
                          <a:solidFill>
                            <a:srgbClr val="000066"/>
                          </a:solidFill>
                          <a:latin typeface="华文行楷" panose="02010800040101010101" charset="-122"/>
                          <a:cs typeface="华文行楷" panose="02010800040101010101" charset="-122"/>
                        </a:rPr>
                        <a:t>材料</a:t>
                      </a:r>
                      <a:endParaRPr sz="1800">
                        <a:latin typeface="华文行楷" panose="02010800040101010101" charset="-122"/>
                        <a:cs typeface="华文行楷" panose="02010800040101010101" charset="-122"/>
                      </a:endParaRPr>
                    </a:p>
                  </a:txBody>
                  <a:tcPr marL="0" marR="0" marT="6604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0"/>
                        </a:spcBef>
                      </a:pPr>
                      <a:r>
                        <a:rPr sz="1800" dirty="0">
                          <a:solidFill>
                            <a:srgbClr val="000066"/>
                          </a:solidFill>
                          <a:latin typeface="华文行楷" panose="02010800040101010101" charset="-122"/>
                          <a:cs typeface="华文行楷" panose="02010800040101010101" charset="-122"/>
                        </a:rPr>
                        <a:t>原材料</a:t>
                      </a:r>
                      <a:endParaRPr sz="1800">
                        <a:latin typeface="华文行楷" panose="02010800040101010101" charset="-122"/>
                        <a:cs typeface="华文行楷" panose="02010800040101010101" charset="-122"/>
                      </a:endParaRPr>
                    </a:p>
                  </a:txBody>
                  <a:tcPr marL="0" marR="0" marT="660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388620">
                        <a:lnSpc>
                          <a:spcPct val="100000"/>
                        </a:lnSpc>
                        <a:spcBef>
                          <a:spcPts val="520"/>
                        </a:spcBef>
                      </a:pPr>
                      <a:r>
                        <a:rPr sz="1800" dirty="0">
                          <a:solidFill>
                            <a:srgbClr val="000066"/>
                          </a:solidFill>
                          <a:latin typeface="华文行楷" panose="02010800040101010101" charset="-122"/>
                          <a:cs typeface="华文行楷" panose="02010800040101010101" charset="-122"/>
                        </a:rPr>
                        <a:t>甲材料</a:t>
                      </a:r>
                      <a:endParaRPr sz="1800">
                        <a:latin typeface="华文行楷" panose="02010800040101010101" charset="-122"/>
                        <a:cs typeface="华文行楷" panose="02010800040101010101" charset="-122"/>
                      </a:endParaRPr>
                    </a:p>
                  </a:txBody>
                  <a:tcPr marL="0" marR="0" marT="660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255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0"/>
                        </a:spcBef>
                      </a:pPr>
                      <a:r>
                        <a:rPr sz="1800" dirty="0">
                          <a:solidFill>
                            <a:srgbClr val="000066"/>
                          </a:solidFill>
                          <a:latin typeface="华文行楷" panose="02010800040101010101" charset="-122"/>
                          <a:cs typeface="华文行楷" panose="02010800040101010101" charset="-122"/>
                        </a:rPr>
                        <a:t>应交税费</a:t>
                      </a:r>
                      <a:endParaRPr sz="1800">
                        <a:latin typeface="华文行楷" panose="02010800040101010101" charset="-122"/>
                        <a:cs typeface="华文行楷" panose="02010800040101010101" charset="-122"/>
                      </a:endParaRPr>
                    </a:p>
                  </a:txBody>
                  <a:tcPr marL="0" marR="0" marT="660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520"/>
                        </a:spcBef>
                      </a:pPr>
                      <a:r>
                        <a:rPr sz="1800" dirty="0">
                          <a:solidFill>
                            <a:srgbClr val="000066"/>
                          </a:solidFill>
                          <a:latin typeface="华文行楷" panose="02010800040101010101" charset="-122"/>
                          <a:cs typeface="华文行楷" panose="02010800040101010101" charset="-122"/>
                        </a:rPr>
                        <a:t>增值税（进）</a:t>
                      </a:r>
                      <a:endParaRPr sz="1800">
                        <a:latin typeface="华文行楷" panose="02010800040101010101" charset="-122"/>
                        <a:cs typeface="华文行楷" panose="02010800040101010101" charset="-122"/>
                      </a:endParaRPr>
                    </a:p>
                  </a:txBody>
                  <a:tcPr marL="0" marR="0" marT="660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lang="en-US" sz="1800" i="1" dirty="0">
                          <a:solidFill>
                            <a:srgbClr val="000066"/>
                          </a:solidFill>
                          <a:latin typeface="Times New Roman" panose="02020603050405020304"/>
                          <a:cs typeface="Times New Roman" panose="02020603050405020304"/>
                        </a:rPr>
                        <a:t>6</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5"/>
                        </a:spcBef>
                      </a:pPr>
                      <a:r>
                        <a:rPr sz="1800" dirty="0">
                          <a:solidFill>
                            <a:srgbClr val="000066"/>
                          </a:solidFill>
                          <a:latin typeface="华文行楷" panose="02010800040101010101" charset="-122"/>
                          <a:cs typeface="华文行楷" panose="02010800040101010101" charset="-122"/>
                        </a:rPr>
                        <a:t>应付账款</a:t>
                      </a:r>
                      <a:endParaRPr sz="1800">
                        <a:latin typeface="华文行楷" panose="02010800040101010101" charset="-122"/>
                        <a:cs typeface="华文行楷" panose="02010800040101010101" charset="-122"/>
                      </a:endParaRPr>
                    </a:p>
                  </a:txBody>
                  <a:tcPr marL="0" marR="0" marT="6667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445135">
                        <a:lnSpc>
                          <a:spcPct val="100000"/>
                        </a:lnSpc>
                        <a:spcBef>
                          <a:spcPts val="525"/>
                        </a:spcBef>
                      </a:pPr>
                      <a:r>
                        <a:rPr lang="zh-CN" altLang="en-US" sz="1800">
                          <a:latin typeface="华文行楷" panose="02010800040101010101" charset="-122"/>
                          <a:cs typeface="华文行楷" panose="02010800040101010101" charset="-122"/>
                        </a:rPr>
                        <a:t>向阳工厂</a:t>
                      </a:r>
                      <a:endParaRPr lang="zh-CN" altLang="en-US" sz="1800">
                        <a:latin typeface="华文行楷" panose="02010800040101010101" charset="-122"/>
                        <a:cs typeface="华文行楷" panose="02010800040101010101" charset="-122"/>
                      </a:endParaRPr>
                    </a:p>
                  </a:txBody>
                  <a:tcPr marL="0" marR="0" marT="6667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lang="en-US" sz="1800" i="1" dirty="0">
                          <a:solidFill>
                            <a:srgbClr val="000066"/>
                          </a:solidFill>
                          <a:latin typeface="Times New Roman" panose="02020603050405020304"/>
                          <a:cs typeface="Times New Roman" panose="02020603050405020304"/>
                        </a:rPr>
                        <a:t>6</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lang="en-US" sz="1800" i="1" dirty="0">
                          <a:solidFill>
                            <a:srgbClr val="000066"/>
                          </a:solidFill>
                          <a:latin typeface="Times New Roman" panose="02020603050405020304"/>
                          <a:cs typeface="Times New Roman" panose="02020603050405020304"/>
                        </a:rPr>
                        <a:t>0</a:t>
                      </a: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3025" algn="ctr">
                        <a:lnSpc>
                          <a:spcPts val="2110"/>
                        </a:lnSpc>
                        <a:spcBef>
                          <a:spcPts val="65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290195">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5"/>
                        </a:spcBef>
                      </a:pPr>
                      <a:endParaRPr sz="1800">
                        <a:latin typeface="华文行楷" panose="02010800040101010101" charset="-122"/>
                        <a:cs typeface="华文行楷" panose="02010800040101010101" charset="-122"/>
                      </a:endParaRPr>
                    </a:p>
                  </a:txBody>
                  <a:tcPr marL="0" marR="0" marT="6667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445135">
                        <a:lnSpc>
                          <a:spcPct val="100000"/>
                        </a:lnSpc>
                        <a:spcBef>
                          <a:spcPts val="525"/>
                        </a:spcBef>
                      </a:pPr>
                      <a:endParaRPr lang="zh-CN" altLang="en-US" sz="1800">
                        <a:latin typeface="华文行楷" panose="02010800040101010101" charset="-122"/>
                        <a:cs typeface="华文行楷" panose="02010800040101010101" charset="-122"/>
                      </a:endParaRPr>
                    </a:p>
                  </a:txBody>
                  <a:tcPr marL="0" marR="0" marT="6667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lang="en-US" sz="1800" i="1" dirty="0">
                        <a:solidFill>
                          <a:srgbClr val="000066"/>
                        </a:solidFill>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3025" algn="ctr">
                        <a:lnSpc>
                          <a:spcPts val="2110"/>
                        </a:lnSpc>
                        <a:spcBef>
                          <a:spcPts val="655"/>
                        </a:spcBef>
                      </a:pPr>
                      <a:endParaRPr sz="1800">
                        <a:latin typeface="Times New Roman" panose="02020603050405020304"/>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459740">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97510">
                <a:tc>
                  <a:txBody>
                    <a:bodyPr/>
                    <a:lstStyle/>
                    <a:p>
                      <a:pPr>
                        <a:lnSpc>
                          <a:spcPts val="2335"/>
                        </a:lnSpc>
                        <a:spcBef>
                          <a:spcPts val="675"/>
                        </a:spcBef>
                        <a:tabLst>
                          <a:tab pos="1084580" algn="l"/>
                        </a:tabLst>
                      </a:pPr>
                      <a:r>
                        <a:rPr sz="2000" b="1" spc="5" dirty="0">
                          <a:solidFill>
                            <a:srgbClr val="5F5F5F"/>
                          </a:solidFill>
                          <a:latin typeface="宋体" panose="02010600030101010101" pitchFamily="2" charset="-122"/>
                          <a:cs typeface="宋体" panose="02010600030101010101" pitchFamily="2" charset="-122"/>
                        </a:rPr>
                        <a:t>附单</a:t>
                      </a:r>
                      <a:r>
                        <a:rPr sz="2000" b="1" spc="-5" dirty="0">
                          <a:solidFill>
                            <a:srgbClr val="5F5F5F"/>
                          </a:solidFill>
                          <a:latin typeface="宋体" panose="02010600030101010101" pitchFamily="2" charset="-122"/>
                          <a:cs typeface="宋体" panose="02010600030101010101" pitchFamily="2" charset="-122"/>
                        </a:rPr>
                        <a:t>据</a:t>
                      </a:r>
                      <a:r>
                        <a:rPr sz="2000" b="1" spc="-505" dirty="0">
                          <a:solidFill>
                            <a:srgbClr val="5F5F5F"/>
                          </a:solidFill>
                          <a:latin typeface="宋体" panose="02010600030101010101" pitchFamily="2" charset="-122"/>
                          <a:cs typeface="宋体" panose="02010600030101010101" pitchFamily="2" charset="-122"/>
                        </a:rPr>
                        <a:t> </a:t>
                      </a:r>
                      <a:r>
                        <a:rPr lang="en-US" sz="2000" b="1" i="1" dirty="0">
                          <a:solidFill>
                            <a:srgbClr val="000066"/>
                          </a:solidFill>
                          <a:latin typeface="Times New Roman" panose="02020603050405020304"/>
                          <a:cs typeface="Times New Roman" panose="02020603050405020304"/>
                        </a:rPr>
                        <a:t>3</a:t>
                      </a:r>
                      <a:r>
                        <a:rPr sz="2000" b="1" i="1" dirty="0">
                          <a:solidFill>
                            <a:srgbClr val="000066"/>
                          </a:solidFill>
                          <a:latin typeface="Times New Roman" panose="02020603050405020304"/>
                          <a:cs typeface="Times New Roman" panose="02020603050405020304"/>
                        </a:rPr>
                        <a:t>	</a:t>
                      </a:r>
                      <a:r>
                        <a:rPr sz="2000" b="1" spc="-5" dirty="0">
                          <a:solidFill>
                            <a:srgbClr val="5F5F5F"/>
                          </a:solidFill>
                          <a:latin typeface="宋体" panose="02010600030101010101" pitchFamily="2" charset="-122"/>
                          <a:cs typeface="宋体" panose="02010600030101010101" pitchFamily="2" charset="-122"/>
                        </a:rPr>
                        <a:t>张</a:t>
                      </a:r>
                      <a:endParaRPr sz="2000">
                        <a:latin typeface="宋体" panose="02010600030101010101" pitchFamily="2" charset="-122"/>
                        <a:cs typeface="宋体" panose="02010600030101010101" pitchFamily="2" charset="-122"/>
                      </a:endParaRPr>
                    </a:p>
                  </a:txBody>
                  <a:tcPr marL="0" marR="0" marT="85725"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gridSpan="2">
                  <a:txBody>
                    <a:bodyPr/>
                    <a:lstStyle/>
                    <a:p>
                      <a:pPr marL="723900">
                        <a:lnSpc>
                          <a:spcPts val="2335"/>
                        </a:lnSpc>
                        <a:spcBef>
                          <a:spcPts val="675"/>
                        </a:spcBef>
                        <a:tabLst>
                          <a:tab pos="1868805" algn="l"/>
                        </a:tabLst>
                      </a:pPr>
                      <a:r>
                        <a:rPr sz="2000" b="1" spc="-5" dirty="0">
                          <a:solidFill>
                            <a:srgbClr val="5F5F5F"/>
                          </a:solidFill>
                          <a:latin typeface="宋体" panose="02010600030101010101" pitchFamily="2" charset="-122"/>
                          <a:cs typeface="宋体" panose="02010600030101010101" pitchFamily="2" charset="-122"/>
                        </a:rPr>
                        <a:t>合	计</a:t>
                      </a:r>
                      <a:endParaRPr sz="2000">
                        <a:latin typeface="宋体" panose="02010600030101010101" pitchFamily="2" charset="-122"/>
                        <a:cs typeface="宋体" panose="02010600030101010101" pitchFamily="2" charset="-122"/>
                      </a:endParaRPr>
                    </a:p>
                  </a:txBody>
                  <a:tcPr marL="0" marR="0" marT="85725"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hMerge="1">
                  <a:tcPr marL="0" marR="0" marT="0" marB="0"/>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gn="ctr">
                        <a:lnSpc>
                          <a:spcPts val="2085"/>
                        </a:lnSpc>
                        <a:spcBef>
                          <a:spcPts val="920"/>
                        </a:spcBef>
                      </a:pPr>
                      <a:r>
                        <a:rPr sz="1800" spc="-340" dirty="0">
                          <a:solidFill>
                            <a:srgbClr val="000066"/>
                          </a:solidFill>
                          <a:latin typeface="宋体" panose="02010600030101010101" pitchFamily="2" charset="-122"/>
                          <a:cs typeface="宋体" panose="02010600030101010101" pitchFamily="2" charset="-122"/>
                        </a:rPr>
                        <a:t>￥</a:t>
                      </a:r>
                      <a:endParaRPr sz="1800">
                        <a:latin typeface="宋体" panose="02010600030101010101" pitchFamily="2" charset="-122"/>
                        <a:cs typeface="宋体" panose="02010600030101010101" pitchFamily="2" charset="-122"/>
                      </a:endParaRPr>
                    </a:p>
                  </a:txBody>
                  <a:tcPr marL="0" marR="0" marT="116839"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Times New Roman" panose="02020603050405020304"/>
                          <a:cs typeface="Times New Roman" panose="02020603050405020304"/>
                        </a:rPr>
                        <a:t>6</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Times New Roman" panose="02020603050405020304"/>
                          <a:cs typeface="Times New Roman" panose="02020603050405020304"/>
                        </a:rPr>
                        <a:t>0</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gn="ctr">
                        <a:lnSpc>
                          <a:spcPts val="2085"/>
                        </a:lnSpc>
                        <a:spcBef>
                          <a:spcPts val="920"/>
                        </a:spcBef>
                      </a:pPr>
                      <a:r>
                        <a:rPr sz="1800" spc="-250" dirty="0">
                          <a:solidFill>
                            <a:srgbClr val="000066"/>
                          </a:solidFill>
                          <a:latin typeface="宋体" panose="02010600030101010101" pitchFamily="2" charset="-122"/>
                          <a:cs typeface="宋体" panose="02010600030101010101" pitchFamily="2" charset="-122"/>
                        </a:rPr>
                        <a:t>￥</a:t>
                      </a:r>
                      <a:endParaRPr sz="1800">
                        <a:latin typeface="宋体" panose="02010600030101010101" pitchFamily="2" charset="-122"/>
                        <a:cs typeface="宋体" panose="02010600030101010101" pitchFamily="2" charset="-122"/>
                      </a:endParaRPr>
                    </a:p>
                  </a:txBody>
                  <a:tcPr marL="0" marR="0" marT="116839"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Times New Roman" panose="02020603050405020304"/>
                          <a:cs typeface="Times New Roman" panose="02020603050405020304"/>
                        </a:rPr>
                        <a:t>6</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Times New Roman" panose="02020603050405020304"/>
                          <a:cs typeface="Times New Roman" panose="02020603050405020304"/>
                        </a:rPr>
                        <a:t>5</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Times New Roman" panose="02020603050405020304"/>
                          <a:cs typeface="Times New Roman" panose="02020603050405020304"/>
                        </a:rPr>
                        <a:t>0</a:t>
                      </a:r>
                      <a:endParaRPr lang="en-US" sz="1800" i="1" dirty="0">
                        <a:solidFill>
                          <a:srgbClr val="000066"/>
                        </a:solidFill>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R="73025" algn="ctr">
                        <a:lnSpc>
                          <a:spcPts val="2110"/>
                        </a:lnSpc>
                        <a:spcBef>
                          <a:spcPts val="895"/>
                        </a:spcBef>
                      </a:pPr>
                      <a:r>
                        <a:rPr sz="1800" i="1" dirty="0">
                          <a:solidFill>
                            <a:srgbClr val="000066"/>
                          </a:solidFill>
                          <a:latin typeface="Times New Roman" panose="02020603050405020304"/>
                          <a:cs typeface="Times New Roman" panose="02020603050405020304"/>
                        </a:rPr>
                        <a:t>0</a:t>
                      </a:r>
                      <a:endParaRPr sz="1800">
                        <a:latin typeface="Times New Roman" panose="02020603050405020304"/>
                        <a:cs typeface="Times New Roman" panose="02020603050405020304"/>
                      </a:endParaRPr>
                    </a:p>
                  </a:txBody>
                  <a:tcPr marL="0" marR="0" marT="113664"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r>
            </a:tbl>
          </a:graphicData>
        </a:graphic>
      </p:graphicFrame>
      <p:sp>
        <p:nvSpPr>
          <p:cNvPr id="3" name="object 3"/>
          <p:cNvSpPr/>
          <p:nvPr/>
        </p:nvSpPr>
        <p:spPr>
          <a:xfrm>
            <a:off x="3179826" y="1174114"/>
            <a:ext cx="2736850" cy="0"/>
          </a:xfrm>
          <a:custGeom>
            <a:avLst/>
            <a:gdLst/>
            <a:ahLst/>
            <a:cxnLst/>
            <a:rect l="l" t="t" r="r" b="b"/>
            <a:pathLst>
              <a:path w="2736850">
                <a:moveTo>
                  <a:pt x="0" y="0"/>
                </a:moveTo>
                <a:lnTo>
                  <a:pt x="2736723" y="0"/>
                </a:lnTo>
              </a:path>
            </a:pathLst>
          </a:custGeom>
          <a:ln w="11429">
            <a:solidFill>
              <a:srgbClr val="006666"/>
            </a:solidFill>
          </a:ln>
        </p:spPr>
        <p:txBody>
          <a:bodyPr wrap="square" lIns="0" tIns="0" rIns="0" bIns="0" rtlCol="0"/>
          <a:lstStyle/>
          <a:p/>
        </p:txBody>
      </p:sp>
      <p:sp>
        <p:nvSpPr>
          <p:cNvPr id="4" name="object 4"/>
          <p:cNvSpPr/>
          <p:nvPr/>
        </p:nvSpPr>
        <p:spPr>
          <a:xfrm>
            <a:off x="3179826" y="1208405"/>
            <a:ext cx="2736850" cy="0"/>
          </a:xfrm>
          <a:custGeom>
            <a:avLst/>
            <a:gdLst/>
            <a:ahLst/>
            <a:cxnLst/>
            <a:rect l="l" t="t" r="r" b="b"/>
            <a:pathLst>
              <a:path w="2736850">
                <a:moveTo>
                  <a:pt x="0" y="0"/>
                </a:moveTo>
                <a:lnTo>
                  <a:pt x="2736723" y="0"/>
                </a:lnTo>
              </a:path>
            </a:pathLst>
          </a:custGeom>
          <a:ln w="34289">
            <a:solidFill>
              <a:srgbClr val="006666"/>
            </a:solidFill>
          </a:ln>
        </p:spPr>
        <p:txBody>
          <a:bodyPr wrap="square" lIns="0" tIns="0" rIns="0" bIns="0" rtlCol="0"/>
          <a:lstStyle/>
          <a:p/>
        </p:txBody>
      </p:sp>
      <p:sp>
        <p:nvSpPr>
          <p:cNvPr id="5" name="object 5"/>
          <p:cNvSpPr txBox="1"/>
          <p:nvPr/>
        </p:nvSpPr>
        <p:spPr>
          <a:xfrm>
            <a:off x="3263900" y="610870"/>
            <a:ext cx="4070985" cy="1000125"/>
          </a:xfrm>
          <a:prstGeom prst="rect">
            <a:avLst/>
          </a:prstGeom>
        </p:spPr>
        <p:txBody>
          <a:bodyPr vert="horz" wrap="square" lIns="0" tIns="136525" rIns="0" bIns="0" rtlCol="0">
            <a:spAutoFit/>
          </a:bodyPr>
          <a:lstStyle/>
          <a:p>
            <a:pPr marL="33655">
              <a:lnSpc>
                <a:spcPct val="100000"/>
              </a:lnSpc>
              <a:spcBef>
                <a:spcPts val="1075"/>
              </a:spcBef>
              <a:tabLst>
                <a:tab pos="647700" algn="l"/>
                <a:tab pos="1261745" algn="l"/>
                <a:tab pos="1876425" algn="l"/>
              </a:tabLst>
            </a:pPr>
            <a:r>
              <a:rPr lang="zh-CN" sz="2400" b="1" spc="-10" dirty="0">
                <a:solidFill>
                  <a:srgbClr val="5F5F5F"/>
                </a:solidFill>
                <a:latin typeface="黑体" panose="02010609060101010101" charset="-122"/>
                <a:cs typeface="黑体" panose="02010609060101010101" charset="-122"/>
              </a:rPr>
              <a:t>记</a:t>
            </a:r>
            <a:r>
              <a:rPr sz="2400" b="1" spc="-10" dirty="0">
                <a:solidFill>
                  <a:srgbClr val="5F5F5F"/>
                </a:solidFill>
                <a:latin typeface="黑体" panose="02010609060101010101" charset="-122"/>
                <a:cs typeface="黑体" panose="02010609060101010101" charset="-122"/>
              </a:rPr>
              <a:t>	</a:t>
            </a:r>
            <a:r>
              <a:rPr sz="2400" b="1" spc="-10" dirty="0">
                <a:solidFill>
                  <a:srgbClr val="5F5F5F"/>
                </a:solidFill>
                <a:latin typeface="黑体" panose="02010609060101010101" charset="-122"/>
                <a:cs typeface="黑体" panose="02010609060101010101" charset="-122"/>
              </a:rPr>
              <a:t>账</a:t>
            </a:r>
            <a:r>
              <a:rPr sz="2400" b="1" spc="-10" dirty="0">
                <a:solidFill>
                  <a:srgbClr val="5F5F5F"/>
                </a:solidFill>
                <a:latin typeface="黑体" panose="02010609060101010101" charset="-122"/>
                <a:cs typeface="黑体" panose="02010609060101010101" charset="-122"/>
              </a:rPr>
              <a:t>	</a:t>
            </a:r>
            <a:r>
              <a:rPr sz="2400" b="1" spc="-10" dirty="0">
                <a:solidFill>
                  <a:srgbClr val="5F5F5F"/>
                </a:solidFill>
                <a:latin typeface="黑体" panose="02010609060101010101" charset="-122"/>
                <a:cs typeface="黑体" panose="02010609060101010101" charset="-122"/>
              </a:rPr>
              <a:t>凭</a:t>
            </a:r>
            <a:r>
              <a:rPr sz="2400" b="1" spc="-10" dirty="0">
                <a:solidFill>
                  <a:srgbClr val="5F5F5F"/>
                </a:solidFill>
                <a:latin typeface="黑体" panose="02010609060101010101" charset="-122"/>
                <a:cs typeface="黑体" panose="02010609060101010101" charset="-122"/>
              </a:rPr>
              <a:t>	</a:t>
            </a:r>
            <a:r>
              <a:rPr sz="2400" b="1" spc="-10" dirty="0">
                <a:solidFill>
                  <a:srgbClr val="5F5F5F"/>
                </a:solidFill>
                <a:latin typeface="黑体" panose="02010609060101010101" charset="-122"/>
                <a:cs typeface="黑体" panose="02010609060101010101" charset="-122"/>
              </a:rPr>
              <a:t>证</a:t>
            </a:r>
            <a:endParaRPr sz="2400">
              <a:latin typeface="黑体" panose="02010609060101010101" charset="-122"/>
              <a:cs typeface="黑体" panose="02010609060101010101" charset="-122"/>
            </a:endParaRPr>
          </a:p>
          <a:p>
            <a:pPr marL="12700">
              <a:lnSpc>
                <a:spcPct val="100000"/>
              </a:lnSpc>
              <a:spcBef>
                <a:spcPts val="975"/>
              </a:spcBef>
            </a:pPr>
            <a:r>
              <a:rPr sz="2400" i="1" spc="-45" dirty="0">
                <a:solidFill>
                  <a:srgbClr val="000066"/>
                </a:solidFill>
                <a:latin typeface="Times New Roman" panose="02020603050405020304"/>
                <a:cs typeface="Times New Roman" panose="02020603050405020304"/>
              </a:rPr>
              <a:t>20</a:t>
            </a:r>
            <a:r>
              <a:rPr lang="en-US" sz="2400" i="1" spc="-45" dirty="0">
                <a:solidFill>
                  <a:srgbClr val="000066"/>
                </a:solidFill>
                <a:latin typeface="Times New Roman" panose="02020603050405020304"/>
                <a:cs typeface="Times New Roman" panose="02020603050405020304"/>
              </a:rPr>
              <a:t>*4</a:t>
            </a:r>
            <a:r>
              <a:rPr sz="2400" b="1" dirty="0">
                <a:solidFill>
                  <a:srgbClr val="5F5F5F"/>
                </a:solidFill>
                <a:latin typeface="宋体" panose="02010600030101010101" pitchFamily="2" charset="-122"/>
                <a:cs typeface="宋体" panose="02010600030101010101" pitchFamily="2" charset="-122"/>
              </a:rPr>
              <a:t>年</a:t>
            </a:r>
            <a:r>
              <a:rPr lang="en-US" sz="2400" i="1" dirty="0">
                <a:solidFill>
                  <a:srgbClr val="000066"/>
                </a:solidFill>
                <a:latin typeface="Times New Roman" panose="02020603050405020304"/>
                <a:cs typeface="Times New Roman" panose="02020603050405020304"/>
              </a:rPr>
              <a:t>6</a:t>
            </a:r>
            <a:r>
              <a:rPr sz="2400" b="1" dirty="0">
                <a:solidFill>
                  <a:srgbClr val="5F5F5F"/>
                </a:solidFill>
                <a:latin typeface="宋体" panose="02010600030101010101" pitchFamily="2" charset="-122"/>
                <a:cs typeface="宋体" panose="02010600030101010101" pitchFamily="2" charset="-122"/>
              </a:rPr>
              <a:t>月</a:t>
            </a:r>
            <a:r>
              <a:rPr lang="en-US" sz="2400" i="1" dirty="0">
                <a:solidFill>
                  <a:srgbClr val="000066"/>
                </a:solidFill>
                <a:latin typeface="Times New Roman" panose="02020603050405020304"/>
                <a:cs typeface="Times New Roman" panose="02020603050405020304"/>
              </a:rPr>
              <a:t>8</a:t>
            </a:r>
            <a:r>
              <a:rPr sz="2400" b="1" spc="-10" dirty="0">
                <a:solidFill>
                  <a:srgbClr val="5F5F5F"/>
                </a:solidFill>
                <a:latin typeface="宋体" panose="02010600030101010101" pitchFamily="2" charset="-122"/>
                <a:cs typeface="宋体" panose="02010600030101010101" pitchFamily="2" charset="-122"/>
              </a:rPr>
              <a:t>日</a:t>
            </a:r>
            <a:endParaRPr sz="2400">
              <a:latin typeface="宋体" panose="02010600030101010101" pitchFamily="2" charset="-122"/>
              <a:cs typeface="宋体" panose="02010600030101010101" pitchFamily="2" charset="-122"/>
            </a:endParaRPr>
          </a:p>
        </p:txBody>
      </p:sp>
      <p:sp>
        <p:nvSpPr>
          <p:cNvPr id="6" name="object 6"/>
          <p:cNvSpPr txBox="1"/>
          <p:nvPr/>
        </p:nvSpPr>
        <p:spPr>
          <a:xfrm>
            <a:off x="8435340" y="1263015"/>
            <a:ext cx="2092960" cy="28956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5F5F5F"/>
                </a:solidFill>
                <a:latin typeface="宋体" panose="02010600030101010101" pitchFamily="2" charset="-122"/>
                <a:cs typeface="宋体" panose="02010600030101010101" pitchFamily="2" charset="-122"/>
              </a:rPr>
              <a:t>凭证编</a:t>
            </a:r>
            <a:r>
              <a:rPr sz="1800" b="1" spc="-10" dirty="0">
                <a:solidFill>
                  <a:srgbClr val="5F5F5F"/>
                </a:solidFill>
                <a:latin typeface="宋体" panose="02010600030101010101" pitchFamily="2" charset="-122"/>
                <a:cs typeface="宋体" panose="02010600030101010101" pitchFamily="2" charset="-122"/>
              </a:rPr>
              <a:t>号</a:t>
            </a:r>
            <a:r>
              <a:rPr sz="1800" b="1" u="sng" spc="-520" dirty="0">
                <a:solidFill>
                  <a:srgbClr val="5F5F5F"/>
                </a:solidFill>
                <a:uFill>
                  <a:solidFill>
                    <a:srgbClr val="5F5F5F"/>
                  </a:solidFill>
                </a:uFill>
                <a:latin typeface="宋体" panose="02010600030101010101" pitchFamily="2" charset="-122"/>
                <a:cs typeface="宋体" panose="02010600030101010101" pitchFamily="2" charset="-122"/>
              </a:rPr>
              <a:t> </a:t>
            </a:r>
            <a:r>
              <a:rPr lang="zh-CN" sz="1800" i="1" u="sng" dirty="0">
                <a:solidFill>
                  <a:srgbClr val="000066"/>
                </a:solidFill>
                <a:uFill>
                  <a:solidFill>
                    <a:srgbClr val="5F5F5F"/>
                  </a:solidFill>
                </a:uFill>
                <a:latin typeface="Times New Roman" panose="02020603050405020304"/>
                <a:cs typeface="Times New Roman" panose="02020603050405020304"/>
              </a:rPr>
              <a:t>记字</a:t>
            </a:r>
            <a:r>
              <a:rPr sz="1800" i="1" u="sng" dirty="0">
                <a:solidFill>
                  <a:srgbClr val="000066"/>
                </a:solidFill>
                <a:uFill>
                  <a:solidFill>
                    <a:srgbClr val="5F5F5F"/>
                  </a:solidFill>
                </a:uFill>
                <a:latin typeface="Times New Roman" panose="02020603050405020304"/>
                <a:cs typeface="Times New Roman" panose="02020603050405020304"/>
              </a:rPr>
              <a:t>1</a:t>
            </a:r>
            <a:r>
              <a:rPr lang="zh-CN" sz="1800" i="1" u="sng" dirty="0">
                <a:solidFill>
                  <a:srgbClr val="000066"/>
                </a:solidFill>
                <a:uFill>
                  <a:solidFill>
                    <a:srgbClr val="5F5F5F"/>
                  </a:solidFill>
                </a:uFill>
                <a:latin typeface="Times New Roman" panose="02020603050405020304"/>
                <a:cs typeface="Times New Roman" panose="02020603050405020304"/>
              </a:rPr>
              <a:t>号</a:t>
            </a:r>
            <a:endParaRPr lang="zh-CN" sz="1800" i="1" u="sng" dirty="0">
              <a:solidFill>
                <a:srgbClr val="000066"/>
              </a:solidFill>
              <a:uFill>
                <a:solidFill>
                  <a:srgbClr val="5F5F5F"/>
                </a:solidFill>
              </a:uFill>
              <a:latin typeface="Times New Roman" panose="02020603050405020304"/>
              <a:cs typeface="Times New Roman" panose="02020603050405020304"/>
            </a:endParaRPr>
          </a:p>
        </p:txBody>
      </p:sp>
      <p:sp>
        <p:nvSpPr>
          <p:cNvPr id="7" name="object 7"/>
          <p:cNvSpPr/>
          <p:nvPr/>
        </p:nvSpPr>
        <p:spPr>
          <a:xfrm>
            <a:off x="1754124" y="213359"/>
            <a:ext cx="6804659" cy="362711"/>
          </a:xfrm>
          <a:prstGeom prst="rect">
            <a:avLst/>
          </a:prstGeom>
          <a:blipFill>
            <a:blip r:embed="rId1" cstate="print"/>
            <a:stretch>
              <a:fillRect/>
            </a:stretch>
          </a:blipFill>
        </p:spPr>
        <p:txBody>
          <a:bodyPr wrap="square" lIns="0" tIns="0" rIns="0" bIns="0" rtlCol="0"/>
          <a:lstStyle/>
          <a:p/>
        </p:txBody>
      </p:sp>
      <p:sp>
        <p:nvSpPr>
          <p:cNvPr id="10" name="object 10"/>
          <p:cNvSpPr/>
          <p:nvPr/>
        </p:nvSpPr>
        <p:spPr>
          <a:xfrm>
            <a:off x="6222491" y="77723"/>
            <a:ext cx="557784" cy="789431"/>
          </a:xfrm>
          <a:prstGeom prst="rect">
            <a:avLst/>
          </a:prstGeom>
          <a:blipFill>
            <a:blip r:embed="rId2" cstate="print"/>
            <a:stretch>
              <a:fillRect/>
            </a:stretch>
          </a:blipFill>
        </p:spPr>
        <p:txBody>
          <a:bodyPr wrap="square" lIns="0" tIns="0" rIns="0" bIns="0" rtlCol="0"/>
          <a:lstStyle/>
          <a:p/>
        </p:txBody>
      </p:sp>
      <p:sp>
        <p:nvSpPr>
          <p:cNvPr id="11" name="object 11"/>
          <p:cNvSpPr txBox="1">
            <a:spLocks noGrp="1"/>
          </p:cNvSpPr>
          <p:nvPr>
            <p:ph type="title"/>
          </p:nvPr>
        </p:nvSpPr>
        <p:spPr>
          <a:xfrm>
            <a:off x="-1142999" y="228601"/>
            <a:ext cx="8229600" cy="393065"/>
          </a:xfrm>
          <a:prstGeom prst="rect">
            <a:avLst/>
          </a:prstGeom>
        </p:spPr>
        <p:txBody>
          <a:bodyPr vert="horz" wrap="square" lIns="0" tIns="12065" rIns="0" bIns="0" rtlCol="0">
            <a:spAutoFit/>
            <a:scene3d>
              <a:camera prst="orthographicFront"/>
              <a:lightRig rig="threePt" dir="t"/>
            </a:scene3d>
          </a:bodyPr>
          <a:lstStyle/>
          <a:p>
            <a:pPr marL="12700">
              <a:lnSpc>
                <a:spcPct val="100000"/>
              </a:lnSpc>
              <a:spcBef>
                <a:spcPts val="95"/>
              </a:spcBef>
            </a:pPr>
            <a:r>
              <a:rPr spc="5" dirty="0">
                <a:solidFill>
                  <a:schemeClr val="tx1"/>
                </a:solidFill>
                <a:effectLst>
                  <a:outerShdw blurRad="38100" dist="19050" dir="2700000" algn="tl" rotWithShape="0">
                    <a:schemeClr val="dk1">
                      <a:alpha val="40000"/>
                    </a:schemeClr>
                  </a:outerShdw>
                </a:effectLst>
              </a:rPr>
              <a:t>根据经济业务</a:t>
            </a:r>
            <a:r>
              <a:rPr spc="-10" dirty="0">
                <a:solidFill>
                  <a:schemeClr val="tx1"/>
                </a:solidFill>
                <a:effectLst>
                  <a:outerShdw blurRad="38100" dist="19050" dir="2700000" algn="tl" rotWithShape="0">
                    <a:schemeClr val="dk1">
                      <a:alpha val="40000"/>
                    </a:schemeClr>
                  </a:outerShdw>
                </a:effectLst>
              </a:rPr>
              <a:t>编制</a:t>
            </a:r>
            <a:r>
              <a:rPr spc="5" dirty="0">
                <a:solidFill>
                  <a:schemeClr val="tx1"/>
                </a:solidFill>
                <a:effectLst>
                  <a:outerShdw blurRad="38100" dist="19050" dir="2700000" algn="tl" rotWithShape="0">
                    <a:schemeClr val="dk1">
                      <a:alpha val="40000"/>
                    </a:schemeClr>
                  </a:outerShdw>
                </a:effectLst>
              </a:rPr>
              <a:t>记</a:t>
            </a:r>
            <a:r>
              <a:rPr spc="-10" dirty="0">
                <a:solidFill>
                  <a:schemeClr val="tx1"/>
                </a:solidFill>
                <a:effectLst>
                  <a:outerShdw blurRad="38100" dist="19050" dir="2700000" algn="tl" rotWithShape="0">
                    <a:schemeClr val="dk1">
                      <a:alpha val="40000"/>
                    </a:schemeClr>
                  </a:outerShdw>
                </a:effectLst>
              </a:rPr>
              <a:t>账凭</a:t>
            </a:r>
            <a:r>
              <a:rPr spc="-15" dirty="0">
                <a:solidFill>
                  <a:schemeClr val="tx1"/>
                </a:solidFill>
                <a:effectLst>
                  <a:outerShdw blurRad="38100" dist="19050" dir="2700000" algn="tl" rotWithShape="0">
                    <a:schemeClr val="dk1">
                      <a:alpha val="40000"/>
                    </a:schemeClr>
                  </a:outerShdw>
                </a:effectLst>
              </a:rPr>
              <a:t>证</a:t>
            </a:r>
            <a:endParaRPr spc="-15" dirty="0">
              <a:solidFill>
                <a:schemeClr val="tx1"/>
              </a:solidFill>
              <a:effectLst>
                <a:outerShdw blurRad="38100" dist="19050" dir="2700000" algn="tl" rotWithShape="0">
                  <a:schemeClr val="dk1">
                    <a:alpha val="40000"/>
                  </a:schemeClr>
                </a:outerShdw>
              </a:effectLst>
            </a:endParaRPr>
          </a:p>
        </p:txBody>
      </p:sp>
      <p:sp>
        <p:nvSpPr>
          <p:cNvPr id="12" name="object 12"/>
          <p:cNvSpPr/>
          <p:nvPr/>
        </p:nvSpPr>
        <p:spPr>
          <a:xfrm>
            <a:off x="6329045" y="3552825"/>
            <a:ext cx="4046220" cy="1139190"/>
          </a:xfrm>
          <a:custGeom>
            <a:avLst/>
            <a:gdLst/>
            <a:ahLst/>
            <a:cxnLst/>
            <a:rect l="l" t="t" r="r" b="b"/>
            <a:pathLst>
              <a:path w="3961129" h="790575">
                <a:moveTo>
                  <a:pt x="3960621" y="0"/>
                </a:moveTo>
                <a:lnTo>
                  <a:pt x="0" y="790575"/>
                </a:lnTo>
              </a:path>
            </a:pathLst>
          </a:custGeom>
          <a:ln w="9525">
            <a:solidFill>
              <a:srgbClr val="000066"/>
            </a:solidFill>
          </a:ln>
        </p:spPr>
        <p:txBody>
          <a:bodyPr wrap="square" lIns="0" tIns="0" rIns="0" bIns="0" rtlCol="0"/>
          <a:lstStyle/>
          <a:p/>
        </p:txBody>
      </p:sp>
      <p:sp>
        <p:nvSpPr>
          <p:cNvPr id="13" name="object 13"/>
          <p:cNvSpPr txBox="1"/>
          <p:nvPr/>
        </p:nvSpPr>
        <p:spPr>
          <a:xfrm>
            <a:off x="1988667" y="5300725"/>
            <a:ext cx="1644014"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会计主管</a:t>
            </a:r>
            <a:r>
              <a:rPr sz="2000" b="1" dirty="0">
                <a:solidFill>
                  <a:srgbClr val="000066"/>
                </a:solidFill>
                <a:latin typeface="Times New Roman" panose="02020603050405020304"/>
                <a:cs typeface="Times New Roman" panose="02020603050405020304"/>
              </a:rPr>
              <a:t>:</a:t>
            </a:r>
            <a:r>
              <a:rPr sz="2000" dirty="0">
                <a:solidFill>
                  <a:srgbClr val="000066"/>
                </a:solidFill>
                <a:latin typeface="华文行楷" panose="02010800040101010101" charset="-122"/>
                <a:cs typeface="华文行楷" panose="02010800040101010101" charset="-122"/>
              </a:rPr>
              <a:t>赵六</a:t>
            </a:r>
            <a:endParaRPr sz="2000">
              <a:latin typeface="华文行楷" panose="02010800040101010101" charset="-122"/>
              <a:cs typeface="华文行楷" panose="02010800040101010101" charset="-122"/>
            </a:endParaRPr>
          </a:p>
        </p:txBody>
      </p:sp>
      <p:sp>
        <p:nvSpPr>
          <p:cNvPr id="18" name="object 18"/>
          <p:cNvSpPr txBox="1"/>
          <p:nvPr/>
        </p:nvSpPr>
        <p:spPr>
          <a:xfrm>
            <a:off x="8231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9</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
        <p:nvSpPr>
          <p:cNvPr id="14" name="object 14"/>
          <p:cNvSpPr txBox="1"/>
          <p:nvPr/>
        </p:nvSpPr>
        <p:spPr>
          <a:xfrm>
            <a:off x="4788154" y="5300725"/>
            <a:ext cx="622300"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记账</a:t>
            </a:r>
            <a:r>
              <a:rPr sz="2000" b="1" dirty="0">
                <a:solidFill>
                  <a:srgbClr val="5F5F5F"/>
                </a:solidFill>
                <a:latin typeface="Times New Roman" panose="02020603050405020304"/>
                <a:cs typeface="Times New Roman" panose="02020603050405020304"/>
              </a:rPr>
              <a:t>:</a:t>
            </a:r>
            <a:endParaRPr sz="2000">
              <a:latin typeface="Times New Roman" panose="02020603050405020304"/>
              <a:cs typeface="Times New Roman" panose="02020603050405020304"/>
            </a:endParaRPr>
          </a:p>
        </p:txBody>
      </p:sp>
      <p:sp>
        <p:nvSpPr>
          <p:cNvPr id="15" name="object 15"/>
          <p:cNvSpPr txBox="1"/>
          <p:nvPr/>
        </p:nvSpPr>
        <p:spPr>
          <a:xfrm>
            <a:off x="6767195" y="5300725"/>
            <a:ext cx="1197610"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稽核</a:t>
            </a:r>
            <a:r>
              <a:rPr sz="2000" b="1" dirty="0">
                <a:solidFill>
                  <a:srgbClr val="5F5F5F"/>
                </a:solidFill>
                <a:latin typeface="Times New Roman" panose="02020603050405020304"/>
                <a:cs typeface="Times New Roman" panose="02020603050405020304"/>
              </a:rPr>
              <a:t>:</a:t>
            </a:r>
            <a:r>
              <a:rPr sz="2000" b="1" spc="-85" dirty="0">
                <a:solidFill>
                  <a:srgbClr val="5F5F5F"/>
                </a:solidFill>
                <a:latin typeface="Times New Roman" panose="02020603050405020304"/>
                <a:cs typeface="Times New Roman" panose="02020603050405020304"/>
              </a:rPr>
              <a:t> </a:t>
            </a:r>
            <a:r>
              <a:rPr sz="2000" b="1" spc="10" dirty="0">
                <a:solidFill>
                  <a:srgbClr val="000066"/>
                </a:solidFill>
                <a:latin typeface="华文行楷" panose="02010800040101010101" charset="-122"/>
                <a:cs typeface="华文行楷" panose="02010800040101010101" charset="-122"/>
              </a:rPr>
              <a:t>李四</a:t>
            </a:r>
            <a:endParaRPr sz="2000">
              <a:latin typeface="华文行楷" panose="02010800040101010101" charset="-122"/>
              <a:cs typeface="华文行楷" panose="02010800040101010101" charset="-122"/>
            </a:endParaRPr>
          </a:p>
        </p:txBody>
      </p:sp>
      <p:sp>
        <p:nvSpPr>
          <p:cNvPr id="16" name="object 16"/>
          <p:cNvSpPr txBox="1"/>
          <p:nvPr/>
        </p:nvSpPr>
        <p:spPr>
          <a:xfrm>
            <a:off x="9013825" y="5300725"/>
            <a:ext cx="1135380"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制单</a:t>
            </a:r>
            <a:r>
              <a:rPr sz="2000" b="1" dirty="0">
                <a:solidFill>
                  <a:srgbClr val="5F5F5F"/>
                </a:solidFill>
                <a:latin typeface="Times New Roman" panose="02020603050405020304"/>
                <a:cs typeface="Times New Roman" panose="02020603050405020304"/>
              </a:rPr>
              <a:t>:</a:t>
            </a:r>
            <a:r>
              <a:rPr sz="2000" b="1" spc="10" dirty="0">
                <a:solidFill>
                  <a:srgbClr val="000066"/>
                </a:solidFill>
                <a:latin typeface="华文行楷" panose="02010800040101010101" charset="-122"/>
                <a:cs typeface="华文行楷" panose="02010800040101010101" charset="-122"/>
              </a:rPr>
              <a:t>张三</a:t>
            </a:r>
            <a:endParaRPr sz="2000">
              <a:latin typeface="华文行楷" panose="02010800040101010101" charset="-122"/>
              <a:cs typeface="华文行楷" panose="02010800040101010101" charset="-122"/>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20817" y="255651"/>
            <a:ext cx="3292475" cy="504825"/>
          </a:xfrm>
          <a:prstGeom prst="rect">
            <a:avLst/>
          </a:prstGeom>
        </p:spPr>
        <p:txBody>
          <a:bodyPr vert="horz" wrap="square" lIns="0" tIns="12700" rIns="0" bIns="0" rtlCol="0">
            <a:spAutoFit/>
          </a:bodyPr>
          <a:lstStyle/>
          <a:p>
            <a:pPr marL="12700">
              <a:lnSpc>
                <a:spcPct val="100000"/>
              </a:lnSpc>
              <a:spcBef>
                <a:spcPts val="100"/>
              </a:spcBef>
            </a:pPr>
            <a:r>
              <a:rPr sz="3200" spc="10" dirty="0">
                <a:solidFill>
                  <a:srgbClr val="CC00FF"/>
                </a:solidFill>
              </a:rPr>
              <a:t>原材</a:t>
            </a:r>
            <a:r>
              <a:rPr sz="3200" dirty="0">
                <a:solidFill>
                  <a:srgbClr val="CC00FF"/>
                </a:solidFill>
              </a:rPr>
              <a:t>料</a:t>
            </a:r>
            <a:r>
              <a:rPr sz="3200" spc="-5" dirty="0">
                <a:solidFill>
                  <a:srgbClr val="FF0000"/>
                </a:solidFill>
                <a:latin typeface="宋体" panose="02010600030101010101" pitchFamily="2" charset="-122"/>
                <a:cs typeface="宋体" panose="02010600030101010101" pitchFamily="2" charset="-122"/>
              </a:rPr>
              <a:t>明细</a:t>
            </a:r>
            <a:r>
              <a:rPr sz="3200" spc="-10" dirty="0">
                <a:solidFill>
                  <a:srgbClr val="FF0000"/>
                </a:solidFill>
                <a:latin typeface="宋体" panose="02010600030101010101" pitchFamily="2" charset="-122"/>
                <a:cs typeface="宋体" panose="02010600030101010101" pitchFamily="2" charset="-122"/>
              </a:rPr>
              <a:t>分</a:t>
            </a:r>
            <a:r>
              <a:rPr sz="3200" spc="-5" dirty="0">
                <a:solidFill>
                  <a:srgbClr val="FF0000"/>
                </a:solidFill>
                <a:latin typeface="宋体" panose="02010600030101010101" pitchFamily="2" charset="-122"/>
                <a:cs typeface="宋体" panose="02010600030101010101" pitchFamily="2" charset="-122"/>
              </a:rPr>
              <a:t>类</a:t>
            </a:r>
            <a:r>
              <a:rPr sz="3200" spc="-10" dirty="0">
                <a:solidFill>
                  <a:srgbClr val="FF0000"/>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724400" y="838200"/>
            <a:ext cx="3962400" cy="3175"/>
          </a:xfrm>
          <a:custGeom>
            <a:avLst/>
            <a:gdLst/>
            <a:ahLst/>
            <a:cxnLst/>
            <a:rect l="l" t="t" r="r" b="b"/>
            <a:pathLst>
              <a:path w="3962400" h="3175">
                <a:moveTo>
                  <a:pt x="0" y="0"/>
                </a:moveTo>
                <a:lnTo>
                  <a:pt x="3962400" y="3175"/>
                </a:lnTo>
              </a:path>
            </a:pathLst>
          </a:custGeom>
          <a:ln w="22225">
            <a:solidFill>
              <a:srgbClr val="008000"/>
            </a:solidFill>
          </a:ln>
        </p:spPr>
        <p:txBody>
          <a:bodyPr wrap="square" lIns="0" tIns="0" rIns="0" bIns="0" rtlCol="0"/>
          <a:lstStyle/>
          <a:p/>
        </p:txBody>
      </p:sp>
      <p:sp>
        <p:nvSpPr>
          <p:cNvPr id="6" name="object 6"/>
          <p:cNvSpPr txBox="1"/>
          <p:nvPr/>
        </p:nvSpPr>
        <p:spPr>
          <a:xfrm>
            <a:off x="1973376" y="1114425"/>
            <a:ext cx="333375" cy="196850"/>
          </a:xfrm>
          <a:prstGeom prst="rect">
            <a:avLst/>
          </a:prstGeom>
        </p:spPr>
        <p:txBody>
          <a:bodyPr vert="horz" wrap="square" lIns="0" tIns="12700" rIns="0" bIns="0" rtlCol="0">
            <a:spAutoFit/>
          </a:bodyPr>
          <a:lstStyle/>
          <a:p>
            <a:pPr marL="12700">
              <a:lnSpc>
                <a:spcPct val="100000"/>
              </a:lnSpc>
              <a:spcBef>
                <a:spcPts val="100"/>
              </a:spcBef>
            </a:pPr>
            <a:r>
              <a:rPr sz="1200" b="1" spc="5" dirty="0">
                <a:solidFill>
                  <a:srgbClr val="339966"/>
                </a:solidFill>
                <a:latin typeface="宋体" panose="02010600030101010101" pitchFamily="2" charset="-122"/>
                <a:cs typeface="宋体" panose="02010600030101010101" pitchFamily="2" charset="-122"/>
              </a:rPr>
              <a:t>货号</a:t>
            </a:r>
            <a:endParaRPr sz="1200">
              <a:latin typeface="宋体" panose="02010600030101010101" pitchFamily="2" charset="-122"/>
              <a:cs typeface="宋体" panose="02010600030101010101" pitchFamily="2" charset="-122"/>
            </a:endParaRPr>
          </a:p>
        </p:txBody>
      </p:sp>
      <p:sp>
        <p:nvSpPr>
          <p:cNvPr id="7" name="object 7"/>
          <p:cNvSpPr/>
          <p:nvPr/>
        </p:nvSpPr>
        <p:spPr>
          <a:xfrm>
            <a:off x="2293924" y="1307642"/>
            <a:ext cx="304800" cy="0"/>
          </a:xfrm>
          <a:custGeom>
            <a:avLst/>
            <a:gdLst/>
            <a:ahLst/>
            <a:cxnLst/>
            <a:rect l="l" t="t" r="r" b="b"/>
            <a:pathLst>
              <a:path w="304800">
                <a:moveTo>
                  <a:pt x="0" y="0"/>
                </a:moveTo>
                <a:lnTo>
                  <a:pt x="304800" y="0"/>
                </a:lnTo>
              </a:path>
            </a:pathLst>
          </a:custGeom>
          <a:ln w="9601">
            <a:solidFill>
              <a:srgbClr val="329865"/>
            </a:solidFill>
          </a:ln>
        </p:spPr>
        <p:txBody>
          <a:bodyPr wrap="square" lIns="0" tIns="0" rIns="0" bIns="0" rtlCol="0"/>
          <a:lstStyle/>
          <a:p/>
        </p:txBody>
      </p:sp>
      <p:sp>
        <p:nvSpPr>
          <p:cNvPr id="8" name="object 8"/>
          <p:cNvSpPr/>
          <p:nvPr/>
        </p:nvSpPr>
        <p:spPr>
          <a:xfrm>
            <a:off x="2896235" y="1307642"/>
            <a:ext cx="152400" cy="0"/>
          </a:xfrm>
          <a:custGeom>
            <a:avLst/>
            <a:gdLst/>
            <a:ahLst/>
            <a:cxnLst/>
            <a:rect l="l" t="t" r="r" b="b"/>
            <a:pathLst>
              <a:path w="152400">
                <a:moveTo>
                  <a:pt x="0" y="0"/>
                </a:moveTo>
                <a:lnTo>
                  <a:pt x="152400" y="0"/>
                </a:lnTo>
              </a:path>
            </a:pathLst>
          </a:custGeom>
          <a:ln w="9601">
            <a:solidFill>
              <a:srgbClr val="329865"/>
            </a:solidFill>
          </a:ln>
        </p:spPr>
        <p:txBody>
          <a:bodyPr wrap="square" lIns="0" tIns="0" rIns="0" bIns="0" rtlCol="0"/>
          <a:lstStyle/>
          <a:p/>
        </p:txBody>
      </p:sp>
      <p:sp>
        <p:nvSpPr>
          <p:cNvPr id="9" name="object 9"/>
          <p:cNvSpPr txBox="1"/>
          <p:nvPr/>
        </p:nvSpPr>
        <p:spPr>
          <a:xfrm>
            <a:off x="2293620" y="1045210"/>
            <a:ext cx="3319780" cy="258445"/>
          </a:xfrm>
          <a:prstGeom prst="rect">
            <a:avLst/>
          </a:prstGeom>
        </p:spPr>
        <p:txBody>
          <a:bodyPr vert="horz" wrap="square" lIns="0" tIns="12700" rIns="0" bIns="0" rtlCol="0">
            <a:spAutoFit/>
          </a:bodyPr>
          <a:lstStyle/>
          <a:p>
            <a:pPr marL="12700">
              <a:lnSpc>
                <a:spcPct val="100000"/>
              </a:lnSpc>
              <a:spcBef>
                <a:spcPts val="100"/>
              </a:spcBef>
              <a:tabLst>
                <a:tab pos="462280" algn="l"/>
                <a:tab pos="1792605" algn="l"/>
              </a:tabLst>
            </a:pPr>
            <a:r>
              <a:rPr sz="1600" b="1" spc="-60" dirty="0">
                <a:solidFill>
                  <a:srgbClr val="4489D7"/>
                </a:solidFill>
                <a:latin typeface="Times New Roman" panose="02020603050405020304"/>
                <a:cs typeface="Times New Roman" panose="02020603050405020304"/>
              </a:rPr>
              <a:t>1</a:t>
            </a:r>
            <a:r>
              <a:rPr sz="1600" b="1" dirty="0">
                <a:solidFill>
                  <a:srgbClr val="4489D7"/>
                </a:solidFill>
                <a:latin typeface="Times New Roman" panose="02020603050405020304"/>
                <a:cs typeface="Times New Roman" panose="02020603050405020304"/>
              </a:rPr>
              <a:t>1</a:t>
            </a:r>
            <a:r>
              <a:rPr sz="1600" b="1" spc="-5" dirty="0">
                <a:solidFill>
                  <a:srgbClr val="4489D7"/>
                </a:solidFill>
                <a:latin typeface="Times New Roman" panose="02020603050405020304"/>
                <a:cs typeface="Times New Roman" panose="02020603050405020304"/>
              </a:rPr>
              <a:t>0</a:t>
            </a:r>
            <a:r>
              <a:rPr sz="1600" b="1" dirty="0">
                <a:solidFill>
                  <a:srgbClr val="4489D7"/>
                </a:solidFill>
                <a:latin typeface="Times New Roman" panose="02020603050405020304"/>
                <a:cs typeface="Times New Roman" panose="02020603050405020304"/>
              </a:rPr>
              <a:t>1	</a:t>
            </a:r>
            <a:r>
              <a:rPr sz="1600" b="1" spc="-5" dirty="0">
                <a:solidFill>
                  <a:srgbClr val="339966"/>
                </a:solidFill>
                <a:latin typeface="宋体" panose="02010600030101010101" pitchFamily="2" charset="-122"/>
                <a:cs typeface="宋体" panose="02010600030101010101" pitchFamily="2" charset="-122"/>
              </a:rPr>
              <a:t>规格</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甲</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材</a:t>
            </a:r>
            <a:r>
              <a:rPr sz="1600" b="1" u="sng" spc="260" dirty="0">
                <a:solidFill>
                  <a:srgbClr val="4489D7"/>
                </a:solidFill>
                <a:uFill>
                  <a:solidFill>
                    <a:srgbClr val="4489D7"/>
                  </a:solidFill>
                </a:uFill>
                <a:latin typeface="宋体" panose="02010600030101010101" pitchFamily="2" charset="-122"/>
                <a:cs typeface="宋体" panose="02010600030101010101" pitchFamily="2" charset="-122"/>
              </a:rPr>
              <a:t>料</a:t>
            </a:r>
            <a:r>
              <a:rPr sz="1600" b="1" spc="5" dirty="0">
                <a:solidFill>
                  <a:srgbClr val="339966"/>
                </a:solidFill>
                <a:latin typeface="宋体" panose="02010600030101010101" pitchFamily="2" charset="-122"/>
                <a:cs typeface="宋体" panose="02010600030101010101" pitchFamily="2" charset="-122"/>
              </a:rPr>
              <a:t>单</a:t>
            </a:r>
            <a:r>
              <a:rPr sz="1600" b="1" spc="-5" dirty="0">
                <a:solidFill>
                  <a:srgbClr val="339966"/>
                </a:solidFill>
                <a:latin typeface="宋体" panose="02010600030101010101" pitchFamily="2" charset="-122"/>
                <a:cs typeface="宋体" panose="02010600030101010101" pitchFamily="2" charset="-122"/>
              </a:rPr>
              <a:t>位</a:t>
            </a:r>
            <a:r>
              <a:rPr lang="en-US" sz="1600" b="1" spc="-5" dirty="0">
                <a:solidFill>
                  <a:srgbClr val="339966"/>
                </a:solidFill>
                <a:latin typeface="宋体" panose="02010600030101010101" pitchFamily="2" charset="-122"/>
                <a:cs typeface="宋体" panose="02010600030101010101" pitchFamily="2" charset="-122"/>
              </a:rPr>
              <a:t> </a:t>
            </a:r>
            <a:r>
              <a:rPr lang="zh-CN" sz="1600" b="1" spc="5" dirty="0">
                <a:solidFill>
                  <a:srgbClr val="4489D7"/>
                </a:solidFill>
                <a:latin typeface="宋体" panose="02010600030101010101" pitchFamily="2" charset="-122"/>
                <a:cs typeface="宋体" panose="02010600030101010101" pitchFamily="2" charset="-122"/>
              </a:rPr>
              <a:t>吨</a:t>
            </a:r>
            <a:endParaRPr lang="zh-CN" sz="1600" b="1" spc="5" dirty="0">
              <a:solidFill>
                <a:srgbClr val="4489D7"/>
              </a:solidFill>
              <a:latin typeface="宋体" panose="02010600030101010101" pitchFamily="2" charset="-122"/>
              <a:cs typeface="宋体" panose="02010600030101010101" pitchFamily="2" charset="-122"/>
            </a:endParaRPr>
          </a:p>
        </p:txBody>
      </p:sp>
      <p:sp>
        <p:nvSpPr>
          <p:cNvPr id="10" name="object 10"/>
          <p:cNvSpPr txBox="1"/>
          <p:nvPr/>
        </p:nvSpPr>
        <p:spPr>
          <a:xfrm>
            <a:off x="5128640" y="1114425"/>
            <a:ext cx="4752340" cy="196850"/>
          </a:xfrm>
          <a:prstGeom prst="rect">
            <a:avLst/>
          </a:prstGeom>
        </p:spPr>
        <p:txBody>
          <a:bodyPr vert="horz" wrap="square" lIns="0" tIns="12700" rIns="0" bIns="0" rtlCol="0">
            <a:spAutoFit/>
          </a:bodyPr>
          <a:lstStyle/>
          <a:p>
            <a:pPr marL="12700">
              <a:lnSpc>
                <a:spcPct val="100000"/>
              </a:lnSpc>
              <a:spcBef>
                <a:spcPts val="100"/>
              </a:spcBef>
              <a:tabLst>
                <a:tab pos="1651000" algn="l"/>
                <a:tab pos="3255645" algn="l"/>
                <a:tab pos="4739005" algn="l"/>
              </a:tabLst>
            </a:pPr>
            <a:r>
              <a:rPr sz="1200" b="1" spc="5" dirty="0">
                <a:solidFill>
                  <a:srgbClr val="339966"/>
                </a:solidFill>
                <a:latin typeface="宋体" panose="02010600030101010101" pitchFamily="2" charset="-122"/>
                <a:cs typeface="宋体" panose="02010600030101010101" pitchFamily="2" charset="-122"/>
              </a:rPr>
              <a:t>最高存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最低存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存放地点</a:t>
            </a:r>
            <a:r>
              <a:rPr sz="1200" b="1" u="sng" dirty="0">
                <a:solidFill>
                  <a:srgbClr val="339966"/>
                </a:solidFill>
                <a:uFill>
                  <a:solidFill>
                    <a:srgbClr val="329865"/>
                  </a:solidFill>
                </a:uFill>
                <a:latin typeface="Times New Roman" panose="02020603050405020304"/>
                <a:cs typeface="Times New Roman" panose="02020603050405020304"/>
              </a:rPr>
              <a:t> 	</a:t>
            </a:r>
            <a:endParaRPr sz="1200">
              <a:latin typeface="Times New Roman" panose="02020603050405020304"/>
              <a:cs typeface="Times New Roman" panose="02020603050405020304"/>
            </a:endParaRPr>
          </a:p>
        </p:txBody>
      </p:sp>
      <p:sp>
        <p:nvSpPr>
          <p:cNvPr id="12" name="object 12"/>
          <p:cNvSpPr/>
          <p:nvPr/>
        </p:nvSpPr>
        <p:spPr>
          <a:xfrm>
            <a:off x="2598673" y="1311528"/>
            <a:ext cx="152400" cy="0"/>
          </a:xfrm>
          <a:custGeom>
            <a:avLst/>
            <a:gdLst/>
            <a:ahLst/>
            <a:cxnLst/>
            <a:rect l="l" t="t" r="r" b="b"/>
            <a:pathLst>
              <a:path w="152400">
                <a:moveTo>
                  <a:pt x="0" y="0"/>
                </a:moveTo>
                <a:lnTo>
                  <a:pt x="152400" y="0"/>
                </a:lnTo>
              </a:path>
            </a:pathLst>
          </a:custGeom>
          <a:ln w="7620">
            <a:solidFill>
              <a:srgbClr val="339966"/>
            </a:solidFill>
          </a:ln>
        </p:spPr>
        <p:txBody>
          <a:bodyPr wrap="square" lIns="0" tIns="0" rIns="0" bIns="0" rtlCol="0"/>
          <a:lstStyle/>
          <a:p/>
        </p:txBody>
      </p:sp>
      <p:sp>
        <p:nvSpPr>
          <p:cNvPr id="13" name="object 13"/>
          <p:cNvSpPr/>
          <p:nvPr/>
        </p:nvSpPr>
        <p:spPr>
          <a:xfrm>
            <a:off x="4188205" y="1296923"/>
            <a:ext cx="190500" cy="0"/>
          </a:xfrm>
          <a:custGeom>
            <a:avLst/>
            <a:gdLst/>
            <a:ahLst/>
            <a:cxnLst/>
            <a:rect l="l" t="t" r="r" b="b"/>
            <a:pathLst>
              <a:path w="190500">
                <a:moveTo>
                  <a:pt x="0" y="0"/>
                </a:moveTo>
                <a:lnTo>
                  <a:pt x="190500" y="0"/>
                </a:lnTo>
              </a:path>
            </a:pathLst>
          </a:custGeom>
          <a:ln w="7620">
            <a:solidFill>
              <a:srgbClr val="339966"/>
            </a:solidFill>
          </a:ln>
        </p:spPr>
        <p:txBody>
          <a:bodyPr wrap="square" lIns="0" tIns="0" rIns="0" bIns="0" rtlCol="0"/>
          <a:lstStyle/>
          <a:p/>
        </p:txBody>
      </p:sp>
      <p:sp>
        <p:nvSpPr>
          <p:cNvPr id="14" name="object 14"/>
          <p:cNvSpPr/>
          <p:nvPr/>
        </p:nvSpPr>
        <p:spPr>
          <a:xfrm>
            <a:off x="4378705" y="1296923"/>
            <a:ext cx="647700" cy="0"/>
          </a:xfrm>
          <a:custGeom>
            <a:avLst/>
            <a:gdLst/>
            <a:ahLst/>
            <a:cxnLst/>
            <a:rect l="l" t="t" r="r" b="b"/>
            <a:pathLst>
              <a:path w="647700">
                <a:moveTo>
                  <a:pt x="0" y="0"/>
                </a:moveTo>
                <a:lnTo>
                  <a:pt x="647699" y="0"/>
                </a:lnTo>
              </a:path>
            </a:pathLst>
          </a:custGeom>
          <a:ln w="7620">
            <a:solidFill>
              <a:srgbClr val="4489D7"/>
            </a:solidFill>
          </a:ln>
        </p:spPr>
        <p:txBody>
          <a:bodyPr wrap="square" lIns="0" tIns="0" rIns="0" bIns="0" rtlCol="0"/>
          <a:lstStyle/>
          <a:p/>
        </p:txBody>
      </p:sp>
      <p:sp>
        <p:nvSpPr>
          <p:cNvPr id="15" name="object 15"/>
          <p:cNvSpPr/>
          <p:nvPr/>
        </p:nvSpPr>
        <p:spPr>
          <a:xfrm>
            <a:off x="3408220" y="636616"/>
            <a:ext cx="78135" cy="122909"/>
          </a:xfrm>
          <a:prstGeom prst="rect">
            <a:avLst/>
          </a:prstGeom>
          <a:blipFill>
            <a:blip r:embed="rId1" cstate="print"/>
            <a:stretch>
              <a:fillRect/>
            </a:stretch>
          </a:blipFill>
        </p:spPr>
        <p:txBody>
          <a:bodyPr wrap="square" lIns="0" tIns="0" rIns="0" bIns="0" rtlCol="0"/>
          <a:lstStyle/>
          <a:p/>
        </p:txBody>
      </p:sp>
      <p:sp>
        <p:nvSpPr>
          <p:cNvPr id="16" name="object 16"/>
          <p:cNvSpPr/>
          <p:nvPr/>
        </p:nvSpPr>
        <p:spPr>
          <a:xfrm>
            <a:off x="3378707" y="541019"/>
            <a:ext cx="289560" cy="350520"/>
          </a:xfrm>
          <a:prstGeom prst="rect">
            <a:avLst/>
          </a:prstGeom>
          <a:blipFill>
            <a:blip r:embed="rId2" cstate="print"/>
            <a:stretch>
              <a:fillRect/>
            </a:stretch>
          </a:blipFill>
        </p:spPr>
        <p:txBody>
          <a:bodyPr wrap="square" lIns="0" tIns="0" rIns="0" bIns="0" rtlCol="0"/>
          <a:lstStyle/>
          <a:p/>
        </p:txBody>
      </p:sp>
      <p:sp>
        <p:nvSpPr>
          <p:cNvPr id="17" name="object 17"/>
          <p:cNvSpPr/>
          <p:nvPr/>
        </p:nvSpPr>
        <p:spPr>
          <a:xfrm>
            <a:off x="3454907" y="541019"/>
            <a:ext cx="251460" cy="350520"/>
          </a:xfrm>
          <a:prstGeom prst="rect">
            <a:avLst/>
          </a:prstGeom>
          <a:blipFill>
            <a:blip r:embed="rId3" cstate="print"/>
            <a:stretch>
              <a:fillRect/>
            </a:stretch>
          </a:blipFill>
        </p:spPr>
        <p:txBody>
          <a:bodyPr wrap="square" lIns="0" tIns="0" rIns="0" bIns="0" rtlCol="0"/>
          <a:lstStyle/>
          <a:p/>
        </p:txBody>
      </p:sp>
      <p:graphicFrame>
        <p:nvGraphicFramePr>
          <p:cNvPr id="18" name="object 18"/>
          <p:cNvGraphicFramePr>
            <a:graphicFrameLocks noGrp="1"/>
          </p:cNvGraphicFramePr>
          <p:nvPr/>
        </p:nvGraphicFramePr>
        <p:xfrm>
          <a:off x="1822697" y="300037"/>
          <a:ext cx="2074545" cy="619760"/>
        </p:xfrm>
        <a:graphic>
          <a:graphicData uri="http://schemas.openxmlformats.org/drawingml/2006/table">
            <a:tbl>
              <a:tblPr firstRow="1" bandRow="1">
                <a:tableStyleId>{2D5ABB26-0587-4C30-8999-92F81FD0307C}</a:tableStyleId>
              </a:tblPr>
              <a:tblGrid>
                <a:gridCol w="1085215"/>
                <a:gridCol w="989330"/>
              </a:tblGrid>
              <a:tr h="309880">
                <a:tc>
                  <a:txBody>
                    <a:bodyPr/>
                    <a:lstStyle/>
                    <a:p>
                      <a:pPr marL="191770">
                        <a:lnSpc>
                          <a:spcPct val="100000"/>
                        </a:lnSpc>
                        <a:spcBef>
                          <a:spcPts val="340"/>
                        </a:spcBef>
                      </a:pPr>
                      <a:r>
                        <a:rPr sz="1600" spc="-5" dirty="0">
                          <a:solidFill>
                            <a:srgbClr val="339966"/>
                          </a:solidFill>
                          <a:latin typeface="宋体" panose="02010600030101010101" pitchFamily="2" charset="-122"/>
                          <a:cs typeface="宋体" panose="02010600030101010101" pitchFamily="2" charset="-122"/>
                        </a:rPr>
                        <a:t>编号</a:t>
                      </a:r>
                      <a:endParaRPr sz="1600">
                        <a:latin typeface="宋体" panose="02010600030101010101" pitchFamily="2" charset="-122"/>
                        <a:cs typeface="宋体" panose="02010600030101010101" pitchFamily="2" charset="-122"/>
                      </a:endParaRPr>
                    </a:p>
                  </a:txBody>
                  <a:tcPr marL="0" marR="0" marT="43180" marB="0">
                    <a:lnL w="12700">
                      <a:solidFill>
                        <a:srgbClr val="9F9F9F"/>
                      </a:solidFill>
                      <a:prstDash val="solid"/>
                    </a:lnL>
                    <a:lnR w="3175">
                      <a:solidFill>
                        <a:srgbClr val="9F9F9F"/>
                      </a:solidFill>
                      <a:prstDash val="solid"/>
                    </a:lnR>
                    <a:lnT w="9525">
                      <a:solidFill>
                        <a:srgbClr val="9F9F9F"/>
                      </a:solidFill>
                      <a:prstDash val="solid"/>
                    </a:lnT>
                    <a:lnB w="3175">
                      <a:solidFill>
                        <a:srgbClr val="9F9F9F"/>
                      </a:solidFill>
                      <a:prstDash val="solid"/>
                    </a:lnB>
                  </a:tcPr>
                </a:tc>
                <a:tc rowSpan="2">
                  <a:txBody>
                    <a:bodyPr/>
                    <a:lstStyle/>
                    <a:p>
                      <a:pPr marL="185420">
                        <a:lnSpc>
                          <a:spcPct val="100000"/>
                        </a:lnSpc>
                        <a:spcBef>
                          <a:spcPts val="355"/>
                        </a:spcBef>
                      </a:pPr>
                      <a:r>
                        <a:rPr sz="1400" dirty="0">
                          <a:solidFill>
                            <a:srgbClr val="339966"/>
                          </a:solidFill>
                          <a:latin typeface="宋体" panose="02010600030101010101" pitchFamily="2" charset="-122"/>
                          <a:cs typeface="宋体" panose="02010600030101010101" pitchFamily="2" charset="-122"/>
                        </a:rPr>
                        <a:t>总页次</a:t>
                      </a:r>
                      <a:endParaRPr sz="1400">
                        <a:latin typeface="宋体" panose="02010600030101010101" pitchFamily="2" charset="-122"/>
                        <a:cs typeface="宋体" panose="02010600030101010101" pitchFamily="2" charset="-122"/>
                      </a:endParaRPr>
                    </a:p>
                    <a:p>
                      <a:pPr marL="165100" algn="ctr">
                        <a:lnSpc>
                          <a:spcPct val="100000"/>
                        </a:lnSpc>
                        <a:spcBef>
                          <a:spcPts val="185"/>
                        </a:spcBef>
                      </a:pPr>
                      <a:r>
                        <a:rPr sz="1200" b="1" dirty="0">
                          <a:solidFill>
                            <a:srgbClr val="4489D7"/>
                          </a:solidFill>
                          <a:latin typeface="Times New Roman" panose="02020603050405020304"/>
                          <a:cs typeface="Times New Roman" panose="02020603050405020304"/>
                        </a:rPr>
                        <a:t>10</a:t>
                      </a:r>
                      <a:endParaRPr sz="1200">
                        <a:latin typeface="Times New Roman" panose="02020603050405020304"/>
                        <a:cs typeface="Times New Roman" panose="02020603050405020304"/>
                      </a:endParaRPr>
                    </a:p>
                  </a:txBody>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r h="309880">
                <a:tc>
                  <a:txBody>
                    <a:bodyPr/>
                    <a:lstStyle/>
                    <a:p>
                      <a:pPr marL="191770">
                        <a:lnSpc>
                          <a:spcPct val="100000"/>
                        </a:lnSpc>
                        <a:spcBef>
                          <a:spcPts val="330"/>
                        </a:spcBef>
                      </a:pPr>
                      <a:r>
                        <a:rPr sz="1400" dirty="0">
                          <a:solidFill>
                            <a:srgbClr val="339966"/>
                          </a:solidFill>
                          <a:latin typeface="宋体" panose="02010600030101010101" pitchFamily="2" charset="-122"/>
                          <a:cs typeface="宋体" panose="02010600030101010101" pitchFamily="2" charset="-122"/>
                        </a:rPr>
                        <a:t>页次</a:t>
                      </a:r>
                      <a:r>
                        <a:rPr sz="1400" spc="-25" dirty="0">
                          <a:solidFill>
                            <a:srgbClr val="339966"/>
                          </a:solidFill>
                          <a:latin typeface="宋体" panose="02010600030101010101" pitchFamily="2" charset="-122"/>
                          <a:cs typeface="宋体" panose="02010600030101010101" pitchFamily="2" charset="-122"/>
                        </a:rPr>
                        <a:t> </a:t>
                      </a:r>
                      <a:r>
                        <a:rPr sz="1400" dirty="0">
                          <a:solidFill>
                            <a:srgbClr val="4489D7"/>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a:txBody>
                  <a:tcPr marL="0" marR="0" marT="41910" marB="0">
                    <a:lnL w="12700">
                      <a:solidFill>
                        <a:srgbClr val="9F9F9F"/>
                      </a:solidFill>
                      <a:prstDash val="solid"/>
                    </a:lnL>
                    <a:lnR w="3175">
                      <a:solidFill>
                        <a:srgbClr val="9F9F9F"/>
                      </a:solidFill>
                      <a:prstDash val="solid"/>
                    </a:lnR>
                    <a:lnT w="3175">
                      <a:solidFill>
                        <a:srgbClr val="9F9F9F"/>
                      </a:solidFill>
                      <a:prstDash val="solid"/>
                    </a:lnT>
                    <a:lnB w="9525">
                      <a:solidFill>
                        <a:srgbClr val="9F9F9F"/>
                      </a:solidFill>
                      <a:prstDash val="solid"/>
                    </a:lnB>
                  </a:tcPr>
                </a:tc>
                <a:tc vMerge="1">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bl>
          </a:graphicData>
        </a:graphic>
      </p:graphicFrame>
      <p:graphicFrame>
        <p:nvGraphicFramePr>
          <p:cNvPr id="19" name="object 19"/>
          <p:cNvGraphicFramePr>
            <a:graphicFrameLocks noGrp="1"/>
          </p:cNvGraphicFramePr>
          <p:nvPr>
            <p:custDataLst>
              <p:tags r:id="rId4"/>
            </p:custDataLst>
          </p:nvPr>
        </p:nvGraphicFramePr>
        <p:xfrm>
          <a:off x="458470" y="1506220"/>
          <a:ext cx="11236960" cy="4970780"/>
        </p:xfrm>
        <a:graphic>
          <a:graphicData uri="http://schemas.openxmlformats.org/drawingml/2006/table">
            <a:tbl>
              <a:tblPr firstRow="1" bandRow="1">
                <a:tableStyleId>{2D5ABB26-0587-4C30-8999-92F81FD0307C}</a:tableStyleId>
              </a:tblPr>
              <a:tblGrid>
                <a:gridCol w="289560"/>
                <a:gridCol w="273050"/>
                <a:gridCol w="600710"/>
                <a:gridCol w="851535"/>
                <a:gridCol w="591185"/>
                <a:gridCol w="603885"/>
                <a:gridCol w="262255"/>
                <a:gridCol w="260985"/>
                <a:gridCol w="260985"/>
                <a:gridCol w="260985"/>
                <a:gridCol w="259715"/>
                <a:gridCol w="260350"/>
                <a:gridCol w="260350"/>
                <a:gridCol w="267970"/>
                <a:gridCol w="519430"/>
                <a:gridCol w="465455"/>
                <a:gridCol w="239395"/>
                <a:gridCol w="237490"/>
                <a:gridCol w="236220"/>
                <a:gridCol w="236855"/>
                <a:gridCol w="235585"/>
                <a:gridCol w="234950"/>
                <a:gridCol w="237490"/>
                <a:gridCol w="208280"/>
                <a:gridCol w="567055"/>
                <a:gridCol w="579120"/>
                <a:gridCol w="208280"/>
                <a:gridCol w="245110"/>
                <a:gridCol w="248920"/>
                <a:gridCol w="245745"/>
                <a:gridCol w="248920"/>
                <a:gridCol w="247015"/>
                <a:gridCol w="245745"/>
                <a:gridCol w="246380"/>
              </a:tblGrid>
              <a:tr h="693420">
                <a:tc gridSpan="2">
                  <a:txBody>
                    <a:bodyPr/>
                    <a:lstStyle/>
                    <a:p>
                      <a:pPr marR="3175">
                        <a:lnSpc>
                          <a:spcPct val="100000"/>
                        </a:lnSpc>
                      </a:pPr>
                      <a:endParaRPr sz="1550">
                        <a:latin typeface="Times New Roman" panose="02020603050405020304"/>
                        <a:cs typeface="Times New Roman" panose="02020603050405020304"/>
                      </a:endParaRPr>
                    </a:p>
                    <a:p>
                      <a:pPr marL="43815" marR="3175">
                        <a:lnSpc>
                          <a:spcPct val="100000"/>
                        </a:lnSpc>
                      </a:pPr>
                      <a:r>
                        <a:rPr sz="1600" i="1" spc="-60" dirty="0">
                          <a:solidFill>
                            <a:srgbClr val="5F5F5F"/>
                          </a:solidFill>
                          <a:latin typeface="Times New Roman" panose="02020603050405020304"/>
                          <a:cs typeface="Times New Roman" panose="02020603050405020304"/>
                        </a:rPr>
                        <a:t>20</a:t>
                      </a:r>
                      <a:r>
                        <a:rPr lang="en-US" sz="1600" i="1" spc="-60" dirty="0">
                          <a:solidFill>
                            <a:srgbClr val="5F5F5F"/>
                          </a:solidFill>
                          <a:latin typeface="Times New Roman" panose="02020603050405020304"/>
                          <a:cs typeface="Times New Roman" panose="02020603050405020304"/>
                        </a:rPr>
                        <a:t>*4</a:t>
                      </a:r>
                      <a:r>
                        <a:rPr sz="1400" dirty="0">
                          <a:solidFill>
                            <a:srgbClr val="008000"/>
                          </a:solidFill>
                          <a:latin typeface="宋体" panose="02010600030101010101" pitchFamily="2" charset="-122"/>
                          <a:cs typeface="宋体" panose="02010600030101010101" pitchFamily="2" charset="-122"/>
                        </a:rPr>
                        <a:t>年</a:t>
                      </a:r>
                      <a:endParaRPr sz="1400">
                        <a:latin typeface="宋体" panose="02010600030101010101" pitchFamily="2" charset="-122"/>
                        <a:cs typeface="宋体" panose="02010600030101010101" pitchFamily="2" charset="-122"/>
                      </a:endParaRPr>
                    </a:p>
                  </a:txBody>
                  <a:tcPr marL="0" marR="0" marT="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3">
                  <a:txBody>
                    <a:bodyPr/>
                    <a:lstStyle/>
                    <a:p>
                      <a:pPr>
                        <a:lnSpc>
                          <a:spcPct val="100000"/>
                        </a:lnSpc>
                      </a:pPr>
                      <a:endParaRPr sz="1400">
                        <a:latin typeface="Times New Roman" panose="02020603050405020304"/>
                        <a:cs typeface="Times New Roman" panose="02020603050405020304"/>
                      </a:endParaRPr>
                    </a:p>
                    <a:p>
                      <a:pPr marL="111760" marR="103505" algn="l">
                        <a:lnSpc>
                          <a:spcPct val="120000"/>
                        </a:lnSpc>
                        <a:spcBef>
                          <a:spcPts val="1225"/>
                        </a:spcBef>
                      </a:pPr>
                      <a:r>
                        <a:rPr sz="1400" dirty="0">
                          <a:solidFill>
                            <a:srgbClr val="008000"/>
                          </a:solidFill>
                          <a:latin typeface="宋体" panose="02010600030101010101" pitchFamily="2" charset="-122"/>
                          <a:cs typeface="宋体" panose="02010600030101010101" pitchFamily="2" charset="-122"/>
                        </a:rPr>
                        <a:t>凭证号</a:t>
                      </a:r>
                      <a:endParaRPr sz="1400">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3">
                  <a:txBody>
                    <a:bodyPr/>
                    <a:lstStyle/>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gn="ctr">
                        <a:lnSpc>
                          <a:spcPct val="100000"/>
                        </a:lnSpc>
                      </a:pPr>
                      <a:r>
                        <a:rPr sz="1600" dirty="0">
                          <a:solidFill>
                            <a:srgbClr val="008000"/>
                          </a:solidFill>
                          <a:latin typeface="宋体" panose="02010600030101010101" pitchFamily="2" charset="-122"/>
                          <a:cs typeface="宋体" panose="02010600030101010101" pitchFamily="2" charset="-122"/>
                        </a:rPr>
                        <a:t>摘要</a:t>
                      </a:r>
                      <a:endParaRPr sz="1600">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09600">
                        <a:lnSpc>
                          <a:spcPct val="100000"/>
                        </a:lnSpc>
                        <a:tabLst>
                          <a:tab pos="1524000"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10235">
                        <a:lnSpc>
                          <a:spcPct val="100000"/>
                        </a:lnSpc>
                        <a:tabLst>
                          <a:tab pos="1321435"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355600">
                        <a:lnSpc>
                          <a:spcPct val="100000"/>
                        </a:lnSpc>
                        <a:tabLst>
                          <a:tab pos="1117600"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74320">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4445">
                        <a:lnSpc>
                          <a:spcPct val="100000"/>
                        </a:lnSpc>
                      </a:pPr>
                      <a:r>
                        <a:rPr sz="1400" dirty="0">
                          <a:solidFill>
                            <a:srgbClr val="008000"/>
                          </a:solidFill>
                          <a:latin typeface="宋体" panose="02010600030101010101" pitchFamily="2" charset="-122"/>
                          <a:cs typeface="宋体" panose="02010600030101010101" pitchFamily="2" charset="-122"/>
                        </a:rPr>
                        <a:t>月</a:t>
                      </a:r>
                      <a:endParaRPr sz="1400">
                        <a:latin typeface="宋体" panose="02010600030101010101" pitchFamily="2" charset="-122"/>
                        <a:cs typeface="宋体" panose="02010600030101010101" pitchFamily="2" charset="-122"/>
                      </a:endParaRPr>
                    </a:p>
                  </a:txBody>
                  <a:tcPr marL="0" marR="0" marT="635" marB="0">
                    <a:lnR w="9525">
                      <a:solidFill>
                        <a:srgbClr val="008000"/>
                      </a:solidFill>
                      <a:prstDash val="solid"/>
                    </a:lnR>
                    <a:lnT w="9525">
                      <a:solidFill>
                        <a:srgbClr val="008000"/>
                      </a:solidFill>
                      <a:prstDash val="solid"/>
                    </a:lnT>
                    <a:lnB w="9525">
                      <a:solidFill>
                        <a:srgbClr val="008000"/>
                      </a:solidFill>
                      <a:prstDash val="solid"/>
                    </a:lnB>
                  </a:tcPr>
                </a:tc>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76200">
                        <a:lnSpc>
                          <a:spcPct val="100000"/>
                        </a:lnSpc>
                      </a:pPr>
                      <a:r>
                        <a:rPr sz="1400" dirty="0">
                          <a:solidFill>
                            <a:srgbClr val="008000"/>
                          </a:solidFill>
                          <a:latin typeface="宋体" panose="02010600030101010101" pitchFamily="2" charset="-122"/>
                          <a:cs typeface="宋体" panose="02010600030101010101" pitchFamily="2" charset="-122"/>
                        </a:rPr>
                        <a:t>日</a:t>
                      </a:r>
                      <a:endParaRPr sz="1400">
                        <a:latin typeface="宋体" panose="02010600030101010101" pitchFamily="2" charset="-122"/>
                        <a:cs typeface="宋体" panose="02010600030101010101" pitchFamily="2" charset="-122"/>
                      </a:endParaRPr>
                    </a:p>
                  </a:txBody>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dirty="0">
                        <a:solidFill>
                          <a:srgbClr val="008000"/>
                        </a:solidFill>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lang="zh-CN" sz="1400" dirty="0">
                          <a:solidFill>
                            <a:srgbClr val="008000"/>
                          </a:solidFill>
                          <a:latin typeface="宋体" panose="02010600030101010101" pitchFamily="2" charset="-122"/>
                          <a:cs typeface="宋体" panose="02010600030101010101" pitchFamily="2" charset="-122"/>
                        </a:rPr>
                        <a:t>单价</a:t>
                      </a:r>
                      <a:endParaRPr sz="1400" dirty="0">
                        <a:solidFill>
                          <a:srgbClr val="008000"/>
                        </a:solidFill>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401955">
                        <a:lnSpc>
                          <a:spcPct val="100000"/>
                        </a:lnSpc>
                        <a:spcBef>
                          <a:spcPts val="370"/>
                        </a:spcBef>
                        <a:tabLst>
                          <a:tab pos="1290320" algn="l"/>
                        </a:tabLst>
                      </a:pPr>
                      <a:r>
                        <a:rPr sz="1400" spc="5" dirty="0">
                          <a:solidFill>
                            <a:srgbClr val="008000"/>
                          </a:solidFill>
                          <a:latin typeface="宋体" panose="02010600030101010101" pitchFamily="2" charset="-122"/>
                          <a:cs typeface="宋体" panose="02010600030101010101" pitchFamily="2" charset="-122"/>
                        </a:rPr>
                        <a:t>金	额</a:t>
                      </a:r>
                      <a:endParaRPr sz="1400">
                        <a:latin typeface="宋体" panose="02010600030101010101" pitchFamily="2" charset="-122"/>
                        <a:cs typeface="宋体" panose="02010600030101010101" pitchFamily="2" charset="-122"/>
                      </a:endParaRPr>
                    </a:p>
                  </a:txBody>
                  <a:tcPr marL="0" marR="0" marT="4699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200"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835"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15900">
                <a:tc vMerge="1">
                  <a:tcPr marL="0" marR="0" marT="635" marB="0">
                    <a:lnR w="9525">
                      <a:solidFill>
                        <a:srgbClr val="008000"/>
                      </a:solidFill>
                      <a:prstDash val="solid"/>
                    </a:lnR>
                    <a:lnT w="9525">
                      <a:solidFill>
                        <a:srgbClr val="008000"/>
                      </a:solidFill>
                      <a:prstDash val="solid"/>
                    </a:lnT>
                    <a:lnB w="9525">
                      <a:solidFill>
                        <a:srgbClr val="008000"/>
                      </a:solidFill>
                      <a:prstDash val="solid"/>
                    </a:lnB>
                  </a:tcPr>
                </a:tc>
                <a:tc vMerge="1">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318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64135"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T w="9525">
                      <a:solidFill>
                        <a:srgbClr val="008000"/>
                      </a:solidFill>
                      <a:prstDash val="solid"/>
                    </a:lnT>
                    <a:lnB w="9525">
                      <a:solidFill>
                        <a:srgbClr val="008000"/>
                      </a:solidFill>
                      <a:prstDash val="solid"/>
                    </a:lnB>
                  </a:tcPr>
                </a:tc>
              </a:tr>
              <a:tr h="708025">
                <a:tc>
                  <a:txBody>
                    <a:bodyPr/>
                    <a:lstStyle/>
                    <a:p>
                      <a:pPr marL="45085" marR="3175">
                        <a:lnSpc>
                          <a:spcPts val="1620"/>
                        </a:lnSpc>
                        <a:spcBef>
                          <a:spcPts val="1305"/>
                        </a:spcBef>
                      </a:pPr>
                      <a:r>
                        <a:rPr lang="en-US" sz="1800" b="1" i="1" dirty="0">
                          <a:solidFill>
                            <a:srgbClr val="5F5F5F"/>
                          </a:solidFill>
                          <a:latin typeface="Times New Roman" panose="02020603050405020304"/>
                          <a:cs typeface="Times New Roman" panose="02020603050405020304"/>
                        </a:rPr>
                        <a:t>6</a:t>
                      </a:r>
                      <a:endParaRPr lang="en-US" sz="1800" b="1" i="1" dirty="0">
                        <a:solidFill>
                          <a:srgbClr val="5F5F5F"/>
                        </a:solidFill>
                        <a:latin typeface="Times New Roman" panose="02020603050405020304"/>
                        <a:cs typeface="Times New Roman" panose="02020603050405020304"/>
                      </a:endParaRPr>
                    </a:p>
                  </a:txBody>
                  <a:tcPr marL="0" marR="0" marT="16573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81915" marR="3175">
                        <a:lnSpc>
                          <a:spcPts val="1620"/>
                        </a:lnSpc>
                        <a:spcBef>
                          <a:spcPts val="1305"/>
                        </a:spcBef>
                      </a:pPr>
                      <a:r>
                        <a:rPr sz="1800" b="1" i="1" dirty="0">
                          <a:solidFill>
                            <a:srgbClr val="5F5F5F"/>
                          </a:solidFill>
                          <a:latin typeface="Times New Roman" panose="02020603050405020304"/>
                          <a:cs typeface="Times New Roman" panose="02020603050405020304"/>
                        </a:rPr>
                        <a:t>1</a:t>
                      </a:r>
                      <a:endParaRPr sz="18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38100" indent="0" algn="l"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期初</a:t>
                      </a:r>
                      <a:endParaRPr sz="1800" b="1" dirty="0">
                        <a:solidFill>
                          <a:srgbClr val="5F5F5F"/>
                        </a:solidFill>
                        <a:latin typeface="华文新魏" panose="02010800040101010101" charset="-122"/>
                        <a:cs typeface="华文新魏" panose="02010800040101010101" charset="-122"/>
                      </a:endParaRPr>
                    </a:p>
                    <a:p>
                      <a:pPr marL="38100" indent="0" algn="l"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余额</a:t>
                      </a:r>
                      <a:endParaRPr sz="1800" b="1" dirty="0">
                        <a:solidFill>
                          <a:srgbClr val="5F5F5F"/>
                        </a:solidFill>
                        <a:latin typeface="华文新魏" panose="02010800040101010101" charset="-122"/>
                        <a:cs typeface="华文新魏" panose="02010800040101010101" charset="-122"/>
                      </a:endParaRPr>
                    </a:p>
                  </a:txBody>
                  <a:tcPr marL="0" marR="0" marT="15938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8</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615950">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8</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sym typeface="+mn-ea"/>
                        </a:rPr>
                        <a:t>记字</a:t>
                      </a:r>
                      <a:r>
                        <a:rPr lang="en-US" altLang="zh-CN" sz="1800" b="1" spc="-5" dirty="0">
                          <a:solidFill>
                            <a:srgbClr val="5F5F5F"/>
                          </a:solidFill>
                          <a:latin typeface="宋体" panose="02010600030101010101" pitchFamily="2" charset="-122"/>
                          <a:cs typeface="宋体" panose="02010600030101010101" pitchFamily="2" charset="-122"/>
                          <a:sym typeface="+mn-ea"/>
                        </a:rPr>
                        <a:t>1</a:t>
                      </a:r>
                      <a:r>
                        <a:rPr lang="zh-CN" altLang="en-US" sz="1800" b="1" spc="-5" dirty="0">
                          <a:solidFill>
                            <a:srgbClr val="5F5F5F"/>
                          </a:solidFill>
                          <a:latin typeface="宋体" panose="02010600030101010101" pitchFamily="2" charset="-122"/>
                          <a:cs typeface="宋体" panose="02010600030101010101" pitchFamily="2" charset="-122"/>
                          <a:sym typeface="+mn-ea"/>
                        </a:rPr>
                        <a:t>号</a:t>
                      </a:r>
                      <a:endParaRPr lang="zh-CN" altLang="en-US" sz="18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购入甲材料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100</a:t>
                      </a:r>
                      <a:endParaRPr lang="en-US"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18</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9</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27368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4066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542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5844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6098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368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733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66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774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876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28575">
                      <a:solidFill>
                        <a:srgbClr val="FF3300"/>
                      </a:solidFill>
                      <a:prstDash val="solid"/>
                    </a:lnB>
                  </a:tcPr>
                </a:tc>
              </a:tr>
            </a:tbl>
          </a:graphicData>
        </a:graphic>
      </p:graphicFrame>
      <p:sp>
        <p:nvSpPr>
          <p:cNvPr id="20" name="object 20"/>
          <p:cNvSpPr/>
          <p:nvPr/>
        </p:nvSpPr>
        <p:spPr>
          <a:xfrm>
            <a:off x="4724400" y="914400"/>
            <a:ext cx="3962400" cy="0"/>
          </a:xfrm>
          <a:custGeom>
            <a:avLst/>
            <a:gdLst/>
            <a:ahLst/>
            <a:cxnLst/>
            <a:rect l="l" t="t" r="r" b="b"/>
            <a:pathLst>
              <a:path w="3962400">
                <a:moveTo>
                  <a:pt x="0" y="0"/>
                </a:moveTo>
                <a:lnTo>
                  <a:pt x="3962400" y="0"/>
                </a:lnTo>
              </a:path>
            </a:pathLst>
          </a:custGeom>
          <a:ln w="22225">
            <a:solidFill>
              <a:srgbClr val="008000"/>
            </a:solidFill>
          </a:ln>
        </p:spPr>
        <p:txBody>
          <a:bodyPr wrap="square" lIns="0" tIns="0" rIns="0" bIns="0" rtlCol="0"/>
          <a:lstStyle/>
          <a:p/>
        </p:txBody>
      </p:sp>
      <p:sp>
        <p:nvSpPr>
          <p:cNvPr id="22" name="object 22"/>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6</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450340"/>
            <a:ext cx="10972800" cy="413893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步骤一：编制分录</a:t>
            </a:r>
            <a:endPar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从新乡工厂购进乙材料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120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24000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增值税进项税额为</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3120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材料已验收入库</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货款未付。</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借：原材料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24000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应交税费</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应交增值税（进项税额）</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3120 </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贷：应付账款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新乡工厂</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27120</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35476" y="1641855"/>
            <a:ext cx="2736850" cy="0"/>
          </a:xfrm>
          <a:custGeom>
            <a:avLst/>
            <a:gdLst/>
            <a:ahLst/>
            <a:cxnLst/>
            <a:rect l="l" t="t" r="r" b="b"/>
            <a:pathLst>
              <a:path w="2736850">
                <a:moveTo>
                  <a:pt x="0" y="0"/>
                </a:moveTo>
                <a:lnTo>
                  <a:pt x="2736723" y="0"/>
                </a:lnTo>
              </a:path>
            </a:pathLst>
          </a:custGeom>
          <a:ln w="34289">
            <a:solidFill>
              <a:srgbClr val="5F5F5F"/>
            </a:solidFill>
          </a:ln>
        </p:spPr>
        <p:txBody>
          <a:bodyPr wrap="square" lIns="0" tIns="0" rIns="0" bIns="0" rtlCol="0"/>
          <a:lstStyle/>
          <a:p/>
        </p:txBody>
      </p:sp>
      <p:sp>
        <p:nvSpPr>
          <p:cNvPr id="3" name="object 3"/>
          <p:cNvSpPr txBox="1"/>
          <p:nvPr/>
        </p:nvSpPr>
        <p:spPr>
          <a:xfrm>
            <a:off x="4002151" y="1171193"/>
            <a:ext cx="2529840" cy="442595"/>
          </a:xfrm>
          <a:prstGeom prst="rect">
            <a:avLst/>
          </a:prstGeom>
        </p:spPr>
        <p:txBody>
          <a:bodyPr vert="horz" wrap="square" lIns="0" tIns="12065" rIns="0" bIns="0" rtlCol="0">
            <a:spAutoFit/>
          </a:bodyPr>
          <a:lstStyle/>
          <a:p>
            <a:pPr marL="12700">
              <a:lnSpc>
                <a:spcPct val="100000"/>
              </a:lnSpc>
              <a:spcBef>
                <a:spcPts val="95"/>
              </a:spcBef>
              <a:tabLst>
                <a:tab pos="728345" algn="l"/>
                <a:tab pos="1444625" algn="l"/>
                <a:tab pos="2161540" algn="l"/>
              </a:tabLst>
            </a:pPr>
            <a:r>
              <a:rPr sz="2800" b="1" u="sng" spc="-15" dirty="0">
                <a:solidFill>
                  <a:srgbClr val="5F5F5F"/>
                </a:solidFill>
                <a:uFill>
                  <a:solidFill>
                    <a:srgbClr val="5F5F5F"/>
                  </a:solidFill>
                </a:uFill>
                <a:latin typeface="黑体" panose="02010609060101010101" charset="-122"/>
                <a:cs typeface="黑体" panose="02010609060101010101" charset="-122"/>
              </a:rPr>
              <a:t>转</a:t>
            </a:r>
            <a:r>
              <a:rPr sz="2800" b="1" u="sng" spc="-15" dirty="0">
                <a:solidFill>
                  <a:srgbClr val="5F5F5F"/>
                </a:solidFill>
                <a:uFill>
                  <a:solidFill>
                    <a:srgbClr val="5F5F5F"/>
                  </a:solidFill>
                </a:uFill>
                <a:latin typeface="黑体" panose="02010609060101010101" charset="-122"/>
                <a:cs typeface="黑体" panose="02010609060101010101" charset="-122"/>
              </a:rPr>
              <a:t>	</a:t>
            </a:r>
            <a:r>
              <a:rPr sz="2800" b="1" u="sng" spc="-15" dirty="0">
                <a:solidFill>
                  <a:srgbClr val="5F5F5F"/>
                </a:solidFill>
                <a:uFill>
                  <a:solidFill>
                    <a:srgbClr val="5F5F5F"/>
                  </a:solidFill>
                </a:uFill>
                <a:latin typeface="黑体" panose="02010609060101010101" charset="-122"/>
                <a:cs typeface="黑体" panose="02010609060101010101" charset="-122"/>
              </a:rPr>
              <a:t>账</a:t>
            </a:r>
            <a:r>
              <a:rPr sz="2800" b="1" u="sng" spc="-15" dirty="0">
                <a:solidFill>
                  <a:srgbClr val="5F5F5F"/>
                </a:solidFill>
                <a:uFill>
                  <a:solidFill>
                    <a:srgbClr val="5F5F5F"/>
                  </a:solidFill>
                </a:uFill>
                <a:latin typeface="黑体" panose="02010609060101010101" charset="-122"/>
                <a:cs typeface="黑体" panose="02010609060101010101" charset="-122"/>
              </a:rPr>
              <a:t>	</a:t>
            </a:r>
            <a:r>
              <a:rPr sz="2800" b="1" u="sng" spc="-15" dirty="0">
                <a:solidFill>
                  <a:srgbClr val="5F5F5F"/>
                </a:solidFill>
                <a:uFill>
                  <a:solidFill>
                    <a:srgbClr val="5F5F5F"/>
                  </a:solidFill>
                </a:uFill>
                <a:latin typeface="黑体" panose="02010609060101010101" charset="-122"/>
                <a:cs typeface="黑体" panose="02010609060101010101" charset="-122"/>
              </a:rPr>
              <a:t>凭</a:t>
            </a:r>
            <a:r>
              <a:rPr sz="2800" b="1" u="sng" spc="-15" dirty="0">
                <a:solidFill>
                  <a:srgbClr val="5F5F5F"/>
                </a:solidFill>
                <a:uFill>
                  <a:solidFill>
                    <a:srgbClr val="5F5F5F"/>
                  </a:solidFill>
                </a:uFill>
                <a:latin typeface="黑体" panose="02010609060101010101" charset="-122"/>
                <a:cs typeface="黑体" panose="02010609060101010101" charset="-122"/>
              </a:rPr>
              <a:t>	</a:t>
            </a:r>
            <a:r>
              <a:rPr sz="2800" b="1" u="sng" spc="-15" dirty="0">
                <a:solidFill>
                  <a:srgbClr val="5F5F5F"/>
                </a:solidFill>
                <a:uFill>
                  <a:solidFill>
                    <a:srgbClr val="5F5F5F"/>
                  </a:solidFill>
                </a:uFill>
                <a:latin typeface="黑体" panose="02010609060101010101" charset="-122"/>
                <a:cs typeface="黑体" panose="02010609060101010101" charset="-122"/>
              </a:rPr>
              <a:t>证</a:t>
            </a:r>
            <a:endParaRPr sz="2800">
              <a:latin typeface="黑体" panose="02010609060101010101" charset="-122"/>
              <a:cs typeface="黑体" panose="02010609060101010101" charset="-122"/>
            </a:endParaRPr>
          </a:p>
        </p:txBody>
      </p:sp>
      <p:sp>
        <p:nvSpPr>
          <p:cNvPr id="4" name="object 4"/>
          <p:cNvSpPr txBox="1"/>
          <p:nvPr/>
        </p:nvSpPr>
        <p:spPr>
          <a:xfrm>
            <a:off x="4230370" y="1656080"/>
            <a:ext cx="2729230" cy="381635"/>
          </a:xfrm>
          <a:prstGeom prst="rect">
            <a:avLst/>
          </a:prstGeom>
        </p:spPr>
        <p:txBody>
          <a:bodyPr vert="horz" wrap="square" lIns="0" tIns="12700" rIns="0" bIns="0" rtlCol="0">
            <a:spAutoFit/>
          </a:bodyPr>
          <a:lstStyle/>
          <a:p>
            <a:pPr marL="12700">
              <a:lnSpc>
                <a:spcPct val="100000"/>
              </a:lnSpc>
              <a:spcBef>
                <a:spcPts val="100"/>
              </a:spcBef>
            </a:pPr>
            <a:r>
              <a:rPr sz="2400" i="1" spc="-45" dirty="0">
                <a:solidFill>
                  <a:srgbClr val="000066"/>
                </a:solidFill>
                <a:latin typeface="Times New Roman" panose="02020603050405020304"/>
                <a:cs typeface="Times New Roman" panose="02020603050405020304"/>
              </a:rPr>
              <a:t>20</a:t>
            </a:r>
            <a:r>
              <a:rPr lang="en-US" sz="2400" i="1" spc="-45" dirty="0">
                <a:solidFill>
                  <a:srgbClr val="000066"/>
                </a:solidFill>
                <a:latin typeface="Times New Roman" panose="02020603050405020304"/>
                <a:cs typeface="Times New Roman" panose="02020603050405020304"/>
              </a:rPr>
              <a:t>*4</a:t>
            </a:r>
            <a:r>
              <a:rPr sz="2400" b="1" spc="5" dirty="0">
                <a:solidFill>
                  <a:srgbClr val="5F5F5F"/>
                </a:solidFill>
                <a:latin typeface="宋体" panose="02010600030101010101" pitchFamily="2" charset="-122"/>
                <a:cs typeface="宋体" panose="02010600030101010101" pitchFamily="2" charset="-122"/>
              </a:rPr>
              <a:t>年</a:t>
            </a:r>
            <a:r>
              <a:rPr lang="en-US" sz="2400" b="1" spc="5" dirty="0">
                <a:solidFill>
                  <a:srgbClr val="5F5F5F"/>
                </a:solidFill>
                <a:latin typeface="宋体" panose="02010600030101010101" pitchFamily="2" charset="-122"/>
                <a:cs typeface="宋体" panose="02010600030101010101" pitchFamily="2" charset="-122"/>
              </a:rPr>
              <a:t>6</a:t>
            </a:r>
            <a:r>
              <a:rPr sz="2400" i="1" spc="-85" dirty="0">
                <a:solidFill>
                  <a:srgbClr val="000066"/>
                </a:solidFill>
                <a:latin typeface="Times New Roman" panose="02020603050405020304"/>
                <a:cs typeface="Times New Roman" panose="02020603050405020304"/>
              </a:rPr>
              <a:t> </a:t>
            </a:r>
            <a:r>
              <a:rPr sz="2400" b="1" dirty="0">
                <a:solidFill>
                  <a:srgbClr val="5F5F5F"/>
                </a:solidFill>
                <a:latin typeface="宋体" panose="02010600030101010101" pitchFamily="2" charset="-122"/>
                <a:cs typeface="宋体" panose="02010600030101010101" pitchFamily="2" charset="-122"/>
              </a:rPr>
              <a:t>月</a:t>
            </a:r>
            <a:r>
              <a:rPr lang="en-US" sz="2400" i="1" dirty="0">
                <a:solidFill>
                  <a:srgbClr val="000066"/>
                </a:solidFill>
                <a:latin typeface="Times New Roman" panose="02020603050405020304"/>
                <a:cs typeface="Times New Roman" panose="02020603050405020304"/>
              </a:rPr>
              <a:t>10</a:t>
            </a:r>
            <a:r>
              <a:rPr sz="2400" b="1" spc="-10" dirty="0">
                <a:solidFill>
                  <a:srgbClr val="5F5F5F"/>
                </a:solidFill>
                <a:latin typeface="宋体" panose="02010600030101010101" pitchFamily="2" charset="-122"/>
                <a:cs typeface="宋体" panose="02010600030101010101" pitchFamily="2" charset="-122"/>
              </a:rPr>
              <a:t>日</a:t>
            </a:r>
            <a:endParaRPr sz="2400">
              <a:latin typeface="宋体" panose="02010600030101010101" pitchFamily="2" charset="-122"/>
              <a:cs typeface="宋体" panose="02010600030101010101" pitchFamily="2" charset="-122"/>
            </a:endParaRPr>
          </a:p>
        </p:txBody>
      </p:sp>
      <p:sp>
        <p:nvSpPr>
          <p:cNvPr id="5" name="object 5"/>
          <p:cNvSpPr txBox="1"/>
          <p:nvPr/>
        </p:nvSpPr>
        <p:spPr>
          <a:xfrm>
            <a:off x="8028940" y="1752600"/>
            <a:ext cx="1931035" cy="28956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5F5F5F"/>
                </a:solidFill>
                <a:latin typeface="宋体" panose="02010600030101010101" pitchFamily="2" charset="-122"/>
                <a:cs typeface="宋体" panose="02010600030101010101" pitchFamily="2" charset="-122"/>
              </a:rPr>
              <a:t>凭证编</a:t>
            </a:r>
            <a:r>
              <a:rPr sz="1800" b="1" spc="-10" dirty="0">
                <a:solidFill>
                  <a:srgbClr val="5F5F5F"/>
                </a:solidFill>
                <a:latin typeface="宋体" panose="02010600030101010101" pitchFamily="2" charset="-122"/>
                <a:cs typeface="宋体" panose="02010600030101010101" pitchFamily="2" charset="-122"/>
              </a:rPr>
              <a:t>号</a:t>
            </a:r>
            <a:r>
              <a:rPr lang="zh-CN" sz="1800" b="1" u="sng" spc="-515" dirty="0">
                <a:solidFill>
                  <a:srgbClr val="5F5F5F"/>
                </a:solidFill>
                <a:uFill>
                  <a:solidFill>
                    <a:srgbClr val="5F5F5F"/>
                  </a:solidFill>
                </a:uFill>
                <a:latin typeface="宋体" panose="02010600030101010101" pitchFamily="2" charset="-122"/>
                <a:cs typeface="宋体" panose="02010600030101010101" pitchFamily="2" charset="-122"/>
              </a:rPr>
              <a:t>记</a:t>
            </a:r>
            <a:r>
              <a:rPr lang="en-US" altLang="zh-CN" sz="1800" b="1" u="sng" spc="-515" dirty="0">
                <a:solidFill>
                  <a:srgbClr val="5F5F5F"/>
                </a:solidFill>
                <a:uFill>
                  <a:solidFill>
                    <a:srgbClr val="5F5F5F"/>
                  </a:solidFill>
                </a:uFill>
                <a:latin typeface="宋体" panose="02010600030101010101" pitchFamily="2" charset="-122"/>
                <a:cs typeface="宋体" panose="02010600030101010101" pitchFamily="2" charset="-122"/>
              </a:rPr>
              <a:t> </a:t>
            </a:r>
            <a:r>
              <a:rPr lang="zh-CN" sz="1800" b="1" u="sng" spc="-515" dirty="0">
                <a:solidFill>
                  <a:srgbClr val="5F5F5F"/>
                </a:solidFill>
                <a:uFill>
                  <a:solidFill>
                    <a:srgbClr val="5F5F5F"/>
                  </a:solidFill>
                </a:uFill>
                <a:latin typeface="宋体" panose="02010600030101010101" pitchFamily="2" charset="-122"/>
                <a:cs typeface="宋体" panose="02010600030101010101" pitchFamily="2" charset="-122"/>
              </a:rPr>
              <a:t>字</a:t>
            </a:r>
            <a:r>
              <a:rPr lang="en-US" altLang="zh-CN" sz="1800" b="1" u="sng" spc="-515" dirty="0">
                <a:solidFill>
                  <a:srgbClr val="5F5F5F"/>
                </a:solidFill>
                <a:uFill>
                  <a:solidFill>
                    <a:srgbClr val="5F5F5F"/>
                  </a:solidFill>
                </a:uFill>
                <a:latin typeface="宋体" panose="02010600030101010101" pitchFamily="2" charset="-122"/>
                <a:cs typeface="宋体" panose="02010600030101010101" pitchFamily="2" charset="-122"/>
              </a:rPr>
              <a:t> 2 </a:t>
            </a:r>
            <a:r>
              <a:rPr lang="zh-CN" altLang="en-US" sz="1800" b="1" u="sng" spc="-515" dirty="0">
                <a:solidFill>
                  <a:srgbClr val="5F5F5F"/>
                </a:solidFill>
                <a:uFill>
                  <a:solidFill>
                    <a:srgbClr val="5F5F5F"/>
                  </a:solidFill>
                </a:uFill>
                <a:latin typeface="宋体" panose="02010600030101010101" pitchFamily="2" charset="-122"/>
                <a:cs typeface="宋体" panose="02010600030101010101" pitchFamily="2" charset="-122"/>
              </a:rPr>
              <a:t>号</a:t>
            </a:r>
            <a:endParaRPr lang="zh-CN" altLang="en-US" sz="1800" b="1" i="1" u="sng" spc="-515" dirty="0">
              <a:solidFill>
                <a:srgbClr val="5F5F5F"/>
              </a:solidFill>
              <a:uFill>
                <a:solidFill>
                  <a:srgbClr val="5F5F5F"/>
                </a:solidFill>
              </a:uFill>
              <a:latin typeface="宋体" panose="02010600030101010101" pitchFamily="2" charset="-122"/>
              <a:cs typeface="宋体" panose="02010600030101010101" pitchFamily="2" charset="-122"/>
            </a:endParaRPr>
          </a:p>
        </p:txBody>
      </p:sp>
      <p:sp>
        <p:nvSpPr>
          <p:cNvPr id="6" name="object 6"/>
          <p:cNvSpPr/>
          <p:nvPr/>
        </p:nvSpPr>
        <p:spPr>
          <a:xfrm>
            <a:off x="6250305" y="4042410"/>
            <a:ext cx="4052570" cy="1182370"/>
          </a:xfrm>
          <a:custGeom>
            <a:avLst/>
            <a:gdLst/>
            <a:ahLst/>
            <a:cxnLst/>
            <a:rect l="l" t="t" r="r" b="b"/>
            <a:pathLst>
              <a:path w="3997325" h="790575">
                <a:moveTo>
                  <a:pt x="3997325" y="0"/>
                </a:moveTo>
                <a:lnTo>
                  <a:pt x="0" y="790575"/>
                </a:lnTo>
              </a:path>
            </a:pathLst>
          </a:custGeom>
          <a:ln w="9525">
            <a:solidFill>
              <a:srgbClr val="000066"/>
            </a:solidFill>
          </a:ln>
        </p:spPr>
        <p:txBody>
          <a:bodyPr wrap="square" lIns="0" tIns="0" rIns="0" bIns="0" rtlCol="0"/>
          <a:lstStyle/>
          <a:p/>
        </p:txBody>
      </p:sp>
      <p:sp>
        <p:nvSpPr>
          <p:cNvPr id="7" name="object 7"/>
          <p:cNvSpPr txBox="1"/>
          <p:nvPr/>
        </p:nvSpPr>
        <p:spPr>
          <a:xfrm>
            <a:off x="1891690" y="5745581"/>
            <a:ext cx="1644650"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会计主管</a:t>
            </a:r>
            <a:r>
              <a:rPr sz="2000" b="1" dirty="0">
                <a:solidFill>
                  <a:srgbClr val="000066"/>
                </a:solidFill>
                <a:latin typeface="Times New Roman" panose="02020603050405020304"/>
                <a:cs typeface="Times New Roman" panose="02020603050405020304"/>
              </a:rPr>
              <a:t>:</a:t>
            </a:r>
            <a:r>
              <a:rPr sz="2000" dirty="0">
                <a:solidFill>
                  <a:srgbClr val="000066"/>
                </a:solidFill>
                <a:latin typeface="华文行楷" panose="02010800040101010101" charset="-122"/>
                <a:cs typeface="华文行楷" panose="02010800040101010101" charset="-122"/>
              </a:rPr>
              <a:t>赵六</a:t>
            </a:r>
            <a:endParaRPr sz="2000">
              <a:latin typeface="华文行楷" panose="02010800040101010101" charset="-122"/>
              <a:cs typeface="华文行楷" panose="02010800040101010101" charset="-122"/>
            </a:endParaRPr>
          </a:p>
        </p:txBody>
      </p:sp>
      <p:sp>
        <p:nvSpPr>
          <p:cNvPr id="8" name="object 8"/>
          <p:cNvSpPr txBox="1"/>
          <p:nvPr/>
        </p:nvSpPr>
        <p:spPr>
          <a:xfrm>
            <a:off x="5562091" y="5745581"/>
            <a:ext cx="1135380"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稽核</a:t>
            </a:r>
            <a:r>
              <a:rPr sz="2000" b="1" dirty="0">
                <a:solidFill>
                  <a:srgbClr val="5F5F5F"/>
                </a:solidFill>
                <a:latin typeface="Times New Roman" panose="02020603050405020304"/>
                <a:cs typeface="Times New Roman" panose="02020603050405020304"/>
              </a:rPr>
              <a:t>:</a:t>
            </a:r>
            <a:r>
              <a:rPr sz="2000" b="1" spc="10" dirty="0">
                <a:solidFill>
                  <a:srgbClr val="000066"/>
                </a:solidFill>
                <a:latin typeface="华文行楷" panose="02010800040101010101" charset="-122"/>
                <a:cs typeface="华文行楷" panose="02010800040101010101" charset="-122"/>
              </a:rPr>
              <a:t>李四</a:t>
            </a:r>
            <a:endParaRPr sz="2000">
              <a:latin typeface="华文行楷" panose="02010800040101010101" charset="-122"/>
              <a:cs typeface="华文行楷" panose="02010800040101010101" charset="-122"/>
            </a:endParaRPr>
          </a:p>
        </p:txBody>
      </p:sp>
      <p:sp>
        <p:nvSpPr>
          <p:cNvPr id="9" name="object 9"/>
          <p:cNvSpPr txBox="1"/>
          <p:nvPr/>
        </p:nvSpPr>
        <p:spPr>
          <a:xfrm>
            <a:off x="7808721" y="5745581"/>
            <a:ext cx="1135380" cy="32004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5F5F5F"/>
                </a:solidFill>
                <a:latin typeface="宋体" panose="02010600030101010101" pitchFamily="2" charset="-122"/>
                <a:cs typeface="宋体" panose="02010600030101010101" pitchFamily="2" charset="-122"/>
              </a:rPr>
              <a:t>制单</a:t>
            </a:r>
            <a:r>
              <a:rPr sz="2000" b="1" spc="5" dirty="0">
                <a:solidFill>
                  <a:srgbClr val="5F5F5F"/>
                </a:solidFill>
                <a:latin typeface="Times New Roman" panose="02020603050405020304"/>
                <a:cs typeface="Times New Roman" panose="02020603050405020304"/>
              </a:rPr>
              <a:t>:</a:t>
            </a:r>
            <a:r>
              <a:rPr sz="2000" b="1" spc="10" dirty="0">
                <a:solidFill>
                  <a:srgbClr val="000066"/>
                </a:solidFill>
                <a:latin typeface="华文行楷" panose="02010800040101010101" charset="-122"/>
                <a:cs typeface="华文行楷" panose="02010800040101010101" charset="-122"/>
              </a:rPr>
              <a:t>张三</a:t>
            </a:r>
            <a:endParaRPr sz="2000">
              <a:latin typeface="华文行楷" panose="02010800040101010101" charset="-122"/>
              <a:cs typeface="华文行楷" panose="02010800040101010101" charset="-122"/>
            </a:endParaRPr>
          </a:p>
        </p:txBody>
      </p:sp>
      <p:sp>
        <p:nvSpPr>
          <p:cNvPr id="10" name="object 10"/>
          <p:cNvSpPr/>
          <p:nvPr/>
        </p:nvSpPr>
        <p:spPr>
          <a:xfrm>
            <a:off x="2004059" y="283463"/>
            <a:ext cx="8461248" cy="336804"/>
          </a:xfrm>
          <a:prstGeom prst="rect">
            <a:avLst/>
          </a:prstGeom>
          <a:blipFill>
            <a:blip r:embed="rId1" cstate="print"/>
            <a:stretch>
              <a:fillRect/>
            </a:stretch>
          </a:blipFill>
        </p:spPr>
        <p:txBody>
          <a:bodyPr wrap="square" lIns="0" tIns="0" rIns="0" bIns="0" rtlCol="0"/>
          <a:lstStyle/>
          <a:p/>
        </p:txBody>
      </p:sp>
      <p:sp>
        <p:nvSpPr>
          <p:cNvPr id="13" name="object 13"/>
          <p:cNvSpPr/>
          <p:nvPr/>
        </p:nvSpPr>
        <p:spPr>
          <a:xfrm>
            <a:off x="6024371" y="166115"/>
            <a:ext cx="481584" cy="679703"/>
          </a:xfrm>
          <a:prstGeom prst="rect">
            <a:avLst/>
          </a:prstGeom>
          <a:blipFill>
            <a:blip r:embed="rId2" cstate="print"/>
            <a:stretch>
              <a:fillRect/>
            </a:stretch>
          </a:blipFill>
        </p:spPr>
        <p:txBody>
          <a:bodyPr wrap="square" lIns="0" tIns="0" rIns="0" bIns="0" rtlCol="0"/>
          <a:lstStyle/>
          <a:p/>
        </p:txBody>
      </p:sp>
      <p:sp>
        <p:nvSpPr>
          <p:cNvPr id="15" name="object 15"/>
          <p:cNvSpPr/>
          <p:nvPr/>
        </p:nvSpPr>
        <p:spPr>
          <a:xfrm>
            <a:off x="9163811" y="166115"/>
            <a:ext cx="481583" cy="679703"/>
          </a:xfrm>
          <a:prstGeom prst="rect">
            <a:avLst/>
          </a:prstGeom>
          <a:blipFill>
            <a:blip r:embed="rId3" cstate="print"/>
            <a:stretch>
              <a:fillRect/>
            </a:stretch>
          </a:blipFill>
        </p:spPr>
        <p:txBody>
          <a:bodyPr wrap="square" lIns="0" tIns="0" rIns="0" bIns="0" rtlCol="0"/>
          <a:lstStyle/>
          <a:p/>
        </p:txBody>
      </p:sp>
      <p:graphicFrame>
        <p:nvGraphicFramePr>
          <p:cNvPr id="16" name="object 16"/>
          <p:cNvGraphicFramePr>
            <a:graphicFrameLocks noGrp="1"/>
          </p:cNvGraphicFramePr>
          <p:nvPr/>
        </p:nvGraphicFramePr>
        <p:xfrm>
          <a:off x="1617663" y="2179637"/>
          <a:ext cx="8847455" cy="3429635"/>
        </p:xfrm>
        <a:graphic>
          <a:graphicData uri="http://schemas.openxmlformats.org/drawingml/2006/table">
            <a:tbl>
              <a:tblPr firstRow="1" bandRow="1">
                <a:tableStyleId>{2D5ABB26-0587-4C30-8999-92F81FD0307C}</a:tableStyleId>
              </a:tblPr>
              <a:tblGrid>
                <a:gridCol w="1783715"/>
                <a:gridCol w="1391920"/>
                <a:gridCol w="1467485"/>
                <a:gridCol w="198120"/>
                <a:gridCol w="212725"/>
                <a:gridCol w="196215"/>
                <a:gridCol w="198755"/>
                <a:gridCol w="198755"/>
                <a:gridCol w="201295"/>
                <a:gridCol w="200660"/>
                <a:gridCol w="196850"/>
                <a:gridCol w="200660"/>
                <a:gridCol w="200660"/>
                <a:gridCol w="200025"/>
                <a:gridCol w="198755"/>
                <a:gridCol w="208280"/>
                <a:gridCol w="191135"/>
                <a:gridCol w="208280"/>
                <a:gridCol w="198120"/>
                <a:gridCol w="198755"/>
                <a:gridCol w="198120"/>
                <a:gridCol w="200025"/>
                <a:gridCol w="205105"/>
                <a:gridCol w="193040"/>
              </a:tblGrid>
              <a:tr h="398145">
                <a:tc rowSpan="2">
                  <a:txBody>
                    <a:bodyPr/>
                    <a:lstStyle/>
                    <a:p>
                      <a:pPr>
                        <a:lnSpc>
                          <a:spcPct val="100000"/>
                        </a:lnSpc>
                        <a:spcBef>
                          <a:spcPts val="25"/>
                        </a:spcBef>
                      </a:pPr>
                      <a:endParaRPr sz="1700">
                        <a:latin typeface="方正粗黑宋简体" panose="02000000000000000000" charset="-122"/>
                        <a:ea typeface="方正大黑体_GBK" panose="02010600010101010101" charset="-122"/>
                        <a:cs typeface="Times New Roman" panose="02020603050405020304"/>
                      </a:endParaRPr>
                    </a:p>
                    <a:p>
                      <a:pPr algn="ctr">
                        <a:lnSpc>
                          <a:spcPct val="100000"/>
                        </a:lnSpc>
                        <a:spcBef>
                          <a:spcPts val="5"/>
                        </a:spcBef>
                      </a:pPr>
                      <a:r>
                        <a:rPr sz="2000" dirty="0">
                          <a:solidFill>
                            <a:srgbClr val="5F5F5F"/>
                          </a:solidFill>
                          <a:latin typeface="方正粗黑宋简体" panose="02000000000000000000" charset="-122"/>
                          <a:ea typeface="方正大黑体_GBK" panose="02010600010101010101" charset="-122"/>
                          <a:cs typeface="宋体" panose="02010600030101010101" pitchFamily="2" charset="-122"/>
                        </a:rPr>
                        <a:t>摘要</a:t>
                      </a:r>
                      <a:endParaRPr sz="2000">
                        <a:latin typeface="方正粗黑宋简体" panose="02000000000000000000" charset="-122"/>
                        <a:ea typeface="方正大黑体_GBK" panose="02010600010101010101" charset="-122"/>
                        <a:cs typeface="宋体" panose="02010600030101010101" pitchFamily="2" charset="-122"/>
                      </a:endParaRPr>
                    </a:p>
                  </a:txBody>
                  <a:tcPr marL="0" marR="0" marT="3175" marB="0">
                    <a:lnL w="28575">
                      <a:solidFill>
                        <a:srgbClr val="5F5F5F"/>
                      </a:solidFill>
                      <a:prstDash val="solid"/>
                    </a:lnL>
                    <a:lnR w="12700">
                      <a:solidFill>
                        <a:srgbClr val="5F5F5F"/>
                      </a:solidFill>
                      <a:prstDash val="solid"/>
                    </a:lnR>
                    <a:lnT w="28575">
                      <a:solidFill>
                        <a:srgbClr val="5F5F5F"/>
                      </a:solidFill>
                      <a:prstDash val="solid"/>
                    </a:lnT>
                    <a:lnB w="12700">
                      <a:solidFill>
                        <a:srgbClr val="5F5F5F"/>
                      </a:solidFill>
                      <a:prstDash val="solid"/>
                    </a:lnB>
                  </a:tcPr>
                </a:tc>
                <a:tc gridSpan="2">
                  <a:txBody>
                    <a:bodyPr/>
                    <a:lstStyle/>
                    <a:p>
                      <a:pPr marL="915035">
                        <a:lnSpc>
                          <a:spcPts val="2340"/>
                        </a:lnSpc>
                        <a:spcBef>
                          <a:spcPts val="670"/>
                        </a:spcBef>
                      </a:pPr>
                      <a:r>
                        <a:rPr sz="2000" dirty="0">
                          <a:solidFill>
                            <a:srgbClr val="5F5F5F"/>
                          </a:solidFill>
                          <a:latin typeface="方正粗黑宋简体" panose="02000000000000000000" charset="-122"/>
                          <a:ea typeface="方正大黑体_GBK" panose="02010600010101010101" charset="-122"/>
                          <a:cs typeface="宋体" panose="02010600030101010101" pitchFamily="2" charset="-122"/>
                        </a:rPr>
                        <a:t>会计科目</a:t>
                      </a:r>
                      <a:endParaRPr sz="2000"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5090" marB="0">
                    <a:lnL w="12700">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gridSpan="10">
                  <a:txBody>
                    <a:bodyPr/>
                    <a:lstStyle/>
                    <a:p>
                      <a:pPr marL="480695">
                        <a:lnSpc>
                          <a:spcPts val="2340"/>
                        </a:lnSpc>
                        <a:spcBef>
                          <a:spcPts val="670"/>
                        </a:spcBef>
                      </a:pPr>
                      <a:r>
                        <a:rPr sz="2000" dirty="0">
                          <a:solidFill>
                            <a:srgbClr val="5F5F5F"/>
                          </a:solidFill>
                          <a:latin typeface="方正粗黑宋简体" panose="02000000000000000000" charset="-122"/>
                          <a:ea typeface="方正大黑体_GBK" panose="02010600010101010101" charset="-122"/>
                          <a:cs typeface="宋体" panose="02010600030101010101" pitchFamily="2" charset="-122"/>
                        </a:rPr>
                        <a:t>借方金额</a:t>
                      </a:r>
                      <a:endParaRPr sz="2000"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509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marL="479425">
                        <a:lnSpc>
                          <a:spcPts val="2340"/>
                        </a:lnSpc>
                        <a:spcBef>
                          <a:spcPts val="670"/>
                        </a:spcBef>
                      </a:pPr>
                      <a:r>
                        <a:rPr sz="2000" dirty="0">
                          <a:solidFill>
                            <a:srgbClr val="5F5F5F"/>
                          </a:solidFill>
                          <a:latin typeface="方正粗黑宋简体" panose="02000000000000000000" charset="-122"/>
                          <a:ea typeface="方正大黑体_GBK" panose="02010600010101010101" charset="-122"/>
                          <a:cs typeface="宋体" panose="02010600030101010101" pitchFamily="2" charset="-122"/>
                        </a:rPr>
                        <a:t>贷方金额</a:t>
                      </a:r>
                      <a:endParaRPr sz="2000"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509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marL="635">
                        <a:lnSpc>
                          <a:spcPct val="100000"/>
                        </a:lnSpc>
                        <a:spcBef>
                          <a:spcPts val="1360"/>
                        </a:spcBef>
                      </a:pPr>
                      <a:r>
                        <a:rPr sz="1800" dirty="0">
                          <a:solidFill>
                            <a:srgbClr val="5F5F5F"/>
                          </a:solidFill>
                          <a:latin typeface="方正粗黑宋简体" panose="02000000000000000000" charset="-122"/>
                          <a:ea typeface="方正大黑体_GBK" panose="02010600010101010101" charset="-122"/>
                          <a:cs typeface="Times New Roman" panose="02020603050405020304"/>
                        </a:rPr>
                        <a:t>√</a:t>
                      </a:r>
                      <a:endParaRPr sz="1800" dirty="0">
                        <a:solidFill>
                          <a:srgbClr val="5F5F5F"/>
                        </a:solidFill>
                        <a:latin typeface="方正粗黑宋简体" panose="02000000000000000000" charset="-122"/>
                        <a:ea typeface="方正大黑体_GBK" panose="02010600010101010101" charset="-122"/>
                        <a:cs typeface="Times New Roman" panose="02020603050405020304"/>
                      </a:endParaRPr>
                    </a:p>
                  </a:txBody>
                  <a:tcPr marL="0" marR="0" marT="17272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r>
              <a:tr h="336550">
                <a:tc vMerge="1">
                  <a:tcPr marL="0" marR="0" marT="3175" marB="0">
                    <a:lnL w="28575">
                      <a:solidFill>
                        <a:srgbClr val="5F5F5F"/>
                      </a:solidFill>
                      <a:prstDash val="solid"/>
                    </a:lnL>
                    <a:lnR w="12700">
                      <a:solidFill>
                        <a:srgbClr val="5F5F5F"/>
                      </a:solidFill>
                      <a:prstDash val="solid"/>
                    </a:lnR>
                    <a:lnT w="28575">
                      <a:solidFill>
                        <a:srgbClr val="5F5F5F"/>
                      </a:solidFill>
                      <a:prstDash val="solid"/>
                    </a:lnT>
                    <a:lnB w="12700">
                      <a:solidFill>
                        <a:srgbClr val="5F5F5F"/>
                      </a:solidFill>
                      <a:prstDash val="solid"/>
                    </a:lnB>
                  </a:tcPr>
                </a:tc>
                <a:tc>
                  <a:txBody>
                    <a:bodyPr/>
                    <a:lstStyle/>
                    <a:p>
                      <a:pPr algn="ctr">
                        <a:lnSpc>
                          <a:spcPts val="1855"/>
                        </a:lnSpc>
                        <a:spcBef>
                          <a:spcPts val="670"/>
                        </a:spcBef>
                      </a:pPr>
                      <a:r>
                        <a:rPr sz="1600" spc="-5" dirty="0">
                          <a:solidFill>
                            <a:srgbClr val="5F5F5F"/>
                          </a:solidFill>
                          <a:latin typeface="方正粗黑宋简体" panose="02000000000000000000" charset="-122"/>
                          <a:ea typeface="方正大黑体_GBK" panose="02010600010101010101" charset="-122"/>
                          <a:cs typeface="宋体" panose="02010600030101010101" pitchFamily="2" charset="-122"/>
                        </a:rPr>
                        <a:t>总账科目</a:t>
                      </a:r>
                      <a:endParaRPr sz="1600" spc="-5"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509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326390">
                        <a:lnSpc>
                          <a:spcPts val="1855"/>
                        </a:lnSpc>
                        <a:spcBef>
                          <a:spcPts val="670"/>
                        </a:spcBef>
                      </a:pPr>
                      <a:r>
                        <a:rPr sz="1600" spc="-5" dirty="0">
                          <a:solidFill>
                            <a:srgbClr val="5F5F5F"/>
                          </a:solidFill>
                          <a:latin typeface="方正粗黑宋简体" panose="02000000000000000000" charset="-122"/>
                          <a:ea typeface="方正大黑体_GBK" panose="02010600010101010101" charset="-122"/>
                          <a:cs typeface="宋体" panose="02010600030101010101" pitchFamily="2" charset="-122"/>
                        </a:rPr>
                        <a:t>明细科目</a:t>
                      </a:r>
                      <a:endParaRPr sz="1600" spc="-5"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509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百</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marR="317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十</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万</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百</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R="36195" algn="ctr">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十</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角</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分</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百</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R="43815" algn="ctr">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十</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万</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R="34290" algn="ctr">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百</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十</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1270">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角</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分</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25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vMerge="1">
                  <a:tcPr marL="0" marR="0" marT="17272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r>
              <a:tr h="367665">
                <a:tc>
                  <a:txBody>
                    <a:bodyPr/>
                    <a:lstStyle/>
                    <a:p>
                      <a:pPr>
                        <a:lnSpc>
                          <a:spcPct val="100000"/>
                        </a:lnSpc>
                        <a:spcBef>
                          <a:spcPts val="520"/>
                        </a:spcBef>
                      </a:pPr>
                      <a:r>
                        <a:rPr sz="1800" dirty="0">
                          <a:solidFill>
                            <a:srgbClr val="000066"/>
                          </a:solidFill>
                          <a:latin typeface="方正粗黑宋简体" panose="02000000000000000000" charset="-122"/>
                          <a:ea typeface="方正大黑体_GBK" panose="02010600010101010101" charset="-122"/>
                          <a:cs typeface="华文行楷" panose="02010800040101010101" charset="-122"/>
                        </a:rPr>
                        <a:t>购入原材料</a:t>
                      </a:r>
                      <a:endParaRPr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04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gn="ctr">
                        <a:lnSpc>
                          <a:spcPct val="100000"/>
                        </a:lnSpc>
                        <a:spcBef>
                          <a:spcPts val="520"/>
                        </a:spcBef>
                      </a:pPr>
                      <a:r>
                        <a:rPr sz="1800" dirty="0">
                          <a:solidFill>
                            <a:srgbClr val="000066"/>
                          </a:solidFill>
                          <a:latin typeface="方正粗黑宋简体" panose="02000000000000000000" charset="-122"/>
                          <a:ea typeface="方正大黑体_GBK" panose="02010600010101010101" charset="-122"/>
                          <a:cs typeface="华文行楷" panose="02010800040101010101" charset="-122"/>
                        </a:rPr>
                        <a:t>原材料</a:t>
                      </a:r>
                      <a:endParaRPr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0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388620">
                        <a:lnSpc>
                          <a:spcPct val="100000"/>
                        </a:lnSpc>
                        <a:spcBef>
                          <a:spcPts val="520"/>
                        </a:spcBef>
                      </a:pPr>
                      <a:r>
                        <a:rPr lang="zh-CN" sz="1800" dirty="0">
                          <a:solidFill>
                            <a:srgbClr val="000066"/>
                          </a:solidFill>
                          <a:latin typeface="方正粗黑宋简体" panose="02000000000000000000" charset="-122"/>
                          <a:ea typeface="方正大黑体_GBK" panose="02010600010101010101" charset="-122"/>
                          <a:cs typeface="华文行楷" panose="02010800040101010101" charset="-122"/>
                        </a:rPr>
                        <a:t>乙材料</a:t>
                      </a:r>
                      <a:endParaRPr lang="zh-CN"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0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2</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4</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4295" algn="ctr">
                        <a:lnSpc>
                          <a:spcPts val="2115"/>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40"/>
                        </a:spcBef>
                      </a:pPr>
                      <a:r>
                        <a:rPr sz="1600" dirty="0">
                          <a:solidFill>
                            <a:srgbClr val="5F5F5F"/>
                          </a:solidFill>
                          <a:latin typeface="方正粗黑宋简体" panose="02000000000000000000" charset="-122"/>
                          <a:ea typeface="方正大黑体_GBK" panose="02010600010101010101" charset="-122"/>
                          <a:cs typeface="Times New Roman" panose="02020603050405020304"/>
                        </a:rPr>
                        <a:t>√</a:t>
                      </a:r>
                      <a:endParaRPr sz="1600" dirty="0">
                        <a:solidFill>
                          <a:srgbClr val="5F5F5F"/>
                        </a:solidFill>
                        <a:latin typeface="方正粗黑宋简体" panose="02000000000000000000" charset="-122"/>
                        <a:ea typeface="方正大黑体_GBK" panose="02010600010101010101" charset="-122"/>
                        <a:cs typeface="Times New Roman" panose="02020603050405020304"/>
                      </a:endParaRPr>
                    </a:p>
                  </a:txBody>
                  <a:tcPr marL="0" marR="0" marT="3048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gn="ctr">
                        <a:lnSpc>
                          <a:spcPct val="100000"/>
                        </a:lnSpc>
                        <a:spcBef>
                          <a:spcPts val="520"/>
                        </a:spcBef>
                      </a:pPr>
                      <a:r>
                        <a:rPr sz="1800" dirty="0">
                          <a:solidFill>
                            <a:srgbClr val="000066"/>
                          </a:solidFill>
                          <a:latin typeface="方正粗黑宋简体" panose="02000000000000000000" charset="-122"/>
                          <a:ea typeface="方正大黑体_GBK" panose="02010600010101010101" charset="-122"/>
                          <a:cs typeface="华文行楷" panose="02010800040101010101" charset="-122"/>
                        </a:rPr>
                        <a:t>应交税费</a:t>
                      </a:r>
                      <a:endParaRPr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0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ct val="100000"/>
                        </a:lnSpc>
                        <a:spcBef>
                          <a:spcPts val="520"/>
                        </a:spcBef>
                      </a:pPr>
                      <a:r>
                        <a:rPr sz="1800" dirty="0">
                          <a:solidFill>
                            <a:srgbClr val="000066"/>
                          </a:solidFill>
                          <a:latin typeface="方正粗黑宋简体" panose="02000000000000000000" charset="-122"/>
                          <a:ea typeface="方正大黑体_GBK" panose="02010600010101010101" charset="-122"/>
                          <a:cs typeface="华文行楷" panose="02010800040101010101" charset="-122"/>
                        </a:rPr>
                        <a:t>增值税（进）</a:t>
                      </a:r>
                      <a:endParaRPr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0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3</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4295" algn="ctr">
                        <a:lnSpc>
                          <a:spcPts val="2115"/>
                        </a:lnSpc>
                        <a:spcBef>
                          <a:spcPts val="65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2</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205"/>
                        </a:spcBef>
                      </a:pPr>
                      <a:r>
                        <a:rPr sz="1600" dirty="0">
                          <a:solidFill>
                            <a:srgbClr val="5F5F5F"/>
                          </a:solidFill>
                          <a:latin typeface="方正粗黑宋简体" panose="02000000000000000000" charset="-122"/>
                          <a:ea typeface="方正大黑体_GBK" panose="02010600010101010101" charset="-122"/>
                          <a:cs typeface="Times New Roman" panose="02020603050405020304"/>
                        </a:rPr>
                        <a:t>√</a:t>
                      </a:r>
                      <a:endParaRPr sz="1600" dirty="0">
                        <a:solidFill>
                          <a:srgbClr val="5F5F5F"/>
                        </a:solidFill>
                        <a:latin typeface="方正粗黑宋简体" panose="02000000000000000000" charset="-122"/>
                        <a:ea typeface="方正大黑体_GBK" panose="02010600010101010101" charset="-122"/>
                        <a:cs typeface="Times New Roman" panose="02020603050405020304"/>
                      </a:endParaRPr>
                    </a:p>
                  </a:txBody>
                  <a:tcPr marL="0" marR="0" marT="26034"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gn="ctr">
                        <a:lnSpc>
                          <a:spcPct val="100000"/>
                        </a:lnSpc>
                        <a:spcBef>
                          <a:spcPts val="525"/>
                        </a:spcBef>
                      </a:pPr>
                      <a:r>
                        <a:rPr sz="1800" dirty="0">
                          <a:solidFill>
                            <a:srgbClr val="000066"/>
                          </a:solidFill>
                          <a:latin typeface="方正粗黑宋简体" panose="02000000000000000000" charset="-122"/>
                          <a:ea typeface="方正大黑体_GBK" panose="02010600010101010101" charset="-122"/>
                          <a:cs typeface="华文行楷" panose="02010800040101010101" charset="-122"/>
                        </a:rPr>
                        <a:t>应付账款</a:t>
                      </a:r>
                      <a:endParaRPr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67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445135">
                        <a:lnSpc>
                          <a:spcPct val="100000"/>
                        </a:lnSpc>
                        <a:spcBef>
                          <a:spcPts val="525"/>
                        </a:spcBef>
                      </a:pPr>
                      <a:r>
                        <a:rPr lang="zh-CN" sz="1800" dirty="0">
                          <a:solidFill>
                            <a:srgbClr val="000066"/>
                          </a:solidFill>
                          <a:latin typeface="方正粗黑宋简体" panose="02000000000000000000" charset="-122"/>
                          <a:ea typeface="方正大黑体_GBK" panose="02010600010101010101" charset="-122"/>
                          <a:cs typeface="Times New Roman" panose="02020603050405020304"/>
                        </a:rPr>
                        <a:t>新乡</a:t>
                      </a:r>
                      <a:r>
                        <a:rPr sz="1800" dirty="0">
                          <a:solidFill>
                            <a:srgbClr val="000066"/>
                          </a:solidFill>
                          <a:latin typeface="方正粗黑宋简体" panose="02000000000000000000" charset="-122"/>
                          <a:ea typeface="方正大黑体_GBK" panose="02010600010101010101" charset="-122"/>
                          <a:cs typeface="华文行楷" panose="02010800040101010101" charset="-122"/>
                        </a:rPr>
                        <a:t>公司</a:t>
                      </a:r>
                      <a:endParaRPr sz="1800">
                        <a:latin typeface="方正粗黑宋简体" panose="02000000000000000000" charset="-122"/>
                        <a:ea typeface="方正大黑体_GBK" panose="02010600010101010101" charset="-122"/>
                        <a:cs typeface="华文行楷" panose="02010800040101010101" charset="-122"/>
                      </a:endParaRPr>
                    </a:p>
                  </a:txBody>
                  <a:tcPr marL="0" marR="0" marT="6667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2</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7</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2390" algn="ctr">
                        <a:lnSpc>
                          <a:spcPts val="2110"/>
                        </a:lnSpc>
                        <a:spcBef>
                          <a:spcPts val="65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2</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030">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gn="ctr">
                        <a:lnSpc>
                          <a:spcPct val="100000"/>
                        </a:lnSpc>
                        <a:spcBef>
                          <a:spcPts val="525"/>
                        </a:spcBef>
                      </a:pPr>
                      <a:endParaRPr sz="1800">
                        <a:latin typeface="华文行楷" panose="02010800040101010101" charset="-122"/>
                        <a:ea typeface="方正大黑体_GBK" panose="02010600010101010101" charset="-122"/>
                        <a:cs typeface="华文行楷" panose="02010800040101010101" charset="-122"/>
                      </a:endParaRPr>
                    </a:p>
                  </a:txBody>
                  <a:tcPr marL="0" marR="0" marT="6667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445135">
                        <a:lnSpc>
                          <a:spcPct val="100000"/>
                        </a:lnSpc>
                        <a:spcBef>
                          <a:spcPts val="525"/>
                        </a:spcBef>
                      </a:pPr>
                      <a:endParaRPr sz="1800">
                        <a:latin typeface="华文行楷" panose="02010800040101010101" charset="-122"/>
                        <a:ea typeface="方正大黑体_GBK" panose="02010600010101010101" charset="-122"/>
                        <a:cs typeface="华文行楷" panose="02010800040101010101" charset="-122"/>
                      </a:endParaRPr>
                    </a:p>
                  </a:txBody>
                  <a:tcPr marL="0" marR="0" marT="6667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endParaRPr sz="1800">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endParaRPr lang="en-US" sz="1800" i="1" dirty="0">
                        <a:solidFill>
                          <a:srgbClr val="000066"/>
                        </a:solidFill>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2390" algn="ctr">
                        <a:lnSpc>
                          <a:spcPts val="2110"/>
                        </a:lnSpc>
                        <a:spcBef>
                          <a:spcPts val="655"/>
                        </a:spcBef>
                      </a:pPr>
                      <a:endParaRPr lang="en-US" sz="1800" i="1" dirty="0">
                        <a:solidFill>
                          <a:srgbClr val="000066"/>
                        </a:solidFill>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endParaRPr lang="en-US" sz="1800" i="1" dirty="0">
                        <a:solidFill>
                          <a:srgbClr val="000066"/>
                        </a:solidFill>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endParaRPr sz="1800">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1270">
                        <a:lnSpc>
                          <a:spcPts val="2110"/>
                        </a:lnSpc>
                        <a:spcBef>
                          <a:spcPts val="655"/>
                        </a:spcBef>
                      </a:pPr>
                      <a:endParaRPr sz="1800">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0"/>
                        </a:lnSpc>
                        <a:spcBef>
                          <a:spcPts val="655"/>
                        </a:spcBef>
                      </a:pPr>
                      <a:endParaRPr sz="1800">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459740">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97510">
                <a:tc>
                  <a:txBody>
                    <a:bodyPr/>
                    <a:lstStyle/>
                    <a:p>
                      <a:pPr>
                        <a:lnSpc>
                          <a:spcPts val="2335"/>
                        </a:lnSpc>
                        <a:spcBef>
                          <a:spcPts val="670"/>
                        </a:spcBef>
                        <a:tabLst>
                          <a:tab pos="1085215" algn="l"/>
                        </a:tabLst>
                      </a:pPr>
                      <a:r>
                        <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rPr>
                        <a:t>附单</a:t>
                      </a:r>
                      <a:r>
                        <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rPr>
                        <a:t>据</a:t>
                      </a:r>
                      <a:r>
                        <a:rPr lang="en-US" sz="2000" b="1" spc="-505" dirty="0">
                          <a:solidFill>
                            <a:srgbClr val="5F5F5F"/>
                          </a:solidFill>
                          <a:latin typeface="方正粗黑宋简体" panose="02000000000000000000" charset="-122"/>
                          <a:ea typeface="方正大黑体_GBK" panose="02010600010101010101" charset="-122"/>
                          <a:cs typeface="宋体" panose="02010600030101010101" pitchFamily="2" charset="-122"/>
                        </a:rPr>
                        <a:t>3</a:t>
                      </a:r>
                      <a:r>
                        <a:rPr sz="2000" b="1" i="1" dirty="0">
                          <a:solidFill>
                            <a:srgbClr val="000066"/>
                          </a:solidFill>
                          <a:latin typeface="方正粗黑宋简体" panose="02000000000000000000" charset="-122"/>
                          <a:ea typeface="方正大黑体_GBK" panose="02010600010101010101" charset="-122"/>
                          <a:cs typeface="Times New Roman" panose="02020603050405020304"/>
                        </a:rPr>
                        <a:t>	</a:t>
                      </a:r>
                      <a:r>
                        <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rPr>
                        <a:t>张</a:t>
                      </a:r>
                      <a:endParaRPr sz="2000">
                        <a:latin typeface="方正粗黑宋简体" panose="02000000000000000000" charset="-122"/>
                        <a:ea typeface="方正大黑体_GBK" panose="02010600010101010101" charset="-122"/>
                        <a:cs typeface="宋体" panose="02010600030101010101" pitchFamily="2" charset="-122"/>
                      </a:endParaRPr>
                    </a:p>
                  </a:txBody>
                  <a:tcPr marL="0" marR="0" marT="85090"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gridSpan="2">
                  <a:txBody>
                    <a:bodyPr/>
                    <a:lstStyle/>
                    <a:p>
                      <a:pPr marL="724535">
                        <a:lnSpc>
                          <a:spcPts val="2335"/>
                        </a:lnSpc>
                        <a:spcBef>
                          <a:spcPts val="670"/>
                        </a:spcBef>
                        <a:tabLst>
                          <a:tab pos="1868805" algn="l"/>
                        </a:tabLst>
                      </a:pPr>
                      <a:r>
                        <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rPr>
                        <a:t>合	计</a:t>
                      </a:r>
                      <a:endPar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5090"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hMerge="1">
                  <a:tcPr marL="0" marR="0" marT="0" marB="0"/>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085"/>
                        </a:lnSpc>
                        <a:spcBef>
                          <a:spcPts val="920"/>
                        </a:spcBef>
                      </a:pPr>
                      <a:r>
                        <a:rPr sz="1800" spc="-340" dirty="0">
                          <a:solidFill>
                            <a:srgbClr val="000066"/>
                          </a:solidFill>
                          <a:latin typeface="方正粗黑宋简体" panose="02000000000000000000" charset="-122"/>
                          <a:ea typeface="方正大黑体_GBK" panose="02010600010101010101" charset="-122"/>
                          <a:cs typeface="宋体" panose="02010600030101010101" pitchFamily="2" charset="-122"/>
                        </a:rPr>
                        <a:t>￥</a:t>
                      </a:r>
                      <a:endParaRPr sz="1800" spc="-340" dirty="0">
                        <a:solidFill>
                          <a:srgbClr val="000066"/>
                        </a:solidFill>
                        <a:latin typeface="方正粗黑宋简体" panose="02000000000000000000" charset="-122"/>
                        <a:ea typeface="方正大黑体_GBK" panose="02010600010101010101" charset="-122"/>
                        <a:cs typeface="宋体" panose="02010600030101010101" pitchFamily="2" charset="-122"/>
                      </a:endParaRPr>
                    </a:p>
                  </a:txBody>
                  <a:tcPr marL="0" marR="0" marT="116839"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2</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7</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R="74295" algn="ctr">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2</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gn="ctr">
                        <a:lnSpc>
                          <a:spcPts val="2085"/>
                        </a:lnSpc>
                        <a:spcBef>
                          <a:spcPts val="920"/>
                        </a:spcBef>
                      </a:pPr>
                      <a:r>
                        <a:rPr sz="1800" spc="-250" dirty="0">
                          <a:solidFill>
                            <a:srgbClr val="000066"/>
                          </a:solidFill>
                          <a:latin typeface="方正粗黑宋简体" panose="02000000000000000000" charset="-122"/>
                          <a:ea typeface="方正大黑体_GBK" panose="02010600010101010101" charset="-122"/>
                          <a:cs typeface="宋体" panose="02010600030101010101" pitchFamily="2" charset="-122"/>
                        </a:rPr>
                        <a:t>￥</a:t>
                      </a:r>
                      <a:endParaRPr sz="1800" spc="-250" dirty="0">
                        <a:solidFill>
                          <a:srgbClr val="000066"/>
                        </a:solidFill>
                        <a:latin typeface="方正粗黑宋简体" panose="02000000000000000000" charset="-122"/>
                        <a:ea typeface="方正大黑体_GBK" panose="02010600010101010101" charset="-122"/>
                        <a:cs typeface="宋体" panose="02010600030101010101" pitchFamily="2" charset="-122"/>
                      </a:endParaRPr>
                    </a:p>
                  </a:txBody>
                  <a:tcPr marL="0" marR="0" marT="116839"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2</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7</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R="72390" algn="ctr">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2</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r>
            </a:tbl>
          </a:graphicData>
        </a:graphic>
      </p:graphicFrame>
      <p:sp>
        <p:nvSpPr>
          <p:cNvPr id="20" name="object 20"/>
          <p:cNvSpPr txBox="1"/>
          <p:nvPr/>
        </p:nvSpPr>
        <p:spPr>
          <a:xfrm>
            <a:off x="9665334" y="6434337"/>
            <a:ext cx="29464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14</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
        <p:nvSpPr>
          <p:cNvPr id="17" name="object 17"/>
          <p:cNvSpPr txBox="1">
            <a:spLocks noGrp="1"/>
          </p:cNvSpPr>
          <p:nvPr>
            <p:ph type="title"/>
          </p:nvPr>
        </p:nvSpPr>
        <p:spPr>
          <a:xfrm>
            <a:off x="2285847" y="345643"/>
            <a:ext cx="7145020" cy="381635"/>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0DA4EB"/>
                </a:solidFill>
              </a:rPr>
              <a:t>在记账凭证上登过账符号</a:t>
            </a:r>
            <a:r>
              <a:rPr sz="2400" dirty="0">
                <a:solidFill>
                  <a:srgbClr val="0DA4EB"/>
                </a:solidFill>
              </a:rPr>
              <a:t>“</a:t>
            </a:r>
            <a:r>
              <a:rPr sz="2400" b="0" dirty="0">
                <a:solidFill>
                  <a:srgbClr val="5F5F5F"/>
                </a:solidFill>
                <a:latin typeface="Times New Roman" panose="02020603050405020304"/>
                <a:cs typeface="Times New Roman" panose="02020603050405020304"/>
              </a:rPr>
              <a:t>√</a:t>
            </a:r>
            <a:r>
              <a:rPr sz="2400" b="0" dirty="0">
                <a:solidFill>
                  <a:srgbClr val="0DA4EB"/>
                </a:solidFill>
                <a:latin typeface="Times New Roman" panose="02020603050405020304"/>
                <a:cs typeface="Times New Roman" panose="02020603050405020304"/>
              </a:rPr>
              <a:t>”</a:t>
            </a:r>
            <a:r>
              <a:rPr sz="2400" dirty="0">
                <a:solidFill>
                  <a:srgbClr val="0DA4EB"/>
                </a:solidFill>
                <a:latin typeface="Times New Roman" panose="02020603050405020304"/>
                <a:cs typeface="Times New Roman" panose="02020603050405020304"/>
              </a:rPr>
              <a:t>,</a:t>
            </a:r>
            <a:r>
              <a:rPr sz="2400" spc="-5" dirty="0">
                <a:solidFill>
                  <a:srgbClr val="0DA4EB"/>
                </a:solidFill>
              </a:rPr>
              <a:t>记账人员签名或盖章。</a:t>
            </a:r>
            <a:endParaRPr sz="2400">
              <a:latin typeface="Times New Roman" panose="02020603050405020304"/>
              <a:cs typeface="Times New Roman" panose="02020603050405020304"/>
            </a:endParaRPr>
          </a:p>
        </p:txBody>
      </p:sp>
      <p:sp>
        <p:nvSpPr>
          <p:cNvPr id="18" name="object 18"/>
          <p:cNvSpPr txBox="1"/>
          <p:nvPr/>
        </p:nvSpPr>
        <p:spPr>
          <a:xfrm>
            <a:off x="3760470" y="5745581"/>
            <a:ext cx="1293495" cy="320040"/>
          </a:xfrm>
          <a:prstGeom prst="rect">
            <a:avLst/>
          </a:prstGeom>
        </p:spPr>
        <p:txBody>
          <a:bodyPr vert="horz" wrap="square" lIns="0" tIns="12700" rIns="0" bIns="0" rtlCol="0">
            <a:spAutoFit/>
          </a:bodyPr>
          <a:lstStyle/>
          <a:p>
            <a:pPr marL="12700">
              <a:lnSpc>
                <a:spcPct val="100000"/>
              </a:lnSpc>
              <a:spcBef>
                <a:spcPts val="100"/>
              </a:spcBef>
              <a:tabLst>
                <a:tab pos="771525" algn="l"/>
              </a:tabLst>
            </a:pPr>
            <a:r>
              <a:rPr sz="2000" b="1" spc="5" dirty="0">
                <a:solidFill>
                  <a:srgbClr val="5F5F5F"/>
                </a:solidFill>
                <a:latin typeface="宋体" panose="02010600030101010101" pitchFamily="2" charset="-122"/>
                <a:cs typeface="宋体" panose="02010600030101010101" pitchFamily="2" charset="-122"/>
              </a:rPr>
              <a:t>记账</a:t>
            </a:r>
            <a:r>
              <a:rPr sz="2000" b="1" dirty="0">
                <a:solidFill>
                  <a:srgbClr val="5F5F5F"/>
                </a:solidFill>
                <a:latin typeface="Times New Roman" panose="02020603050405020304"/>
                <a:cs typeface="Times New Roman" panose="02020603050405020304"/>
              </a:rPr>
              <a:t>:</a:t>
            </a:r>
            <a:r>
              <a:rPr sz="2000" b="1" dirty="0">
                <a:solidFill>
                  <a:srgbClr val="5F5F5F"/>
                </a:solidFill>
                <a:latin typeface="Times New Roman" panose="02020603050405020304"/>
                <a:cs typeface="Times New Roman" panose="02020603050405020304"/>
              </a:rPr>
              <a:t>	</a:t>
            </a:r>
            <a:r>
              <a:rPr sz="3000" baseline="1000" dirty="0">
                <a:solidFill>
                  <a:srgbClr val="5F5F5F"/>
                </a:solidFill>
                <a:latin typeface="华文行楷" panose="02010800040101010101" charset="-122"/>
                <a:cs typeface="华文行楷" panose="02010800040101010101" charset="-122"/>
              </a:rPr>
              <a:t>王五</a:t>
            </a:r>
            <a:endParaRPr sz="3000" baseline="1000">
              <a:latin typeface="华文行楷" panose="02010800040101010101" charset="-122"/>
              <a:cs typeface="华文行楷" panose="02010800040101010101" charset="-122"/>
            </a:endParaRPr>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94219" y="499618"/>
            <a:ext cx="432434" cy="505460"/>
          </a:xfrm>
          <a:prstGeom prst="rect">
            <a:avLst/>
          </a:prstGeom>
        </p:spPr>
        <p:txBody>
          <a:bodyPr vert="horz" wrap="square" lIns="0" tIns="13335" rIns="0" bIns="0" rtlCol="0">
            <a:spAutoFit/>
          </a:bodyPr>
          <a:lstStyle/>
          <a:p>
            <a:pPr marL="12700">
              <a:lnSpc>
                <a:spcPct val="100000"/>
              </a:lnSpc>
              <a:spcBef>
                <a:spcPts val="105"/>
              </a:spcBef>
            </a:pPr>
            <a:r>
              <a:rPr sz="3200" b="1" spc="-10" dirty="0">
                <a:solidFill>
                  <a:srgbClr val="339966"/>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038600" y="1009650"/>
            <a:ext cx="4648200" cy="59055"/>
          </a:xfrm>
          <a:custGeom>
            <a:avLst/>
            <a:gdLst/>
            <a:ahLst/>
            <a:cxnLst/>
            <a:rect l="l" t="t" r="r" b="b"/>
            <a:pathLst>
              <a:path w="4648200" h="59055">
                <a:moveTo>
                  <a:pt x="0" y="0"/>
                </a:moveTo>
                <a:lnTo>
                  <a:pt x="0" y="11429"/>
                </a:lnTo>
                <a:lnTo>
                  <a:pt x="4648200" y="13080"/>
                </a:lnTo>
                <a:lnTo>
                  <a:pt x="4648200" y="1524"/>
                </a:lnTo>
                <a:lnTo>
                  <a:pt x="0" y="0"/>
                </a:lnTo>
                <a:close/>
              </a:path>
              <a:path w="4648200" h="59055">
                <a:moveTo>
                  <a:pt x="0" y="22860"/>
                </a:moveTo>
                <a:lnTo>
                  <a:pt x="0" y="57150"/>
                </a:lnTo>
                <a:lnTo>
                  <a:pt x="4648200" y="58674"/>
                </a:lnTo>
                <a:lnTo>
                  <a:pt x="4648200" y="24511"/>
                </a:lnTo>
                <a:lnTo>
                  <a:pt x="0" y="22860"/>
                </a:lnTo>
                <a:close/>
              </a:path>
            </a:pathLst>
          </a:custGeom>
          <a:solidFill>
            <a:srgbClr val="008000"/>
          </a:solidFill>
        </p:spPr>
        <p:txBody>
          <a:bodyPr wrap="square" lIns="0" tIns="0" rIns="0" bIns="0" rtlCol="0"/>
          <a:lstStyle/>
          <a:p/>
        </p:txBody>
      </p:sp>
      <p:sp>
        <p:nvSpPr>
          <p:cNvPr id="4" name="object 4"/>
          <p:cNvSpPr txBox="1"/>
          <p:nvPr/>
        </p:nvSpPr>
        <p:spPr>
          <a:xfrm>
            <a:off x="9843643" y="1079753"/>
            <a:ext cx="114935" cy="228600"/>
          </a:xfrm>
          <a:prstGeom prst="rect">
            <a:avLst/>
          </a:prstGeom>
        </p:spPr>
        <p:txBody>
          <a:bodyPr vert="horz" wrap="square" lIns="0" tIns="13335" rIns="0" bIns="0" rtlCol="0">
            <a:spAutoFit/>
          </a:bodyPr>
          <a:lstStyle/>
          <a:p>
            <a:pPr marL="12700">
              <a:lnSpc>
                <a:spcPct val="100000"/>
              </a:lnSpc>
              <a:spcBef>
                <a:spcPts val="105"/>
              </a:spcBef>
            </a:pPr>
            <a:r>
              <a:rPr sz="1400" b="1" i="1" dirty="0">
                <a:solidFill>
                  <a:srgbClr val="000066"/>
                </a:solidFill>
                <a:latin typeface="Times New Roman" panose="02020603050405020304"/>
                <a:cs typeface="Times New Roman" panose="02020603050405020304"/>
              </a:rPr>
              <a:t>6</a:t>
            </a:r>
            <a:endParaRPr sz="1400">
              <a:latin typeface="Times New Roman" panose="02020603050405020304"/>
              <a:cs typeface="Times New Roman" panose="02020603050405020304"/>
            </a:endParaRPr>
          </a:p>
        </p:txBody>
      </p:sp>
      <p:sp>
        <p:nvSpPr>
          <p:cNvPr id="9" name="object 9"/>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4</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graphicFrame>
        <p:nvGraphicFramePr>
          <p:cNvPr id="5" name="object 5"/>
          <p:cNvGraphicFramePr>
            <a:graphicFrameLocks noGrp="1"/>
          </p:cNvGraphicFramePr>
          <p:nvPr/>
        </p:nvGraphicFramePr>
        <p:xfrm>
          <a:off x="1750060" y="1676717"/>
          <a:ext cx="8850630" cy="4635500"/>
        </p:xfrm>
        <a:graphic>
          <a:graphicData uri="http://schemas.openxmlformats.org/drawingml/2006/table">
            <a:tbl>
              <a:tblPr firstRow="1" bandRow="1">
                <a:tableStyleId>{2D5ABB26-0587-4C30-8999-92F81FD0307C}</a:tableStyleId>
              </a:tblPr>
              <a:tblGrid>
                <a:gridCol w="299085"/>
                <a:gridCol w="305435"/>
                <a:gridCol w="565785"/>
                <a:gridCol w="1341755"/>
                <a:gridCol w="226060"/>
                <a:gridCol w="226060"/>
                <a:gridCol w="227330"/>
                <a:gridCol w="226060"/>
                <a:gridCol w="187960"/>
                <a:gridCol w="208915"/>
                <a:gridCol w="189230"/>
                <a:gridCol w="194945"/>
                <a:gridCol w="198120"/>
                <a:gridCol w="231775"/>
                <a:gridCol w="207645"/>
                <a:gridCol w="227965"/>
                <a:gridCol w="226695"/>
                <a:gridCol w="226060"/>
                <a:gridCol w="228600"/>
                <a:gridCol w="226695"/>
                <a:gridCol w="226695"/>
                <a:gridCol w="227965"/>
                <a:gridCol w="239395"/>
                <a:gridCol w="213995"/>
                <a:gridCol w="190500"/>
                <a:gridCol w="208280"/>
                <a:gridCol w="208915"/>
                <a:gridCol w="232410"/>
                <a:gridCol w="236855"/>
                <a:gridCol w="234950"/>
                <a:gridCol w="214630"/>
                <a:gridCol w="254635"/>
                <a:gridCol w="189230"/>
              </a:tblGrid>
              <a:tr h="511175">
                <a:tc gridSpan="2">
                  <a:txBody>
                    <a:bodyPr/>
                    <a:lstStyle/>
                    <a:p>
                      <a:pPr marL="33655">
                        <a:lnSpc>
                          <a:spcPct val="100000"/>
                        </a:lnSpc>
                        <a:spcBef>
                          <a:spcPts val="1660"/>
                        </a:spcBef>
                      </a:pPr>
                      <a:r>
                        <a:rPr lang="en-US" sz="1600" b="1" i="1" spc="-35" dirty="0">
                          <a:solidFill>
                            <a:srgbClr val="000066"/>
                          </a:solidFill>
                          <a:latin typeface="Times New Roman" panose="02020603050405020304"/>
                          <a:cs typeface="Times New Roman" panose="02020603050405020304"/>
                        </a:rPr>
                        <a:t>2</a:t>
                      </a:r>
                      <a:r>
                        <a:rPr sz="1600" b="1" i="1" spc="-35" dirty="0">
                          <a:solidFill>
                            <a:srgbClr val="000066"/>
                          </a:solidFill>
                          <a:latin typeface="Times New Roman" panose="02020603050405020304"/>
                          <a:cs typeface="Times New Roman" panose="02020603050405020304"/>
                        </a:rPr>
                        <a:t>0</a:t>
                      </a:r>
                      <a:r>
                        <a:rPr lang="en-US" sz="1600" b="1" i="1" spc="-35" dirty="0">
                          <a:solidFill>
                            <a:srgbClr val="000066"/>
                          </a:solidFill>
                          <a:latin typeface="Times New Roman" panose="02020603050405020304"/>
                          <a:cs typeface="Times New Roman" panose="02020603050405020304"/>
                        </a:rPr>
                        <a:t>*4</a:t>
                      </a:r>
                      <a:r>
                        <a:rPr sz="2100" spc="7" baseline="22000" dirty="0">
                          <a:solidFill>
                            <a:srgbClr val="008000"/>
                          </a:solidFill>
                          <a:latin typeface="宋体" panose="02010600030101010101" pitchFamily="2" charset="-122"/>
                          <a:cs typeface="宋体" panose="02010600030101010101" pitchFamily="2" charset="-122"/>
                        </a:rPr>
                        <a:t>年</a:t>
                      </a:r>
                      <a:endParaRPr sz="2100" baseline="22000">
                        <a:latin typeface="宋体" panose="02010600030101010101" pitchFamily="2" charset="-122"/>
                        <a:cs typeface="宋体" panose="02010600030101010101" pitchFamily="2" charset="-122"/>
                      </a:endParaRPr>
                    </a:p>
                  </a:txBody>
                  <a:tcPr marL="0" marR="0" marT="21082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2">
                  <a:txBody>
                    <a:bodyPr/>
                    <a:lstStyle/>
                    <a:p>
                      <a:pPr marL="102870" marR="95885" algn="just">
                        <a:lnSpc>
                          <a:spcPct val="120000"/>
                        </a:lnSpc>
                        <a:spcBef>
                          <a:spcPts val="180"/>
                        </a:spcBef>
                      </a:pPr>
                      <a:r>
                        <a:rPr sz="1400" dirty="0">
                          <a:solidFill>
                            <a:srgbClr val="008000"/>
                          </a:solidFill>
                          <a:latin typeface="宋体" panose="02010600030101010101" pitchFamily="2" charset="-122"/>
                          <a:cs typeface="宋体" panose="02010600030101010101" pitchFamily="2" charset="-122"/>
                        </a:rPr>
                        <a:t>记账 </a:t>
                      </a:r>
                      <a:r>
                        <a:rPr sz="1400" spc="-5" dirty="0">
                          <a:solidFill>
                            <a:srgbClr val="008000"/>
                          </a:solidFill>
                          <a:latin typeface="宋体" panose="02010600030101010101" pitchFamily="2" charset="-122"/>
                          <a:cs typeface="宋体" panose="02010600030101010101" pitchFamily="2" charset="-122"/>
                        </a:rPr>
                        <a:t>凭证 </a:t>
                      </a:r>
                      <a:r>
                        <a:rPr sz="1400" dirty="0">
                          <a:solidFill>
                            <a:srgbClr val="008000"/>
                          </a:solidFill>
                          <a:latin typeface="宋体" panose="02010600030101010101" pitchFamily="2" charset="-122"/>
                          <a:cs typeface="宋体" panose="02010600030101010101" pitchFamily="2" charset="-122"/>
                        </a:rPr>
                        <a:t>编号</a:t>
                      </a:r>
                      <a:endParaRPr sz="1400">
                        <a:latin typeface="宋体" panose="02010600030101010101" pitchFamily="2" charset="-122"/>
                        <a:cs typeface="宋体" panose="02010600030101010101" pitchFamily="2" charset="-122"/>
                      </a:endParaRPr>
                    </a:p>
                  </a:txBody>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0"/>
                        </a:spcBef>
                      </a:pPr>
                      <a:endParaRPr sz="2050">
                        <a:latin typeface="Times New Roman" panose="02020603050405020304"/>
                        <a:cs typeface="Times New Roman" panose="02020603050405020304"/>
                      </a:endParaRPr>
                    </a:p>
                    <a:p>
                      <a:pPr marL="262255">
                        <a:lnSpc>
                          <a:spcPct val="100000"/>
                        </a:lnSpc>
                        <a:tabLst>
                          <a:tab pos="870585" algn="l"/>
                        </a:tabLst>
                      </a:pPr>
                      <a:r>
                        <a:rPr sz="1600" spc="-5" dirty="0">
                          <a:solidFill>
                            <a:srgbClr val="008000"/>
                          </a:solidFill>
                          <a:latin typeface="宋体" panose="02010600030101010101" pitchFamily="2" charset="-122"/>
                          <a:cs typeface="宋体" panose="02010600030101010101" pitchFamily="2" charset="-122"/>
                        </a:rPr>
                        <a:t>摘	要</a:t>
                      </a:r>
                      <a:endParaRPr sz="1600">
                        <a:latin typeface="宋体" panose="02010600030101010101" pitchFamily="2" charset="-122"/>
                        <a:cs typeface="宋体" panose="02010600030101010101" pitchFamily="2" charset="-122"/>
                      </a:endParaRPr>
                    </a:p>
                  </a:txBody>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200">
                        <a:lnSpc>
                          <a:spcPct val="100000"/>
                        </a:lnSpc>
                        <a:spcBef>
                          <a:spcPts val="1005"/>
                        </a:spcBef>
                        <a:tabLst>
                          <a:tab pos="1116965"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9">
                  <a:txBody>
                    <a:bodyPr/>
                    <a:lstStyle/>
                    <a:p>
                      <a:pPr marL="610235">
                        <a:lnSpc>
                          <a:spcPct val="100000"/>
                        </a:lnSpc>
                        <a:spcBef>
                          <a:spcPts val="1005"/>
                        </a:spcBef>
                        <a:tabLst>
                          <a:tab pos="1322070"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55245" marR="47625" algn="just">
                        <a:lnSpc>
                          <a:spcPct val="100000"/>
                        </a:lnSpc>
                        <a:spcBef>
                          <a:spcPts val="230"/>
                        </a:spcBef>
                      </a:pPr>
                      <a:r>
                        <a:rPr sz="1000" b="1" dirty="0">
                          <a:solidFill>
                            <a:srgbClr val="008000"/>
                          </a:solidFill>
                          <a:latin typeface="宋体" panose="02010600030101010101" pitchFamily="2" charset="-122"/>
                          <a:cs typeface="宋体" panose="02010600030101010101" pitchFamily="2" charset="-122"/>
                        </a:rPr>
                        <a:t>借 </a:t>
                      </a:r>
                      <a:r>
                        <a:rPr sz="1000" b="1" dirty="0">
                          <a:solidFill>
                            <a:srgbClr val="008000"/>
                          </a:solidFill>
                          <a:latin typeface="宋体" panose="02010600030101010101" pitchFamily="2" charset="-122"/>
                          <a:cs typeface="宋体" panose="02010600030101010101" pitchFamily="2" charset="-122"/>
                        </a:rPr>
                        <a:t>或 </a:t>
                      </a:r>
                      <a:r>
                        <a:rPr sz="1000" b="1" dirty="0">
                          <a:solidFill>
                            <a:srgbClr val="008000"/>
                          </a:solidFill>
                          <a:latin typeface="宋体" panose="02010600030101010101" pitchFamily="2" charset="-122"/>
                          <a:cs typeface="宋体" panose="02010600030101010101" pitchFamily="2" charset="-122"/>
                        </a:rPr>
                        <a:t>贷</a:t>
                      </a:r>
                      <a:endParaRPr sz="1000">
                        <a:latin typeface="宋体" panose="02010600030101010101" pitchFamily="2" charset="-122"/>
                        <a:cs typeface="宋体" panose="02010600030101010101" pitchFamily="2" charset="-122"/>
                      </a:endParaRPr>
                    </a:p>
                  </a:txBody>
                  <a:tcPr marL="0" marR="0" marT="29209"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835">
                        <a:lnSpc>
                          <a:spcPct val="100000"/>
                        </a:lnSpc>
                        <a:spcBef>
                          <a:spcPts val="1005"/>
                        </a:spcBef>
                        <a:tabLst>
                          <a:tab pos="965835"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1270">
                        <a:lnSpc>
                          <a:spcPct val="100000"/>
                        </a:lnSpc>
                        <a:spcBef>
                          <a:spcPts val="990"/>
                        </a:spcBef>
                      </a:pPr>
                      <a:r>
                        <a:rPr sz="1600" dirty="0">
                          <a:solidFill>
                            <a:srgbClr val="339966"/>
                          </a:solidFill>
                          <a:latin typeface="Times New Roman" panose="02020603050405020304"/>
                          <a:cs typeface="Times New Roman" panose="02020603050405020304"/>
                        </a:rPr>
                        <a:t>√</a:t>
                      </a:r>
                      <a:endParaRPr sz="1600">
                        <a:latin typeface="Times New Roman" panose="02020603050405020304"/>
                        <a:cs typeface="Times New Roman" panose="02020603050405020304"/>
                      </a:endParaRPr>
                    </a:p>
                  </a:txBody>
                  <a:tcPr marL="0" marR="0" marT="125730" marB="0">
                    <a:lnL w="28575">
                      <a:solidFill>
                        <a:srgbClr val="FF3300"/>
                      </a:solidFill>
                      <a:prstDash val="solid"/>
                    </a:lnL>
                    <a:lnT w="28575">
                      <a:solidFill>
                        <a:srgbClr val="FF3300"/>
                      </a:solidFill>
                      <a:prstDash val="solid"/>
                    </a:lnT>
                    <a:lnB w="9525">
                      <a:solidFill>
                        <a:srgbClr val="008000"/>
                      </a:solidFill>
                      <a:prstDash val="solid"/>
                    </a:lnB>
                  </a:tcPr>
                </a:tc>
              </a:tr>
              <a:tr h="359410">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月</a:t>
                      </a:r>
                      <a:endParaRPr sz="1200">
                        <a:latin typeface="宋体" panose="02010600030101010101" pitchFamily="2" charset="-122"/>
                        <a:cs typeface="宋体" panose="02010600030101010101" pitchFamily="2" charset="-122"/>
                      </a:endParaRPr>
                    </a:p>
                  </a:txBody>
                  <a:tcPr marL="0" marR="0" marT="8445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日</a:t>
                      </a:r>
                      <a:endParaRPr sz="1200">
                        <a:latin typeface="宋体" panose="02010600030101010101" pitchFamily="2" charset="-122"/>
                        <a:cs typeface="宋体" panose="02010600030101010101" pitchFamily="2" charset="-122"/>
                      </a:endParaRPr>
                    </a:p>
                  </a:txBody>
                  <a:tcPr marL="0" marR="0" marT="8445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3048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127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175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3365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556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5207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000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80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16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438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311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4508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5524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54330">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sz="2000" b="1" i="1" dirty="0">
                          <a:solidFill>
                            <a:srgbClr val="000066"/>
                          </a:solidFill>
                          <a:latin typeface="Times New Roman" panose="02020603050405020304"/>
                          <a:cs typeface="Times New Roman" panose="02020603050405020304"/>
                        </a:rPr>
                        <a:t>1</a:t>
                      </a:r>
                      <a:endParaRPr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sz="2000" b="1" spc="-5" dirty="0">
                          <a:solidFill>
                            <a:srgbClr val="5F5F5F"/>
                          </a:solidFill>
                          <a:latin typeface="宋体" panose="02010600030101010101" pitchFamily="2" charset="-122"/>
                          <a:cs typeface="宋体" panose="02010600030101010101" pitchFamily="2" charset="-122"/>
                        </a:rPr>
                        <a:t>月初余额</a:t>
                      </a:r>
                      <a:endParaRPr sz="20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7</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b="1">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7782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8</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1</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购入甲材料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buClrTx/>
                        <a:buSzTx/>
                        <a:buFontTx/>
                      </a:pPr>
                      <a:endParaRPr lang="en-US" sz="2000" b="1" i="1" dirty="0">
                        <a:solidFill>
                          <a:srgbClr val="5F5F5F"/>
                        </a:solidFill>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10</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2</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2</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4</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4</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0035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9718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432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305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368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28575">
                      <a:solidFill>
                        <a:srgbClr val="FF3300"/>
                      </a:solidFill>
                      <a:prstDash val="solid"/>
                    </a:lnB>
                  </a:tcPr>
                </a:tc>
              </a:tr>
            </a:tbl>
          </a:graphicData>
        </a:graphic>
      </p:graphicFrame>
      <p:sp>
        <p:nvSpPr>
          <p:cNvPr id="6" name="object 6"/>
          <p:cNvSpPr txBox="1"/>
          <p:nvPr/>
        </p:nvSpPr>
        <p:spPr>
          <a:xfrm>
            <a:off x="1815490" y="499618"/>
            <a:ext cx="5015865" cy="1089660"/>
          </a:xfrm>
          <a:prstGeom prst="rect">
            <a:avLst/>
          </a:prstGeom>
        </p:spPr>
        <p:txBody>
          <a:bodyPr vert="horz" wrap="square" lIns="0" tIns="13335" rIns="0" bIns="0" rtlCol="0">
            <a:spAutoFit/>
          </a:bodyPr>
          <a:lstStyle/>
          <a:p>
            <a:pPr marL="2431415">
              <a:lnSpc>
                <a:spcPct val="100000"/>
              </a:lnSpc>
              <a:spcBef>
                <a:spcPts val="105"/>
              </a:spcBef>
              <a:tabLst>
                <a:tab pos="3552190" algn="l"/>
                <a:tab pos="4570095" algn="l"/>
              </a:tabLst>
            </a:pPr>
            <a:r>
              <a:rPr sz="3200" b="1" spc="-10" dirty="0">
                <a:solidFill>
                  <a:srgbClr val="339966"/>
                </a:solidFill>
                <a:latin typeface="宋体" panose="02010600030101010101" pitchFamily="2" charset="-122"/>
                <a:cs typeface="宋体" panose="02010600030101010101" pitchFamily="2" charset="-122"/>
              </a:rPr>
              <a:t>总	分	类</a:t>
            </a:r>
            <a:endParaRPr sz="3200">
              <a:latin typeface="宋体" panose="02010600030101010101" pitchFamily="2" charset="-122"/>
              <a:cs typeface="宋体" panose="02010600030101010101" pitchFamily="2" charset="-122"/>
            </a:endParaRPr>
          </a:p>
          <a:p>
            <a:pPr marL="50800">
              <a:lnSpc>
                <a:spcPct val="100000"/>
              </a:lnSpc>
              <a:spcBef>
                <a:spcPts val="2215"/>
              </a:spcBef>
            </a:pPr>
            <a:r>
              <a:rPr sz="1800" b="1" spc="-10" dirty="0">
                <a:solidFill>
                  <a:srgbClr val="339966"/>
                </a:solidFill>
                <a:latin typeface="宋体" panose="02010600030101010101" pitchFamily="2" charset="-122"/>
                <a:cs typeface="宋体" panose="02010600030101010101" pitchFamily="2" charset="-122"/>
              </a:rPr>
              <a:t>账</a:t>
            </a:r>
            <a:r>
              <a:rPr sz="1800" b="1" spc="-445" dirty="0">
                <a:solidFill>
                  <a:srgbClr val="339966"/>
                </a:solidFill>
                <a:latin typeface="宋体" panose="02010600030101010101" pitchFamily="2" charset="-122"/>
                <a:cs typeface="宋体" panose="02010600030101010101" pitchFamily="2" charset="-122"/>
              </a:rPr>
              <a:t> </a:t>
            </a:r>
            <a:r>
              <a:rPr sz="1800" b="1" dirty="0">
                <a:solidFill>
                  <a:srgbClr val="339966"/>
                </a:solidFill>
                <a:latin typeface="宋体" panose="02010600030101010101" pitchFamily="2" charset="-122"/>
                <a:cs typeface="宋体" panose="02010600030101010101" pitchFamily="2" charset="-122"/>
              </a:rPr>
              <a:t>户编号及名</a:t>
            </a:r>
            <a:r>
              <a:rPr sz="1800" b="1" spc="-10" dirty="0">
                <a:solidFill>
                  <a:srgbClr val="339966"/>
                </a:solidFill>
                <a:latin typeface="宋体" panose="02010600030101010101" pitchFamily="2" charset="-122"/>
                <a:cs typeface="宋体" panose="02010600030101010101" pitchFamily="2" charset="-122"/>
              </a:rPr>
              <a:t>称</a:t>
            </a:r>
            <a:r>
              <a:rPr sz="2700" b="1" u="sng" spc="-127" baseline="15000" dirty="0">
                <a:solidFill>
                  <a:srgbClr val="4D4D4D"/>
                </a:solidFill>
                <a:uFill>
                  <a:solidFill>
                    <a:srgbClr val="4D4D4D"/>
                  </a:solidFill>
                </a:uFill>
                <a:latin typeface="宋体" panose="02010600030101010101" pitchFamily="2" charset="-122"/>
                <a:cs typeface="宋体" panose="02010600030101010101" pitchFamily="2" charset="-122"/>
              </a:rPr>
              <a:t> </a:t>
            </a:r>
            <a:r>
              <a:rPr sz="3000" b="1" u="sng" baseline="14000" dirty="0">
                <a:solidFill>
                  <a:srgbClr val="4D4D4D"/>
                </a:solidFill>
                <a:uFill>
                  <a:solidFill>
                    <a:srgbClr val="4D4D4D"/>
                  </a:solidFill>
                </a:uFill>
                <a:latin typeface="华文新魏" panose="02010800040101010101" charset="-122"/>
                <a:cs typeface="华文新魏" panose="02010800040101010101" charset="-122"/>
              </a:rPr>
              <a:t>原材</a:t>
            </a:r>
            <a:r>
              <a:rPr sz="3000" b="1" u="sng" spc="-7" baseline="14000" dirty="0">
                <a:solidFill>
                  <a:srgbClr val="4D4D4D"/>
                </a:solidFill>
                <a:uFill>
                  <a:solidFill>
                    <a:srgbClr val="4D4D4D"/>
                  </a:solidFill>
                </a:uFill>
                <a:latin typeface="华文新魏" panose="02010800040101010101" charset="-122"/>
                <a:cs typeface="华文新魏" panose="02010800040101010101" charset="-122"/>
              </a:rPr>
              <a:t>料</a:t>
            </a:r>
            <a:endParaRPr sz="3000" b="1" baseline="14000">
              <a:latin typeface="华文新魏" panose="02010800040101010101" charset="-122"/>
              <a:cs typeface="华文新魏" panose="02010800040101010101" charset="-122"/>
            </a:endParaRPr>
          </a:p>
        </p:txBody>
      </p:sp>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20817" y="255651"/>
            <a:ext cx="3292475" cy="504825"/>
          </a:xfrm>
          <a:prstGeom prst="rect">
            <a:avLst/>
          </a:prstGeom>
        </p:spPr>
        <p:txBody>
          <a:bodyPr vert="horz" wrap="square" lIns="0" tIns="12700" rIns="0" bIns="0" rtlCol="0">
            <a:spAutoFit/>
          </a:bodyPr>
          <a:lstStyle/>
          <a:p>
            <a:pPr marL="12700">
              <a:lnSpc>
                <a:spcPct val="100000"/>
              </a:lnSpc>
              <a:spcBef>
                <a:spcPts val="100"/>
              </a:spcBef>
            </a:pPr>
            <a:r>
              <a:rPr sz="3200" spc="10" dirty="0">
                <a:solidFill>
                  <a:srgbClr val="CC00FF"/>
                </a:solidFill>
              </a:rPr>
              <a:t>原材</a:t>
            </a:r>
            <a:r>
              <a:rPr sz="3200" dirty="0">
                <a:solidFill>
                  <a:srgbClr val="CC00FF"/>
                </a:solidFill>
              </a:rPr>
              <a:t>料</a:t>
            </a:r>
            <a:r>
              <a:rPr sz="3200" spc="-5" dirty="0">
                <a:solidFill>
                  <a:srgbClr val="FF0000"/>
                </a:solidFill>
                <a:latin typeface="宋体" panose="02010600030101010101" pitchFamily="2" charset="-122"/>
                <a:cs typeface="宋体" panose="02010600030101010101" pitchFamily="2" charset="-122"/>
              </a:rPr>
              <a:t>明细</a:t>
            </a:r>
            <a:r>
              <a:rPr sz="3200" spc="-10" dirty="0">
                <a:solidFill>
                  <a:srgbClr val="FF0000"/>
                </a:solidFill>
                <a:latin typeface="宋体" panose="02010600030101010101" pitchFamily="2" charset="-122"/>
                <a:cs typeface="宋体" panose="02010600030101010101" pitchFamily="2" charset="-122"/>
              </a:rPr>
              <a:t>分</a:t>
            </a:r>
            <a:r>
              <a:rPr sz="3200" spc="-5" dirty="0">
                <a:solidFill>
                  <a:srgbClr val="FF0000"/>
                </a:solidFill>
                <a:latin typeface="宋体" panose="02010600030101010101" pitchFamily="2" charset="-122"/>
                <a:cs typeface="宋体" panose="02010600030101010101" pitchFamily="2" charset="-122"/>
              </a:rPr>
              <a:t>类</a:t>
            </a:r>
            <a:r>
              <a:rPr sz="3200" spc="-10" dirty="0">
                <a:solidFill>
                  <a:srgbClr val="FF0000"/>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724400" y="838200"/>
            <a:ext cx="3962400" cy="3175"/>
          </a:xfrm>
          <a:custGeom>
            <a:avLst/>
            <a:gdLst/>
            <a:ahLst/>
            <a:cxnLst/>
            <a:rect l="l" t="t" r="r" b="b"/>
            <a:pathLst>
              <a:path w="3962400" h="3175">
                <a:moveTo>
                  <a:pt x="0" y="0"/>
                </a:moveTo>
                <a:lnTo>
                  <a:pt x="3962400" y="3175"/>
                </a:lnTo>
              </a:path>
            </a:pathLst>
          </a:custGeom>
          <a:ln w="22225">
            <a:solidFill>
              <a:srgbClr val="008000"/>
            </a:solidFill>
          </a:ln>
        </p:spPr>
        <p:txBody>
          <a:bodyPr wrap="square" lIns="0" tIns="0" rIns="0" bIns="0" rtlCol="0"/>
          <a:lstStyle/>
          <a:p/>
        </p:txBody>
      </p:sp>
      <p:sp>
        <p:nvSpPr>
          <p:cNvPr id="6" name="object 6"/>
          <p:cNvSpPr txBox="1"/>
          <p:nvPr/>
        </p:nvSpPr>
        <p:spPr>
          <a:xfrm>
            <a:off x="1973376" y="1114425"/>
            <a:ext cx="333375" cy="196850"/>
          </a:xfrm>
          <a:prstGeom prst="rect">
            <a:avLst/>
          </a:prstGeom>
        </p:spPr>
        <p:txBody>
          <a:bodyPr vert="horz" wrap="square" lIns="0" tIns="12700" rIns="0" bIns="0" rtlCol="0">
            <a:spAutoFit/>
          </a:bodyPr>
          <a:lstStyle/>
          <a:p>
            <a:pPr marL="12700">
              <a:lnSpc>
                <a:spcPct val="100000"/>
              </a:lnSpc>
              <a:spcBef>
                <a:spcPts val="100"/>
              </a:spcBef>
            </a:pPr>
            <a:r>
              <a:rPr sz="1200" b="1" spc="5" dirty="0">
                <a:solidFill>
                  <a:srgbClr val="339966"/>
                </a:solidFill>
                <a:latin typeface="宋体" panose="02010600030101010101" pitchFamily="2" charset="-122"/>
                <a:cs typeface="宋体" panose="02010600030101010101" pitchFamily="2" charset="-122"/>
              </a:rPr>
              <a:t>货号</a:t>
            </a:r>
            <a:endParaRPr sz="1200">
              <a:latin typeface="宋体" panose="02010600030101010101" pitchFamily="2" charset="-122"/>
              <a:cs typeface="宋体" panose="02010600030101010101" pitchFamily="2" charset="-122"/>
            </a:endParaRPr>
          </a:p>
        </p:txBody>
      </p:sp>
      <p:sp>
        <p:nvSpPr>
          <p:cNvPr id="7" name="object 7"/>
          <p:cNvSpPr/>
          <p:nvPr/>
        </p:nvSpPr>
        <p:spPr>
          <a:xfrm>
            <a:off x="2293924" y="1307642"/>
            <a:ext cx="304800" cy="0"/>
          </a:xfrm>
          <a:custGeom>
            <a:avLst/>
            <a:gdLst/>
            <a:ahLst/>
            <a:cxnLst/>
            <a:rect l="l" t="t" r="r" b="b"/>
            <a:pathLst>
              <a:path w="304800">
                <a:moveTo>
                  <a:pt x="0" y="0"/>
                </a:moveTo>
                <a:lnTo>
                  <a:pt x="304800" y="0"/>
                </a:lnTo>
              </a:path>
            </a:pathLst>
          </a:custGeom>
          <a:ln w="9601">
            <a:solidFill>
              <a:srgbClr val="329865"/>
            </a:solidFill>
          </a:ln>
        </p:spPr>
        <p:txBody>
          <a:bodyPr wrap="square" lIns="0" tIns="0" rIns="0" bIns="0" rtlCol="0"/>
          <a:lstStyle/>
          <a:p/>
        </p:txBody>
      </p:sp>
      <p:sp>
        <p:nvSpPr>
          <p:cNvPr id="8" name="object 8"/>
          <p:cNvSpPr/>
          <p:nvPr/>
        </p:nvSpPr>
        <p:spPr>
          <a:xfrm>
            <a:off x="2896235" y="1307642"/>
            <a:ext cx="152400" cy="0"/>
          </a:xfrm>
          <a:custGeom>
            <a:avLst/>
            <a:gdLst/>
            <a:ahLst/>
            <a:cxnLst/>
            <a:rect l="l" t="t" r="r" b="b"/>
            <a:pathLst>
              <a:path w="152400">
                <a:moveTo>
                  <a:pt x="0" y="0"/>
                </a:moveTo>
                <a:lnTo>
                  <a:pt x="152400" y="0"/>
                </a:lnTo>
              </a:path>
            </a:pathLst>
          </a:custGeom>
          <a:ln w="9601">
            <a:solidFill>
              <a:srgbClr val="329865"/>
            </a:solidFill>
          </a:ln>
        </p:spPr>
        <p:txBody>
          <a:bodyPr wrap="square" lIns="0" tIns="0" rIns="0" bIns="0" rtlCol="0"/>
          <a:lstStyle/>
          <a:p/>
        </p:txBody>
      </p:sp>
      <p:sp>
        <p:nvSpPr>
          <p:cNvPr id="9" name="object 9"/>
          <p:cNvSpPr txBox="1"/>
          <p:nvPr/>
        </p:nvSpPr>
        <p:spPr>
          <a:xfrm>
            <a:off x="2293620" y="1045210"/>
            <a:ext cx="3319780" cy="258445"/>
          </a:xfrm>
          <a:prstGeom prst="rect">
            <a:avLst/>
          </a:prstGeom>
        </p:spPr>
        <p:txBody>
          <a:bodyPr vert="horz" wrap="square" lIns="0" tIns="12700" rIns="0" bIns="0" rtlCol="0">
            <a:spAutoFit/>
          </a:bodyPr>
          <a:lstStyle/>
          <a:p>
            <a:pPr marL="12700">
              <a:lnSpc>
                <a:spcPct val="100000"/>
              </a:lnSpc>
              <a:spcBef>
                <a:spcPts val="100"/>
              </a:spcBef>
              <a:tabLst>
                <a:tab pos="462280" algn="l"/>
                <a:tab pos="1792605" algn="l"/>
              </a:tabLst>
            </a:pPr>
            <a:r>
              <a:rPr sz="1600" b="1" spc="-60" dirty="0">
                <a:solidFill>
                  <a:srgbClr val="4489D7"/>
                </a:solidFill>
                <a:latin typeface="Times New Roman" panose="02020603050405020304"/>
                <a:cs typeface="Times New Roman" panose="02020603050405020304"/>
              </a:rPr>
              <a:t>1</a:t>
            </a:r>
            <a:r>
              <a:rPr sz="1600" b="1" dirty="0">
                <a:solidFill>
                  <a:srgbClr val="4489D7"/>
                </a:solidFill>
                <a:latin typeface="Times New Roman" panose="02020603050405020304"/>
                <a:cs typeface="Times New Roman" panose="02020603050405020304"/>
              </a:rPr>
              <a:t>1</a:t>
            </a:r>
            <a:r>
              <a:rPr sz="1600" b="1" spc="-5" dirty="0">
                <a:solidFill>
                  <a:srgbClr val="4489D7"/>
                </a:solidFill>
                <a:latin typeface="Times New Roman" panose="02020603050405020304"/>
                <a:cs typeface="Times New Roman" panose="02020603050405020304"/>
              </a:rPr>
              <a:t>0</a:t>
            </a:r>
            <a:r>
              <a:rPr lang="en-US" sz="1600" b="1" dirty="0">
                <a:solidFill>
                  <a:srgbClr val="4489D7"/>
                </a:solidFill>
                <a:latin typeface="Times New Roman" panose="02020603050405020304"/>
                <a:cs typeface="Times New Roman" panose="02020603050405020304"/>
              </a:rPr>
              <a:t>2</a:t>
            </a:r>
            <a:r>
              <a:rPr sz="1600" b="1" dirty="0">
                <a:solidFill>
                  <a:srgbClr val="4489D7"/>
                </a:solidFill>
                <a:latin typeface="Times New Roman" panose="02020603050405020304"/>
                <a:cs typeface="Times New Roman" panose="02020603050405020304"/>
              </a:rPr>
              <a:t>	</a:t>
            </a:r>
            <a:r>
              <a:rPr sz="1600" b="1" spc="-5" dirty="0">
                <a:solidFill>
                  <a:srgbClr val="339966"/>
                </a:solidFill>
                <a:latin typeface="宋体" panose="02010600030101010101" pitchFamily="2" charset="-122"/>
                <a:cs typeface="宋体" panose="02010600030101010101" pitchFamily="2" charset="-122"/>
              </a:rPr>
              <a:t>规格</a:t>
            </a:r>
            <a:r>
              <a:rPr lang="zh-CN" sz="1600" b="1" u="sng" spc="-5" dirty="0">
                <a:solidFill>
                  <a:srgbClr val="4489D7"/>
                </a:solidFill>
                <a:uFill>
                  <a:solidFill>
                    <a:srgbClr val="4489D7"/>
                  </a:solidFill>
                </a:uFill>
                <a:latin typeface="宋体" panose="02010600030101010101" pitchFamily="2" charset="-122"/>
                <a:cs typeface="宋体" panose="02010600030101010101" pitchFamily="2" charset="-122"/>
              </a:rPr>
              <a:t>乙</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材</a:t>
            </a:r>
            <a:r>
              <a:rPr sz="1600" b="1" u="sng" spc="260" dirty="0">
                <a:solidFill>
                  <a:srgbClr val="4489D7"/>
                </a:solidFill>
                <a:uFill>
                  <a:solidFill>
                    <a:srgbClr val="4489D7"/>
                  </a:solidFill>
                </a:uFill>
                <a:latin typeface="宋体" panose="02010600030101010101" pitchFamily="2" charset="-122"/>
                <a:cs typeface="宋体" panose="02010600030101010101" pitchFamily="2" charset="-122"/>
              </a:rPr>
              <a:t>料</a:t>
            </a:r>
            <a:r>
              <a:rPr sz="1600" b="1" spc="5" dirty="0">
                <a:solidFill>
                  <a:srgbClr val="339966"/>
                </a:solidFill>
                <a:latin typeface="宋体" panose="02010600030101010101" pitchFamily="2" charset="-122"/>
                <a:cs typeface="宋体" panose="02010600030101010101" pitchFamily="2" charset="-122"/>
              </a:rPr>
              <a:t>单</a:t>
            </a:r>
            <a:r>
              <a:rPr sz="1600" b="1" spc="-5" dirty="0">
                <a:solidFill>
                  <a:srgbClr val="339966"/>
                </a:solidFill>
                <a:latin typeface="宋体" panose="02010600030101010101" pitchFamily="2" charset="-122"/>
                <a:cs typeface="宋体" panose="02010600030101010101" pitchFamily="2" charset="-122"/>
              </a:rPr>
              <a:t>位</a:t>
            </a:r>
            <a:r>
              <a:rPr lang="en-US" sz="1600" b="1" spc="-5" dirty="0">
                <a:solidFill>
                  <a:srgbClr val="339966"/>
                </a:solidFill>
                <a:latin typeface="宋体" panose="02010600030101010101" pitchFamily="2" charset="-122"/>
                <a:cs typeface="宋体" panose="02010600030101010101" pitchFamily="2" charset="-122"/>
              </a:rPr>
              <a:t> </a:t>
            </a:r>
            <a:r>
              <a:rPr lang="zh-CN" sz="1600" b="1" spc="5" dirty="0">
                <a:solidFill>
                  <a:srgbClr val="4489D7"/>
                </a:solidFill>
                <a:latin typeface="宋体" panose="02010600030101010101" pitchFamily="2" charset="-122"/>
                <a:cs typeface="宋体" panose="02010600030101010101" pitchFamily="2" charset="-122"/>
              </a:rPr>
              <a:t>吨</a:t>
            </a:r>
            <a:endParaRPr lang="zh-CN" sz="1600" b="1" spc="5" dirty="0">
              <a:solidFill>
                <a:srgbClr val="4489D7"/>
              </a:solidFill>
              <a:latin typeface="宋体" panose="02010600030101010101" pitchFamily="2" charset="-122"/>
              <a:cs typeface="宋体" panose="02010600030101010101" pitchFamily="2" charset="-122"/>
            </a:endParaRPr>
          </a:p>
        </p:txBody>
      </p:sp>
      <p:sp>
        <p:nvSpPr>
          <p:cNvPr id="10" name="object 10"/>
          <p:cNvSpPr txBox="1"/>
          <p:nvPr/>
        </p:nvSpPr>
        <p:spPr>
          <a:xfrm>
            <a:off x="5128640" y="1114425"/>
            <a:ext cx="4752340" cy="196850"/>
          </a:xfrm>
          <a:prstGeom prst="rect">
            <a:avLst/>
          </a:prstGeom>
        </p:spPr>
        <p:txBody>
          <a:bodyPr vert="horz" wrap="square" lIns="0" tIns="12700" rIns="0" bIns="0" rtlCol="0">
            <a:spAutoFit/>
          </a:bodyPr>
          <a:lstStyle/>
          <a:p>
            <a:pPr marL="12700">
              <a:lnSpc>
                <a:spcPct val="100000"/>
              </a:lnSpc>
              <a:spcBef>
                <a:spcPts val="100"/>
              </a:spcBef>
              <a:tabLst>
                <a:tab pos="1651000" algn="l"/>
                <a:tab pos="3255645" algn="l"/>
                <a:tab pos="4739005" algn="l"/>
              </a:tabLst>
            </a:pPr>
            <a:r>
              <a:rPr sz="1200" b="1" spc="5" dirty="0">
                <a:solidFill>
                  <a:srgbClr val="339966"/>
                </a:solidFill>
                <a:latin typeface="宋体" panose="02010600030101010101" pitchFamily="2" charset="-122"/>
                <a:cs typeface="宋体" panose="02010600030101010101" pitchFamily="2" charset="-122"/>
              </a:rPr>
              <a:t>最高存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最低存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存放地点</a:t>
            </a:r>
            <a:r>
              <a:rPr sz="1200" b="1" u="sng" dirty="0">
                <a:solidFill>
                  <a:srgbClr val="339966"/>
                </a:solidFill>
                <a:uFill>
                  <a:solidFill>
                    <a:srgbClr val="329865"/>
                  </a:solidFill>
                </a:uFill>
                <a:latin typeface="Times New Roman" panose="02020603050405020304"/>
                <a:cs typeface="Times New Roman" panose="02020603050405020304"/>
              </a:rPr>
              <a:t> 	</a:t>
            </a:r>
            <a:endParaRPr sz="1200">
              <a:latin typeface="Times New Roman" panose="02020603050405020304"/>
              <a:cs typeface="Times New Roman" panose="02020603050405020304"/>
            </a:endParaRPr>
          </a:p>
        </p:txBody>
      </p:sp>
      <p:sp>
        <p:nvSpPr>
          <p:cNvPr id="12" name="object 12"/>
          <p:cNvSpPr/>
          <p:nvPr/>
        </p:nvSpPr>
        <p:spPr>
          <a:xfrm>
            <a:off x="2598673" y="1311528"/>
            <a:ext cx="152400" cy="0"/>
          </a:xfrm>
          <a:custGeom>
            <a:avLst/>
            <a:gdLst/>
            <a:ahLst/>
            <a:cxnLst/>
            <a:rect l="l" t="t" r="r" b="b"/>
            <a:pathLst>
              <a:path w="152400">
                <a:moveTo>
                  <a:pt x="0" y="0"/>
                </a:moveTo>
                <a:lnTo>
                  <a:pt x="152400" y="0"/>
                </a:lnTo>
              </a:path>
            </a:pathLst>
          </a:custGeom>
          <a:ln w="7620">
            <a:solidFill>
              <a:srgbClr val="339966"/>
            </a:solidFill>
          </a:ln>
        </p:spPr>
        <p:txBody>
          <a:bodyPr wrap="square" lIns="0" tIns="0" rIns="0" bIns="0" rtlCol="0"/>
          <a:lstStyle/>
          <a:p/>
        </p:txBody>
      </p:sp>
      <p:sp>
        <p:nvSpPr>
          <p:cNvPr id="13" name="object 13"/>
          <p:cNvSpPr/>
          <p:nvPr/>
        </p:nvSpPr>
        <p:spPr>
          <a:xfrm>
            <a:off x="4188205" y="1296923"/>
            <a:ext cx="190500" cy="0"/>
          </a:xfrm>
          <a:custGeom>
            <a:avLst/>
            <a:gdLst/>
            <a:ahLst/>
            <a:cxnLst/>
            <a:rect l="l" t="t" r="r" b="b"/>
            <a:pathLst>
              <a:path w="190500">
                <a:moveTo>
                  <a:pt x="0" y="0"/>
                </a:moveTo>
                <a:lnTo>
                  <a:pt x="190500" y="0"/>
                </a:lnTo>
              </a:path>
            </a:pathLst>
          </a:custGeom>
          <a:ln w="7620">
            <a:solidFill>
              <a:srgbClr val="339966"/>
            </a:solidFill>
          </a:ln>
        </p:spPr>
        <p:txBody>
          <a:bodyPr wrap="square" lIns="0" tIns="0" rIns="0" bIns="0" rtlCol="0"/>
          <a:lstStyle/>
          <a:p/>
        </p:txBody>
      </p:sp>
      <p:sp>
        <p:nvSpPr>
          <p:cNvPr id="14" name="object 14"/>
          <p:cNvSpPr/>
          <p:nvPr/>
        </p:nvSpPr>
        <p:spPr>
          <a:xfrm>
            <a:off x="4378705" y="1296923"/>
            <a:ext cx="647700" cy="0"/>
          </a:xfrm>
          <a:custGeom>
            <a:avLst/>
            <a:gdLst/>
            <a:ahLst/>
            <a:cxnLst/>
            <a:rect l="l" t="t" r="r" b="b"/>
            <a:pathLst>
              <a:path w="647700">
                <a:moveTo>
                  <a:pt x="0" y="0"/>
                </a:moveTo>
                <a:lnTo>
                  <a:pt x="647699" y="0"/>
                </a:lnTo>
              </a:path>
            </a:pathLst>
          </a:custGeom>
          <a:ln w="7620">
            <a:solidFill>
              <a:srgbClr val="4489D7"/>
            </a:solidFill>
          </a:ln>
        </p:spPr>
        <p:txBody>
          <a:bodyPr wrap="square" lIns="0" tIns="0" rIns="0" bIns="0" rtlCol="0"/>
          <a:lstStyle/>
          <a:p/>
        </p:txBody>
      </p:sp>
      <p:sp>
        <p:nvSpPr>
          <p:cNvPr id="15" name="object 15"/>
          <p:cNvSpPr/>
          <p:nvPr/>
        </p:nvSpPr>
        <p:spPr>
          <a:xfrm>
            <a:off x="3408220" y="636616"/>
            <a:ext cx="78135" cy="122909"/>
          </a:xfrm>
          <a:prstGeom prst="rect">
            <a:avLst/>
          </a:prstGeom>
          <a:blipFill>
            <a:blip r:embed="rId1" cstate="print"/>
            <a:stretch>
              <a:fillRect/>
            </a:stretch>
          </a:blipFill>
        </p:spPr>
        <p:txBody>
          <a:bodyPr wrap="square" lIns="0" tIns="0" rIns="0" bIns="0" rtlCol="0"/>
          <a:lstStyle/>
          <a:p/>
        </p:txBody>
      </p:sp>
      <p:sp>
        <p:nvSpPr>
          <p:cNvPr id="16" name="object 16"/>
          <p:cNvSpPr/>
          <p:nvPr/>
        </p:nvSpPr>
        <p:spPr>
          <a:xfrm>
            <a:off x="3378707" y="541019"/>
            <a:ext cx="289560" cy="350520"/>
          </a:xfrm>
          <a:prstGeom prst="rect">
            <a:avLst/>
          </a:prstGeom>
          <a:blipFill>
            <a:blip r:embed="rId2" cstate="print"/>
            <a:stretch>
              <a:fillRect/>
            </a:stretch>
          </a:blipFill>
        </p:spPr>
        <p:txBody>
          <a:bodyPr wrap="square" lIns="0" tIns="0" rIns="0" bIns="0" rtlCol="0"/>
          <a:lstStyle/>
          <a:p/>
        </p:txBody>
      </p:sp>
      <p:sp>
        <p:nvSpPr>
          <p:cNvPr id="17" name="object 17"/>
          <p:cNvSpPr/>
          <p:nvPr/>
        </p:nvSpPr>
        <p:spPr>
          <a:xfrm>
            <a:off x="3454907" y="541019"/>
            <a:ext cx="251460" cy="350520"/>
          </a:xfrm>
          <a:prstGeom prst="rect">
            <a:avLst/>
          </a:prstGeom>
          <a:blipFill>
            <a:blip r:embed="rId3" cstate="print"/>
            <a:stretch>
              <a:fillRect/>
            </a:stretch>
          </a:blipFill>
        </p:spPr>
        <p:txBody>
          <a:bodyPr wrap="square" lIns="0" tIns="0" rIns="0" bIns="0" rtlCol="0"/>
          <a:lstStyle/>
          <a:p/>
        </p:txBody>
      </p:sp>
      <p:graphicFrame>
        <p:nvGraphicFramePr>
          <p:cNvPr id="18" name="object 18"/>
          <p:cNvGraphicFramePr>
            <a:graphicFrameLocks noGrp="1"/>
          </p:cNvGraphicFramePr>
          <p:nvPr/>
        </p:nvGraphicFramePr>
        <p:xfrm>
          <a:off x="1822697" y="300037"/>
          <a:ext cx="2074545" cy="619760"/>
        </p:xfrm>
        <a:graphic>
          <a:graphicData uri="http://schemas.openxmlformats.org/drawingml/2006/table">
            <a:tbl>
              <a:tblPr firstRow="1" bandRow="1">
                <a:tableStyleId>{2D5ABB26-0587-4C30-8999-92F81FD0307C}</a:tableStyleId>
              </a:tblPr>
              <a:tblGrid>
                <a:gridCol w="1085215"/>
                <a:gridCol w="989330"/>
              </a:tblGrid>
              <a:tr h="309880">
                <a:tc>
                  <a:txBody>
                    <a:bodyPr/>
                    <a:lstStyle/>
                    <a:p>
                      <a:pPr marL="191770">
                        <a:lnSpc>
                          <a:spcPct val="100000"/>
                        </a:lnSpc>
                        <a:spcBef>
                          <a:spcPts val="340"/>
                        </a:spcBef>
                      </a:pPr>
                      <a:r>
                        <a:rPr sz="1600" spc="-5" dirty="0">
                          <a:solidFill>
                            <a:srgbClr val="339966"/>
                          </a:solidFill>
                          <a:latin typeface="宋体" panose="02010600030101010101" pitchFamily="2" charset="-122"/>
                          <a:cs typeface="宋体" panose="02010600030101010101" pitchFamily="2" charset="-122"/>
                        </a:rPr>
                        <a:t>编号</a:t>
                      </a:r>
                      <a:endParaRPr sz="1600">
                        <a:latin typeface="宋体" panose="02010600030101010101" pitchFamily="2" charset="-122"/>
                        <a:cs typeface="宋体" panose="02010600030101010101" pitchFamily="2" charset="-122"/>
                      </a:endParaRPr>
                    </a:p>
                  </a:txBody>
                  <a:tcPr marL="0" marR="0" marT="43180" marB="0">
                    <a:lnL w="12700">
                      <a:solidFill>
                        <a:srgbClr val="9F9F9F"/>
                      </a:solidFill>
                      <a:prstDash val="solid"/>
                    </a:lnL>
                    <a:lnR w="3175">
                      <a:solidFill>
                        <a:srgbClr val="9F9F9F"/>
                      </a:solidFill>
                      <a:prstDash val="solid"/>
                    </a:lnR>
                    <a:lnT w="9525">
                      <a:solidFill>
                        <a:srgbClr val="9F9F9F"/>
                      </a:solidFill>
                      <a:prstDash val="solid"/>
                    </a:lnT>
                    <a:lnB w="3175">
                      <a:solidFill>
                        <a:srgbClr val="9F9F9F"/>
                      </a:solidFill>
                      <a:prstDash val="solid"/>
                    </a:lnB>
                  </a:tcPr>
                </a:tc>
                <a:tc rowSpan="2">
                  <a:txBody>
                    <a:bodyPr/>
                    <a:lstStyle/>
                    <a:p>
                      <a:pPr marL="185420">
                        <a:lnSpc>
                          <a:spcPct val="100000"/>
                        </a:lnSpc>
                        <a:spcBef>
                          <a:spcPts val="355"/>
                        </a:spcBef>
                      </a:pPr>
                      <a:r>
                        <a:rPr sz="1400" dirty="0">
                          <a:solidFill>
                            <a:srgbClr val="339966"/>
                          </a:solidFill>
                          <a:latin typeface="宋体" panose="02010600030101010101" pitchFamily="2" charset="-122"/>
                          <a:cs typeface="宋体" panose="02010600030101010101" pitchFamily="2" charset="-122"/>
                        </a:rPr>
                        <a:t>总页次</a:t>
                      </a:r>
                      <a:endParaRPr sz="1400">
                        <a:latin typeface="宋体" panose="02010600030101010101" pitchFamily="2" charset="-122"/>
                        <a:cs typeface="宋体" panose="02010600030101010101" pitchFamily="2" charset="-122"/>
                      </a:endParaRPr>
                    </a:p>
                    <a:p>
                      <a:pPr marL="165100" algn="ctr">
                        <a:lnSpc>
                          <a:spcPct val="100000"/>
                        </a:lnSpc>
                        <a:spcBef>
                          <a:spcPts val="185"/>
                        </a:spcBef>
                      </a:pPr>
                      <a:r>
                        <a:rPr sz="1200" b="1" dirty="0">
                          <a:solidFill>
                            <a:srgbClr val="4489D7"/>
                          </a:solidFill>
                          <a:latin typeface="Times New Roman" panose="02020603050405020304"/>
                          <a:cs typeface="Times New Roman" panose="02020603050405020304"/>
                        </a:rPr>
                        <a:t>10</a:t>
                      </a:r>
                      <a:endParaRPr sz="1200">
                        <a:latin typeface="Times New Roman" panose="02020603050405020304"/>
                        <a:cs typeface="Times New Roman" panose="02020603050405020304"/>
                      </a:endParaRPr>
                    </a:p>
                  </a:txBody>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r h="309880">
                <a:tc>
                  <a:txBody>
                    <a:bodyPr/>
                    <a:lstStyle/>
                    <a:p>
                      <a:pPr marL="191770">
                        <a:lnSpc>
                          <a:spcPct val="100000"/>
                        </a:lnSpc>
                        <a:spcBef>
                          <a:spcPts val="330"/>
                        </a:spcBef>
                      </a:pPr>
                      <a:r>
                        <a:rPr sz="1400" dirty="0">
                          <a:solidFill>
                            <a:srgbClr val="339966"/>
                          </a:solidFill>
                          <a:latin typeface="宋体" panose="02010600030101010101" pitchFamily="2" charset="-122"/>
                          <a:cs typeface="宋体" panose="02010600030101010101" pitchFamily="2" charset="-122"/>
                        </a:rPr>
                        <a:t>页次</a:t>
                      </a:r>
                      <a:r>
                        <a:rPr sz="1400" spc="-25" dirty="0">
                          <a:solidFill>
                            <a:srgbClr val="339966"/>
                          </a:solidFill>
                          <a:latin typeface="宋体" panose="02010600030101010101" pitchFamily="2" charset="-122"/>
                          <a:cs typeface="宋体" panose="02010600030101010101" pitchFamily="2" charset="-122"/>
                        </a:rPr>
                        <a:t> </a:t>
                      </a:r>
                      <a:r>
                        <a:rPr sz="1400" dirty="0">
                          <a:solidFill>
                            <a:srgbClr val="4489D7"/>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a:txBody>
                  <a:tcPr marL="0" marR="0" marT="41910" marB="0">
                    <a:lnL w="12700">
                      <a:solidFill>
                        <a:srgbClr val="9F9F9F"/>
                      </a:solidFill>
                      <a:prstDash val="solid"/>
                    </a:lnL>
                    <a:lnR w="3175">
                      <a:solidFill>
                        <a:srgbClr val="9F9F9F"/>
                      </a:solidFill>
                      <a:prstDash val="solid"/>
                    </a:lnR>
                    <a:lnT w="3175">
                      <a:solidFill>
                        <a:srgbClr val="9F9F9F"/>
                      </a:solidFill>
                      <a:prstDash val="solid"/>
                    </a:lnT>
                    <a:lnB w="9525">
                      <a:solidFill>
                        <a:srgbClr val="9F9F9F"/>
                      </a:solidFill>
                      <a:prstDash val="solid"/>
                    </a:lnB>
                  </a:tcPr>
                </a:tc>
                <a:tc vMerge="1">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bl>
          </a:graphicData>
        </a:graphic>
      </p:graphicFrame>
      <p:graphicFrame>
        <p:nvGraphicFramePr>
          <p:cNvPr id="19" name="object 19"/>
          <p:cNvGraphicFramePr>
            <a:graphicFrameLocks noGrp="1"/>
          </p:cNvGraphicFramePr>
          <p:nvPr>
            <p:custDataLst>
              <p:tags r:id="rId4"/>
            </p:custDataLst>
          </p:nvPr>
        </p:nvGraphicFramePr>
        <p:xfrm>
          <a:off x="458470" y="1506220"/>
          <a:ext cx="11236960" cy="4970780"/>
        </p:xfrm>
        <a:graphic>
          <a:graphicData uri="http://schemas.openxmlformats.org/drawingml/2006/table">
            <a:tbl>
              <a:tblPr firstRow="1" bandRow="1">
                <a:tableStyleId>{2D5ABB26-0587-4C30-8999-92F81FD0307C}</a:tableStyleId>
              </a:tblPr>
              <a:tblGrid>
                <a:gridCol w="289560"/>
                <a:gridCol w="273050"/>
                <a:gridCol w="600710"/>
                <a:gridCol w="851535"/>
                <a:gridCol w="591185"/>
                <a:gridCol w="603885"/>
                <a:gridCol w="262255"/>
                <a:gridCol w="260985"/>
                <a:gridCol w="260985"/>
                <a:gridCol w="260985"/>
                <a:gridCol w="259715"/>
                <a:gridCol w="260350"/>
                <a:gridCol w="260350"/>
                <a:gridCol w="267970"/>
                <a:gridCol w="519430"/>
                <a:gridCol w="465455"/>
                <a:gridCol w="239395"/>
                <a:gridCol w="237490"/>
                <a:gridCol w="236220"/>
                <a:gridCol w="236855"/>
                <a:gridCol w="235585"/>
                <a:gridCol w="234950"/>
                <a:gridCol w="237490"/>
                <a:gridCol w="208280"/>
                <a:gridCol w="567055"/>
                <a:gridCol w="579120"/>
                <a:gridCol w="208280"/>
                <a:gridCol w="245110"/>
                <a:gridCol w="248920"/>
                <a:gridCol w="245745"/>
                <a:gridCol w="248920"/>
                <a:gridCol w="247015"/>
                <a:gridCol w="245745"/>
                <a:gridCol w="246380"/>
              </a:tblGrid>
              <a:tr h="693420">
                <a:tc gridSpan="2">
                  <a:txBody>
                    <a:bodyPr/>
                    <a:lstStyle/>
                    <a:p>
                      <a:pPr marR="3175">
                        <a:lnSpc>
                          <a:spcPct val="100000"/>
                        </a:lnSpc>
                      </a:pPr>
                      <a:endParaRPr sz="1600">
                        <a:latin typeface="Times New Roman" panose="02020603050405020304"/>
                        <a:cs typeface="Times New Roman" panose="02020603050405020304"/>
                      </a:endParaRPr>
                    </a:p>
                    <a:p>
                      <a:pPr marL="43815" marR="3175">
                        <a:lnSpc>
                          <a:spcPct val="100000"/>
                        </a:lnSpc>
                      </a:pPr>
                      <a:r>
                        <a:rPr sz="1800" i="1" spc="-60" dirty="0">
                          <a:solidFill>
                            <a:srgbClr val="5F5F5F"/>
                          </a:solidFill>
                          <a:latin typeface="Times New Roman" panose="02020603050405020304"/>
                          <a:cs typeface="Times New Roman" panose="02020603050405020304"/>
                        </a:rPr>
                        <a:t>20</a:t>
                      </a:r>
                      <a:r>
                        <a:rPr lang="en-US" sz="1800" i="1" spc="-60" dirty="0">
                          <a:solidFill>
                            <a:srgbClr val="5F5F5F"/>
                          </a:solidFill>
                          <a:latin typeface="Times New Roman" panose="02020603050405020304"/>
                          <a:cs typeface="Times New Roman" panose="02020603050405020304"/>
                        </a:rPr>
                        <a:t>*4</a:t>
                      </a:r>
                      <a:r>
                        <a:rPr sz="1400" dirty="0">
                          <a:solidFill>
                            <a:srgbClr val="008000"/>
                          </a:solidFill>
                          <a:latin typeface="宋体" panose="02010600030101010101" pitchFamily="2" charset="-122"/>
                          <a:cs typeface="宋体" panose="02010600030101010101" pitchFamily="2" charset="-122"/>
                        </a:rPr>
                        <a:t>年</a:t>
                      </a:r>
                      <a:endParaRPr sz="1400">
                        <a:latin typeface="宋体" panose="02010600030101010101" pitchFamily="2" charset="-122"/>
                        <a:cs typeface="宋体" panose="02010600030101010101" pitchFamily="2" charset="-122"/>
                      </a:endParaRPr>
                    </a:p>
                  </a:txBody>
                  <a:tcPr marL="0" marR="0" marT="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3">
                  <a:txBody>
                    <a:bodyPr/>
                    <a:lstStyle/>
                    <a:p>
                      <a:pPr>
                        <a:lnSpc>
                          <a:spcPct val="100000"/>
                        </a:lnSpc>
                      </a:pPr>
                      <a:endParaRPr sz="1400">
                        <a:latin typeface="Times New Roman" panose="02020603050405020304"/>
                        <a:cs typeface="Times New Roman" panose="02020603050405020304"/>
                      </a:endParaRPr>
                    </a:p>
                    <a:p>
                      <a:pPr marL="111760" marR="103505" algn="l">
                        <a:lnSpc>
                          <a:spcPct val="120000"/>
                        </a:lnSpc>
                        <a:spcBef>
                          <a:spcPts val="1225"/>
                        </a:spcBef>
                      </a:pPr>
                      <a:r>
                        <a:rPr sz="1400" dirty="0">
                          <a:solidFill>
                            <a:srgbClr val="008000"/>
                          </a:solidFill>
                          <a:latin typeface="宋体" panose="02010600030101010101" pitchFamily="2" charset="-122"/>
                          <a:cs typeface="宋体" panose="02010600030101010101" pitchFamily="2" charset="-122"/>
                        </a:rPr>
                        <a:t>凭证号</a:t>
                      </a:r>
                      <a:endParaRPr sz="1400">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3">
                  <a:txBody>
                    <a:bodyPr/>
                    <a:lstStyle/>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gn="ctr">
                        <a:lnSpc>
                          <a:spcPct val="100000"/>
                        </a:lnSpc>
                      </a:pPr>
                      <a:r>
                        <a:rPr sz="1600" dirty="0">
                          <a:solidFill>
                            <a:srgbClr val="008000"/>
                          </a:solidFill>
                          <a:latin typeface="宋体" panose="02010600030101010101" pitchFamily="2" charset="-122"/>
                          <a:cs typeface="宋体" panose="02010600030101010101" pitchFamily="2" charset="-122"/>
                        </a:rPr>
                        <a:t>摘要</a:t>
                      </a:r>
                      <a:endParaRPr sz="1600">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09600">
                        <a:lnSpc>
                          <a:spcPct val="100000"/>
                        </a:lnSpc>
                        <a:tabLst>
                          <a:tab pos="1524000"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10235">
                        <a:lnSpc>
                          <a:spcPct val="100000"/>
                        </a:lnSpc>
                        <a:tabLst>
                          <a:tab pos="1321435"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355600">
                        <a:lnSpc>
                          <a:spcPct val="100000"/>
                        </a:lnSpc>
                        <a:tabLst>
                          <a:tab pos="1117600"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74320">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4445">
                        <a:lnSpc>
                          <a:spcPct val="100000"/>
                        </a:lnSpc>
                      </a:pPr>
                      <a:r>
                        <a:rPr sz="1400" dirty="0">
                          <a:solidFill>
                            <a:srgbClr val="008000"/>
                          </a:solidFill>
                          <a:latin typeface="宋体" panose="02010600030101010101" pitchFamily="2" charset="-122"/>
                          <a:cs typeface="宋体" panose="02010600030101010101" pitchFamily="2" charset="-122"/>
                        </a:rPr>
                        <a:t>月</a:t>
                      </a:r>
                      <a:endParaRPr sz="1400">
                        <a:latin typeface="宋体" panose="02010600030101010101" pitchFamily="2" charset="-122"/>
                        <a:cs typeface="宋体" panose="02010600030101010101" pitchFamily="2" charset="-122"/>
                      </a:endParaRPr>
                    </a:p>
                  </a:txBody>
                  <a:tcPr marL="0" marR="0" marT="635" marB="0">
                    <a:lnR w="9525">
                      <a:solidFill>
                        <a:srgbClr val="008000"/>
                      </a:solidFill>
                      <a:prstDash val="solid"/>
                    </a:lnR>
                    <a:lnT w="9525">
                      <a:solidFill>
                        <a:srgbClr val="008000"/>
                      </a:solidFill>
                      <a:prstDash val="solid"/>
                    </a:lnT>
                    <a:lnB w="9525">
                      <a:solidFill>
                        <a:srgbClr val="008000"/>
                      </a:solidFill>
                      <a:prstDash val="solid"/>
                    </a:lnB>
                  </a:tcPr>
                </a:tc>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76200">
                        <a:lnSpc>
                          <a:spcPct val="100000"/>
                        </a:lnSpc>
                      </a:pPr>
                      <a:r>
                        <a:rPr sz="1400" dirty="0">
                          <a:solidFill>
                            <a:srgbClr val="008000"/>
                          </a:solidFill>
                          <a:latin typeface="宋体" panose="02010600030101010101" pitchFamily="2" charset="-122"/>
                          <a:cs typeface="宋体" panose="02010600030101010101" pitchFamily="2" charset="-122"/>
                        </a:rPr>
                        <a:t>日</a:t>
                      </a:r>
                      <a:endParaRPr sz="1400">
                        <a:latin typeface="宋体" panose="02010600030101010101" pitchFamily="2" charset="-122"/>
                        <a:cs typeface="宋体" panose="02010600030101010101" pitchFamily="2" charset="-122"/>
                      </a:endParaRPr>
                    </a:p>
                  </a:txBody>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dirty="0">
                        <a:solidFill>
                          <a:srgbClr val="008000"/>
                        </a:solidFill>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lang="zh-CN" sz="1400" dirty="0">
                          <a:solidFill>
                            <a:srgbClr val="008000"/>
                          </a:solidFill>
                          <a:latin typeface="宋体" panose="02010600030101010101" pitchFamily="2" charset="-122"/>
                          <a:cs typeface="宋体" panose="02010600030101010101" pitchFamily="2" charset="-122"/>
                        </a:rPr>
                        <a:t>单价</a:t>
                      </a:r>
                      <a:endParaRPr sz="1400" dirty="0">
                        <a:solidFill>
                          <a:srgbClr val="008000"/>
                        </a:solidFill>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401955">
                        <a:lnSpc>
                          <a:spcPct val="100000"/>
                        </a:lnSpc>
                        <a:spcBef>
                          <a:spcPts val="370"/>
                        </a:spcBef>
                        <a:tabLst>
                          <a:tab pos="1290320" algn="l"/>
                        </a:tabLst>
                      </a:pPr>
                      <a:r>
                        <a:rPr sz="1400" spc="5" dirty="0">
                          <a:solidFill>
                            <a:srgbClr val="008000"/>
                          </a:solidFill>
                          <a:latin typeface="宋体" panose="02010600030101010101" pitchFamily="2" charset="-122"/>
                          <a:cs typeface="宋体" panose="02010600030101010101" pitchFamily="2" charset="-122"/>
                        </a:rPr>
                        <a:t>金	额</a:t>
                      </a:r>
                      <a:endParaRPr sz="1400">
                        <a:latin typeface="宋体" panose="02010600030101010101" pitchFamily="2" charset="-122"/>
                        <a:cs typeface="宋体" panose="02010600030101010101" pitchFamily="2" charset="-122"/>
                      </a:endParaRPr>
                    </a:p>
                  </a:txBody>
                  <a:tcPr marL="0" marR="0" marT="4699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200"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835"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15900">
                <a:tc vMerge="1">
                  <a:tcPr marL="0" marR="0" marT="635" marB="0">
                    <a:lnR w="9525">
                      <a:solidFill>
                        <a:srgbClr val="008000"/>
                      </a:solidFill>
                      <a:prstDash val="solid"/>
                    </a:lnR>
                    <a:lnT w="9525">
                      <a:solidFill>
                        <a:srgbClr val="008000"/>
                      </a:solidFill>
                      <a:prstDash val="solid"/>
                    </a:lnT>
                    <a:lnB w="9525">
                      <a:solidFill>
                        <a:srgbClr val="008000"/>
                      </a:solidFill>
                      <a:prstDash val="solid"/>
                    </a:lnB>
                  </a:tcPr>
                </a:tc>
                <a:tc vMerge="1">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318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64135"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T w="9525">
                      <a:solidFill>
                        <a:srgbClr val="008000"/>
                      </a:solidFill>
                      <a:prstDash val="solid"/>
                    </a:lnT>
                    <a:lnB w="9525">
                      <a:solidFill>
                        <a:srgbClr val="008000"/>
                      </a:solidFill>
                      <a:prstDash val="solid"/>
                    </a:lnB>
                  </a:tcPr>
                </a:tc>
              </a:tr>
              <a:tr h="708025">
                <a:tc>
                  <a:txBody>
                    <a:bodyPr/>
                    <a:lstStyle/>
                    <a:p>
                      <a:pPr marL="45085" marR="3175">
                        <a:lnSpc>
                          <a:spcPts val="1620"/>
                        </a:lnSpc>
                        <a:spcBef>
                          <a:spcPts val="1305"/>
                        </a:spcBef>
                      </a:pPr>
                      <a:r>
                        <a:rPr lang="en-US" sz="2000" b="1" i="1" dirty="0">
                          <a:solidFill>
                            <a:srgbClr val="5F5F5F"/>
                          </a:solidFill>
                          <a:latin typeface="Times New Roman" panose="02020603050405020304"/>
                          <a:cs typeface="Times New Roman" panose="02020603050405020304"/>
                        </a:rPr>
                        <a:t>6</a:t>
                      </a:r>
                      <a:endParaRPr lang="en-US" sz="2000" b="1" i="1" dirty="0">
                        <a:solidFill>
                          <a:srgbClr val="5F5F5F"/>
                        </a:solidFill>
                        <a:latin typeface="Times New Roman" panose="02020603050405020304"/>
                        <a:cs typeface="Times New Roman" panose="02020603050405020304"/>
                      </a:endParaRPr>
                    </a:p>
                  </a:txBody>
                  <a:tcPr marL="0" marR="0" marT="16573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81915" marR="3175">
                        <a:lnSpc>
                          <a:spcPts val="1620"/>
                        </a:lnSpc>
                        <a:spcBef>
                          <a:spcPts val="1305"/>
                        </a:spcBef>
                      </a:pPr>
                      <a:r>
                        <a:rPr sz="2000" b="1" i="1" dirty="0">
                          <a:solidFill>
                            <a:srgbClr val="5F5F5F"/>
                          </a:solidFill>
                          <a:latin typeface="Times New Roman" panose="02020603050405020304"/>
                          <a:cs typeface="Times New Roman" panose="02020603050405020304"/>
                        </a:rPr>
                        <a:t>1</a:t>
                      </a:r>
                      <a:endParaRPr sz="20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38100" indent="0" algn="ctr"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期初</a:t>
                      </a:r>
                      <a:endParaRPr sz="1800" b="1" dirty="0">
                        <a:solidFill>
                          <a:srgbClr val="5F5F5F"/>
                        </a:solidFill>
                        <a:latin typeface="华文新魏" panose="02010800040101010101" charset="-122"/>
                        <a:cs typeface="华文新魏" panose="02010800040101010101" charset="-122"/>
                      </a:endParaRPr>
                    </a:p>
                    <a:p>
                      <a:pPr marL="38100" indent="0" algn="ctr"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余额</a:t>
                      </a:r>
                      <a:endParaRPr sz="1800" b="1" dirty="0">
                        <a:solidFill>
                          <a:srgbClr val="5F5F5F"/>
                        </a:solidFill>
                        <a:latin typeface="华文新魏" panose="02010800040101010101" charset="-122"/>
                        <a:cs typeface="华文新魏" panose="02010800040101010101" charset="-122"/>
                      </a:endParaRPr>
                    </a:p>
                  </a:txBody>
                  <a:tcPr marL="0" marR="0" marT="15938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150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200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3</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56324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10</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sym typeface="+mn-ea"/>
                        </a:rPr>
                        <a:t>记字</a:t>
                      </a:r>
                      <a:r>
                        <a:rPr lang="en-US" altLang="zh-CN" sz="1800" b="1" spc="-5" dirty="0">
                          <a:solidFill>
                            <a:srgbClr val="5F5F5F"/>
                          </a:solidFill>
                          <a:latin typeface="宋体" panose="02010600030101010101" pitchFamily="2" charset="-122"/>
                          <a:cs typeface="宋体" panose="02010600030101010101" pitchFamily="2" charset="-122"/>
                          <a:sym typeface="+mn-ea"/>
                        </a:rPr>
                        <a:t>2</a:t>
                      </a:r>
                      <a:r>
                        <a:rPr lang="zh-CN" altLang="en-US" sz="1800" b="1" spc="-5" dirty="0">
                          <a:solidFill>
                            <a:srgbClr val="5F5F5F"/>
                          </a:solidFill>
                          <a:latin typeface="宋体" panose="02010600030101010101" pitchFamily="2" charset="-122"/>
                          <a:cs typeface="宋体" panose="02010600030101010101" pitchFamily="2" charset="-122"/>
                          <a:sym typeface="+mn-ea"/>
                        </a:rPr>
                        <a:t>号</a:t>
                      </a:r>
                      <a:endParaRPr lang="zh-CN" altLang="en-US" sz="18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gn="ctr">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120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200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2</a:t>
                      </a:r>
                      <a:endParaRPr lang="en-US" sz="2400" b="1" i="1" dirty="0">
                        <a:solidFill>
                          <a:srgbClr val="5F5F5F"/>
                        </a:solidFill>
                        <a:latin typeface="Times New Roman" panose="02020603050405020304"/>
                        <a:cs typeface="Times New Roman" panose="02020603050405020304"/>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104139"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270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200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5</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4</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T w="9525">
                      <a:solidFill>
                        <a:srgbClr val="008000"/>
                      </a:solidFill>
                      <a:prstDash val="solid"/>
                    </a:lnT>
                    <a:lnB w="9525">
                      <a:solidFill>
                        <a:srgbClr val="008000"/>
                      </a:solidFill>
                      <a:prstDash val="solid"/>
                    </a:lnB>
                  </a:tcPr>
                </a:tc>
              </a:tr>
              <a:tr h="27368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4066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542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5844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6098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368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733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66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774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876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28575">
                      <a:solidFill>
                        <a:srgbClr val="FF3300"/>
                      </a:solidFill>
                      <a:prstDash val="solid"/>
                    </a:lnB>
                  </a:tcPr>
                </a:tc>
              </a:tr>
            </a:tbl>
          </a:graphicData>
        </a:graphic>
      </p:graphicFrame>
      <p:sp>
        <p:nvSpPr>
          <p:cNvPr id="20" name="object 20"/>
          <p:cNvSpPr/>
          <p:nvPr/>
        </p:nvSpPr>
        <p:spPr>
          <a:xfrm>
            <a:off x="4724400" y="914400"/>
            <a:ext cx="3962400" cy="0"/>
          </a:xfrm>
          <a:custGeom>
            <a:avLst/>
            <a:gdLst/>
            <a:ahLst/>
            <a:cxnLst/>
            <a:rect l="l" t="t" r="r" b="b"/>
            <a:pathLst>
              <a:path w="3962400">
                <a:moveTo>
                  <a:pt x="0" y="0"/>
                </a:moveTo>
                <a:lnTo>
                  <a:pt x="3962400" y="0"/>
                </a:lnTo>
              </a:path>
            </a:pathLst>
          </a:custGeom>
          <a:ln w="22225">
            <a:solidFill>
              <a:srgbClr val="008000"/>
            </a:solidFill>
          </a:ln>
        </p:spPr>
        <p:txBody>
          <a:bodyPr wrap="square" lIns="0" tIns="0" rIns="0" bIns="0" rtlCol="0"/>
          <a:lstStyle/>
          <a:p/>
        </p:txBody>
      </p:sp>
      <p:sp>
        <p:nvSpPr>
          <p:cNvPr id="22" name="object 22"/>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6</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ctrTitle" idx="1"/>
            <p:custDataLst>
              <p:tags r:id="rId1"/>
            </p:custDataLst>
          </p:nvPr>
        </p:nvSpPr>
        <p:spPr>
          <a:xfrm>
            <a:off x="4799965" y="2997200"/>
            <a:ext cx="5927090" cy="836295"/>
          </a:xfrm>
        </p:spPr>
        <p:txBody>
          <a:bodyPr>
            <a:normAutofit/>
            <a:scene3d>
              <a:camera prst="orthographicFront"/>
              <a:lightRig rig="threePt" dir="t"/>
            </a:scene3d>
          </a:bodyPr>
          <a:p>
            <a:r>
              <a:rPr lang="zh-CN" altLang="en-US" sz="320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大黑体_GBK" panose="02010600010101010101" charset="-122"/>
              </a:rPr>
              <a:t>总账与明细账的平行登记</a:t>
            </a:r>
            <a:endParaRPr lang="zh-CN" altLang="en-US" sz="320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大黑体_GBK" panose="02010600010101010101" charset="-122"/>
            </a:endParaRPr>
          </a:p>
        </p:txBody>
      </p:sp>
      <p:sp>
        <p:nvSpPr>
          <p:cNvPr id="19" name="文本框 18"/>
          <p:cNvSpPr txBox="1"/>
          <p:nvPr>
            <p:custDataLst>
              <p:tags r:id="rId2"/>
            </p:custDataLst>
          </p:nvPr>
        </p:nvSpPr>
        <p:spPr>
          <a:xfrm>
            <a:off x="1991995" y="2300915"/>
            <a:ext cx="2356847" cy="2230121"/>
          </a:xfrm>
          <a:prstGeom prst="rect">
            <a:avLst/>
          </a:prstGeom>
          <a:noFill/>
        </p:spPr>
        <p:txBody>
          <a:bodyPr wrap="square" rtlCol="0" anchor="ctr" anchorCtr="1"/>
          <a:p>
            <a:pPr algn="r"/>
            <a:r>
              <a:rPr lang="en-US" altLang="zh-CN" sz="7200" b="1" dirty="0">
                <a:solidFill>
                  <a:schemeClr val="accent1"/>
                </a:solidFill>
                <a:latin typeface="方正粗黑宋简体" panose="02000000000000000000" charset="-122"/>
                <a:ea typeface="方正大黑体_GBK" panose="02010600010101010101" charset="-122"/>
                <a:cs typeface="汉仪粗简黑简" panose="00020600040101010101" charset="-122"/>
              </a:rPr>
              <a:t>01</a:t>
            </a:r>
            <a:endParaRPr lang="en-US" altLang="zh-CN" sz="7200" b="1" dirty="0">
              <a:solidFill>
                <a:schemeClr val="accent1"/>
              </a:solidFill>
              <a:latin typeface="方正粗黑宋简体" panose="02000000000000000000" charset="-122"/>
              <a:ea typeface="方正大黑体_GBK" panose="02010600010101010101" charset="-122"/>
              <a:cs typeface="汉仪粗简黑简" panose="00020600040101010101" charset="-122"/>
            </a:endParaRPr>
          </a:p>
        </p:txBody>
      </p:sp>
      <p:cxnSp>
        <p:nvCxnSpPr>
          <p:cNvPr id="20" name="直接连接符 19"/>
          <p:cNvCxnSpPr/>
          <p:nvPr>
            <p:custDataLst>
              <p:tags r:id="rId3"/>
            </p:custDataLst>
          </p:nvPr>
        </p:nvCxnSpPr>
        <p:spPr>
          <a:xfrm>
            <a:off x="4511459" y="3065528"/>
            <a:ext cx="0" cy="81886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步骤一：编制分录</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③</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16</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仓库发出甲材料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150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75000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发出乙材料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40000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元。上述材料直接用于制造产品。</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借：生产成本</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115000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贷：原材料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75000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40000</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1689100" y="1685988"/>
          <a:ext cx="8832850" cy="3429635"/>
        </p:xfrm>
        <a:graphic>
          <a:graphicData uri="http://schemas.openxmlformats.org/drawingml/2006/table">
            <a:tbl>
              <a:tblPr firstRow="1" bandRow="1">
                <a:tableStyleId>{2D5ABB26-0587-4C30-8999-92F81FD0307C}</a:tableStyleId>
              </a:tblPr>
              <a:tblGrid>
                <a:gridCol w="1793240"/>
                <a:gridCol w="1399540"/>
                <a:gridCol w="1474470"/>
                <a:gridCol w="198755"/>
                <a:gridCol w="212090"/>
                <a:gridCol w="186690"/>
                <a:gridCol w="207645"/>
                <a:gridCol w="191135"/>
                <a:gridCol w="200660"/>
                <a:gridCol w="191770"/>
                <a:gridCol w="195580"/>
                <a:gridCol w="198755"/>
                <a:gridCol w="199390"/>
                <a:gridCol w="198755"/>
                <a:gridCol w="196850"/>
                <a:gridCol w="196850"/>
                <a:gridCol w="208280"/>
                <a:gridCol w="198120"/>
                <a:gridCol w="196215"/>
                <a:gridCol w="198120"/>
                <a:gridCol w="196215"/>
                <a:gridCol w="194310"/>
                <a:gridCol w="208280"/>
                <a:gridCol w="191135"/>
              </a:tblGrid>
              <a:tr h="398145">
                <a:tc rowSpan="2">
                  <a:txBody>
                    <a:bodyPr/>
                    <a:lstStyle/>
                    <a:p>
                      <a:pPr>
                        <a:lnSpc>
                          <a:spcPct val="100000"/>
                        </a:lnSpc>
                        <a:spcBef>
                          <a:spcPts val="25"/>
                        </a:spcBef>
                      </a:pPr>
                      <a:endParaRPr sz="1700">
                        <a:latin typeface="方正粗黑宋简体" panose="02000000000000000000" charset="-122"/>
                        <a:ea typeface="方正大黑体_GBK" panose="02010600010101010101" charset="-122"/>
                        <a:cs typeface="Times New Roman" panose="02020603050405020304"/>
                      </a:endParaRPr>
                    </a:p>
                    <a:p>
                      <a:pPr algn="ctr">
                        <a:lnSpc>
                          <a:spcPct val="100000"/>
                        </a:lnSpc>
                      </a:pPr>
                      <a:r>
                        <a:rPr sz="2000" dirty="0">
                          <a:solidFill>
                            <a:srgbClr val="5F5F5F"/>
                          </a:solidFill>
                          <a:latin typeface="方正粗黑宋简体" panose="02000000000000000000" charset="-122"/>
                          <a:ea typeface="方正大黑体_GBK" panose="02010600010101010101" charset="-122"/>
                          <a:cs typeface="宋体" panose="02010600030101010101" pitchFamily="2" charset="-122"/>
                        </a:rPr>
                        <a:t>摘要</a:t>
                      </a:r>
                      <a:endParaRPr sz="2000">
                        <a:latin typeface="方正粗黑宋简体" panose="02000000000000000000" charset="-122"/>
                        <a:ea typeface="方正大黑体_GBK" panose="02010600010101010101" charset="-122"/>
                        <a:cs typeface="宋体" panose="02010600030101010101" pitchFamily="2" charset="-122"/>
                      </a:endParaRPr>
                    </a:p>
                  </a:txBody>
                  <a:tcPr marL="0" marR="0" marT="3175" marB="0">
                    <a:lnL w="28575">
                      <a:solidFill>
                        <a:srgbClr val="5F5F5F"/>
                      </a:solidFill>
                      <a:prstDash val="solid"/>
                    </a:lnL>
                    <a:lnR w="12700">
                      <a:solidFill>
                        <a:srgbClr val="5F5F5F"/>
                      </a:solidFill>
                      <a:prstDash val="solid"/>
                    </a:lnR>
                    <a:lnT w="28575">
                      <a:solidFill>
                        <a:srgbClr val="5F5F5F"/>
                      </a:solidFill>
                      <a:prstDash val="solid"/>
                    </a:lnT>
                    <a:lnB w="12700">
                      <a:solidFill>
                        <a:srgbClr val="5F5F5F"/>
                      </a:solidFill>
                      <a:prstDash val="solid"/>
                    </a:lnB>
                  </a:tcPr>
                </a:tc>
                <a:tc gridSpan="2">
                  <a:txBody>
                    <a:bodyPr/>
                    <a:lstStyle/>
                    <a:p>
                      <a:pPr marL="915670">
                        <a:lnSpc>
                          <a:spcPts val="2340"/>
                        </a:lnSpc>
                        <a:spcBef>
                          <a:spcPts val="665"/>
                        </a:spcBef>
                      </a:pPr>
                      <a:r>
                        <a:rPr sz="2000" dirty="0">
                          <a:solidFill>
                            <a:srgbClr val="5F5F5F"/>
                          </a:solidFill>
                          <a:latin typeface="方正粗黑宋简体" panose="02000000000000000000" charset="-122"/>
                          <a:ea typeface="方正大黑体_GBK" panose="02010600010101010101" charset="-122"/>
                          <a:cs typeface="宋体" panose="02010600030101010101" pitchFamily="2" charset="-122"/>
                        </a:rPr>
                        <a:t>会计科目</a:t>
                      </a:r>
                      <a:endParaRPr sz="2000"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4455" marB="0">
                    <a:lnL w="12700">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gridSpan="10">
                  <a:txBody>
                    <a:bodyPr/>
                    <a:lstStyle/>
                    <a:p>
                      <a:pPr marL="473075">
                        <a:lnSpc>
                          <a:spcPts val="2340"/>
                        </a:lnSpc>
                        <a:spcBef>
                          <a:spcPts val="665"/>
                        </a:spcBef>
                      </a:pPr>
                      <a:r>
                        <a:rPr sz="2000" dirty="0">
                          <a:solidFill>
                            <a:srgbClr val="5F5F5F"/>
                          </a:solidFill>
                          <a:latin typeface="方正粗黑宋简体" panose="02000000000000000000" charset="-122"/>
                          <a:ea typeface="方正大黑体_GBK" panose="02010600010101010101" charset="-122"/>
                          <a:cs typeface="宋体" panose="02010600030101010101" pitchFamily="2" charset="-122"/>
                        </a:rPr>
                        <a:t>借方金额</a:t>
                      </a:r>
                      <a:endParaRPr sz="2000"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4455"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marL="480060">
                        <a:lnSpc>
                          <a:spcPts val="2340"/>
                        </a:lnSpc>
                        <a:spcBef>
                          <a:spcPts val="665"/>
                        </a:spcBef>
                      </a:pPr>
                      <a:r>
                        <a:rPr sz="2000" dirty="0">
                          <a:solidFill>
                            <a:srgbClr val="5F5F5F"/>
                          </a:solidFill>
                          <a:latin typeface="方正粗黑宋简体" panose="02000000000000000000" charset="-122"/>
                          <a:ea typeface="方正大黑体_GBK" panose="02010600010101010101" charset="-122"/>
                          <a:cs typeface="宋体" panose="02010600030101010101" pitchFamily="2" charset="-122"/>
                        </a:rPr>
                        <a:t>贷方金额</a:t>
                      </a:r>
                      <a:endParaRPr sz="2000"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4455"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marL="1270">
                        <a:lnSpc>
                          <a:spcPct val="100000"/>
                        </a:lnSpc>
                        <a:spcBef>
                          <a:spcPts val="1360"/>
                        </a:spcBef>
                      </a:pPr>
                      <a:r>
                        <a:rPr sz="1800" dirty="0">
                          <a:solidFill>
                            <a:srgbClr val="5F5F5F"/>
                          </a:solidFill>
                          <a:latin typeface="方正粗黑宋简体" panose="02000000000000000000" charset="-122"/>
                          <a:ea typeface="方正大黑体_GBK" panose="02010600010101010101" charset="-122"/>
                          <a:cs typeface="Times New Roman" panose="02020603050405020304"/>
                        </a:rPr>
                        <a:t>√</a:t>
                      </a:r>
                      <a:endParaRPr sz="1800" dirty="0">
                        <a:solidFill>
                          <a:srgbClr val="5F5F5F"/>
                        </a:solidFill>
                        <a:latin typeface="方正粗黑宋简体" panose="02000000000000000000" charset="-122"/>
                        <a:ea typeface="方正大黑体_GBK" panose="02010600010101010101" charset="-122"/>
                        <a:cs typeface="Times New Roman" panose="02020603050405020304"/>
                      </a:endParaRPr>
                    </a:p>
                  </a:txBody>
                  <a:tcPr marL="0" marR="0" marT="17272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r>
              <a:tr h="336550">
                <a:tc vMerge="1">
                  <a:tcPr marL="0" marR="0" marT="3175" marB="0">
                    <a:lnL w="28575">
                      <a:solidFill>
                        <a:srgbClr val="5F5F5F"/>
                      </a:solidFill>
                      <a:prstDash val="solid"/>
                    </a:lnL>
                    <a:lnR w="12700">
                      <a:solidFill>
                        <a:srgbClr val="5F5F5F"/>
                      </a:solidFill>
                      <a:prstDash val="solid"/>
                    </a:lnR>
                    <a:lnT w="28575">
                      <a:solidFill>
                        <a:srgbClr val="5F5F5F"/>
                      </a:solidFill>
                      <a:prstDash val="solid"/>
                    </a:lnT>
                    <a:lnB w="12700">
                      <a:solidFill>
                        <a:srgbClr val="5F5F5F"/>
                      </a:solidFill>
                      <a:prstDash val="solid"/>
                    </a:lnB>
                  </a:tcPr>
                </a:tc>
                <a:tc>
                  <a:txBody>
                    <a:bodyPr/>
                    <a:lstStyle/>
                    <a:p>
                      <a:pPr marL="635" algn="ctr">
                        <a:lnSpc>
                          <a:spcPts val="1855"/>
                        </a:lnSpc>
                        <a:spcBef>
                          <a:spcPts val="670"/>
                        </a:spcBef>
                      </a:pPr>
                      <a:r>
                        <a:rPr sz="1600" spc="-5" dirty="0">
                          <a:solidFill>
                            <a:srgbClr val="5F5F5F"/>
                          </a:solidFill>
                          <a:latin typeface="方正粗黑宋简体" panose="02000000000000000000" charset="-122"/>
                          <a:ea typeface="方正大黑体_GBK" panose="02010600010101010101" charset="-122"/>
                          <a:cs typeface="宋体" panose="02010600030101010101" pitchFamily="2" charset="-122"/>
                        </a:rPr>
                        <a:t>总账科目</a:t>
                      </a:r>
                      <a:endParaRPr sz="1600" spc="-5"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509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326390">
                        <a:lnSpc>
                          <a:spcPts val="1855"/>
                        </a:lnSpc>
                        <a:spcBef>
                          <a:spcPts val="670"/>
                        </a:spcBef>
                      </a:pPr>
                      <a:r>
                        <a:rPr sz="1600" spc="-5" dirty="0">
                          <a:solidFill>
                            <a:srgbClr val="5F5F5F"/>
                          </a:solidFill>
                          <a:latin typeface="方正粗黑宋简体" panose="02000000000000000000" charset="-122"/>
                          <a:ea typeface="方正大黑体_GBK" panose="02010600010101010101" charset="-122"/>
                          <a:cs typeface="宋体" panose="02010600030101010101" pitchFamily="2" charset="-122"/>
                        </a:rPr>
                        <a:t>明细科目</a:t>
                      </a:r>
                      <a:endParaRPr sz="1600" spc="-5"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509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百</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十</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R="44450" algn="ctr">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万</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百</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十</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R="36195" algn="ctr">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角</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分</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百</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十</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marR="317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万</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1270">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635">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百</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1270">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十</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1270">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元</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R="35560" algn="ctr">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角</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spcBef>
                          <a:spcPts val="15"/>
                        </a:spcBef>
                      </a:pPr>
                      <a:endParaRPr sz="1000">
                        <a:latin typeface="方正粗黑宋简体" panose="02000000000000000000" charset="-122"/>
                        <a:ea typeface="方正大黑体_GBK" panose="02010600010101010101" charset="-122"/>
                        <a:cs typeface="Times New Roman" panose="02020603050405020304"/>
                      </a:endParaRPr>
                    </a:p>
                    <a:p>
                      <a:pPr marL="1270">
                        <a:lnSpc>
                          <a:spcPts val="1360"/>
                        </a:lnSpc>
                      </a:pPr>
                      <a:r>
                        <a:rPr sz="1200" dirty="0">
                          <a:solidFill>
                            <a:srgbClr val="5F5F5F"/>
                          </a:solidFill>
                          <a:latin typeface="方正粗黑宋简体" panose="02000000000000000000" charset="-122"/>
                          <a:ea typeface="方正大黑体_GBK" panose="02010600010101010101" charset="-122"/>
                          <a:cs typeface="宋体" panose="02010600030101010101" pitchFamily="2" charset="-122"/>
                        </a:rPr>
                        <a:t>分</a:t>
                      </a:r>
                      <a:endParaRPr sz="1200">
                        <a:latin typeface="方正粗黑宋简体" panose="02000000000000000000" charset="-122"/>
                        <a:ea typeface="方正大黑体_GBK" panose="02010600010101010101" charset="-122"/>
                        <a:cs typeface="宋体" panose="02010600030101010101" pitchFamily="2" charset="-122"/>
                      </a:endParaRPr>
                    </a:p>
                  </a:txBody>
                  <a:tcPr marL="0" marR="0" marT="190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vMerge="1">
                  <a:tcPr marL="0" marR="0" marT="172720" marB="0">
                    <a:lnL w="28575">
                      <a:solidFill>
                        <a:srgbClr val="5F5F5F"/>
                      </a:solidFill>
                      <a:prstDash val="solid"/>
                    </a:lnL>
                    <a:lnR w="28575">
                      <a:solidFill>
                        <a:srgbClr val="5F5F5F"/>
                      </a:solidFill>
                      <a:prstDash val="solid"/>
                    </a:lnR>
                    <a:lnT w="28575">
                      <a:solidFill>
                        <a:srgbClr val="5F5F5F"/>
                      </a:solidFill>
                      <a:prstDash val="solid"/>
                    </a:lnT>
                    <a:lnB w="12700">
                      <a:solidFill>
                        <a:srgbClr val="5F5F5F"/>
                      </a:solidFill>
                      <a:prstDash val="solid"/>
                    </a:lnB>
                  </a:tcPr>
                </a:tc>
              </a:tr>
              <a:tr h="367665">
                <a:tc>
                  <a:txBody>
                    <a:bodyPr/>
                    <a:lstStyle/>
                    <a:p>
                      <a:pPr>
                        <a:lnSpc>
                          <a:spcPct val="100000"/>
                        </a:lnSpc>
                        <a:spcBef>
                          <a:spcPts val="520"/>
                        </a:spcBef>
                      </a:pPr>
                      <a:r>
                        <a:rPr lang="zh-CN" sz="1800" dirty="0">
                          <a:solidFill>
                            <a:srgbClr val="000066"/>
                          </a:solidFill>
                          <a:latin typeface="方正粗黑宋简体" panose="02000000000000000000" charset="-122"/>
                          <a:ea typeface="方正大黑体_GBK" panose="02010600010101010101" charset="-122"/>
                          <a:cs typeface="华文行楷" panose="02010800040101010101" charset="-122"/>
                        </a:rPr>
                        <a:t>发出材料生产</a:t>
                      </a:r>
                      <a:endParaRPr lang="zh-CN"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04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0"/>
                        </a:spcBef>
                      </a:pPr>
                      <a:r>
                        <a:rPr lang="zh-CN" sz="1800" dirty="0">
                          <a:solidFill>
                            <a:srgbClr val="000066"/>
                          </a:solidFill>
                          <a:latin typeface="方正粗黑宋简体" panose="02000000000000000000" charset="-122"/>
                          <a:ea typeface="方正大黑体_GBK" panose="02010600010101010101" charset="-122"/>
                          <a:cs typeface="华文行楷" panose="02010800040101010101" charset="-122"/>
                        </a:rPr>
                        <a:t>生产成本</a:t>
                      </a:r>
                      <a:endParaRPr lang="zh-CN"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0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388620">
                        <a:lnSpc>
                          <a:spcPct val="100000"/>
                        </a:lnSpc>
                        <a:spcBef>
                          <a:spcPts val="520"/>
                        </a:spcBef>
                      </a:pPr>
                      <a:endParaRPr sz="1800">
                        <a:latin typeface="华文行楷" panose="02010800040101010101" charset="-122"/>
                        <a:ea typeface="方正大黑体_GBK" panose="02010600010101010101" charset="-122"/>
                        <a:cs typeface="华文行楷" panose="02010800040101010101" charset="-122"/>
                      </a:endParaRPr>
                    </a:p>
                  </a:txBody>
                  <a:tcPr marL="0" marR="0" marT="660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5</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4295" algn="ctr">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a:latin typeface="方正粗黑宋简体" panose="02000000000000000000" charset="-122"/>
                          <a:ea typeface="方正大黑体_GBK" panose="02010600010101010101" charset="-122"/>
                          <a:cs typeface="Times New Roman" panose="02020603050405020304"/>
                        </a:rPr>
                        <a:t>0</a:t>
                      </a:r>
                      <a:endParaRPr lang="en-US" sz="1800" i="1">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marL="1270" algn="l">
                        <a:lnSpc>
                          <a:spcPct val="100000"/>
                        </a:lnSpc>
                        <a:spcBef>
                          <a:spcPts val="1360"/>
                        </a:spcBef>
                      </a:pPr>
                      <a:r>
                        <a:rPr sz="1800" dirty="0">
                          <a:solidFill>
                            <a:srgbClr val="5F5F5F"/>
                          </a:solidFill>
                          <a:latin typeface="方正粗黑宋简体" panose="02000000000000000000" charset="-122"/>
                          <a:ea typeface="方正大黑体_GBK" panose="02010600010101010101" charset="-122"/>
                          <a:cs typeface="Times New Roman" panose="02020603050405020304"/>
                          <a:sym typeface="+mn-ea"/>
                        </a:rPr>
                        <a:t>√</a:t>
                      </a:r>
                      <a:endParaRPr sz="1800" dirty="0">
                        <a:solidFill>
                          <a:srgbClr val="5F5F5F"/>
                        </a:solidFill>
                        <a:latin typeface="方正粗黑宋简体" panose="02000000000000000000" charset="-122"/>
                        <a:ea typeface="方正大黑体_GBK" panose="02010600010101010101" charset="-122"/>
                        <a:cs typeface="Times New Roman" panose="02020603050405020304"/>
                        <a:sym typeface="+mn-ea"/>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5"/>
                        </a:spcBef>
                      </a:pPr>
                      <a:r>
                        <a:rPr lang="zh-CN" sz="1800" spc="-5" dirty="0">
                          <a:solidFill>
                            <a:srgbClr val="000066"/>
                          </a:solidFill>
                          <a:latin typeface="方正粗黑宋简体" panose="02000000000000000000" charset="-122"/>
                          <a:ea typeface="方正大黑体_GBK" panose="02010600010101010101" charset="-122"/>
                          <a:cs typeface="华文行楷" panose="02010800040101010101" charset="-122"/>
                        </a:rPr>
                        <a:t>原材料</a:t>
                      </a:r>
                      <a:endParaRPr lang="zh-CN" sz="1800" spc="-5"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67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gn="ctr">
                        <a:lnSpc>
                          <a:spcPct val="100000"/>
                        </a:lnSpc>
                        <a:spcBef>
                          <a:spcPts val="525"/>
                        </a:spcBef>
                      </a:pPr>
                      <a:r>
                        <a:rPr lang="zh-CN" sz="1800" spc="-5" dirty="0">
                          <a:solidFill>
                            <a:srgbClr val="000066"/>
                          </a:solidFill>
                          <a:latin typeface="方正粗黑宋简体" panose="02000000000000000000" charset="-122"/>
                          <a:ea typeface="方正大黑体_GBK" panose="02010600010101010101" charset="-122"/>
                          <a:cs typeface="华文行楷" panose="02010800040101010101" charset="-122"/>
                        </a:rPr>
                        <a:t>甲材料</a:t>
                      </a:r>
                      <a:endParaRPr lang="zh-CN" sz="1800" spc="-5"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67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lang="en-US" sz="1800" i="1" dirty="0">
                        <a:solidFill>
                          <a:srgbClr val="000066"/>
                        </a:solidFill>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lang="en-US" sz="1800" i="1" dirty="0">
                        <a:solidFill>
                          <a:srgbClr val="000066"/>
                        </a:solidFill>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sz="1800">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4295" algn="ctr">
                        <a:lnSpc>
                          <a:spcPts val="2115"/>
                        </a:lnSpc>
                        <a:spcBef>
                          <a:spcPts val="655"/>
                        </a:spcBef>
                      </a:pPr>
                      <a:endParaRPr sz="1800">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5"/>
                        </a:spcBef>
                      </a:pPr>
                      <a:endParaRPr sz="1800">
                        <a:latin typeface="Times New Roman" panose="02020603050405020304"/>
                        <a:ea typeface="方正大黑体_GBK" panose="02010600010101010101" charset="-122"/>
                        <a:cs typeface="Times New Roman" panose="02020603050405020304"/>
                      </a:endParaRPr>
                    </a:p>
                  </a:txBody>
                  <a:tcPr marL="0" marR="0" marT="83185"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7</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5</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4295" algn="ctr">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gn="ctr">
                        <a:lnSpc>
                          <a:spcPct val="100000"/>
                        </a:lnSpc>
                        <a:spcBef>
                          <a:spcPts val="520"/>
                        </a:spcBef>
                      </a:pPr>
                      <a:r>
                        <a:rPr lang="zh-CN" sz="1800" dirty="0">
                          <a:solidFill>
                            <a:srgbClr val="000066"/>
                          </a:solidFill>
                          <a:latin typeface="方正粗黑宋简体" panose="02000000000000000000" charset="-122"/>
                          <a:ea typeface="方正大黑体_GBK" panose="02010600010101010101" charset="-122"/>
                          <a:cs typeface="华文行楷" panose="02010800040101010101" charset="-122"/>
                        </a:rPr>
                        <a:t>原材料</a:t>
                      </a:r>
                      <a:endParaRPr lang="zh-CN"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04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274320">
                        <a:lnSpc>
                          <a:spcPct val="100000"/>
                        </a:lnSpc>
                        <a:spcBef>
                          <a:spcPts val="520"/>
                        </a:spcBef>
                      </a:pPr>
                      <a:r>
                        <a:rPr lang="en-US" altLang="zh-CN" sz="1800" dirty="0">
                          <a:solidFill>
                            <a:srgbClr val="000066"/>
                          </a:solidFill>
                          <a:latin typeface="方正粗黑宋简体" panose="02000000000000000000" charset="-122"/>
                          <a:ea typeface="方正大黑体_GBK" panose="02010600010101010101" charset="-122"/>
                          <a:cs typeface="华文行楷" panose="02010800040101010101" charset="-122"/>
                        </a:rPr>
                        <a:t>  </a:t>
                      </a:r>
                      <a:r>
                        <a:rPr lang="zh-CN" sz="1800" dirty="0">
                          <a:solidFill>
                            <a:srgbClr val="000066"/>
                          </a:solidFill>
                          <a:latin typeface="方正粗黑宋简体" panose="02000000000000000000" charset="-122"/>
                          <a:ea typeface="方正大黑体_GBK" panose="02010600010101010101" charset="-122"/>
                          <a:cs typeface="华文行楷" panose="02010800040101010101" charset="-122"/>
                        </a:rPr>
                        <a:t>乙材料</a:t>
                      </a:r>
                      <a:endParaRPr lang="zh-CN" sz="1800" dirty="0">
                        <a:solidFill>
                          <a:srgbClr val="000066"/>
                        </a:solidFill>
                        <a:latin typeface="方正粗黑宋简体" panose="02000000000000000000" charset="-122"/>
                        <a:ea typeface="方正大黑体_GBK" panose="02010600010101010101" charset="-122"/>
                        <a:cs typeface="华文行楷" panose="02010800040101010101" charset="-122"/>
                      </a:endParaRPr>
                    </a:p>
                  </a:txBody>
                  <a:tcPr marL="0" marR="0" marT="6604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4</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74295" algn="ctr">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L="635">
                        <a:lnSpc>
                          <a:spcPts val="2115"/>
                        </a:lnSpc>
                        <a:spcBef>
                          <a:spcPts val="650"/>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8255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030">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459740">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67665">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marR="3175">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12700">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12700">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12700">
                      <a:solidFill>
                        <a:srgbClr val="5F5F5F"/>
                      </a:solidFill>
                      <a:prstDash val="solid"/>
                    </a:lnB>
                  </a:tcPr>
                </a:tc>
              </a:tr>
              <a:tr h="397510">
                <a:tc>
                  <a:txBody>
                    <a:bodyPr/>
                    <a:lstStyle/>
                    <a:p>
                      <a:pPr>
                        <a:lnSpc>
                          <a:spcPts val="2335"/>
                        </a:lnSpc>
                        <a:spcBef>
                          <a:spcPts val="675"/>
                        </a:spcBef>
                        <a:tabLst>
                          <a:tab pos="1084580" algn="l"/>
                        </a:tabLst>
                      </a:pPr>
                      <a:r>
                        <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rPr>
                        <a:t>附单</a:t>
                      </a:r>
                      <a:r>
                        <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rPr>
                        <a:t>据</a:t>
                      </a:r>
                      <a:r>
                        <a:rPr sz="2000" b="1" spc="-505" dirty="0">
                          <a:solidFill>
                            <a:srgbClr val="5F5F5F"/>
                          </a:solidFill>
                          <a:latin typeface="方正粗黑宋简体" panose="02000000000000000000" charset="-122"/>
                          <a:ea typeface="方正大黑体_GBK" panose="02010600010101010101" charset="-122"/>
                          <a:cs typeface="宋体" panose="02010600030101010101" pitchFamily="2" charset="-122"/>
                        </a:rPr>
                        <a:t> </a:t>
                      </a:r>
                      <a:r>
                        <a:rPr lang="en-US" sz="2000" b="1" i="1" dirty="0">
                          <a:solidFill>
                            <a:srgbClr val="000066"/>
                          </a:solidFill>
                          <a:latin typeface="方正粗黑宋简体" panose="02000000000000000000" charset="-122"/>
                          <a:ea typeface="方正大黑体_GBK" panose="02010600010101010101" charset="-122"/>
                          <a:cs typeface="Times New Roman" panose="02020603050405020304"/>
                        </a:rPr>
                        <a:t>2</a:t>
                      </a:r>
                      <a:r>
                        <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rPr>
                        <a:t>张</a:t>
                      </a:r>
                      <a:endParaRPr sz="2000">
                        <a:latin typeface="方正粗黑宋简体" panose="02000000000000000000" charset="-122"/>
                        <a:ea typeface="方正大黑体_GBK" panose="02010600010101010101" charset="-122"/>
                        <a:cs typeface="宋体" panose="02010600030101010101" pitchFamily="2" charset="-122"/>
                      </a:endParaRPr>
                    </a:p>
                  </a:txBody>
                  <a:tcPr marL="0" marR="0" marT="85725"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gridSpan="2">
                  <a:txBody>
                    <a:bodyPr/>
                    <a:lstStyle/>
                    <a:p>
                      <a:pPr marL="723900">
                        <a:lnSpc>
                          <a:spcPts val="2335"/>
                        </a:lnSpc>
                        <a:spcBef>
                          <a:spcPts val="675"/>
                        </a:spcBef>
                        <a:tabLst>
                          <a:tab pos="1868805" algn="l"/>
                        </a:tabLst>
                      </a:pPr>
                      <a:r>
                        <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rPr>
                        <a:t>合	计</a:t>
                      </a:r>
                      <a:endParaRPr sz="2000" b="1" spc="-5" dirty="0">
                        <a:solidFill>
                          <a:srgbClr val="5F5F5F"/>
                        </a:solidFill>
                        <a:latin typeface="方正粗黑宋简体" panose="02000000000000000000" charset="-122"/>
                        <a:ea typeface="方正大黑体_GBK" panose="02010600010101010101" charset="-122"/>
                        <a:cs typeface="宋体" panose="02010600030101010101" pitchFamily="2" charset="-122"/>
                      </a:endParaRPr>
                    </a:p>
                  </a:txBody>
                  <a:tcPr marL="0" marR="0" marT="85725"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hMerge="1">
                  <a:tcPr marL="0" marR="0" marT="0" marB="0"/>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085"/>
                        </a:lnSpc>
                        <a:spcBef>
                          <a:spcPts val="920"/>
                        </a:spcBef>
                      </a:pPr>
                      <a:r>
                        <a:rPr sz="1800" spc="-240" dirty="0">
                          <a:solidFill>
                            <a:srgbClr val="000066"/>
                          </a:solidFill>
                          <a:latin typeface="方正粗黑宋简体" panose="02000000000000000000" charset="-122"/>
                          <a:ea typeface="方正大黑体_GBK" panose="02010600010101010101" charset="-122"/>
                          <a:cs typeface="宋体" panose="02010600030101010101" pitchFamily="2" charset="-122"/>
                        </a:rPr>
                        <a:t>￥</a:t>
                      </a:r>
                      <a:endParaRPr sz="1800" spc="-240" dirty="0">
                        <a:solidFill>
                          <a:srgbClr val="000066"/>
                        </a:solidFill>
                        <a:latin typeface="方正粗黑宋简体" panose="02000000000000000000" charset="-122"/>
                        <a:ea typeface="方正大黑体_GBK" panose="02010600010101010101" charset="-122"/>
                        <a:cs typeface="宋体" panose="02010600030101010101" pitchFamily="2" charset="-122"/>
                      </a:endParaRPr>
                    </a:p>
                  </a:txBody>
                  <a:tcPr marL="0" marR="0" marT="116839"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5</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R="73660" algn="ctr">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085"/>
                        </a:lnSpc>
                        <a:spcBef>
                          <a:spcPts val="920"/>
                        </a:spcBef>
                      </a:pPr>
                      <a:r>
                        <a:rPr sz="1800" spc="-240" dirty="0">
                          <a:solidFill>
                            <a:srgbClr val="000066"/>
                          </a:solidFill>
                          <a:latin typeface="方正粗黑宋简体" panose="02000000000000000000" charset="-122"/>
                          <a:ea typeface="方正大黑体_GBK" panose="02010600010101010101" charset="-122"/>
                          <a:cs typeface="宋体" panose="02010600030101010101" pitchFamily="2" charset="-122"/>
                        </a:rPr>
                        <a:t>￥</a:t>
                      </a:r>
                      <a:endParaRPr sz="1800" spc="-240" dirty="0">
                        <a:solidFill>
                          <a:srgbClr val="000066"/>
                        </a:solidFill>
                        <a:latin typeface="方正粗黑宋简体" panose="02000000000000000000" charset="-122"/>
                        <a:ea typeface="方正大黑体_GBK" panose="02010600010101010101" charset="-122"/>
                        <a:cs typeface="宋体" panose="02010600030101010101" pitchFamily="2" charset="-122"/>
                      </a:endParaRPr>
                    </a:p>
                  </a:txBody>
                  <a:tcPr marL="0" marR="0" marT="116839"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1</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5</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R="73660" algn="ctr">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635">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12700">
                      <a:solidFill>
                        <a:srgbClr val="5F5F5F"/>
                      </a:solidFill>
                      <a:prstDash val="solid"/>
                    </a:lnR>
                    <a:lnT w="12700">
                      <a:solidFill>
                        <a:srgbClr val="5F5F5F"/>
                      </a:solidFill>
                      <a:prstDash val="solid"/>
                    </a:lnT>
                    <a:lnB w="28575">
                      <a:solidFill>
                        <a:srgbClr val="5F5F5F"/>
                      </a:solidFill>
                      <a:prstDash val="solid"/>
                    </a:lnB>
                  </a:tcPr>
                </a:tc>
                <a:tc>
                  <a:txBody>
                    <a:bodyPr/>
                    <a:lstStyle/>
                    <a:p>
                      <a:pPr marL="1270">
                        <a:lnSpc>
                          <a:spcPts val="2110"/>
                        </a:lnSpc>
                        <a:spcBef>
                          <a:spcPts val="895"/>
                        </a:spcBef>
                      </a:pPr>
                      <a:r>
                        <a:rPr lang="en-US" sz="1800" i="1" dirty="0">
                          <a:solidFill>
                            <a:srgbClr val="000066"/>
                          </a:solidFill>
                          <a:latin typeface="方正粗黑宋简体" panose="02000000000000000000" charset="-122"/>
                          <a:ea typeface="方正大黑体_GBK" panose="02010600010101010101" charset="-122"/>
                          <a:cs typeface="Times New Roman" panose="02020603050405020304"/>
                        </a:rPr>
                        <a:t>0</a:t>
                      </a:r>
                      <a:endParaRPr lang="en-US" sz="1800" i="1" dirty="0">
                        <a:solidFill>
                          <a:srgbClr val="000066"/>
                        </a:solidFill>
                        <a:latin typeface="方正粗黑宋简体" panose="02000000000000000000" charset="-122"/>
                        <a:ea typeface="方正大黑体_GBK" panose="02010600010101010101" charset="-122"/>
                        <a:cs typeface="Times New Roman" panose="02020603050405020304"/>
                      </a:endParaRPr>
                    </a:p>
                  </a:txBody>
                  <a:tcPr marL="0" marR="0" marT="113664" marB="0">
                    <a:lnL w="12700">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c>
                  <a:txBody>
                    <a:bodyPr/>
                    <a:lstStyle/>
                    <a:p>
                      <a:pPr>
                        <a:lnSpc>
                          <a:spcPct val="100000"/>
                        </a:lnSpc>
                      </a:pPr>
                      <a:endParaRPr sz="1800">
                        <a:latin typeface="Times New Roman" panose="02020603050405020304"/>
                        <a:ea typeface="方正大黑体_GBK" panose="02010600010101010101" charset="-122"/>
                        <a:cs typeface="Times New Roman" panose="02020603050405020304"/>
                      </a:endParaRPr>
                    </a:p>
                  </a:txBody>
                  <a:tcPr marL="0" marR="0" marT="0" marB="0">
                    <a:lnL w="28575">
                      <a:solidFill>
                        <a:srgbClr val="5F5F5F"/>
                      </a:solidFill>
                      <a:prstDash val="solid"/>
                    </a:lnL>
                    <a:lnR w="28575">
                      <a:solidFill>
                        <a:srgbClr val="5F5F5F"/>
                      </a:solidFill>
                      <a:prstDash val="solid"/>
                    </a:lnR>
                    <a:lnT w="12700">
                      <a:solidFill>
                        <a:srgbClr val="5F5F5F"/>
                      </a:solidFill>
                      <a:prstDash val="solid"/>
                    </a:lnT>
                    <a:lnB w="28575">
                      <a:solidFill>
                        <a:srgbClr val="5F5F5F"/>
                      </a:solidFill>
                      <a:prstDash val="solid"/>
                    </a:lnB>
                  </a:tcPr>
                </a:tc>
              </a:tr>
            </a:tbl>
          </a:graphicData>
        </a:graphic>
      </p:graphicFrame>
      <p:sp>
        <p:nvSpPr>
          <p:cNvPr id="3" name="object 3"/>
          <p:cNvSpPr/>
          <p:nvPr/>
        </p:nvSpPr>
        <p:spPr>
          <a:xfrm>
            <a:off x="3179826" y="1174114"/>
            <a:ext cx="2736850" cy="0"/>
          </a:xfrm>
          <a:custGeom>
            <a:avLst/>
            <a:gdLst/>
            <a:ahLst/>
            <a:cxnLst/>
            <a:rect l="l" t="t" r="r" b="b"/>
            <a:pathLst>
              <a:path w="2736850">
                <a:moveTo>
                  <a:pt x="0" y="0"/>
                </a:moveTo>
                <a:lnTo>
                  <a:pt x="2736723" y="0"/>
                </a:lnTo>
              </a:path>
            </a:pathLst>
          </a:custGeom>
          <a:ln w="11429">
            <a:solidFill>
              <a:srgbClr val="006666"/>
            </a:solidFill>
          </a:ln>
        </p:spPr>
        <p:txBody>
          <a:bodyPr wrap="square" lIns="0" tIns="0" rIns="0" bIns="0" rtlCol="0"/>
          <a:lstStyle/>
          <a:p/>
        </p:txBody>
      </p:sp>
      <p:sp>
        <p:nvSpPr>
          <p:cNvPr id="4" name="object 4"/>
          <p:cNvSpPr/>
          <p:nvPr/>
        </p:nvSpPr>
        <p:spPr>
          <a:xfrm>
            <a:off x="3179826" y="1208405"/>
            <a:ext cx="2736850" cy="0"/>
          </a:xfrm>
          <a:custGeom>
            <a:avLst/>
            <a:gdLst/>
            <a:ahLst/>
            <a:cxnLst/>
            <a:rect l="l" t="t" r="r" b="b"/>
            <a:pathLst>
              <a:path w="2736850">
                <a:moveTo>
                  <a:pt x="0" y="0"/>
                </a:moveTo>
                <a:lnTo>
                  <a:pt x="2736723" y="0"/>
                </a:lnTo>
              </a:path>
            </a:pathLst>
          </a:custGeom>
          <a:ln w="34289">
            <a:solidFill>
              <a:srgbClr val="006666"/>
            </a:solidFill>
          </a:ln>
        </p:spPr>
        <p:txBody>
          <a:bodyPr wrap="square" lIns="0" tIns="0" rIns="0" bIns="0" rtlCol="0"/>
          <a:lstStyle/>
          <a:p/>
        </p:txBody>
      </p:sp>
      <p:sp>
        <p:nvSpPr>
          <p:cNvPr id="5" name="object 5"/>
          <p:cNvSpPr txBox="1"/>
          <p:nvPr/>
        </p:nvSpPr>
        <p:spPr>
          <a:xfrm>
            <a:off x="3474847" y="610629"/>
            <a:ext cx="2195195" cy="1000125"/>
          </a:xfrm>
          <a:prstGeom prst="rect">
            <a:avLst/>
          </a:prstGeom>
        </p:spPr>
        <p:txBody>
          <a:bodyPr vert="horz" wrap="square" lIns="0" tIns="136525" rIns="0" bIns="0" rtlCol="0">
            <a:spAutoFit/>
          </a:bodyPr>
          <a:lstStyle/>
          <a:p>
            <a:pPr marL="33655">
              <a:lnSpc>
                <a:spcPct val="100000"/>
              </a:lnSpc>
              <a:spcBef>
                <a:spcPts val="1075"/>
              </a:spcBef>
              <a:tabLst>
                <a:tab pos="647700" algn="l"/>
                <a:tab pos="1261745" algn="l"/>
                <a:tab pos="1876425" algn="l"/>
              </a:tabLst>
            </a:pPr>
            <a:r>
              <a:rPr sz="2400" b="1" spc="-10" dirty="0">
                <a:latin typeface="黑体" panose="02010609060101010101" charset="-122"/>
                <a:cs typeface="黑体" panose="02010609060101010101" charset="-122"/>
              </a:rPr>
              <a:t>转</a:t>
            </a:r>
            <a:r>
              <a:rPr sz="2400" b="1" spc="-10" dirty="0">
                <a:latin typeface="黑体" panose="02010609060101010101" charset="-122"/>
                <a:cs typeface="黑体" panose="02010609060101010101" charset="-122"/>
              </a:rPr>
              <a:t>	</a:t>
            </a:r>
            <a:r>
              <a:rPr sz="2400" b="1" spc="-10" dirty="0">
                <a:latin typeface="黑体" panose="02010609060101010101" charset="-122"/>
                <a:cs typeface="黑体" panose="02010609060101010101" charset="-122"/>
              </a:rPr>
              <a:t>账</a:t>
            </a:r>
            <a:r>
              <a:rPr sz="2400" b="1" spc="-10" dirty="0">
                <a:latin typeface="黑体" panose="02010609060101010101" charset="-122"/>
                <a:cs typeface="黑体" panose="02010609060101010101" charset="-122"/>
              </a:rPr>
              <a:t>	</a:t>
            </a:r>
            <a:r>
              <a:rPr sz="2400" b="1" spc="-10" dirty="0">
                <a:latin typeface="黑体" panose="02010609060101010101" charset="-122"/>
                <a:cs typeface="黑体" panose="02010609060101010101" charset="-122"/>
              </a:rPr>
              <a:t>凭</a:t>
            </a:r>
            <a:r>
              <a:rPr sz="2400" b="1" spc="-10" dirty="0">
                <a:latin typeface="黑体" panose="02010609060101010101" charset="-122"/>
                <a:cs typeface="黑体" panose="02010609060101010101" charset="-122"/>
              </a:rPr>
              <a:t>	</a:t>
            </a:r>
            <a:r>
              <a:rPr sz="2400" b="1" spc="-10" dirty="0">
                <a:latin typeface="黑体" panose="02010609060101010101" charset="-122"/>
                <a:cs typeface="黑体" panose="02010609060101010101" charset="-122"/>
              </a:rPr>
              <a:t>证</a:t>
            </a:r>
            <a:endParaRPr sz="2400">
              <a:latin typeface="黑体" panose="02010609060101010101" charset="-122"/>
              <a:cs typeface="黑体" panose="02010609060101010101" charset="-122"/>
            </a:endParaRPr>
          </a:p>
          <a:p>
            <a:pPr marL="12700">
              <a:lnSpc>
                <a:spcPct val="100000"/>
              </a:lnSpc>
              <a:spcBef>
                <a:spcPts val="975"/>
              </a:spcBef>
            </a:pPr>
            <a:r>
              <a:rPr sz="2400" i="1" spc="-45" dirty="0">
                <a:solidFill>
                  <a:srgbClr val="000066"/>
                </a:solidFill>
                <a:latin typeface="Times New Roman" panose="02020603050405020304"/>
                <a:cs typeface="Times New Roman" panose="02020603050405020304"/>
              </a:rPr>
              <a:t>20</a:t>
            </a:r>
            <a:r>
              <a:rPr lang="en-US" sz="2400" i="1" spc="-45" dirty="0">
                <a:solidFill>
                  <a:srgbClr val="000066"/>
                </a:solidFill>
                <a:latin typeface="Times New Roman" panose="02020603050405020304"/>
                <a:cs typeface="Times New Roman" panose="02020603050405020304"/>
              </a:rPr>
              <a:t>*4</a:t>
            </a:r>
            <a:r>
              <a:rPr sz="2400" b="1" dirty="0">
                <a:latin typeface="宋体" panose="02010600030101010101" pitchFamily="2" charset="-122"/>
                <a:cs typeface="宋体" panose="02010600030101010101" pitchFamily="2" charset="-122"/>
              </a:rPr>
              <a:t>年</a:t>
            </a:r>
            <a:r>
              <a:rPr lang="en-US" sz="2400" i="1" dirty="0">
                <a:solidFill>
                  <a:srgbClr val="000066"/>
                </a:solidFill>
                <a:latin typeface="Times New Roman" panose="02020603050405020304"/>
                <a:cs typeface="Times New Roman" panose="02020603050405020304"/>
              </a:rPr>
              <a:t>6</a:t>
            </a:r>
            <a:r>
              <a:rPr sz="2400" b="1" dirty="0">
                <a:latin typeface="宋体" panose="02010600030101010101" pitchFamily="2" charset="-122"/>
                <a:cs typeface="宋体" panose="02010600030101010101" pitchFamily="2" charset="-122"/>
              </a:rPr>
              <a:t>月</a:t>
            </a:r>
            <a:r>
              <a:rPr sz="2400" i="1" dirty="0">
                <a:solidFill>
                  <a:srgbClr val="000066"/>
                </a:solidFill>
                <a:latin typeface="Times New Roman" panose="02020603050405020304"/>
                <a:cs typeface="Times New Roman" panose="02020603050405020304"/>
              </a:rPr>
              <a:t>1</a:t>
            </a:r>
            <a:r>
              <a:rPr lang="en-US" sz="2400" i="1" dirty="0">
                <a:solidFill>
                  <a:srgbClr val="000066"/>
                </a:solidFill>
                <a:latin typeface="Times New Roman" panose="02020603050405020304"/>
                <a:cs typeface="Times New Roman" panose="02020603050405020304"/>
              </a:rPr>
              <a:t>6</a:t>
            </a:r>
            <a:r>
              <a:rPr sz="2400" b="1" spc="-10" dirty="0">
                <a:latin typeface="宋体" panose="02010600030101010101" pitchFamily="2" charset="-122"/>
                <a:cs typeface="宋体" panose="02010600030101010101" pitchFamily="2" charset="-122"/>
              </a:rPr>
              <a:t>日</a:t>
            </a:r>
            <a:endParaRPr sz="2400">
              <a:latin typeface="宋体" panose="02010600030101010101" pitchFamily="2" charset="-122"/>
              <a:cs typeface="宋体" panose="02010600030101010101" pitchFamily="2" charset="-122"/>
            </a:endParaRPr>
          </a:p>
        </p:txBody>
      </p:sp>
      <p:sp>
        <p:nvSpPr>
          <p:cNvPr id="6" name="object 6"/>
          <p:cNvSpPr txBox="1"/>
          <p:nvPr/>
        </p:nvSpPr>
        <p:spPr>
          <a:xfrm>
            <a:off x="7988300" y="1321435"/>
            <a:ext cx="2400300" cy="289560"/>
          </a:xfrm>
          <a:prstGeom prst="rect">
            <a:avLst/>
          </a:prstGeom>
        </p:spPr>
        <p:txBody>
          <a:bodyPr vert="horz" wrap="square" lIns="0" tIns="12700" rIns="0" bIns="0" rtlCol="0">
            <a:spAutoFit/>
          </a:bodyPr>
          <a:lstStyle/>
          <a:p>
            <a:pPr marL="12700">
              <a:lnSpc>
                <a:spcPct val="100000"/>
              </a:lnSpc>
              <a:spcBef>
                <a:spcPts val="100"/>
              </a:spcBef>
            </a:pPr>
            <a:r>
              <a:rPr sz="1800" b="1" dirty="0">
                <a:latin typeface="宋体" panose="02010600030101010101" pitchFamily="2" charset="-122"/>
                <a:cs typeface="宋体" panose="02010600030101010101" pitchFamily="2" charset="-122"/>
              </a:rPr>
              <a:t>凭证编</a:t>
            </a:r>
            <a:r>
              <a:rPr sz="1800" b="1" spc="-10" dirty="0">
                <a:latin typeface="宋体" panose="02010600030101010101" pitchFamily="2" charset="-122"/>
                <a:cs typeface="宋体" panose="02010600030101010101" pitchFamily="2" charset="-122"/>
              </a:rPr>
              <a:t>号</a:t>
            </a:r>
            <a:r>
              <a:rPr sz="1800" b="1" u="sng" spc="-520" dirty="0">
                <a:uFill>
                  <a:solidFill>
                    <a:srgbClr val="000000"/>
                  </a:solidFill>
                </a:uFill>
                <a:latin typeface="宋体" panose="02010600030101010101" pitchFamily="2" charset="-122"/>
                <a:cs typeface="宋体" panose="02010600030101010101" pitchFamily="2" charset="-122"/>
              </a:rPr>
              <a:t> </a:t>
            </a:r>
            <a:r>
              <a:rPr lang="zh-CN" sz="1800" b="1" u="sng" dirty="0">
                <a:solidFill>
                  <a:srgbClr val="000066"/>
                </a:solidFill>
                <a:uFill>
                  <a:solidFill>
                    <a:srgbClr val="000000"/>
                  </a:solidFill>
                </a:uFill>
                <a:latin typeface="Times New Roman" panose="02020603050405020304"/>
                <a:cs typeface="Times New Roman" panose="02020603050405020304"/>
              </a:rPr>
              <a:t>记字</a:t>
            </a:r>
            <a:r>
              <a:rPr lang="en-US" altLang="zh-CN" sz="1800" b="1" u="sng" dirty="0">
                <a:solidFill>
                  <a:srgbClr val="000066"/>
                </a:solidFill>
                <a:uFill>
                  <a:solidFill>
                    <a:srgbClr val="000000"/>
                  </a:solidFill>
                </a:uFill>
                <a:latin typeface="Times New Roman" panose="02020603050405020304"/>
                <a:cs typeface="Times New Roman" panose="02020603050405020304"/>
              </a:rPr>
              <a:t>3</a:t>
            </a:r>
            <a:r>
              <a:rPr lang="zh-CN" altLang="en-US" sz="1800" b="1" u="sng" dirty="0">
                <a:solidFill>
                  <a:srgbClr val="000066"/>
                </a:solidFill>
                <a:uFill>
                  <a:solidFill>
                    <a:srgbClr val="000000"/>
                  </a:solidFill>
                </a:uFill>
                <a:latin typeface="Times New Roman" panose="02020603050405020304"/>
                <a:cs typeface="Times New Roman" panose="02020603050405020304"/>
              </a:rPr>
              <a:t>号</a:t>
            </a:r>
            <a:endParaRPr lang="zh-CN" altLang="en-US" sz="1800" b="1" u="sng" dirty="0">
              <a:solidFill>
                <a:srgbClr val="000066"/>
              </a:solidFill>
              <a:uFill>
                <a:solidFill>
                  <a:srgbClr val="000000"/>
                </a:solidFill>
              </a:uFill>
              <a:latin typeface="Times New Roman" panose="02020603050405020304"/>
              <a:cs typeface="Times New Roman" panose="02020603050405020304"/>
            </a:endParaRPr>
          </a:p>
        </p:txBody>
      </p:sp>
      <p:sp>
        <p:nvSpPr>
          <p:cNvPr id="7" name="object 7"/>
          <p:cNvSpPr/>
          <p:nvPr/>
        </p:nvSpPr>
        <p:spPr>
          <a:xfrm>
            <a:off x="1754124" y="213359"/>
            <a:ext cx="6804659" cy="362711"/>
          </a:xfrm>
          <a:prstGeom prst="rect">
            <a:avLst/>
          </a:prstGeom>
          <a:blipFill>
            <a:blip r:embed="rId1" cstate="print"/>
            <a:stretch>
              <a:fillRect/>
            </a:stretch>
          </a:blipFill>
        </p:spPr>
        <p:txBody>
          <a:bodyPr wrap="square" lIns="0" tIns="0" rIns="0" bIns="0" rtlCol="0"/>
          <a:lstStyle/>
          <a:p/>
        </p:txBody>
      </p:sp>
      <p:sp>
        <p:nvSpPr>
          <p:cNvPr id="10" name="object 10"/>
          <p:cNvSpPr/>
          <p:nvPr/>
        </p:nvSpPr>
        <p:spPr>
          <a:xfrm>
            <a:off x="6222491" y="77723"/>
            <a:ext cx="557784" cy="789431"/>
          </a:xfrm>
          <a:prstGeom prst="rect">
            <a:avLst/>
          </a:prstGeom>
          <a:blipFill>
            <a:blip r:embed="rId2" cstate="print"/>
            <a:stretch>
              <a:fillRect/>
            </a:stretch>
          </a:blipFill>
        </p:spPr>
        <p:txBody>
          <a:bodyPr wrap="square" lIns="0" tIns="0" rIns="0" bIns="0" rtlCol="0"/>
          <a:lstStyle/>
          <a:p/>
        </p:txBody>
      </p:sp>
      <p:sp>
        <p:nvSpPr>
          <p:cNvPr id="11" name="object 11"/>
          <p:cNvSpPr txBox="1">
            <a:spLocks noGrp="1"/>
          </p:cNvSpPr>
          <p:nvPr>
            <p:ph type="title"/>
          </p:nvPr>
        </p:nvSpPr>
        <p:spPr>
          <a:xfrm>
            <a:off x="457201" y="304801"/>
            <a:ext cx="8229600" cy="393065"/>
          </a:xfrm>
          <a:prstGeom prst="rect">
            <a:avLst/>
          </a:prstGeom>
        </p:spPr>
        <p:txBody>
          <a:bodyPr vert="horz" wrap="square" lIns="0" tIns="12065" rIns="0" bIns="0" rtlCol="0">
            <a:spAutoFit/>
          </a:bodyPr>
          <a:lstStyle/>
          <a:p>
            <a:pPr marL="12700">
              <a:lnSpc>
                <a:spcPct val="100000"/>
              </a:lnSpc>
              <a:spcBef>
                <a:spcPts val="95"/>
              </a:spcBef>
            </a:pPr>
            <a:r>
              <a:rPr spc="5" dirty="0"/>
              <a:t>根据经济业务</a:t>
            </a:r>
            <a:r>
              <a:rPr spc="-10" dirty="0"/>
              <a:t>编制</a:t>
            </a:r>
            <a:r>
              <a:rPr spc="5" dirty="0"/>
              <a:t>记</a:t>
            </a:r>
            <a:r>
              <a:rPr spc="-10" dirty="0"/>
              <a:t>账凭</a:t>
            </a:r>
            <a:r>
              <a:rPr spc="-15" dirty="0"/>
              <a:t>证</a:t>
            </a:r>
            <a:endParaRPr spc="-15" dirty="0"/>
          </a:p>
        </p:txBody>
      </p:sp>
      <p:sp>
        <p:nvSpPr>
          <p:cNvPr id="12" name="object 12"/>
          <p:cNvSpPr/>
          <p:nvPr/>
        </p:nvSpPr>
        <p:spPr>
          <a:xfrm>
            <a:off x="6252464" y="3501009"/>
            <a:ext cx="4058285" cy="1223645"/>
          </a:xfrm>
          <a:custGeom>
            <a:avLst/>
            <a:gdLst/>
            <a:ahLst/>
            <a:cxnLst/>
            <a:rect l="l" t="t" r="r" b="b"/>
            <a:pathLst>
              <a:path w="4058284" h="1223645">
                <a:moveTo>
                  <a:pt x="4058285" y="0"/>
                </a:moveTo>
                <a:lnTo>
                  <a:pt x="0" y="1223390"/>
                </a:lnTo>
              </a:path>
            </a:pathLst>
          </a:custGeom>
          <a:ln w="9525">
            <a:solidFill>
              <a:srgbClr val="000066"/>
            </a:solidFill>
          </a:ln>
        </p:spPr>
        <p:txBody>
          <a:bodyPr wrap="square" lIns="0" tIns="0" rIns="0" bIns="0" rtlCol="0"/>
          <a:lstStyle/>
          <a:p/>
        </p:txBody>
      </p:sp>
      <p:sp>
        <p:nvSpPr>
          <p:cNvPr id="13" name="object 13"/>
          <p:cNvSpPr txBox="1"/>
          <p:nvPr/>
        </p:nvSpPr>
        <p:spPr>
          <a:xfrm>
            <a:off x="2071217" y="5312155"/>
            <a:ext cx="1644014" cy="320040"/>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宋体" panose="02010600030101010101" pitchFamily="2" charset="-122"/>
                <a:cs typeface="宋体" panose="02010600030101010101" pitchFamily="2" charset="-122"/>
              </a:rPr>
              <a:t>会计主管</a:t>
            </a:r>
            <a:r>
              <a:rPr sz="2000" b="1" dirty="0">
                <a:solidFill>
                  <a:srgbClr val="000066"/>
                </a:solidFill>
                <a:latin typeface="Times New Roman" panose="02020603050405020304"/>
                <a:cs typeface="Times New Roman" panose="02020603050405020304"/>
              </a:rPr>
              <a:t>:</a:t>
            </a:r>
            <a:r>
              <a:rPr sz="2000" dirty="0">
                <a:solidFill>
                  <a:srgbClr val="000066"/>
                </a:solidFill>
                <a:latin typeface="华文行楷" panose="02010800040101010101" charset="-122"/>
                <a:cs typeface="华文行楷" panose="02010800040101010101" charset="-122"/>
              </a:rPr>
              <a:t>赵六</a:t>
            </a:r>
            <a:endParaRPr sz="2000">
              <a:latin typeface="华文行楷" panose="02010800040101010101" charset="-122"/>
              <a:cs typeface="华文行楷" panose="02010800040101010101" charset="-122"/>
            </a:endParaRPr>
          </a:p>
        </p:txBody>
      </p:sp>
      <p:sp>
        <p:nvSpPr>
          <p:cNvPr id="18" name="object 18"/>
          <p:cNvSpPr txBox="1"/>
          <p:nvPr/>
        </p:nvSpPr>
        <p:spPr>
          <a:xfrm>
            <a:off x="9665334" y="6434337"/>
            <a:ext cx="294640" cy="208915"/>
          </a:xfrm>
          <a:prstGeom prst="rect">
            <a:avLst/>
          </a:prstGeom>
        </p:spPr>
        <p:txBody>
          <a:bodyPr vert="horz" wrap="square" lIns="0" tIns="0" rIns="0" bIns="0" rtlCol="0">
            <a:spAutoFit/>
          </a:bodyPr>
          <a:lstStyle/>
          <a:p>
            <a:pPr marL="12700">
              <a:lnSpc>
                <a:spcPts val="1630"/>
              </a:lnSpc>
            </a:pPr>
            <a:r>
              <a:rPr sz="1400" spc="5" dirty="0">
                <a:latin typeface="Times New Roman" panose="02020603050405020304"/>
                <a:cs typeface="Times New Roman" panose="02020603050405020304"/>
              </a:rPr>
              <a:t>16</a:t>
            </a:r>
            <a:r>
              <a:rPr sz="1400" dirty="0">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
        <p:nvSpPr>
          <p:cNvPr id="14" name="object 14"/>
          <p:cNvSpPr txBox="1"/>
          <p:nvPr/>
        </p:nvSpPr>
        <p:spPr>
          <a:xfrm>
            <a:off x="4384929" y="5312155"/>
            <a:ext cx="622300" cy="320040"/>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宋体" panose="02010600030101010101" pitchFamily="2" charset="-122"/>
                <a:cs typeface="宋体" panose="02010600030101010101" pitchFamily="2" charset="-122"/>
              </a:rPr>
              <a:t>记账</a:t>
            </a:r>
            <a:r>
              <a:rPr sz="2000" b="1" dirty="0">
                <a:latin typeface="Times New Roman" panose="02020603050405020304"/>
                <a:cs typeface="Times New Roman" panose="02020603050405020304"/>
              </a:rPr>
              <a:t>:</a:t>
            </a:r>
            <a:endParaRPr sz="2000">
              <a:latin typeface="Times New Roman" panose="02020603050405020304"/>
              <a:cs typeface="Times New Roman" panose="02020603050405020304"/>
            </a:endParaRPr>
          </a:p>
        </p:txBody>
      </p:sp>
      <p:sp>
        <p:nvSpPr>
          <p:cNvPr id="15" name="object 15"/>
          <p:cNvSpPr txBox="1"/>
          <p:nvPr/>
        </p:nvSpPr>
        <p:spPr>
          <a:xfrm>
            <a:off x="5741670" y="5312155"/>
            <a:ext cx="1197610" cy="320040"/>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宋体" panose="02010600030101010101" pitchFamily="2" charset="-122"/>
                <a:cs typeface="宋体" panose="02010600030101010101" pitchFamily="2" charset="-122"/>
              </a:rPr>
              <a:t>稽核</a:t>
            </a:r>
            <a:r>
              <a:rPr sz="2000" b="1" dirty="0">
                <a:latin typeface="Times New Roman" panose="02020603050405020304"/>
                <a:cs typeface="Times New Roman" panose="02020603050405020304"/>
              </a:rPr>
              <a:t>:</a:t>
            </a:r>
            <a:r>
              <a:rPr sz="2000" b="1" spc="-85" dirty="0">
                <a:latin typeface="Times New Roman" panose="02020603050405020304"/>
                <a:cs typeface="Times New Roman" panose="02020603050405020304"/>
              </a:rPr>
              <a:t> </a:t>
            </a:r>
            <a:r>
              <a:rPr sz="2000" b="1" spc="10" dirty="0">
                <a:solidFill>
                  <a:srgbClr val="000066"/>
                </a:solidFill>
                <a:latin typeface="华文行楷" panose="02010800040101010101" charset="-122"/>
                <a:cs typeface="华文行楷" panose="02010800040101010101" charset="-122"/>
              </a:rPr>
              <a:t>李四</a:t>
            </a:r>
            <a:endParaRPr sz="2000">
              <a:latin typeface="华文行楷" panose="02010800040101010101" charset="-122"/>
              <a:cs typeface="华文行楷" panose="02010800040101010101" charset="-122"/>
            </a:endParaRPr>
          </a:p>
        </p:txBody>
      </p:sp>
      <p:sp>
        <p:nvSpPr>
          <p:cNvPr id="16" name="object 16"/>
          <p:cNvSpPr txBox="1"/>
          <p:nvPr/>
        </p:nvSpPr>
        <p:spPr>
          <a:xfrm>
            <a:off x="7988300" y="5312155"/>
            <a:ext cx="1135380" cy="320040"/>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宋体" panose="02010600030101010101" pitchFamily="2" charset="-122"/>
                <a:cs typeface="宋体" panose="02010600030101010101" pitchFamily="2" charset="-122"/>
              </a:rPr>
              <a:t>制单</a:t>
            </a:r>
            <a:r>
              <a:rPr sz="2000" b="1" dirty="0">
                <a:latin typeface="Times New Roman" panose="02020603050405020304"/>
                <a:cs typeface="Times New Roman" panose="02020603050405020304"/>
              </a:rPr>
              <a:t>:</a:t>
            </a:r>
            <a:r>
              <a:rPr sz="2000" b="1" spc="10" dirty="0">
                <a:solidFill>
                  <a:srgbClr val="000066"/>
                </a:solidFill>
                <a:latin typeface="华文行楷" panose="02010800040101010101" charset="-122"/>
                <a:cs typeface="华文行楷" panose="02010800040101010101" charset="-122"/>
              </a:rPr>
              <a:t>张三</a:t>
            </a:r>
            <a:endParaRPr sz="2000">
              <a:latin typeface="华文行楷" panose="02010800040101010101" charset="-122"/>
              <a:cs typeface="华文行楷" panose="02010800040101010101" charset="-122"/>
            </a:endParaRP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94219" y="499618"/>
            <a:ext cx="432434" cy="505460"/>
          </a:xfrm>
          <a:prstGeom prst="rect">
            <a:avLst/>
          </a:prstGeom>
        </p:spPr>
        <p:txBody>
          <a:bodyPr vert="horz" wrap="square" lIns="0" tIns="13335" rIns="0" bIns="0" rtlCol="0">
            <a:spAutoFit/>
          </a:bodyPr>
          <a:lstStyle/>
          <a:p>
            <a:pPr marL="12700">
              <a:lnSpc>
                <a:spcPct val="100000"/>
              </a:lnSpc>
              <a:spcBef>
                <a:spcPts val="105"/>
              </a:spcBef>
            </a:pPr>
            <a:r>
              <a:rPr sz="3200" b="1" spc="-10" dirty="0">
                <a:solidFill>
                  <a:srgbClr val="339966"/>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038600" y="1009650"/>
            <a:ext cx="4648200" cy="59055"/>
          </a:xfrm>
          <a:custGeom>
            <a:avLst/>
            <a:gdLst/>
            <a:ahLst/>
            <a:cxnLst/>
            <a:rect l="l" t="t" r="r" b="b"/>
            <a:pathLst>
              <a:path w="4648200" h="59055">
                <a:moveTo>
                  <a:pt x="0" y="0"/>
                </a:moveTo>
                <a:lnTo>
                  <a:pt x="0" y="11429"/>
                </a:lnTo>
                <a:lnTo>
                  <a:pt x="4648200" y="13080"/>
                </a:lnTo>
                <a:lnTo>
                  <a:pt x="4648200" y="1524"/>
                </a:lnTo>
                <a:lnTo>
                  <a:pt x="0" y="0"/>
                </a:lnTo>
                <a:close/>
              </a:path>
              <a:path w="4648200" h="59055">
                <a:moveTo>
                  <a:pt x="0" y="22860"/>
                </a:moveTo>
                <a:lnTo>
                  <a:pt x="0" y="57150"/>
                </a:lnTo>
                <a:lnTo>
                  <a:pt x="4648200" y="58674"/>
                </a:lnTo>
                <a:lnTo>
                  <a:pt x="4648200" y="24511"/>
                </a:lnTo>
                <a:lnTo>
                  <a:pt x="0" y="22860"/>
                </a:lnTo>
                <a:close/>
              </a:path>
            </a:pathLst>
          </a:custGeom>
          <a:solidFill>
            <a:srgbClr val="008000"/>
          </a:solidFill>
        </p:spPr>
        <p:txBody>
          <a:bodyPr wrap="square" lIns="0" tIns="0" rIns="0" bIns="0" rtlCol="0"/>
          <a:lstStyle/>
          <a:p/>
        </p:txBody>
      </p:sp>
      <p:sp>
        <p:nvSpPr>
          <p:cNvPr id="4" name="object 4"/>
          <p:cNvSpPr txBox="1"/>
          <p:nvPr/>
        </p:nvSpPr>
        <p:spPr>
          <a:xfrm>
            <a:off x="9843643" y="1079753"/>
            <a:ext cx="114935" cy="228600"/>
          </a:xfrm>
          <a:prstGeom prst="rect">
            <a:avLst/>
          </a:prstGeom>
        </p:spPr>
        <p:txBody>
          <a:bodyPr vert="horz" wrap="square" lIns="0" tIns="13335" rIns="0" bIns="0" rtlCol="0">
            <a:spAutoFit/>
          </a:bodyPr>
          <a:lstStyle/>
          <a:p>
            <a:pPr marL="12700">
              <a:lnSpc>
                <a:spcPct val="100000"/>
              </a:lnSpc>
              <a:spcBef>
                <a:spcPts val="105"/>
              </a:spcBef>
            </a:pPr>
            <a:r>
              <a:rPr sz="1400" b="1" i="1" dirty="0">
                <a:solidFill>
                  <a:srgbClr val="000066"/>
                </a:solidFill>
                <a:latin typeface="Times New Roman" panose="02020603050405020304"/>
                <a:cs typeface="Times New Roman" panose="02020603050405020304"/>
              </a:rPr>
              <a:t>6</a:t>
            </a:r>
            <a:endParaRPr sz="1400">
              <a:latin typeface="Times New Roman" panose="02020603050405020304"/>
              <a:cs typeface="Times New Roman" panose="02020603050405020304"/>
            </a:endParaRPr>
          </a:p>
        </p:txBody>
      </p:sp>
      <p:sp>
        <p:nvSpPr>
          <p:cNvPr id="9" name="object 9"/>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4</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graphicFrame>
        <p:nvGraphicFramePr>
          <p:cNvPr id="5" name="object 5"/>
          <p:cNvGraphicFramePr>
            <a:graphicFrameLocks noGrp="1"/>
          </p:cNvGraphicFramePr>
          <p:nvPr/>
        </p:nvGraphicFramePr>
        <p:xfrm>
          <a:off x="1750060" y="1589722"/>
          <a:ext cx="8850630" cy="4635500"/>
        </p:xfrm>
        <a:graphic>
          <a:graphicData uri="http://schemas.openxmlformats.org/drawingml/2006/table">
            <a:tbl>
              <a:tblPr firstRow="1" bandRow="1">
                <a:tableStyleId>{2D5ABB26-0587-4C30-8999-92F81FD0307C}</a:tableStyleId>
              </a:tblPr>
              <a:tblGrid>
                <a:gridCol w="299085"/>
                <a:gridCol w="305435"/>
                <a:gridCol w="565785"/>
                <a:gridCol w="1341755"/>
                <a:gridCol w="226060"/>
                <a:gridCol w="226060"/>
                <a:gridCol w="227330"/>
                <a:gridCol w="226060"/>
                <a:gridCol w="187960"/>
                <a:gridCol w="208915"/>
                <a:gridCol w="189230"/>
                <a:gridCol w="194945"/>
                <a:gridCol w="198120"/>
                <a:gridCol w="231775"/>
                <a:gridCol w="207645"/>
                <a:gridCol w="227965"/>
                <a:gridCol w="226695"/>
                <a:gridCol w="226060"/>
                <a:gridCol w="228600"/>
                <a:gridCol w="226695"/>
                <a:gridCol w="226695"/>
                <a:gridCol w="227965"/>
                <a:gridCol w="239395"/>
                <a:gridCol w="213995"/>
                <a:gridCol w="190500"/>
                <a:gridCol w="208280"/>
                <a:gridCol w="208915"/>
                <a:gridCol w="232410"/>
                <a:gridCol w="236855"/>
                <a:gridCol w="234950"/>
                <a:gridCol w="214630"/>
                <a:gridCol w="254635"/>
                <a:gridCol w="189230"/>
              </a:tblGrid>
              <a:tr h="511175">
                <a:tc gridSpan="2">
                  <a:txBody>
                    <a:bodyPr/>
                    <a:lstStyle/>
                    <a:p>
                      <a:pPr marL="33655">
                        <a:lnSpc>
                          <a:spcPct val="100000"/>
                        </a:lnSpc>
                        <a:spcBef>
                          <a:spcPts val="1660"/>
                        </a:spcBef>
                      </a:pPr>
                      <a:r>
                        <a:rPr lang="en-US" sz="1600" b="1" i="1" spc="-35" dirty="0">
                          <a:solidFill>
                            <a:srgbClr val="000066"/>
                          </a:solidFill>
                          <a:latin typeface="Times New Roman" panose="02020603050405020304"/>
                          <a:cs typeface="Times New Roman" panose="02020603050405020304"/>
                        </a:rPr>
                        <a:t>2</a:t>
                      </a:r>
                      <a:r>
                        <a:rPr sz="1600" b="1" i="1" spc="-35" dirty="0">
                          <a:solidFill>
                            <a:srgbClr val="000066"/>
                          </a:solidFill>
                          <a:latin typeface="Times New Roman" panose="02020603050405020304"/>
                          <a:cs typeface="Times New Roman" panose="02020603050405020304"/>
                        </a:rPr>
                        <a:t>0</a:t>
                      </a:r>
                      <a:r>
                        <a:rPr lang="en-US" sz="1600" b="1" i="1" spc="-35" dirty="0">
                          <a:solidFill>
                            <a:srgbClr val="000066"/>
                          </a:solidFill>
                          <a:latin typeface="Times New Roman" panose="02020603050405020304"/>
                          <a:cs typeface="Times New Roman" panose="02020603050405020304"/>
                        </a:rPr>
                        <a:t>*4</a:t>
                      </a:r>
                      <a:r>
                        <a:rPr sz="2100" spc="7" baseline="22000" dirty="0">
                          <a:solidFill>
                            <a:srgbClr val="008000"/>
                          </a:solidFill>
                          <a:latin typeface="宋体" panose="02010600030101010101" pitchFamily="2" charset="-122"/>
                          <a:cs typeface="宋体" panose="02010600030101010101" pitchFamily="2" charset="-122"/>
                        </a:rPr>
                        <a:t>年</a:t>
                      </a:r>
                      <a:endParaRPr sz="2100" baseline="22000">
                        <a:latin typeface="宋体" panose="02010600030101010101" pitchFamily="2" charset="-122"/>
                        <a:cs typeface="宋体" panose="02010600030101010101" pitchFamily="2" charset="-122"/>
                      </a:endParaRPr>
                    </a:p>
                  </a:txBody>
                  <a:tcPr marL="0" marR="0" marT="21082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2">
                  <a:txBody>
                    <a:bodyPr/>
                    <a:lstStyle/>
                    <a:p>
                      <a:pPr marL="102870" marR="95885" algn="just">
                        <a:lnSpc>
                          <a:spcPct val="120000"/>
                        </a:lnSpc>
                        <a:spcBef>
                          <a:spcPts val="180"/>
                        </a:spcBef>
                      </a:pPr>
                      <a:r>
                        <a:rPr sz="1400" dirty="0">
                          <a:solidFill>
                            <a:srgbClr val="008000"/>
                          </a:solidFill>
                          <a:latin typeface="宋体" panose="02010600030101010101" pitchFamily="2" charset="-122"/>
                          <a:cs typeface="宋体" panose="02010600030101010101" pitchFamily="2" charset="-122"/>
                        </a:rPr>
                        <a:t>记账 </a:t>
                      </a:r>
                      <a:r>
                        <a:rPr sz="1400" spc="-5" dirty="0">
                          <a:solidFill>
                            <a:srgbClr val="008000"/>
                          </a:solidFill>
                          <a:latin typeface="宋体" panose="02010600030101010101" pitchFamily="2" charset="-122"/>
                          <a:cs typeface="宋体" panose="02010600030101010101" pitchFamily="2" charset="-122"/>
                        </a:rPr>
                        <a:t>凭证 </a:t>
                      </a:r>
                      <a:r>
                        <a:rPr sz="1400" dirty="0">
                          <a:solidFill>
                            <a:srgbClr val="008000"/>
                          </a:solidFill>
                          <a:latin typeface="宋体" panose="02010600030101010101" pitchFamily="2" charset="-122"/>
                          <a:cs typeface="宋体" panose="02010600030101010101" pitchFamily="2" charset="-122"/>
                        </a:rPr>
                        <a:t>编号</a:t>
                      </a:r>
                      <a:endParaRPr sz="1400">
                        <a:latin typeface="宋体" panose="02010600030101010101" pitchFamily="2" charset="-122"/>
                        <a:cs typeface="宋体" panose="02010600030101010101" pitchFamily="2" charset="-122"/>
                      </a:endParaRPr>
                    </a:p>
                  </a:txBody>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0"/>
                        </a:spcBef>
                      </a:pPr>
                      <a:endParaRPr sz="2050">
                        <a:latin typeface="Times New Roman" panose="02020603050405020304"/>
                        <a:cs typeface="Times New Roman" panose="02020603050405020304"/>
                      </a:endParaRPr>
                    </a:p>
                    <a:p>
                      <a:pPr marL="262255">
                        <a:lnSpc>
                          <a:spcPct val="100000"/>
                        </a:lnSpc>
                        <a:tabLst>
                          <a:tab pos="870585" algn="l"/>
                        </a:tabLst>
                      </a:pPr>
                      <a:r>
                        <a:rPr sz="1600" spc="-5" dirty="0">
                          <a:solidFill>
                            <a:srgbClr val="008000"/>
                          </a:solidFill>
                          <a:latin typeface="宋体" panose="02010600030101010101" pitchFamily="2" charset="-122"/>
                          <a:cs typeface="宋体" panose="02010600030101010101" pitchFamily="2" charset="-122"/>
                        </a:rPr>
                        <a:t>摘	要</a:t>
                      </a:r>
                      <a:endParaRPr sz="1600">
                        <a:latin typeface="宋体" panose="02010600030101010101" pitchFamily="2" charset="-122"/>
                        <a:cs typeface="宋体" panose="02010600030101010101" pitchFamily="2" charset="-122"/>
                      </a:endParaRPr>
                    </a:p>
                  </a:txBody>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200">
                        <a:lnSpc>
                          <a:spcPct val="100000"/>
                        </a:lnSpc>
                        <a:spcBef>
                          <a:spcPts val="1005"/>
                        </a:spcBef>
                        <a:tabLst>
                          <a:tab pos="1116965"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9">
                  <a:txBody>
                    <a:bodyPr/>
                    <a:lstStyle/>
                    <a:p>
                      <a:pPr marL="610235">
                        <a:lnSpc>
                          <a:spcPct val="100000"/>
                        </a:lnSpc>
                        <a:spcBef>
                          <a:spcPts val="1005"/>
                        </a:spcBef>
                        <a:tabLst>
                          <a:tab pos="1322070"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55245" marR="47625" algn="just">
                        <a:lnSpc>
                          <a:spcPct val="100000"/>
                        </a:lnSpc>
                        <a:spcBef>
                          <a:spcPts val="230"/>
                        </a:spcBef>
                      </a:pPr>
                      <a:r>
                        <a:rPr sz="1000" b="1" dirty="0">
                          <a:solidFill>
                            <a:srgbClr val="008000"/>
                          </a:solidFill>
                          <a:latin typeface="宋体" panose="02010600030101010101" pitchFamily="2" charset="-122"/>
                          <a:cs typeface="宋体" panose="02010600030101010101" pitchFamily="2" charset="-122"/>
                        </a:rPr>
                        <a:t>借 </a:t>
                      </a:r>
                      <a:r>
                        <a:rPr sz="1000" b="1" dirty="0">
                          <a:solidFill>
                            <a:srgbClr val="008000"/>
                          </a:solidFill>
                          <a:latin typeface="宋体" panose="02010600030101010101" pitchFamily="2" charset="-122"/>
                          <a:cs typeface="宋体" panose="02010600030101010101" pitchFamily="2" charset="-122"/>
                        </a:rPr>
                        <a:t>或 </a:t>
                      </a:r>
                      <a:r>
                        <a:rPr sz="1000" b="1" dirty="0">
                          <a:solidFill>
                            <a:srgbClr val="008000"/>
                          </a:solidFill>
                          <a:latin typeface="宋体" panose="02010600030101010101" pitchFamily="2" charset="-122"/>
                          <a:cs typeface="宋体" panose="02010600030101010101" pitchFamily="2" charset="-122"/>
                        </a:rPr>
                        <a:t>贷</a:t>
                      </a:r>
                      <a:endParaRPr sz="1000">
                        <a:latin typeface="宋体" panose="02010600030101010101" pitchFamily="2" charset="-122"/>
                        <a:cs typeface="宋体" panose="02010600030101010101" pitchFamily="2" charset="-122"/>
                      </a:endParaRPr>
                    </a:p>
                  </a:txBody>
                  <a:tcPr marL="0" marR="0" marT="29209"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835">
                        <a:lnSpc>
                          <a:spcPct val="100000"/>
                        </a:lnSpc>
                        <a:spcBef>
                          <a:spcPts val="1005"/>
                        </a:spcBef>
                        <a:tabLst>
                          <a:tab pos="965835"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1270">
                        <a:lnSpc>
                          <a:spcPct val="100000"/>
                        </a:lnSpc>
                        <a:spcBef>
                          <a:spcPts val="990"/>
                        </a:spcBef>
                      </a:pPr>
                      <a:r>
                        <a:rPr sz="1600" dirty="0">
                          <a:solidFill>
                            <a:srgbClr val="339966"/>
                          </a:solidFill>
                          <a:latin typeface="Times New Roman" panose="02020603050405020304"/>
                          <a:cs typeface="Times New Roman" panose="02020603050405020304"/>
                        </a:rPr>
                        <a:t>√</a:t>
                      </a:r>
                      <a:endParaRPr sz="1600">
                        <a:latin typeface="Times New Roman" panose="02020603050405020304"/>
                        <a:cs typeface="Times New Roman" panose="02020603050405020304"/>
                      </a:endParaRPr>
                    </a:p>
                  </a:txBody>
                  <a:tcPr marL="0" marR="0" marT="125730" marB="0">
                    <a:lnL w="28575">
                      <a:solidFill>
                        <a:srgbClr val="FF3300"/>
                      </a:solidFill>
                      <a:prstDash val="solid"/>
                    </a:lnL>
                    <a:lnT w="28575">
                      <a:solidFill>
                        <a:srgbClr val="FF3300"/>
                      </a:solidFill>
                      <a:prstDash val="solid"/>
                    </a:lnT>
                    <a:lnB w="9525">
                      <a:solidFill>
                        <a:srgbClr val="008000"/>
                      </a:solidFill>
                      <a:prstDash val="solid"/>
                    </a:lnB>
                  </a:tcPr>
                </a:tc>
              </a:tr>
              <a:tr h="359410">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月</a:t>
                      </a:r>
                      <a:endParaRPr sz="1200">
                        <a:latin typeface="宋体" panose="02010600030101010101" pitchFamily="2" charset="-122"/>
                        <a:cs typeface="宋体" panose="02010600030101010101" pitchFamily="2" charset="-122"/>
                      </a:endParaRPr>
                    </a:p>
                  </a:txBody>
                  <a:tcPr marL="0" marR="0" marT="8445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日</a:t>
                      </a:r>
                      <a:endParaRPr sz="1200">
                        <a:latin typeface="宋体" panose="02010600030101010101" pitchFamily="2" charset="-122"/>
                        <a:cs typeface="宋体" panose="02010600030101010101" pitchFamily="2" charset="-122"/>
                      </a:endParaRPr>
                    </a:p>
                  </a:txBody>
                  <a:tcPr marL="0" marR="0" marT="8445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3048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127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175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3365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556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5207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000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80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16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438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311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4508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5524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54330">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sz="2000" b="1" i="1" dirty="0">
                          <a:solidFill>
                            <a:srgbClr val="000066"/>
                          </a:solidFill>
                          <a:latin typeface="Times New Roman" panose="02020603050405020304"/>
                          <a:cs typeface="Times New Roman" panose="02020603050405020304"/>
                        </a:rPr>
                        <a:t>1</a:t>
                      </a:r>
                      <a:endParaRPr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sz="2000" b="1" spc="-5" dirty="0">
                          <a:solidFill>
                            <a:srgbClr val="5F5F5F"/>
                          </a:solidFill>
                          <a:latin typeface="宋体" panose="02010600030101010101" pitchFamily="2" charset="-122"/>
                          <a:cs typeface="宋体" panose="02010600030101010101" pitchFamily="2" charset="-122"/>
                        </a:rPr>
                        <a:t>月初余额</a:t>
                      </a:r>
                      <a:endParaRPr sz="20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7</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b="1">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7782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8</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1</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购入甲材料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buClrTx/>
                        <a:buSzTx/>
                        <a:buFontTx/>
                      </a:pPr>
                      <a:endParaRPr lang="en-US" sz="2000" b="1" i="1" dirty="0">
                        <a:solidFill>
                          <a:srgbClr val="5F5F5F"/>
                        </a:solidFill>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10</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2</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2</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4</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4</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0035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16</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3</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领用甲乙材料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1</a:t>
                      </a:r>
                      <a:endParaRPr lang="en-US"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1</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0</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9</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9718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432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305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368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28575">
                      <a:solidFill>
                        <a:srgbClr val="FF3300"/>
                      </a:solidFill>
                      <a:prstDash val="solid"/>
                    </a:lnB>
                  </a:tcPr>
                </a:tc>
              </a:tr>
            </a:tbl>
          </a:graphicData>
        </a:graphic>
      </p:graphicFrame>
      <p:sp>
        <p:nvSpPr>
          <p:cNvPr id="6" name="object 6"/>
          <p:cNvSpPr txBox="1"/>
          <p:nvPr/>
        </p:nvSpPr>
        <p:spPr>
          <a:xfrm>
            <a:off x="1815490" y="499618"/>
            <a:ext cx="5015865" cy="1089660"/>
          </a:xfrm>
          <a:prstGeom prst="rect">
            <a:avLst/>
          </a:prstGeom>
        </p:spPr>
        <p:txBody>
          <a:bodyPr vert="horz" wrap="square" lIns="0" tIns="13335" rIns="0" bIns="0" rtlCol="0">
            <a:spAutoFit/>
          </a:bodyPr>
          <a:lstStyle/>
          <a:p>
            <a:pPr marL="2431415">
              <a:lnSpc>
                <a:spcPct val="100000"/>
              </a:lnSpc>
              <a:spcBef>
                <a:spcPts val="105"/>
              </a:spcBef>
              <a:tabLst>
                <a:tab pos="3552190" algn="l"/>
                <a:tab pos="4570095" algn="l"/>
              </a:tabLst>
            </a:pPr>
            <a:r>
              <a:rPr sz="3200" b="1" spc="-10" dirty="0">
                <a:solidFill>
                  <a:srgbClr val="339966"/>
                </a:solidFill>
                <a:latin typeface="宋体" panose="02010600030101010101" pitchFamily="2" charset="-122"/>
                <a:cs typeface="宋体" panose="02010600030101010101" pitchFamily="2" charset="-122"/>
              </a:rPr>
              <a:t>总	分	类</a:t>
            </a:r>
            <a:endParaRPr sz="3200">
              <a:latin typeface="宋体" panose="02010600030101010101" pitchFamily="2" charset="-122"/>
              <a:cs typeface="宋体" panose="02010600030101010101" pitchFamily="2" charset="-122"/>
            </a:endParaRPr>
          </a:p>
          <a:p>
            <a:pPr marL="50800">
              <a:lnSpc>
                <a:spcPct val="100000"/>
              </a:lnSpc>
              <a:spcBef>
                <a:spcPts val="2215"/>
              </a:spcBef>
            </a:pPr>
            <a:r>
              <a:rPr sz="1800" b="1" spc="-10" dirty="0">
                <a:solidFill>
                  <a:srgbClr val="339966"/>
                </a:solidFill>
                <a:latin typeface="宋体" panose="02010600030101010101" pitchFamily="2" charset="-122"/>
                <a:cs typeface="宋体" panose="02010600030101010101" pitchFamily="2" charset="-122"/>
              </a:rPr>
              <a:t>账</a:t>
            </a:r>
            <a:r>
              <a:rPr sz="1800" b="1" spc="-445" dirty="0">
                <a:solidFill>
                  <a:srgbClr val="339966"/>
                </a:solidFill>
                <a:latin typeface="宋体" panose="02010600030101010101" pitchFamily="2" charset="-122"/>
                <a:cs typeface="宋体" panose="02010600030101010101" pitchFamily="2" charset="-122"/>
              </a:rPr>
              <a:t> </a:t>
            </a:r>
            <a:r>
              <a:rPr sz="1800" b="1" dirty="0">
                <a:solidFill>
                  <a:srgbClr val="339966"/>
                </a:solidFill>
                <a:latin typeface="宋体" panose="02010600030101010101" pitchFamily="2" charset="-122"/>
                <a:cs typeface="宋体" panose="02010600030101010101" pitchFamily="2" charset="-122"/>
              </a:rPr>
              <a:t>户编号及名</a:t>
            </a:r>
            <a:r>
              <a:rPr sz="1800" b="1" spc="-10" dirty="0">
                <a:solidFill>
                  <a:srgbClr val="339966"/>
                </a:solidFill>
                <a:latin typeface="宋体" panose="02010600030101010101" pitchFamily="2" charset="-122"/>
                <a:cs typeface="宋体" panose="02010600030101010101" pitchFamily="2" charset="-122"/>
              </a:rPr>
              <a:t>称</a:t>
            </a:r>
            <a:r>
              <a:rPr sz="2700" b="1" u="sng" spc="-127" baseline="15000" dirty="0">
                <a:solidFill>
                  <a:srgbClr val="4D4D4D"/>
                </a:solidFill>
                <a:uFill>
                  <a:solidFill>
                    <a:srgbClr val="4D4D4D"/>
                  </a:solidFill>
                </a:uFill>
                <a:latin typeface="宋体" panose="02010600030101010101" pitchFamily="2" charset="-122"/>
                <a:cs typeface="宋体" panose="02010600030101010101" pitchFamily="2" charset="-122"/>
              </a:rPr>
              <a:t> </a:t>
            </a:r>
            <a:r>
              <a:rPr sz="3000" b="1" u="sng" baseline="14000" dirty="0">
                <a:solidFill>
                  <a:srgbClr val="4D4D4D"/>
                </a:solidFill>
                <a:uFill>
                  <a:solidFill>
                    <a:srgbClr val="4D4D4D"/>
                  </a:solidFill>
                </a:uFill>
                <a:latin typeface="华文新魏" panose="02010800040101010101" charset="-122"/>
                <a:cs typeface="华文新魏" panose="02010800040101010101" charset="-122"/>
              </a:rPr>
              <a:t>原材</a:t>
            </a:r>
            <a:r>
              <a:rPr sz="3000" b="1" u="sng" spc="-7" baseline="14000" dirty="0">
                <a:solidFill>
                  <a:srgbClr val="4D4D4D"/>
                </a:solidFill>
                <a:uFill>
                  <a:solidFill>
                    <a:srgbClr val="4D4D4D"/>
                  </a:solidFill>
                </a:uFill>
                <a:latin typeface="华文新魏" panose="02010800040101010101" charset="-122"/>
                <a:cs typeface="华文新魏" panose="02010800040101010101" charset="-122"/>
              </a:rPr>
              <a:t>料</a:t>
            </a:r>
            <a:endParaRPr sz="3000" b="1" baseline="14000">
              <a:latin typeface="华文新魏" panose="02010800040101010101" charset="-122"/>
              <a:cs typeface="华文新魏" panose="02010800040101010101" charset="-122"/>
            </a:endParaRPr>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20817" y="255651"/>
            <a:ext cx="3292475" cy="504825"/>
          </a:xfrm>
          <a:prstGeom prst="rect">
            <a:avLst/>
          </a:prstGeom>
        </p:spPr>
        <p:txBody>
          <a:bodyPr vert="horz" wrap="square" lIns="0" tIns="12700" rIns="0" bIns="0" rtlCol="0">
            <a:spAutoFit/>
          </a:bodyPr>
          <a:lstStyle/>
          <a:p>
            <a:pPr marL="12700">
              <a:lnSpc>
                <a:spcPct val="100000"/>
              </a:lnSpc>
              <a:spcBef>
                <a:spcPts val="100"/>
              </a:spcBef>
            </a:pPr>
            <a:r>
              <a:rPr sz="3200" spc="10" dirty="0">
                <a:solidFill>
                  <a:srgbClr val="CC00FF"/>
                </a:solidFill>
              </a:rPr>
              <a:t>原材</a:t>
            </a:r>
            <a:r>
              <a:rPr sz="3200" dirty="0">
                <a:solidFill>
                  <a:srgbClr val="CC00FF"/>
                </a:solidFill>
              </a:rPr>
              <a:t>料</a:t>
            </a:r>
            <a:r>
              <a:rPr sz="3200" spc="-5" dirty="0">
                <a:solidFill>
                  <a:srgbClr val="FF0000"/>
                </a:solidFill>
                <a:latin typeface="宋体" panose="02010600030101010101" pitchFamily="2" charset="-122"/>
                <a:cs typeface="宋体" panose="02010600030101010101" pitchFamily="2" charset="-122"/>
              </a:rPr>
              <a:t>明细</a:t>
            </a:r>
            <a:r>
              <a:rPr sz="3200" spc="-10" dirty="0">
                <a:solidFill>
                  <a:srgbClr val="FF0000"/>
                </a:solidFill>
                <a:latin typeface="宋体" panose="02010600030101010101" pitchFamily="2" charset="-122"/>
                <a:cs typeface="宋体" panose="02010600030101010101" pitchFamily="2" charset="-122"/>
              </a:rPr>
              <a:t>分</a:t>
            </a:r>
            <a:r>
              <a:rPr sz="3200" spc="-5" dirty="0">
                <a:solidFill>
                  <a:srgbClr val="FF0000"/>
                </a:solidFill>
                <a:latin typeface="宋体" panose="02010600030101010101" pitchFamily="2" charset="-122"/>
                <a:cs typeface="宋体" panose="02010600030101010101" pitchFamily="2" charset="-122"/>
              </a:rPr>
              <a:t>类</a:t>
            </a:r>
            <a:r>
              <a:rPr sz="3200" spc="-10" dirty="0">
                <a:solidFill>
                  <a:srgbClr val="FF0000"/>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724400" y="838200"/>
            <a:ext cx="3962400" cy="3175"/>
          </a:xfrm>
          <a:custGeom>
            <a:avLst/>
            <a:gdLst/>
            <a:ahLst/>
            <a:cxnLst/>
            <a:rect l="l" t="t" r="r" b="b"/>
            <a:pathLst>
              <a:path w="3962400" h="3175">
                <a:moveTo>
                  <a:pt x="0" y="0"/>
                </a:moveTo>
                <a:lnTo>
                  <a:pt x="3962400" y="3175"/>
                </a:lnTo>
              </a:path>
            </a:pathLst>
          </a:custGeom>
          <a:ln w="22225">
            <a:solidFill>
              <a:srgbClr val="008000"/>
            </a:solidFill>
          </a:ln>
        </p:spPr>
        <p:txBody>
          <a:bodyPr wrap="square" lIns="0" tIns="0" rIns="0" bIns="0" rtlCol="0"/>
          <a:lstStyle/>
          <a:p/>
        </p:txBody>
      </p:sp>
      <p:sp>
        <p:nvSpPr>
          <p:cNvPr id="6" name="object 6"/>
          <p:cNvSpPr txBox="1"/>
          <p:nvPr/>
        </p:nvSpPr>
        <p:spPr>
          <a:xfrm>
            <a:off x="1973376" y="1114425"/>
            <a:ext cx="333375" cy="196850"/>
          </a:xfrm>
          <a:prstGeom prst="rect">
            <a:avLst/>
          </a:prstGeom>
        </p:spPr>
        <p:txBody>
          <a:bodyPr vert="horz" wrap="square" lIns="0" tIns="12700" rIns="0" bIns="0" rtlCol="0">
            <a:spAutoFit/>
          </a:bodyPr>
          <a:lstStyle/>
          <a:p>
            <a:pPr marL="12700">
              <a:lnSpc>
                <a:spcPct val="100000"/>
              </a:lnSpc>
              <a:spcBef>
                <a:spcPts val="100"/>
              </a:spcBef>
            </a:pPr>
            <a:r>
              <a:rPr sz="1200" b="1" spc="5" dirty="0">
                <a:solidFill>
                  <a:srgbClr val="339966"/>
                </a:solidFill>
                <a:latin typeface="宋体" panose="02010600030101010101" pitchFamily="2" charset="-122"/>
                <a:cs typeface="宋体" panose="02010600030101010101" pitchFamily="2" charset="-122"/>
              </a:rPr>
              <a:t>货号</a:t>
            </a:r>
            <a:endParaRPr sz="1200">
              <a:latin typeface="宋体" panose="02010600030101010101" pitchFamily="2" charset="-122"/>
              <a:cs typeface="宋体" panose="02010600030101010101" pitchFamily="2" charset="-122"/>
            </a:endParaRPr>
          </a:p>
        </p:txBody>
      </p:sp>
      <p:sp>
        <p:nvSpPr>
          <p:cNvPr id="7" name="object 7"/>
          <p:cNvSpPr/>
          <p:nvPr/>
        </p:nvSpPr>
        <p:spPr>
          <a:xfrm>
            <a:off x="2293924" y="1307642"/>
            <a:ext cx="304800" cy="0"/>
          </a:xfrm>
          <a:custGeom>
            <a:avLst/>
            <a:gdLst/>
            <a:ahLst/>
            <a:cxnLst/>
            <a:rect l="l" t="t" r="r" b="b"/>
            <a:pathLst>
              <a:path w="304800">
                <a:moveTo>
                  <a:pt x="0" y="0"/>
                </a:moveTo>
                <a:lnTo>
                  <a:pt x="304800" y="0"/>
                </a:lnTo>
              </a:path>
            </a:pathLst>
          </a:custGeom>
          <a:ln w="9601">
            <a:solidFill>
              <a:srgbClr val="329865"/>
            </a:solidFill>
          </a:ln>
        </p:spPr>
        <p:txBody>
          <a:bodyPr wrap="square" lIns="0" tIns="0" rIns="0" bIns="0" rtlCol="0"/>
          <a:lstStyle/>
          <a:p/>
        </p:txBody>
      </p:sp>
      <p:sp>
        <p:nvSpPr>
          <p:cNvPr id="8" name="object 8"/>
          <p:cNvSpPr/>
          <p:nvPr/>
        </p:nvSpPr>
        <p:spPr>
          <a:xfrm>
            <a:off x="2896235" y="1307642"/>
            <a:ext cx="152400" cy="0"/>
          </a:xfrm>
          <a:custGeom>
            <a:avLst/>
            <a:gdLst/>
            <a:ahLst/>
            <a:cxnLst/>
            <a:rect l="l" t="t" r="r" b="b"/>
            <a:pathLst>
              <a:path w="152400">
                <a:moveTo>
                  <a:pt x="0" y="0"/>
                </a:moveTo>
                <a:lnTo>
                  <a:pt x="152400" y="0"/>
                </a:lnTo>
              </a:path>
            </a:pathLst>
          </a:custGeom>
          <a:ln w="9601">
            <a:solidFill>
              <a:srgbClr val="329865"/>
            </a:solidFill>
          </a:ln>
        </p:spPr>
        <p:txBody>
          <a:bodyPr wrap="square" lIns="0" tIns="0" rIns="0" bIns="0" rtlCol="0"/>
          <a:lstStyle/>
          <a:p/>
        </p:txBody>
      </p:sp>
      <p:sp>
        <p:nvSpPr>
          <p:cNvPr id="9" name="object 9"/>
          <p:cNvSpPr txBox="1"/>
          <p:nvPr/>
        </p:nvSpPr>
        <p:spPr>
          <a:xfrm>
            <a:off x="2293620" y="1045210"/>
            <a:ext cx="3319780" cy="258445"/>
          </a:xfrm>
          <a:prstGeom prst="rect">
            <a:avLst/>
          </a:prstGeom>
        </p:spPr>
        <p:txBody>
          <a:bodyPr vert="horz" wrap="square" lIns="0" tIns="12700" rIns="0" bIns="0" rtlCol="0">
            <a:spAutoFit/>
          </a:bodyPr>
          <a:lstStyle/>
          <a:p>
            <a:pPr marL="12700">
              <a:lnSpc>
                <a:spcPct val="100000"/>
              </a:lnSpc>
              <a:spcBef>
                <a:spcPts val="100"/>
              </a:spcBef>
              <a:tabLst>
                <a:tab pos="462280" algn="l"/>
                <a:tab pos="1792605" algn="l"/>
              </a:tabLst>
            </a:pPr>
            <a:r>
              <a:rPr sz="1600" b="1" spc="-60" dirty="0">
                <a:solidFill>
                  <a:srgbClr val="4489D7"/>
                </a:solidFill>
                <a:latin typeface="Times New Roman" panose="02020603050405020304"/>
                <a:cs typeface="Times New Roman" panose="02020603050405020304"/>
              </a:rPr>
              <a:t>1</a:t>
            </a:r>
            <a:r>
              <a:rPr sz="1600" b="1" dirty="0">
                <a:solidFill>
                  <a:srgbClr val="4489D7"/>
                </a:solidFill>
                <a:latin typeface="Times New Roman" panose="02020603050405020304"/>
                <a:cs typeface="Times New Roman" panose="02020603050405020304"/>
              </a:rPr>
              <a:t>1</a:t>
            </a:r>
            <a:r>
              <a:rPr sz="1600" b="1" spc="-5" dirty="0">
                <a:solidFill>
                  <a:srgbClr val="4489D7"/>
                </a:solidFill>
                <a:latin typeface="Times New Roman" panose="02020603050405020304"/>
                <a:cs typeface="Times New Roman" panose="02020603050405020304"/>
              </a:rPr>
              <a:t>0</a:t>
            </a:r>
            <a:r>
              <a:rPr sz="1600" b="1" dirty="0">
                <a:solidFill>
                  <a:srgbClr val="4489D7"/>
                </a:solidFill>
                <a:latin typeface="Times New Roman" panose="02020603050405020304"/>
                <a:cs typeface="Times New Roman" panose="02020603050405020304"/>
              </a:rPr>
              <a:t>1	</a:t>
            </a:r>
            <a:r>
              <a:rPr sz="1600" b="1" spc="-5" dirty="0">
                <a:solidFill>
                  <a:srgbClr val="339966"/>
                </a:solidFill>
                <a:latin typeface="宋体" panose="02010600030101010101" pitchFamily="2" charset="-122"/>
                <a:cs typeface="宋体" panose="02010600030101010101" pitchFamily="2" charset="-122"/>
              </a:rPr>
              <a:t>规格</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甲</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材</a:t>
            </a:r>
            <a:r>
              <a:rPr sz="1600" b="1" u="sng" spc="260" dirty="0">
                <a:solidFill>
                  <a:srgbClr val="4489D7"/>
                </a:solidFill>
                <a:uFill>
                  <a:solidFill>
                    <a:srgbClr val="4489D7"/>
                  </a:solidFill>
                </a:uFill>
                <a:latin typeface="宋体" panose="02010600030101010101" pitchFamily="2" charset="-122"/>
                <a:cs typeface="宋体" panose="02010600030101010101" pitchFamily="2" charset="-122"/>
              </a:rPr>
              <a:t>料</a:t>
            </a:r>
            <a:r>
              <a:rPr sz="1600" b="1" spc="5" dirty="0">
                <a:solidFill>
                  <a:srgbClr val="339966"/>
                </a:solidFill>
                <a:latin typeface="宋体" panose="02010600030101010101" pitchFamily="2" charset="-122"/>
                <a:cs typeface="宋体" panose="02010600030101010101" pitchFamily="2" charset="-122"/>
              </a:rPr>
              <a:t>单</a:t>
            </a:r>
            <a:r>
              <a:rPr sz="1600" b="1" spc="-5" dirty="0">
                <a:solidFill>
                  <a:srgbClr val="339966"/>
                </a:solidFill>
                <a:latin typeface="宋体" panose="02010600030101010101" pitchFamily="2" charset="-122"/>
                <a:cs typeface="宋体" panose="02010600030101010101" pitchFamily="2" charset="-122"/>
              </a:rPr>
              <a:t>位</a:t>
            </a:r>
            <a:r>
              <a:rPr lang="en-US" sz="1600" b="1" spc="-5" dirty="0">
                <a:solidFill>
                  <a:srgbClr val="339966"/>
                </a:solidFill>
                <a:latin typeface="宋体" panose="02010600030101010101" pitchFamily="2" charset="-122"/>
                <a:cs typeface="宋体" panose="02010600030101010101" pitchFamily="2" charset="-122"/>
              </a:rPr>
              <a:t> </a:t>
            </a:r>
            <a:r>
              <a:rPr lang="zh-CN" sz="1600" b="1" spc="5" dirty="0">
                <a:solidFill>
                  <a:srgbClr val="4489D7"/>
                </a:solidFill>
                <a:latin typeface="宋体" panose="02010600030101010101" pitchFamily="2" charset="-122"/>
                <a:cs typeface="宋体" panose="02010600030101010101" pitchFamily="2" charset="-122"/>
              </a:rPr>
              <a:t>吨</a:t>
            </a:r>
            <a:endParaRPr lang="zh-CN" sz="1600" b="1" spc="5" dirty="0">
              <a:solidFill>
                <a:srgbClr val="4489D7"/>
              </a:solidFill>
              <a:latin typeface="宋体" panose="02010600030101010101" pitchFamily="2" charset="-122"/>
              <a:cs typeface="宋体" panose="02010600030101010101" pitchFamily="2" charset="-122"/>
            </a:endParaRPr>
          </a:p>
        </p:txBody>
      </p:sp>
      <p:sp>
        <p:nvSpPr>
          <p:cNvPr id="10" name="object 10"/>
          <p:cNvSpPr txBox="1"/>
          <p:nvPr/>
        </p:nvSpPr>
        <p:spPr>
          <a:xfrm>
            <a:off x="5128640" y="1114425"/>
            <a:ext cx="4752340" cy="196850"/>
          </a:xfrm>
          <a:prstGeom prst="rect">
            <a:avLst/>
          </a:prstGeom>
        </p:spPr>
        <p:txBody>
          <a:bodyPr vert="horz" wrap="square" lIns="0" tIns="12700" rIns="0" bIns="0" rtlCol="0">
            <a:spAutoFit/>
          </a:bodyPr>
          <a:lstStyle/>
          <a:p>
            <a:pPr marL="12700">
              <a:lnSpc>
                <a:spcPct val="100000"/>
              </a:lnSpc>
              <a:spcBef>
                <a:spcPts val="100"/>
              </a:spcBef>
              <a:tabLst>
                <a:tab pos="1651000" algn="l"/>
                <a:tab pos="3255645" algn="l"/>
                <a:tab pos="4739005" algn="l"/>
              </a:tabLst>
            </a:pPr>
            <a:r>
              <a:rPr sz="1200" b="1" spc="5" dirty="0">
                <a:solidFill>
                  <a:srgbClr val="339966"/>
                </a:solidFill>
                <a:latin typeface="宋体" panose="02010600030101010101" pitchFamily="2" charset="-122"/>
                <a:cs typeface="宋体" panose="02010600030101010101" pitchFamily="2" charset="-122"/>
              </a:rPr>
              <a:t>最高存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最低存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存放地点</a:t>
            </a:r>
            <a:r>
              <a:rPr sz="1200" b="1" u="sng" dirty="0">
                <a:solidFill>
                  <a:srgbClr val="339966"/>
                </a:solidFill>
                <a:uFill>
                  <a:solidFill>
                    <a:srgbClr val="329865"/>
                  </a:solidFill>
                </a:uFill>
                <a:latin typeface="Times New Roman" panose="02020603050405020304"/>
                <a:cs typeface="Times New Roman" panose="02020603050405020304"/>
              </a:rPr>
              <a:t> 	</a:t>
            </a:r>
            <a:endParaRPr sz="1200">
              <a:latin typeface="Times New Roman" panose="02020603050405020304"/>
              <a:cs typeface="Times New Roman" panose="02020603050405020304"/>
            </a:endParaRPr>
          </a:p>
        </p:txBody>
      </p:sp>
      <p:sp>
        <p:nvSpPr>
          <p:cNvPr id="12" name="object 12"/>
          <p:cNvSpPr/>
          <p:nvPr/>
        </p:nvSpPr>
        <p:spPr>
          <a:xfrm>
            <a:off x="2598673" y="1311528"/>
            <a:ext cx="152400" cy="0"/>
          </a:xfrm>
          <a:custGeom>
            <a:avLst/>
            <a:gdLst/>
            <a:ahLst/>
            <a:cxnLst/>
            <a:rect l="l" t="t" r="r" b="b"/>
            <a:pathLst>
              <a:path w="152400">
                <a:moveTo>
                  <a:pt x="0" y="0"/>
                </a:moveTo>
                <a:lnTo>
                  <a:pt x="152400" y="0"/>
                </a:lnTo>
              </a:path>
            </a:pathLst>
          </a:custGeom>
          <a:ln w="7620">
            <a:solidFill>
              <a:srgbClr val="339966"/>
            </a:solidFill>
          </a:ln>
        </p:spPr>
        <p:txBody>
          <a:bodyPr wrap="square" lIns="0" tIns="0" rIns="0" bIns="0" rtlCol="0"/>
          <a:lstStyle/>
          <a:p/>
        </p:txBody>
      </p:sp>
      <p:sp>
        <p:nvSpPr>
          <p:cNvPr id="13" name="object 13"/>
          <p:cNvSpPr/>
          <p:nvPr/>
        </p:nvSpPr>
        <p:spPr>
          <a:xfrm>
            <a:off x="4188205" y="1296923"/>
            <a:ext cx="190500" cy="0"/>
          </a:xfrm>
          <a:custGeom>
            <a:avLst/>
            <a:gdLst/>
            <a:ahLst/>
            <a:cxnLst/>
            <a:rect l="l" t="t" r="r" b="b"/>
            <a:pathLst>
              <a:path w="190500">
                <a:moveTo>
                  <a:pt x="0" y="0"/>
                </a:moveTo>
                <a:lnTo>
                  <a:pt x="190500" y="0"/>
                </a:lnTo>
              </a:path>
            </a:pathLst>
          </a:custGeom>
          <a:ln w="7620">
            <a:solidFill>
              <a:srgbClr val="339966"/>
            </a:solidFill>
          </a:ln>
        </p:spPr>
        <p:txBody>
          <a:bodyPr wrap="square" lIns="0" tIns="0" rIns="0" bIns="0" rtlCol="0"/>
          <a:lstStyle/>
          <a:p/>
        </p:txBody>
      </p:sp>
      <p:sp>
        <p:nvSpPr>
          <p:cNvPr id="14" name="object 14"/>
          <p:cNvSpPr/>
          <p:nvPr/>
        </p:nvSpPr>
        <p:spPr>
          <a:xfrm>
            <a:off x="4378705" y="1296923"/>
            <a:ext cx="647700" cy="0"/>
          </a:xfrm>
          <a:custGeom>
            <a:avLst/>
            <a:gdLst/>
            <a:ahLst/>
            <a:cxnLst/>
            <a:rect l="l" t="t" r="r" b="b"/>
            <a:pathLst>
              <a:path w="647700">
                <a:moveTo>
                  <a:pt x="0" y="0"/>
                </a:moveTo>
                <a:lnTo>
                  <a:pt x="647699" y="0"/>
                </a:lnTo>
              </a:path>
            </a:pathLst>
          </a:custGeom>
          <a:ln w="7620">
            <a:solidFill>
              <a:srgbClr val="4489D7"/>
            </a:solidFill>
          </a:ln>
        </p:spPr>
        <p:txBody>
          <a:bodyPr wrap="square" lIns="0" tIns="0" rIns="0" bIns="0" rtlCol="0"/>
          <a:lstStyle/>
          <a:p/>
        </p:txBody>
      </p:sp>
      <p:sp>
        <p:nvSpPr>
          <p:cNvPr id="15" name="object 15"/>
          <p:cNvSpPr/>
          <p:nvPr/>
        </p:nvSpPr>
        <p:spPr>
          <a:xfrm>
            <a:off x="3408220" y="636616"/>
            <a:ext cx="78135" cy="122909"/>
          </a:xfrm>
          <a:prstGeom prst="rect">
            <a:avLst/>
          </a:prstGeom>
          <a:blipFill>
            <a:blip r:embed="rId1" cstate="print"/>
            <a:stretch>
              <a:fillRect/>
            </a:stretch>
          </a:blipFill>
        </p:spPr>
        <p:txBody>
          <a:bodyPr wrap="square" lIns="0" tIns="0" rIns="0" bIns="0" rtlCol="0"/>
          <a:lstStyle/>
          <a:p/>
        </p:txBody>
      </p:sp>
      <p:sp>
        <p:nvSpPr>
          <p:cNvPr id="16" name="object 16"/>
          <p:cNvSpPr/>
          <p:nvPr/>
        </p:nvSpPr>
        <p:spPr>
          <a:xfrm>
            <a:off x="3378707" y="541019"/>
            <a:ext cx="289560" cy="350520"/>
          </a:xfrm>
          <a:prstGeom prst="rect">
            <a:avLst/>
          </a:prstGeom>
          <a:blipFill>
            <a:blip r:embed="rId2" cstate="print"/>
            <a:stretch>
              <a:fillRect/>
            </a:stretch>
          </a:blipFill>
        </p:spPr>
        <p:txBody>
          <a:bodyPr wrap="square" lIns="0" tIns="0" rIns="0" bIns="0" rtlCol="0"/>
          <a:lstStyle/>
          <a:p/>
        </p:txBody>
      </p:sp>
      <p:sp>
        <p:nvSpPr>
          <p:cNvPr id="17" name="object 17"/>
          <p:cNvSpPr/>
          <p:nvPr/>
        </p:nvSpPr>
        <p:spPr>
          <a:xfrm>
            <a:off x="3454907" y="541019"/>
            <a:ext cx="251460" cy="350520"/>
          </a:xfrm>
          <a:prstGeom prst="rect">
            <a:avLst/>
          </a:prstGeom>
          <a:blipFill>
            <a:blip r:embed="rId3" cstate="print"/>
            <a:stretch>
              <a:fillRect/>
            </a:stretch>
          </a:blipFill>
        </p:spPr>
        <p:txBody>
          <a:bodyPr wrap="square" lIns="0" tIns="0" rIns="0" bIns="0" rtlCol="0"/>
          <a:lstStyle/>
          <a:p/>
        </p:txBody>
      </p:sp>
      <p:graphicFrame>
        <p:nvGraphicFramePr>
          <p:cNvPr id="18" name="object 18"/>
          <p:cNvGraphicFramePr>
            <a:graphicFrameLocks noGrp="1"/>
          </p:cNvGraphicFramePr>
          <p:nvPr/>
        </p:nvGraphicFramePr>
        <p:xfrm>
          <a:off x="1822697" y="300037"/>
          <a:ext cx="2074545" cy="619760"/>
        </p:xfrm>
        <a:graphic>
          <a:graphicData uri="http://schemas.openxmlformats.org/drawingml/2006/table">
            <a:tbl>
              <a:tblPr firstRow="1" bandRow="1">
                <a:tableStyleId>{2D5ABB26-0587-4C30-8999-92F81FD0307C}</a:tableStyleId>
              </a:tblPr>
              <a:tblGrid>
                <a:gridCol w="1085215"/>
                <a:gridCol w="989330"/>
              </a:tblGrid>
              <a:tr h="309880">
                <a:tc>
                  <a:txBody>
                    <a:bodyPr/>
                    <a:lstStyle/>
                    <a:p>
                      <a:pPr marL="191770">
                        <a:lnSpc>
                          <a:spcPct val="100000"/>
                        </a:lnSpc>
                        <a:spcBef>
                          <a:spcPts val="340"/>
                        </a:spcBef>
                      </a:pPr>
                      <a:r>
                        <a:rPr sz="1600" spc="-5" dirty="0">
                          <a:solidFill>
                            <a:srgbClr val="339966"/>
                          </a:solidFill>
                          <a:latin typeface="宋体" panose="02010600030101010101" pitchFamily="2" charset="-122"/>
                          <a:cs typeface="宋体" panose="02010600030101010101" pitchFamily="2" charset="-122"/>
                        </a:rPr>
                        <a:t>编号</a:t>
                      </a:r>
                      <a:endParaRPr sz="1600">
                        <a:latin typeface="宋体" panose="02010600030101010101" pitchFamily="2" charset="-122"/>
                        <a:cs typeface="宋体" panose="02010600030101010101" pitchFamily="2" charset="-122"/>
                      </a:endParaRPr>
                    </a:p>
                  </a:txBody>
                  <a:tcPr marL="0" marR="0" marT="43180" marB="0">
                    <a:lnL w="12700">
                      <a:solidFill>
                        <a:srgbClr val="9F9F9F"/>
                      </a:solidFill>
                      <a:prstDash val="solid"/>
                    </a:lnL>
                    <a:lnR w="3175">
                      <a:solidFill>
                        <a:srgbClr val="9F9F9F"/>
                      </a:solidFill>
                      <a:prstDash val="solid"/>
                    </a:lnR>
                    <a:lnT w="9525">
                      <a:solidFill>
                        <a:srgbClr val="9F9F9F"/>
                      </a:solidFill>
                      <a:prstDash val="solid"/>
                    </a:lnT>
                    <a:lnB w="3175">
                      <a:solidFill>
                        <a:srgbClr val="9F9F9F"/>
                      </a:solidFill>
                      <a:prstDash val="solid"/>
                    </a:lnB>
                  </a:tcPr>
                </a:tc>
                <a:tc rowSpan="2">
                  <a:txBody>
                    <a:bodyPr/>
                    <a:lstStyle/>
                    <a:p>
                      <a:pPr marL="185420">
                        <a:lnSpc>
                          <a:spcPct val="100000"/>
                        </a:lnSpc>
                        <a:spcBef>
                          <a:spcPts val="355"/>
                        </a:spcBef>
                      </a:pPr>
                      <a:r>
                        <a:rPr sz="1400" dirty="0">
                          <a:solidFill>
                            <a:srgbClr val="339966"/>
                          </a:solidFill>
                          <a:latin typeface="宋体" panose="02010600030101010101" pitchFamily="2" charset="-122"/>
                          <a:cs typeface="宋体" panose="02010600030101010101" pitchFamily="2" charset="-122"/>
                        </a:rPr>
                        <a:t>总页次</a:t>
                      </a:r>
                      <a:endParaRPr sz="1400">
                        <a:latin typeface="宋体" panose="02010600030101010101" pitchFamily="2" charset="-122"/>
                        <a:cs typeface="宋体" panose="02010600030101010101" pitchFamily="2" charset="-122"/>
                      </a:endParaRPr>
                    </a:p>
                    <a:p>
                      <a:pPr marL="165100" algn="ctr">
                        <a:lnSpc>
                          <a:spcPct val="100000"/>
                        </a:lnSpc>
                        <a:spcBef>
                          <a:spcPts val="185"/>
                        </a:spcBef>
                      </a:pPr>
                      <a:r>
                        <a:rPr sz="1200" b="1" dirty="0">
                          <a:solidFill>
                            <a:srgbClr val="4489D7"/>
                          </a:solidFill>
                          <a:latin typeface="Times New Roman" panose="02020603050405020304"/>
                          <a:cs typeface="Times New Roman" panose="02020603050405020304"/>
                        </a:rPr>
                        <a:t>10</a:t>
                      </a:r>
                      <a:endParaRPr sz="1200">
                        <a:latin typeface="Times New Roman" panose="02020603050405020304"/>
                        <a:cs typeface="Times New Roman" panose="02020603050405020304"/>
                      </a:endParaRPr>
                    </a:p>
                  </a:txBody>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r h="309880">
                <a:tc>
                  <a:txBody>
                    <a:bodyPr/>
                    <a:lstStyle/>
                    <a:p>
                      <a:pPr marL="191770">
                        <a:lnSpc>
                          <a:spcPct val="100000"/>
                        </a:lnSpc>
                        <a:spcBef>
                          <a:spcPts val="330"/>
                        </a:spcBef>
                      </a:pPr>
                      <a:r>
                        <a:rPr sz="1400" dirty="0">
                          <a:solidFill>
                            <a:srgbClr val="339966"/>
                          </a:solidFill>
                          <a:latin typeface="宋体" panose="02010600030101010101" pitchFamily="2" charset="-122"/>
                          <a:cs typeface="宋体" panose="02010600030101010101" pitchFamily="2" charset="-122"/>
                        </a:rPr>
                        <a:t>页次</a:t>
                      </a:r>
                      <a:r>
                        <a:rPr sz="1400" spc="-25" dirty="0">
                          <a:solidFill>
                            <a:srgbClr val="339966"/>
                          </a:solidFill>
                          <a:latin typeface="宋体" panose="02010600030101010101" pitchFamily="2" charset="-122"/>
                          <a:cs typeface="宋体" panose="02010600030101010101" pitchFamily="2" charset="-122"/>
                        </a:rPr>
                        <a:t> </a:t>
                      </a:r>
                      <a:r>
                        <a:rPr sz="1400" dirty="0">
                          <a:solidFill>
                            <a:srgbClr val="4489D7"/>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a:txBody>
                  <a:tcPr marL="0" marR="0" marT="41910" marB="0">
                    <a:lnL w="12700">
                      <a:solidFill>
                        <a:srgbClr val="9F9F9F"/>
                      </a:solidFill>
                      <a:prstDash val="solid"/>
                    </a:lnL>
                    <a:lnR w="3175">
                      <a:solidFill>
                        <a:srgbClr val="9F9F9F"/>
                      </a:solidFill>
                      <a:prstDash val="solid"/>
                    </a:lnR>
                    <a:lnT w="3175">
                      <a:solidFill>
                        <a:srgbClr val="9F9F9F"/>
                      </a:solidFill>
                      <a:prstDash val="solid"/>
                    </a:lnT>
                    <a:lnB w="9525">
                      <a:solidFill>
                        <a:srgbClr val="9F9F9F"/>
                      </a:solidFill>
                      <a:prstDash val="solid"/>
                    </a:lnB>
                  </a:tcPr>
                </a:tc>
                <a:tc vMerge="1">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bl>
          </a:graphicData>
        </a:graphic>
      </p:graphicFrame>
      <p:graphicFrame>
        <p:nvGraphicFramePr>
          <p:cNvPr id="19" name="object 19"/>
          <p:cNvGraphicFramePr>
            <a:graphicFrameLocks noGrp="1"/>
          </p:cNvGraphicFramePr>
          <p:nvPr>
            <p:custDataLst>
              <p:tags r:id="rId4"/>
            </p:custDataLst>
          </p:nvPr>
        </p:nvGraphicFramePr>
        <p:xfrm>
          <a:off x="458470" y="1506220"/>
          <a:ext cx="11236960" cy="5313045"/>
        </p:xfrm>
        <a:graphic>
          <a:graphicData uri="http://schemas.openxmlformats.org/drawingml/2006/table">
            <a:tbl>
              <a:tblPr firstRow="1" bandRow="1">
                <a:tableStyleId>{2D5ABB26-0587-4C30-8999-92F81FD0307C}</a:tableStyleId>
              </a:tblPr>
              <a:tblGrid>
                <a:gridCol w="289560"/>
                <a:gridCol w="273050"/>
                <a:gridCol w="600710"/>
                <a:gridCol w="851535"/>
                <a:gridCol w="591185"/>
                <a:gridCol w="603885"/>
                <a:gridCol w="262255"/>
                <a:gridCol w="260985"/>
                <a:gridCol w="260985"/>
                <a:gridCol w="260985"/>
                <a:gridCol w="259715"/>
                <a:gridCol w="260350"/>
                <a:gridCol w="208280"/>
                <a:gridCol w="215900"/>
                <a:gridCol w="589915"/>
                <a:gridCol w="587375"/>
                <a:gridCol w="208280"/>
                <a:gridCol w="236855"/>
                <a:gridCol w="231140"/>
                <a:gridCol w="224155"/>
                <a:gridCol w="208280"/>
                <a:gridCol w="252730"/>
                <a:gridCol w="208280"/>
                <a:gridCol w="208280"/>
                <a:gridCol w="567055"/>
                <a:gridCol w="579120"/>
                <a:gridCol w="208280"/>
                <a:gridCol w="245110"/>
                <a:gridCol w="248920"/>
                <a:gridCol w="245745"/>
                <a:gridCol w="248920"/>
                <a:gridCol w="247015"/>
                <a:gridCol w="245745"/>
                <a:gridCol w="246380"/>
              </a:tblGrid>
              <a:tr h="693420">
                <a:tc gridSpan="2">
                  <a:txBody>
                    <a:bodyPr/>
                    <a:lstStyle/>
                    <a:p>
                      <a:pPr marR="3175">
                        <a:lnSpc>
                          <a:spcPct val="100000"/>
                        </a:lnSpc>
                      </a:pPr>
                      <a:endParaRPr sz="1550">
                        <a:latin typeface="Times New Roman" panose="02020603050405020304"/>
                        <a:cs typeface="Times New Roman" panose="02020603050405020304"/>
                      </a:endParaRPr>
                    </a:p>
                    <a:p>
                      <a:pPr marL="43815" marR="3175">
                        <a:lnSpc>
                          <a:spcPct val="100000"/>
                        </a:lnSpc>
                      </a:pPr>
                      <a:r>
                        <a:rPr sz="1600" i="1" spc="-60" dirty="0">
                          <a:solidFill>
                            <a:srgbClr val="5F5F5F"/>
                          </a:solidFill>
                          <a:latin typeface="Times New Roman" panose="02020603050405020304"/>
                          <a:cs typeface="Times New Roman" panose="02020603050405020304"/>
                        </a:rPr>
                        <a:t>20</a:t>
                      </a:r>
                      <a:r>
                        <a:rPr lang="en-US" sz="1600" i="1" spc="-60" dirty="0">
                          <a:solidFill>
                            <a:srgbClr val="5F5F5F"/>
                          </a:solidFill>
                          <a:latin typeface="Times New Roman" panose="02020603050405020304"/>
                          <a:cs typeface="Times New Roman" panose="02020603050405020304"/>
                        </a:rPr>
                        <a:t>*4</a:t>
                      </a:r>
                      <a:r>
                        <a:rPr sz="1400" dirty="0">
                          <a:solidFill>
                            <a:srgbClr val="008000"/>
                          </a:solidFill>
                          <a:latin typeface="宋体" panose="02010600030101010101" pitchFamily="2" charset="-122"/>
                          <a:cs typeface="宋体" panose="02010600030101010101" pitchFamily="2" charset="-122"/>
                        </a:rPr>
                        <a:t>年</a:t>
                      </a:r>
                      <a:endParaRPr sz="1400">
                        <a:latin typeface="宋体" panose="02010600030101010101" pitchFamily="2" charset="-122"/>
                        <a:cs typeface="宋体" panose="02010600030101010101" pitchFamily="2" charset="-122"/>
                      </a:endParaRPr>
                    </a:p>
                  </a:txBody>
                  <a:tcPr marL="0" marR="0" marT="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3">
                  <a:txBody>
                    <a:bodyPr/>
                    <a:lstStyle/>
                    <a:p>
                      <a:pPr>
                        <a:lnSpc>
                          <a:spcPct val="100000"/>
                        </a:lnSpc>
                      </a:pPr>
                      <a:endParaRPr sz="1400">
                        <a:latin typeface="Times New Roman" panose="02020603050405020304"/>
                        <a:cs typeface="Times New Roman" panose="02020603050405020304"/>
                      </a:endParaRPr>
                    </a:p>
                    <a:p>
                      <a:pPr marL="111760" marR="103505" algn="l">
                        <a:lnSpc>
                          <a:spcPct val="120000"/>
                        </a:lnSpc>
                        <a:spcBef>
                          <a:spcPts val="1225"/>
                        </a:spcBef>
                      </a:pPr>
                      <a:r>
                        <a:rPr sz="1400" dirty="0">
                          <a:solidFill>
                            <a:srgbClr val="008000"/>
                          </a:solidFill>
                          <a:latin typeface="宋体" panose="02010600030101010101" pitchFamily="2" charset="-122"/>
                          <a:cs typeface="宋体" panose="02010600030101010101" pitchFamily="2" charset="-122"/>
                        </a:rPr>
                        <a:t>凭证号</a:t>
                      </a:r>
                      <a:endParaRPr sz="1400">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3">
                  <a:txBody>
                    <a:bodyPr/>
                    <a:lstStyle/>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gn="ctr">
                        <a:lnSpc>
                          <a:spcPct val="100000"/>
                        </a:lnSpc>
                      </a:pPr>
                      <a:r>
                        <a:rPr sz="1600" dirty="0">
                          <a:solidFill>
                            <a:srgbClr val="008000"/>
                          </a:solidFill>
                          <a:latin typeface="宋体" panose="02010600030101010101" pitchFamily="2" charset="-122"/>
                          <a:cs typeface="宋体" panose="02010600030101010101" pitchFamily="2" charset="-122"/>
                        </a:rPr>
                        <a:t>摘要</a:t>
                      </a:r>
                      <a:endParaRPr sz="1600">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09600">
                        <a:lnSpc>
                          <a:spcPct val="100000"/>
                        </a:lnSpc>
                        <a:tabLst>
                          <a:tab pos="1524000"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10235">
                        <a:lnSpc>
                          <a:spcPct val="100000"/>
                        </a:lnSpc>
                        <a:tabLst>
                          <a:tab pos="1321435"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355600">
                        <a:lnSpc>
                          <a:spcPct val="100000"/>
                        </a:lnSpc>
                        <a:tabLst>
                          <a:tab pos="1117600"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74320">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4445">
                        <a:lnSpc>
                          <a:spcPct val="100000"/>
                        </a:lnSpc>
                      </a:pPr>
                      <a:r>
                        <a:rPr sz="1400" dirty="0">
                          <a:solidFill>
                            <a:srgbClr val="008000"/>
                          </a:solidFill>
                          <a:latin typeface="宋体" panose="02010600030101010101" pitchFamily="2" charset="-122"/>
                          <a:cs typeface="宋体" panose="02010600030101010101" pitchFamily="2" charset="-122"/>
                        </a:rPr>
                        <a:t>月</a:t>
                      </a:r>
                      <a:endParaRPr sz="1400">
                        <a:latin typeface="宋体" panose="02010600030101010101" pitchFamily="2" charset="-122"/>
                        <a:cs typeface="宋体" panose="02010600030101010101" pitchFamily="2" charset="-122"/>
                      </a:endParaRPr>
                    </a:p>
                  </a:txBody>
                  <a:tcPr marL="0" marR="0" marT="635" marB="0">
                    <a:lnR w="9525">
                      <a:solidFill>
                        <a:srgbClr val="008000"/>
                      </a:solidFill>
                      <a:prstDash val="solid"/>
                    </a:lnR>
                    <a:lnT w="9525">
                      <a:solidFill>
                        <a:srgbClr val="008000"/>
                      </a:solidFill>
                      <a:prstDash val="solid"/>
                    </a:lnT>
                    <a:lnB w="9525">
                      <a:solidFill>
                        <a:srgbClr val="008000"/>
                      </a:solidFill>
                      <a:prstDash val="solid"/>
                    </a:lnB>
                  </a:tcPr>
                </a:tc>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76200">
                        <a:lnSpc>
                          <a:spcPct val="100000"/>
                        </a:lnSpc>
                      </a:pPr>
                      <a:r>
                        <a:rPr sz="1400" dirty="0">
                          <a:solidFill>
                            <a:srgbClr val="008000"/>
                          </a:solidFill>
                          <a:latin typeface="宋体" panose="02010600030101010101" pitchFamily="2" charset="-122"/>
                          <a:cs typeface="宋体" panose="02010600030101010101" pitchFamily="2" charset="-122"/>
                        </a:rPr>
                        <a:t>日</a:t>
                      </a:r>
                      <a:endParaRPr sz="1400">
                        <a:latin typeface="宋体" panose="02010600030101010101" pitchFamily="2" charset="-122"/>
                        <a:cs typeface="宋体" panose="02010600030101010101" pitchFamily="2" charset="-122"/>
                      </a:endParaRPr>
                    </a:p>
                  </a:txBody>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dirty="0">
                        <a:solidFill>
                          <a:srgbClr val="008000"/>
                        </a:solidFill>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lang="zh-CN" sz="1400" dirty="0">
                          <a:solidFill>
                            <a:srgbClr val="008000"/>
                          </a:solidFill>
                          <a:latin typeface="宋体" panose="02010600030101010101" pitchFamily="2" charset="-122"/>
                          <a:cs typeface="宋体" panose="02010600030101010101" pitchFamily="2" charset="-122"/>
                        </a:rPr>
                        <a:t>单价</a:t>
                      </a:r>
                      <a:endParaRPr sz="1400" dirty="0">
                        <a:solidFill>
                          <a:srgbClr val="008000"/>
                        </a:solidFill>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401955">
                        <a:lnSpc>
                          <a:spcPct val="100000"/>
                        </a:lnSpc>
                        <a:spcBef>
                          <a:spcPts val="370"/>
                        </a:spcBef>
                        <a:tabLst>
                          <a:tab pos="1290320" algn="l"/>
                        </a:tabLst>
                      </a:pPr>
                      <a:r>
                        <a:rPr sz="1400" spc="5" dirty="0">
                          <a:solidFill>
                            <a:srgbClr val="008000"/>
                          </a:solidFill>
                          <a:latin typeface="宋体" panose="02010600030101010101" pitchFamily="2" charset="-122"/>
                          <a:cs typeface="宋体" panose="02010600030101010101" pitchFamily="2" charset="-122"/>
                        </a:rPr>
                        <a:t>金	额</a:t>
                      </a:r>
                      <a:endParaRPr sz="1400">
                        <a:latin typeface="宋体" panose="02010600030101010101" pitchFamily="2" charset="-122"/>
                        <a:cs typeface="宋体" panose="02010600030101010101" pitchFamily="2" charset="-122"/>
                      </a:endParaRPr>
                    </a:p>
                  </a:txBody>
                  <a:tcPr marL="0" marR="0" marT="4699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200"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835"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15900">
                <a:tc vMerge="1">
                  <a:tcPr marL="0" marR="0" marT="635" marB="0">
                    <a:lnR w="9525">
                      <a:solidFill>
                        <a:srgbClr val="008000"/>
                      </a:solidFill>
                      <a:prstDash val="solid"/>
                    </a:lnR>
                    <a:lnT w="9525">
                      <a:solidFill>
                        <a:srgbClr val="008000"/>
                      </a:solidFill>
                      <a:prstDash val="solid"/>
                    </a:lnT>
                    <a:lnB w="9525">
                      <a:solidFill>
                        <a:srgbClr val="008000"/>
                      </a:solidFill>
                      <a:prstDash val="solid"/>
                    </a:lnB>
                  </a:tcPr>
                </a:tc>
                <a:tc vMerge="1">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318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64135"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T w="9525">
                      <a:solidFill>
                        <a:srgbClr val="008000"/>
                      </a:solidFill>
                      <a:prstDash val="solid"/>
                    </a:lnT>
                    <a:lnB w="9525">
                      <a:solidFill>
                        <a:srgbClr val="008000"/>
                      </a:solidFill>
                      <a:prstDash val="solid"/>
                    </a:lnB>
                  </a:tcPr>
                </a:tc>
              </a:tr>
              <a:tr h="708025">
                <a:tc>
                  <a:txBody>
                    <a:bodyPr/>
                    <a:lstStyle/>
                    <a:p>
                      <a:pPr marL="45085" marR="3175">
                        <a:lnSpc>
                          <a:spcPts val="1620"/>
                        </a:lnSpc>
                        <a:spcBef>
                          <a:spcPts val="1305"/>
                        </a:spcBef>
                      </a:pPr>
                      <a:r>
                        <a:rPr lang="en-US" sz="1800" b="1" i="1" dirty="0">
                          <a:solidFill>
                            <a:srgbClr val="5F5F5F"/>
                          </a:solidFill>
                          <a:latin typeface="Times New Roman" panose="02020603050405020304"/>
                          <a:cs typeface="Times New Roman" panose="02020603050405020304"/>
                        </a:rPr>
                        <a:t>6</a:t>
                      </a:r>
                      <a:endParaRPr lang="en-US" sz="1800" b="1" i="1" dirty="0">
                        <a:solidFill>
                          <a:srgbClr val="5F5F5F"/>
                        </a:solidFill>
                        <a:latin typeface="Times New Roman" panose="02020603050405020304"/>
                        <a:cs typeface="Times New Roman" panose="02020603050405020304"/>
                      </a:endParaRPr>
                    </a:p>
                  </a:txBody>
                  <a:tcPr marL="0" marR="0" marT="16573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81915" marR="3175">
                        <a:lnSpc>
                          <a:spcPts val="1620"/>
                        </a:lnSpc>
                        <a:spcBef>
                          <a:spcPts val="1305"/>
                        </a:spcBef>
                      </a:pPr>
                      <a:r>
                        <a:rPr sz="1800" b="1" i="1" dirty="0">
                          <a:solidFill>
                            <a:srgbClr val="5F5F5F"/>
                          </a:solidFill>
                          <a:latin typeface="Times New Roman" panose="02020603050405020304"/>
                          <a:cs typeface="Times New Roman" panose="02020603050405020304"/>
                        </a:rPr>
                        <a:t>1</a:t>
                      </a:r>
                      <a:endParaRPr sz="18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38100" indent="0" algn="l"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期初</a:t>
                      </a:r>
                      <a:endParaRPr sz="1800" b="1" dirty="0">
                        <a:solidFill>
                          <a:srgbClr val="5F5F5F"/>
                        </a:solidFill>
                        <a:latin typeface="华文新魏" panose="02010800040101010101" charset="-122"/>
                        <a:cs typeface="华文新魏" panose="02010800040101010101" charset="-122"/>
                      </a:endParaRPr>
                    </a:p>
                    <a:p>
                      <a:pPr marL="38100" indent="0" algn="l"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余额</a:t>
                      </a:r>
                      <a:endParaRPr sz="1800" b="1" dirty="0">
                        <a:solidFill>
                          <a:srgbClr val="5F5F5F"/>
                        </a:solidFill>
                        <a:latin typeface="华文新魏" panose="02010800040101010101" charset="-122"/>
                        <a:cs typeface="华文新魏" panose="02010800040101010101" charset="-122"/>
                      </a:endParaRPr>
                    </a:p>
                  </a:txBody>
                  <a:tcPr marL="0" marR="0" marT="15938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8</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615950">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8</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sym typeface="+mn-ea"/>
                        </a:rPr>
                        <a:t>记字</a:t>
                      </a:r>
                      <a:r>
                        <a:rPr lang="en-US" altLang="zh-CN" sz="1800" b="1" spc="-5" dirty="0">
                          <a:solidFill>
                            <a:srgbClr val="5F5F5F"/>
                          </a:solidFill>
                          <a:latin typeface="宋体" panose="02010600030101010101" pitchFamily="2" charset="-122"/>
                          <a:cs typeface="宋体" panose="02010600030101010101" pitchFamily="2" charset="-122"/>
                          <a:sym typeface="+mn-ea"/>
                        </a:rPr>
                        <a:t>1</a:t>
                      </a:r>
                      <a:r>
                        <a:rPr lang="zh-CN" altLang="en-US" sz="1800" b="1" spc="-5" dirty="0">
                          <a:solidFill>
                            <a:srgbClr val="5F5F5F"/>
                          </a:solidFill>
                          <a:latin typeface="宋体" panose="02010600030101010101" pitchFamily="2" charset="-122"/>
                          <a:cs typeface="宋体" panose="02010600030101010101" pitchFamily="2" charset="-122"/>
                          <a:sym typeface="+mn-ea"/>
                        </a:rPr>
                        <a:t>号</a:t>
                      </a:r>
                      <a:endParaRPr lang="zh-CN" altLang="en-US" sz="18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购入甲材料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100</a:t>
                      </a:r>
                      <a:endParaRPr lang="en-US"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18</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9</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27368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16</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3</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领用甲乙材料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150</a:t>
                      </a:r>
                      <a:endParaRPr lang="en-US"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7</a:t>
                      </a:r>
                      <a:endParaRPr lang="en-US" sz="2400" b="1" i="1" dirty="0">
                        <a:solidFill>
                          <a:srgbClr val="5F5F5F"/>
                        </a:solidFill>
                        <a:latin typeface="Times New Roman" panose="02020603050405020304"/>
                        <a:cs typeface="Times New Roman" panose="02020603050405020304"/>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0</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3</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1</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24066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542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5844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6098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368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733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66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774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876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28575">
                      <a:solidFill>
                        <a:srgbClr val="FF3300"/>
                      </a:solidFill>
                      <a:prstDash val="solid"/>
                    </a:lnB>
                  </a:tcPr>
                </a:tc>
              </a:tr>
            </a:tbl>
          </a:graphicData>
        </a:graphic>
      </p:graphicFrame>
      <p:sp>
        <p:nvSpPr>
          <p:cNvPr id="20" name="object 20"/>
          <p:cNvSpPr/>
          <p:nvPr/>
        </p:nvSpPr>
        <p:spPr>
          <a:xfrm>
            <a:off x="4724400" y="914400"/>
            <a:ext cx="3962400" cy="0"/>
          </a:xfrm>
          <a:custGeom>
            <a:avLst/>
            <a:gdLst/>
            <a:ahLst/>
            <a:cxnLst/>
            <a:rect l="l" t="t" r="r" b="b"/>
            <a:pathLst>
              <a:path w="3962400">
                <a:moveTo>
                  <a:pt x="0" y="0"/>
                </a:moveTo>
                <a:lnTo>
                  <a:pt x="3962400" y="0"/>
                </a:lnTo>
              </a:path>
            </a:pathLst>
          </a:custGeom>
          <a:ln w="22225">
            <a:solidFill>
              <a:srgbClr val="008000"/>
            </a:solidFill>
          </a:ln>
        </p:spPr>
        <p:txBody>
          <a:bodyPr wrap="square" lIns="0" tIns="0" rIns="0" bIns="0" rtlCol="0"/>
          <a:lstStyle/>
          <a:p/>
        </p:txBody>
      </p:sp>
      <p:sp>
        <p:nvSpPr>
          <p:cNvPr id="22" name="object 22"/>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6</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20817" y="255651"/>
            <a:ext cx="3292475" cy="504825"/>
          </a:xfrm>
          <a:prstGeom prst="rect">
            <a:avLst/>
          </a:prstGeom>
        </p:spPr>
        <p:txBody>
          <a:bodyPr vert="horz" wrap="square" lIns="0" tIns="12700" rIns="0" bIns="0" rtlCol="0">
            <a:spAutoFit/>
          </a:bodyPr>
          <a:lstStyle/>
          <a:p>
            <a:pPr marL="12700">
              <a:lnSpc>
                <a:spcPct val="100000"/>
              </a:lnSpc>
              <a:spcBef>
                <a:spcPts val="100"/>
              </a:spcBef>
            </a:pPr>
            <a:r>
              <a:rPr sz="3200" spc="10" dirty="0">
                <a:solidFill>
                  <a:srgbClr val="CC00FF"/>
                </a:solidFill>
              </a:rPr>
              <a:t>原材</a:t>
            </a:r>
            <a:r>
              <a:rPr sz="3200" dirty="0">
                <a:solidFill>
                  <a:srgbClr val="CC00FF"/>
                </a:solidFill>
              </a:rPr>
              <a:t>料</a:t>
            </a:r>
            <a:r>
              <a:rPr sz="3200" spc="-5" dirty="0">
                <a:solidFill>
                  <a:srgbClr val="FF0000"/>
                </a:solidFill>
                <a:latin typeface="宋体" panose="02010600030101010101" pitchFamily="2" charset="-122"/>
                <a:cs typeface="宋体" panose="02010600030101010101" pitchFamily="2" charset="-122"/>
              </a:rPr>
              <a:t>明细</a:t>
            </a:r>
            <a:r>
              <a:rPr sz="3200" spc="-10" dirty="0">
                <a:solidFill>
                  <a:srgbClr val="FF0000"/>
                </a:solidFill>
                <a:latin typeface="宋体" panose="02010600030101010101" pitchFamily="2" charset="-122"/>
                <a:cs typeface="宋体" panose="02010600030101010101" pitchFamily="2" charset="-122"/>
              </a:rPr>
              <a:t>分</a:t>
            </a:r>
            <a:r>
              <a:rPr sz="3200" spc="-5" dirty="0">
                <a:solidFill>
                  <a:srgbClr val="FF0000"/>
                </a:solidFill>
                <a:latin typeface="宋体" panose="02010600030101010101" pitchFamily="2" charset="-122"/>
                <a:cs typeface="宋体" panose="02010600030101010101" pitchFamily="2" charset="-122"/>
              </a:rPr>
              <a:t>类</a:t>
            </a:r>
            <a:r>
              <a:rPr sz="3200" spc="-10" dirty="0">
                <a:solidFill>
                  <a:srgbClr val="FF0000"/>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724400" y="838200"/>
            <a:ext cx="3962400" cy="3175"/>
          </a:xfrm>
          <a:custGeom>
            <a:avLst/>
            <a:gdLst/>
            <a:ahLst/>
            <a:cxnLst/>
            <a:rect l="l" t="t" r="r" b="b"/>
            <a:pathLst>
              <a:path w="3962400" h="3175">
                <a:moveTo>
                  <a:pt x="0" y="0"/>
                </a:moveTo>
                <a:lnTo>
                  <a:pt x="3962400" y="3175"/>
                </a:lnTo>
              </a:path>
            </a:pathLst>
          </a:custGeom>
          <a:ln w="22225">
            <a:solidFill>
              <a:srgbClr val="008000"/>
            </a:solidFill>
          </a:ln>
        </p:spPr>
        <p:txBody>
          <a:bodyPr wrap="square" lIns="0" tIns="0" rIns="0" bIns="0" rtlCol="0"/>
          <a:lstStyle/>
          <a:p/>
        </p:txBody>
      </p:sp>
      <p:sp>
        <p:nvSpPr>
          <p:cNvPr id="6" name="object 6"/>
          <p:cNvSpPr txBox="1"/>
          <p:nvPr/>
        </p:nvSpPr>
        <p:spPr>
          <a:xfrm>
            <a:off x="1973376" y="1114425"/>
            <a:ext cx="333375" cy="196850"/>
          </a:xfrm>
          <a:prstGeom prst="rect">
            <a:avLst/>
          </a:prstGeom>
        </p:spPr>
        <p:txBody>
          <a:bodyPr vert="horz" wrap="square" lIns="0" tIns="12700" rIns="0" bIns="0" rtlCol="0">
            <a:spAutoFit/>
          </a:bodyPr>
          <a:lstStyle/>
          <a:p>
            <a:pPr marL="12700">
              <a:lnSpc>
                <a:spcPct val="100000"/>
              </a:lnSpc>
              <a:spcBef>
                <a:spcPts val="100"/>
              </a:spcBef>
            </a:pPr>
            <a:r>
              <a:rPr sz="1200" b="1" spc="5" dirty="0">
                <a:solidFill>
                  <a:srgbClr val="339966"/>
                </a:solidFill>
                <a:latin typeface="宋体" panose="02010600030101010101" pitchFamily="2" charset="-122"/>
                <a:cs typeface="宋体" panose="02010600030101010101" pitchFamily="2" charset="-122"/>
              </a:rPr>
              <a:t>货号</a:t>
            </a:r>
            <a:endParaRPr sz="1200">
              <a:latin typeface="宋体" panose="02010600030101010101" pitchFamily="2" charset="-122"/>
              <a:cs typeface="宋体" panose="02010600030101010101" pitchFamily="2" charset="-122"/>
            </a:endParaRPr>
          </a:p>
        </p:txBody>
      </p:sp>
      <p:sp>
        <p:nvSpPr>
          <p:cNvPr id="7" name="object 7"/>
          <p:cNvSpPr/>
          <p:nvPr/>
        </p:nvSpPr>
        <p:spPr>
          <a:xfrm>
            <a:off x="2293924" y="1307642"/>
            <a:ext cx="304800" cy="0"/>
          </a:xfrm>
          <a:custGeom>
            <a:avLst/>
            <a:gdLst/>
            <a:ahLst/>
            <a:cxnLst/>
            <a:rect l="l" t="t" r="r" b="b"/>
            <a:pathLst>
              <a:path w="304800">
                <a:moveTo>
                  <a:pt x="0" y="0"/>
                </a:moveTo>
                <a:lnTo>
                  <a:pt x="304800" y="0"/>
                </a:lnTo>
              </a:path>
            </a:pathLst>
          </a:custGeom>
          <a:ln w="9601">
            <a:solidFill>
              <a:srgbClr val="329865"/>
            </a:solidFill>
          </a:ln>
        </p:spPr>
        <p:txBody>
          <a:bodyPr wrap="square" lIns="0" tIns="0" rIns="0" bIns="0" rtlCol="0"/>
          <a:lstStyle/>
          <a:p/>
        </p:txBody>
      </p:sp>
      <p:sp>
        <p:nvSpPr>
          <p:cNvPr id="8" name="object 8"/>
          <p:cNvSpPr/>
          <p:nvPr/>
        </p:nvSpPr>
        <p:spPr>
          <a:xfrm>
            <a:off x="2896235" y="1307642"/>
            <a:ext cx="152400" cy="0"/>
          </a:xfrm>
          <a:custGeom>
            <a:avLst/>
            <a:gdLst/>
            <a:ahLst/>
            <a:cxnLst/>
            <a:rect l="l" t="t" r="r" b="b"/>
            <a:pathLst>
              <a:path w="152400">
                <a:moveTo>
                  <a:pt x="0" y="0"/>
                </a:moveTo>
                <a:lnTo>
                  <a:pt x="152400" y="0"/>
                </a:lnTo>
              </a:path>
            </a:pathLst>
          </a:custGeom>
          <a:ln w="9601">
            <a:solidFill>
              <a:srgbClr val="329865"/>
            </a:solidFill>
          </a:ln>
        </p:spPr>
        <p:txBody>
          <a:bodyPr wrap="square" lIns="0" tIns="0" rIns="0" bIns="0" rtlCol="0"/>
          <a:lstStyle/>
          <a:p/>
        </p:txBody>
      </p:sp>
      <p:sp>
        <p:nvSpPr>
          <p:cNvPr id="9" name="object 9"/>
          <p:cNvSpPr txBox="1"/>
          <p:nvPr/>
        </p:nvSpPr>
        <p:spPr>
          <a:xfrm>
            <a:off x="2293620" y="1045210"/>
            <a:ext cx="3319780" cy="258445"/>
          </a:xfrm>
          <a:prstGeom prst="rect">
            <a:avLst/>
          </a:prstGeom>
        </p:spPr>
        <p:txBody>
          <a:bodyPr vert="horz" wrap="square" lIns="0" tIns="12700" rIns="0" bIns="0" rtlCol="0">
            <a:spAutoFit/>
          </a:bodyPr>
          <a:lstStyle/>
          <a:p>
            <a:pPr marL="12700">
              <a:lnSpc>
                <a:spcPct val="100000"/>
              </a:lnSpc>
              <a:spcBef>
                <a:spcPts val="100"/>
              </a:spcBef>
              <a:tabLst>
                <a:tab pos="462280" algn="l"/>
                <a:tab pos="1792605" algn="l"/>
              </a:tabLst>
            </a:pPr>
            <a:r>
              <a:rPr sz="1600" b="1" spc="-60" dirty="0">
                <a:solidFill>
                  <a:srgbClr val="4489D7"/>
                </a:solidFill>
                <a:latin typeface="Times New Roman" panose="02020603050405020304"/>
                <a:cs typeface="Times New Roman" panose="02020603050405020304"/>
              </a:rPr>
              <a:t>1</a:t>
            </a:r>
            <a:r>
              <a:rPr sz="1600" b="1" dirty="0">
                <a:solidFill>
                  <a:srgbClr val="4489D7"/>
                </a:solidFill>
                <a:latin typeface="Times New Roman" panose="02020603050405020304"/>
                <a:cs typeface="Times New Roman" panose="02020603050405020304"/>
              </a:rPr>
              <a:t>1</a:t>
            </a:r>
            <a:r>
              <a:rPr sz="1600" b="1" spc="-5" dirty="0">
                <a:solidFill>
                  <a:srgbClr val="4489D7"/>
                </a:solidFill>
                <a:latin typeface="Times New Roman" panose="02020603050405020304"/>
                <a:cs typeface="Times New Roman" panose="02020603050405020304"/>
              </a:rPr>
              <a:t>0</a:t>
            </a:r>
            <a:r>
              <a:rPr lang="en-US" sz="1600" b="1" dirty="0">
                <a:solidFill>
                  <a:srgbClr val="4489D7"/>
                </a:solidFill>
                <a:latin typeface="Times New Roman" panose="02020603050405020304"/>
                <a:cs typeface="Times New Roman" panose="02020603050405020304"/>
              </a:rPr>
              <a:t>2</a:t>
            </a:r>
            <a:r>
              <a:rPr sz="1600" b="1" dirty="0">
                <a:solidFill>
                  <a:srgbClr val="4489D7"/>
                </a:solidFill>
                <a:latin typeface="Times New Roman" panose="02020603050405020304"/>
                <a:cs typeface="Times New Roman" panose="02020603050405020304"/>
              </a:rPr>
              <a:t>	</a:t>
            </a:r>
            <a:r>
              <a:rPr sz="1600" b="1" spc="-5" dirty="0">
                <a:solidFill>
                  <a:srgbClr val="339966"/>
                </a:solidFill>
                <a:latin typeface="宋体" panose="02010600030101010101" pitchFamily="2" charset="-122"/>
                <a:cs typeface="宋体" panose="02010600030101010101" pitchFamily="2" charset="-122"/>
              </a:rPr>
              <a:t>规格</a:t>
            </a:r>
            <a:r>
              <a:rPr lang="zh-CN" sz="1600" b="1" u="sng" spc="-5" dirty="0">
                <a:solidFill>
                  <a:srgbClr val="4489D7"/>
                </a:solidFill>
                <a:uFill>
                  <a:solidFill>
                    <a:srgbClr val="4489D7"/>
                  </a:solidFill>
                </a:uFill>
                <a:latin typeface="宋体" panose="02010600030101010101" pitchFamily="2" charset="-122"/>
                <a:cs typeface="宋体" panose="02010600030101010101" pitchFamily="2" charset="-122"/>
              </a:rPr>
              <a:t>乙</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材</a:t>
            </a:r>
            <a:r>
              <a:rPr sz="1600" b="1" u="sng" spc="260" dirty="0">
                <a:solidFill>
                  <a:srgbClr val="4489D7"/>
                </a:solidFill>
                <a:uFill>
                  <a:solidFill>
                    <a:srgbClr val="4489D7"/>
                  </a:solidFill>
                </a:uFill>
                <a:latin typeface="宋体" panose="02010600030101010101" pitchFamily="2" charset="-122"/>
                <a:cs typeface="宋体" panose="02010600030101010101" pitchFamily="2" charset="-122"/>
              </a:rPr>
              <a:t>料</a:t>
            </a:r>
            <a:r>
              <a:rPr sz="1600" b="1" spc="5" dirty="0">
                <a:solidFill>
                  <a:srgbClr val="339966"/>
                </a:solidFill>
                <a:latin typeface="宋体" panose="02010600030101010101" pitchFamily="2" charset="-122"/>
                <a:cs typeface="宋体" panose="02010600030101010101" pitchFamily="2" charset="-122"/>
              </a:rPr>
              <a:t>单</a:t>
            </a:r>
            <a:r>
              <a:rPr sz="1600" b="1" spc="-5" dirty="0">
                <a:solidFill>
                  <a:srgbClr val="339966"/>
                </a:solidFill>
                <a:latin typeface="宋体" panose="02010600030101010101" pitchFamily="2" charset="-122"/>
                <a:cs typeface="宋体" panose="02010600030101010101" pitchFamily="2" charset="-122"/>
              </a:rPr>
              <a:t>位</a:t>
            </a:r>
            <a:r>
              <a:rPr lang="en-US" sz="1600" b="1" spc="-5" dirty="0">
                <a:solidFill>
                  <a:srgbClr val="339966"/>
                </a:solidFill>
                <a:latin typeface="宋体" panose="02010600030101010101" pitchFamily="2" charset="-122"/>
                <a:cs typeface="宋体" panose="02010600030101010101" pitchFamily="2" charset="-122"/>
              </a:rPr>
              <a:t> </a:t>
            </a:r>
            <a:r>
              <a:rPr lang="zh-CN" sz="1600" b="1" spc="5" dirty="0">
                <a:solidFill>
                  <a:srgbClr val="4489D7"/>
                </a:solidFill>
                <a:latin typeface="宋体" panose="02010600030101010101" pitchFamily="2" charset="-122"/>
                <a:cs typeface="宋体" panose="02010600030101010101" pitchFamily="2" charset="-122"/>
              </a:rPr>
              <a:t>吨</a:t>
            </a:r>
            <a:endParaRPr lang="zh-CN" sz="1600" b="1" spc="5" dirty="0">
              <a:solidFill>
                <a:srgbClr val="4489D7"/>
              </a:solidFill>
              <a:latin typeface="宋体" panose="02010600030101010101" pitchFamily="2" charset="-122"/>
              <a:cs typeface="宋体" panose="02010600030101010101" pitchFamily="2" charset="-122"/>
            </a:endParaRPr>
          </a:p>
        </p:txBody>
      </p:sp>
      <p:sp>
        <p:nvSpPr>
          <p:cNvPr id="10" name="object 10"/>
          <p:cNvSpPr txBox="1"/>
          <p:nvPr/>
        </p:nvSpPr>
        <p:spPr>
          <a:xfrm>
            <a:off x="5128640" y="1114425"/>
            <a:ext cx="4752340" cy="196850"/>
          </a:xfrm>
          <a:prstGeom prst="rect">
            <a:avLst/>
          </a:prstGeom>
        </p:spPr>
        <p:txBody>
          <a:bodyPr vert="horz" wrap="square" lIns="0" tIns="12700" rIns="0" bIns="0" rtlCol="0">
            <a:spAutoFit/>
          </a:bodyPr>
          <a:lstStyle/>
          <a:p>
            <a:pPr marL="12700">
              <a:lnSpc>
                <a:spcPct val="100000"/>
              </a:lnSpc>
              <a:spcBef>
                <a:spcPts val="100"/>
              </a:spcBef>
              <a:tabLst>
                <a:tab pos="1651000" algn="l"/>
                <a:tab pos="3255645" algn="l"/>
                <a:tab pos="4739005" algn="l"/>
              </a:tabLst>
            </a:pPr>
            <a:r>
              <a:rPr sz="1200" b="1" spc="5" dirty="0">
                <a:solidFill>
                  <a:srgbClr val="339966"/>
                </a:solidFill>
                <a:latin typeface="宋体" panose="02010600030101010101" pitchFamily="2" charset="-122"/>
                <a:cs typeface="宋体" panose="02010600030101010101" pitchFamily="2" charset="-122"/>
              </a:rPr>
              <a:t>最高存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最低存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存放地点</a:t>
            </a:r>
            <a:r>
              <a:rPr sz="1200" b="1" u="sng" dirty="0">
                <a:solidFill>
                  <a:srgbClr val="339966"/>
                </a:solidFill>
                <a:uFill>
                  <a:solidFill>
                    <a:srgbClr val="329865"/>
                  </a:solidFill>
                </a:uFill>
                <a:latin typeface="Times New Roman" panose="02020603050405020304"/>
                <a:cs typeface="Times New Roman" panose="02020603050405020304"/>
              </a:rPr>
              <a:t> 	</a:t>
            </a:r>
            <a:endParaRPr sz="1200">
              <a:latin typeface="Times New Roman" panose="02020603050405020304"/>
              <a:cs typeface="Times New Roman" panose="02020603050405020304"/>
            </a:endParaRPr>
          </a:p>
        </p:txBody>
      </p:sp>
      <p:sp>
        <p:nvSpPr>
          <p:cNvPr id="12" name="object 12"/>
          <p:cNvSpPr/>
          <p:nvPr/>
        </p:nvSpPr>
        <p:spPr>
          <a:xfrm>
            <a:off x="2598673" y="1311528"/>
            <a:ext cx="152400" cy="0"/>
          </a:xfrm>
          <a:custGeom>
            <a:avLst/>
            <a:gdLst/>
            <a:ahLst/>
            <a:cxnLst/>
            <a:rect l="l" t="t" r="r" b="b"/>
            <a:pathLst>
              <a:path w="152400">
                <a:moveTo>
                  <a:pt x="0" y="0"/>
                </a:moveTo>
                <a:lnTo>
                  <a:pt x="152400" y="0"/>
                </a:lnTo>
              </a:path>
            </a:pathLst>
          </a:custGeom>
          <a:ln w="7620">
            <a:solidFill>
              <a:srgbClr val="339966"/>
            </a:solidFill>
          </a:ln>
        </p:spPr>
        <p:txBody>
          <a:bodyPr wrap="square" lIns="0" tIns="0" rIns="0" bIns="0" rtlCol="0"/>
          <a:lstStyle/>
          <a:p/>
        </p:txBody>
      </p:sp>
      <p:sp>
        <p:nvSpPr>
          <p:cNvPr id="13" name="object 13"/>
          <p:cNvSpPr/>
          <p:nvPr/>
        </p:nvSpPr>
        <p:spPr>
          <a:xfrm>
            <a:off x="4188205" y="1296923"/>
            <a:ext cx="190500" cy="0"/>
          </a:xfrm>
          <a:custGeom>
            <a:avLst/>
            <a:gdLst/>
            <a:ahLst/>
            <a:cxnLst/>
            <a:rect l="l" t="t" r="r" b="b"/>
            <a:pathLst>
              <a:path w="190500">
                <a:moveTo>
                  <a:pt x="0" y="0"/>
                </a:moveTo>
                <a:lnTo>
                  <a:pt x="190500" y="0"/>
                </a:lnTo>
              </a:path>
            </a:pathLst>
          </a:custGeom>
          <a:ln w="7620">
            <a:solidFill>
              <a:srgbClr val="339966"/>
            </a:solidFill>
          </a:ln>
        </p:spPr>
        <p:txBody>
          <a:bodyPr wrap="square" lIns="0" tIns="0" rIns="0" bIns="0" rtlCol="0"/>
          <a:lstStyle/>
          <a:p/>
        </p:txBody>
      </p:sp>
      <p:sp>
        <p:nvSpPr>
          <p:cNvPr id="14" name="object 14"/>
          <p:cNvSpPr/>
          <p:nvPr/>
        </p:nvSpPr>
        <p:spPr>
          <a:xfrm>
            <a:off x="4378705" y="1296923"/>
            <a:ext cx="647700" cy="0"/>
          </a:xfrm>
          <a:custGeom>
            <a:avLst/>
            <a:gdLst/>
            <a:ahLst/>
            <a:cxnLst/>
            <a:rect l="l" t="t" r="r" b="b"/>
            <a:pathLst>
              <a:path w="647700">
                <a:moveTo>
                  <a:pt x="0" y="0"/>
                </a:moveTo>
                <a:lnTo>
                  <a:pt x="647699" y="0"/>
                </a:lnTo>
              </a:path>
            </a:pathLst>
          </a:custGeom>
          <a:ln w="7620">
            <a:solidFill>
              <a:srgbClr val="4489D7"/>
            </a:solidFill>
          </a:ln>
        </p:spPr>
        <p:txBody>
          <a:bodyPr wrap="square" lIns="0" tIns="0" rIns="0" bIns="0" rtlCol="0"/>
          <a:lstStyle/>
          <a:p/>
        </p:txBody>
      </p:sp>
      <p:sp>
        <p:nvSpPr>
          <p:cNvPr id="15" name="object 15"/>
          <p:cNvSpPr/>
          <p:nvPr/>
        </p:nvSpPr>
        <p:spPr>
          <a:xfrm>
            <a:off x="3408220" y="636616"/>
            <a:ext cx="78135" cy="122909"/>
          </a:xfrm>
          <a:prstGeom prst="rect">
            <a:avLst/>
          </a:prstGeom>
          <a:blipFill>
            <a:blip r:embed="rId1" cstate="print"/>
            <a:stretch>
              <a:fillRect/>
            </a:stretch>
          </a:blipFill>
        </p:spPr>
        <p:txBody>
          <a:bodyPr wrap="square" lIns="0" tIns="0" rIns="0" bIns="0" rtlCol="0"/>
          <a:lstStyle/>
          <a:p/>
        </p:txBody>
      </p:sp>
      <p:sp>
        <p:nvSpPr>
          <p:cNvPr id="16" name="object 16"/>
          <p:cNvSpPr/>
          <p:nvPr/>
        </p:nvSpPr>
        <p:spPr>
          <a:xfrm>
            <a:off x="3378707" y="541019"/>
            <a:ext cx="289560" cy="350520"/>
          </a:xfrm>
          <a:prstGeom prst="rect">
            <a:avLst/>
          </a:prstGeom>
          <a:blipFill>
            <a:blip r:embed="rId2" cstate="print"/>
            <a:stretch>
              <a:fillRect/>
            </a:stretch>
          </a:blipFill>
        </p:spPr>
        <p:txBody>
          <a:bodyPr wrap="square" lIns="0" tIns="0" rIns="0" bIns="0" rtlCol="0"/>
          <a:lstStyle/>
          <a:p/>
        </p:txBody>
      </p:sp>
      <p:sp>
        <p:nvSpPr>
          <p:cNvPr id="17" name="object 17"/>
          <p:cNvSpPr/>
          <p:nvPr/>
        </p:nvSpPr>
        <p:spPr>
          <a:xfrm>
            <a:off x="3454907" y="541019"/>
            <a:ext cx="251460" cy="350520"/>
          </a:xfrm>
          <a:prstGeom prst="rect">
            <a:avLst/>
          </a:prstGeom>
          <a:blipFill>
            <a:blip r:embed="rId3" cstate="print"/>
            <a:stretch>
              <a:fillRect/>
            </a:stretch>
          </a:blipFill>
        </p:spPr>
        <p:txBody>
          <a:bodyPr wrap="square" lIns="0" tIns="0" rIns="0" bIns="0" rtlCol="0"/>
          <a:lstStyle/>
          <a:p/>
        </p:txBody>
      </p:sp>
      <p:graphicFrame>
        <p:nvGraphicFramePr>
          <p:cNvPr id="18" name="object 18"/>
          <p:cNvGraphicFramePr>
            <a:graphicFrameLocks noGrp="1"/>
          </p:cNvGraphicFramePr>
          <p:nvPr/>
        </p:nvGraphicFramePr>
        <p:xfrm>
          <a:off x="1822697" y="300037"/>
          <a:ext cx="2074545" cy="619760"/>
        </p:xfrm>
        <a:graphic>
          <a:graphicData uri="http://schemas.openxmlformats.org/drawingml/2006/table">
            <a:tbl>
              <a:tblPr firstRow="1" bandRow="1">
                <a:tableStyleId>{2D5ABB26-0587-4C30-8999-92F81FD0307C}</a:tableStyleId>
              </a:tblPr>
              <a:tblGrid>
                <a:gridCol w="1085215"/>
                <a:gridCol w="989330"/>
              </a:tblGrid>
              <a:tr h="309880">
                <a:tc>
                  <a:txBody>
                    <a:bodyPr/>
                    <a:lstStyle/>
                    <a:p>
                      <a:pPr marL="191770">
                        <a:lnSpc>
                          <a:spcPct val="100000"/>
                        </a:lnSpc>
                        <a:spcBef>
                          <a:spcPts val="340"/>
                        </a:spcBef>
                      </a:pPr>
                      <a:r>
                        <a:rPr sz="1600" spc="-5" dirty="0">
                          <a:solidFill>
                            <a:srgbClr val="339966"/>
                          </a:solidFill>
                          <a:latin typeface="宋体" panose="02010600030101010101" pitchFamily="2" charset="-122"/>
                          <a:cs typeface="宋体" panose="02010600030101010101" pitchFamily="2" charset="-122"/>
                        </a:rPr>
                        <a:t>编号</a:t>
                      </a:r>
                      <a:endParaRPr sz="1600">
                        <a:latin typeface="宋体" panose="02010600030101010101" pitchFamily="2" charset="-122"/>
                        <a:cs typeface="宋体" panose="02010600030101010101" pitchFamily="2" charset="-122"/>
                      </a:endParaRPr>
                    </a:p>
                  </a:txBody>
                  <a:tcPr marL="0" marR="0" marT="43180" marB="0">
                    <a:lnL w="12700">
                      <a:solidFill>
                        <a:srgbClr val="9F9F9F"/>
                      </a:solidFill>
                      <a:prstDash val="solid"/>
                    </a:lnL>
                    <a:lnR w="3175">
                      <a:solidFill>
                        <a:srgbClr val="9F9F9F"/>
                      </a:solidFill>
                      <a:prstDash val="solid"/>
                    </a:lnR>
                    <a:lnT w="9525">
                      <a:solidFill>
                        <a:srgbClr val="9F9F9F"/>
                      </a:solidFill>
                      <a:prstDash val="solid"/>
                    </a:lnT>
                    <a:lnB w="3175">
                      <a:solidFill>
                        <a:srgbClr val="9F9F9F"/>
                      </a:solidFill>
                      <a:prstDash val="solid"/>
                    </a:lnB>
                  </a:tcPr>
                </a:tc>
                <a:tc rowSpan="2">
                  <a:txBody>
                    <a:bodyPr/>
                    <a:lstStyle/>
                    <a:p>
                      <a:pPr marL="185420">
                        <a:lnSpc>
                          <a:spcPct val="100000"/>
                        </a:lnSpc>
                        <a:spcBef>
                          <a:spcPts val="355"/>
                        </a:spcBef>
                      </a:pPr>
                      <a:r>
                        <a:rPr sz="1400" dirty="0">
                          <a:solidFill>
                            <a:srgbClr val="339966"/>
                          </a:solidFill>
                          <a:latin typeface="宋体" panose="02010600030101010101" pitchFamily="2" charset="-122"/>
                          <a:cs typeface="宋体" panose="02010600030101010101" pitchFamily="2" charset="-122"/>
                        </a:rPr>
                        <a:t>总页次</a:t>
                      </a:r>
                      <a:endParaRPr sz="1400">
                        <a:latin typeface="宋体" panose="02010600030101010101" pitchFamily="2" charset="-122"/>
                        <a:cs typeface="宋体" panose="02010600030101010101" pitchFamily="2" charset="-122"/>
                      </a:endParaRPr>
                    </a:p>
                    <a:p>
                      <a:pPr marL="165100" algn="ctr">
                        <a:lnSpc>
                          <a:spcPct val="100000"/>
                        </a:lnSpc>
                        <a:spcBef>
                          <a:spcPts val="185"/>
                        </a:spcBef>
                      </a:pPr>
                      <a:r>
                        <a:rPr sz="1200" b="1" dirty="0">
                          <a:solidFill>
                            <a:srgbClr val="4489D7"/>
                          </a:solidFill>
                          <a:latin typeface="Times New Roman" panose="02020603050405020304"/>
                          <a:cs typeface="Times New Roman" panose="02020603050405020304"/>
                        </a:rPr>
                        <a:t>10</a:t>
                      </a:r>
                      <a:endParaRPr sz="1200">
                        <a:latin typeface="Times New Roman" panose="02020603050405020304"/>
                        <a:cs typeface="Times New Roman" panose="02020603050405020304"/>
                      </a:endParaRPr>
                    </a:p>
                  </a:txBody>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r h="309880">
                <a:tc>
                  <a:txBody>
                    <a:bodyPr/>
                    <a:lstStyle/>
                    <a:p>
                      <a:pPr marL="191770">
                        <a:lnSpc>
                          <a:spcPct val="100000"/>
                        </a:lnSpc>
                        <a:spcBef>
                          <a:spcPts val="330"/>
                        </a:spcBef>
                      </a:pPr>
                      <a:r>
                        <a:rPr sz="1400" dirty="0">
                          <a:solidFill>
                            <a:srgbClr val="339966"/>
                          </a:solidFill>
                          <a:latin typeface="宋体" panose="02010600030101010101" pitchFamily="2" charset="-122"/>
                          <a:cs typeface="宋体" panose="02010600030101010101" pitchFamily="2" charset="-122"/>
                        </a:rPr>
                        <a:t>页次</a:t>
                      </a:r>
                      <a:r>
                        <a:rPr sz="1400" spc="-25" dirty="0">
                          <a:solidFill>
                            <a:srgbClr val="339966"/>
                          </a:solidFill>
                          <a:latin typeface="宋体" panose="02010600030101010101" pitchFamily="2" charset="-122"/>
                          <a:cs typeface="宋体" panose="02010600030101010101" pitchFamily="2" charset="-122"/>
                        </a:rPr>
                        <a:t> </a:t>
                      </a:r>
                      <a:r>
                        <a:rPr sz="1400" dirty="0">
                          <a:solidFill>
                            <a:srgbClr val="4489D7"/>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a:txBody>
                  <a:tcPr marL="0" marR="0" marT="41910" marB="0">
                    <a:lnL w="12700">
                      <a:solidFill>
                        <a:srgbClr val="9F9F9F"/>
                      </a:solidFill>
                      <a:prstDash val="solid"/>
                    </a:lnL>
                    <a:lnR w="3175">
                      <a:solidFill>
                        <a:srgbClr val="9F9F9F"/>
                      </a:solidFill>
                      <a:prstDash val="solid"/>
                    </a:lnR>
                    <a:lnT w="3175">
                      <a:solidFill>
                        <a:srgbClr val="9F9F9F"/>
                      </a:solidFill>
                      <a:prstDash val="solid"/>
                    </a:lnT>
                    <a:lnB w="9525">
                      <a:solidFill>
                        <a:srgbClr val="9F9F9F"/>
                      </a:solidFill>
                      <a:prstDash val="solid"/>
                    </a:lnB>
                  </a:tcPr>
                </a:tc>
                <a:tc vMerge="1">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bl>
          </a:graphicData>
        </a:graphic>
      </p:graphicFrame>
      <p:graphicFrame>
        <p:nvGraphicFramePr>
          <p:cNvPr id="19" name="object 19"/>
          <p:cNvGraphicFramePr>
            <a:graphicFrameLocks noGrp="1"/>
          </p:cNvGraphicFramePr>
          <p:nvPr>
            <p:custDataLst>
              <p:tags r:id="rId4"/>
            </p:custDataLst>
          </p:nvPr>
        </p:nvGraphicFramePr>
        <p:xfrm>
          <a:off x="458470" y="1506220"/>
          <a:ext cx="11236960" cy="4970780"/>
        </p:xfrm>
        <a:graphic>
          <a:graphicData uri="http://schemas.openxmlformats.org/drawingml/2006/table">
            <a:tbl>
              <a:tblPr firstRow="1" bandRow="1">
                <a:tableStyleId>{2D5ABB26-0587-4C30-8999-92F81FD0307C}</a:tableStyleId>
              </a:tblPr>
              <a:tblGrid>
                <a:gridCol w="289560"/>
                <a:gridCol w="273050"/>
                <a:gridCol w="600710"/>
                <a:gridCol w="851535"/>
                <a:gridCol w="591185"/>
                <a:gridCol w="603885"/>
                <a:gridCol w="262255"/>
                <a:gridCol w="208280"/>
                <a:gridCol w="223520"/>
                <a:gridCol w="217170"/>
                <a:gridCol w="208280"/>
                <a:gridCol w="233045"/>
                <a:gridCol w="282575"/>
                <a:gridCol w="219710"/>
                <a:gridCol w="635000"/>
                <a:gridCol w="619760"/>
                <a:gridCol w="208280"/>
                <a:gridCol w="237490"/>
                <a:gridCol w="236220"/>
                <a:gridCol w="236855"/>
                <a:gridCol w="235585"/>
                <a:gridCol w="234950"/>
                <a:gridCol w="237490"/>
                <a:gridCol w="208280"/>
                <a:gridCol w="567055"/>
                <a:gridCol w="579120"/>
                <a:gridCol w="208280"/>
                <a:gridCol w="245110"/>
                <a:gridCol w="248920"/>
                <a:gridCol w="245745"/>
                <a:gridCol w="248920"/>
                <a:gridCol w="247015"/>
                <a:gridCol w="245745"/>
                <a:gridCol w="246380"/>
              </a:tblGrid>
              <a:tr h="693420">
                <a:tc gridSpan="2">
                  <a:txBody>
                    <a:bodyPr/>
                    <a:lstStyle/>
                    <a:p>
                      <a:pPr marR="3175">
                        <a:lnSpc>
                          <a:spcPct val="100000"/>
                        </a:lnSpc>
                      </a:pPr>
                      <a:endParaRPr sz="1600">
                        <a:latin typeface="Times New Roman" panose="02020603050405020304"/>
                        <a:cs typeface="Times New Roman" panose="02020603050405020304"/>
                      </a:endParaRPr>
                    </a:p>
                    <a:p>
                      <a:pPr marL="43815" marR="3175">
                        <a:lnSpc>
                          <a:spcPct val="100000"/>
                        </a:lnSpc>
                      </a:pPr>
                      <a:r>
                        <a:rPr sz="1800" i="1" spc="-60" dirty="0">
                          <a:solidFill>
                            <a:srgbClr val="5F5F5F"/>
                          </a:solidFill>
                          <a:latin typeface="Times New Roman" panose="02020603050405020304"/>
                          <a:cs typeface="Times New Roman" panose="02020603050405020304"/>
                        </a:rPr>
                        <a:t>20</a:t>
                      </a:r>
                      <a:r>
                        <a:rPr lang="en-US" sz="1800" i="1" spc="-60" dirty="0">
                          <a:solidFill>
                            <a:srgbClr val="5F5F5F"/>
                          </a:solidFill>
                          <a:latin typeface="Times New Roman" panose="02020603050405020304"/>
                          <a:cs typeface="Times New Roman" panose="02020603050405020304"/>
                        </a:rPr>
                        <a:t>*4</a:t>
                      </a:r>
                      <a:r>
                        <a:rPr sz="1400" dirty="0">
                          <a:solidFill>
                            <a:srgbClr val="008000"/>
                          </a:solidFill>
                          <a:latin typeface="宋体" panose="02010600030101010101" pitchFamily="2" charset="-122"/>
                          <a:cs typeface="宋体" panose="02010600030101010101" pitchFamily="2" charset="-122"/>
                        </a:rPr>
                        <a:t>年</a:t>
                      </a:r>
                      <a:endParaRPr sz="1400">
                        <a:latin typeface="宋体" panose="02010600030101010101" pitchFamily="2" charset="-122"/>
                        <a:cs typeface="宋体" panose="02010600030101010101" pitchFamily="2" charset="-122"/>
                      </a:endParaRPr>
                    </a:p>
                  </a:txBody>
                  <a:tcPr marL="0" marR="0" marT="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3">
                  <a:txBody>
                    <a:bodyPr/>
                    <a:lstStyle/>
                    <a:p>
                      <a:pPr>
                        <a:lnSpc>
                          <a:spcPct val="100000"/>
                        </a:lnSpc>
                      </a:pPr>
                      <a:endParaRPr sz="1400">
                        <a:latin typeface="Times New Roman" panose="02020603050405020304"/>
                        <a:cs typeface="Times New Roman" panose="02020603050405020304"/>
                      </a:endParaRPr>
                    </a:p>
                    <a:p>
                      <a:pPr marL="111760" marR="103505" algn="l">
                        <a:lnSpc>
                          <a:spcPct val="120000"/>
                        </a:lnSpc>
                        <a:spcBef>
                          <a:spcPts val="1225"/>
                        </a:spcBef>
                      </a:pPr>
                      <a:r>
                        <a:rPr sz="1400" dirty="0">
                          <a:solidFill>
                            <a:srgbClr val="008000"/>
                          </a:solidFill>
                          <a:latin typeface="宋体" panose="02010600030101010101" pitchFamily="2" charset="-122"/>
                          <a:cs typeface="宋体" panose="02010600030101010101" pitchFamily="2" charset="-122"/>
                        </a:rPr>
                        <a:t>凭证号</a:t>
                      </a:r>
                      <a:endParaRPr sz="1400">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3">
                  <a:txBody>
                    <a:bodyPr/>
                    <a:lstStyle/>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gn="ctr">
                        <a:lnSpc>
                          <a:spcPct val="100000"/>
                        </a:lnSpc>
                      </a:pPr>
                      <a:r>
                        <a:rPr sz="1600" dirty="0">
                          <a:solidFill>
                            <a:srgbClr val="008000"/>
                          </a:solidFill>
                          <a:latin typeface="宋体" panose="02010600030101010101" pitchFamily="2" charset="-122"/>
                          <a:cs typeface="宋体" panose="02010600030101010101" pitchFamily="2" charset="-122"/>
                        </a:rPr>
                        <a:t>摘要</a:t>
                      </a:r>
                      <a:endParaRPr sz="1600">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09600">
                        <a:lnSpc>
                          <a:spcPct val="100000"/>
                        </a:lnSpc>
                        <a:tabLst>
                          <a:tab pos="1524000"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10235">
                        <a:lnSpc>
                          <a:spcPct val="100000"/>
                        </a:lnSpc>
                        <a:tabLst>
                          <a:tab pos="1321435"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355600">
                        <a:lnSpc>
                          <a:spcPct val="100000"/>
                        </a:lnSpc>
                        <a:tabLst>
                          <a:tab pos="1117600"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74320">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4445">
                        <a:lnSpc>
                          <a:spcPct val="100000"/>
                        </a:lnSpc>
                      </a:pPr>
                      <a:r>
                        <a:rPr sz="1400" dirty="0">
                          <a:solidFill>
                            <a:srgbClr val="008000"/>
                          </a:solidFill>
                          <a:latin typeface="宋体" panose="02010600030101010101" pitchFamily="2" charset="-122"/>
                          <a:cs typeface="宋体" panose="02010600030101010101" pitchFamily="2" charset="-122"/>
                        </a:rPr>
                        <a:t>月</a:t>
                      </a:r>
                      <a:endParaRPr sz="1400">
                        <a:latin typeface="宋体" panose="02010600030101010101" pitchFamily="2" charset="-122"/>
                        <a:cs typeface="宋体" panose="02010600030101010101" pitchFamily="2" charset="-122"/>
                      </a:endParaRPr>
                    </a:p>
                  </a:txBody>
                  <a:tcPr marL="0" marR="0" marT="635" marB="0">
                    <a:lnR w="9525">
                      <a:solidFill>
                        <a:srgbClr val="008000"/>
                      </a:solidFill>
                      <a:prstDash val="solid"/>
                    </a:lnR>
                    <a:lnT w="9525">
                      <a:solidFill>
                        <a:srgbClr val="008000"/>
                      </a:solidFill>
                      <a:prstDash val="solid"/>
                    </a:lnT>
                    <a:lnB w="9525">
                      <a:solidFill>
                        <a:srgbClr val="008000"/>
                      </a:solidFill>
                      <a:prstDash val="solid"/>
                    </a:lnB>
                  </a:tcPr>
                </a:tc>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76200">
                        <a:lnSpc>
                          <a:spcPct val="100000"/>
                        </a:lnSpc>
                      </a:pPr>
                      <a:r>
                        <a:rPr sz="1400" dirty="0">
                          <a:solidFill>
                            <a:srgbClr val="008000"/>
                          </a:solidFill>
                          <a:latin typeface="宋体" panose="02010600030101010101" pitchFamily="2" charset="-122"/>
                          <a:cs typeface="宋体" panose="02010600030101010101" pitchFamily="2" charset="-122"/>
                        </a:rPr>
                        <a:t>日</a:t>
                      </a:r>
                      <a:endParaRPr sz="1400">
                        <a:latin typeface="宋体" panose="02010600030101010101" pitchFamily="2" charset="-122"/>
                        <a:cs typeface="宋体" panose="02010600030101010101" pitchFamily="2" charset="-122"/>
                      </a:endParaRPr>
                    </a:p>
                  </a:txBody>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dirty="0">
                        <a:solidFill>
                          <a:srgbClr val="008000"/>
                        </a:solidFill>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lang="zh-CN" sz="1400" dirty="0">
                          <a:solidFill>
                            <a:srgbClr val="008000"/>
                          </a:solidFill>
                          <a:latin typeface="宋体" panose="02010600030101010101" pitchFamily="2" charset="-122"/>
                          <a:cs typeface="宋体" panose="02010600030101010101" pitchFamily="2" charset="-122"/>
                        </a:rPr>
                        <a:t>单价</a:t>
                      </a:r>
                      <a:endParaRPr sz="1400" dirty="0">
                        <a:solidFill>
                          <a:srgbClr val="008000"/>
                        </a:solidFill>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401955">
                        <a:lnSpc>
                          <a:spcPct val="100000"/>
                        </a:lnSpc>
                        <a:spcBef>
                          <a:spcPts val="370"/>
                        </a:spcBef>
                        <a:tabLst>
                          <a:tab pos="1290320" algn="l"/>
                        </a:tabLst>
                      </a:pPr>
                      <a:r>
                        <a:rPr sz="1400" spc="5" dirty="0">
                          <a:solidFill>
                            <a:srgbClr val="008000"/>
                          </a:solidFill>
                          <a:latin typeface="宋体" panose="02010600030101010101" pitchFamily="2" charset="-122"/>
                          <a:cs typeface="宋体" panose="02010600030101010101" pitchFamily="2" charset="-122"/>
                        </a:rPr>
                        <a:t>金	额</a:t>
                      </a:r>
                      <a:endParaRPr sz="1400">
                        <a:latin typeface="宋体" panose="02010600030101010101" pitchFamily="2" charset="-122"/>
                        <a:cs typeface="宋体" panose="02010600030101010101" pitchFamily="2" charset="-122"/>
                      </a:endParaRPr>
                    </a:p>
                  </a:txBody>
                  <a:tcPr marL="0" marR="0" marT="4699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200"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835"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15900">
                <a:tc vMerge="1">
                  <a:tcPr marL="0" marR="0" marT="635" marB="0">
                    <a:lnR w="9525">
                      <a:solidFill>
                        <a:srgbClr val="008000"/>
                      </a:solidFill>
                      <a:prstDash val="solid"/>
                    </a:lnR>
                    <a:lnT w="9525">
                      <a:solidFill>
                        <a:srgbClr val="008000"/>
                      </a:solidFill>
                      <a:prstDash val="solid"/>
                    </a:lnT>
                    <a:lnB w="9525">
                      <a:solidFill>
                        <a:srgbClr val="008000"/>
                      </a:solidFill>
                      <a:prstDash val="solid"/>
                    </a:lnB>
                  </a:tcPr>
                </a:tc>
                <a:tc vMerge="1">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318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64135"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T w="9525">
                      <a:solidFill>
                        <a:srgbClr val="008000"/>
                      </a:solidFill>
                      <a:prstDash val="solid"/>
                    </a:lnT>
                    <a:lnB w="9525">
                      <a:solidFill>
                        <a:srgbClr val="008000"/>
                      </a:solidFill>
                      <a:prstDash val="solid"/>
                    </a:lnB>
                  </a:tcPr>
                </a:tc>
              </a:tr>
              <a:tr h="708025">
                <a:tc>
                  <a:txBody>
                    <a:bodyPr/>
                    <a:lstStyle/>
                    <a:p>
                      <a:pPr marL="45085" marR="3175">
                        <a:lnSpc>
                          <a:spcPts val="1620"/>
                        </a:lnSpc>
                        <a:spcBef>
                          <a:spcPts val="1305"/>
                        </a:spcBef>
                      </a:pPr>
                      <a:r>
                        <a:rPr lang="en-US" sz="2000" b="1" i="1" dirty="0">
                          <a:solidFill>
                            <a:srgbClr val="5F5F5F"/>
                          </a:solidFill>
                          <a:latin typeface="Times New Roman" panose="02020603050405020304"/>
                          <a:cs typeface="Times New Roman" panose="02020603050405020304"/>
                        </a:rPr>
                        <a:t>6</a:t>
                      </a:r>
                      <a:endParaRPr lang="en-US" sz="2000" b="1" i="1" dirty="0">
                        <a:solidFill>
                          <a:srgbClr val="5F5F5F"/>
                        </a:solidFill>
                        <a:latin typeface="Times New Roman" panose="02020603050405020304"/>
                        <a:cs typeface="Times New Roman" panose="02020603050405020304"/>
                      </a:endParaRPr>
                    </a:p>
                  </a:txBody>
                  <a:tcPr marL="0" marR="0" marT="16573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81915" marR="3175">
                        <a:lnSpc>
                          <a:spcPts val="1620"/>
                        </a:lnSpc>
                        <a:spcBef>
                          <a:spcPts val="1305"/>
                        </a:spcBef>
                      </a:pPr>
                      <a:r>
                        <a:rPr sz="2000" b="1" i="1" dirty="0">
                          <a:solidFill>
                            <a:srgbClr val="5F5F5F"/>
                          </a:solidFill>
                          <a:latin typeface="Times New Roman" panose="02020603050405020304"/>
                          <a:cs typeface="Times New Roman" panose="02020603050405020304"/>
                        </a:rPr>
                        <a:t>1</a:t>
                      </a:r>
                      <a:endParaRPr sz="20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38100" indent="0" algn="ctr"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期初</a:t>
                      </a:r>
                      <a:endParaRPr sz="1800" b="1" dirty="0">
                        <a:solidFill>
                          <a:srgbClr val="5F5F5F"/>
                        </a:solidFill>
                        <a:latin typeface="华文新魏" panose="02010800040101010101" charset="-122"/>
                        <a:cs typeface="华文新魏" panose="02010800040101010101" charset="-122"/>
                      </a:endParaRPr>
                    </a:p>
                    <a:p>
                      <a:pPr marL="38100" indent="0" algn="ctr"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余额</a:t>
                      </a:r>
                      <a:endParaRPr sz="1800" b="1" dirty="0">
                        <a:solidFill>
                          <a:srgbClr val="5F5F5F"/>
                        </a:solidFill>
                        <a:latin typeface="华文新魏" panose="02010800040101010101" charset="-122"/>
                        <a:cs typeface="华文新魏" panose="02010800040101010101" charset="-122"/>
                      </a:endParaRPr>
                    </a:p>
                  </a:txBody>
                  <a:tcPr marL="0" marR="0" marT="15938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150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200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3</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56324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10</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sym typeface="+mn-ea"/>
                        </a:rPr>
                        <a:t>记字</a:t>
                      </a:r>
                      <a:r>
                        <a:rPr lang="en-US" altLang="zh-CN" sz="1800" b="1" spc="-5" dirty="0">
                          <a:solidFill>
                            <a:srgbClr val="5F5F5F"/>
                          </a:solidFill>
                          <a:latin typeface="宋体" panose="02010600030101010101" pitchFamily="2" charset="-122"/>
                          <a:cs typeface="宋体" panose="02010600030101010101" pitchFamily="2" charset="-122"/>
                          <a:sym typeface="+mn-ea"/>
                        </a:rPr>
                        <a:t>2</a:t>
                      </a:r>
                      <a:r>
                        <a:rPr lang="zh-CN" altLang="en-US" sz="1800" b="1" spc="-5" dirty="0">
                          <a:solidFill>
                            <a:srgbClr val="5F5F5F"/>
                          </a:solidFill>
                          <a:latin typeface="宋体" panose="02010600030101010101" pitchFamily="2" charset="-122"/>
                          <a:cs typeface="宋体" panose="02010600030101010101" pitchFamily="2" charset="-122"/>
                          <a:sym typeface="+mn-ea"/>
                        </a:rPr>
                        <a:t>号</a:t>
                      </a:r>
                      <a:endParaRPr lang="zh-CN" altLang="en-US" sz="18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gn="ctr">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120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200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2</a:t>
                      </a:r>
                      <a:endParaRPr lang="en-US" sz="2400" b="1" i="1" dirty="0">
                        <a:solidFill>
                          <a:srgbClr val="5F5F5F"/>
                        </a:solidFill>
                        <a:latin typeface="Times New Roman" panose="02020603050405020304"/>
                        <a:cs typeface="Times New Roman" panose="02020603050405020304"/>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104139"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270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200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5</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4</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T w="9525">
                      <a:solidFill>
                        <a:srgbClr val="008000"/>
                      </a:solidFill>
                      <a:prstDash val="solid"/>
                    </a:lnT>
                    <a:lnB w="9525">
                      <a:solidFill>
                        <a:srgbClr val="008000"/>
                      </a:solidFill>
                      <a:prstDash val="solid"/>
                    </a:lnB>
                  </a:tcPr>
                </a:tc>
              </a:tr>
              <a:tr h="27368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16</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3</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领用甲乙材料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200</a:t>
                      </a:r>
                      <a:endParaRPr lang="en-US"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200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0</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0</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7</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200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1</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24066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542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5844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6098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368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733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66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774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876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28575">
                      <a:solidFill>
                        <a:srgbClr val="FF3300"/>
                      </a:solidFill>
                      <a:prstDash val="solid"/>
                    </a:lnB>
                  </a:tcPr>
                </a:tc>
              </a:tr>
            </a:tbl>
          </a:graphicData>
        </a:graphic>
      </p:graphicFrame>
      <p:sp>
        <p:nvSpPr>
          <p:cNvPr id="20" name="object 20"/>
          <p:cNvSpPr/>
          <p:nvPr/>
        </p:nvSpPr>
        <p:spPr>
          <a:xfrm>
            <a:off x="4724400" y="914400"/>
            <a:ext cx="3962400" cy="0"/>
          </a:xfrm>
          <a:custGeom>
            <a:avLst/>
            <a:gdLst/>
            <a:ahLst/>
            <a:cxnLst/>
            <a:rect l="l" t="t" r="r" b="b"/>
            <a:pathLst>
              <a:path w="3962400">
                <a:moveTo>
                  <a:pt x="0" y="0"/>
                </a:moveTo>
                <a:lnTo>
                  <a:pt x="3962400" y="0"/>
                </a:lnTo>
              </a:path>
            </a:pathLst>
          </a:custGeom>
          <a:ln w="22225">
            <a:solidFill>
              <a:srgbClr val="008000"/>
            </a:solidFill>
          </a:ln>
        </p:spPr>
        <p:txBody>
          <a:bodyPr wrap="square" lIns="0" tIns="0" rIns="0" bIns="0" rtlCol="0"/>
          <a:lstStyle/>
          <a:p/>
        </p:txBody>
      </p:sp>
      <p:sp>
        <p:nvSpPr>
          <p:cNvPr id="22" name="object 22"/>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6</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ctrTitle" idx="1"/>
            <p:custDataLst>
              <p:tags r:id="rId1"/>
            </p:custDataLst>
          </p:nvPr>
        </p:nvSpPr>
        <p:spPr>
          <a:xfrm>
            <a:off x="4799965" y="2997200"/>
            <a:ext cx="5927090" cy="836295"/>
          </a:xfrm>
        </p:spPr>
        <p:txBody>
          <a:bodyPr>
            <a:normAutofit fontScale="90000"/>
            <a:scene3d>
              <a:camera prst="orthographicFront"/>
              <a:lightRig rig="threePt" dir="t"/>
            </a:scene3d>
          </a:bodyPr>
          <a:p>
            <a:r>
              <a:rPr lang="zh-CN" altLang="en-US" sz="320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大黑体_GBK" panose="02010600010101010101" charset="-122"/>
              </a:rPr>
              <a:t>账户发生额与余额对照表编制训练</a:t>
            </a:r>
            <a:endParaRPr lang="zh-CN" altLang="en-US" sz="320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大黑体_GBK" panose="02010600010101010101" charset="-122"/>
            </a:endParaRPr>
          </a:p>
        </p:txBody>
      </p:sp>
      <p:sp>
        <p:nvSpPr>
          <p:cNvPr id="19" name="文本框 18"/>
          <p:cNvSpPr txBox="1"/>
          <p:nvPr>
            <p:custDataLst>
              <p:tags r:id="rId2"/>
            </p:custDataLst>
          </p:nvPr>
        </p:nvSpPr>
        <p:spPr>
          <a:xfrm>
            <a:off x="1991995" y="2300915"/>
            <a:ext cx="2356847" cy="2230121"/>
          </a:xfrm>
          <a:prstGeom prst="rect">
            <a:avLst/>
          </a:prstGeom>
          <a:noFill/>
        </p:spPr>
        <p:txBody>
          <a:bodyPr wrap="square" rtlCol="0" anchor="ctr" anchorCtr="1"/>
          <a:p>
            <a:pPr algn="r"/>
            <a:r>
              <a:rPr lang="en-US" altLang="zh-CN" sz="7200" b="1" dirty="0">
                <a:solidFill>
                  <a:schemeClr val="accent1"/>
                </a:solidFill>
                <a:latin typeface="方正粗黑宋简体" panose="02000000000000000000" charset="-122"/>
                <a:ea typeface="方正大黑体_GBK" panose="02010600010101010101" charset="-122"/>
                <a:cs typeface="汉仪粗简黑简" panose="00020600040101010101" charset="-122"/>
              </a:rPr>
              <a:t>02</a:t>
            </a:r>
            <a:endParaRPr lang="en-US" altLang="zh-CN" sz="7200" b="1" dirty="0">
              <a:solidFill>
                <a:schemeClr val="accent1"/>
              </a:solidFill>
              <a:latin typeface="方正粗黑宋简体" panose="02000000000000000000" charset="-122"/>
              <a:ea typeface="方正大黑体_GBK" panose="02010600010101010101" charset="-122"/>
              <a:cs typeface="汉仪粗简黑简" panose="00020600040101010101" charset="-122"/>
            </a:endParaRPr>
          </a:p>
        </p:txBody>
      </p:sp>
      <p:cxnSp>
        <p:nvCxnSpPr>
          <p:cNvPr id="20" name="直接连接符 19"/>
          <p:cNvCxnSpPr/>
          <p:nvPr>
            <p:custDataLst>
              <p:tags r:id="rId3"/>
            </p:custDataLst>
          </p:nvPr>
        </p:nvCxnSpPr>
        <p:spPr>
          <a:xfrm>
            <a:off x="4511459" y="3065528"/>
            <a:ext cx="0" cy="81886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有两种方式可以编制</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总分类账户与明细分类账户发生额及余额对照表：一是直接根据总账和明细账上登记的期初余额、本期发生额的合计数和期末余额过入总分类账户与明细分类账户发生额及余额对照表中。如下以原材料总账和明细账为例。</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7272655"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二、账户发生额与余额对照表编制训练</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94219" y="499618"/>
            <a:ext cx="432434" cy="505460"/>
          </a:xfrm>
          <a:prstGeom prst="rect">
            <a:avLst/>
          </a:prstGeom>
        </p:spPr>
        <p:txBody>
          <a:bodyPr vert="horz" wrap="square" lIns="0" tIns="13335" rIns="0" bIns="0" rtlCol="0">
            <a:spAutoFit/>
          </a:bodyPr>
          <a:lstStyle/>
          <a:p>
            <a:pPr marL="12700">
              <a:lnSpc>
                <a:spcPct val="100000"/>
              </a:lnSpc>
              <a:spcBef>
                <a:spcPts val="105"/>
              </a:spcBef>
            </a:pPr>
            <a:r>
              <a:rPr sz="3200" b="1" spc="-10" dirty="0">
                <a:solidFill>
                  <a:srgbClr val="339966"/>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038600" y="1009650"/>
            <a:ext cx="4648200" cy="59055"/>
          </a:xfrm>
          <a:custGeom>
            <a:avLst/>
            <a:gdLst/>
            <a:ahLst/>
            <a:cxnLst/>
            <a:rect l="l" t="t" r="r" b="b"/>
            <a:pathLst>
              <a:path w="4648200" h="59055">
                <a:moveTo>
                  <a:pt x="0" y="0"/>
                </a:moveTo>
                <a:lnTo>
                  <a:pt x="0" y="11429"/>
                </a:lnTo>
                <a:lnTo>
                  <a:pt x="4648200" y="13080"/>
                </a:lnTo>
                <a:lnTo>
                  <a:pt x="4648200" y="1524"/>
                </a:lnTo>
                <a:lnTo>
                  <a:pt x="0" y="0"/>
                </a:lnTo>
                <a:close/>
              </a:path>
              <a:path w="4648200" h="59055">
                <a:moveTo>
                  <a:pt x="0" y="22860"/>
                </a:moveTo>
                <a:lnTo>
                  <a:pt x="0" y="57150"/>
                </a:lnTo>
                <a:lnTo>
                  <a:pt x="4648200" y="58674"/>
                </a:lnTo>
                <a:lnTo>
                  <a:pt x="4648200" y="24511"/>
                </a:lnTo>
                <a:lnTo>
                  <a:pt x="0" y="22860"/>
                </a:lnTo>
                <a:close/>
              </a:path>
            </a:pathLst>
          </a:custGeom>
          <a:solidFill>
            <a:srgbClr val="008000"/>
          </a:solidFill>
        </p:spPr>
        <p:txBody>
          <a:bodyPr wrap="square" lIns="0" tIns="0" rIns="0" bIns="0" rtlCol="0"/>
          <a:lstStyle/>
          <a:p/>
        </p:txBody>
      </p:sp>
      <p:sp>
        <p:nvSpPr>
          <p:cNvPr id="4" name="object 4"/>
          <p:cNvSpPr txBox="1"/>
          <p:nvPr/>
        </p:nvSpPr>
        <p:spPr>
          <a:xfrm>
            <a:off x="9843643" y="1079753"/>
            <a:ext cx="114935" cy="228600"/>
          </a:xfrm>
          <a:prstGeom prst="rect">
            <a:avLst/>
          </a:prstGeom>
        </p:spPr>
        <p:txBody>
          <a:bodyPr vert="horz" wrap="square" lIns="0" tIns="13335" rIns="0" bIns="0" rtlCol="0">
            <a:spAutoFit/>
          </a:bodyPr>
          <a:lstStyle/>
          <a:p>
            <a:pPr marL="12700">
              <a:lnSpc>
                <a:spcPct val="100000"/>
              </a:lnSpc>
              <a:spcBef>
                <a:spcPts val="105"/>
              </a:spcBef>
            </a:pPr>
            <a:r>
              <a:rPr sz="1400" b="1" i="1" dirty="0">
                <a:solidFill>
                  <a:srgbClr val="000066"/>
                </a:solidFill>
                <a:latin typeface="Times New Roman" panose="02020603050405020304"/>
                <a:cs typeface="Times New Roman" panose="02020603050405020304"/>
              </a:rPr>
              <a:t>6</a:t>
            </a:r>
            <a:endParaRPr sz="1400">
              <a:latin typeface="Times New Roman" panose="02020603050405020304"/>
              <a:cs typeface="Times New Roman" panose="02020603050405020304"/>
            </a:endParaRPr>
          </a:p>
        </p:txBody>
      </p:sp>
      <p:sp>
        <p:nvSpPr>
          <p:cNvPr id="9" name="object 9"/>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4</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graphicFrame>
        <p:nvGraphicFramePr>
          <p:cNvPr id="5" name="object 5"/>
          <p:cNvGraphicFramePr>
            <a:graphicFrameLocks noGrp="1"/>
          </p:cNvGraphicFramePr>
          <p:nvPr/>
        </p:nvGraphicFramePr>
        <p:xfrm>
          <a:off x="1750060" y="1589722"/>
          <a:ext cx="8850630" cy="4635500"/>
        </p:xfrm>
        <a:graphic>
          <a:graphicData uri="http://schemas.openxmlformats.org/drawingml/2006/table">
            <a:tbl>
              <a:tblPr firstRow="1" bandRow="1">
                <a:tableStyleId>{2D5ABB26-0587-4C30-8999-92F81FD0307C}</a:tableStyleId>
              </a:tblPr>
              <a:tblGrid>
                <a:gridCol w="299085"/>
                <a:gridCol w="305435"/>
                <a:gridCol w="565785"/>
                <a:gridCol w="1341755"/>
                <a:gridCol w="226060"/>
                <a:gridCol w="226060"/>
                <a:gridCol w="227330"/>
                <a:gridCol w="226060"/>
                <a:gridCol w="187960"/>
                <a:gridCol w="208915"/>
                <a:gridCol w="189230"/>
                <a:gridCol w="194945"/>
                <a:gridCol w="198120"/>
                <a:gridCol w="231775"/>
                <a:gridCol w="207645"/>
                <a:gridCol w="227965"/>
                <a:gridCol w="226695"/>
                <a:gridCol w="226060"/>
                <a:gridCol w="228600"/>
                <a:gridCol w="226695"/>
                <a:gridCol w="226695"/>
                <a:gridCol w="227965"/>
                <a:gridCol w="239395"/>
                <a:gridCol w="213995"/>
                <a:gridCol w="190500"/>
                <a:gridCol w="208280"/>
                <a:gridCol w="208915"/>
                <a:gridCol w="232410"/>
                <a:gridCol w="236855"/>
                <a:gridCol w="234950"/>
                <a:gridCol w="214630"/>
                <a:gridCol w="254635"/>
                <a:gridCol w="189230"/>
              </a:tblGrid>
              <a:tr h="511175">
                <a:tc gridSpan="2">
                  <a:txBody>
                    <a:bodyPr/>
                    <a:lstStyle/>
                    <a:p>
                      <a:pPr marL="33655">
                        <a:lnSpc>
                          <a:spcPct val="100000"/>
                        </a:lnSpc>
                        <a:spcBef>
                          <a:spcPts val="1660"/>
                        </a:spcBef>
                      </a:pPr>
                      <a:r>
                        <a:rPr lang="en-US" sz="1600" b="1" i="1" spc="-35" dirty="0">
                          <a:solidFill>
                            <a:srgbClr val="000066"/>
                          </a:solidFill>
                          <a:latin typeface="Times New Roman" panose="02020603050405020304"/>
                          <a:cs typeface="Times New Roman" panose="02020603050405020304"/>
                        </a:rPr>
                        <a:t>2</a:t>
                      </a:r>
                      <a:r>
                        <a:rPr sz="1600" b="1" i="1" spc="-35" dirty="0">
                          <a:solidFill>
                            <a:srgbClr val="000066"/>
                          </a:solidFill>
                          <a:latin typeface="Times New Roman" panose="02020603050405020304"/>
                          <a:cs typeface="Times New Roman" panose="02020603050405020304"/>
                        </a:rPr>
                        <a:t>0</a:t>
                      </a:r>
                      <a:r>
                        <a:rPr lang="en-US" sz="1600" b="1" i="1" spc="-35" dirty="0">
                          <a:solidFill>
                            <a:srgbClr val="000066"/>
                          </a:solidFill>
                          <a:latin typeface="Times New Roman" panose="02020603050405020304"/>
                          <a:cs typeface="Times New Roman" panose="02020603050405020304"/>
                        </a:rPr>
                        <a:t>*4</a:t>
                      </a:r>
                      <a:r>
                        <a:rPr sz="2100" spc="7" baseline="22000" dirty="0">
                          <a:solidFill>
                            <a:srgbClr val="008000"/>
                          </a:solidFill>
                          <a:latin typeface="宋体" panose="02010600030101010101" pitchFamily="2" charset="-122"/>
                          <a:cs typeface="宋体" panose="02010600030101010101" pitchFamily="2" charset="-122"/>
                        </a:rPr>
                        <a:t>年</a:t>
                      </a:r>
                      <a:endParaRPr sz="2100" baseline="22000">
                        <a:latin typeface="宋体" panose="02010600030101010101" pitchFamily="2" charset="-122"/>
                        <a:cs typeface="宋体" panose="02010600030101010101" pitchFamily="2" charset="-122"/>
                      </a:endParaRPr>
                    </a:p>
                  </a:txBody>
                  <a:tcPr marL="0" marR="0" marT="21082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2">
                  <a:txBody>
                    <a:bodyPr/>
                    <a:lstStyle/>
                    <a:p>
                      <a:pPr marL="102870" marR="95885" algn="just">
                        <a:lnSpc>
                          <a:spcPct val="120000"/>
                        </a:lnSpc>
                        <a:spcBef>
                          <a:spcPts val="180"/>
                        </a:spcBef>
                      </a:pPr>
                      <a:r>
                        <a:rPr sz="1400" dirty="0">
                          <a:solidFill>
                            <a:srgbClr val="008000"/>
                          </a:solidFill>
                          <a:latin typeface="宋体" panose="02010600030101010101" pitchFamily="2" charset="-122"/>
                          <a:cs typeface="宋体" panose="02010600030101010101" pitchFamily="2" charset="-122"/>
                        </a:rPr>
                        <a:t>记账 </a:t>
                      </a:r>
                      <a:r>
                        <a:rPr sz="1400" spc="-5" dirty="0">
                          <a:solidFill>
                            <a:srgbClr val="008000"/>
                          </a:solidFill>
                          <a:latin typeface="宋体" panose="02010600030101010101" pitchFamily="2" charset="-122"/>
                          <a:cs typeface="宋体" panose="02010600030101010101" pitchFamily="2" charset="-122"/>
                        </a:rPr>
                        <a:t>凭证 </a:t>
                      </a:r>
                      <a:r>
                        <a:rPr sz="1400" dirty="0">
                          <a:solidFill>
                            <a:srgbClr val="008000"/>
                          </a:solidFill>
                          <a:latin typeface="宋体" panose="02010600030101010101" pitchFamily="2" charset="-122"/>
                          <a:cs typeface="宋体" panose="02010600030101010101" pitchFamily="2" charset="-122"/>
                        </a:rPr>
                        <a:t>编号</a:t>
                      </a:r>
                      <a:endParaRPr sz="1400">
                        <a:latin typeface="宋体" panose="02010600030101010101" pitchFamily="2" charset="-122"/>
                        <a:cs typeface="宋体" panose="02010600030101010101" pitchFamily="2" charset="-122"/>
                      </a:endParaRPr>
                    </a:p>
                  </a:txBody>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0"/>
                        </a:spcBef>
                      </a:pPr>
                      <a:endParaRPr sz="2050">
                        <a:latin typeface="Times New Roman" panose="02020603050405020304"/>
                        <a:cs typeface="Times New Roman" panose="02020603050405020304"/>
                      </a:endParaRPr>
                    </a:p>
                    <a:p>
                      <a:pPr marL="262255">
                        <a:lnSpc>
                          <a:spcPct val="100000"/>
                        </a:lnSpc>
                        <a:tabLst>
                          <a:tab pos="870585" algn="l"/>
                        </a:tabLst>
                      </a:pPr>
                      <a:r>
                        <a:rPr sz="1600" spc="-5" dirty="0">
                          <a:solidFill>
                            <a:srgbClr val="008000"/>
                          </a:solidFill>
                          <a:latin typeface="宋体" panose="02010600030101010101" pitchFamily="2" charset="-122"/>
                          <a:cs typeface="宋体" panose="02010600030101010101" pitchFamily="2" charset="-122"/>
                        </a:rPr>
                        <a:t>摘	要</a:t>
                      </a:r>
                      <a:endParaRPr sz="1600">
                        <a:latin typeface="宋体" panose="02010600030101010101" pitchFamily="2" charset="-122"/>
                        <a:cs typeface="宋体" panose="02010600030101010101" pitchFamily="2" charset="-122"/>
                      </a:endParaRPr>
                    </a:p>
                  </a:txBody>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200">
                        <a:lnSpc>
                          <a:spcPct val="100000"/>
                        </a:lnSpc>
                        <a:spcBef>
                          <a:spcPts val="1005"/>
                        </a:spcBef>
                        <a:tabLst>
                          <a:tab pos="1116965"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9">
                  <a:txBody>
                    <a:bodyPr/>
                    <a:lstStyle/>
                    <a:p>
                      <a:pPr marL="610235">
                        <a:lnSpc>
                          <a:spcPct val="100000"/>
                        </a:lnSpc>
                        <a:spcBef>
                          <a:spcPts val="1005"/>
                        </a:spcBef>
                        <a:tabLst>
                          <a:tab pos="1322070"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55245" marR="47625" algn="just">
                        <a:lnSpc>
                          <a:spcPct val="100000"/>
                        </a:lnSpc>
                        <a:spcBef>
                          <a:spcPts val="230"/>
                        </a:spcBef>
                      </a:pPr>
                      <a:r>
                        <a:rPr sz="1000" b="1" dirty="0">
                          <a:solidFill>
                            <a:srgbClr val="008000"/>
                          </a:solidFill>
                          <a:latin typeface="宋体" panose="02010600030101010101" pitchFamily="2" charset="-122"/>
                          <a:cs typeface="宋体" panose="02010600030101010101" pitchFamily="2" charset="-122"/>
                        </a:rPr>
                        <a:t>借 </a:t>
                      </a:r>
                      <a:r>
                        <a:rPr sz="1000" b="1" dirty="0">
                          <a:solidFill>
                            <a:srgbClr val="008000"/>
                          </a:solidFill>
                          <a:latin typeface="宋体" panose="02010600030101010101" pitchFamily="2" charset="-122"/>
                          <a:cs typeface="宋体" panose="02010600030101010101" pitchFamily="2" charset="-122"/>
                        </a:rPr>
                        <a:t>或 </a:t>
                      </a:r>
                      <a:r>
                        <a:rPr sz="1000" b="1" dirty="0">
                          <a:solidFill>
                            <a:srgbClr val="008000"/>
                          </a:solidFill>
                          <a:latin typeface="宋体" panose="02010600030101010101" pitchFamily="2" charset="-122"/>
                          <a:cs typeface="宋体" panose="02010600030101010101" pitchFamily="2" charset="-122"/>
                        </a:rPr>
                        <a:t>贷</a:t>
                      </a:r>
                      <a:endParaRPr sz="1000">
                        <a:latin typeface="宋体" panose="02010600030101010101" pitchFamily="2" charset="-122"/>
                        <a:cs typeface="宋体" panose="02010600030101010101" pitchFamily="2" charset="-122"/>
                      </a:endParaRPr>
                    </a:p>
                  </a:txBody>
                  <a:tcPr marL="0" marR="0" marT="29209"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9">
                  <a:txBody>
                    <a:bodyPr/>
                    <a:lstStyle/>
                    <a:p>
                      <a:pPr marL="203835">
                        <a:lnSpc>
                          <a:spcPct val="100000"/>
                        </a:lnSpc>
                        <a:spcBef>
                          <a:spcPts val="1005"/>
                        </a:spcBef>
                        <a:tabLst>
                          <a:tab pos="965835"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635"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a:txBody>
                    <a:bodyPr/>
                    <a:lstStyle/>
                    <a:p>
                      <a:pPr marL="1270">
                        <a:lnSpc>
                          <a:spcPct val="100000"/>
                        </a:lnSpc>
                        <a:spcBef>
                          <a:spcPts val="990"/>
                        </a:spcBef>
                      </a:pPr>
                      <a:r>
                        <a:rPr sz="1600" dirty="0">
                          <a:solidFill>
                            <a:srgbClr val="339966"/>
                          </a:solidFill>
                          <a:latin typeface="Times New Roman" panose="02020603050405020304"/>
                          <a:cs typeface="Times New Roman" panose="02020603050405020304"/>
                        </a:rPr>
                        <a:t>√</a:t>
                      </a:r>
                      <a:endParaRPr sz="1600">
                        <a:latin typeface="Times New Roman" panose="02020603050405020304"/>
                        <a:cs typeface="Times New Roman" panose="02020603050405020304"/>
                      </a:endParaRPr>
                    </a:p>
                  </a:txBody>
                  <a:tcPr marL="0" marR="0" marT="125730" marB="0">
                    <a:lnL w="28575">
                      <a:solidFill>
                        <a:srgbClr val="FF3300"/>
                      </a:solidFill>
                      <a:prstDash val="solid"/>
                    </a:lnL>
                    <a:lnT w="28575">
                      <a:solidFill>
                        <a:srgbClr val="FF3300"/>
                      </a:solidFill>
                      <a:prstDash val="solid"/>
                    </a:lnT>
                    <a:lnB w="9525">
                      <a:solidFill>
                        <a:srgbClr val="008000"/>
                      </a:solidFill>
                      <a:prstDash val="solid"/>
                    </a:lnB>
                  </a:tcPr>
                </a:tc>
              </a:tr>
              <a:tr h="359410">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月</a:t>
                      </a:r>
                      <a:endParaRPr sz="1200">
                        <a:latin typeface="宋体" panose="02010600030101010101" pitchFamily="2" charset="-122"/>
                        <a:cs typeface="宋体" panose="02010600030101010101" pitchFamily="2" charset="-122"/>
                      </a:endParaRPr>
                    </a:p>
                  </a:txBody>
                  <a:tcPr marL="0" marR="0" marT="8445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91440">
                        <a:lnSpc>
                          <a:spcPct val="100000"/>
                        </a:lnSpc>
                        <a:spcBef>
                          <a:spcPts val="665"/>
                        </a:spcBef>
                      </a:pPr>
                      <a:r>
                        <a:rPr sz="1200" dirty="0">
                          <a:solidFill>
                            <a:srgbClr val="008000"/>
                          </a:solidFill>
                          <a:latin typeface="宋体" panose="02010600030101010101" pitchFamily="2" charset="-122"/>
                          <a:cs typeface="宋体" panose="02010600030101010101" pitchFamily="2" charset="-122"/>
                        </a:rPr>
                        <a:t>日</a:t>
                      </a:r>
                      <a:endParaRPr sz="1200">
                        <a:latin typeface="宋体" panose="02010600030101010101" pitchFamily="2" charset="-122"/>
                        <a:cs typeface="宋体" panose="02010600030101010101" pitchFamily="2" charset="-122"/>
                      </a:endParaRPr>
                    </a:p>
                  </a:txBody>
                  <a:tcPr marL="0" marR="0" marT="8445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2286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635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12700">
                      <a:solidFill>
                        <a:srgbClr val="008000"/>
                      </a:solidFill>
                      <a:prstDash val="solid"/>
                    </a:lnR>
                    <a:lnT w="9525">
                      <a:solidFill>
                        <a:srgbClr val="008000"/>
                      </a:solidFill>
                      <a:prstDash val="solid"/>
                    </a:lnT>
                    <a:lnB w="12700">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2700">
                      <a:solidFill>
                        <a:srgbClr val="008000"/>
                      </a:solidFill>
                      <a:prstDash val="solid"/>
                    </a:lnL>
                    <a:lnR w="28575">
                      <a:solidFill>
                        <a:srgbClr val="008000"/>
                      </a:solidFill>
                      <a:prstDash val="solid"/>
                    </a:lnR>
                    <a:lnT w="9525">
                      <a:solidFill>
                        <a:srgbClr val="008000"/>
                      </a:solidFill>
                      <a:prstDash val="solid"/>
                    </a:lnT>
                    <a:lnB w="12700">
                      <a:solidFill>
                        <a:srgbClr val="008000"/>
                      </a:solidFill>
                      <a:prstDash val="solid"/>
                    </a:lnB>
                  </a:tcPr>
                </a:tc>
                <a:tc>
                  <a:txBody>
                    <a:bodyPr/>
                    <a:lstStyle/>
                    <a:p>
                      <a:pPr marL="3048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127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175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3365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3556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5207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000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889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80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9530">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5016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438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31115">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99060" marB="0">
                    <a:lnL w="952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905"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99060" marB="0">
                    <a:lnL w="28575">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4508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gn="ct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99060" marB="0">
                    <a:lnL w="12700">
                      <a:solidFill>
                        <a:srgbClr val="FF3300"/>
                      </a:solidFill>
                      <a:prstDash val="solid"/>
                    </a:lnL>
                    <a:lnR w="19050">
                      <a:solidFill>
                        <a:srgbClr val="008000"/>
                      </a:solidFill>
                      <a:prstDash val="solid"/>
                    </a:lnR>
                    <a:lnT w="9525">
                      <a:solidFill>
                        <a:srgbClr val="008000"/>
                      </a:solidFill>
                      <a:prstDash val="solid"/>
                    </a:lnT>
                    <a:lnB w="9525">
                      <a:solidFill>
                        <a:srgbClr val="008000"/>
                      </a:solidFill>
                      <a:prstDash val="solid"/>
                    </a:lnB>
                  </a:tcPr>
                </a:tc>
                <a:tc>
                  <a:txBody>
                    <a:bodyPr/>
                    <a:lstStyle/>
                    <a:p>
                      <a:pPr marR="55245" algn="r">
                        <a:lnSpc>
                          <a:spcPct val="100000"/>
                        </a:lnSpc>
                        <a:spcBef>
                          <a:spcPts val="780"/>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99060" marB="0">
                    <a:lnL w="19050">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54330">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sz="2000" b="1" i="1" dirty="0">
                          <a:solidFill>
                            <a:srgbClr val="000066"/>
                          </a:solidFill>
                          <a:latin typeface="Times New Roman" panose="02020603050405020304"/>
                          <a:cs typeface="Times New Roman" panose="02020603050405020304"/>
                        </a:rPr>
                        <a:t>1</a:t>
                      </a:r>
                      <a:endParaRPr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sz="2000" b="1" spc="-5" dirty="0">
                          <a:solidFill>
                            <a:srgbClr val="5F5F5F"/>
                          </a:solidFill>
                          <a:latin typeface="宋体" panose="02010600030101010101" pitchFamily="2" charset="-122"/>
                          <a:cs typeface="宋体" panose="02010600030101010101" pitchFamily="2" charset="-122"/>
                        </a:rPr>
                        <a:t>月初余额</a:t>
                      </a:r>
                      <a:endParaRPr sz="20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12700">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7</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600" b="1">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7782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8</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1</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购入甲材料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buClrTx/>
                        <a:buSzTx/>
                        <a:buFontTx/>
                      </a:pPr>
                      <a:endParaRPr lang="en-US" sz="2000" b="1" i="1" dirty="0">
                        <a:solidFill>
                          <a:srgbClr val="5F5F5F"/>
                        </a:solidFill>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10</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2</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2</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4</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4</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0035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16</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3</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领用甲乙材料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1</a:t>
                      </a:r>
                      <a:endParaRPr lang="en-US"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1</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0</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r>
                        <a:rPr sz="2000" b="1" dirty="0">
                          <a:solidFill>
                            <a:srgbClr val="5F5F5F"/>
                          </a:solidFill>
                          <a:latin typeface="宋体" panose="02010600030101010101" pitchFamily="2" charset="-122"/>
                          <a:cs typeface="宋体" panose="02010600030101010101" pitchFamily="2" charset="-122"/>
                        </a:rPr>
                        <a:t>借</a:t>
                      </a:r>
                      <a:endParaRPr sz="2000" b="1" dirty="0">
                        <a:solidFill>
                          <a:srgbClr val="5F5F5F"/>
                        </a:solidFill>
                        <a:latin typeface="宋体" panose="02010600030101010101" pitchFamily="2" charset="-122"/>
                        <a:cs typeface="宋体" panose="02010600030101010101" pitchFamily="2" charset="-122"/>
                      </a:endParaRPr>
                    </a:p>
                  </a:txBody>
                  <a:tcPr marL="0" marR="0" marT="104139"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9</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9718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4320">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559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305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27368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9525">
                      <a:solidFill>
                        <a:srgbClr val="008000"/>
                      </a:solidFill>
                      <a:prstDash val="solid"/>
                    </a:lnB>
                  </a:tcPr>
                </a:tc>
              </a:tr>
              <a:tr h="314325">
                <a:tc>
                  <a:txBody>
                    <a:bodyPr/>
                    <a:lstStyle/>
                    <a:p>
                      <a:pPr>
                        <a:lnSpc>
                          <a:spcPct val="100000"/>
                        </a:lnSpc>
                      </a:pPr>
                      <a:endParaRPr sz="14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T w="9525">
                      <a:solidFill>
                        <a:srgbClr val="008000"/>
                      </a:solidFill>
                      <a:prstDash val="solid"/>
                    </a:lnT>
                    <a:lnB w="28575">
                      <a:solidFill>
                        <a:srgbClr val="FF3300"/>
                      </a:solidFill>
                      <a:prstDash val="solid"/>
                    </a:lnB>
                  </a:tcPr>
                </a:tc>
              </a:tr>
            </a:tbl>
          </a:graphicData>
        </a:graphic>
      </p:graphicFrame>
      <p:sp>
        <p:nvSpPr>
          <p:cNvPr id="6" name="object 6"/>
          <p:cNvSpPr txBox="1"/>
          <p:nvPr/>
        </p:nvSpPr>
        <p:spPr>
          <a:xfrm>
            <a:off x="1815490" y="499618"/>
            <a:ext cx="5015865" cy="1089660"/>
          </a:xfrm>
          <a:prstGeom prst="rect">
            <a:avLst/>
          </a:prstGeom>
        </p:spPr>
        <p:txBody>
          <a:bodyPr vert="horz" wrap="square" lIns="0" tIns="13335" rIns="0" bIns="0" rtlCol="0">
            <a:spAutoFit/>
          </a:bodyPr>
          <a:lstStyle/>
          <a:p>
            <a:pPr marL="2431415">
              <a:lnSpc>
                <a:spcPct val="100000"/>
              </a:lnSpc>
              <a:spcBef>
                <a:spcPts val="105"/>
              </a:spcBef>
              <a:tabLst>
                <a:tab pos="3552190" algn="l"/>
                <a:tab pos="4570095" algn="l"/>
              </a:tabLst>
            </a:pPr>
            <a:r>
              <a:rPr sz="3200" b="1" spc="-10" dirty="0">
                <a:solidFill>
                  <a:srgbClr val="339966"/>
                </a:solidFill>
                <a:latin typeface="宋体" panose="02010600030101010101" pitchFamily="2" charset="-122"/>
                <a:cs typeface="宋体" panose="02010600030101010101" pitchFamily="2" charset="-122"/>
              </a:rPr>
              <a:t>总	分	类</a:t>
            </a:r>
            <a:endParaRPr sz="3200">
              <a:latin typeface="宋体" panose="02010600030101010101" pitchFamily="2" charset="-122"/>
              <a:cs typeface="宋体" panose="02010600030101010101" pitchFamily="2" charset="-122"/>
            </a:endParaRPr>
          </a:p>
          <a:p>
            <a:pPr marL="50800">
              <a:lnSpc>
                <a:spcPct val="100000"/>
              </a:lnSpc>
              <a:spcBef>
                <a:spcPts val="2215"/>
              </a:spcBef>
            </a:pPr>
            <a:r>
              <a:rPr sz="1800" b="1" spc="-10" dirty="0">
                <a:solidFill>
                  <a:srgbClr val="339966"/>
                </a:solidFill>
                <a:latin typeface="宋体" panose="02010600030101010101" pitchFamily="2" charset="-122"/>
                <a:cs typeface="宋体" panose="02010600030101010101" pitchFamily="2" charset="-122"/>
              </a:rPr>
              <a:t>账</a:t>
            </a:r>
            <a:r>
              <a:rPr sz="1800" b="1" spc="-445" dirty="0">
                <a:solidFill>
                  <a:srgbClr val="339966"/>
                </a:solidFill>
                <a:latin typeface="宋体" panose="02010600030101010101" pitchFamily="2" charset="-122"/>
                <a:cs typeface="宋体" panose="02010600030101010101" pitchFamily="2" charset="-122"/>
              </a:rPr>
              <a:t> </a:t>
            </a:r>
            <a:r>
              <a:rPr sz="1800" b="1" dirty="0">
                <a:solidFill>
                  <a:srgbClr val="339966"/>
                </a:solidFill>
                <a:latin typeface="宋体" panose="02010600030101010101" pitchFamily="2" charset="-122"/>
                <a:cs typeface="宋体" panose="02010600030101010101" pitchFamily="2" charset="-122"/>
              </a:rPr>
              <a:t>户编号及名</a:t>
            </a:r>
            <a:r>
              <a:rPr sz="1800" b="1" spc="-10" dirty="0">
                <a:solidFill>
                  <a:srgbClr val="339966"/>
                </a:solidFill>
                <a:latin typeface="宋体" panose="02010600030101010101" pitchFamily="2" charset="-122"/>
                <a:cs typeface="宋体" panose="02010600030101010101" pitchFamily="2" charset="-122"/>
              </a:rPr>
              <a:t>称</a:t>
            </a:r>
            <a:r>
              <a:rPr sz="2700" b="1" u="sng" spc="-127" baseline="15000" dirty="0">
                <a:solidFill>
                  <a:srgbClr val="4D4D4D"/>
                </a:solidFill>
                <a:uFill>
                  <a:solidFill>
                    <a:srgbClr val="4D4D4D"/>
                  </a:solidFill>
                </a:uFill>
                <a:latin typeface="宋体" panose="02010600030101010101" pitchFamily="2" charset="-122"/>
                <a:cs typeface="宋体" panose="02010600030101010101" pitchFamily="2" charset="-122"/>
              </a:rPr>
              <a:t> </a:t>
            </a:r>
            <a:r>
              <a:rPr sz="3000" b="1" u="sng" baseline="14000" dirty="0">
                <a:solidFill>
                  <a:srgbClr val="4D4D4D"/>
                </a:solidFill>
                <a:uFill>
                  <a:solidFill>
                    <a:srgbClr val="4D4D4D"/>
                  </a:solidFill>
                </a:uFill>
                <a:latin typeface="华文新魏" panose="02010800040101010101" charset="-122"/>
                <a:cs typeface="华文新魏" panose="02010800040101010101" charset="-122"/>
              </a:rPr>
              <a:t>原材</a:t>
            </a:r>
            <a:r>
              <a:rPr sz="3000" b="1" u="sng" spc="-7" baseline="14000" dirty="0">
                <a:solidFill>
                  <a:srgbClr val="4D4D4D"/>
                </a:solidFill>
                <a:uFill>
                  <a:solidFill>
                    <a:srgbClr val="4D4D4D"/>
                  </a:solidFill>
                </a:uFill>
                <a:latin typeface="华文新魏" panose="02010800040101010101" charset="-122"/>
                <a:cs typeface="华文新魏" panose="02010800040101010101" charset="-122"/>
              </a:rPr>
              <a:t>料</a:t>
            </a:r>
            <a:endParaRPr sz="3000" b="1" baseline="14000">
              <a:latin typeface="华文新魏" panose="02010800040101010101" charset="-122"/>
              <a:cs typeface="华文新魏" panose="02010800040101010101" charset="-122"/>
            </a:endParaRPr>
          </a:p>
        </p:txBody>
      </p:sp>
    </p:spTree>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20817" y="255651"/>
            <a:ext cx="3292475" cy="504825"/>
          </a:xfrm>
          <a:prstGeom prst="rect">
            <a:avLst/>
          </a:prstGeom>
        </p:spPr>
        <p:txBody>
          <a:bodyPr vert="horz" wrap="square" lIns="0" tIns="12700" rIns="0" bIns="0" rtlCol="0">
            <a:spAutoFit/>
          </a:bodyPr>
          <a:lstStyle/>
          <a:p>
            <a:pPr marL="12700">
              <a:lnSpc>
                <a:spcPct val="100000"/>
              </a:lnSpc>
              <a:spcBef>
                <a:spcPts val="100"/>
              </a:spcBef>
            </a:pPr>
            <a:r>
              <a:rPr sz="3200" spc="10" dirty="0">
                <a:solidFill>
                  <a:srgbClr val="CC00FF"/>
                </a:solidFill>
              </a:rPr>
              <a:t>原材</a:t>
            </a:r>
            <a:r>
              <a:rPr sz="3200" dirty="0">
                <a:solidFill>
                  <a:srgbClr val="CC00FF"/>
                </a:solidFill>
              </a:rPr>
              <a:t>料</a:t>
            </a:r>
            <a:r>
              <a:rPr sz="3200" spc="-5" dirty="0">
                <a:solidFill>
                  <a:srgbClr val="FF0000"/>
                </a:solidFill>
                <a:latin typeface="宋体" panose="02010600030101010101" pitchFamily="2" charset="-122"/>
                <a:cs typeface="宋体" panose="02010600030101010101" pitchFamily="2" charset="-122"/>
              </a:rPr>
              <a:t>明细</a:t>
            </a:r>
            <a:r>
              <a:rPr sz="3200" spc="-10" dirty="0">
                <a:solidFill>
                  <a:srgbClr val="FF0000"/>
                </a:solidFill>
                <a:latin typeface="宋体" panose="02010600030101010101" pitchFamily="2" charset="-122"/>
                <a:cs typeface="宋体" panose="02010600030101010101" pitchFamily="2" charset="-122"/>
              </a:rPr>
              <a:t>分</a:t>
            </a:r>
            <a:r>
              <a:rPr sz="3200" spc="-5" dirty="0">
                <a:solidFill>
                  <a:srgbClr val="FF0000"/>
                </a:solidFill>
                <a:latin typeface="宋体" panose="02010600030101010101" pitchFamily="2" charset="-122"/>
                <a:cs typeface="宋体" panose="02010600030101010101" pitchFamily="2" charset="-122"/>
              </a:rPr>
              <a:t>类</a:t>
            </a:r>
            <a:r>
              <a:rPr sz="3200" spc="-10" dirty="0">
                <a:solidFill>
                  <a:srgbClr val="FF0000"/>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724400" y="838200"/>
            <a:ext cx="3962400" cy="3175"/>
          </a:xfrm>
          <a:custGeom>
            <a:avLst/>
            <a:gdLst/>
            <a:ahLst/>
            <a:cxnLst/>
            <a:rect l="l" t="t" r="r" b="b"/>
            <a:pathLst>
              <a:path w="3962400" h="3175">
                <a:moveTo>
                  <a:pt x="0" y="0"/>
                </a:moveTo>
                <a:lnTo>
                  <a:pt x="3962400" y="3175"/>
                </a:lnTo>
              </a:path>
            </a:pathLst>
          </a:custGeom>
          <a:ln w="22225">
            <a:solidFill>
              <a:srgbClr val="008000"/>
            </a:solidFill>
          </a:ln>
        </p:spPr>
        <p:txBody>
          <a:bodyPr wrap="square" lIns="0" tIns="0" rIns="0" bIns="0" rtlCol="0"/>
          <a:lstStyle/>
          <a:p/>
        </p:txBody>
      </p:sp>
      <p:sp>
        <p:nvSpPr>
          <p:cNvPr id="6" name="object 6"/>
          <p:cNvSpPr txBox="1"/>
          <p:nvPr/>
        </p:nvSpPr>
        <p:spPr>
          <a:xfrm>
            <a:off x="1973376" y="1114425"/>
            <a:ext cx="333375" cy="196850"/>
          </a:xfrm>
          <a:prstGeom prst="rect">
            <a:avLst/>
          </a:prstGeom>
        </p:spPr>
        <p:txBody>
          <a:bodyPr vert="horz" wrap="square" lIns="0" tIns="12700" rIns="0" bIns="0" rtlCol="0">
            <a:spAutoFit/>
          </a:bodyPr>
          <a:lstStyle/>
          <a:p>
            <a:pPr marL="12700">
              <a:lnSpc>
                <a:spcPct val="100000"/>
              </a:lnSpc>
              <a:spcBef>
                <a:spcPts val="100"/>
              </a:spcBef>
            </a:pPr>
            <a:r>
              <a:rPr sz="1200" b="1" spc="5" dirty="0">
                <a:solidFill>
                  <a:srgbClr val="339966"/>
                </a:solidFill>
                <a:latin typeface="宋体" panose="02010600030101010101" pitchFamily="2" charset="-122"/>
                <a:cs typeface="宋体" panose="02010600030101010101" pitchFamily="2" charset="-122"/>
              </a:rPr>
              <a:t>货号</a:t>
            </a:r>
            <a:endParaRPr sz="1200">
              <a:latin typeface="宋体" panose="02010600030101010101" pitchFamily="2" charset="-122"/>
              <a:cs typeface="宋体" panose="02010600030101010101" pitchFamily="2" charset="-122"/>
            </a:endParaRPr>
          </a:p>
        </p:txBody>
      </p:sp>
      <p:sp>
        <p:nvSpPr>
          <p:cNvPr id="7" name="object 7"/>
          <p:cNvSpPr/>
          <p:nvPr/>
        </p:nvSpPr>
        <p:spPr>
          <a:xfrm>
            <a:off x="2293924" y="1307642"/>
            <a:ext cx="304800" cy="0"/>
          </a:xfrm>
          <a:custGeom>
            <a:avLst/>
            <a:gdLst/>
            <a:ahLst/>
            <a:cxnLst/>
            <a:rect l="l" t="t" r="r" b="b"/>
            <a:pathLst>
              <a:path w="304800">
                <a:moveTo>
                  <a:pt x="0" y="0"/>
                </a:moveTo>
                <a:lnTo>
                  <a:pt x="304800" y="0"/>
                </a:lnTo>
              </a:path>
            </a:pathLst>
          </a:custGeom>
          <a:ln w="9601">
            <a:solidFill>
              <a:srgbClr val="329865"/>
            </a:solidFill>
          </a:ln>
        </p:spPr>
        <p:txBody>
          <a:bodyPr wrap="square" lIns="0" tIns="0" rIns="0" bIns="0" rtlCol="0"/>
          <a:lstStyle/>
          <a:p/>
        </p:txBody>
      </p:sp>
      <p:sp>
        <p:nvSpPr>
          <p:cNvPr id="8" name="object 8"/>
          <p:cNvSpPr/>
          <p:nvPr/>
        </p:nvSpPr>
        <p:spPr>
          <a:xfrm>
            <a:off x="2896235" y="1307642"/>
            <a:ext cx="152400" cy="0"/>
          </a:xfrm>
          <a:custGeom>
            <a:avLst/>
            <a:gdLst/>
            <a:ahLst/>
            <a:cxnLst/>
            <a:rect l="l" t="t" r="r" b="b"/>
            <a:pathLst>
              <a:path w="152400">
                <a:moveTo>
                  <a:pt x="0" y="0"/>
                </a:moveTo>
                <a:lnTo>
                  <a:pt x="152400" y="0"/>
                </a:lnTo>
              </a:path>
            </a:pathLst>
          </a:custGeom>
          <a:ln w="9601">
            <a:solidFill>
              <a:srgbClr val="329865"/>
            </a:solidFill>
          </a:ln>
        </p:spPr>
        <p:txBody>
          <a:bodyPr wrap="square" lIns="0" tIns="0" rIns="0" bIns="0" rtlCol="0"/>
          <a:lstStyle/>
          <a:p/>
        </p:txBody>
      </p:sp>
      <p:sp>
        <p:nvSpPr>
          <p:cNvPr id="9" name="object 9"/>
          <p:cNvSpPr txBox="1"/>
          <p:nvPr/>
        </p:nvSpPr>
        <p:spPr>
          <a:xfrm>
            <a:off x="2293620" y="1045210"/>
            <a:ext cx="3319780" cy="258445"/>
          </a:xfrm>
          <a:prstGeom prst="rect">
            <a:avLst/>
          </a:prstGeom>
        </p:spPr>
        <p:txBody>
          <a:bodyPr vert="horz" wrap="square" lIns="0" tIns="12700" rIns="0" bIns="0" rtlCol="0">
            <a:spAutoFit/>
          </a:bodyPr>
          <a:lstStyle/>
          <a:p>
            <a:pPr marL="12700">
              <a:lnSpc>
                <a:spcPct val="100000"/>
              </a:lnSpc>
              <a:spcBef>
                <a:spcPts val="100"/>
              </a:spcBef>
              <a:tabLst>
                <a:tab pos="462280" algn="l"/>
                <a:tab pos="1792605" algn="l"/>
              </a:tabLst>
            </a:pPr>
            <a:r>
              <a:rPr sz="1600" b="1" spc="-60" dirty="0">
                <a:solidFill>
                  <a:srgbClr val="4489D7"/>
                </a:solidFill>
                <a:latin typeface="Times New Roman" panose="02020603050405020304"/>
                <a:cs typeface="Times New Roman" panose="02020603050405020304"/>
              </a:rPr>
              <a:t>1</a:t>
            </a:r>
            <a:r>
              <a:rPr sz="1600" b="1" dirty="0">
                <a:solidFill>
                  <a:srgbClr val="4489D7"/>
                </a:solidFill>
                <a:latin typeface="Times New Roman" panose="02020603050405020304"/>
                <a:cs typeface="Times New Roman" panose="02020603050405020304"/>
              </a:rPr>
              <a:t>1</a:t>
            </a:r>
            <a:r>
              <a:rPr sz="1600" b="1" spc="-5" dirty="0">
                <a:solidFill>
                  <a:srgbClr val="4489D7"/>
                </a:solidFill>
                <a:latin typeface="Times New Roman" panose="02020603050405020304"/>
                <a:cs typeface="Times New Roman" panose="02020603050405020304"/>
              </a:rPr>
              <a:t>0</a:t>
            </a:r>
            <a:r>
              <a:rPr sz="1600" b="1" dirty="0">
                <a:solidFill>
                  <a:srgbClr val="4489D7"/>
                </a:solidFill>
                <a:latin typeface="Times New Roman" panose="02020603050405020304"/>
                <a:cs typeface="Times New Roman" panose="02020603050405020304"/>
              </a:rPr>
              <a:t>1	</a:t>
            </a:r>
            <a:r>
              <a:rPr sz="1600" b="1" spc="-5" dirty="0">
                <a:solidFill>
                  <a:srgbClr val="339966"/>
                </a:solidFill>
                <a:latin typeface="宋体" panose="02010600030101010101" pitchFamily="2" charset="-122"/>
                <a:cs typeface="宋体" panose="02010600030101010101" pitchFamily="2" charset="-122"/>
              </a:rPr>
              <a:t>规格</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甲</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材</a:t>
            </a:r>
            <a:r>
              <a:rPr sz="1600" b="1" u="sng" spc="260" dirty="0">
                <a:solidFill>
                  <a:srgbClr val="4489D7"/>
                </a:solidFill>
                <a:uFill>
                  <a:solidFill>
                    <a:srgbClr val="4489D7"/>
                  </a:solidFill>
                </a:uFill>
                <a:latin typeface="宋体" panose="02010600030101010101" pitchFamily="2" charset="-122"/>
                <a:cs typeface="宋体" panose="02010600030101010101" pitchFamily="2" charset="-122"/>
              </a:rPr>
              <a:t>料</a:t>
            </a:r>
            <a:r>
              <a:rPr sz="1600" b="1" spc="5" dirty="0">
                <a:solidFill>
                  <a:srgbClr val="339966"/>
                </a:solidFill>
                <a:latin typeface="宋体" panose="02010600030101010101" pitchFamily="2" charset="-122"/>
                <a:cs typeface="宋体" panose="02010600030101010101" pitchFamily="2" charset="-122"/>
              </a:rPr>
              <a:t>单</a:t>
            </a:r>
            <a:r>
              <a:rPr sz="1600" b="1" spc="-5" dirty="0">
                <a:solidFill>
                  <a:srgbClr val="339966"/>
                </a:solidFill>
                <a:latin typeface="宋体" panose="02010600030101010101" pitchFamily="2" charset="-122"/>
                <a:cs typeface="宋体" panose="02010600030101010101" pitchFamily="2" charset="-122"/>
              </a:rPr>
              <a:t>位</a:t>
            </a:r>
            <a:r>
              <a:rPr lang="en-US" sz="1600" b="1" spc="-5" dirty="0">
                <a:solidFill>
                  <a:srgbClr val="339966"/>
                </a:solidFill>
                <a:latin typeface="宋体" panose="02010600030101010101" pitchFamily="2" charset="-122"/>
                <a:cs typeface="宋体" panose="02010600030101010101" pitchFamily="2" charset="-122"/>
              </a:rPr>
              <a:t> </a:t>
            </a:r>
            <a:r>
              <a:rPr lang="zh-CN" sz="1600" b="1" spc="5" dirty="0">
                <a:solidFill>
                  <a:srgbClr val="4489D7"/>
                </a:solidFill>
                <a:latin typeface="宋体" panose="02010600030101010101" pitchFamily="2" charset="-122"/>
                <a:cs typeface="宋体" panose="02010600030101010101" pitchFamily="2" charset="-122"/>
              </a:rPr>
              <a:t>吨</a:t>
            </a:r>
            <a:endParaRPr lang="zh-CN" sz="1600" b="1" spc="5" dirty="0">
              <a:solidFill>
                <a:srgbClr val="4489D7"/>
              </a:solidFill>
              <a:latin typeface="宋体" panose="02010600030101010101" pitchFamily="2" charset="-122"/>
              <a:cs typeface="宋体" panose="02010600030101010101" pitchFamily="2" charset="-122"/>
            </a:endParaRPr>
          </a:p>
        </p:txBody>
      </p:sp>
      <p:sp>
        <p:nvSpPr>
          <p:cNvPr id="10" name="object 10"/>
          <p:cNvSpPr txBox="1"/>
          <p:nvPr/>
        </p:nvSpPr>
        <p:spPr>
          <a:xfrm>
            <a:off x="5128640" y="1114425"/>
            <a:ext cx="4752340" cy="196850"/>
          </a:xfrm>
          <a:prstGeom prst="rect">
            <a:avLst/>
          </a:prstGeom>
        </p:spPr>
        <p:txBody>
          <a:bodyPr vert="horz" wrap="square" lIns="0" tIns="12700" rIns="0" bIns="0" rtlCol="0">
            <a:spAutoFit/>
          </a:bodyPr>
          <a:lstStyle/>
          <a:p>
            <a:pPr marL="12700">
              <a:lnSpc>
                <a:spcPct val="100000"/>
              </a:lnSpc>
              <a:spcBef>
                <a:spcPts val="100"/>
              </a:spcBef>
              <a:tabLst>
                <a:tab pos="1651000" algn="l"/>
                <a:tab pos="3255645" algn="l"/>
                <a:tab pos="4739005" algn="l"/>
              </a:tabLst>
            </a:pPr>
            <a:r>
              <a:rPr sz="1200" b="1" spc="5" dirty="0">
                <a:solidFill>
                  <a:srgbClr val="339966"/>
                </a:solidFill>
                <a:latin typeface="宋体" panose="02010600030101010101" pitchFamily="2" charset="-122"/>
                <a:cs typeface="宋体" panose="02010600030101010101" pitchFamily="2" charset="-122"/>
              </a:rPr>
              <a:t>最高存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最低存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存放地点</a:t>
            </a:r>
            <a:r>
              <a:rPr sz="1200" b="1" u="sng" dirty="0">
                <a:solidFill>
                  <a:srgbClr val="339966"/>
                </a:solidFill>
                <a:uFill>
                  <a:solidFill>
                    <a:srgbClr val="329865"/>
                  </a:solidFill>
                </a:uFill>
                <a:latin typeface="Times New Roman" panose="02020603050405020304"/>
                <a:cs typeface="Times New Roman" panose="02020603050405020304"/>
              </a:rPr>
              <a:t> 	</a:t>
            </a:r>
            <a:endParaRPr sz="1200">
              <a:latin typeface="Times New Roman" panose="02020603050405020304"/>
              <a:cs typeface="Times New Roman" panose="02020603050405020304"/>
            </a:endParaRPr>
          </a:p>
        </p:txBody>
      </p:sp>
      <p:sp>
        <p:nvSpPr>
          <p:cNvPr id="12" name="object 12"/>
          <p:cNvSpPr/>
          <p:nvPr/>
        </p:nvSpPr>
        <p:spPr>
          <a:xfrm>
            <a:off x="2598673" y="1311528"/>
            <a:ext cx="152400" cy="0"/>
          </a:xfrm>
          <a:custGeom>
            <a:avLst/>
            <a:gdLst/>
            <a:ahLst/>
            <a:cxnLst/>
            <a:rect l="l" t="t" r="r" b="b"/>
            <a:pathLst>
              <a:path w="152400">
                <a:moveTo>
                  <a:pt x="0" y="0"/>
                </a:moveTo>
                <a:lnTo>
                  <a:pt x="152400" y="0"/>
                </a:lnTo>
              </a:path>
            </a:pathLst>
          </a:custGeom>
          <a:ln w="7620">
            <a:solidFill>
              <a:srgbClr val="339966"/>
            </a:solidFill>
          </a:ln>
        </p:spPr>
        <p:txBody>
          <a:bodyPr wrap="square" lIns="0" tIns="0" rIns="0" bIns="0" rtlCol="0"/>
          <a:lstStyle/>
          <a:p/>
        </p:txBody>
      </p:sp>
      <p:sp>
        <p:nvSpPr>
          <p:cNvPr id="13" name="object 13"/>
          <p:cNvSpPr/>
          <p:nvPr/>
        </p:nvSpPr>
        <p:spPr>
          <a:xfrm>
            <a:off x="4188205" y="1296923"/>
            <a:ext cx="190500" cy="0"/>
          </a:xfrm>
          <a:custGeom>
            <a:avLst/>
            <a:gdLst/>
            <a:ahLst/>
            <a:cxnLst/>
            <a:rect l="l" t="t" r="r" b="b"/>
            <a:pathLst>
              <a:path w="190500">
                <a:moveTo>
                  <a:pt x="0" y="0"/>
                </a:moveTo>
                <a:lnTo>
                  <a:pt x="190500" y="0"/>
                </a:lnTo>
              </a:path>
            </a:pathLst>
          </a:custGeom>
          <a:ln w="7620">
            <a:solidFill>
              <a:srgbClr val="339966"/>
            </a:solidFill>
          </a:ln>
        </p:spPr>
        <p:txBody>
          <a:bodyPr wrap="square" lIns="0" tIns="0" rIns="0" bIns="0" rtlCol="0"/>
          <a:lstStyle/>
          <a:p/>
        </p:txBody>
      </p:sp>
      <p:sp>
        <p:nvSpPr>
          <p:cNvPr id="14" name="object 14"/>
          <p:cNvSpPr/>
          <p:nvPr/>
        </p:nvSpPr>
        <p:spPr>
          <a:xfrm>
            <a:off x="4378705" y="1296923"/>
            <a:ext cx="647700" cy="0"/>
          </a:xfrm>
          <a:custGeom>
            <a:avLst/>
            <a:gdLst/>
            <a:ahLst/>
            <a:cxnLst/>
            <a:rect l="l" t="t" r="r" b="b"/>
            <a:pathLst>
              <a:path w="647700">
                <a:moveTo>
                  <a:pt x="0" y="0"/>
                </a:moveTo>
                <a:lnTo>
                  <a:pt x="647699" y="0"/>
                </a:lnTo>
              </a:path>
            </a:pathLst>
          </a:custGeom>
          <a:ln w="7620">
            <a:solidFill>
              <a:srgbClr val="4489D7"/>
            </a:solidFill>
          </a:ln>
        </p:spPr>
        <p:txBody>
          <a:bodyPr wrap="square" lIns="0" tIns="0" rIns="0" bIns="0" rtlCol="0"/>
          <a:lstStyle/>
          <a:p/>
        </p:txBody>
      </p:sp>
      <p:sp>
        <p:nvSpPr>
          <p:cNvPr id="15" name="object 15"/>
          <p:cNvSpPr/>
          <p:nvPr/>
        </p:nvSpPr>
        <p:spPr>
          <a:xfrm>
            <a:off x="3408220" y="636616"/>
            <a:ext cx="78135" cy="122909"/>
          </a:xfrm>
          <a:prstGeom prst="rect">
            <a:avLst/>
          </a:prstGeom>
          <a:blipFill>
            <a:blip r:embed="rId1" cstate="print"/>
            <a:stretch>
              <a:fillRect/>
            </a:stretch>
          </a:blipFill>
        </p:spPr>
        <p:txBody>
          <a:bodyPr wrap="square" lIns="0" tIns="0" rIns="0" bIns="0" rtlCol="0"/>
          <a:lstStyle/>
          <a:p/>
        </p:txBody>
      </p:sp>
      <p:sp>
        <p:nvSpPr>
          <p:cNvPr id="16" name="object 16"/>
          <p:cNvSpPr/>
          <p:nvPr/>
        </p:nvSpPr>
        <p:spPr>
          <a:xfrm>
            <a:off x="3378707" y="541019"/>
            <a:ext cx="289560" cy="350520"/>
          </a:xfrm>
          <a:prstGeom prst="rect">
            <a:avLst/>
          </a:prstGeom>
          <a:blipFill>
            <a:blip r:embed="rId2" cstate="print"/>
            <a:stretch>
              <a:fillRect/>
            </a:stretch>
          </a:blipFill>
        </p:spPr>
        <p:txBody>
          <a:bodyPr wrap="square" lIns="0" tIns="0" rIns="0" bIns="0" rtlCol="0"/>
          <a:lstStyle/>
          <a:p/>
        </p:txBody>
      </p:sp>
      <p:sp>
        <p:nvSpPr>
          <p:cNvPr id="17" name="object 17"/>
          <p:cNvSpPr/>
          <p:nvPr/>
        </p:nvSpPr>
        <p:spPr>
          <a:xfrm>
            <a:off x="3454907" y="541019"/>
            <a:ext cx="251460" cy="350520"/>
          </a:xfrm>
          <a:prstGeom prst="rect">
            <a:avLst/>
          </a:prstGeom>
          <a:blipFill>
            <a:blip r:embed="rId3" cstate="print"/>
            <a:stretch>
              <a:fillRect/>
            </a:stretch>
          </a:blipFill>
        </p:spPr>
        <p:txBody>
          <a:bodyPr wrap="square" lIns="0" tIns="0" rIns="0" bIns="0" rtlCol="0"/>
          <a:lstStyle/>
          <a:p/>
        </p:txBody>
      </p:sp>
      <p:graphicFrame>
        <p:nvGraphicFramePr>
          <p:cNvPr id="18" name="object 18"/>
          <p:cNvGraphicFramePr>
            <a:graphicFrameLocks noGrp="1"/>
          </p:cNvGraphicFramePr>
          <p:nvPr/>
        </p:nvGraphicFramePr>
        <p:xfrm>
          <a:off x="1822697" y="300037"/>
          <a:ext cx="2074545" cy="619760"/>
        </p:xfrm>
        <a:graphic>
          <a:graphicData uri="http://schemas.openxmlformats.org/drawingml/2006/table">
            <a:tbl>
              <a:tblPr firstRow="1" bandRow="1">
                <a:tableStyleId>{2D5ABB26-0587-4C30-8999-92F81FD0307C}</a:tableStyleId>
              </a:tblPr>
              <a:tblGrid>
                <a:gridCol w="1085215"/>
                <a:gridCol w="989330"/>
              </a:tblGrid>
              <a:tr h="309880">
                <a:tc>
                  <a:txBody>
                    <a:bodyPr/>
                    <a:lstStyle/>
                    <a:p>
                      <a:pPr marL="191770">
                        <a:lnSpc>
                          <a:spcPct val="100000"/>
                        </a:lnSpc>
                        <a:spcBef>
                          <a:spcPts val="340"/>
                        </a:spcBef>
                      </a:pPr>
                      <a:r>
                        <a:rPr sz="1600" spc="-5" dirty="0">
                          <a:solidFill>
                            <a:srgbClr val="339966"/>
                          </a:solidFill>
                          <a:latin typeface="宋体" panose="02010600030101010101" pitchFamily="2" charset="-122"/>
                          <a:cs typeface="宋体" panose="02010600030101010101" pitchFamily="2" charset="-122"/>
                        </a:rPr>
                        <a:t>编号</a:t>
                      </a:r>
                      <a:endParaRPr sz="1600">
                        <a:latin typeface="宋体" panose="02010600030101010101" pitchFamily="2" charset="-122"/>
                        <a:cs typeface="宋体" panose="02010600030101010101" pitchFamily="2" charset="-122"/>
                      </a:endParaRPr>
                    </a:p>
                  </a:txBody>
                  <a:tcPr marL="0" marR="0" marT="43180" marB="0">
                    <a:lnL w="12700">
                      <a:solidFill>
                        <a:srgbClr val="9F9F9F"/>
                      </a:solidFill>
                      <a:prstDash val="solid"/>
                    </a:lnL>
                    <a:lnR w="3175">
                      <a:solidFill>
                        <a:srgbClr val="9F9F9F"/>
                      </a:solidFill>
                      <a:prstDash val="solid"/>
                    </a:lnR>
                    <a:lnT w="9525">
                      <a:solidFill>
                        <a:srgbClr val="9F9F9F"/>
                      </a:solidFill>
                      <a:prstDash val="solid"/>
                    </a:lnT>
                    <a:lnB w="3175">
                      <a:solidFill>
                        <a:srgbClr val="9F9F9F"/>
                      </a:solidFill>
                      <a:prstDash val="solid"/>
                    </a:lnB>
                  </a:tcPr>
                </a:tc>
                <a:tc rowSpan="2">
                  <a:txBody>
                    <a:bodyPr/>
                    <a:lstStyle/>
                    <a:p>
                      <a:pPr marL="185420">
                        <a:lnSpc>
                          <a:spcPct val="100000"/>
                        </a:lnSpc>
                        <a:spcBef>
                          <a:spcPts val="355"/>
                        </a:spcBef>
                      </a:pPr>
                      <a:r>
                        <a:rPr sz="1400" dirty="0">
                          <a:solidFill>
                            <a:srgbClr val="339966"/>
                          </a:solidFill>
                          <a:latin typeface="宋体" panose="02010600030101010101" pitchFamily="2" charset="-122"/>
                          <a:cs typeface="宋体" panose="02010600030101010101" pitchFamily="2" charset="-122"/>
                        </a:rPr>
                        <a:t>总页次</a:t>
                      </a:r>
                      <a:endParaRPr sz="1400">
                        <a:latin typeface="宋体" panose="02010600030101010101" pitchFamily="2" charset="-122"/>
                        <a:cs typeface="宋体" panose="02010600030101010101" pitchFamily="2" charset="-122"/>
                      </a:endParaRPr>
                    </a:p>
                    <a:p>
                      <a:pPr marL="165100" algn="ctr">
                        <a:lnSpc>
                          <a:spcPct val="100000"/>
                        </a:lnSpc>
                        <a:spcBef>
                          <a:spcPts val="185"/>
                        </a:spcBef>
                      </a:pPr>
                      <a:r>
                        <a:rPr sz="1200" b="1" dirty="0">
                          <a:solidFill>
                            <a:srgbClr val="4489D7"/>
                          </a:solidFill>
                          <a:latin typeface="Times New Roman" panose="02020603050405020304"/>
                          <a:cs typeface="Times New Roman" panose="02020603050405020304"/>
                        </a:rPr>
                        <a:t>10</a:t>
                      </a:r>
                      <a:endParaRPr sz="1200">
                        <a:latin typeface="Times New Roman" panose="02020603050405020304"/>
                        <a:cs typeface="Times New Roman" panose="02020603050405020304"/>
                      </a:endParaRPr>
                    </a:p>
                  </a:txBody>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r h="309880">
                <a:tc>
                  <a:txBody>
                    <a:bodyPr/>
                    <a:lstStyle/>
                    <a:p>
                      <a:pPr marL="191770">
                        <a:lnSpc>
                          <a:spcPct val="100000"/>
                        </a:lnSpc>
                        <a:spcBef>
                          <a:spcPts val="330"/>
                        </a:spcBef>
                      </a:pPr>
                      <a:r>
                        <a:rPr sz="1400" dirty="0">
                          <a:solidFill>
                            <a:srgbClr val="339966"/>
                          </a:solidFill>
                          <a:latin typeface="宋体" panose="02010600030101010101" pitchFamily="2" charset="-122"/>
                          <a:cs typeface="宋体" panose="02010600030101010101" pitchFamily="2" charset="-122"/>
                        </a:rPr>
                        <a:t>页次</a:t>
                      </a:r>
                      <a:r>
                        <a:rPr sz="1400" spc="-25" dirty="0">
                          <a:solidFill>
                            <a:srgbClr val="339966"/>
                          </a:solidFill>
                          <a:latin typeface="宋体" panose="02010600030101010101" pitchFamily="2" charset="-122"/>
                          <a:cs typeface="宋体" panose="02010600030101010101" pitchFamily="2" charset="-122"/>
                        </a:rPr>
                        <a:t> </a:t>
                      </a:r>
                      <a:r>
                        <a:rPr sz="1400" dirty="0">
                          <a:solidFill>
                            <a:srgbClr val="4489D7"/>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a:txBody>
                  <a:tcPr marL="0" marR="0" marT="41910" marB="0">
                    <a:lnL w="12700">
                      <a:solidFill>
                        <a:srgbClr val="9F9F9F"/>
                      </a:solidFill>
                      <a:prstDash val="solid"/>
                    </a:lnL>
                    <a:lnR w="3175">
                      <a:solidFill>
                        <a:srgbClr val="9F9F9F"/>
                      </a:solidFill>
                      <a:prstDash val="solid"/>
                    </a:lnR>
                    <a:lnT w="3175">
                      <a:solidFill>
                        <a:srgbClr val="9F9F9F"/>
                      </a:solidFill>
                      <a:prstDash val="solid"/>
                    </a:lnT>
                    <a:lnB w="9525">
                      <a:solidFill>
                        <a:srgbClr val="9F9F9F"/>
                      </a:solidFill>
                      <a:prstDash val="solid"/>
                    </a:lnB>
                  </a:tcPr>
                </a:tc>
                <a:tc vMerge="1">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bl>
          </a:graphicData>
        </a:graphic>
      </p:graphicFrame>
      <p:graphicFrame>
        <p:nvGraphicFramePr>
          <p:cNvPr id="19" name="object 19"/>
          <p:cNvGraphicFramePr>
            <a:graphicFrameLocks noGrp="1"/>
          </p:cNvGraphicFramePr>
          <p:nvPr>
            <p:custDataLst>
              <p:tags r:id="rId4"/>
            </p:custDataLst>
          </p:nvPr>
        </p:nvGraphicFramePr>
        <p:xfrm>
          <a:off x="458470" y="1506220"/>
          <a:ext cx="11236960" cy="5313045"/>
        </p:xfrm>
        <a:graphic>
          <a:graphicData uri="http://schemas.openxmlformats.org/drawingml/2006/table">
            <a:tbl>
              <a:tblPr firstRow="1" bandRow="1">
                <a:tableStyleId>{2D5ABB26-0587-4C30-8999-92F81FD0307C}</a:tableStyleId>
              </a:tblPr>
              <a:tblGrid>
                <a:gridCol w="289560"/>
                <a:gridCol w="273050"/>
                <a:gridCol w="600710"/>
                <a:gridCol w="851535"/>
                <a:gridCol w="591185"/>
                <a:gridCol w="603885"/>
                <a:gridCol w="262255"/>
                <a:gridCol w="260985"/>
                <a:gridCol w="260985"/>
                <a:gridCol w="260985"/>
                <a:gridCol w="259715"/>
                <a:gridCol w="260350"/>
                <a:gridCol w="208280"/>
                <a:gridCol w="215900"/>
                <a:gridCol w="589915"/>
                <a:gridCol w="587375"/>
                <a:gridCol w="208280"/>
                <a:gridCol w="236855"/>
                <a:gridCol w="231140"/>
                <a:gridCol w="224155"/>
                <a:gridCol w="208280"/>
                <a:gridCol w="252730"/>
                <a:gridCol w="208280"/>
                <a:gridCol w="208280"/>
                <a:gridCol w="567055"/>
                <a:gridCol w="579120"/>
                <a:gridCol w="208280"/>
                <a:gridCol w="245110"/>
                <a:gridCol w="248920"/>
                <a:gridCol w="245745"/>
                <a:gridCol w="248920"/>
                <a:gridCol w="247015"/>
                <a:gridCol w="245745"/>
                <a:gridCol w="246380"/>
              </a:tblGrid>
              <a:tr h="693420">
                <a:tc gridSpan="2">
                  <a:txBody>
                    <a:bodyPr/>
                    <a:lstStyle/>
                    <a:p>
                      <a:pPr marR="3175">
                        <a:lnSpc>
                          <a:spcPct val="100000"/>
                        </a:lnSpc>
                      </a:pPr>
                      <a:endParaRPr sz="1550">
                        <a:latin typeface="Times New Roman" panose="02020603050405020304"/>
                        <a:cs typeface="Times New Roman" panose="02020603050405020304"/>
                      </a:endParaRPr>
                    </a:p>
                    <a:p>
                      <a:pPr marL="43815" marR="3175">
                        <a:lnSpc>
                          <a:spcPct val="100000"/>
                        </a:lnSpc>
                      </a:pPr>
                      <a:r>
                        <a:rPr sz="1600" i="1" spc="-60" dirty="0">
                          <a:solidFill>
                            <a:srgbClr val="5F5F5F"/>
                          </a:solidFill>
                          <a:latin typeface="Times New Roman" panose="02020603050405020304"/>
                          <a:cs typeface="Times New Roman" panose="02020603050405020304"/>
                        </a:rPr>
                        <a:t>20</a:t>
                      </a:r>
                      <a:r>
                        <a:rPr lang="en-US" sz="1600" i="1" spc="-60" dirty="0">
                          <a:solidFill>
                            <a:srgbClr val="5F5F5F"/>
                          </a:solidFill>
                          <a:latin typeface="Times New Roman" panose="02020603050405020304"/>
                          <a:cs typeface="Times New Roman" panose="02020603050405020304"/>
                        </a:rPr>
                        <a:t>*4</a:t>
                      </a:r>
                      <a:r>
                        <a:rPr sz="1400" dirty="0">
                          <a:solidFill>
                            <a:srgbClr val="008000"/>
                          </a:solidFill>
                          <a:latin typeface="宋体" panose="02010600030101010101" pitchFamily="2" charset="-122"/>
                          <a:cs typeface="宋体" panose="02010600030101010101" pitchFamily="2" charset="-122"/>
                        </a:rPr>
                        <a:t>年</a:t>
                      </a:r>
                      <a:endParaRPr sz="1400">
                        <a:latin typeface="宋体" panose="02010600030101010101" pitchFamily="2" charset="-122"/>
                        <a:cs typeface="宋体" panose="02010600030101010101" pitchFamily="2" charset="-122"/>
                      </a:endParaRPr>
                    </a:p>
                  </a:txBody>
                  <a:tcPr marL="0" marR="0" marT="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3">
                  <a:txBody>
                    <a:bodyPr/>
                    <a:lstStyle/>
                    <a:p>
                      <a:pPr>
                        <a:lnSpc>
                          <a:spcPct val="100000"/>
                        </a:lnSpc>
                      </a:pPr>
                      <a:endParaRPr sz="1400">
                        <a:latin typeface="Times New Roman" panose="02020603050405020304"/>
                        <a:cs typeface="Times New Roman" panose="02020603050405020304"/>
                      </a:endParaRPr>
                    </a:p>
                    <a:p>
                      <a:pPr marL="111760" marR="103505" algn="l">
                        <a:lnSpc>
                          <a:spcPct val="120000"/>
                        </a:lnSpc>
                        <a:spcBef>
                          <a:spcPts val="1225"/>
                        </a:spcBef>
                      </a:pPr>
                      <a:r>
                        <a:rPr sz="1400" dirty="0">
                          <a:solidFill>
                            <a:srgbClr val="008000"/>
                          </a:solidFill>
                          <a:latin typeface="宋体" panose="02010600030101010101" pitchFamily="2" charset="-122"/>
                          <a:cs typeface="宋体" panose="02010600030101010101" pitchFamily="2" charset="-122"/>
                        </a:rPr>
                        <a:t>凭证号</a:t>
                      </a:r>
                      <a:endParaRPr sz="1400">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3">
                  <a:txBody>
                    <a:bodyPr/>
                    <a:lstStyle/>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gn="ctr">
                        <a:lnSpc>
                          <a:spcPct val="100000"/>
                        </a:lnSpc>
                      </a:pPr>
                      <a:r>
                        <a:rPr sz="1600" dirty="0">
                          <a:solidFill>
                            <a:srgbClr val="008000"/>
                          </a:solidFill>
                          <a:latin typeface="宋体" panose="02010600030101010101" pitchFamily="2" charset="-122"/>
                          <a:cs typeface="宋体" panose="02010600030101010101" pitchFamily="2" charset="-122"/>
                        </a:rPr>
                        <a:t>摘要</a:t>
                      </a:r>
                      <a:endParaRPr sz="1600">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09600">
                        <a:lnSpc>
                          <a:spcPct val="100000"/>
                        </a:lnSpc>
                        <a:tabLst>
                          <a:tab pos="1524000"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10235">
                        <a:lnSpc>
                          <a:spcPct val="100000"/>
                        </a:lnSpc>
                        <a:tabLst>
                          <a:tab pos="1321435"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355600">
                        <a:lnSpc>
                          <a:spcPct val="100000"/>
                        </a:lnSpc>
                        <a:tabLst>
                          <a:tab pos="1117600"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74320">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4445">
                        <a:lnSpc>
                          <a:spcPct val="100000"/>
                        </a:lnSpc>
                      </a:pPr>
                      <a:r>
                        <a:rPr sz="1400" dirty="0">
                          <a:solidFill>
                            <a:srgbClr val="008000"/>
                          </a:solidFill>
                          <a:latin typeface="宋体" panose="02010600030101010101" pitchFamily="2" charset="-122"/>
                          <a:cs typeface="宋体" panose="02010600030101010101" pitchFamily="2" charset="-122"/>
                        </a:rPr>
                        <a:t>月</a:t>
                      </a:r>
                      <a:endParaRPr sz="1400">
                        <a:latin typeface="宋体" panose="02010600030101010101" pitchFamily="2" charset="-122"/>
                        <a:cs typeface="宋体" panose="02010600030101010101" pitchFamily="2" charset="-122"/>
                      </a:endParaRPr>
                    </a:p>
                  </a:txBody>
                  <a:tcPr marL="0" marR="0" marT="635" marB="0">
                    <a:lnR w="9525">
                      <a:solidFill>
                        <a:srgbClr val="008000"/>
                      </a:solidFill>
                      <a:prstDash val="solid"/>
                    </a:lnR>
                    <a:lnT w="9525">
                      <a:solidFill>
                        <a:srgbClr val="008000"/>
                      </a:solidFill>
                      <a:prstDash val="solid"/>
                    </a:lnT>
                    <a:lnB w="9525">
                      <a:solidFill>
                        <a:srgbClr val="008000"/>
                      </a:solidFill>
                      <a:prstDash val="solid"/>
                    </a:lnB>
                  </a:tcPr>
                </a:tc>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76200">
                        <a:lnSpc>
                          <a:spcPct val="100000"/>
                        </a:lnSpc>
                      </a:pPr>
                      <a:r>
                        <a:rPr sz="1400" dirty="0">
                          <a:solidFill>
                            <a:srgbClr val="008000"/>
                          </a:solidFill>
                          <a:latin typeface="宋体" panose="02010600030101010101" pitchFamily="2" charset="-122"/>
                          <a:cs typeface="宋体" panose="02010600030101010101" pitchFamily="2" charset="-122"/>
                        </a:rPr>
                        <a:t>日</a:t>
                      </a:r>
                      <a:endParaRPr sz="1400">
                        <a:latin typeface="宋体" panose="02010600030101010101" pitchFamily="2" charset="-122"/>
                        <a:cs typeface="宋体" panose="02010600030101010101" pitchFamily="2" charset="-122"/>
                      </a:endParaRPr>
                    </a:p>
                  </a:txBody>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dirty="0">
                        <a:solidFill>
                          <a:srgbClr val="008000"/>
                        </a:solidFill>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lang="zh-CN" sz="1400" dirty="0">
                          <a:solidFill>
                            <a:srgbClr val="008000"/>
                          </a:solidFill>
                          <a:latin typeface="宋体" panose="02010600030101010101" pitchFamily="2" charset="-122"/>
                          <a:cs typeface="宋体" panose="02010600030101010101" pitchFamily="2" charset="-122"/>
                        </a:rPr>
                        <a:t>单价</a:t>
                      </a:r>
                      <a:endParaRPr sz="1400" dirty="0">
                        <a:solidFill>
                          <a:srgbClr val="008000"/>
                        </a:solidFill>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401955">
                        <a:lnSpc>
                          <a:spcPct val="100000"/>
                        </a:lnSpc>
                        <a:spcBef>
                          <a:spcPts val="370"/>
                        </a:spcBef>
                        <a:tabLst>
                          <a:tab pos="1290320" algn="l"/>
                        </a:tabLst>
                      </a:pPr>
                      <a:r>
                        <a:rPr sz="1400" spc="5" dirty="0">
                          <a:solidFill>
                            <a:srgbClr val="008000"/>
                          </a:solidFill>
                          <a:latin typeface="宋体" panose="02010600030101010101" pitchFamily="2" charset="-122"/>
                          <a:cs typeface="宋体" panose="02010600030101010101" pitchFamily="2" charset="-122"/>
                        </a:rPr>
                        <a:t>金	额</a:t>
                      </a:r>
                      <a:endParaRPr sz="1400">
                        <a:latin typeface="宋体" panose="02010600030101010101" pitchFamily="2" charset="-122"/>
                        <a:cs typeface="宋体" panose="02010600030101010101" pitchFamily="2" charset="-122"/>
                      </a:endParaRPr>
                    </a:p>
                  </a:txBody>
                  <a:tcPr marL="0" marR="0" marT="4699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200"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835"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15900">
                <a:tc vMerge="1">
                  <a:tcPr marL="0" marR="0" marT="635" marB="0">
                    <a:lnR w="9525">
                      <a:solidFill>
                        <a:srgbClr val="008000"/>
                      </a:solidFill>
                      <a:prstDash val="solid"/>
                    </a:lnR>
                    <a:lnT w="9525">
                      <a:solidFill>
                        <a:srgbClr val="008000"/>
                      </a:solidFill>
                      <a:prstDash val="solid"/>
                    </a:lnT>
                    <a:lnB w="9525">
                      <a:solidFill>
                        <a:srgbClr val="008000"/>
                      </a:solidFill>
                      <a:prstDash val="solid"/>
                    </a:lnB>
                  </a:tcPr>
                </a:tc>
                <a:tc vMerge="1">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318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64135"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T w="9525">
                      <a:solidFill>
                        <a:srgbClr val="008000"/>
                      </a:solidFill>
                      <a:prstDash val="solid"/>
                    </a:lnT>
                    <a:lnB w="9525">
                      <a:solidFill>
                        <a:srgbClr val="008000"/>
                      </a:solidFill>
                      <a:prstDash val="solid"/>
                    </a:lnB>
                  </a:tcPr>
                </a:tc>
              </a:tr>
              <a:tr h="708025">
                <a:tc>
                  <a:txBody>
                    <a:bodyPr/>
                    <a:lstStyle/>
                    <a:p>
                      <a:pPr marL="45085" marR="3175">
                        <a:lnSpc>
                          <a:spcPts val="1620"/>
                        </a:lnSpc>
                        <a:spcBef>
                          <a:spcPts val="1305"/>
                        </a:spcBef>
                      </a:pPr>
                      <a:r>
                        <a:rPr lang="en-US" sz="1800" b="1" i="1" dirty="0">
                          <a:solidFill>
                            <a:srgbClr val="5F5F5F"/>
                          </a:solidFill>
                          <a:latin typeface="Times New Roman" panose="02020603050405020304"/>
                          <a:cs typeface="Times New Roman" panose="02020603050405020304"/>
                        </a:rPr>
                        <a:t>6</a:t>
                      </a:r>
                      <a:endParaRPr lang="en-US" sz="1800" b="1" i="1" dirty="0">
                        <a:solidFill>
                          <a:srgbClr val="5F5F5F"/>
                        </a:solidFill>
                        <a:latin typeface="Times New Roman" panose="02020603050405020304"/>
                        <a:cs typeface="Times New Roman" panose="02020603050405020304"/>
                      </a:endParaRPr>
                    </a:p>
                  </a:txBody>
                  <a:tcPr marL="0" marR="0" marT="16573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81915" marR="3175">
                        <a:lnSpc>
                          <a:spcPts val="1620"/>
                        </a:lnSpc>
                        <a:spcBef>
                          <a:spcPts val="1305"/>
                        </a:spcBef>
                      </a:pPr>
                      <a:r>
                        <a:rPr sz="1800" b="1" i="1" dirty="0">
                          <a:solidFill>
                            <a:srgbClr val="5F5F5F"/>
                          </a:solidFill>
                          <a:latin typeface="Times New Roman" panose="02020603050405020304"/>
                          <a:cs typeface="Times New Roman" panose="02020603050405020304"/>
                        </a:rPr>
                        <a:t>1</a:t>
                      </a:r>
                      <a:endParaRPr sz="18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38100" indent="0" algn="l"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期初</a:t>
                      </a:r>
                      <a:endParaRPr sz="1800" b="1" dirty="0">
                        <a:solidFill>
                          <a:srgbClr val="5F5F5F"/>
                        </a:solidFill>
                        <a:latin typeface="华文新魏" panose="02010800040101010101" charset="-122"/>
                        <a:cs typeface="华文新魏" panose="02010800040101010101" charset="-122"/>
                      </a:endParaRPr>
                    </a:p>
                    <a:p>
                      <a:pPr marL="38100" indent="0" algn="l"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余额</a:t>
                      </a:r>
                      <a:endParaRPr sz="1800" b="1" dirty="0">
                        <a:solidFill>
                          <a:srgbClr val="5F5F5F"/>
                        </a:solidFill>
                        <a:latin typeface="华文新魏" panose="02010800040101010101" charset="-122"/>
                        <a:cs typeface="华文新魏" panose="02010800040101010101" charset="-122"/>
                      </a:endParaRPr>
                    </a:p>
                  </a:txBody>
                  <a:tcPr marL="0" marR="0" marT="15938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8</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615950">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8</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sym typeface="+mn-ea"/>
                        </a:rPr>
                        <a:t>记字</a:t>
                      </a:r>
                      <a:r>
                        <a:rPr lang="en-US" altLang="zh-CN" sz="1800" b="1" spc="-5" dirty="0">
                          <a:solidFill>
                            <a:srgbClr val="5F5F5F"/>
                          </a:solidFill>
                          <a:latin typeface="宋体" panose="02010600030101010101" pitchFamily="2" charset="-122"/>
                          <a:cs typeface="宋体" panose="02010600030101010101" pitchFamily="2" charset="-122"/>
                          <a:sym typeface="+mn-ea"/>
                        </a:rPr>
                        <a:t>1</a:t>
                      </a:r>
                      <a:r>
                        <a:rPr lang="zh-CN" altLang="en-US" sz="1800" b="1" spc="-5" dirty="0">
                          <a:solidFill>
                            <a:srgbClr val="5F5F5F"/>
                          </a:solidFill>
                          <a:latin typeface="宋体" panose="02010600030101010101" pitchFamily="2" charset="-122"/>
                          <a:cs typeface="宋体" panose="02010600030101010101" pitchFamily="2" charset="-122"/>
                          <a:sym typeface="+mn-ea"/>
                        </a:rPr>
                        <a:t>号</a:t>
                      </a:r>
                      <a:endParaRPr lang="zh-CN" altLang="en-US" sz="18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购入甲材料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100</a:t>
                      </a:r>
                      <a:endParaRPr lang="en-US"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4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18</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9</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27368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16</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3</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领用甲乙材料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150</a:t>
                      </a:r>
                      <a:endParaRPr lang="en-US"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7</a:t>
                      </a:r>
                      <a:endParaRPr lang="en-US" sz="2400" b="1" i="1" dirty="0">
                        <a:solidFill>
                          <a:srgbClr val="5F5F5F"/>
                        </a:solidFill>
                        <a:latin typeface="Times New Roman" panose="02020603050405020304"/>
                        <a:cs typeface="Times New Roman" panose="02020603050405020304"/>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0</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3</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500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1</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5</a:t>
                      </a:r>
                      <a:endParaRPr lang="en-US"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24066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542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5844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6098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368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733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66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774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876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28575">
                      <a:solidFill>
                        <a:srgbClr val="FF3300"/>
                      </a:solidFill>
                      <a:prstDash val="solid"/>
                    </a:lnB>
                  </a:tcPr>
                </a:tc>
              </a:tr>
            </a:tbl>
          </a:graphicData>
        </a:graphic>
      </p:graphicFrame>
      <p:sp>
        <p:nvSpPr>
          <p:cNvPr id="20" name="object 20"/>
          <p:cNvSpPr/>
          <p:nvPr/>
        </p:nvSpPr>
        <p:spPr>
          <a:xfrm>
            <a:off x="4724400" y="914400"/>
            <a:ext cx="3962400" cy="0"/>
          </a:xfrm>
          <a:custGeom>
            <a:avLst/>
            <a:gdLst/>
            <a:ahLst/>
            <a:cxnLst/>
            <a:rect l="l" t="t" r="r" b="b"/>
            <a:pathLst>
              <a:path w="3962400">
                <a:moveTo>
                  <a:pt x="0" y="0"/>
                </a:moveTo>
                <a:lnTo>
                  <a:pt x="3962400" y="0"/>
                </a:lnTo>
              </a:path>
            </a:pathLst>
          </a:custGeom>
          <a:ln w="22225">
            <a:solidFill>
              <a:srgbClr val="008000"/>
            </a:solidFill>
          </a:ln>
        </p:spPr>
        <p:txBody>
          <a:bodyPr wrap="square" lIns="0" tIns="0" rIns="0" bIns="0" rtlCol="0"/>
          <a:lstStyle/>
          <a:p/>
        </p:txBody>
      </p:sp>
      <p:sp>
        <p:nvSpPr>
          <p:cNvPr id="22" name="object 22"/>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6</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20817" y="255651"/>
            <a:ext cx="3292475" cy="504825"/>
          </a:xfrm>
          <a:prstGeom prst="rect">
            <a:avLst/>
          </a:prstGeom>
        </p:spPr>
        <p:txBody>
          <a:bodyPr vert="horz" wrap="square" lIns="0" tIns="12700" rIns="0" bIns="0" rtlCol="0">
            <a:spAutoFit/>
          </a:bodyPr>
          <a:lstStyle/>
          <a:p>
            <a:pPr marL="12700">
              <a:lnSpc>
                <a:spcPct val="100000"/>
              </a:lnSpc>
              <a:spcBef>
                <a:spcPts val="100"/>
              </a:spcBef>
            </a:pPr>
            <a:r>
              <a:rPr sz="3200" spc="10" dirty="0">
                <a:solidFill>
                  <a:srgbClr val="CC00FF"/>
                </a:solidFill>
              </a:rPr>
              <a:t>原材</a:t>
            </a:r>
            <a:r>
              <a:rPr sz="3200" dirty="0">
                <a:solidFill>
                  <a:srgbClr val="CC00FF"/>
                </a:solidFill>
              </a:rPr>
              <a:t>料</a:t>
            </a:r>
            <a:r>
              <a:rPr sz="3200" spc="-5" dirty="0">
                <a:solidFill>
                  <a:srgbClr val="FF0000"/>
                </a:solidFill>
                <a:latin typeface="宋体" panose="02010600030101010101" pitchFamily="2" charset="-122"/>
                <a:cs typeface="宋体" panose="02010600030101010101" pitchFamily="2" charset="-122"/>
              </a:rPr>
              <a:t>明细</a:t>
            </a:r>
            <a:r>
              <a:rPr sz="3200" spc="-10" dirty="0">
                <a:solidFill>
                  <a:srgbClr val="FF0000"/>
                </a:solidFill>
                <a:latin typeface="宋体" panose="02010600030101010101" pitchFamily="2" charset="-122"/>
                <a:cs typeface="宋体" panose="02010600030101010101" pitchFamily="2" charset="-122"/>
              </a:rPr>
              <a:t>分</a:t>
            </a:r>
            <a:r>
              <a:rPr sz="3200" spc="-5" dirty="0">
                <a:solidFill>
                  <a:srgbClr val="FF0000"/>
                </a:solidFill>
                <a:latin typeface="宋体" panose="02010600030101010101" pitchFamily="2" charset="-122"/>
                <a:cs typeface="宋体" panose="02010600030101010101" pitchFamily="2" charset="-122"/>
              </a:rPr>
              <a:t>类</a:t>
            </a:r>
            <a:r>
              <a:rPr sz="3200" spc="-10" dirty="0">
                <a:solidFill>
                  <a:srgbClr val="FF0000"/>
                </a:solidFill>
                <a:latin typeface="宋体" panose="02010600030101010101" pitchFamily="2" charset="-122"/>
                <a:cs typeface="宋体" panose="02010600030101010101" pitchFamily="2" charset="-122"/>
              </a:rPr>
              <a:t>账</a:t>
            </a:r>
            <a:endParaRPr sz="3200">
              <a:latin typeface="宋体" panose="02010600030101010101" pitchFamily="2" charset="-122"/>
              <a:cs typeface="宋体" panose="02010600030101010101" pitchFamily="2" charset="-122"/>
            </a:endParaRPr>
          </a:p>
        </p:txBody>
      </p:sp>
      <p:sp>
        <p:nvSpPr>
          <p:cNvPr id="3" name="object 3"/>
          <p:cNvSpPr/>
          <p:nvPr/>
        </p:nvSpPr>
        <p:spPr>
          <a:xfrm>
            <a:off x="4724400" y="838200"/>
            <a:ext cx="3962400" cy="3175"/>
          </a:xfrm>
          <a:custGeom>
            <a:avLst/>
            <a:gdLst/>
            <a:ahLst/>
            <a:cxnLst/>
            <a:rect l="l" t="t" r="r" b="b"/>
            <a:pathLst>
              <a:path w="3962400" h="3175">
                <a:moveTo>
                  <a:pt x="0" y="0"/>
                </a:moveTo>
                <a:lnTo>
                  <a:pt x="3962400" y="3175"/>
                </a:lnTo>
              </a:path>
            </a:pathLst>
          </a:custGeom>
          <a:ln w="22225">
            <a:solidFill>
              <a:srgbClr val="008000"/>
            </a:solidFill>
          </a:ln>
        </p:spPr>
        <p:txBody>
          <a:bodyPr wrap="square" lIns="0" tIns="0" rIns="0" bIns="0" rtlCol="0"/>
          <a:lstStyle/>
          <a:p/>
        </p:txBody>
      </p:sp>
      <p:sp>
        <p:nvSpPr>
          <p:cNvPr id="6" name="object 6"/>
          <p:cNvSpPr txBox="1"/>
          <p:nvPr/>
        </p:nvSpPr>
        <p:spPr>
          <a:xfrm>
            <a:off x="1973376" y="1114425"/>
            <a:ext cx="333375" cy="196850"/>
          </a:xfrm>
          <a:prstGeom prst="rect">
            <a:avLst/>
          </a:prstGeom>
        </p:spPr>
        <p:txBody>
          <a:bodyPr vert="horz" wrap="square" lIns="0" tIns="12700" rIns="0" bIns="0" rtlCol="0">
            <a:spAutoFit/>
          </a:bodyPr>
          <a:lstStyle/>
          <a:p>
            <a:pPr marL="12700">
              <a:lnSpc>
                <a:spcPct val="100000"/>
              </a:lnSpc>
              <a:spcBef>
                <a:spcPts val="100"/>
              </a:spcBef>
            </a:pPr>
            <a:r>
              <a:rPr sz="1200" b="1" spc="5" dirty="0">
                <a:solidFill>
                  <a:srgbClr val="339966"/>
                </a:solidFill>
                <a:latin typeface="宋体" panose="02010600030101010101" pitchFamily="2" charset="-122"/>
                <a:cs typeface="宋体" panose="02010600030101010101" pitchFamily="2" charset="-122"/>
              </a:rPr>
              <a:t>货号</a:t>
            </a:r>
            <a:endParaRPr sz="1200">
              <a:latin typeface="宋体" panose="02010600030101010101" pitchFamily="2" charset="-122"/>
              <a:cs typeface="宋体" panose="02010600030101010101" pitchFamily="2" charset="-122"/>
            </a:endParaRPr>
          </a:p>
        </p:txBody>
      </p:sp>
      <p:sp>
        <p:nvSpPr>
          <p:cNvPr id="7" name="object 7"/>
          <p:cNvSpPr/>
          <p:nvPr/>
        </p:nvSpPr>
        <p:spPr>
          <a:xfrm>
            <a:off x="2293924" y="1307642"/>
            <a:ext cx="304800" cy="0"/>
          </a:xfrm>
          <a:custGeom>
            <a:avLst/>
            <a:gdLst/>
            <a:ahLst/>
            <a:cxnLst/>
            <a:rect l="l" t="t" r="r" b="b"/>
            <a:pathLst>
              <a:path w="304800">
                <a:moveTo>
                  <a:pt x="0" y="0"/>
                </a:moveTo>
                <a:lnTo>
                  <a:pt x="304800" y="0"/>
                </a:lnTo>
              </a:path>
            </a:pathLst>
          </a:custGeom>
          <a:ln w="9601">
            <a:solidFill>
              <a:srgbClr val="329865"/>
            </a:solidFill>
          </a:ln>
        </p:spPr>
        <p:txBody>
          <a:bodyPr wrap="square" lIns="0" tIns="0" rIns="0" bIns="0" rtlCol="0"/>
          <a:lstStyle/>
          <a:p/>
        </p:txBody>
      </p:sp>
      <p:sp>
        <p:nvSpPr>
          <p:cNvPr id="8" name="object 8"/>
          <p:cNvSpPr/>
          <p:nvPr/>
        </p:nvSpPr>
        <p:spPr>
          <a:xfrm>
            <a:off x="2896235" y="1307642"/>
            <a:ext cx="152400" cy="0"/>
          </a:xfrm>
          <a:custGeom>
            <a:avLst/>
            <a:gdLst/>
            <a:ahLst/>
            <a:cxnLst/>
            <a:rect l="l" t="t" r="r" b="b"/>
            <a:pathLst>
              <a:path w="152400">
                <a:moveTo>
                  <a:pt x="0" y="0"/>
                </a:moveTo>
                <a:lnTo>
                  <a:pt x="152400" y="0"/>
                </a:lnTo>
              </a:path>
            </a:pathLst>
          </a:custGeom>
          <a:ln w="9601">
            <a:solidFill>
              <a:srgbClr val="329865"/>
            </a:solidFill>
          </a:ln>
        </p:spPr>
        <p:txBody>
          <a:bodyPr wrap="square" lIns="0" tIns="0" rIns="0" bIns="0" rtlCol="0"/>
          <a:lstStyle/>
          <a:p/>
        </p:txBody>
      </p:sp>
      <p:sp>
        <p:nvSpPr>
          <p:cNvPr id="9" name="object 9"/>
          <p:cNvSpPr txBox="1"/>
          <p:nvPr/>
        </p:nvSpPr>
        <p:spPr>
          <a:xfrm>
            <a:off x="2293620" y="1045210"/>
            <a:ext cx="3319780" cy="258445"/>
          </a:xfrm>
          <a:prstGeom prst="rect">
            <a:avLst/>
          </a:prstGeom>
        </p:spPr>
        <p:txBody>
          <a:bodyPr vert="horz" wrap="square" lIns="0" tIns="12700" rIns="0" bIns="0" rtlCol="0">
            <a:spAutoFit/>
          </a:bodyPr>
          <a:lstStyle/>
          <a:p>
            <a:pPr marL="12700">
              <a:lnSpc>
                <a:spcPct val="100000"/>
              </a:lnSpc>
              <a:spcBef>
                <a:spcPts val="100"/>
              </a:spcBef>
              <a:tabLst>
                <a:tab pos="462280" algn="l"/>
                <a:tab pos="1792605" algn="l"/>
              </a:tabLst>
            </a:pPr>
            <a:r>
              <a:rPr sz="1600" b="1" spc="-60" dirty="0">
                <a:solidFill>
                  <a:srgbClr val="4489D7"/>
                </a:solidFill>
                <a:latin typeface="Times New Roman" panose="02020603050405020304"/>
                <a:cs typeface="Times New Roman" panose="02020603050405020304"/>
              </a:rPr>
              <a:t>1</a:t>
            </a:r>
            <a:r>
              <a:rPr sz="1600" b="1" dirty="0">
                <a:solidFill>
                  <a:srgbClr val="4489D7"/>
                </a:solidFill>
                <a:latin typeface="Times New Roman" panose="02020603050405020304"/>
                <a:cs typeface="Times New Roman" panose="02020603050405020304"/>
              </a:rPr>
              <a:t>1</a:t>
            </a:r>
            <a:r>
              <a:rPr sz="1600" b="1" spc="-5" dirty="0">
                <a:solidFill>
                  <a:srgbClr val="4489D7"/>
                </a:solidFill>
                <a:latin typeface="Times New Roman" panose="02020603050405020304"/>
                <a:cs typeface="Times New Roman" panose="02020603050405020304"/>
              </a:rPr>
              <a:t>0</a:t>
            </a:r>
            <a:r>
              <a:rPr lang="en-US" sz="1600" b="1" dirty="0">
                <a:solidFill>
                  <a:srgbClr val="4489D7"/>
                </a:solidFill>
                <a:latin typeface="Times New Roman" panose="02020603050405020304"/>
                <a:cs typeface="Times New Roman" panose="02020603050405020304"/>
              </a:rPr>
              <a:t>2</a:t>
            </a:r>
            <a:r>
              <a:rPr sz="1600" b="1" dirty="0">
                <a:solidFill>
                  <a:srgbClr val="4489D7"/>
                </a:solidFill>
                <a:latin typeface="Times New Roman" panose="02020603050405020304"/>
                <a:cs typeface="Times New Roman" panose="02020603050405020304"/>
              </a:rPr>
              <a:t>	</a:t>
            </a:r>
            <a:r>
              <a:rPr sz="1600" b="1" spc="-5" dirty="0">
                <a:solidFill>
                  <a:srgbClr val="339966"/>
                </a:solidFill>
                <a:latin typeface="宋体" panose="02010600030101010101" pitchFamily="2" charset="-122"/>
                <a:cs typeface="宋体" panose="02010600030101010101" pitchFamily="2" charset="-122"/>
              </a:rPr>
              <a:t>规格</a:t>
            </a:r>
            <a:r>
              <a:rPr lang="zh-CN" sz="1600" b="1" u="sng" spc="-5" dirty="0">
                <a:solidFill>
                  <a:srgbClr val="4489D7"/>
                </a:solidFill>
                <a:uFill>
                  <a:solidFill>
                    <a:srgbClr val="4489D7"/>
                  </a:solidFill>
                </a:uFill>
                <a:latin typeface="宋体" panose="02010600030101010101" pitchFamily="2" charset="-122"/>
                <a:cs typeface="宋体" panose="02010600030101010101" pitchFamily="2" charset="-122"/>
              </a:rPr>
              <a:t>乙</a:t>
            </a:r>
            <a:r>
              <a:rPr sz="1600" b="1" u="sng" spc="5" dirty="0">
                <a:solidFill>
                  <a:srgbClr val="4489D7"/>
                </a:solidFill>
                <a:uFill>
                  <a:solidFill>
                    <a:srgbClr val="4489D7"/>
                  </a:solidFill>
                </a:uFill>
                <a:latin typeface="宋体" panose="02010600030101010101" pitchFamily="2" charset="-122"/>
                <a:cs typeface="宋体" panose="02010600030101010101" pitchFamily="2" charset="-122"/>
              </a:rPr>
              <a:t>材</a:t>
            </a:r>
            <a:r>
              <a:rPr sz="1600" b="1" u="sng" spc="260" dirty="0">
                <a:solidFill>
                  <a:srgbClr val="4489D7"/>
                </a:solidFill>
                <a:uFill>
                  <a:solidFill>
                    <a:srgbClr val="4489D7"/>
                  </a:solidFill>
                </a:uFill>
                <a:latin typeface="宋体" panose="02010600030101010101" pitchFamily="2" charset="-122"/>
                <a:cs typeface="宋体" panose="02010600030101010101" pitchFamily="2" charset="-122"/>
              </a:rPr>
              <a:t>料</a:t>
            </a:r>
            <a:r>
              <a:rPr sz="1600" b="1" spc="5" dirty="0">
                <a:solidFill>
                  <a:srgbClr val="339966"/>
                </a:solidFill>
                <a:latin typeface="宋体" panose="02010600030101010101" pitchFamily="2" charset="-122"/>
                <a:cs typeface="宋体" panose="02010600030101010101" pitchFamily="2" charset="-122"/>
              </a:rPr>
              <a:t>单</a:t>
            </a:r>
            <a:r>
              <a:rPr sz="1600" b="1" spc="-5" dirty="0">
                <a:solidFill>
                  <a:srgbClr val="339966"/>
                </a:solidFill>
                <a:latin typeface="宋体" panose="02010600030101010101" pitchFamily="2" charset="-122"/>
                <a:cs typeface="宋体" panose="02010600030101010101" pitchFamily="2" charset="-122"/>
              </a:rPr>
              <a:t>位</a:t>
            </a:r>
            <a:r>
              <a:rPr lang="en-US" sz="1600" b="1" spc="-5" dirty="0">
                <a:solidFill>
                  <a:srgbClr val="339966"/>
                </a:solidFill>
                <a:latin typeface="宋体" panose="02010600030101010101" pitchFamily="2" charset="-122"/>
                <a:cs typeface="宋体" panose="02010600030101010101" pitchFamily="2" charset="-122"/>
              </a:rPr>
              <a:t> </a:t>
            </a:r>
            <a:r>
              <a:rPr lang="zh-CN" sz="1600" b="1" spc="5" dirty="0">
                <a:solidFill>
                  <a:srgbClr val="4489D7"/>
                </a:solidFill>
                <a:latin typeface="宋体" panose="02010600030101010101" pitchFamily="2" charset="-122"/>
                <a:cs typeface="宋体" panose="02010600030101010101" pitchFamily="2" charset="-122"/>
              </a:rPr>
              <a:t>吨</a:t>
            </a:r>
            <a:endParaRPr lang="zh-CN" sz="1600" b="1" spc="5" dirty="0">
              <a:solidFill>
                <a:srgbClr val="4489D7"/>
              </a:solidFill>
              <a:latin typeface="宋体" panose="02010600030101010101" pitchFamily="2" charset="-122"/>
              <a:cs typeface="宋体" panose="02010600030101010101" pitchFamily="2" charset="-122"/>
            </a:endParaRPr>
          </a:p>
        </p:txBody>
      </p:sp>
      <p:sp>
        <p:nvSpPr>
          <p:cNvPr id="10" name="object 10"/>
          <p:cNvSpPr txBox="1"/>
          <p:nvPr/>
        </p:nvSpPr>
        <p:spPr>
          <a:xfrm>
            <a:off x="5128640" y="1114425"/>
            <a:ext cx="4752340" cy="196850"/>
          </a:xfrm>
          <a:prstGeom prst="rect">
            <a:avLst/>
          </a:prstGeom>
        </p:spPr>
        <p:txBody>
          <a:bodyPr vert="horz" wrap="square" lIns="0" tIns="12700" rIns="0" bIns="0" rtlCol="0">
            <a:spAutoFit/>
          </a:bodyPr>
          <a:lstStyle/>
          <a:p>
            <a:pPr marL="12700">
              <a:lnSpc>
                <a:spcPct val="100000"/>
              </a:lnSpc>
              <a:spcBef>
                <a:spcPts val="100"/>
              </a:spcBef>
              <a:tabLst>
                <a:tab pos="1651000" algn="l"/>
                <a:tab pos="3255645" algn="l"/>
                <a:tab pos="4739005" algn="l"/>
              </a:tabLst>
            </a:pPr>
            <a:r>
              <a:rPr sz="1200" b="1" spc="5" dirty="0">
                <a:solidFill>
                  <a:srgbClr val="339966"/>
                </a:solidFill>
                <a:latin typeface="宋体" panose="02010600030101010101" pitchFamily="2" charset="-122"/>
                <a:cs typeface="宋体" panose="02010600030101010101" pitchFamily="2" charset="-122"/>
              </a:rPr>
              <a:t>最高存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最低存</a:t>
            </a:r>
            <a:r>
              <a:rPr sz="1200" b="1" spc="-5" dirty="0">
                <a:solidFill>
                  <a:srgbClr val="339966"/>
                </a:solidFill>
                <a:latin typeface="宋体" panose="02010600030101010101" pitchFamily="2" charset="-122"/>
                <a:cs typeface="宋体" panose="02010600030101010101" pitchFamily="2" charset="-122"/>
              </a:rPr>
              <a:t>量</a:t>
            </a:r>
            <a:r>
              <a:rPr sz="1200" b="1" u="sng" dirty="0">
                <a:solidFill>
                  <a:srgbClr val="339966"/>
                </a:solidFill>
                <a:uFill>
                  <a:solidFill>
                    <a:srgbClr val="329865"/>
                  </a:solidFill>
                </a:uFill>
                <a:latin typeface="Times New Roman" panose="02020603050405020304"/>
                <a:cs typeface="Times New Roman" panose="02020603050405020304"/>
              </a:rPr>
              <a:t> 	</a:t>
            </a:r>
            <a:r>
              <a:rPr sz="1200" b="1" spc="-5" dirty="0">
                <a:solidFill>
                  <a:srgbClr val="339966"/>
                </a:solidFill>
                <a:latin typeface="宋体" panose="02010600030101010101" pitchFamily="2" charset="-122"/>
                <a:cs typeface="宋体" panose="02010600030101010101" pitchFamily="2" charset="-122"/>
              </a:rPr>
              <a:t>存放地点</a:t>
            </a:r>
            <a:r>
              <a:rPr sz="1200" b="1" u="sng" dirty="0">
                <a:solidFill>
                  <a:srgbClr val="339966"/>
                </a:solidFill>
                <a:uFill>
                  <a:solidFill>
                    <a:srgbClr val="329865"/>
                  </a:solidFill>
                </a:uFill>
                <a:latin typeface="Times New Roman" panose="02020603050405020304"/>
                <a:cs typeface="Times New Roman" panose="02020603050405020304"/>
              </a:rPr>
              <a:t> 	</a:t>
            </a:r>
            <a:endParaRPr sz="1200">
              <a:latin typeface="Times New Roman" panose="02020603050405020304"/>
              <a:cs typeface="Times New Roman" panose="02020603050405020304"/>
            </a:endParaRPr>
          </a:p>
        </p:txBody>
      </p:sp>
      <p:sp>
        <p:nvSpPr>
          <p:cNvPr id="12" name="object 12"/>
          <p:cNvSpPr/>
          <p:nvPr/>
        </p:nvSpPr>
        <p:spPr>
          <a:xfrm>
            <a:off x="2598673" y="1311528"/>
            <a:ext cx="152400" cy="0"/>
          </a:xfrm>
          <a:custGeom>
            <a:avLst/>
            <a:gdLst/>
            <a:ahLst/>
            <a:cxnLst/>
            <a:rect l="l" t="t" r="r" b="b"/>
            <a:pathLst>
              <a:path w="152400">
                <a:moveTo>
                  <a:pt x="0" y="0"/>
                </a:moveTo>
                <a:lnTo>
                  <a:pt x="152400" y="0"/>
                </a:lnTo>
              </a:path>
            </a:pathLst>
          </a:custGeom>
          <a:ln w="7620">
            <a:solidFill>
              <a:srgbClr val="339966"/>
            </a:solidFill>
          </a:ln>
        </p:spPr>
        <p:txBody>
          <a:bodyPr wrap="square" lIns="0" tIns="0" rIns="0" bIns="0" rtlCol="0"/>
          <a:lstStyle/>
          <a:p/>
        </p:txBody>
      </p:sp>
      <p:sp>
        <p:nvSpPr>
          <p:cNvPr id="13" name="object 13"/>
          <p:cNvSpPr/>
          <p:nvPr/>
        </p:nvSpPr>
        <p:spPr>
          <a:xfrm>
            <a:off x="4188205" y="1296923"/>
            <a:ext cx="190500" cy="0"/>
          </a:xfrm>
          <a:custGeom>
            <a:avLst/>
            <a:gdLst/>
            <a:ahLst/>
            <a:cxnLst/>
            <a:rect l="l" t="t" r="r" b="b"/>
            <a:pathLst>
              <a:path w="190500">
                <a:moveTo>
                  <a:pt x="0" y="0"/>
                </a:moveTo>
                <a:lnTo>
                  <a:pt x="190500" y="0"/>
                </a:lnTo>
              </a:path>
            </a:pathLst>
          </a:custGeom>
          <a:ln w="7620">
            <a:solidFill>
              <a:srgbClr val="339966"/>
            </a:solidFill>
          </a:ln>
        </p:spPr>
        <p:txBody>
          <a:bodyPr wrap="square" lIns="0" tIns="0" rIns="0" bIns="0" rtlCol="0"/>
          <a:lstStyle/>
          <a:p/>
        </p:txBody>
      </p:sp>
      <p:sp>
        <p:nvSpPr>
          <p:cNvPr id="14" name="object 14"/>
          <p:cNvSpPr/>
          <p:nvPr/>
        </p:nvSpPr>
        <p:spPr>
          <a:xfrm>
            <a:off x="4378705" y="1296923"/>
            <a:ext cx="647700" cy="0"/>
          </a:xfrm>
          <a:custGeom>
            <a:avLst/>
            <a:gdLst/>
            <a:ahLst/>
            <a:cxnLst/>
            <a:rect l="l" t="t" r="r" b="b"/>
            <a:pathLst>
              <a:path w="647700">
                <a:moveTo>
                  <a:pt x="0" y="0"/>
                </a:moveTo>
                <a:lnTo>
                  <a:pt x="647699" y="0"/>
                </a:lnTo>
              </a:path>
            </a:pathLst>
          </a:custGeom>
          <a:ln w="7620">
            <a:solidFill>
              <a:srgbClr val="4489D7"/>
            </a:solidFill>
          </a:ln>
        </p:spPr>
        <p:txBody>
          <a:bodyPr wrap="square" lIns="0" tIns="0" rIns="0" bIns="0" rtlCol="0"/>
          <a:lstStyle/>
          <a:p/>
        </p:txBody>
      </p:sp>
      <p:sp>
        <p:nvSpPr>
          <p:cNvPr id="15" name="object 15"/>
          <p:cNvSpPr/>
          <p:nvPr/>
        </p:nvSpPr>
        <p:spPr>
          <a:xfrm>
            <a:off x="3408220" y="636616"/>
            <a:ext cx="78135" cy="122909"/>
          </a:xfrm>
          <a:prstGeom prst="rect">
            <a:avLst/>
          </a:prstGeom>
          <a:blipFill>
            <a:blip r:embed="rId1" cstate="print"/>
            <a:stretch>
              <a:fillRect/>
            </a:stretch>
          </a:blipFill>
        </p:spPr>
        <p:txBody>
          <a:bodyPr wrap="square" lIns="0" tIns="0" rIns="0" bIns="0" rtlCol="0"/>
          <a:lstStyle/>
          <a:p/>
        </p:txBody>
      </p:sp>
      <p:sp>
        <p:nvSpPr>
          <p:cNvPr id="16" name="object 16"/>
          <p:cNvSpPr/>
          <p:nvPr/>
        </p:nvSpPr>
        <p:spPr>
          <a:xfrm>
            <a:off x="3378707" y="541019"/>
            <a:ext cx="289560" cy="350520"/>
          </a:xfrm>
          <a:prstGeom prst="rect">
            <a:avLst/>
          </a:prstGeom>
          <a:blipFill>
            <a:blip r:embed="rId2" cstate="print"/>
            <a:stretch>
              <a:fillRect/>
            </a:stretch>
          </a:blipFill>
        </p:spPr>
        <p:txBody>
          <a:bodyPr wrap="square" lIns="0" tIns="0" rIns="0" bIns="0" rtlCol="0"/>
          <a:lstStyle/>
          <a:p/>
        </p:txBody>
      </p:sp>
      <p:sp>
        <p:nvSpPr>
          <p:cNvPr id="17" name="object 17"/>
          <p:cNvSpPr/>
          <p:nvPr/>
        </p:nvSpPr>
        <p:spPr>
          <a:xfrm>
            <a:off x="3454907" y="541019"/>
            <a:ext cx="251460" cy="350520"/>
          </a:xfrm>
          <a:prstGeom prst="rect">
            <a:avLst/>
          </a:prstGeom>
          <a:blipFill>
            <a:blip r:embed="rId3" cstate="print"/>
            <a:stretch>
              <a:fillRect/>
            </a:stretch>
          </a:blipFill>
        </p:spPr>
        <p:txBody>
          <a:bodyPr wrap="square" lIns="0" tIns="0" rIns="0" bIns="0" rtlCol="0"/>
          <a:lstStyle/>
          <a:p/>
        </p:txBody>
      </p:sp>
      <p:graphicFrame>
        <p:nvGraphicFramePr>
          <p:cNvPr id="18" name="object 18"/>
          <p:cNvGraphicFramePr>
            <a:graphicFrameLocks noGrp="1"/>
          </p:cNvGraphicFramePr>
          <p:nvPr/>
        </p:nvGraphicFramePr>
        <p:xfrm>
          <a:off x="1822697" y="300037"/>
          <a:ext cx="2074545" cy="619760"/>
        </p:xfrm>
        <a:graphic>
          <a:graphicData uri="http://schemas.openxmlformats.org/drawingml/2006/table">
            <a:tbl>
              <a:tblPr firstRow="1" bandRow="1">
                <a:tableStyleId>{2D5ABB26-0587-4C30-8999-92F81FD0307C}</a:tableStyleId>
              </a:tblPr>
              <a:tblGrid>
                <a:gridCol w="1085215"/>
                <a:gridCol w="989330"/>
              </a:tblGrid>
              <a:tr h="309880">
                <a:tc>
                  <a:txBody>
                    <a:bodyPr/>
                    <a:lstStyle/>
                    <a:p>
                      <a:pPr marL="191770">
                        <a:lnSpc>
                          <a:spcPct val="100000"/>
                        </a:lnSpc>
                        <a:spcBef>
                          <a:spcPts val="340"/>
                        </a:spcBef>
                      </a:pPr>
                      <a:r>
                        <a:rPr sz="1600" spc="-5" dirty="0">
                          <a:solidFill>
                            <a:srgbClr val="339966"/>
                          </a:solidFill>
                          <a:latin typeface="宋体" panose="02010600030101010101" pitchFamily="2" charset="-122"/>
                          <a:cs typeface="宋体" panose="02010600030101010101" pitchFamily="2" charset="-122"/>
                        </a:rPr>
                        <a:t>编号</a:t>
                      </a:r>
                      <a:endParaRPr sz="1600">
                        <a:latin typeface="宋体" panose="02010600030101010101" pitchFamily="2" charset="-122"/>
                        <a:cs typeface="宋体" panose="02010600030101010101" pitchFamily="2" charset="-122"/>
                      </a:endParaRPr>
                    </a:p>
                  </a:txBody>
                  <a:tcPr marL="0" marR="0" marT="43180" marB="0">
                    <a:lnL w="12700">
                      <a:solidFill>
                        <a:srgbClr val="9F9F9F"/>
                      </a:solidFill>
                      <a:prstDash val="solid"/>
                    </a:lnL>
                    <a:lnR w="3175">
                      <a:solidFill>
                        <a:srgbClr val="9F9F9F"/>
                      </a:solidFill>
                      <a:prstDash val="solid"/>
                    </a:lnR>
                    <a:lnT w="9525">
                      <a:solidFill>
                        <a:srgbClr val="9F9F9F"/>
                      </a:solidFill>
                      <a:prstDash val="solid"/>
                    </a:lnT>
                    <a:lnB w="3175">
                      <a:solidFill>
                        <a:srgbClr val="9F9F9F"/>
                      </a:solidFill>
                      <a:prstDash val="solid"/>
                    </a:lnB>
                  </a:tcPr>
                </a:tc>
                <a:tc rowSpan="2">
                  <a:txBody>
                    <a:bodyPr/>
                    <a:lstStyle/>
                    <a:p>
                      <a:pPr marL="185420">
                        <a:lnSpc>
                          <a:spcPct val="100000"/>
                        </a:lnSpc>
                        <a:spcBef>
                          <a:spcPts val="355"/>
                        </a:spcBef>
                      </a:pPr>
                      <a:r>
                        <a:rPr sz="1400" dirty="0">
                          <a:solidFill>
                            <a:srgbClr val="339966"/>
                          </a:solidFill>
                          <a:latin typeface="宋体" panose="02010600030101010101" pitchFamily="2" charset="-122"/>
                          <a:cs typeface="宋体" panose="02010600030101010101" pitchFamily="2" charset="-122"/>
                        </a:rPr>
                        <a:t>总页次</a:t>
                      </a:r>
                      <a:endParaRPr sz="1400">
                        <a:latin typeface="宋体" panose="02010600030101010101" pitchFamily="2" charset="-122"/>
                        <a:cs typeface="宋体" panose="02010600030101010101" pitchFamily="2" charset="-122"/>
                      </a:endParaRPr>
                    </a:p>
                    <a:p>
                      <a:pPr marL="165100" algn="ctr">
                        <a:lnSpc>
                          <a:spcPct val="100000"/>
                        </a:lnSpc>
                        <a:spcBef>
                          <a:spcPts val="185"/>
                        </a:spcBef>
                      </a:pPr>
                      <a:r>
                        <a:rPr sz="1200" b="1" dirty="0">
                          <a:solidFill>
                            <a:srgbClr val="4489D7"/>
                          </a:solidFill>
                          <a:latin typeface="Times New Roman" panose="02020603050405020304"/>
                          <a:cs typeface="Times New Roman" panose="02020603050405020304"/>
                        </a:rPr>
                        <a:t>10</a:t>
                      </a:r>
                      <a:endParaRPr sz="1200">
                        <a:latin typeface="Times New Roman" panose="02020603050405020304"/>
                        <a:cs typeface="Times New Roman" panose="02020603050405020304"/>
                      </a:endParaRPr>
                    </a:p>
                  </a:txBody>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r h="309880">
                <a:tc>
                  <a:txBody>
                    <a:bodyPr/>
                    <a:lstStyle/>
                    <a:p>
                      <a:pPr marL="191770">
                        <a:lnSpc>
                          <a:spcPct val="100000"/>
                        </a:lnSpc>
                        <a:spcBef>
                          <a:spcPts val="330"/>
                        </a:spcBef>
                      </a:pPr>
                      <a:r>
                        <a:rPr sz="1400" dirty="0">
                          <a:solidFill>
                            <a:srgbClr val="339966"/>
                          </a:solidFill>
                          <a:latin typeface="宋体" panose="02010600030101010101" pitchFamily="2" charset="-122"/>
                          <a:cs typeface="宋体" panose="02010600030101010101" pitchFamily="2" charset="-122"/>
                        </a:rPr>
                        <a:t>页次</a:t>
                      </a:r>
                      <a:r>
                        <a:rPr sz="1400" spc="-25" dirty="0">
                          <a:solidFill>
                            <a:srgbClr val="339966"/>
                          </a:solidFill>
                          <a:latin typeface="宋体" panose="02010600030101010101" pitchFamily="2" charset="-122"/>
                          <a:cs typeface="宋体" panose="02010600030101010101" pitchFamily="2" charset="-122"/>
                        </a:rPr>
                        <a:t> </a:t>
                      </a:r>
                      <a:r>
                        <a:rPr sz="1400" dirty="0">
                          <a:solidFill>
                            <a:srgbClr val="4489D7"/>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a:txBody>
                  <a:tcPr marL="0" marR="0" marT="41910" marB="0">
                    <a:lnL w="12700">
                      <a:solidFill>
                        <a:srgbClr val="9F9F9F"/>
                      </a:solidFill>
                      <a:prstDash val="solid"/>
                    </a:lnL>
                    <a:lnR w="3175">
                      <a:solidFill>
                        <a:srgbClr val="9F9F9F"/>
                      </a:solidFill>
                      <a:prstDash val="solid"/>
                    </a:lnR>
                    <a:lnT w="3175">
                      <a:solidFill>
                        <a:srgbClr val="9F9F9F"/>
                      </a:solidFill>
                      <a:prstDash val="solid"/>
                    </a:lnT>
                    <a:lnB w="9525">
                      <a:solidFill>
                        <a:srgbClr val="9F9F9F"/>
                      </a:solidFill>
                      <a:prstDash val="solid"/>
                    </a:lnB>
                  </a:tcPr>
                </a:tc>
                <a:tc vMerge="1">
                  <a:tcPr marL="0" marR="0" marT="45085" marB="0">
                    <a:lnL w="3175">
                      <a:solidFill>
                        <a:srgbClr val="9F9F9F"/>
                      </a:solidFill>
                      <a:prstDash val="solid"/>
                    </a:lnL>
                    <a:lnR w="12700">
                      <a:solidFill>
                        <a:srgbClr val="9F9F9F"/>
                      </a:solidFill>
                      <a:prstDash val="solid"/>
                    </a:lnR>
                    <a:lnT w="9525">
                      <a:solidFill>
                        <a:srgbClr val="9F9F9F"/>
                      </a:solidFill>
                      <a:prstDash val="solid"/>
                    </a:lnT>
                    <a:lnB w="9525">
                      <a:solidFill>
                        <a:srgbClr val="9F9F9F"/>
                      </a:solidFill>
                      <a:prstDash val="solid"/>
                    </a:lnB>
                  </a:tcPr>
                </a:tc>
              </a:tr>
            </a:tbl>
          </a:graphicData>
        </a:graphic>
      </p:graphicFrame>
      <p:graphicFrame>
        <p:nvGraphicFramePr>
          <p:cNvPr id="19" name="object 19"/>
          <p:cNvGraphicFramePr>
            <a:graphicFrameLocks noGrp="1"/>
          </p:cNvGraphicFramePr>
          <p:nvPr>
            <p:custDataLst>
              <p:tags r:id="rId4"/>
            </p:custDataLst>
          </p:nvPr>
        </p:nvGraphicFramePr>
        <p:xfrm>
          <a:off x="458470" y="1506220"/>
          <a:ext cx="11236960" cy="4970780"/>
        </p:xfrm>
        <a:graphic>
          <a:graphicData uri="http://schemas.openxmlformats.org/drawingml/2006/table">
            <a:tbl>
              <a:tblPr firstRow="1" bandRow="1">
                <a:tableStyleId>{2D5ABB26-0587-4C30-8999-92F81FD0307C}</a:tableStyleId>
              </a:tblPr>
              <a:tblGrid>
                <a:gridCol w="289560"/>
                <a:gridCol w="273050"/>
                <a:gridCol w="600710"/>
                <a:gridCol w="851535"/>
                <a:gridCol w="591185"/>
                <a:gridCol w="603885"/>
                <a:gridCol w="262255"/>
                <a:gridCol w="208280"/>
                <a:gridCol w="223520"/>
                <a:gridCol w="217170"/>
                <a:gridCol w="208280"/>
                <a:gridCol w="233045"/>
                <a:gridCol w="282575"/>
                <a:gridCol w="219710"/>
                <a:gridCol w="635000"/>
                <a:gridCol w="619760"/>
                <a:gridCol w="208280"/>
                <a:gridCol w="237490"/>
                <a:gridCol w="236220"/>
                <a:gridCol w="236855"/>
                <a:gridCol w="235585"/>
                <a:gridCol w="234950"/>
                <a:gridCol w="237490"/>
                <a:gridCol w="208280"/>
                <a:gridCol w="567055"/>
                <a:gridCol w="579120"/>
                <a:gridCol w="208280"/>
                <a:gridCol w="245110"/>
                <a:gridCol w="248920"/>
                <a:gridCol w="245745"/>
                <a:gridCol w="248920"/>
                <a:gridCol w="247015"/>
                <a:gridCol w="245745"/>
                <a:gridCol w="246380"/>
              </a:tblGrid>
              <a:tr h="693420">
                <a:tc gridSpan="2">
                  <a:txBody>
                    <a:bodyPr/>
                    <a:lstStyle/>
                    <a:p>
                      <a:pPr marR="3175">
                        <a:lnSpc>
                          <a:spcPct val="100000"/>
                        </a:lnSpc>
                      </a:pPr>
                      <a:endParaRPr sz="1600">
                        <a:latin typeface="Times New Roman" panose="02020603050405020304"/>
                        <a:cs typeface="Times New Roman" panose="02020603050405020304"/>
                      </a:endParaRPr>
                    </a:p>
                    <a:p>
                      <a:pPr marL="43815" marR="3175">
                        <a:lnSpc>
                          <a:spcPct val="100000"/>
                        </a:lnSpc>
                      </a:pPr>
                      <a:r>
                        <a:rPr sz="1800" i="1" spc="-60" dirty="0">
                          <a:solidFill>
                            <a:srgbClr val="5F5F5F"/>
                          </a:solidFill>
                          <a:latin typeface="Times New Roman" panose="02020603050405020304"/>
                          <a:cs typeface="Times New Roman" panose="02020603050405020304"/>
                        </a:rPr>
                        <a:t>20</a:t>
                      </a:r>
                      <a:r>
                        <a:rPr lang="en-US" sz="1800" i="1" spc="-60" dirty="0">
                          <a:solidFill>
                            <a:srgbClr val="5F5F5F"/>
                          </a:solidFill>
                          <a:latin typeface="Times New Roman" panose="02020603050405020304"/>
                          <a:cs typeface="Times New Roman" panose="02020603050405020304"/>
                        </a:rPr>
                        <a:t>*4</a:t>
                      </a:r>
                      <a:r>
                        <a:rPr sz="1400" dirty="0">
                          <a:solidFill>
                            <a:srgbClr val="008000"/>
                          </a:solidFill>
                          <a:latin typeface="宋体" panose="02010600030101010101" pitchFamily="2" charset="-122"/>
                          <a:cs typeface="宋体" panose="02010600030101010101" pitchFamily="2" charset="-122"/>
                        </a:rPr>
                        <a:t>年</a:t>
                      </a:r>
                      <a:endParaRPr sz="1400">
                        <a:latin typeface="宋体" panose="02010600030101010101" pitchFamily="2" charset="-122"/>
                        <a:cs typeface="宋体" panose="02010600030101010101" pitchFamily="2" charset="-122"/>
                      </a:endParaRPr>
                    </a:p>
                  </a:txBody>
                  <a:tcPr marL="0" marR="0" marT="0" marB="0">
                    <a:lnR w="12700">
                      <a:solidFill>
                        <a:srgbClr val="FF3300"/>
                      </a:solidFill>
                      <a:prstDash val="solid"/>
                    </a:lnR>
                    <a:lnT w="28575">
                      <a:solidFill>
                        <a:srgbClr val="FF3300"/>
                      </a:solidFill>
                      <a:prstDash val="solid"/>
                    </a:lnT>
                    <a:lnB w="9525">
                      <a:solidFill>
                        <a:srgbClr val="008000"/>
                      </a:solidFill>
                      <a:prstDash val="solid"/>
                    </a:lnB>
                  </a:tcPr>
                </a:tc>
                <a:tc hMerge="1">
                  <a:tcPr marL="0" marR="0" marT="0" marB="0"/>
                </a:tc>
                <a:tc rowSpan="3">
                  <a:txBody>
                    <a:bodyPr/>
                    <a:lstStyle/>
                    <a:p>
                      <a:pPr>
                        <a:lnSpc>
                          <a:spcPct val="100000"/>
                        </a:lnSpc>
                      </a:pPr>
                      <a:endParaRPr sz="1400">
                        <a:latin typeface="Times New Roman" panose="02020603050405020304"/>
                        <a:cs typeface="Times New Roman" panose="02020603050405020304"/>
                      </a:endParaRPr>
                    </a:p>
                    <a:p>
                      <a:pPr marL="111760" marR="103505" algn="l">
                        <a:lnSpc>
                          <a:spcPct val="120000"/>
                        </a:lnSpc>
                        <a:spcBef>
                          <a:spcPts val="1225"/>
                        </a:spcBef>
                      </a:pPr>
                      <a:r>
                        <a:rPr sz="1400" dirty="0">
                          <a:solidFill>
                            <a:srgbClr val="008000"/>
                          </a:solidFill>
                          <a:latin typeface="宋体" panose="02010600030101010101" pitchFamily="2" charset="-122"/>
                          <a:cs typeface="宋体" panose="02010600030101010101" pitchFamily="2" charset="-122"/>
                        </a:rPr>
                        <a:t>凭证号</a:t>
                      </a:r>
                      <a:endParaRPr sz="1400">
                        <a:latin typeface="宋体" panose="02010600030101010101" pitchFamily="2" charset="-122"/>
                        <a:cs typeface="宋体" panose="02010600030101010101" pitchFamily="2" charset="-122"/>
                      </a:endParaRPr>
                    </a:p>
                  </a:txBody>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rowSpan="3">
                  <a:txBody>
                    <a:bodyPr/>
                    <a:lstStyle/>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nSpc>
                          <a:spcPct val="100000"/>
                        </a:lnSpc>
                      </a:pPr>
                      <a:endParaRPr sz="1600" dirty="0">
                        <a:solidFill>
                          <a:srgbClr val="008000"/>
                        </a:solidFill>
                        <a:latin typeface="宋体" panose="02010600030101010101" pitchFamily="2" charset="-122"/>
                        <a:cs typeface="宋体" panose="02010600030101010101" pitchFamily="2" charset="-122"/>
                      </a:endParaRPr>
                    </a:p>
                    <a:p>
                      <a:pPr algn="ctr">
                        <a:lnSpc>
                          <a:spcPct val="100000"/>
                        </a:lnSpc>
                      </a:pPr>
                      <a:r>
                        <a:rPr sz="1600" dirty="0">
                          <a:solidFill>
                            <a:srgbClr val="008000"/>
                          </a:solidFill>
                          <a:latin typeface="宋体" panose="02010600030101010101" pitchFamily="2" charset="-122"/>
                          <a:cs typeface="宋体" panose="02010600030101010101" pitchFamily="2" charset="-122"/>
                        </a:rPr>
                        <a:t>摘要</a:t>
                      </a:r>
                      <a:endParaRPr sz="1600">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09600">
                        <a:lnSpc>
                          <a:spcPct val="100000"/>
                        </a:lnSpc>
                        <a:tabLst>
                          <a:tab pos="1524000" algn="l"/>
                        </a:tabLst>
                      </a:pPr>
                      <a:r>
                        <a:rPr sz="1600" spc="-5" dirty="0">
                          <a:solidFill>
                            <a:srgbClr val="008000"/>
                          </a:solidFill>
                          <a:latin typeface="宋体" panose="02010600030101010101" pitchFamily="2" charset="-122"/>
                          <a:cs typeface="宋体" panose="02010600030101010101" pitchFamily="2" charset="-122"/>
                        </a:rPr>
                        <a:t>借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610235">
                        <a:lnSpc>
                          <a:spcPct val="100000"/>
                        </a:lnSpc>
                        <a:tabLst>
                          <a:tab pos="1321435" algn="l"/>
                        </a:tabLst>
                      </a:pPr>
                      <a:r>
                        <a:rPr sz="1600" spc="-5" dirty="0">
                          <a:solidFill>
                            <a:srgbClr val="008000"/>
                          </a:solidFill>
                          <a:latin typeface="宋体" panose="02010600030101010101" pitchFamily="2" charset="-122"/>
                          <a:cs typeface="宋体" panose="02010600030101010101" pitchFamily="2" charset="-122"/>
                        </a:rPr>
                        <a:t>贷	方</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gridSpan="10">
                  <a:txBody>
                    <a:bodyPr/>
                    <a:lstStyle/>
                    <a:p>
                      <a:pPr>
                        <a:lnSpc>
                          <a:spcPct val="100000"/>
                        </a:lnSpc>
                        <a:spcBef>
                          <a:spcPts val="10"/>
                        </a:spcBef>
                      </a:pPr>
                      <a:endParaRPr sz="1550">
                        <a:latin typeface="Times New Roman" panose="02020603050405020304"/>
                        <a:cs typeface="Times New Roman" panose="02020603050405020304"/>
                      </a:endParaRPr>
                    </a:p>
                    <a:p>
                      <a:pPr marL="355600">
                        <a:lnSpc>
                          <a:spcPct val="100000"/>
                        </a:lnSpc>
                        <a:tabLst>
                          <a:tab pos="1117600" algn="l"/>
                        </a:tabLst>
                      </a:pPr>
                      <a:r>
                        <a:rPr sz="1600" spc="-5" dirty="0">
                          <a:solidFill>
                            <a:srgbClr val="008000"/>
                          </a:solidFill>
                          <a:latin typeface="宋体" panose="02010600030101010101" pitchFamily="2" charset="-122"/>
                          <a:cs typeface="宋体" panose="02010600030101010101" pitchFamily="2" charset="-122"/>
                        </a:rPr>
                        <a:t>余	额</a:t>
                      </a:r>
                      <a:endParaRPr sz="1600">
                        <a:latin typeface="宋体" panose="02010600030101010101" pitchFamily="2" charset="-122"/>
                        <a:cs typeface="宋体" panose="02010600030101010101" pitchFamily="2" charset="-122"/>
                      </a:endParaRPr>
                    </a:p>
                  </a:txBody>
                  <a:tcPr marL="0" marR="0" marT="1270" marB="0">
                    <a:lnL w="28575">
                      <a:solidFill>
                        <a:srgbClr val="FF3300"/>
                      </a:solidFill>
                      <a:prstDash val="solid"/>
                    </a:lnL>
                    <a:lnT w="28575">
                      <a:solidFill>
                        <a:srgbClr val="FF33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74320">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4445">
                        <a:lnSpc>
                          <a:spcPct val="100000"/>
                        </a:lnSpc>
                      </a:pPr>
                      <a:r>
                        <a:rPr sz="1400" dirty="0">
                          <a:solidFill>
                            <a:srgbClr val="008000"/>
                          </a:solidFill>
                          <a:latin typeface="宋体" panose="02010600030101010101" pitchFamily="2" charset="-122"/>
                          <a:cs typeface="宋体" panose="02010600030101010101" pitchFamily="2" charset="-122"/>
                        </a:rPr>
                        <a:t>月</a:t>
                      </a:r>
                      <a:endParaRPr sz="1400">
                        <a:latin typeface="宋体" panose="02010600030101010101" pitchFamily="2" charset="-122"/>
                        <a:cs typeface="宋体" panose="02010600030101010101" pitchFamily="2" charset="-122"/>
                      </a:endParaRPr>
                    </a:p>
                  </a:txBody>
                  <a:tcPr marL="0" marR="0" marT="635" marB="0">
                    <a:lnR w="9525">
                      <a:solidFill>
                        <a:srgbClr val="008000"/>
                      </a:solidFill>
                      <a:prstDash val="solid"/>
                    </a:lnR>
                    <a:lnT w="9525">
                      <a:solidFill>
                        <a:srgbClr val="008000"/>
                      </a:solidFill>
                      <a:prstDash val="solid"/>
                    </a:lnT>
                    <a:lnB w="9525">
                      <a:solidFill>
                        <a:srgbClr val="008000"/>
                      </a:solidFill>
                      <a:prstDash val="solid"/>
                    </a:lnB>
                  </a:tcPr>
                </a:tc>
                <a:tc rowSpan="2">
                  <a:txBody>
                    <a:bodyPr/>
                    <a:lstStyle/>
                    <a:p>
                      <a:pPr marR="3175">
                        <a:lnSpc>
                          <a:spcPct val="100000"/>
                        </a:lnSpc>
                        <a:spcBef>
                          <a:spcPts val="5"/>
                        </a:spcBef>
                      </a:pPr>
                      <a:endParaRPr sz="1200">
                        <a:latin typeface="Times New Roman" panose="02020603050405020304"/>
                        <a:cs typeface="Times New Roman" panose="02020603050405020304"/>
                      </a:endParaRPr>
                    </a:p>
                    <a:p>
                      <a:pPr marL="76200">
                        <a:lnSpc>
                          <a:spcPct val="100000"/>
                        </a:lnSpc>
                      </a:pPr>
                      <a:r>
                        <a:rPr sz="1400" dirty="0">
                          <a:solidFill>
                            <a:srgbClr val="008000"/>
                          </a:solidFill>
                          <a:latin typeface="宋体" panose="02010600030101010101" pitchFamily="2" charset="-122"/>
                          <a:cs typeface="宋体" panose="02010600030101010101" pitchFamily="2" charset="-122"/>
                        </a:rPr>
                        <a:t>日</a:t>
                      </a:r>
                      <a:endParaRPr sz="1400">
                        <a:latin typeface="宋体" panose="02010600030101010101" pitchFamily="2" charset="-122"/>
                        <a:cs typeface="宋体" panose="02010600030101010101" pitchFamily="2" charset="-122"/>
                      </a:endParaRPr>
                    </a:p>
                  </a:txBody>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dirty="0">
                        <a:solidFill>
                          <a:srgbClr val="008000"/>
                        </a:solidFill>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lang="zh-CN" sz="1400" dirty="0">
                          <a:solidFill>
                            <a:srgbClr val="008000"/>
                          </a:solidFill>
                          <a:latin typeface="宋体" panose="02010600030101010101" pitchFamily="2" charset="-122"/>
                          <a:cs typeface="宋体" panose="02010600030101010101" pitchFamily="2" charset="-122"/>
                        </a:rPr>
                        <a:t>单价</a:t>
                      </a:r>
                      <a:endParaRPr sz="1400" dirty="0">
                        <a:solidFill>
                          <a:srgbClr val="008000"/>
                        </a:solidFill>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401955">
                        <a:lnSpc>
                          <a:spcPct val="100000"/>
                        </a:lnSpc>
                        <a:spcBef>
                          <a:spcPts val="370"/>
                        </a:spcBef>
                        <a:tabLst>
                          <a:tab pos="1290320" algn="l"/>
                        </a:tabLst>
                      </a:pPr>
                      <a:r>
                        <a:rPr sz="1400" spc="5" dirty="0">
                          <a:solidFill>
                            <a:srgbClr val="008000"/>
                          </a:solidFill>
                          <a:latin typeface="宋体" panose="02010600030101010101" pitchFamily="2" charset="-122"/>
                          <a:cs typeface="宋体" panose="02010600030101010101" pitchFamily="2" charset="-122"/>
                        </a:rPr>
                        <a:t>金	额</a:t>
                      </a:r>
                      <a:endParaRPr sz="1400">
                        <a:latin typeface="宋体" panose="02010600030101010101" pitchFamily="2" charset="-122"/>
                        <a:cs typeface="宋体" panose="02010600030101010101" pitchFamily="2" charset="-122"/>
                      </a:endParaRPr>
                    </a:p>
                  </a:txBody>
                  <a:tcPr marL="0" marR="0" marT="4699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200"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数量</a:t>
                      </a:r>
                      <a:endParaRPr sz="1400">
                        <a:latin typeface="宋体" panose="02010600030101010101" pitchFamily="2" charset="-122"/>
                        <a:cs typeface="宋体" panose="02010600030101010101" pitchFamily="2" charset="-122"/>
                      </a:endParaRPr>
                    </a:p>
                  </a:txBody>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rowSpan="2">
                  <a:txBody>
                    <a:bodyPr/>
                    <a:lstStyle/>
                    <a:p>
                      <a:pPr>
                        <a:lnSpc>
                          <a:spcPct val="100000"/>
                        </a:lnSpc>
                        <a:spcBef>
                          <a:spcPts val="5"/>
                        </a:spcBef>
                      </a:pPr>
                      <a:endParaRPr sz="1200">
                        <a:latin typeface="Times New Roman" panose="02020603050405020304"/>
                        <a:cs typeface="Times New Roman" panose="02020603050405020304"/>
                      </a:endParaRPr>
                    </a:p>
                    <a:p>
                      <a:pPr marL="635">
                        <a:lnSpc>
                          <a:spcPct val="100000"/>
                        </a:lnSpc>
                      </a:pPr>
                      <a:r>
                        <a:rPr sz="1400" dirty="0">
                          <a:solidFill>
                            <a:srgbClr val="008000"/>
                          </a:solidFill>
                          <a:latin typeface="宋体" panose="02010600030101010101" pitchFamily="2" charset="-122"/>
                          <a:cs typeface="宋体" panose="02010600030101010101" pitchFamily="2" charset="-122"/>
                        </a:rPr>
                        <a:t>单价</a:t>
                      </a:r>
                      <a:endParaRPr sz="1400">
                        <a:latin typeface="宋体" panose="02010600030101010101" pitchFamily="2" charset="-122"/>
                        <a:cs typeface="宋体" panose="02010600030101010101" pitchFamily="2" charset="-122"/>
                      </a:endParaRPr>
                    </a:p>
                  </a:txBody>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gridSpan="8">
                  <a:txBody>
                    <a:bodyPr/>
                    <a:lstStyle/>
                    <a:p>
                      <a:pPr marL="153035">
                        <a:lnSpc>
                          <a:spcPct val="100000"/>
                        </a:lnSpc>
                        <a:spcBef>
                          <a:spcPts val="240"/>
                        </a:spcBef>
                        <a:tabLst>
                          <a:tab pos="965835" algn="l"/>
                        </a:tabLst>
                      </a:pPr>
                      <a:r>
                        <a:rPr sz="1600" spc="-5" dirty="0">
                          <a:solidFill>
                            <a:srgbClr val="008000"/>
                          </a:solidFill>
                          <a:latin typeface="宋体" panose="02010600030101010101" pitchFamily="2" charset="-122"/>
                          <a:cs typeface="宋体" panose="02010600030101010101" pitchFamily="2" charset="-122"/>
                        </a:rPr>
                        <a:t>金	额</a:t>
                      </a:r>
                      <a:endParaRPr sz="1600">
                        <a:latin typeface="宋体" panose="02010600030101010101" pitchFamily="2" charset="-122"/>
                        <a:cs typeface="宋体" panose="02010600030101010101" pitchFamily="2" charset="-122"/>
                      </a:endParaRPr>
                    </a:p>
                  </a:txBody>
                  <a:tcPr marL="0" marR="0" marT="30480" marB="0">
                    <a:lnL w="9525">
                      <a:solidFill>
                        <a:srgbClr val="008000"/>
                      </a:solidFill>
                      <a:prstDash val="solid"/>
                    </a:lnL>
                    <a:lnT w="9525">
                      <a:solidFill>
                        <a:srgbClr val="008000"/>
                      </a:solidFill>
                      <a:prstDash val="solid"/>
                    </a:lnT>
                    <a:lnB w="9525">
                      <a:solidFill>
                        <a:srgbClr val="008000"/>
                      </a:solidFill>
                      <a:prstDash val="solid"/>
                    </a:lnB>
                  </a:tcPr>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c hMerge="1">
                  <a:tcPr marL="0" marR="0" marT="0" marB="0"/>
                </a:tc>
              </a:tr>
              <a:tr h="215900">
                <a:tc vMerge="1">
                  <a:tcPr marL="0" marR="0" marT="635" marB="0">
                    <a:lnR w="9525">
                      <a:solidFill>
                        <a:srgbClr val="008000"/>
                      </a:solidFill>
                      <a:prstDash val="solid"/>
                    </a:lnR>
                    <a:lnT w="9525">
                      <a:solidFill>
                        <a:srgbClr val="008000"/>
                      </a:solidFill>
                      <a:prstDash val="solid"/>
                    </a:lnT>
                    <a:lnB w="9525">
                      <a:solidFill>
                        <a:srgbClr val="008000"/>
                      </a:solidFill>
                      <a:prstDash val="solid"/>
                    </a:lnB>
                  </a:tcPr>
                </a:tc>
                <a:tc vMerge="1">
                  <a:tcPr marL="0" marR="0" marT="6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0" marB="0">
                    <a:lnL w="12700">
                      <a:solidFill>
                        <a:srgbClr val="FF3300"/>
                      </a:solidFill>
                      <a:prstDash val="solid"/>
                    </a:lnL>
                    <a:lnR w="9525">
                      <a:solidFill>
                        <a:srgbClr val="008000"/>
                      </a:solidFill>
                      <a:prstDash val="solid"/>
                    </a:lnR>
                    <a:lnT w="28575">
                      <a:solidFill>
                        <a:srgbClr val="FF3300"/>
                      </a:solidFill>
                      <a:prstDash val="solid"/>
                    </a:lnT>
                    <a:lnB w="9525">
                      <a:solidFill>
                        <a:srgbClr val="008000"/>
                      </a:solidFill>
                      <a:prstDash val="solid"/>
                    </a:lnB>
                  </a:tcPr>
                </a:tc>
                <a:tc vMerge="1">
                  <a:tcPr marL="0" marR="0" marT="0" marB="0">
                    <a:lnL w="9525">
                      <a:solidFill>
                        <a:srgbClr val="008000"/>
                      </a:solidFill>
                      <a:prstDash val="solid"/>
                    </a:lnL>
                    <a:lnR w="28575">
                      <a:solidFill>
                        <a:srgbClr val="FF3300"/>
                      </a:solidFill>
                      <a:prstDash val="solid"/>
                    </a:lnR>
                    <a:lnT w="28575">
                      <a:solidFill>
                        <a:srgbClr val="FF33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254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4318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4191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vMerge="1">
                  <a:tcPr marL="0" marR="0" marT="6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vMerge="1">
                  <a:tcPr marL="0" marR="0" marT="6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64135"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万</a:t>
                      </a:r>
                      <a:endParaRPr sz="1000">
                        <a:latin typeface="宋体" panose="02010600030101010101" pitchFamily="2" charset="-122"/>
                        <a:cs typeface="宋体" panose="02010600030101010101" pitchFamily="2" charset="-122"/>
                      </a:endParaRPr>
                    </a:p>
                  </a:txBody>
                  <a:tcPr marL="0" marR="0" marT="5016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仟</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百</a:t>
                      </a:r>
                      <a:endParaRPr sz="1000">
                        <a:latin typeface="宋体" panose="02010600030101010101" pitchFamily="2" charset="-122"/>
                        <a:cs typeface="宋体" panose="02010600030101010101" pitchFamily="2" charset="-122"/>
                      </a:endParaRPr>
                    </a:p>
                  </a:txBody>
                  <a:tcPr marL="0" marR="0" marT="5016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十</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元</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270">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角</a:t>
                      </a:r>
                      <a:endParaRPr sz="1000">
                        <a:latin typeface="宋体" panose="02010600030101010101" pitchFamily="2" charset="-122"/>
                        <a:cs typeface="宋体" panose="02010600030101010101" pitchFamily="2" charset="-122"/>
                      </a:endParaRPr>
                    </a:p>
                  </a:txBody>
                  <a:tcPr marL="0" marR="0" marT="5016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6040" algn="r">
                        <a:lnSpc>
                          <a:spcPct val="100000"/>
                        </a:lnSpc>
                        <a:spcBef>
                          <a:spcPts val="395"/>
                        </a:spcBef>
                      </a:pPr>
                      <a:r>
                        <a:rPr sz="1000" dirty="0">
                          <a:solidFill>
                            <a:srgbClr val="008000"/>
                          </a:solidFill>
                          <a:latin typeface="宋体" panose="02010600030101010101" pitchFamily="2" charset="-122"/>
                          <a:cs typeface="宋体" panose="02010600030101010101" pitchFamily="2" charset="-122"/>
                        </a:rPr>
                        <a:t>分</a:t>
                      </a:r>
                      <a:endParaRPr sz="1000">
                        <a:latin typeface="宋体" panose="02010600030101010101" pitchFamily="2" charset="-122"/>
                        <a:cs typeface="宋体" panose="02010600030101010101" pitchFamily="2" charset="-122"/>
                      </a:endParaRPr>
                    </a:p>
                  </a:txBody>
                  <a:tcPr marL="0" marR="0" marT="50165" marB="0">
                    <a:lnL w="9525">
                      <a:solidFill>
                        <a:srgbClr val="008000"/>
                      </a:solidFill>
                      <a:prstDash val="solid"/>
                    </a:lnL>
                    <a:lnT w="9525">
                      <a:solidFill>
                        <a:srgbClr val="008000"/>
                      </a:solidFill>
                      <a:prstDash val="solid"/>
                    </a:lnT>
                    <a:lnB w="9525">
                      <a:solidFill>
                        <a:srgbClr val="008000"/>
                      </a:solidFill>
                      <a:prstDash val="solid"/>
                    </a:lnB>
                  </a:tcPr>
                </a:tc>
              </a:tr>
              <a:tr h="708025">
                <a:tc>
                  <a:txBody>
                    <a:bodyPr/>
                    <a:lstStyle/>
                    <a:p>
                      <a:pPr marL="45085" marR="3175">
                        <a:lnSpc>
                          <a:spcPts val="1620"/>
                        </a:lnSpc>
                        <a:spcBef>
                          <a:spcPts val="1305"/>
                        </a:spcBef>
                      </a:pPr>
                      <a:r>
                        <a:rPr lang="en-US" sz="2000" b="1" i="1" dirty="0">
                          <a:solidFill>
                            <a:srgbClr val="5F5F5F"/>
                          </a:solidFill>
                          <a:latin typeface="Times New Roman" panose="02020603050405020304"/>
                          <a:cs typeface="Times New Roman" panose="02020603050405020304"/>
                        </a:rPr>
                        <a:t>6</a:t>
                      </a:r>
                      <a:endParaRPr lang="en-US" sz="2000" b="1" i="1" dirty="0">
                        <a:solidFill>
                          <a:srgbClr val="5F5F5F"/>
                        </a:solidFill>
                        <a:latin typeface="Times New Roman" panose="02020603050405020304"/>
                        <a:cs typeface="Times New Roman" panose="02020603050405020304"/>
                      </a:endParaRPr>
                    </a:p>
                  </a:txBody>
                  <a:tcPr marL="0" marR="0" marT="16573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81915" marR="3175">
                        <a:lnSpc>
                          <a:spcPts val="1620"/>
                        </a:lnSpc>
                        <a:spcBef>
                          <a:spcPts val="1305"/>
                        </a:spcBef>
                      </a:pPr>
                      <a:r>
                        <a:rPr sz="2000" b="1" i="1" dirty="0">
                          <a:solidFill>
                            <a:srgbClr val="5F5F5F"/>
                          </a:solidFill>
                          <a:latin typeface="Times New Roman" panose="02020603050405020304"/>
                          <a:cs typeface="Times New Roman" panose="02020603050405020304"/>
                        </a:rPr>
                        <a:t>1</a:t>
                      </a:r>
                      <a:endParaRPr sz="20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38100" indent="0" algn="ctr"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期初</a:t>
                      </a:r>
                      <a:endParaRPr sz="1800" b="1" dirty="0">
                        <a:solidFill>
                          <a:srgbClr val="5F5F5F"/>
                        </a:solidFill>
                        <a:latin typeface="华文新魏" panose="02010800040101010101" charset="-122"/>
                        <a:cs typeface="华文新魏" panose="02010800040101010101" charset="-122"/>
                      </a:endParaRPr>
                    </a:p>
                    <a:p>
                      <a:pPr marL="38100" indent="0" algn="ctr" fontAlgn="auto">
                        <a:lnSpc>
                          <a:spcPct val="100000"/>
                        </a:lnSpc>
                        <a:spcBef>
                          <a:spcPts val="0"/>
                        </a:spcBef>
                      </a:pPr>
                      <a:r>
                        <a:rPr sz="1800" b="1" dirty="0">
                          <a:solidFill>
                            <a:srgbClr val="5F5F5F"/>
                          </a:solidFill>
                          <a:latin typeface="华文新魏" panose="02010800040101010101" charset="-122"/>
                          <a:cs typeface="华文新魏" panose="02010800040101010101" charset="-122"/>
                        </a:rPr>
                        <a:t>余额</a:t>
                      </a:r>
                      <a:endParaRPr sz="1800" b="1" dirty="0">
                        <a:solidFill>
                          <a:srgbClr val="5F5F5F"/>
                        </a:solidFill>
                        <a:latin typeface="华文新魏" panose="02010800040101010101" charset="-122"/>
                        <a:cs typeface="华文新魏" panose="02010800040101010101" charset="-122"/>
                      </a:endParaRPr>
                    </a:p>
                  </a:txBody>
                  <a:tcPr marL="0" marR="0" marT="15938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150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200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3</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56324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10</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sym typeface="+mn-ea"/>
                        </a:rPr>
                        <a:t>记字</a:t>
                      </a:r>
                      <a:r>
                        <a:rPr lang="en-US" altLang="zh-CN" sz="1800" b="1" spc="-5" dirty="0">
                          <a:solidFill>
                            <a:srgbClr val="5F5F5F"/>
                          </a:solidFill>
                          <a:latin typeface="宋体" panose="02010600030101010101" pitchFamily="2" charset="-122"/>
                          <a:cs typeface="宋体" panose="02010600030101010101" pitchFamily="2" charset="-122"/>
                          <a:sym typeface="+mn-ea"/>
                        </a:rPr>
                        <a:t>2</a:t>
                      </a:r>
                      <a:r>
                        <a:rPr lang="zh-CN" altLang="en-US" sz="1800" b="1" spc="-5" dirty="0">
                          <a:solidFill>
                            <a:srgbClr val="5F5F5F"/>
                          </a:solidFill>
                          <a:latin typeface="宋体" panose="02010600030101010101" pitchFamily="2" charset="-122"/>
                          <a:cs typeface="宋体" panose="02010600030101010101" pitchFamily="2" charset="-122"/>
                          <a:sym typeface="+mn-ea"/>
                        </a:rPr>
                        <a:t>号</a:t>
                      </a:r>
                      <a:endParaRPr lang="zh-CN" altLang="en-US" sz="18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gn="ctr">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购入乙材料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120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200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2</a:t>
                      </a:r>
                      <a:endParaRPr lang="en-US" sz="2400" b="1" i="1" dirty="0">
                        <a:solidFill>
                          <a:srgbClr val="5F5F5F"/>
                        </a:solidFill>
                        <a:latin typeface="Times New Roman" panose="02020603050405020304"/>
                        <a:cs typeface="Times New Roman" panose="02020603050405020304"/>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800" b="1">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104139"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55"/>
                        </a:lnSpc>
                        <a:spcBef>
                          <a:spcPts val="820"/>
                        </a:spcBef>
                        <a:buClrTx/>
                        <a:buSzTx/>
                        <a:buFontTx/>
                      </a:pPr>
                      <a:endParaRPr sz="2000" b="1" dirty="0">
                        <a:solidFill>
                          <a:srgbClr val="5F5F5F"/>
                        </a:solidFill>
                        <a:latin typeface="宋体" panose="02010600030101010101" pitchFamily="2" charset="-122"/>
                        <a:cs typeface="宋体" panose="02010600030101010101" pitchFamily="2" charset="-122"/>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270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200</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5</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lang="en-US" sz="2400" b="1" i="1" dirty="0">
                          <a:solidFill>
                            <a:srgbClr val="5F5F5F"/>
                          </a:solidFill>
                          <a:latin typeface="宋体" panose="02010600030101010101" pitchFamily="2" charset="-122"/>
                          <a:cs typeface="宋体" panose="02010600030101010101" pitchFamily="2" charset="-122"/>
                        </a:rPr>
                        <a:t>4</a:t>
                      </a:r>
                      <a:endParaRPr lang="en-US"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l">
                        <a:lnSpc>
                          <a:spcPts val="1855"/>
                        </a:lnSpc>
                        <a:spcBef>
                          <a:spcPts val="820"/>
                        </a:spcBef>
                        <a:buClrTx/>
                        <a:buSzTx/>
                        <a:buFontTx/>
                      </a:pPr>
                      <a:r>
                        <a:rPr sz="2400" b="1" i="1" dirty="0">
                          <a:solidFill>
                            <a:srgbClr val="5F5F5F"/>
                          </a:solidFill>
                          <a:latin typeface="宋体" panose="02010600030101010101" pitchFamily="2" charset="-122"/>
                          <a:cs typeface="宋体" panose="02010600030101010101" pitchFamily="2" charset="-122"/>
                        </a:rPr>
                        <a:t>0</a:t>
                      </a:r>
                      <a:endParaRPr sz="2400" b="1" i="1" dirty="0">
                        <a:solidFill>
                          <a:srgbClr val="5F5F5F"/>
                        </a:solidFill>
                        <a:latin typeface="宋体" panose="02010600030101010101" pitchFamily="2" charset="-122"/>
                        <a:cs typeface="宋体" panose="02010600030101010101" pitchFamily="2" charset="-122"/>
                      </a:endParaRPr>
                    </a:p>
                  </a:txBody>
                  <a:tcPr marL="0" marR="0" marT="102235" marB="0">
                    <a:lnL w="9525">
                      <a:solidFill>
                        <a:srgbClr val="008000"/>
                      </a:solidFill>
                      <a:prstDash val="solid"/>
                    </a:lnL>
                    <a:lnT w="9525">
                      <a:solidFill>
                        <a:srgbClr val="008000"/>
                      </a:solidFill>
                      <a:prstDash val="solid"/>
                    </a:lnT>
                    <a:lnB w="9525">
                      <a:solidFill>
                        <a:srgbClr val="008000"/>
                      </a:solidFill>
                      <a:prstDash val="solid"/>
                    </a:lnB>
                  </a:tcPr>
                </a:tc>
              </a:tr>
              <a:tr h="273685">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6</a:t>
                      </a:r>
                      <a:endParaRPr lang="en-US" sz="2000" b="1" i="1" dirty="0">
                        <a:solidFill>
                          <a:srgbClr val="000066"/>
                        </a:solidFill>
                        <a:latin typeface="Times New Roman" panose="02020603050405020304"/>
                        <a:cs typeface="Times New Roman" panose="02020603050405020304"/>
                      </a:endParaRPr>
                    </a:p>
                  </a:txBody>
                  <a:tcPr marL="0" marR="0" marT="65405"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spcBef>
                          <a:spcPts val="515"/>
                        </a:spcBef>
                      </a:pPr>
                      <a:r>
                        <a:rPr lang="en-US" sz="2000" b="1" i="1" dirty="0">
                          <a:solidFill>
                            <a:srgbClr val="000066"/>
                          </a:solidFill>
                          <a:latin typeface="Times New Roman" panose="02020603050405020304"/>
                          <a:cs typeface="Times New Roman" panose="02020603050405020304"/>
                        </a:rPr>
                        <a:t>16</a:t>
                      </a:r>
                      <a:endParaRPr lang="en-US" sz="2000" b="1" i="1" dirty="0">
                        <a:solidFill>
                          <a:srgbClr val="000066"/>
                        </a:solidFill>
                        <a:latin typeface="Times New Roman" panose="02020603050405020304"/>
                        <a:cs typeface="Times New Roman" panose="02020603050405020304"/>
                      </a:endParaRPr>
                    </a:p>
                  </a:txBody>
                  <a:tcPr marL="0" marR="0" marT="6540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130175" algn="l">
                        <a:lnSpc>
                          <a:spcPct val="100000"/>
                        </a:lnSpc>
                        <a:spcBef>
                          <a:spcPts val="530"/>
                        </a:spcBef>
                      </a:pPr>
                      <a:r>
                        <a:rPr lang="zh-CN" sz="1600" b="1" spc="-5" dirty="0">
                          <a:solidFill>
                            <a:srgbClr val="5F5F5F"/>
                          </a:solidFill>
                          <a:latin typeface="宋体" panose="02010600030101010101" pitchFamily="2" charset="-122"/>
                          <a:cs typeface="宋体" panose="02010600030101010101" pitchFamily="2" charset="-122"/>
                          <a:sym typeface="+mn-ea"/>
                        </a:rPr>
                        <a:t>记字</a:t>
                      </a:r>
                      <a:r>
                        <a:rPr lang="en-US" altLang="zh-CN" sz="1600" b="1" spc="-5" dirty="0">
                          <a:solidFill>
                            <a:srgbClr val="5F5F5F"/>
                          </a:solidFill>
                          <a:latin typeface="宋体" panose="02010600030101010101" pitchFamily="2" charset="-122"/>
                          <a:cs typeface="宋体" panose="02010600030101010101" pitchFamily="2" charset="-122"/>
                          <a:sym typeface="+mn-ea"/>
                        </a:rPr>
                        <a:t>3</a:t>
                      </a:r>
                      <a:r>
                        <a:rPr lang="zh-CN" altLang="en-US" sz="1600" b="1" spc="-5" dirty="0">
                          <a:solidFill>
                            <a:srgbClr val="5F5F5F"/>
                          </a:solidFill>
                          <a:latin typeface="宋体" panose="02010600030101010101" pitchFamily="2" charset="-122"/>
                          <a:cs typeface="宋体" panose="02010600030101010101" pitchFamily="2" charset="-122"/>
                          <a:sym typeface="+mn-ea"/>
                        </a:rPr>
                        <a:t>号</a:t>
                      </a:r>
                      <a:endParaRPr lang="zh-CN" altLang="en-US" sz="1600" b="1" spc="-5" dirty="0">
                        <a:solidFill>
                          <a:srgbClr val="5F5F5F"/>
                        </a:solidFill>
                        <a:latin typeface="宋体" panose="02010600030101010101" pitchFamily="2" charset="-122"/>
                        <a:cs typeface="宋体" panose="02010600030101010101" pitchFamily="2" charset="-122"/>
                        <a:sym typeface="+mn-ea"/>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30175">
                        <a:lnSpc>
                          <a:spcPct val="100000"/>
                        </a:lnSpc>
                        <a:spcBef>
                          <a:spcPts val="530"/>
                        </a:spcBef>
                      </a:pPr>
                      <a:r>
                        <a:rPr lang="zh-CN" sz="1800" b="1" spc="-5" dirty="0">
                          <a:solidFill>
                            <a:srgbClr val="5F5F5F"/>
                          </a:solidFill>
                          <a:latin typeface="宋体" panose="02010600030101010101" pitchFamily="2" charset="-122"/>
                          <a:cs typeface="宋体" panose="02010600030101010101" pitchFamily="2" charset="-122"/>
                        </a:rPr>
                        <a:t>领用甲乙材料</a:t>
                      </a:r>
                      <a:endParaRPr lang="zh-CN" sz="1800" b="1" spc="-5" dirty="0">
                        <a:solidFill>
                          <a:srgbClr val="5F5F5F"/>
                        </a:solidFill>
                        <a:latin typeface="宋体" panose="02010600030101010101" pitchFamily="2" charset="-122"/>
                        <a:cs typeface="宋体" panose="02010600030101010101" pitchFamily="2" charset="-122"/>
                      </a:endParaRPr>
                    </a:p>
                  </a:txBody>
                  <a:tcPr marL="0" marR="0" marT="6731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200</a:t>
                      </a:r>
                      <a:endParaRPr lang="en-US"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200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022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1270" algn="ctr">
                        <a:lnSpc>
                          <a:spcPts val="1865"/>
                        </a:lnSpc>
                        <a:spcBef>
                          <a:spcPts val="805"/>
                        </a:spcBef>
                      </a:pPr>
                      <a:r>
                        <a:rPr lang="en-US" sz="2400" b="1" i="1" dirty="0">
                          <a:solidFill>
                            <a:srgbClr val="5F5F5F"/>
                          </a:solidFill>
                          <a:latin typeface="Times New Roman" panose="02020603050405020304"/>
                          <a:cs typeface="Times New Roman" panose="02020603050405020304"/>
                        </a:rPr>
                        <a:t>0</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57785"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635" algn="ct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R="67310" algn="r">
                        <a:lnSpc>
                          <a:spcPts val="1865"/>
                        </a:lnSpc>
                        <a:spcBef>
                          <a:spcPts val="8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022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gn="ctr">
                        <a:lnSpc>
                          <a:spcPts val="1865"/>
                        </a:lnSpc>
                        <a:spcBef>
                          <a:spcPts val="805"/>
                        </a:spcBef>
                      </a:pPr>
                      <a:r>
                        <a:rPr lang="en-US" sz="2400" b="1" i="1" dirty="0">
                          <a:solidFill>
                            <a:srgbClr val="5F5F5F"/>
                          </a:solidFill>
                          <a:latin typeface="Times New Roman" panose="02020603050405020304"/>
                          <a:cs typeface="Times New Roman" panose="02020603050405020304"/>
                        </a:rPr>
                        <a:t>0</a:t>
                      </a:r>
                      <a:endParaRPr lang="en-US" sz="2400" b="1" i="1" dirty="0">
                        <a:solidFill>
                          <a:srgbClr val="5F5F5F"/>
                        </a:solidFill>
                        <a:latin typeface="Times New Roman" panose="02020603050405020304"/>
                        <a:cs typeface="Times New Roman" panose="02020603050405020304"/>
                      </a:endParaRPr>
                    </a:p>
                  </a:txBody>
                  <a:tcPr marL="0" marR="0" marT="102235"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marL="93345">
                        <a:lnSpc>
                          <a:spcPts val="1620"/>
                        </a:lnSpc>
                        <a:spcBef>
                          <a:spcPts val="1305"/>
                        </a:spcBef>
                      </a:pPr>
                      <a:r>
                        <a:rPr lang="en-US" sz="2400" b="1" i="1" spc="5" dirty="0">
                          <a:solidFill>
                            <a:srgbClr val="5F5F5F"/>
                          </a:solidFill>
                          <a:latin typeface="Times New Roman" panose="02020603050405020304"/>
                          <a:cs typeface="Times New Roman" panose="02020603050405020304"/>
                        </a:rPr>
                        <a:t>7</a:t>
                      </a:r>
                      <a:r>
                        <a:rPr sz="2400" b="1" i="1" spc="5" dirty="0">
                          <a:solidFill>
                            <a:srgbClr val="5F5F5F"/>
                          </a:solidFill>
                          <a:latin typeface="Times New Roman" panose="02020603050405020304"/>
                          <a:cs typeface="Times New Roman" panose="02020603050405020304"/>
                        </a:rPr>
                        <a:t>0</a:t>
                      </a:r>
                      <a:endParaRPr sz="2400" b="1" i="1" spc="5" dirty="0">
                        <a:solidFill>
                          <a:srgbClr val="5F5F5F"/>
                        </a:solidFill>
                        <a:latin typeface="Times New Roman" panose="02020603050405020304"/>
                        <a:cs typeface="Times New Roman" panose="02020603050405020304"/>
                      </a:endParaRPr>
                    </a:p>
                  </a:txBody>
                  <a:tcPr marL="0" marR="0" marT="165735"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98425">
                        <a:lnSpc>
                          <a:spcPts val="1620"/>
                        </a:lnSpc>
                        <a:spcBef>
                          <a:spcPts val="1305"/>
                        </a:spcBef>
                      </a:pPr>
                      <a:r>
                        <a:rPr lang="en-US" sz="2400" b="1" i="1" spc="5" dirty="0">
                          <a:solidFill>
                            <a:srgbClr val="5F5F5F"/>
                          </a:solidFill>
                          <a:latin typeface="Times New Roman" panose="02020603050405020304"/>
                          <a:cs typeface="Times New Roman" panose="02020603050405020304"/>
                        </a:rPr>
                        <a:t>200</a:t>
                      </a:r>
                      <a:endParaRPr lang="en-US" sz="2400" b="1" i="1" spc="5"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2000" b="1">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1</a:t>
                      </a:r>
                      <a:endParaRPr lang="en-US" sz="2400" b="1" i="1" dirty="0">
                        <a:solidFill>
                          <a:srgbClr val="5F5F5F"/>
                        </a:solidFill>
                        <a:latin typeface="Times New Roman" panose="02020603050405020304"/>
                        <a:cs typeface="Times New Roman" panose="02020603050405020304"/>
                      </a:endParaRPr>
                    </a:p>
                  </a:txBody>
                  <a:tcPr marL="0" marR="0" marT="165735"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25400" algn="r">
                        <a:lnSpc>
                          <a:spcPts val="1620"/>
                        </a:lnSpc>
                        <a:spcBef>
                          <a:spcPts val="1305"/>
                        </a:spcBef>
                      </a:pPr>
                      <a:r>
                        <a:rPr lang="en-US" sz="2400" b="1" i="1" dirty="0">
                          <a:solidFill>
                            <a:srgbClr val="5F5F5F"/>
                          </a:solidFill>
                          <a:latin typeface="Times New Roman" panose="02020603050405020304"/>
                          <a:cs typeface="Times New Roman" panose="02020603050405020304"/>
                        </a:rPr>
                        <a:t>4</a:t>
                      </a:r>
                      <a:endParaRPr lang="en-US"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105">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L="7874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marL="77470">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47625" algn="r">
                        <a:lnSpc>
                          <a:spcPts val="1620"/>
                        </a:lnSpc>
                        <a:spcBef>
                          <a:spcPts val="1305"/>
                        </a:spcBef>
                      </a:pPr>
                      <a:r>
                        <a:rPr sz="2400" b="1" i="1" dirty="0">
                          <a:solidFill>
                            <a:srgbClr val="5F5F5F"/>
                          </a:solidFill>
                          <a:latin typeface="Times New Roman" panose="02020603050405020304"/>
                          <a:cs typeface="Times New Roman" panose="02020603050405020304"/>
                        </a:rPr>
                        <a:t>0</a:t>
                      </a:r>
                      <a:endParaRPr sz="2400" b="1" i="1" dirty="0">
                        <a:solidFill>
                          <a:srgbClr val="5F5F5F"/>
                        </a:solidFill>
                        <a:latin typeface="Times New Roman" panose="02020603050405020304"/>
                        <a:cs typeface="Times New Roman" panose="02020603050405020304"/>
                      </a:endParaRPr>
                    </a:p>
                  </a:txBody>
                  <a:tcPr marL="0" marR="0" marT="165735" marB="0">
                    <a:lnL w="9525">
                      <a:solidFill>
                        <a:srgbClr val="008000"/>
                      </a:solidFill>
                      <a:prstDash val="solid"/>
                    </a:lnL>
                    <a:lnT w="9525">
                      <a:solidFill>
                        <a:srgbClr val="008000"/>
                      </a:solidFill>
                      <a:prstDash val="solid"/>
                    </a:lnT>
                    <a:lnB w="9525">
                      <a:solidFill>
                        <a:srgbClr val="008000"/>
                      </a:solidFill>
                      <a:prstDash val="solid"/>
                    </a:lnB>
                  </a:tcPr>
                </a:tc>
              </a:tr>
              <a:tr h="24066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542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5844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6098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368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733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266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77495">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9525">
                      <a:solidFill>
                        <a:srgbClr val="0080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9525">
                      <a:solidFill>
                        <a:srgbClr val="0080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9525">
                      <a:solidFill>
                        <a:srgbClr val="008000"/>
                      </a:solidFill>
                      <a:prstDash val="solid"/>
                    </a:lnB>
                  </a:tcPr>
                </a:tc>
              </a:tr>
              <a:tr h="238760">
                <a:tc>
                  <a:txBody>
                    <a:bodyPr/>
                    <a:lstStyle/>
                    <a:p>
                      <a:pPr marR="3175">
                        <a:lnSpc>
                          <a:spcPct val="100000"/>
                        </a:lnSpc>
                      </a:pPr>
                      <a:endParaRPr sz="1300">
                        <a:latin typeface="Times New Roman" panose="02020603050405020304"/>
                        <a:cs typeface="Times New Roman" panose="02020603050405020304"/>
                      </a:endParaRPr>
                    </a:p>
                  </a:txBody>
                  <a:tcPr marL="0" marR="0" marT="0" marB="0">
                    <a:lnR w="9525">
                      <a:solidFill>
                        <a:srgbClr val="008000"/>
                      </a:solidFill>
                      <a:prstDash val="solid"/>
                    </a:lnR>
                    <a:lnT w="9525">
                      <a:solidFill>
                        <a:srgbClr val="008000"/>
                      </a:solidFill>
                      <a:prstDash val="solid"/>
                    </a:lnT>
                    <a:lnB w="28575">
                      <a:solidFill>
                        <a:srgbClr val="FF3300"/>
                      </a:solidFill>
                      <a:prstDash val="solid"/>
                    </a:lnB>
                  </a:tcPr>
                </a:tc>
                <a:tc>
                  <a:txBody>
                    <a:bodyPr/>
                    <a:lstStyle/>
                    <a:p>
                      <a:pPr marR="3175">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FF33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12700">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008000"/>
                      </a:solidFill>
                      <a:prstDash val="solid"/>
                    </a:lnL>
                    <a:lnR w="12700">
                      <a:solidFill>
                        <a:srgbClr val="5F5F5F"/>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5F5F5F"/>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2857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2857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R w="12700">
                      <a:solidFill>
                        <a:srgbClr val="FF33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12700">
                      <a:solidFill>
                        <a:srgbClr val="FF3300"/>
                      </a:solidFill>
                      <a:prstDash val="solid"/>
                    </a:lnL>
                    <a:lnR w="9525">
                      <a:solidFill>
                        <a:srgbClr val="008000"/>
                      </a:solidFill>
                      <a:prstDash val="solid"/>
                    </a:lnR>
                    <a:lnT w="9525">
                      <a:solidFill>
                        <a:srgbClr val="008000"/>
                      </a:solidFill>
                      <a:prstDash val="solid"/>
                    </a:lnT>
                    <a:lnB w="28575">
                      <a:solidFill>
                        <a:srgbClr val="FF3300"/>
                      </a:solidFill>
                      <a:prstDash val="solid"/>
                    </a:lnB>
                  </a:tcPr>
                </a:tc>
                <a:tc>
                  <a:txBody>
                    <a:bodyPr/>
                    <a:lstStyle/>
                    <a:p>
                      <a:pPr>
                        <a:lnSpc>
                          <a:spcPct val="100000"/>
                        </a:lnSpc>
                      </a:pPr>
                      <a:endParaRPr sz="1300">
                        <a:latin typeface="Times New Roman" panose="02020603050405020304"/>
                        <a:cs typeface="Times New Roman" panose="02020603050405020304"/>
                      </a:endParaRPr>
                    </a:p>
                  </a:txBody>
                  <a:tcPr marL="0" marR="0" marT="0" marB="0">
                    <a:lnL w="9525">
                      <a:solidFill>
                        <a:srgbClr val="008000"/>
                      </a:solidFill>
                      <a:prstDash val="solid"/>
                    </a:lnL>
                    <a:lnT w="9525">
                      <a:solidFill>
                        <a:srgbClr val="008000"/>
                      </a:solidFill>
                      <a:prstDash val="solid"/>
                    </a:lnT>
                    <a:lnB w="28575">
                      <a:solidFill>
                        <a:srgbClr val="FF3300"/>
                      </a:solidFill>
                      <a:prstDash val="solid"/>
                    </a:lnB>
                  </a:tcPr>
                </a:tc>
              </a:tr>
            </a:tbl>
          </a:graphicData>
        </a:graphic>
      </p:graphicFrame>
      <p:sp>
        <p:nvSpPr>
          <p:cNvPr id="20" name="object 20"/>
          <p:cNvSpPr/>
          <p:nvPr/>
        </p:nvSpPr>
        <p:spPr>
          <a:xfrm>
            <a:off x="4724400" y="914400"/>
            <a:ext cx="3962400" cy="0"/>
          </a:xfrm>
          <a:custGeom>
            <a:avLst/>
            <a:gdLst/>
            <a:ahLst/>
            <a:cxnLst/>
            <a:rect l="l" t="t" r="r" b="b"/>
            <a:pathLst>
              <a:path w="3962400">
                <a:moveTo>
                  <a:pt x="0" y="0"/>
                </a:moveTo>
                <a:lnTo>
                  <a:pt x="3962400" y="0"/>
                </a:lnTo>
              </a:path>
            </a:pathLst>
          </a:custGeom>
          <a:ln w="22225">
            <a:solidFill>
              <a:srgbClr val="008000"/>
            </a:solidFill>
          </a:ln>
        </p:spPr>
        <p:txBody>
          <a:bodyPr wrap="square" lIns="0" tIns="0" rIns="0" bIns="0" rtlCol="0"/>
          <a:lstStyle/>
          <a:p/>
        </p:txBody>
      </p:sp>
      <p:sp>
        <p:nvSpPr>
          <p:cNvPr id="22" name="object 22"/>
          <p:cNvSpPr txBox="1"/>
          <p:nvPr/>
        </p:nvSpPr>
        <p:spPr>
          <a:xfrm>
            <a:off x="9755251" y="6434337"/>
            <a:ext cx="204470" cy="208915"/>
          </a:xfrm>
          <a:prstGeom prst="rect">
            <a:avLst/>
          </a:prstGeom>
        </p:spPr>
        <p:txBody>
          <a:bodyPr vert="horz" wrap="square" lIns="0" tIns="0" rIns="0" bIns="0" rtlCol="0">
            <a:spAutoFit/>
          </a:bodyPr>
          <a:lstStyle/>
          <a:p>
            <a:pPr marL="12700">
              <a:lnSpc>
                <a:spcPts val="1630"/>
              </a:lnSpc>
            </a:pPr>
            <a:r>
              <a:rPr sz="1400" spc="5" dirty="0">
                <a:solidFill>
                  <a:srgbClr val="5F5F5F"/>
                </a:solidFill>
                <a:latin typeface="Times New Roman" panose="02020603050405020304"/>
                <a:cs typeface="Times New Roman" panose="02020603050405020304"/>
              </a:rPr>
              <a:t>6</a:t>
            </a:r>
            <a:r>
              <a:rPr sz="1400" dirty="0">
                <a:solidFill>
                  <a:srgbClr val="5F5F5F"/>
                </a:solidFill>
                <a:latin typeface="Times New Roman" panose="02020603050405020304"/>
                <a:cs typeface="Times New Roman" panose="02020603050405020304"/>
              </a:rPr>
              <a:t>1</a:t>
            </a:r>
            <a:endParaRPr sz="1400">
              <a:latin typeface="Times New Roman" panose="02020603050405020304"/>
              <a:cs typeface="Times New Roman" panose="02020603050405020304"/>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前进厂</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20*4</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年</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6</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月份总分类账和明细分类账有关账户的月初余额如下</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总分类账户为借方余额</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70000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其所属明细分类账的月初余额如表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5.6</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所示。</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pic>
        <p:nvPicPr>
          <p:cNvPr id="5" name="图片 4"/>
          <p:cNvPicPr>
            <a:picLocks noChangeAspect="1"/>
          </p:cNvPicPr>
          <p:nvPr/>
        </p:nvPicPr>
        <p:blipFill>
          <a:blip r:embed="rId1"/>
          <a:stretch>
            <a:fillRect/>
          </a:stretch>
        </p:blipFill>
        <p:spPr>
          <a:xfrm>
            <a:off x="451485" y="2984500"/>
            <a:ext cx="11289030" cy="2879090"/>
          </a:xfrm>
          <a:prstGeom prst="rect">
            <a:avLst/>
          </a:prstGeom>
        </p:spPr>
      </p:pic>
    </p:spTree>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009140" y="1304925"/>
            <a:ext cx="8822690" cy="460375"/>
          </a:xfrm>
          <a:prstGeom prst="rect">
            <a:avLst/>
          </a:prstGeom>
        </p:spPr>
        <p:txBody>
          <a:bodyPr wrap="square">
            <a:spAutoFit/>
          </a:bodyPr>
          <a:p>
            <a:pPr marL="0" indent="0" algn="ctr" defTabSz="266700">
              <a:spcBef>
                <a:spcPct val="0"/>
              </a:spcBef>
              <a:spcAft>
                <a:spcPct val="0"/>
              </a:spcAft>
            </a:pPr>
            <a:r>
              <a:rPr lang="zh-CN" altLang="en-US" sz="2400">
                <a:latin typeface="微软雅黑" panose="020B0503020204020204" charset="-122"/>
                <a:ea typeface="微软雅黑" panose="020B0503020204020204" charset="-122"/>
                <a:cs typeface="微软雅黑" panose="020B0503020204020204" charset="-122"/>
              </a:rPr>
              <a:t>表</a:t>
            </a:r>
            <a:r>
              <a:rPr lang="en-US" altLang="zh-CN" sz="2400">
                <a:latin typeface="微软雅黑" panose="020B0503020204020204" charset="-122"/>
                <a:ea typeface="微软雅黑" panose="020B0503020204020204" charset="-122"/>
                <a:cs typeface="微软雅黑" panose="020B0503020204020204" charset="-122"/>
              </a:rPr>
              <a:t>5.14 </a:t>
            </a:r>
            <a:r>
              <a:rPr lang="zh-CN" altLang="en-US" sz="2400">
                <a:latin typeface="微软雅黑" panose="020B0503020204020204" charset="-122"/>
                <a:ea typeface="微软雅黑" panose="020B0503020204020204" charset="-122"/>
                <a:cs typeface="微软雅黑" panose="020B0503020204020204" charset="-122"/>
              </a:rPr>
              <a:t>总分类账户与明细分类账户发生额及余额对照表</a:t>
            </a:r>
            <a:r>
              <a:rPr lang="en-US" altLang="zh-CN" sz="2400">
                <a:latin typeface="微软雅黑" panose="020B0503020204020204" charset="-122"/>
                <a:ea typeface="微软雅黑" panose="020B0503020204020204" charset="-122"/>
                <a:cs typeface="微软雅黑" panose="020B0503020204020204" charset="-122"/>
              </a:rPr>
              <a:t>1</a:t>
            </a:r>
            <a:endParaRPr lang="en-US" altLang="zh-CN" sz="2400">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nvGraphicFramePr>
        <p:xfrm>
          <a:off x="1179830" y="2160270"/>
          <a:ext cx="10481310" cy="0"/>
        </p:xfrm>
        <a:graphic>
          <a:graphicData uri="http://schemas.openxmlformats.org/drawingml/2006/table">
            <a:tbl>
              <a:tblPr/>
              <a:tblGrid>
                <a:gridCol w="1497330"/>
                <a:gridCol w="1497330"/>
                <a:gridCol w="1497330"/>
                <a:gridCol w="1497330"/>
                <a:gridCol w="1497330"/>
                <a:gridCol w="1497330"/>
                <a:gridCol w="1497330"/>
              </a:tblGrid>
              <a:tr h="0">
                <a:tc rowSpan="2">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账户名称</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月初余额</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本月发生额</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月末余额</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借方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贷方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借方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贷方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借方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贷方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zh-CN" altLang="en-US" sz="2000" b="1">
                          <a:latin typeface="微软雅黑" panose="020B0503020204020204" charset="-122"/>
                          <a:ea typeface="微软雅黑" panose="020B0503020204020204" charset="-122"/>
                        </a:rPr>
                        <a:t>原材料</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70000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74000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115000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29000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zh-CN" altLang="en-US" sz="2000" b="1">
                          <a:latin typeface="微软雅黑" panose="020B0503020204020204" charset="-122"/>
                          <a:ea typeface="微软雅黑" panose="020B0503020204020204" charset="-122"/>
                          <a:cs typeface="微软雅黑" panose="020B0503020204020204" charset="-122"/>
                        </a:rPr>
                        <a:t>原材料</a:t>
                      </a:r>
                      <a:r>
                        <a:rPr lang="en-US" altLang="zh-CN"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甲材料</a:t>
                      </a:r>
                      <a:endParaRPr lang="zh-CN" altLang="en-US" sz="2000" b="1">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40000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50000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75000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15000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zh-CN" altLang="en-US" sz="2000" b="1">
                          <a:latin typeface="微软雅黑" panose="020B0503020204020204" charset="-122"/>
                          <a:ea typeface="微软雅黑" panose="020B0503020204020204" charset="-122"/>
                          <a:cs typeface="微软雅黑" panose="020B0503020204020204" charset="-122"/>
                        </a:rPr>
                        <a:t>原材料</a:t>
                      </a:r>
                      <a:r>
                        <a:rPr lang="en-US" altLang="zh-CN"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乙材料</a:t>
                      </a:r>
                      <a:endParaRPr lang="zh-CN" altLang="en-US" sz="2000" b="1">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30000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24000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40000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140000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endParaRPr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有两种方式可以编制</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总分类账户与明细分类账户发生额及余额对照表：二是根据期初余额和本期业务分录画</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型账户。计算各账户的本期发生额合计数和期末余额，再过入总分类账户与明细分类账户发生额及余额对照表中。如下以原材料总账和明细账为例。</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7272655"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二、账户发生额与余额对照表编制训练</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516380"/>
            <a:ext cx="10972800" cy="4072890"/>
          </a:xfrm>
        </p:spPr>
        <p:txBody>
          <a:bodyPr/>
          <a:p>
            <a:pPr marL="0" marR="0" indent="0"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None/>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①</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8</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从向阳工厂购进甲材料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增值税进项税额为</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6500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材料已验收入库</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货款未付。</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借：原材料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50000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应交税费</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应交增值税（进项税额）</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6500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贷：应付账款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向阳工厂</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56500 </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731774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二、账户发生额与余额对照表编制训练</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450340"/>
            <a:ext cx="10972800" cy="4138930"/>
          </a:xfrm>
        </p:spPr>
        <p:txBody>
          <a:bodyPr/>
          <a:p>
            <a:pPr marL="0" marR="0" indent="0"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None/>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从新乡工厂购进乙材料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120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24000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增值税进项税额为</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3120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材料已验收入库</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货款未付。</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借：原材料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24000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应交税费</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应交增值税（进项税额）</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3120 </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贷：应付账款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新乡工厂</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27120</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728345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二、账户发生额与余额对照表编制训练</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0" marR="0" indent="0"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None/>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③</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16</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仓库发出甲材料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150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75000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发出乙材料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40000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元。上述材料直接用于制造产品。</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借：生产成本</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115000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贷：原材料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75000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40000</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8504555"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二、账户发生额与余额对照表编制训练</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前进厂</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20*4</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年</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6</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月份总分类账和明细分类账有关账户的月初余额如下</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总分类账户为借方余额</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70000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其所属明细分类账的月初余额如表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5.6</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所示。</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820293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二、账户发生额与余额对照表编制训练</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pic>
        <p:nvPicPr>
          <p:cNvPr id="5" name="图片 4"/>
          <p:cNvPicPr>
            <a:picLocks noChangeAspect="1"/>
          </p:cNvPicPr>
          <p:nvPr/>
        </p:nvPicPr>
        <p:blipFill>
          <a:blip r:embed="rId1"/>
          <a:stretch>
            <a:fillRect/>
          </a:stretch>
        </p:blipFill>
        <p:spPr>
          <a:xfrm>
            <a:off x="451485" y="2984500"/>
            <a:ext cx="11289030" cy="2879090"/>
          </a:xfrm>
          <a:prstGeom prst="rect">
            <a:avLst/>
          </a:prstGeom>
        </p:spPr>
      </p:pic>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Content Placeholder 1" descr="7b0a2020202022776f7264617274223a20227b5c2269645c223a32353030343539362c5c227469645c223a5c2231333532335c227d220a7d0a"/>
          <p:cNvSpPr>
            <a:spLocks noGrp="1"/>
          </p:cNvSpPr>
          <p:nvPr>
            <p:ph idx="4294967295"/>
          </p:nvPr>
        </p:nvSpPr>
        <p:spPr>
          <a:xfrm>
            <a:off x="784860" y="1054735"/>
            <a:ext cx="11129010" cy="5233035"/>
          </a:xfrm>
        </p:spPr>
        <p:txBody>
          <a:bodyPr/>
          <a:lstStyle/>
          <a:p>
            <a:pPr marL="0" indent="0" defTabSz="914400" latinLnBrk="0">
              <a:lnSpc>
                <a:spcPct val="150000"/>
              </a:lnSpc>
              <a:spcBef>
                <a:spcPts val="0"/>
              </a:spcBef>
              <a:buNone/>
              <a:tabLst>
                <a:tab pos="76200" algn="l"/>
                <a:tab pos="444500" algn="l"/>
              </a:tabLst>
            </a:pPr>
            <a:r>
              <a:rPr lang="zh-CN" altLang="en-US" sz="2800" dirty="0">
                <a:solidFill>
                  <a:srgbClr val="000000"/>
                </a:solidFill>
                <a:latin typeface="方正粗黑宋简体" panose="02000000000000000000" charset="-122"/>
                <a:ea typeface="方正大黑体_GBK" panose="02010600010101010101" charset="-122"/>
                <a:sym typeface="+mn-ea"/>
              </a:rPr>
              <a:t>方法二：</a:t>
            </a:r>
            <a:r>
              <a:rPr lang="zh-CN" sz="2800" dirty="0">
                <a:gradFill>
                  <a:gsLst>
                    <a:gs pos="0">
                      <a:srgbClr val="012D86"/>
                    </a:gs>
                    <a:gs pos="100000">
                      <a:srgbClr val="0E2557"/>
                    </a:gs>
                  </a:gsLst>
                  <a:lin scaled="0"/>
                </a:gradFill>
                <a:effectLst/>
                <a:latin typeface="方正粗黑宋简体" panose="02000000000000000000" charset="-122"/>
                <a:ea typeface="方正大黑体_GBK" panose="02010600010101010101" charset="-122"/>
                <a:sym typeface="+mn-ea"/>
              </a:rPr>
              <a:t>在草稿纸上画出各个账户，并将各账户的期初余额，本期发生额过入，计算本期累计借方或贷方发生额及期末余额。</a:t>
            </a:r>
            <a:r>
              <a:rPr sz="2800" dirty="0">
                <a:latin typeface="方正粗黑宋简体" panose="02000000000000000000" charset="-122"/>
                <a:ea typeface="方正大黑体_GBK" panose="02010600010101010101" charset="-122"/>
                <a:sym typeface="+mn-ea"/>
              </a:rPr>
              <a:t> </a:t>
            </a:r>
            <a:r>
              <a:rPr lang="en-US" sz="2800" dirty="0">
                <a:latin typeface="方正粗黑宋简体" panose="02000000000000000000" charset="-122"/>
                <a:ea typeface="方正大黑体_GBK" panose="02010600010101010101" charset="-122"/>
                <a:sym typeface="+mn-ea"/>
              </a:rPr>
              <a:t>                </a:t>
            </a:r>
            <a:endParaRPr lang="en-US" sz="2800" dirty="0">
              <a:latin typeface="方正粗黑宋简体" panose="02000000000000000000" charset="-122"/>
              <a:ea typeface="方正大黑体_GBK" panose="02010600010101010101" charset="-122"/>
              <a:sym typeface="+mn-ea"/>
            </a:endParaRPr>
          </a:p>
          <a:p>
            <a:pPr marL="0" indent="0" defTabSz="914400" latinLnBrk="0">
              <a:lnSpc>
                <a:spcPct val="150000"/>
              </a:lnSpc>
              <a:spcBef>
                <a:spcPts val="0"/>
              </a:spcBef>
              <a:buNone/>
              <a:tabLst>
                <a:tab pos="76200" algn="l"/>
                <a:tab pos="444500" algn="l"/>
              </a:tabLst>
            </a:pPr>
            <a:r>
              <a:rPr lang="en-US" altLang="zh-CN" sz="2800" dirty="0">
                <a:latin typeface="方正粗黑宋简体" panose="02000000000000000000" charset="-122"/>
                <a:ea typeface="方正大黑体_GBK" panose="02010600010101010101" charset="-122"/>
                <a:sym typeface="+mn-ea"/>
              </a:rPr>
              <a:t>                            </a:t>
            </a:r>
            <a:endParaRPr lang="zh-CN" sz="2800" dirty="0">
              <a:latin typeface="方正粗黑宋简体" panose="02000000000000000000" charset="-122"/>
              <a:ea typeface="方正大黑体_GBK" panose="02010600010101010101" charset="-122"/>
              <a:sym typeface="+mn-ea"/>
            </a:endParaRPr>
          </a:p>
          <a:p>
            <a:pPr marL="0" indent="0" algn="ctr" defTabSz="914400" latinLnBrk="0">
              <a:lnSpc>
                <a:spcPct val="100000"/>
              </a:lnSpc>
              <a:spcBef>
                <a:spcPts val="0"/>
              </a:spcBef>
              <a:buNone/>
              <a:tabLst>
                <a:tab pos="76200" algn="l"/>
                <a:tab pos="444500" algn="l"/>
              </a:tabLst>
            </a:pPr>
            <a:r>
              <a:rPr lang="en-US" sz="32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rPr>
              <a:t> </a:t>
            </a:r>
            <a:r>
              <a:rPr lang="en-US" sz="36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rPr>
              <a:t>                </a:t>
            </a:r>
            <a:r>
              <a:rPr lang="en-US" sz="32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rPr>
              <a:t>    </a:t>
            </a:r>
            <a:endParaRPr sz="36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endParaRPr>
          </a:p>
          <a:p>
            <a:pPr marL="0" indent="0" defTabSz="914400" latinLnBrk="0">
              <a:lnSpc>
                <a:spcPct val="150000"/>
              </a:lnSpc>
              <a:spcBef>
                <a:spcPts val="0"/>
              </a:spcBef>
              <a:buNone/>
              <a:tabLst>
                <a:tab pos="76200" algn="l"/>
                <a:tab pos="444500" algn="l"/>
              </a:tabLst>
            </a:pPr>
            <a:r>
              <a:rPr lang="en-US" sz="28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rPr>
              <a:t> </a:t>
            </a:r>
            <a:endParaRPr sz="2800" dirty="0">
              <a:latin typeface="方正粗黑宋简体" panose="02000000000000000000" charset="-122"/>
              <a:ea typeface="方正大黑体_GBK" panose="02010600010101010101" charset="-122"/>
              <a:sym typeface="+mn-ea"/>
            </a:endParaRPr>
          </a:p>
          <a:p>
            <a:pPr marL="0" indent="0" algn="ctr" defTabSz="914400" latinLnBrk="0">
              <a:lnSpc>
                <a:spcPct val="150000"/>
              </a:lnSpc>
              <a:spcBef>
                <a:spcPts val="0"/>
              </a:spcBef>
              <a:buNone/>
              <a:tabLst>
                <a:tab pos="76200" algn="l"/>
                <a:tab pos="444500" algn="l"/>
              </a:tabLst>
            </a:pPr>
            <a:endParaRPr sz="36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endParaRPr>
          </a:p>
        </p:txBody>
      </p:sp>
      <p:sp>
        <p:nvSpPr>
          <p:cNvPr id="2" name="文本框 1"/>
          <p:cNvSpPr txBox="1"/>
          <p:nvPr/>
        </p:nvSpPr>
        <p:spPr>
          <a:xfrm>
            <a:off x="4011295" y="224790"/>
            <a:ext cx="4769485" cy="829945"/>
          </a:xfrm>
          <a:prstGeom prst="rect">
            <a:avLst/>
          </a:prstGeom>
          <a:noFill/>
        </p:spPr>
        <p:txBody>
          <a:bodyPr wrap="none" rtlCol="0" anchor="t">
            <a:spAutoFit/>
          </a:bodyPr>
          <a:p>
            <a:pPr marL="0" indent="0" algn="l" eaLnBrk="1" latinLnBrk="0" hangingPunct="1">
              <a:lnSpc>
                <a:spcPct val="150000"/>
              </a:lnSpc>
              <a:spcBef>
                <a:spcPts val="0"/>
              </a:spcBef>
              <a:buClr>
                <a:srgbClr val="E115C9"/>
              </a:buClr>
              <a:buNone/>
            </a:pPr>
            <a:r>
              <a:rPr lang="zh-CN" altLang="en-US" sz="3200" smtClean="0">
                <a:solidFill>
                  <a:schemeClr val="tx1"/>
                </a:solidFill>
                <a:latin typeface="方正粗黑宋简体" panose="02000000000000000000" charset="-122"/>
                <a:ea typeface="方正大黑体_GBK" panose="02010600010101010101" charset="-122"/>
                <a:cs typeface="方正大黑体_GBK" panose="02010600010101010101" charset="-122"/>
                <a:sym typeface="+mn-ea"/>
              </a:rPr>
              <a:t>任务一</a:t>
            </a:r>
            <a:r>
              <a:rPr lang="en-US" altLang="zh-CN" sz="3200" smtClean="0">
                <a:solidFill>
                  <a:schemeClr val="tx1"/>
                </a:solidFill>
                <a:latin typeface="方正粗黑宋简体" panose="02000000000000000000" charset="-122"/>
                <a:ea typeface="方正大黑体_GBK" panose="02010600010101010101" charset="-122"/>
                <a:cs typeface="方正大黑体_GBK" panose="02010600010101010101" charset="-122"/>
                <a:sym typeface="+mn-ea"/>
              </a:rPr>
              <a:t> </a:t>
            </a:r>
            <a:r>
              <a:rPr lang="zh-CN" altLang="en-US" sz="3200" smtClean="0">
                <a:solidFill>
                  <a:schemeClr val="tx1"/>
                </a:solidFill>
                <a:latin typeface="方正粗黑宋简体" panose="02000000000000000000" charset="-122"/>
                <a:ea typeface="方正大黑体_GBK" panose="02010600010101010101" charset="-122"/>
                <a:cs typeface="方正大黑体_GBK" panose="02010600010101010101" charset="-122"/>
                <a:sym typeface="+mn-ea"/>
              </a:rPr>
              <a:t>试算平衡表的编制</a:t>
            </a:r>
            <a:endParaRPr lang="zh-CN" altLang="en-US" sz="3200" smtClean="0">
              <a:solidFill>
                <a:schemeClr val="tx1"/>
              </a:solidFill>
              <a:latin typeface="方正粗黑宋简体" panose="02000000000000000000" charset="-122"/>
              <a:ea typeface="方正大黑体_GBK" panose="02010600010101010101" charset="-122"/>
              <a:cs typeface="方正大黑体_GBK" panose="02010600010101010101" charset="-122"/>
              <a:sym typeface="+mn-ea"/>
            </a:endParaRPr>
          </a:p>
        </p:txBody>
      </p:sp>
      <p:cxnSp>
        <p:nvCxnSpPr>
          <p:cNvPr id="6" name="直接连接符 5"/>
          <p:cNvCxnSpPr/>
          <p:nvPr/>
        </p:nvCxnSpPr>
        <p:spPr>
          <a:xfrm flipV="1">
            <a:off x="5955580" y="3086111"/>
            <a:ext cx="5326380" cy="1079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cxnSp>
        <p:nvCxnSpPr>
          <p:cNvPr id="8" name="直接连接符 7"/>
          <p:cNvCxnSpPr/>
          <p:nvPr/>
        </p:nvCxnSpPr>
        <p:spPr>
          <a:xfrm>
            <a:off x="8718078" y="3096690"/>
            <a:ext cx="11430" cy="319976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sp>
        <p:nvSpPr>
          <p:cNvPr id="12" name="TextBox 11"/>
          <p:cNvSpPr txBox="1"/>
          <p:nvPr/>
        </p:nvSpPr>
        <p:spPr>
          <a:xfrm>
            <a:off x="6193155" y="3146425"/>
            <a:ext cx="3145155" cy="1572895"/>
          </a:xfrm>
          <a:prstGeom prst="rect">
            <a:avLst/>
          </a:prstGeom>
          <a:noFill/>
        </p:spPr>
        <p:txBody>
          <a:bodyPr wrap="square" lIns="107470" tIns="53734" rIns="107470" bIns="53734">
            <a:noAutofit/>
          </a:bodyPr>
          <a:p>
            <a:pPr marR="0" defTabSz="914400">
              <a:lnSpc>
                <a:spcPct val="150000"/>
              </a:lnSpc>
              <a:buClrTx/>
              <a:buSzTx/>
              <a:buFontTx/>
              <a:defRPr/>
            </a:pPr>
            <a:r>
              <a:rPr kumimoji="0" lang="zh-CN"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初余</a:t>
            </a:r>
            <a:r>
              <a:rPr kumimoji="0" lang="en-US" altLang="zh-CN"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4</a:t>
            </a:r>
            <a:r>
              <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万元</a:t>
            </a:r>
            <a:endPar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endParaRPr>
          </a:p>
          <a:p>
            <a:pPr marR="0" defTabSz="914400">
              <a:lnSpc>
                <a:spcPct val="150000"/>
              </a:lnSpc>
              <a:buClrTx/>
              <a:buSzTx/>
              <a:buFontTx/>
              <a:defRPr/>
            </a:pPr>
            <a:r>
              <a:rPr kumimoji="0" lang="en-US"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①</a:t>
            </a:r>
            <a:r>
              <a:rPr kumimoji="0" lang="en-US" altLang="zh-CN"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5</a:t>
            </a:r>
            <a:r>
              <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万元</a:t>
            </a:r>
            <a:endPar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endParaRPr>
          </a:p>
          <a:p>
            <a:pPr marR="0" defTabSz="914400">
              <a:lnSpc>
                <a:spcPct val="150000"/>
              </a:lnSpc>
              <a:buClrTx/>
              <a:buSzTx/>
              <a:buFontTx/>
              <a:defRPr/>
            </a:pPr>
            <a:endPar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endParaRPr>
          </a:p>
        </p:txBody>
      </p:sp>
      <p:cxnSp>
        <p:nvCxnSpPr>
          <p:cNvPr id="17" name="直接连接符 16"/>
          <p:cNvCxnSpPr/>
          <p:nvPr/>
        </p:nvCxnSpPr>
        <p:spPr>
          <a:xfrm>
            <a:off x="6049164" y="4589508"/>
            <a:ext cx="5380355" cy="1206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sp>
        <p:nvSpPr>
          <p:cNvPr id="20" name="TextBox 19"/>
          <p:cNvSpPr txBox="1"/>
          <p:nvPr/>
        </p:nvSpPr>
        <p:spPr>
          <a:xfrm>
            <a:off x="10746740" y="2588260"/>
            <a:ext cx="1106170" cy="537210"/>
          </a:xfrm>
          <a:prstGeom prst="rect">
            <a:avLst/>
          </a:prstGeom>
          <a:noFill/>
          <a:ln w="9525">
            <a:noFill/>
          </a:ln>
        </p:spPr>
        <p:txBody>
          <a:bodyPr wrap="square" lIns="107470" tIns="53734" rIns="107470" bIns="53734">
            <a:spAutoFit/>
          </a:bodyPr>
          <a:p>
            <a:r>
              <a:rPr lang="zh-CN" altLang="en-US" sz="2800" dirty="0">
                <a:gradFill>
                  <a:gsLst>
                    <a:gs pos="0">
                      <a:srgbClr val="012D86"/>
                    </a:gs>
                    <a:gs pos="100000">
                      <a:srgbClr val="0E2557"/>
                    </a:gs>
                  </a:gsLst>
                  <a:lin scaled="0"/>
                </a:gradFill>
                <a:latin typeface="方正粗黑宋简体" panose="02000000000000000000" charset="-122"/>
                <a:ea typeface="方正大黑体_GBK" panose="02010600010101010101" charset="-122"/>
              </a:rPr>
              <a:t>贷</a:t>
            </a:r>
            <a:endParaRPr lang="zh-CN" altLang="en-US" sz="2800" dirty="0">
              <a:gradFill>
                <a:gsLst>
                  <a:gs pos="0">
                    <a:srgbClr val="012D86"/>
                  </a:gs>
                  <a:gs pos="100000">
                    <a:srgbClr val="0E2557"/>
                  </a:gs>
                </a:gsLst>
                <a:lin scaled="0"/>
              </a:gradFill>
              <a:latin typeface="方正粗黑宋简体" panose="02000000000000000000" charset="-122"/>
              <a:ea typeface="方正大黑体_GBK" panose="02010600010101010101" charset="-122"/>
            </a:endParaRPr>
          </a:p>
        </p:txBody>
      </p:sp>
      <p:sp>
        <p:nvSpPr>
          <p:cNvPr id="21" name="TextBox 20"/>
          <p:cNvSpPr txBox="1"/>
          <p:nvPr/>
        </p:nvSpPr>
        <p:spPr>
          <a:xfrm>
            <a:off x="5814695" y="2588260"/>
            <a:ext cx="700405" cy="537210"/>
          </a:xfrm>
          <a:prstGeom prst="rect">
            <a:avLst/>
          </a:prstGeom>
          <a:noFill/>
          <a:ln w="9525">
            <a:noFill/>
          </a:ln>
        </p:spPr>
        <p:txBody>
          <a:bodyPr wrap="square" lIns="107470" tIns="53734" rIns="107470" bIns="53734">
            <a:spAutoFit/>
          </a:bodyPr>
          <a:p>
            <a:r>
              <a:rPr lang="zh-CN" altLang="en-US" sz="2800" dirty="0">
                <a:gradFill>
                  <a:gsLst>
                    <a:gs pos="0">
                      <a:srgbClr val="012D86"/>
                    </a:gs>
                    <a:gs pos="100000">
                      <a:srgbClr val="0E2557"/>
                    </a:gs>
                  </a:gsLst>
                  <a:lin scaled="0"/>
                </a:gradFill>
                <a:latin typeface="方正粗黑宋简体" panose="02000000000000000000" charset="-122"/>
                <a:ea typeface="方正大黑体_GBK" panose="02010600010101010101" charset="-122"/>
              </a:rPr>
              <a:t>借</a:t>
            </a:r>
            <a:endParaRPr lang="zh-CN" altLang="en-US" sz="2800" dirty="0">
              <a:gradFill>
                <a:gsLst>
                  <a:gs pos="0">
                    <a:srgbClr val="012D86"/>
                  </a:gs>
                  <a:gs pos="100000">
                    <a:srgbClr val="0E2557"/>
                  </a:gs>
                </a:gsLst>
                <a:lin scaled="0"/>
              </a:gradFill>
              <a:latin typeface="方正粗黑宋简体" panose="02000000000000000000" charset="-122"/>
              <a:ea typeface="方正大黑体_GBK" panose="02010600010101010101" charset="-122"/>
            </a:endParaRPr>
          </a:p>
        </p:txBody>
      </p:sp>
      <p:sp>
        <p:nvSpPr>
          <p:cNvPr id="29" name="TextBox 17"/>
          <p:cNvSpPr txBox="1"/>
          <p:nvPr/>
        </p:nvSpPr>
        <p:spPr>
          <a:xfrm>
            <a:off x="295910" y="6142990"/>
            <a:ext cx="2876550" cy="537210"/>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期末余额</a:t>
            </a:r>
            <a:r>
              <a:rPr kumimoji="0" lang="en-US" altLang="zh-CN"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2.9</a:t>
            </a:r>
            <a:r>
              <a:rPr kumimoji="0" lang="zh-CN" altLang="en-US"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endParaRPr>
          </a:p>
        </p:txBody>
      </p:sp>
      <p:sp>
        <p:nvSpPr>
          <p:cNvPr id="4" name="文本框 3"/>
          <p:cNvSpPr txBox="1"/>
          <p:nvPr/>
        </p:nvSpPr>
        <p:spPr>
          <a:xfrm>
            <a:off x="7254240" y="2461260"/>
            <a:ext cx="2570480" cy="521970"/>
          </a:xfrm>
          <a:prstGeom prst="rect">
            <a:avLst/>
          </a:prstGeom>
          <a:noFill/>
        </p:spPr>
        <p:txBody>
          <a:bodyPr wrap="square" rtlCol="0" anchor="t">
            <a:spAutoFit/>
          </a:bodyPr>
          <a:p>
            <a:r>
              <a:rPr lang="zh-CN" altLang="en-US" sz="2800" dirty="0">
                <a:ln w="4396" cmpd="sng">
                  <a:solidFill>
                    <a:srgbClr val="459EF3"/>
                  </a:solidFill>
                  <a:prstDash val="solid"/>
                </a:ln>
                <a:gradFill>
                  <a:gsLst>
                    <a:gs pos="0">
                      <a:srgbClr val="D4FAFF"/>
                    </a:gs>
                    <a:gs pos="100000">
                      <a:srgbClr val="00FFFF"/>
                    </a:gs>
                  </a:gsLst>
                  <a:lin ang="5400000" scaled="0"/>
                </a:gra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rPr>
              <a:t>原材料</a:t>
            </a:r>
            <a:r>
              <a:rPr lang="en-US" altLang="zh-CN" sz="2800" dirty="0">
                <a:ln w="4396" cmpd="sng">
                  <a:solidFill>
                    <a:srgbClr val="459EF3"/>
                  </a:solidFill>
                  <a:prstDash val="solid"/>
                </a:ln>
                <a:gradFill>
                  <a:gsLst>
                    <a:gs pos="0">
                      <a:srgbClr val="D4FAFF"/>
                    </a:gs>
                    <a:gs pos="100000">
                      <a:srgbClr val="00FFFF"/>
                    </a:gs>
                  </a:gsLst>
                  <a:lin ang="5400000" scaled="0"/>
                </a:gra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rPr>
              <a:t>-</a:t>
            </a:r>
            <a:r>
              <a:rPr lang="zh-CN" altLang="en-US" sz="2800" dirty="0">
                <a:ln w="4396" cmpd="sng">
                  <a:solidFill>
                    <a:srgbClr val="459EF3"/>
                  </a:solidFill>
                  <a:prstDash val="solid"/>
                </a:ln>
                <a:gradFill>
                  <a:gsLst>
                    <a:gs pos="0">
                      <a:srgbClr val="D4FAFF"/>
                    </a:gs>
                    <a:gs pos="100000">
                      <a:srgbClr val="00FFFF"/>
                    </a:gs>
                  </a:gsLst>
                  <a:lin ang="5400000" scaled="0"/>
                </a:gra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rPr>
              <a:t>甲材料</a:t>
            </a:r>
            <a:endParaRPr lang="zh-CN" altLang="en-US" sz="2800" dirty="0">
              <a:ln w="4396" cmpd="sng">
                <a:solidFill>
                  <a:srgbClr val="459EF3"/>
                </a:solidFill>
                <a:prstDash val="solid"/>
              </a:ln>
              <a:gradFill>
                <a:gsLst>
                  <a:gs pos="0">
                    <a:srgbClr val="D4FAFF"/>
                  </a:gs>
                  <a:gs pos="100000">
                    <a:srgbClr val="00FFFF"/>
                  </a:gs>
                </a:gsLst>
                <a:lin ang="5400000" scaled="0"/>
              </a:gra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endParaRPr>
          </a:p>
        </p:txBody>
      </p:sp>
      <p:cxnSp>
        <p:nvCxnSpPr>
          <p:cNvPr id="3" name="直接连接符 2"/>
          <p:cNvCxnSpPr/>
          <p:nvPr/>
        </p:nvCxnSpPr>
        <p:spPr>
          <a:xfrm flipV="1">
            <a:off x="295825" y="3263276"/>
            <a:ext cx="5326380" cy="1079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cxnSp>
        <p:nvCxnSpPr>
          <p:cNvPr id="7" name="直接连接符 6"/>
          <p:cNvCxnSpPr/>
          <p:nvPr/>
        </p:nvCxnSpPr>
        <p:spPr>
          <a:xfrm flipH="1">
            <a:off x="3058323" y="3302430"/>
            <a:ext cx="2540" cy="267017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sp>
        <p:nvSpPr>
          <p:cNvPr id="10" name="TextBox 13"/>
          <p:cNvSpPr txBox="1"/>
          <p:nvPr/>
        </p:nvSpPr>
        <p:spPr>
          <a:xfrm>
            <a:off x="16510" y="3274060"/>
            <a:ext cx="3239770" cy="2045335"/>
          </a:xfrm>
          <a:prstGeom prst="rect">
            <a:avLst/>
          </a:prstGeom>
          <a:noFill/>
        </p:spPr>
        <p:txBody>
          <a:bodyPr wrap="square" lIns="107470" tIns="53734" rIns="107470" bIns="53734">
            <a:spAutoFit/>
          </a:bodyPr>
          <a:p>
            <a:pPr marR="0" defTabSz="914400">
              <a:lnSpc>
                <a:spcPct val="150000"/>
              </a:lnSpc>
              <a:buClrTx/>
              <a:buSzTx/>
              <a:buFontTx/>
              <a:defRPr/>
            </a:pPr>
            <a:r>
              <a:rPr kumimoji="0" lang="en-US" altLang="zh-CN" sz="2800" kern="100" cap="none" spc="0" normalizeH="0" baseline="0" noProof="0" dirty="0">
                <a:solidFill>
                  <a:srgbClr val="002060"/>
                </a:solidFill>
                <a:latin typeface="Calibri" panose="020F0502020204030204" charset="0"/>
                <a:ea typeface="方正大黑体_GBK" panose="02010600010101010101" charset="-122"/>
                <a:cs typeface="+mn-cs"/>
              </a:rPr>
              <a:t>     </a:t>
            </a:r>
            <a:r>
              <a:rPr kumimoji="0" lang="zh-CN" altLang="zh-CN" sz="2800" kern="100" cap="none" spc="0" normalizeH="0" baseline="0" noProof="0" dirty="0">
                <a:solidFill>
                  <a:srgbClr val="002060"/>
                </a:solidFill>
                <a:latin typeface="Calibri" panose="020F0502020204030204" charset="0"/>
                <a:ea typeface="方正大黑体_GBK" panose="02010600010101010101" charset="-122"/>
                <a:cs typeface="+mn-cs"/>
              </a:rPr>
              <a:t>初余</a:t>
            </a:r>
            <a:r>
              <a:rPr kumimoji="0" lang="en-US" altLang="zh-CN" sz="2800" kern="100" cap="none" spc="0" normalizeH="0" baseline="0" noProof="0" dirty="0">
                <a:solidFill>
                  <a:srgbClr val="002060"/>
                </a:solidFill>
                <a:latin typeface="Calibri" panose="020F0502020204030204" charset="0"/>
                <a:ea typeface="方正大黑体_GBK" panose="02010600010101010101" charset="-122"/>
                <a:cs typeface="+mn-cs"/>
              </a:rPr>
              <a:t>7</a:t>
            </a:r>
            <a:r>
              <a:rPr kumimoji="0" lang="zh-CN" altLang="en-US" sz="2800" kern="100" cap="none" spc="0" normalizeH="0" baseline="0" noProof="0" dirty="0">
                <a:solidFill>
                  <a:srgbClr val="002060"/>
                </a:solidFill>
                <a:latin typeface="Calibri" panose="020F0502020204030204" charset="0"/>
                <a:ea typeface="方正大黑体_GBK" panose="02010600010101010101" charset="-122"/>
                <a:cs typeface="+mn-cs"/>
              </a:rPr>
              <a:t>万元</a:t>
            </a:r>
            <a:endPar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a:p>
            <a:pPr marR="0" defTabSz="914400">
              <a:lnSpc>
                <a:spcPct val="150000"/>
              </a:lnSpc>
              <a:buClrTx/>
              <a:buSzTx/>
              <a:buFontTx/>
              <a:defRPr/>
            </a:pPr>
            <a:r>
              <a:rPr kumimoji="0" lang="en-US" altLang="zh-CN" sz="2800" kern="100" cap="none" spc="0" normalizeH="0" baseline="0" noProof="0" dirty="0">
                <a:solidFill>
                  <a:srgbClr val="002060"/>
                </a:solidFill>
                <a:latin typeface="Calibri" panose="020F0502020204030204" charset="0"/>
                <a:ea typeface="方正大黑体_GBK" panose="02010600010101010101" charset="-122"/>
                <a:cs typeface="+mn-cs"/>
              </a:rPr>
              <a:t>     </a:t>
            </a:r>
            <a:r>
              <a:rPr lang="en-US"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①</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5</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a:p>
            <a:pPr marR="0" defTabSz="914400">
              <a:lnSpc>
                <a:spcPct val="150000"/>
              </a:lnSpc>
              <a:buClrTx/>
              <a:buSzTx/>
              <a:buFontTx/>
              <a:defRPr/>
            </a:pP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 </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   </a:t>
            </a:r>
            <a:r>
              <a:rPr kumimoji="0" lang="en-US"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②2.4</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cxnSp>
        <p:nvCxnSpPr>
          <p:cNvPr id="11" name="直接连接符 10"/>
          <p:cNvCxnSpPr/>
          <p:nvPr/>
        </p:nvCxnSpPr>
        <p:spPr>
          <a:xfrm>
            <a:off x="296064" y="5213078"/>
            <a:ext cx="5380355" cy="1206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sp>
        <p:nvSpPr>
          <p:cNvPr id="13" name="TextBox 19"/>
          <p:cNvSpPr txBox="1"/>
          <p:nvPr/>
        </p:nvSpPr>
        <p:spPr>
          <a:xfrm>
            <a:off x="5086985" y="2765425"/>
            <a:ext cx="1106170" cy="537210"/>
          </a:xfrm>
          <a:prstGeom prst="rect">
            <a:avLst/>
          </a:prstGeom>
          <a:noFill/>
          <a:ln w="9525">
            <a:noFill/>
          </a:ln>
        </p:spPr>
        <p:txBody>
          <a:bodyPr wrap="square" lIns="107470" tIns="53734" rIns="107470" bIns="53734">
            <a:spAutoFit/>
          </a:bodyPr>
          <a:p>
            <a:r>
              <a:rPr lang="zh-CN" altLang="en-US" sz="2800" dirty="0">
                <a:solidFill>
                  <a:srgbClr val="002060"/>
                </a:solidFill>
                <a:latin typeface="方正粗黑宋简体" panose="02000000000000000000" charset="-122"/>
                <a:ea typeface="方正大黑体_GBK" panose="02010600010101010101" charset="-122"/>
              </a:rPr>
              <a:t>贷</a:t>
            </a:r>
            <a:endParaRPr lang="zh-CN" altLang="en-US" sz="2800" dirty="0">
              <a:solidFill>
                <a:srgbClr val="002060"/>
              </a:solidFill>
              <a:latin typeface="方正粗黑宋简体" panose="02000000000000000000" charset="-122"/>
              <a:ea typeface="方正大黑体_GBK" panose="02010600010101010101" charset="-122"/>
            </a:endParaRPr>
          </a:p>
        </p:txBody>
      </p:sp>
      <p:sp>
        <p:nvSpPr>
          <p:cNvPr id="15" name="TextBox 20"/>
          <p:cNvSpPr txBox="1"/>
          <p:nvPr/>
        </p:nvSpPr>
        <p:spPr>
          <a:xfrm>
            <a:off x="154940" y="2765425"/>
            <a:ext cx="700405" cy="537210"/>
          </a:xfrm>
          <a:prstGeom prst="rect">
            <a:avLst/>
          </a:prstGeom>
          <a:noFill/>
          <a:ln w="9525">
            <a:noFill/>
          </a:ln>
        </p:spPr>
        <p:txBody>
          <a:bodyPr wrap="square" lIns="107470" tIns="53734" rIns="107470" bIns="53734">
            <a:spAutoFit/>
          </a:bodyPr>
          <a:p>
            <a:r>
              <a:rPr lang="zh-CN" altLang="en-US" sz="2800" dirty="0">
                <a:solidFill>
                  <a:srgbClr val="002060"/>
                </a:solidFill>
                <a:latin typeface="方正粗黑宋简体" panose="02000000000000000000" charset="-122"/>
                <a:ea typeface="方正大黑体_GBK" panose="02010600010101010101" charset="-122"/>
              </a:rPr>
              <a:t>借</a:t>
            </a:r>
            <a:endParaRPr lang="zh-CN" altLang="en-US" sz="2800" dirty="0">
              <a:solidFill>
                <a:srgbClr val="002060"/>
              </a:solidFill>
              <a:latin typeface="方正粗黑宋简体" panose="02000000000000000000" charset="-122"/>
              <a:ea typeface="方正大黑体_GBK" panose="02010600010101010101" charset="-122"/>
            </a:endParaRPr>
          </a:p>
        </p:txBody>
      </p:sp>
      <p:sp>
        <p:nvSpPr>
          <p:cNvPr id="16" name="TextBox 17"/>
          <p:cNvSpPr txBox="1"/>
          <p:nvPr/>
        </p:nvSpPr>
        <p:spPr>
          <a:xfrm>
            <a:off x="295910" y="5262880"/>
            <a:ext cx="2650490" cy="968375"/>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借方发生额</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7.4</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sp>
        <p:nvSpPr>
          <p:cNvPr id="18" name="文本框 17"/>
          <p:cNvSpPr txBox="1"/>
          <p:nvPr/>
        </p:nvSpPr>
        <p:spPr>
          <a:xfrm>
            <a:off x="2254250" y="2610485"/>
            <a:ext cx="1249680" cy="521970"/>
          </a:xfrm>
          <a:prstGeom prst="rect">
            <a:avLst/>
          </a:prstGeom>
          <a:noFill/>
        </p:spPr>
        <p:txBody>
          <a:bodyPr wrap="none" rtlCol="0" anchor="t">
            <a:spAutoFit/>
          </a:bodyPr>
          <a:p>
            <a:r>
              <a:rPr lang="zh-CN" altLang="en-US" sz="2800" dirty="0">
                <a:ln w="4396" cmpd="sng">
                  <a:solidFill>
                    <a:srgbClr val="459EF3"/>
                  </a:solidFill>
                  <a:prstDash val="solid"/>
                </a:ln>
                <a:solidFill>
                  <a:srgbClr val="002060"/>
                </a:soli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rPr>
              <a:t>原材料</a:t>
            </a:r>
            <a:endParaRPr lang="zh-CN" altLang="en-US" sz="2800" dirty="0">
              <a:ln w="4396" cmpd="sng">
                <a:solidFill>
                  <a:srgbClr val="459EF3"/>
                </a:solidFill>
                <a:prstDash val="solid"/>
              </a:ln>
              <a:solidFill>
                <a:srgbClr val="002060"/>
              </a:soli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endParaRPr>
          </a:p>
        </p:txBody>
      </p:sp>
      <p:sp>
        <p:nvSpPr>
          <p:cNvPr id="32" name="TextBox 17"/>
          <p:cNvSpPr txBox="1"/>
          <p:nvPr/>
        </p:nvSpPr>
        <p:spPr>
          <a:xfrm>
            <a:off x="8780780" y="4740275"/>
            <a:ext cx="2758440" cy="968375"/>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本期贷方发生额</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7.5</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sp>
        <p:nvSpPr>
          <p:cNvPr id="33" name="TextBox 17"/>
          <p:cNvSpPr txBox="1"/>
          <p:nvPr/>
        </p:nvSpPr>
        <p:spPr>
          <a:xfrm>
            <a:off x="5801360" y="5729605"/>
            <a:ext cx="2889885" cy="537210"/>
          </a:xfrm>
          <a:prstGeom prst="rect">
            <a:avLst/>
          </a:prstGeom>
          <a:solidFill>
            <a:schemeClr val="bg1"/>
          </a:solidFill>
        </p:spPr>
        <p:txBody>
          <a:bodyPr wrap="square" lIns="107470" tIns="53734" rIns="107470" bIns="53734">
            <a:spAutoFit/>
          </a:bodyPr>
          <a:p>
            <a:pPr marR="0" defTabSz="914400">
              <a:buClrTx/>
              <a:buSzTx/>
              <a:buFontTx/>
              <a:defRPr/>
            </a:pPr>
            <a:r>
              <a:rPr kumimoji="0" lang="zh-CN" altLang="zh-CN"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期末余额</a:t>
            </a:r>
            <a:r>
              <a:rPr kumimoji="0" lang="en-US" altLang="zh-CN"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1.5</a:t>
            </a:r>
            <a:r>
              <a:rPr kumimoji="0" lang="zh-CN" altLang="en-US"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endParaRPr>
          </a:p>
        </p:txBody>
      </p:sp>
      <p:sp>
        <p:nvSpPr>
          <p:cNvPr id="5" name="文本框 4"/>
          <p:cNvSpPr txBox="1"/>
          <p:nvPr/>
        </p:nvSpPr>
        <p:spPr>
          <a:xfrm>
            <a:off x="3256280" y="3628390"/>
            <a:ext cx="2084705" cy="521970"/>
          </a:xfrm>
          <a:prstGeom prst="rect">
            <a:avLst/>
          </a:prstGeom>
          <a:noFill/>
        </p:spPr>
        <p:txBody>
          <a:bodyPr wrap="square" rtlCol="0" anchor="t">
            <a:spAutoFit/>
          </a:bodyPr>
          <a:p>
            <a:r>
              <a:rPr lang="en-US"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③11.5</a:t>
            </a:r>
            <a:r>
              <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万元</a:t>
            </a:r>
            <a:endPar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
        <p:nvSpPr>
          <p:cNvPr id="9" name="TextBox 17"/>
          <p:cNvSpPr txBox="1"/>
          <p:nvPr/>
        </p:nvSpPr>
        <p:spPr>
          <a:xfrm>
            <a:off x="3172460" y="5319395"/>
            <a:ext cx="2876550" cy="968375"/>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贷方发生额</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11.5</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sp>
        <p:nvSpPr>
          <p:cNvPr id="14" name="文本框 13"/>
          <p:cNvSpPr txBox="1"/>
          <p:nvPr/>
        </p:nvSpPr>
        <p:spPr>
          <a:xfrm>
            <a:off x="9065260" y="3429000"/>
            <a:ext cx="6096000" cy="521970"/>
          </a:xfrm>
          <a:prstGeom prst="rect">
            <a:avLst/>
          </a:prstGeom>
          <a:noFill/>
        </p:spPr>
        <p:txBody>
          <a:bodyPr wrap="square" rtlCol="0" anchor="t">
            <a:spAutoFit/>
          </a:bodyPr>
          <a:p>
            <a:r>
              <a:rPr lang="en-US"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③7.5</a:t>
            </a:r>
            <a:r>
              <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万元</a:t>
            </a:r>
            <a:endPar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
        <p:nvSpPr>
          <p:cNvPr id="19" name="TextBox 17"/>
          <p:cNvSpPr txBox="1"/>
          <p:nvPr/>
        </p:nvSpPr>
        <p:spPr>
          <a:xfrm>
            <a:off x="6089650" y="4705985"/>
            <a:ext cx="2650490" cy="968375"/>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借方发生额</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5</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0290">
                                            <p:txEl>
                                              <p:pRg st="0" end="0"/>
                                            </p:txEl>
                                          </p:spTgt>
                                        </p:tgtEl>
                                        <p:attrNameLst>
                                          <p:attrName>style.visibility</p:attrName>
                                        </p:attrNameLst>
                                      </p:cBhvr>
                                      <p:to>
                                        <p:strVal val="visible"/>
                                      </p:to>
                                    </p:set>
                                    <p:anim to="" calcmode="lin" valueType="num">
                                      <p:cBhvr>
                                        <p:cTn id="7" dur="1" fill="hold"/>
                                        <p:tgtEl>
                                          <p:spTgt spid="140290">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40290">
                                            <p:txEl>
                                              <p:pRg st="1" end="1"/>
                                            </p:txEl>
                                          </p:spTgt>
                                        </p:tgtEl>
                                        <p:attrNameLst>
                                          <p:attrName>style.visibility</p:attrName>
                                        </p:attrNameLst>
                                      </p:cBhvr>
                                      <p:to>
                                        <p:strVal val="visible"/>
                                      </p:to>
                                    </p:set>
                                    <p:anim to="" calcmode="lin" valueType="num">
                                      <p:cBhvr>
                                        <p:cTn id="12" dur="1" fill="hold"/>
                                        <p:tgtEl>
                                          <p:spTgt spid="140290">
                                            <p:txEl>
                                              <p:pRg st="1" end="1"/>
                                            </p:txEl>
                                          </p:spTgt>
                                        </p:tgtEl>
                                      </p:cBhvr>
                                    </p:anim>
                                  </p:childTnLst>
                                </p:cTn>
                              </p:par>
                              <p:par>
                                <p:cTn id="13" presetID="24"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to="" calcmode="lin" valueType="num">
                                      <p:cBhvr>
                                        <p:cTn id="15" dur="1" fill="hold"/>
                                        <p:tgtEl>
                                          <p:spTgt spid="4"/>
                                        </p:tgtEl>
                                      </p:cBhvr>
                                    </p:anim>
                                  </p:childTnLst>
                                </p:cTn>
                              </p:par>
                              <p:par>
                                <p:cTn id="16" presetID="24"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to="" calcmode="lin" valueType="num">
                                      <p:cBhvr>
                                        <p:cTn id="18" dur="1" fill="hold"/>
                                        <p:tgtEl>
                                          <p:spTgt spid="21"/>
                                        </p:tgtEl>
                                      </p:cBhvr>
                                    </p:anim>
                                  </p:childTnLst>
                                </p:cTn>
                              </p:par>
                              <p:par>
                                <p:cTn id="19" presetID="24"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to="" calcmode="lin" valueType="num">
                                      <p:cBhvr>
                                        <p:cTn id="21" dur="1" fill="hold"/>
                                        <p:tgtEl>
                                          <p:spTgt spid="20"/>
                                        </p:tgtEl>
                                      </p:cBhvr>
                                    </p:anim>
                                  </p:childTnLst>
                                </p:cTn>
                              </p:par>
                              <p:par>
                                <p:cTn id="22" presetID="24"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to="" calcmode="lin" valueType="num">
                                      <p:cBhvr>
                                        <p:cTn id="24" dur="1" fill="hold"/>
                                        <p:tgtEl>
                                          <p:spTgt spid="6"/>
                                        </p:tgtEl>
                                      </p:cBhvr>
                                    </p:anim>
                                  </p:childTnLst>
                                </p:cTn>
                              </p:par>
                              <p:par>
                                <p:cTn id="25" presetID="24"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to="" calcmode="lin" valueType="num">
                                      <p:cBhvr>
                                        <p:cTn id="27" dur="1" fill="hold"/>
                                        <p:tgtEl>
                                          <p:spTgt spid="12"/>
                                        </p:tgtEl>
                                      </p:cBhvr>
                                    </p:anim>
                                  </p:childTnLst>
                                </p:cTn>
                              </p:par>
                              <p:par>
                                <p:cTn id="28" presetID="24"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 to="" calcmode="lin" valueType="num">
                                      <p:cBhvr>
                                        <p:cTn id="30" dur="1" fill="hold"/>
                                        <p:tgtEl>
                                          <p:spTgt spid="17"/>
                                        </p:tgtEl>
                                      </p:cBhvr>
                                    </p:anim>
                                  </p:childTnLst>
                                </p:cTn>
                              </p:par>
                              <p:par>
                                <p:cTn id="31" presetID="24"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to="" calcmode="lin" valueType="num">
                                      <p:cBhvr>
                                        <p:cTn id="33" dur="1" fill="hold"/>
                                        <p:tgtEl>
                                          <p:spTgt spid="8"/>
                                        </p:tgtEl>
                                      </p:cBhvr>
                                    </p:anim>
                                  </p:childTnLst>
                                </p:cTn>
                              </p:par>
                              <p:par>
                                <p:cTn id="34" presetID="24"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to="" calcmode="lin" valueType="num">
                                      <p:cBhvr>
                                        <p:cTn id="36" dur="1" fill="hold"/>
                                        <p:tgtEl>
                                          <p:spTgt spid="29"/>
                                        </p:tgtEl>
                                      </p:cBhvr>
                                    </p:anim>
                                  </p:childTnLst>
                                </p:cTn>
                              </p:par>
                              <p:par>
                                <p:cTn id="37" presetID="24"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to="" calcmode="lin" valueType="num">
                                      <p:cBhvr>
                                        <p:cTn id="39" dur="1" fill="hold"/>
                                        <p:tgtEl>
                                          <p:spTgt spid="18"/>
                                        </p:tgtEl>
                                      </p:cBhvr>
                                    </p:anim>
                                  </p:childTnLst>
                                </p:cTn>
                              </p:par>
                              <p:par>
                                <p:cTn id="40" presetID="24"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to="" calcmode="lin" valueType="num">
                                      <p:cBhvr>
                                        <p:cTn id="42" dur="1" fill="hold"/>
                                        <p:tgtEl>
                                          <p:spTgt spid="15"/>
                                        </p:tgtEl>
                                      </p:cBhvr>
                                    </p:anim>
                                  </p:childTnLst>
                                </p:cTn>
                              </p:par>
                              <p:par>
                                <p:cTn id="43" presetID="24"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to="" calcmode="lin" valueType="num">
                                      <p:cBhvr>
                                        <p:cTn id="45" dur="1" fill="hold"/>
                                        <p:tgtEl>
                                          <p:spTgt spid="13"/>
                                        </p:tgtEl>
                                      </p:cBhvr>
                                    </p:anim>
                                  </p:childTnLst>
                                </p:cTn>
                              </p:par>
                              <p:par>
                                <p:cTn id="46" presetID="24" presetClass="entr" presetSubtype="0"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 to="" calcmode="lin" valueType="num">
                                      <p:cBhvr>
                                        <p:cTn id="48" dur="1" fill="hold"/>
                                        <p:tgtEl>
                                          <p:spTgt spid="3"/>
                                        </p:tgtEl>
                                      </p:cBhvr>
                                    </p:anim>
                                  </p:childTnLst>
                                </p:cTn>
                              </p:par>
                              <p:par>
                                <p:cTn id="49" presetID="24"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to="" calcmode="lin" valueType="num">
                                      <p:cBhvr>
                                        <p:cTn id="51" dur="1" fill="hold"/>
                                        <p:tgtEl>
                                          <p:spTgt spid="10"/>
                                        </p:tgtEl>
                                      </p:cBhvr>
                                    </p:anim>
                                  </p:childTnLst>
                                </p:cTn>
                              </p:par>
                              <p:par>
                                <p:cTn id="52" presetID="24" presetClass="entr" presetSubtype="0"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to="" calcmode="lin" valueType="num">
                                      <p:cBhvr>
                                        <p:cTn id="54" dur="1" fill="hold"/>
                                        <p:tgtEl>
                                          <p:spTgt spid="11"/>
                                        </p:tgtEl>
                                      </p:cBhvr>
                                    </p:anim>
                                  </p:childTnLst>
                                </p:cTn>
                              </p:par>
                              <p:par>
                                <p:cTn id="55" presetID="24" presetClass="entr" presetSubtype="0"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 to="" calcmode="lin" valueType="num">
                                      <p:cBhvr>
                                        <p:cTn id="57" dur="1" fill="hold"/>
                                        <p:tgtEl>
                                          <p:spTgt spid="7"/>
                                        </p:tgtEl>
                                      </p:cBhvr>
                                    </p:anim>
                                  </p:childTnLst>
                                </p:cTn>
                              </p:par>
                              <p:par>
                                <p:cTn id="58" presetID="24"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 to="" calcmode="lin" valueType="num">
                                      <p:cBhvr>
                                        <p:cTn id="60" dur="1" fill="hold"/>
                                        <p:tgtEl>
                                          <p:spTgt spid="16"/>
                                        </p:tgtEl>
                                      </p:cBhvr>
                                    </p:anim>
                                  </p:childTnLst>
                                </p:cTn>
                              </p:par>
                              <p:par>
                                <p:cTn id="61" presetID="24"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to="" calcmode="lin" valueType="num">
                                      <p:cBhvr>
                                        <p:cTn id="63" dur="1" fill="hold"/>
                                        <p:tgtEl>
                                          <p:spTgt spid="32"/>
                                        </p:tgtEl>
                                      </p:cBhvr>
                                    </p:anim>
                                  </p:childTnLst>
                                </p:cTn>
                              </p:par>
                              <p:par>
                                <p:cTn id="64" presetID="24"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 to="" calcmode="lin" valueType="num">
                                      <p:cBhvr>
                                        <p:cTn id="66" dur="1" fill="hold"/>
                                        <p:tgtEl>
                                          <p:spTgt spid="33"/>
                                        </p:tgtEl>
                                      </p:cBhvr>
                                    </p:anim>
                                  </p:childTnLst>
                                </p:cTn>
                              </p:par>
                              <p:par>
                                <p:cTn id="67" presetID="24" presetClass="entr" presetSubtype="0"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 to="" calcmode="lin" valueType="num">
                                      <p:cBhvr>
                                        <p:cTn id="69" dur="1" fill="hold"/>
                                        <p:tgtEl>
                                          <p:spTgt spid="9"/>
                                        </p:tgtEl>
                                      </p:cBhvr>
                                    </p:anim>
                                  </p:childTnLst>
                                </p:cTn>
                              </p:par>
                              <p:par>
                                <p:cTn id="70" presetID="24"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to="" calcmode="lin" valueType="num">
                                      <p:cBhvr>
                                        <p:cTn id="72" dur="1" fill="hold"/>
                                        <p:tgtEl>
                                          <p:spTgt spid="1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0" grpId="1" build="p"/>
      <p:bldP spid="4" grpId="0"/>
      <p:bldP spid="21" grpId="0"/>
      <p:bldP spid="20" grpId="0"/>
      <p:bldP spid="12" grpId="0"/>
      <p:bldP spid="29" grpId="0"/>
      <p:bldP spid="18" grpId="0"/>
      <p:bldP spid="15" grpId="0"/>
      <p:bldP spid="13" grpId="0"/>
      <p:bldP spid="10" grpId="0"/>
      <p:bldP spid="16" grpId="0"/>
      <p:bldP spid="32" grpId="0"/>
      <p:bldP spid="33" grpId="0" bldLvl="0" animBg="1"/>
      <p:bldP spid="9"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Content Placeholder 1" descr="7b0a2020202022776f7264617274223a20227b5c2269645c223a32353030343539362c5c227469645c223a5c2231333532335c227d220a7d0a"/>
          <p:cNvSpPr>
            <a:spLocks noGrp="1"/>
          </p:cNvSpPr>
          <p:nvPr>
            <p:ph idx="4294967295"/>
          </p:nvPr>
        </p:nvSpPr>
        <p:spPr>
          <a:xfrm>
            <a:off x="784860" y="1054735"/>
            <a:ext cx="11129010" cy="5233035"/>
          </a:xfrm>
        </p:spPr>
        <p:txBody>
          <a:bodyPr/>
          <a:lstStyle/>
          <a:p>
            <a:pPr marL="0" indent="0" defTabSz="914400" latinLnBrk="0">
              <a:lnSpc>
                <a:spcPct val="150000"/>
              </a:lnSpc>
              <a:spcBef>
                <a:spcPts val="0"/>
              </a:spcBef>
              <a:buNone/>
              <a:tabLst>
                <a:tab pos="76200" algn="l"/>
                <a:tab pos="444500" algn="l"/>
              </a:tabLst>
            </a:pPr>
            <a:r>
              <a:rPr lang="zh-CN" altLang="en-US" sz="2800" dirty="0">
                <a:solidFill>
                  <a:srgbClr val="000000"/>
                </a:solidFill>
                <a:latin typeface="方正粗黑宋简体" panose="02000000000000000000" charset="-122"/>
                <a:ea typeface="方正大黑体_GBK" panose="02010600010101010101" charset="-122"/>
                <a:sym typeface="+mn-ea"/>
              </a:rPr>
              <a:t>方法二：</a:t>
            </a:r>
            <a:r>
              <a:rPr lang="zh-CN" sz="2800" dirty="0">
                <a:gradFill>
                  <a:gsLst>
                    <a:gs pos="0">
                      <a:srgbClr val="012D86"/>
                    </a:gs>
                    <a:gs pos="100000">
                      <a:srgbClr val="0E2557"/>
                    </a:gs>
                  </a:gsLst>
                  <a:lin scaled="0"/>
                </a:gradFill>
                <a:effectLst/>
                <a:latin typeface="方正粗黑宋简体" panose="02000000000000000000" charset="-122"/>
                <a:ea typeface="方正大黑体_GBK" panose="02010600010101010101" charset="-122"/>
                <a:sym typeface="+mn-ea"/>
              </a:rPr>
              <a:t>在草稿纸上画出各个账户，并将各账户的期初余额，本期发生额过入，计算本期累计借方或贷方发生额及期末余额。</a:t>
            </a:r>
            <a:r>
              <a:rPr sz="2800" dirty="0">
                <a:latin typeface="方正粗黑宋简体" panose="02000000000000000000" charset="-122"/>
                <a:ea typeface="方正大黑体_GBK" panose="02010600010101010101" charset="-122"/>
                <a:sym typeface="+mn-ea"/>
              </a:rPr>
              <a:t> </a:t>
            </a:r>
            <a:r>
              <a:rPr lang="en-US" sz="2800" dirty="0">
                <a:latin typeface="方正粗黑宋简体" panose="02000000000000000000" charset="-122"/>
                <a:ea typeface="方正大黑体_GBK" panose="02010600010101010101" charset="-122"/>
                <a:sym typeface="+mn-ea"/>
              </a:rPr>
              <a:t>                </a:t>
            </a:r>
            <a:endParaRPr lang="en-US" sz="2800" dirty="0">
              <a:latin typeface="方正粗黑宋简体" panose="02000000000000000000" charset="-122"/>
              <a:ea typeface="方正大黑体_GBK" panose="02010600010101010101" charset="-122"/>
              <a:sym typeface="+mn-ea"/>
            </a:endParaRPr>
          </a:p>
          <a:p>
            <a:pPr marL="0" indent="0" defTabSz="914400" latinLnBrk="0">
              <a:lnSpc>
                <a:spcPct val="150000"/>
              </a:lnSpc>
              <a:spcBef>
                <a:spcPts val="0"/>
              </a:spcBef>
              <a:buNone/>
              <a:tabLst>
                <a:tab pos="76200" algn="l"/>
                <a:tab pos="444500" algn="l"/>
              </a:tabLst>
            </a:pPr>
            <a:r>
              <a:rPr lang="en-US" altLang="zh-CN" sz="2800" dirty="0">
                <a:latin typeface="方正粗黑宋简体" panose="02000000000000000000" charset="-122"/>
                <a:ea typeface="方正大黑体_GBK" panose="02010600010101010101" charset="-122"/>
                <a:sym typeface="+mn-ea"/>
              </a:rPr>
              <a:t>                            </a:t>
            </a:r>
            <a:endParaRPr lang="zh-CN" sz="2800" dirty="0">
              <a:latin typeface="方正粗黑宋简体" panose="02000000000000000000" charset="-122"/>
              <a:ea typeface="方正大黑体_GBK" panose="02010600010101010101" charset="-122"/>
              <a:sym typeface="+mn-ea"/>
            </a:endParaRPr>
          </a:p>
          <a:p>
            <a:pPr marL="0" indent="0" algn="ctr" defTabSz="914400" latinLnBrk="0">
              <a:lnSpc>
                <a:spcPct val="100000"/>
              </a:lnSpc>
              <a:spcBef>
                <a:spcPts val="0"/>
              </a:spcBef>
              <a:buNone/>
              <a:tabLst>
                <a:tab pos="76200" algn="l"/>
                <a:tab pos="444500" algn="l"/>
              </a:tabLst>
            </a:pPr>
            <a:r>
              <a:rPr lang="en-US" sz="32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rPr>
              <a:t> </a:t>
            </a:r>
            <a:r>
              <a:rPr lang="en-US" sz="36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rPr>
              <a:t>                </a:t>
            </a:r>
            <a:r>
              <a:rPr lang="en-US" sz="32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rPr>
              <a:t>    </a:t>
            </a:r>
            <a:endParaRPr sz="36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endParaRPr>
          </a:p>
          <a:p>
            <a:pPr marL="0" indent="0" defTabSz="914400" latinLnBrk="0">
              <a:lnSpc>
                <a:spcPct val="150000"/>
              </a:lnSpc>
              <a:spcBef>
                <a:spcPts val="0"/>
              </a:spcBef>
              <a:buNone/>
              <a:tabLst>
                <a:tab pos="76200" algn="l"/>
                <a:tab pos="444500" algn="l"/>
              </a:tabLst>
            </a:pPr>
            <a:r>
              <a:rPr lang="en-US" sz="28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rPr>
              <a:t> </a:t>
            </a:r>
            <a:endParaRPr sz="2800" dirty="0">
              <a:latin typeface="方正粗黑宋简体" panose="02000000000000000000" charset="-122"/>
              <a:ea typeface="方正大黑体_GBK" panose="02010600010101010101" charset="-122"/>
              <a:sym typeface="+mn-ea"/>
            </a:endParaRPr>
          </a:p>
          <a:p>
            <a:pPr marL="0" indent="0" algn="ctr" defTabSz="914400" latinLnBrk="0">
              <a:lnSpc>
                <a:spcPct val="150000"/>
              </a:lnSpc>
              <a:spcBef>
                <a:spcPts val="0"/>
              </a:spcBef>
              <a:buNone/>
              <a:tabLst>
                <a:tab pos="76200" algn="l"/>
                <a:tab pos="444500" algn="l"/>
              </a:tabLst>
            </a:pPr>
            <a:endParaRPr sz="3600" b="1" dirty="0">
              <a:ln w="15113">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cs typeface="汉仪锐智简" panose="00020600040101010101" charset="-122"/>
              <a:sym typeface="+mn-ea"/>
            </a:endParaRPr>
          </a:p>
        </p:txBody>
      </p:sp>
      <p:sp>
        <p:nvSpPr>
          <p:cNvPr id="2" name="文本框 1"/>
          <p:cNvSpPr txBox="1"/>
          <p:nvPr/>
        </p:nvSpPr>
        <p:spPr>
          <a:xfrm>
            <a:off x="4011295" y="224790"/>
            <a:ext cx="4769485" cy="829945"/>
          </a:xfrm>
          <a:prstGeom prst="rect">
            <a:avLst/>
          </a:prstGeom>
          <a:noFill/>
        </p:spPr>
        <p:txBody>
          <a:bodyPr wrap="none" rtlCol="0" anchor="t">
            <a:spAutoFit/>
          </a:bodyPr>
          <a:p>
            <a:pPr marL="0" indent="0" algn="l" eaLnBrk="1" latinLnBrk="0" hangingPunct="1">
              <a:lnSpc>
                <a:spcPct val="150000"/>
              </a:lnSpc>
              <a:spcBef>
                <a:spcPts val="0"/>
              </a:spcBef>
              <a:buClr>
                <a:srgbClr val="E115C9"/>
              </a:buClr>
              <a:buNone/>
            </a:pPr>
            <a:r>
              <a:rPr lang="zh-CN" altLang="en-US" sz="3200" smtClean="0">
                <a:solidFill>
                  <a:schemeClr val="tx1"/>
                </a:solidFill>
                <a:latin typeface="方正粗黑宋简体" panose="02000000000000000000" charset="-122"/>
                <a:ea typeface="方正大黑体_GBK" panose="02010600010101010101" charset="-122"/>
                <a:cs typeface="方正大黑体_GBK" panose="02010600010101010101" charset="-122"/>
                <a:sym typeface="+mn-ea"/>
              </a:rPr>
              <a:t>任务一</a:t>
            </a:r>
            <a:r>
              <a:rPr lang="en-US" altLang="zh-CN" sz="3200" smtClean="0">
                <a:solidFill>
                  <a:schemeClr val="tx1"/>
                </a:solidFill>
                <a:latin typeface="方正粗黑宋简体" panose="02000000000000000000" charset="-122"/>
                <a:ea typeface="方正大黑体_GBK" panose="02010600010101010101" charset="-122"/>
                <a:cs typeface="方正大黑体_GBK" panose="02010600010101010101" charset="-122"/>
                <a:sym typeface="+mn-ea"/>
              </a:rPr>
              <a:t> </a:t>
            </a:r>
            <a:r>
              <a:rPr lang="zh-CN" altLang="en-US" sz="3200" smtClean="0">
                <a:solidFill>
                  <a:schemeClr val="tx1"/>
                </a:solidFill>
                <a:latin typeface="方正粗黑宋简体" panose="02000000000000000000" charset="-122"/>
                <a:ea typeface="方正大黑体_GBK" panose="02010600010101010101" charset="-122"/>
                <a:cs typeface="方正大黑体_GBK" panose="02010600010101010101" charset="-122"/>
                <a:sym typeface="+mn-ea"/>
              </a:rPr>
              <a:t>试算平衡表的编制</a:t>
            </a:r>
            <a:endParaRPr lang="zh-CN" altLang="en-US" sz="3200" smtClean="0">
              <a:solidFill>
                <a:schemeClr val="tx1"/>
              </a:solidFill>
              <a:latin typeface="方正粗黑宋简体" panose="02000000000000000000" charset="-122"/>
              <a:ea typeface="方正大黑体_GBK" panose="02010600010101010101" charset="-122"/>
              <a:cs typeface="方正大黑体_GBK" panose="02010600010101010101" charset="-122"/>
              <a:sym typeface="+mn-ea"/>
            </a:endParaRPr>
          </a:p>
        </p:txBody>
      </p:sp>
      <p:cxnSp>
        <p:nvCxnSpPr>
          <p:cNvPr id="6" name="直接连接符 5"/>
          <p:cNvCxnSpPr/>
          <p:nvPr/>
        </p:nvCxnSpPr>
        <p:spPr>
          <a:xfrm flipV="1">
            <a:off x="5955580" y="3086111"/>
            <a:ext cx="5326380" cy="1079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cxnSp>
        <p:nvCxnSpPr>
          <p:cNvPr id="8" name="直接连接符 7"/>
          <p:cNvCxnSpPr/>
          <p:nvPr/>
        </p:nvCxnSpPr>
        <p:spPr>
          <a:xfrm>
            <a:off x="8718078" y="3096690"/>
            <a:ext cx="11430" cy="319976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sp>
        <p:nvSpPr>
          <p:cNvPr id="12" name="TextBox 11"/>
          <p:cNvSpPr txBox="1"/>
          <p:nvPr/>
        </p:nvSpPr>
        <p:spPr>
          <a:xfrm>
            <a:off x="6193155" y="3146425"/>
            <a:ext cx="3145155" cy="1572895"/>
          </a:xfrm>
          <a:prstGeom prst="rect">
            <a:avLst/>
          </a:prstGeom>
          <a:noFill/>
        </p:spPr>
        <p:txBody>
          <a:bodyPr wrap="square" lIns="107470" tIns="53734" rIns="107470" bIns="53734">
            <a:noAutofit/>
          </a:bodyPr>
          <a:p>
            <a:pPr marR="0" defTabSz="914400">
              <a:lnSpc>
                <a:spcPct val="150000"/>
              </a:lnSpc>
              <a:buClrTx/>
              <a:buSzTx/>
              <a:buFontTx/>
              <a:defRPr/>
            </a:pPr>
            <a:r>
              <a:rPr kumimoji="0" lang="zh-CN"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初余</a:t>
            </a:r>
            <a:r>
              <a:rPr kumimoji="0" lang="en-US" altLang="zh-CN"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3</a:t>
            </a:r>
            <a:r>
              <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万元</a:t>
            </a:r>
            <a:endPar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endParaRPr>
          </a:p>
          <a:p>
            <a:pPr marR="0" defTabSz="914400">
              <a:lnSpc>
                <a:spcPct val="150000"/>
              </a:lnSpc>
              <a:buClrTx/>
              <a:buSzTx/>
              <a:buFontTx/>
              <a:defRPr/>
            </a:pPr>
            <a:r>
              <a:rPr kumimoji="0" lang="en-US"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②</a:t>
            </a:r>
            <a:r>
              <a:rPr kumimoji="0" lang="en-US" altLang="zh-CN"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2.4</a:t>
            </a:r>
            <a:r>
              <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rPr>
              <a:t>万元</a:t>
            </a:r>
            <a:endPar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endParaRPr>
          </a:p>
          <a:p>
            <a:pPr marR="0" defTabSz="914400">
              <a:lnSpc>
                <a:spcPct val="150000"/>
              </a:lnSpc>
              <a:buClrTx/>
              <a:buSzTx/>
              <a:buFontTx/>
              <a:defRPr/>
            </a:pPr>
            <a:endParaRPr kumimoji="0" lang="zh-CN" altLang="en-US" sz="2800" kern="100" cap="none" spc="0" normalizeH="0" baseline="0" noProof="0" dirty="0">
              <a:gradFill>
                <a:gsLst>
                  <a:gs pos="0">
                    <a:srgbClr val="012D86"/>
                  </a:gs>
                  <a:gs pos="100000">
                    <a:srgbClr val="0E2557"/>
                  </a:gs>
                </a:gsLst>
                <a:lin scaled="0"/>
              </a:gradFill>
              <a:latin typeface="Calibri" panose="020F0502020204030204" charset="0"/>
              <a:ea typeface="方正大黑体_GBK" panose="02010600010101010101" charset="-122"/>
              <a:cs typeface="+mn-cs"/>
            </a:endParaRPr>
          </a:p>
        </p:txBody>
      </p:sp>
      <p:cxnSp>
        <p:nvCxnSpPr>
          <p:cNvPr id="17" name="直接连接符 16"/>
          <p:cNvCxnSpPr/>
          <p:nvPr/>
        </p:nvCxnSpPr>
        <p:spPr>
          <a:xfrm>
            <a:off x="6049164" y="4589508"/>
            <a:ext cx="5380355" cy="1206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sp>
        <p:nvSpPr>
          <p:cNvPr id="20" name="TextBox 19"/>
          <p:cNvSpPr txBox="1"/>
          <p:nvPr/>
        </p:nvSpPr>
        <p:spPr>
          <a:xfrm>
            <a:off x="10746740" y="2588260"/>
            <a:ext cx="1106170" cy="537210"/>
          </a:xfrm>
          <a:prstGeom prst="rect">
            <a:avLst/>
          </a:prstGeom>
          <a:noFill/>
          <a:ln w="9525">
            <a:noFill/>
          </a:ln>
        </p:spPr>
        <p:txBody>
          <a:bodyPr wrap="square" lIns="107470" tIns="53734" rIns="107470" bIns="53734">
            <a:spAutoFit/>
          </a:bodyPr>
          <a:p>
            <a:r>
              <a:rPr lang="zh-CN" altLang="en-US" sz="2800" dirty="0">
                <a:gradFill>
                  <a:gsLst>
                    <a:gs pos="0">
                      <a:srgbClr val="012D86"/>
                    </a:gs>
                    <a:gs pos="100000">
                      <a:srgbClr val="0E2557"/>
                    </a:gs>
                  </a:gsLst>
                  <a:lin scaled="0"/>
                </a:gradFill>
                <a:latin typeface="方正粗黑宋简体" panose="02000000000000000000" charset="-122"/>
                <a:ea typeface="方正大黑体_GBK" panose="02010600010101010101" charset="-122"/>
              </a:rPr>
              <a:t>贷</a:t>
            </a:r>
            <a:endParaRPr lang="zh-CN" altLang="en-US" sz="2800" dirty="0">
              <a:gradFill>
                <a:gsLst>
                  <a:gs pos="0">
                    <a:srgbClr val="012D86"/>
                  </a:gs>
                  <a:gs pos="100000">
                    <a:srgbClr val="0E2557"/>
                  </a:gs>
                </a:gsLst>
                <a:lin scaled="0"/>
              </a:gradFill>
              <a:latin typeface="方正粗黑宋简体" panose="02000000000000000000" charset="-122"/>
              <a:ea typeface="方正大黑体_GBK" panose="02010600010101010101" charset="-122"/>
            </a:endParaRPr>
          </a:p>
        </p:txBody>
      </p:sp>
      <p:sp>
        <p:nvSpPr>
          <p:cNvPr id="21" name="TextBox 20"/>
          <p:cNvSpPr txBox="1"/>
          <p:nvPr/>
        </p:nvSpPr>
        <p:spPr>
          <a:xfrm>
            <a:off x="5814695" y="2588260"/>
            <a:ext cx="700405" cy="537210"/>
          </a:xfrm>
          <a:prstGeom prst="rect">
            <a:avLst/>
          </a:prstGeom>
          <a:noFill/>
          <a:ln w="9525">
            <a:noFill/>
          </a:ln>
        </p:spPr>
        <p:txBody>
          <a:bodyPr wrap="square" lIns="107470" tIns="53734" rIns="107470" bIns="53734">
            <a:spAutoFit/>
          </a:bodyPr>
          <a:p>
            <a:r>
              <a:rPr lang="zh-CN" altLang="en-US" sz="2800" dirty="0">
                <a:gradFill>
                  <a:gsLst>
                    <a:gs pos="0">
                      <a:srgbClr val="012D86"/>
                    </a:gs>
                    <a:gs pos="100000">
                      <a:srgbClr val="0E2557"/>
                    </a:gs>
                  </a:gsLst>
                  <a:lin scaled="0"/>
                </a:gradFill>
                <a:latin typeface="方正粗黑宋简体" panose="02000000000000000000" charset="-122"/>
                <a:ea typeface="方正大黑体_GBK" panose="02010600010101010101" charset="-122"/>
              </a:rPr>
              <a:t>借</a:t>
            </a:r>
            <a:endParaRPr lang="zh-CN" altLang="en-US" sz="2800" dirty="0">
              <a:gradFill>
                <a:gsLst>
                  <a:gs pos="0">
                    <a:srgbClr val="012D86"/>
                  </a:gs>
                  <a:gs pos="100000">
                    <a:srgbClr val="0E2557"/>
                  </a:gs>
                </a:gsLst>
                <a:lin scaled="0"/>
              </a:gradFill>
              <a:latin typeface="方正粗黑宋简体" panose="02000000000000000000" charset="-122"/>
              <a:ea typeface="方正大黑体_GBK" panose="02010600010101010101" charset="-122"/>
            </a:endParaRPr>
          </a:p>
        </p:txBody>
      </p:sp>
      <p:sp>
        <p:nvSpPr>
          <p:cNvPr id="29" name="TextBox 17"/>
          <p:cNvSpPr txBox="1"/>
          <p:nvPr/>
        </p:nvSpPr>
        <p:spPr>
          <a:xfrm>
            <a:off x="295910" y="6142990"/>
            <a:ext cx="2876550" cy="537210"/>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期末余额</a:t>
            </a:r>
            <a:r>
              <a:rPr kumimoji="0" lang="en-US" altLang="zh-CN"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2.9</a:t>
            </a:r>
            <a:r>
              <a:rPr kumimoji="0" lang="zh-CN" altLang="en-US"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endParaRPr>
          </a:p>
        </p:txBody>
      </p:sp>
      <p:sp>
        <p:nvSpPr>
          <p:cNvPr id="4" name="文本框 3"/>
          <p:cNvSpPr txBox="1"/>
          <p:nvPr/>
        </p:nvSpPr>
        <p:spPr>
          <a:xfrm>
            <a:off x="7254240" y="2461260"/>
            <a:ext cx="2570480" cy="521970"/>
          </a:xfrm>
          <a:prstGeom prst="rect">
            <a:avLst/>
          </a:prstGeom>
          <a:noFill/>
        </p:spPr>
        <p:txBody>
          <a:bodyPr wrap="square" rtlCol="0" anchor="t">
            <a:spAutoFit/>
          </a:bodyPr>
          <a:p>
            <a:r>
              <a:rPr lang="zh-CN" altLang="en-US" sz="2800" dirty="0">
                <a:ln w="4396" cmpd="sng">
                  <a:solidFill>
                    <a:srgbClr val="459EF3"/>
                  </a:solidFill>
                  <a:prstDash val="solid"/>
                </a:ln>
                <a:gradFill>
                  <a:gsLst>
                    <a:gs pos="0">
                      <a:srgbClr val="D4FAFF"/>
                    </a:gs>
                    <a:gs pos="100000">
                      <a:srgbClr val="00FFFF"/>
                    </a:gs>
                  </a:gsLst>
                  <a:lin ang="5400000" scaled="0"/>
                </a:gra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rPr>
              <a:t>原材料</a:t>
            </a:r>
            <a:r>
              <a:rPr lang="en-US" altLang="zh-CN" sz="2800" dirty="0">
                <a:ln w="4396" cmpd="sng">
                  <a:solidFill>
                    <a:srgbClr val="459EF3"/>
                  </a:solidFill>
                  <a:prstDash val="solid"/>
                </a:ln>
                <a:gradFill>
                  <a:gsLst>
                    <a:gs pos="0">
                      <a:srgbClr val="D4FAFF"/>
                    </a:gs>
                    <a:gs pos="100000">
                      <a:srgbClr val="00FFFF"/>
                    </a:gs>
                  </a:gsLst>
                  <a:lin ang="5400000" scaled="0"/>
                </a:gra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rPr>
              <a:t>-</a:t>
            </a:r>
            <a:r>
              <a:rPr lang="zh-CN" altLang="en-US" sz="2800" dirty="0">
                <a:ln w="4396" cmpd="sng">
                  <a:solidFill>
                    <a:srgbClr val="459EF3"/>
                  </a:solidFill>
                  <a:prstDash val="solid"/>
                </a:ln>
                <a:gradFill>
                  <a:gsLst>
                    <a:gs pos="0">
                      <a:srgbClr val="D4FAFF"/>
                    </a:gs>
                    <a:gs pos="100000">
                      <a:srgbClr val="00FFFF"/>
                    </a:gs>
                  </a:gsLst>
                  <a:lin ang="5400000" scaled="0"/>
                </a:gra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rPr>
              <a:t>乙材料</a:t>
            </a:r>
            <a:endParaRPr lang="zh-CN" altLang="en-US" sz="2800" dirty="0">
              <a:ln w="4396" cmpd="sng">
                <a:solidFill>
                  <a:srgbClr val="459EF3"/>
                </a:solidFill>
                <a:prstDash val="solid"/>
              </a:ln>
              <a:gradFill>
                <a:gsLst>
                  <a:gs pos="0">
                    <a:srgbClr val="D4FAFF"/>
                  </a:gs>
                  <a:gs pos="100000">
                    <a:srgbClr val="00FFFF"/>
                  </a:gs>
                </a:gsLst>
                <a:lin ang="5400000" scaled="0"/>
              </a:gra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endParaRPr>
          </a:p>
        </p:txBody>
      </p:sp>
      <p:cxnSp>
        <p:nvCxnSpPr>
          <p:cNvPr id="3" name="直接连接符 2"/>
          <p:cNvCxnSpPr/>
          <p:nvPr/>
        </p:nvCxnSpPr>
        <p:spPr>
          <a:xfrm flipV="1">
            <a:off x="295825" y="3263276"/>
            <a:ext cx="5326380" cy="1079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cxnSp>
        <p:nvCxnSpPr>
          <p:cNvPr id="7" name="直接连接符 6"/>
          <p:cNvCxnSpPr/>
          <p:nvPr/>
        </p:nvCxnSpPr>
        <p:spPr>
          <a:xfrm flipH="1">
            <a:off x="3058323" y="3302430"/>
            <a:ext cx="2540" cy="267017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sp>
        <p:nvSpPr>
          <p:cNvPr id="10" name="TextBox 13"/>
          <p:cNvSpPr txBox="1"/>
          <p:nvPr/>
        </p:nvSpPr>
        <p:spPr>
          <a:xfrm>
            <a:off x="16510" y="3274060"/>
            <a:ext cx="3239770" cy="2045335"/>
          </a:xfrm>
          <a:prstGeom prst="rect">
            <a:avLst/>
          </a:prstGeom>
          <a:noFill/>
        </p:spPr>
        <p:txBody>
          <a:bodyPr wrap="square" lIns="107470" tIns="53734" rIns="107470" bIns="53734">
            <a:spAutoFit/>
          </a:bodyPr>
          <a:p>
            <a:pPr marR="0" defTabSz="914400">
              <a:lnSpc>
                <a:spcPct val="150000"/>
              </a:lnSpc>
              <a:buClrTx/>
              <a:buSzTx/>
              <a:buFontTx/>
              <a:defRPr/>
            </a:pPr>
            <a:r>
              <a:rPr kumimoji="0" lang="en-US" altLang="zh-CN" sz="2800" kern="100" cap="none" spc="0" normalizeH="0" baseline="0" noProof="0" dirty="0">
                <a:solidFill>
                  <a:srgbClr val="002060"/>
                </a:solidFill>
                <a:latin typeface="Calibri" panose="020F0502020204030204" charset="0"/>
                <a:ea typeface="方正大黑体_GBK" panose="02010600010101010101" charset="-122"/>
                <a:cs typeface="+mn-cs"/>
              </a:rPr>
              <a:t>     </a:t>
            </a:r>
            <a:r>
              <a:rPr kumimoji="0" lang="zh-CN" altLang="zh-CN" sz="2800" kern="100" cap="none" spc="0" normalizeH="0" baseline="0" noProof="0" dirty="0">
                <a:solidFill>
                  <a:srgbClr val="002060"/>
                </a:solidFill>
                <a:latin typeface="Calibri" panose="020F0502020204030204" charset="0"/>
                <a:ea typeface="方正大黑体_GBK" panose="02010600010101010101" charset="-122"/>
                <a:cs typeface="+mn-cs"/>
              </a:rPr>
              <a:t>初余</a:t>
            </a:r>
            <a:r>
              <a:rPr kumimoji="0" lang="en-US" altLang="zh-CN" sz="2800" kern="100" cap="none" spc="0" normalizeH="0" baseline="0" noProof="0" dirty="0">
                <a:solidFill>
                  <a:srgbClr val="002060"/>
                </a:solidFill>
                <a:latin typeface="Calibri" panose="020F0502020204030204" charset="0"/>
                <a:ea typeface="方正大黑体_GBK" panose="02010600010101010101" charset="-122"/>
                <a:cs typeface="+mn-cs"/>
              </a:rPr>
              <a:t>7</a:t>
            </a:r>
            <a:r>
              <a:rPr kumimoji="0" lang="zh-CN" altLang="en-US" sz="2800" kern="100" cap="none" spc="0" normalizeH="0" baseline="0" noProof="0" dirty="0">
                <a:solidFill>
                  <a:srgbClr val="002060"/>
                </a:solidFill>
                <a:latin typeface="Calibri" panose="020F0502020204030204" charset="0"/>
                <a:ea typeface="方正大黑体_GBK" panose="02010600010101010101" charset="-122"/>
                <a:cs typeface="+mn-cs"/>
              </a:rPr>
              <a:t>万元</a:t>
            </a:r>
            <a:endPar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a:p>
            <a:pPr marR="0" defTabSz="914400">
              <a:lnSpc>
                <a:spcPct val="150000"/>
              </a:lnSpc>
              <a:buClrTx/>
              <a:buSzTx/>
              <a:buFontTx/>
              <a:defRPr/>
            </a:pPr>
            <a:r>
              <a:rPr kumimoji="0" lang="en-US" altLang="zh-CN" sz="2800" kern="100" cap="none" spc="0" normalizeH="0" baseline="0" noProof="0" dirty="0">
                <a:solidFill>
                  <a:srgbClr val="002060"/>
                </a:solidFill>
                <a:latin typeface="Calibri" panose="020F0502020204030204" charset="0"/>
                <a:ea typeface="方正大黑体_GBK" panose="02010600010101010101" charset="-122"/>
                <a:cs typeface="+mn-cs"/>
              </a:rPr>
              <a:t>     </a:t>
            </a:r>
            <a:r>
              <a:rPr lang="en-US"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①</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5</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a:p>
            <a:pPr marR="0" defTabSz="914400">
              <a:lnSpc>
                <a:spcPct val="150000"/>
              </a:lnSpc>
              <a:buClrTx/>
              <a:buSzTx/>
              <a:buFontTx/>
              <a:defRPr/>
            </a:pP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 </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   </a:t>
            </a:r>
            <a:r>
              <a:rPr kumimoji="0" lang="en-US"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②2.4</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cxnSp>
        <p:nvCxnSpPr>
          <p:cNvPr id="11" name="直接连接符 10"/>
          <p:cNvCxnSpPr/>
          <p:nvPr/>
        </p:nvCxnSpPr>
        <p:spPr>
          <a:xfrm>
            <a:off x="296064" y="5213078"/>
            <a:ext cx="5380355" cy="12065"/>
          </a:xfrm>
          <a:prstGeom prst="line">
            <a:avLst/>
          </a:prstGeom>
          <a:noFill/>
          <a:ln w="38100" cap="flat" cmpd="sng" algn="ctr">
            <a:solidFill>
              <a:srgbClr val="2D2D8A"/>
            </a:solidFill>
            <a:prstDash val="solid"/>
          </a:ln>
          <a:effectLst>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sp>
        <p:nvSpPr>
          <p:cNvPr id="13" name="TextBox 19"/>
          <p:cNvSpPr txBox="1"/>
          <p:nvPr/>
        </p:nvSpPr>
        <p:spPr>
          <a:xfrm>
            <a:off x="5086985" y="2765425"/>
            <a:ext cx="1106170" cy="537210"/>
          </a:xfrm>
          <a:prstGeom prst="rect">
            <a:avLst/>
          </a:prstGeom>
          <a:noFill/>
          <a:ln w="9525">
            <a:noFill/>
          </a:ln>
        </p:spPr>
        <p:txBody>
          <a:bodyPr wrap="square" lIns="107470" tIns="53734" rIns="107470" bIns="53734">
            <a:spAutoFit/>
          </a:bodyPr>
          <a:p>
            <a:r>
              <a:rPr lang="zh-CN" altLang="en-US" sz="2800" dirty="0">
                <a:solidFill>
                  <a:srgbClr val="002060"/>
                </a:solidFill>
                <a:latin typeface="方正粗黑宋简体" panose="02000000000000000000" charset="-122"/>
                <a:ea typeface="方正大黑体_GBK" panose="02010600010101010101" charset="-122"/>
              </a:rPr>
              <a:t>贷</a:t>
            </a:r>
            <a:endParaRPr lang="zh-CN" altLang="en-US" sz="2800" dirty="0">
              <a:solidFill>
                <a:srgbClr val="002060"/>
              </a:solidFill>
              <a:latin typeface="方正粗黑宋简体" panose="02000000000000000000" charset="-122"/>
              <a:ea typeface="方正大黑体_GBK" panose="02010600010101010101" charset="-122"/>
            </a:endParaRPr>
          </a:p>
        </p:txBody>
      </p:sp>
      <p:sp>
        <p:nvSpPr>
          <p:cNvPr id="15" name="TextBox 20"/>
          <p:cNvSpPr txBox="1"/>
          <p:nvPr/>
        </p:nvSpPr>
        <p:spPr>
          <a:xfrm>
            <a:off x="154940" y="2765425"/>
            <a:ext cx="700405" cy="537210"/>
          </a:xfrm>
          <a:prstGeom prst="rect">
            <a:avLst/>
          </a:prstGeom>
          <a:noFill/>
          <a:ln w="9525">
            <a:noFill/>
          </a:ln>
        </p:spPr>
        <p:txBody>
          <a:bodyPr wrap="square" lIns="107470" tIns="53734" rIns="107470" bIns="53734">
            <a:spAutoFit/>
          </a:bodyPr>
          <a:p>
            <a:r>
              <a:rPr lang="zh-CN" altLang="en-US" sz="2800" dirty="0">
                <a:solidFill>
                  <a:srgbClr val="002060"/>
                </a:solidFill>
                <a:latin typeface="方正粗黑宋简体" panose="02000000000000000000" charset="-122"/>
                <a:ea typeface="方正大黑体_GBK" panose="02010600010101010101" charset="-122"/>
              </a:rPr>
              <a:t>借</a:t>
            </a:r>
            <a:endParaRPr lang="zh-CN" altLang="en-US" sz="2800" dirty="0">
              <a:solidFill>
                <a:srgbClr val="002060"/>
              </a:solidFill>
              <a:latin typeface="方正粗黑宋简体" panose="02000000000000000000" charset="-122"/>
              <a:ea typeface="方正大黑体_GBK" panose="02010600010101010101" charset="-122"/>
            </a:endParaRPr>
          </a:p>
        </p:txBody>
      </p:sp>
      <p:sp>
        <p:nvSpPr>
          <p:cNvPr id="16" name="TextBox 17"/>
          <p:cNvSpPr txBox="1"/>
          <p:nvPr/>
        </p:nvSpPr>
        <p:spPr>
          <a:xfrm>
            <a:off x="295910" y="5262880"/>
            <a:ext cx="2650490" cy="968375"/>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借方发生额</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7.4</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sp>
        <p:nvSpPr>
          <p:cNvPr id="18" name="文本框 17"/>
          <p:cNvSpPr txBox="1"/>
          <p:nvPr/>
        </p:nvSpPr>
        <p:spPr>
          <a:xfrm>
            <a:off x="2254250" y="2610485"/>
            <a:ext cx="1249680" cy="521970"/>
          </a:xfrm>
          <a:prstGeom prst="rect">
            <a:avLst/>
          </a:prstGeom>
          <a:noFill/>
        </p:spPr>
        <p:txBody>
          <a:bodyPr wrap="none" rtlCol="0" anchor="t">
            <a:spAutoFit/>
          </a:bodyPr>
          <a:p>
            <a:r>
              <a:rPr lang="zh-CN" altLang="en-US" sz="2800" dirty="0">
                <a:ln w="4396" cmpd="sng">
                  <a:solidFill>
                    <a:srgbClr val="459EF3"/>
                  </a:solidFill>
                  <a:prstDash val="solid"/>
                </a:ln>
                <a:solidFill>
                  <a:srgbClr val="002060"/>
                </a:soli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rPr>
              <a:t>原材料</a:t>
            </a:r>
            <a:endParaRPr lang="zh-CN" altLang="en-US" sz="2800" dirty="0">
              <a:ln w="4396" cmpd="sng">
                <a:solidFill>
                  <a:srgbClr val="459EF3"/>
                </a:solidFill>
                <a:prstDash val="solid"/>
              </a:ln>
              <a:solidFill>
                <a:srgbClr val="002060"/>
              </a:solidFill>
              <a:effectLst>
                <a:outerShdw blurRad="7815" dist="50800" dir="18900000" algn="bl" rotWithShape="0">
                  <a:srgbClr val="B6315E">
                    <a:alpha val="26000"/>
                  </a:srgbClr>
                </a:outerShdw>
                <a:reflection blurRad="15631" stA="55000" endA="50" endPos="850" dist="76200" dir="5400000" sy="-100000" algn="bl" rotWithShape="0"/>
              </a:effectLst>
              <a:latin typeface="汉仪综艺体简" panose="02010600000101010101" charset="-122"/>
              <a:ea typeface="汉仪综艺体简" panose="02010600000101010101" charset="-122"/>
              <a:sym typeface="+mn-ea"/>
            </a:endParaRPr>
          </a:p>
        </p:txBody>
      </p:sp>
      <p:sp>
        <p:nvSpPr>
          <p:cNvPr id="32" name="TextBox 17"/>
          <p:cNvSpPr txBox="1"/>
          <p:nvPr/>
        </p:nvSpPr>
        <p:spPr>
          <a:xfrm>
            <a:off x="8780780" y="4740275"/>
            <a:ext cx="2758440" cy="968375"/>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本期贷方发生额</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4</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sp>
        <p:nvSpPr>
          <p:cNvPr id="33" name="TextBox 17"/>
          <p:cNvSpPr txBox="1"/>
          <p:nvPr/>
        </p:nvSpPr>
        <p:spPr>
          <a:xfrm>
            <a:off x="5850255" y="5674360"/>
            <a:ext cx="2889885" cy="537210"/>
          </a:xfrm>
          <a:prstGeom prst="rect">
            <a:avLst/>
          </a:prstGeom>
          <a:solidFill>
            <a:schemeClr val="bg1"/>
          </a:solidFill>
        </p:spPr>
        <p:txBody>
          <a:bodyPr wrap="square" lIns="107470" tIns="53734" rIns="107470" bIns="53734">
            <a:spAutoFit/>
          </a:bodyPr>
          <a:p>
            <a:pPr marR="0" defTabSz="914400">
              <a:buClrTx/>
              <a:buSzTx/>
              <a:buFontTx/>
              <a:defRPr/>
            </a:pPr>
            <a:r>
              <a:rPr kumimoji="0" lang="zh-CN" altLang="zh-CN"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期末余额</a:t>
            </a:r>
            <a:r>
              <a:rPr kumimoji="0" lang="en-US" altLang="zh-CN"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1.4</a:t>
            </a:r>
            <a:r>
              <a:rPr kumimoji="0" lang="zh-CN" altLang="en-US"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gradFill>
                <a:gsLst>
                  <a:gs pos="0">
                    <a:srgbClr val="012D86"/>
                  </a:gs>
                  <a:gs pos="100000">
                    <a:srgbClr val="0E2557"/>
                  </a:gs>
                </a:gsLst>
                <a:lin scaled="0"/>
              </a:gradFill>
              <a:latin typeface="方正粗黑宋简体" panose="02000000000000000000" charset="-122"/>
              <a:ea typeface="方正大黑体_GBK" panose="02010600010101010101" charset="-122"/>
              <a:cs typeface="+mn-cs"/>
            </a:endParaRPr>
          </a:p>
        </p:txBody>
      </p:sp>
      <p:sp>
        <p:nvSpPr>
          <p:cNvPr id="5" name="文本框 4"/>
          <p:cNvSpPr txBox="1"/>
          <p:nvPr/>
        </p:nvSpPr>
        <p:spPr>
          <a:xfrm>
            <a:off x="3256280" y="3628390"/>
            <a:ext cx="2084705" cy="521970"/>
          </a:xfrm>
          <a:prstGeom prst="rect">
            <a:avLst/>
          </a:prstGeom>
          <a:noFill/>
        </p:spPr>
        <p:txBody>
          <a:bodyPr wrap="square" rtlCol="0" anchor="t">
            <a:spAutoFit/>
          </a:bodyPr>
          <a:p>
            <a:r>
              <a:rPr lang="en-US"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③11.5</a:t>
            </a:r>
            <a:r>
              <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万元</a:t>
            </a:r>
            <a:endPar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
        <p:nvSpPr>
          <p:cNvPr id="9" name="TextBox 17"/>
          <p:cNvSpPr txBox="1"/>
          <p:nvPr/>
        </p:nvSpPr>
        <p:spPr>
          <a:xfrm>
            <a:off x="3172460" y="5319395"/>
            <a:ext cx="2876550" cy="968375"/>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贷方发生额</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11.5</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sp>
        <p:nvSpPr>
          <p:cNvPr id="14" name="文本框 13"/>
          <p:cNvSpPr txBox="1"/>
          <p:nvPr/>
        </p:nvSpPr>
        <p:spPr>
          <a:xfrm>
            <a:off x="9065260" y="3429000"/>
            <a:ext cx="6096000" cy="521970"/>
          </a:xfrm>
          <a:prstGeom prst="rect">
            <a:avLst/>
          </a:prstGeom>
          <a:noFill/>
        </p:spPr>
        <p:txBody>
          <a:bodyPr wrap="square" rtlCol="0" anchor="t">
            <a:spAutoFit/>
          </a:bodyPr>
          <a:p>
            <a:r>
              <a:rPr lang="en-US"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③4</a:t>
            </a:r>
            <a:r>
              <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万元</a:t>
            </a:r>
            <a:endParaRPr lang="zh-CN" altLang="en-US" sz="28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
        <p:nvSpPr>
          <p:cNvPr id="19" name="TextBox 17"/>
          <p:cNvSpPr txBox="1"/>
          <p:nvPr/>
        </p:nvSpPr>
        <p:spPr>
          <a:xfrm>
            <a:off x="6089650" y="4705985"/>
            <a:ext cx="2650490" cy="968375"/>
          </a:xfrm>
          <a:prstGeom prst="rect">
            <a:avLst/>
          </a:prstGeom>
          <a:noFill/>
        </p:spPr>
        <p:txBody>
          <a:bodyPr wrap="square" lIns="107470" tIns="53734" rIns="107470" bIns="53734">
            <a:spAutoFit/>
          </a:bodyPr>
          <a:p>
            <a:pPr marR="0" defTabSz="914400">
              <a:buClrTx/>
              <a:buSzTx/>
              <a:buFontTx/>
              <a:defRPr/>
            </a:pPr>
            <a:r>
              <a:rPr kumimoji="0" lang="zh-CN"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借方发生额</a:t>
            </a:r>
            <a:r>
              <a:rPr kumimoji="0" lang="en-US" altLang="zh-CN" sz="2800" kern="100" cap="none" spc="0" normalizeH="0" baseline="0" noProof="0" dirty="0">
                <a:solidFill>
                  <a:srgbClr val="002060"/>
                </a:solidFill>
                <a:latin typeface="方正粗黑宋简体" panose="02000000000000000000" charset="-122"/>
                <a:ea typeface="方正大黑体_GBK" panose="02010600010101010101" charset="-122"/>
                <a:cs typeface="+mn-cs"/>
              </a:rPr>
              <a:t>2.4</a:t>
            </a:r>
            <a:r>
              <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rPr>
              <a:t>万元</a:t>
            </a:r>
            <a:endParaRPr kumimoji="0" lang="zh-CN" altLang="en-US" sz="2800" kern="100" cap="none" spc="0" normalizeH="0" baseline="0" noProof="0" dirty="0">
              <a:solidFill>
                <a:srgbClr val="002060"/>
              </a:solidFill>
              <a:latin typeface="方正粗黑宋简体" panose="02000000000000000000" charset="-122"/>
              <a:ea typeface="方正大黑体_GBK" panose="02010600010101010101"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0290">
                                            <p:txEl>
                                              <p:pRg st="0" end="0"/>
                                            </p:txEl>
                                          </p:spTgt>
                                        </p:tgtEl>
                                        <p:attrNameLst>
                                          <p:attrName>style.visibility</p:attrName>
                                        </p:attrNameLst>
                                      </p:cBhvr>
                                      <p:to>
                                        <p:strVal val="visible"/>
                                      </p:to>
                                    </p:set>
                                    <p:anim to="" calcmode="lin" valueType="num">
                                      <p:cBhvr>
                                        <p:cTn id="7" dur="1" fill="hold"/>
                                        <p:tgtEl>
                                          <p:spTgt spid="140290">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40290">
                                            <p:txEl>
                                              <p:pRg st="1" end="1"/>
                                            </p:txEl>
                                          </p:spTgt>
                                        </p:tgtEl>
                                        <p:attrNameLst>
                                          <p:attrName>style.visibility</p:attrName>
                                        </p:attrNameLst>
                                      </p:cBhvr>
                                      <p:to>
                                        <p:strVal val="visible"/>
                                      </p:to>
                                    </p:set>
                                    <p:anim to="" calcmode="lin" valueType="num">
                                      <p:cBhvr>
                                        <p:cTn id="12" dur="1" fill="hold"/>
                                        <p:tgtEl>
                                          <p:spTgt spid="140290">
                                            <p:txEl>
                                              <p:pRg st="1" end="1"/>
                                            </p:txEl>
                                          </p:spTgt>
                                        </p:tgtEl>
                                      </p:cBhvr>
                                    </p:anim>
                                  </p:childTnLst>
                                </p:cTn>
                              </p:par>
                              <p:par>
                                <p:cTn id="13" presetID="24"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to="" calcmode="lin" valueType="num">
                                      <p:cBhvr>
                                        <p:cTn id="15" dur="1" fill="hold"/>
                                        <p:tgtEl>
                                          <p:spTgt spid="4"/>
                                        </p:tgtEl>
                                      </p:cBhvr>
                                    </p:anim>
                                  </p:childTnLst>
                                </p:cTn>
                              </p:par>
                              <p:par>
                                <p:cTn id="16" presetID="24"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to="" calcmode="lin" valueType="num">
                                      <p:cBhvr>
                                        <p:cTn id="18" dur="1" fill="hold"/>
                                        <p:tgtEl>
                                          <p:spTgt spid="21"/>
                                        </p:tgtEl>
                                      </p:cBhvr>
                                    </p:anim>
                                  </p:childTnLst>
                                </p:cTn>
                              </p:par>
                              <p:par>
                                <p:cTn id="19" presetID="24"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to="" calcmode="lin" valueType="num">
                                      <p:cBhvr>
                                        <p:cTn id="21" dur="1" fill="hold"/>
                                        <p:tgtEl>
                                          <p:spTgt spid="20"/>
                                        </p:tgtEl>
                                      </p:cBhvr>
                                    </p:anim>
                                  </p:childTnLst>
                                </p:cTn>
                              </p:par>
                              <p:par>
                                <p:cTn id="22" presetID="24"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to="" calcmode="lin" valueType="num">
                                      <p:cBhvr>
                                        <p:cTn id="24" dur="1" fill="hold"/>
                                        <p:tgtEl>
                                          <p:spTgt spid="6"/>
                                        </p:tgtEl>
                                      </p:cBhvr>
                                    </p:anim>
                                  </p:childTnLst>
                                </p:cTn>
                              </p:par>
                              <p:par>
                                <p:cTn id="25" presetID="24"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to="" calcmode="lin" valueType="num">
                                      <p:cBhvr>
                                        <p:cTn id="27" dur="1" fill="hold"/>
                                        <p:tgtEl>
                                          <p:spTgt spid="12"/>
                                        </p:tgtEl>
                                      </p:cBhvr>
                                    </p:anim>
                                  </p:childTnLst>
                                </p:cTn>
                              </p:par>
                              <p:par>
                                <p:cTn id="28" presetID="24"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 to="" calcmode="lin" valueType="num">
                                      <p:cBhvr>
                                        <p:cTn id="30" dur="1" fill="hold"/>
                                        <p:tgtEl>
                                          <p:spTgt spid="17"/>
                                        </p:tgtEl>
                                      </p:cBhvr>
                                    </p:anim>
                                  </p:childTnLst>
                                </p:cTn>
                              </p:par>
                              <p:par>
                                <p:cTn id="31" presetID="24"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to="" calcmode="lin" valueType="num">
                                      <p:cBhvr>
                                        <p:cTn id="33" dur="1" fill="hold"/>
                                        <p:tgtEl>
                                          <p:spTgt spid="8"/>
                                        </p:tgtEl>
                                      </p:cBhvr>
                                    </p:anim>
                                  </p:childTnLst>
                                </p:cTn>
                              </p:par>
                              <p:par>
                                <p:cTn id="34" presetID="24"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to="" calcmode="lin" valueType="num">
                                      <p:cBhvr>
                                        <p:cTn id="36" dur="1" fill="hold"/>
                                        <p:tgtEl>
                                          <p:spTgt spid="29"/>
                                        </p:tgtEl>
                                      </p:cBhvr>
                                    </p:anim>
                                  </p:childTnLst>
                                </p:cTn>
                              </p:par>
                              <p:par>
                                <p:cTn id="37" presetID="24"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to="" calcmode="lin" valueType="num">
                                      <p:cBhvr>
                                        <p:cTn id="39" dur="1" fill="hold"/>
                                        <p:tgtEl>
                                          <p:spTgt spid="18"/>
                                        </p:tgtEl>
                                      </p:cBhvr>
                                    </p:anim>
                                  </p:childTnLst>
                                </p:cTn>
                              </p:par>
                              <p:par>
                                <p:cTn id="40" presetID="24"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to="" calcmode="lin" valueType="num">
                                      <p:cBhvr>
                                        <p:cTn id="42" dur="1" fill="hold"/>
                                        <p:tgtEl>
                                          <p:spTgt spid="15"/>
                                        </p:tgtEl>
                                      </p:cBhvr>
                                    </p:anim>
                                  </p:childTnLst>
                                </p:cTn>
                              </p:par>
                              <p:par>
                                <p:cTn id="43" presetID="24"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to="" calcmode="lin" valueType="num">
                                      <p:cBhvr>
                                        <p:cTn id="45" dur="1" fill="hold"/>
                                        <p:tgtEl>
                                          <p:spTgt spid="13"/>
                                        </p:tgtEl>
                                      </p:cBhvr>
                                    </p:anim>
                                  </p:childTnLst>
                                </p:cTn>
                              </p:par>
                              <p:par>
                                <p:cTn id="46" presetID="24" presetClass="entr" presetSubtype="0"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 to="" calcmode="lin" valueType="num">
                                      <p:cBhvr>
                                        <p:cTn id="48" dur="1" fill="hold"/>
                                        <p:tgtEl>
                                          <p:spTgt spid="3"/>
                                        </p:tgtEl>
                                      </p:cBhvr>
                                    </p:anim>
                                  </p:childTnLst>
                                </p:cTn>
                              </p:par>
                              <p:par>
                                <p:cTn id="49" presetID="24"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to="" calcmode="lin" valueType="num">
                                      <p:cBhvr>
                                        <p:cTn id="51" dur="1" fill="hold"/>
                                        <p:tgtEl>
                                          <p:spTgt spid="10"/>
                                        </p:tgtEl>
                                      </p:cBhvr>
                                    </p:anim>
                                  </p:childTnLst>
                                </p:cTn>
                              </p:par>
                              <p:par>
                                <p:cTn id="52" presetID="24" presetClass="entr" presetSubtype="0"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to="" calcmode="lin" valueType="num">
                                      <p:cBhvr>
                                        <p:cTn id="54" dur="1" fill="hold"/>
                                        <p:tgtEl>
                                          <p:spTgt spid="11"/>
                                        </p:tgtEl>
                                      </p:cBhvr>
                                    </p:anim>
                                  </p:childTnLst>
                                </p:cTn>
                              </p:par>
                              <p:par>
                                <p:cTn id="55" presetID="24" presetClass="entr" presetSubtype="0"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 to="" calcmode="lin" valueType="num">
                                      <p:cBhvr>
                                        <p:cTn id="57" dur="1" fill="hold"/>
                                        <p:tgtEl>
                                          <p:spTgt spid="7"/>
                                        </p:tgtEl>
                                      </p:cBhvr>
                                    </p:anim>
                                  </p:childTnLst>
                                </p:cTn>
                              </p:par>
                              <p:par>
                                <p:cTn id="58" presetID="24"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 to="" calcmode="lin" valueType="num">
                                      <p:cBhvr>
                                        <p:cTn id="60" dur="1" fill="hold"/>
                                        <p:tgtEl>
                                          <p:spTgt spid="16"/>
                                        </p:tgtEl>
                                      </p:cBhvr>
                                    </p:anim>
                                  </p:childTnLst>
                                </p:cTn>
                              </p:par>
                              <p:par>
                                <p:cTn id="61" presetID="24"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to="" calcmode="lin" valueType="num">
                                      <p:cBhvr>
                                        <p:cTn id="63" dur="1" fill="hold"/>
                                        <p:tgtEl>
                                          <p:spTgt spid="32"/>
                                        </p:tgtEl>
                                      </p:cBhvr>
                                    </p:anim>
                                  </p:childTnLst>
                                </p:cTn>
                              </p:par>
                              <p:par>
                                <p:cTn id="64" presetID="24"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 to="" calcmode="lin" valueType="num">
                                      <p:cBhvr>
                                        <p:cTn id="66" dur="1" fill="hold"/>
                                        <p:tgtEl>
                                          <p:spTgt spid="33"/>
                                        </p:tgtEl>
                                      </p:cBhvr>
                                    </p:anim>
                                  </p:childTnLst>
                                </p:cTn>
                              </p:par>
                              <p:par>
                                <p:cTn id="67" presetID="24" presetClass="entr" presetSubtype="0"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 to="" calcmode="lin" valueType="num">
                                      <p:cBhvr>
                                        <p:cTn id="69" dur="1" fill="hold"/>
                                        <p:tgtEl>
                                          <p:spTgt spid="9"/>
                                        </p:tgtEl>
                                      </p:cBhvr>
                                    </p:anim>
                                  </p:childTnLst>
                                </p:cTn>
                              </p:par>
                              <p:par>
                                <p:cTn id="70" presetID="24"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to="" calcmode="lin" valueType="num">
                                      <p:cBhvr>
                                        <p:cTn id="72" dur="1" fill="hold"/>
                                        <p:tgtEl>
                                          <p:spTgt spid="1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0" grpId="1" build="p"/>
      <p:bldP spid="4" grpId="0"/>
      <p:bldP spid="21" grpId="0"/>
      <p:bldP spid="20" grpId="0"/>
      <p:bldP spid="12" grpId="0"/>
      <p:bldP spid="29" grpId="0"/>
      <p:bldP spid="18" grpId="0"/>
      <p:bldP spid="15" grpId="0"/>
      <p:bldP spid="13" grpId="0"/>
      <p:bldP spid="10" grpId="0"/>
      <p:bldP spid="16" grpId="0"/>
      <p:bldP spid="32" grpId="0"/>
      <p:bldP spid="33" grpId="0" bldLvl="0" animBg="1"/>
      <p:bldP spid="9" grpId="0"/>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009140" y="1304925"/>
            <a:ext cx="8822690" cy="460375"/>
          </a:xfrm>
          <a:prstGeom prst="rect">
            <a:avLst/>
          </a:prstGeom>
        </p:spPr>
        <p:txBody>
          <a:bodyPr wrap="square">
            <a:spAutoFit/>
          </a:bodyPr>
          <a:p>
            <a:pPr marL="0" indent="0" algn="ctr" defTabSz="266700">
              <a:spcBef>
                <a:spcPct val="0"/>
              </a:spcBef>
              <a:spcAft>
                <a:spcPct val="0"/>
              </a:spcAft>
            </a:pPr>
            <a:r>
              <a:rPr lang="zh-CN" altLang="en-US" sz="2400">
                <a:latin typeface="微软雅黑" panose="020B0503020204020204" charset="-122"/>
                <a:ea typeface="微软雅黑" panose="020B0503020204020204" charset="-122"/>
                <a:cs typeface="微软雅黑" panose="020B0503020204020204" charset="-122"/>
              </a:rPr>
              <a:t>表</a:t>
            </a:r>
            <a:r>
              <a:rPr lang="en-US" altLang="zh-CN" sz="2400">
                <a:latin typeface="微软雅黑" panose="020B0503020204020204" charset="-122"/>
                <a:ea typeface="微软雅黑" panose="020B0503020204020204" charset="-122"/>
                <a:cs typeface="微软雅黑" panose="020B0503020204020204" charset="-122"/>
              </a:rPr>
              <a:t>5.14 </a:t>
            </a:r>
            <a:r>
              <a:rPr lang="zh-CN" altLang="en-US" sz="2400">
                <a:latin typeface="微软雅黑" panose="020B0503020204020204" charset="-122"/>
                <a:ea typeface="微软雅黑" panose="020B0503020204020204" charset="-122"/>
                <a:cs typeface="微软雅黑" panose="020B0503020204020204" charset="-122"/>
              </a:rPr>
              <a:t>总分类账户与明细分类账户发生额及余额对照表</a:t>
            </a:r>
            <a:r>
              <a:rPr lang="en-US" altLang="zh-CN" sz="2400">
                <a:latin typeface="微软雅黑" panose="020B0503020204020204" charset="-122"/>
                <a:ea typeface="微软雅黑" panose="020B0503020204020204" charset="-122"/>
                <a:cs typeface="微软雅黑" panose="020B0503020204020204" charset="-122"/>
              </a:rPr>
              <a:t>1</a:t>
            </a:r>
            <a:endParaRPr lang="en-US" altLang="zh-CN" sz="2400">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nvGraphicFramePr>
        <p:xfrm>
          <a:off x="1179830" y="2160270"/>
          <a:ext cx="10481310" cy="0"/>
        </p:xfrm>
        <a:graphic>
          <a:graphicData uri="http://schemas.openxmlformats.org/drawingml/2006/table">
            <a:tbl>
              <a:tblPr/>
              <a:tblGrid>
                <a:gridCol w="1497330"/>
                <a:gridCol w="1497330"/>
                <a:gridCol w="1497330"/>
                <a:gridCol w="1497330"/>
                <a:gridCol w="1497330"/>
                <a:gridCol w="1497330"/>
                <a:gridCol w="1497330"/>
              </a:tblGrid>
              <a:tr h="0">
                <a:tc rowSpan="2">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账户名称</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月初余额</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本月发生额</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月末余额</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借方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贷方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借方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贷方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借方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altLang="en-US" sz="2000" b="1">
                          <a:latin typeface="微软雅黑" panose="020B0503020204020204" charset="-122"/>
                          <a:ea typeface="微软雅黑" panose="020B0503020204020204" charset="-122"/>
                        </a:rPr>
                        <a:t>贷方</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zh-CN" altLang="en-US" sz="2000" b="1">
                          <a:latin typeface="微软雅黑" panose="020B0503020204020204" charset="-122"/>
                          <a:ea typeface="微软雅黑" panose="020B0503020204020204" charset="-122"/>
                        </a:rPr>
                        <a:t>原材料</a:t>
                      </a:r>
                      <a:endParaRPr lang="zh-CN" altLang="en-US"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70000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74000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115000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29000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zh-CN" altLang="en-US" sz="2000" b="1">
                          <a:latin typeface="微软雅黑" panose="020B0503020204020204" charset="-122"/>
                          <a:ea typeface="微软雅黑" panose="020B0503020204020204" charset="-122"/>
                          <a:cs typeface="微软雅黑" panose="020B0503020204020204" charset="-122"/>
                        </a:rPr>
                        <a:t>原材料</a:t>
                      </a:r>
                      <a:r>
                        <a:rPr lang="en-US" altLang="zh-CN"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甲材料</a:t>
                      </a:r>
                      <a:endParaRPr lang="zh-CN" altLang="en-US" sz="2000" b="1">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40000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50000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75000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15000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zh-CN" altLang="en-US" sz="2000" b="1">
                          <a:latin typeface="微软雅黑" panose="020B0503020204020204" charset="-122"/>
                          <a:ea typeface="微软雅黑" panose="020B0503020204020204" charset="-122"/>
                          <a:cs typeface="微软雅黑" panose="020B0503020204020204" charset="-122"/>
                        </a:rPr>
                        <a:t>原材料</a:t>
                      </a:r>
                      <a:r>
                        <a:rPr lang="en-US" altLang="zh-CN"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乙材料</a:t>
                      </a:r>
                      <a:endParaRPr lang="zh-CN" altLang="en-US" sz="2000" b="1">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30000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24000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40000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14000</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0">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a:spcBef>
                          <a:spcPct val="0"/>
                        </a:spcBef>
                        <a:spcAft>
                          <a:spcPct val="0"/>
                        </a:spcAft>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endParaRPr sz="2000" b="1">
                        <a:latin typeface="微软雅黑" panose="020B0503020204020204" charset="-122"/>
                        <a:ea typeface="微软雅黑" panose="020B0503020204020204"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descr="7b0a2020202022776f7264617274223a2022220a7d0a"/>
          <p:cNvSpPr txBox="1"/>
          <p:nvPr/>
        </p:nvSpPr>
        <p:spPr>
          <a:xfrm>
            <a:off x="4027170" y="2719705"/>
            <a:ext cx="5281295" cy="1029970"/>
          </a:xfrm>
          <a:prstGeom prst="rect">
            <a:avLst/>
          </a:prstGeom>
          <a:noFill/>
        </p:spPr>
        <p:txBody>
          <a:bodyPr wrap="square" rtlCol="0">
            <a:spAutoFit/>
          </a:bodyPr>
          <a:p>
            <a:r>
              <a:rPr lang="zh-CN" altLang="en-US" sz="6100" b="1">
                <a:ln w="5472">
                  <a:solidFill>
                    <a:schemeClr val="bg1"/>
                  </a:solidFill>
                </a:ln>
                <a:solidFill>
                  <a:srgbClr val="4090FF"/>
                </a:solidFill>
                <a:effectLst>
                  <a:outerShdw sx="103000" sy="103000" algn="ctr" rotWithShape="0">
                    <a:srgbClr val="4090FF">
                      <a:alpha val="100000"/>
                    </a:srgbClr>
                  </a:outerShdw>
                </a:effectLst>
                <a:latin typeface="方正粗黑宋简体" panose="02000000000000000000" charset="-122"/>
                <a:ea typeface="方正大黑体_GBK" panose="02010600010101010101" charset="-122"/>
              </a:rPr>
              <a:t>感谢您的观看</a:t>
            </a:r>
            <a:endParaRPr lang="zh-CN" altLang="en-US" sz="6100" b="1">
              <a:ln w="5472">
                <a:solidFill>
                  <a:schemeClr val="bg1"/>
                </a:solidFill>
              </a:ln>
              <a:solidFill>
                <a:srgbClr val="4090FF"/>
              </a:solidFill>
              <a:effectLst>
                <a:outerShdw sx="103000" sy="103000" algn="ctr" rotWithShape="0">
                  <a:srgbClr val="4090FF">
                    <a:alpha val="100000"/>
                  </a:srgbClr>
                </a:outerShdw>
              </a:effectLst>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应付账款总分类账户为贷方余额</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其所属明细分类账的月初余额如表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5.7</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所示</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0" marR="0" indent="0"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None/>
            </a:pP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pic>
        <p:nvPicPr>
          <p:cNvPr id="6" name="图片 5"/>
          <p:cNvPicPr>
            <a:picLocks noChangeAspect="1"/>
          </p:cNvPicPr>
          <p:nvPr/>
        </p:nvPicPr>
        <p:blipFill>
          <a:blip r:embed="rId1"/>
          <a:stretch>
            <a:fillRect/>
          </a:stretch>
        </p:blipFill>
        <p:spPr>
          <a:xfrm>
            <a:off x="803275" y="3109595"/>
            <a:ext cx="10440035" cy="2710180"/>
          </a:xfrm>
          <a:prstGeom prst="rect">
            <a:avLst/>
          </a:prstGeom>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假设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6</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月份发生以下材料收发业务及与供应单位的结算业务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材料采用实际成本法核算</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①</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8</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从向阳工厂购进甲材料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增值税进项税额为</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6500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材料已验收入库</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货款未付。</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从新乡工厂购进乙材料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120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24000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增值税进项税额为</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3120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材料已验收入库</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货款未付。</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604010"/>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假设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6</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月份发生以下材料收发业务及与供应单位的结算业务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材料采用实际成本法核算</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③</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16</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仓库发出甲材料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150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75000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发出乙材料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40000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元。上述材料直接用于制造产品。</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④</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25</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通过银行结算偿还向阳工厂货款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60000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元、新乡工厂货款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34000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共计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94000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264285"/>
            <a:ext cx="10972800" cy="398526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根据资料开设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应付账款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总分类账户与明细分类账户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登记月初余额。其中</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本月记账凭证编号按业务发生的时间先后顺序从记字号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号、记字号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号向后顺序编号。</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(2)</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根据资料所列经济业务编制会计分录</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并据以登记</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和</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应付账款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总分类账户与明细分类账户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其他账户从略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(3)</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计算</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和</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应付账款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总分类账户与明细分类账户的本期发生额及月末余额</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并编制总分类账户与明细分类账户发生额及余额对照表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5.8~</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5.15)</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516380"/>
            <a:ext cx="10972800" cy="4072890"/>
          </a:xfrm>
        </p:spPr>
        <p:txBody>
          <a:bodyPr/>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步骤一：编制分录</a:t>
            </a:r>
            <a:endParaRPr kumimoji="0" 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①</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8</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日</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从向阳工厂购进甲材料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100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单价</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吨</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计</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50000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增值税进项税额为</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6500</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元</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材料已验收入库</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货款未付。</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借：原材料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甲材料</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50000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应交税费</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应交增值税（进项税额）</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6500</a:t>
            </a:r>
            <a:endPar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a:p>
            <a:pPr marL="335915" marR="0" indent="-335915" algn="l" defTabSz="914400" rtl="0" eaLnBrk="0" fontAlgn="base" latinLnBrk="1" hangingPunct="0">
              <a:lnSpc>
                <a:spcPct val="150000"/>
              </a:lnSpc>
              <a:spcBef>
                <a:spcPct val="15000"/>
              </a:spcBef>
              <a:spcAft>
                <a:spcPct val="0"/>
              </a:spcAft>
              <a:buClr>
                <a:srgbClr val="66CCFF"/>
              </a:buClr>
              <a:buSzTx/>
              <a:buFont typeface="Wingdings" panose="05000000000000000000" pitchFamily="2" charset="2"/>
              <a:buChar char="v"/>
            </a:pP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贷：应付账款</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a:t>
            </a:r>
            <a:r>
              <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向阳工厂</a:t>
            </a:r>
            <a:r>
              <a:rPr kumimoji="0" lang="en-US" altLang="zh-CN"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rPr>
              <a:t>                               56500 </a:t>
            </a:r>
            <a:endParaRPr kumimoji="0" lang="zh-CN" altLang="en-US" sz="2800" b="0" i="0" u="none" strike="noStrike" kern="0" cap="none" spc="0" normalizeH="0" baseline="0" noProof="1">
              <a:solidFill>
                <a:schemeClr val="accent6"/>
              </a:solidFill>
              <a:latin typeface="方正粗黑宋简体" panose="02000000000000000000" charset="-122"/>
              <a:ea typeface="方正大黑体_GBK" panose="02010600010101010101" charset="-122"/>
              <a:cs typeface="方正大黑简体" panose="02000000000000000000" charset="-122"/>
            </a:endParaRPr>
          </a:p>
        </p:txBody>
      </p:sp>
      <p:sp>
        <p:nvSpPr>
          <p:cNvPr id="4" name="灯片编号占位符 3"/>
          <p:cNvSpPr>
            <a:spLocks noGrp="1"/>
          </p:cNvSpPr>
          <p:nvPr>
            <p:ph type="sldNum" sz="quarter" idx="11"/>
          </p:nvPr>
        </p:nvSpPr>
        <p:spPr/>
        <p:txBody>
          <a:bodyPr vert="horz" wrap="square" lIns="91440" tIns="45720" rIns="91440" bIns="45720" numCol="1" anchor="t" anchorCtr="0" compatLnSpc="1"/>
          <a:p>
            <a:pPr marL="0" marR="0" lvl="0" indent="0" algn="r" defTabSz="914400" rtl="0" eaLnBrk="1" fontAlgn="base" latinLnBrk="0" hangingPunct="1">
              <a:lnSpc>
                <a:spcPct val="100000"/>
              </a:lnSpc>
              <a:spcBef>
                <a:spcPct val="0"/>
              </a:spcBef>
              <a:spcAft>
                <a:spcPct val="0"/>
              </a:spcAft>
              <a:buClrTx/>
              <a:buSzTx/>
              <a:buFontTx/>
              <a:buNone/>
            </a:pPr>
            <a:fld id="{9A0DB2DC-4C9A-4742-B13C-FB6460FD3503}" type="slidenum">
              <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rPr>
            </a:fld>
            <a:endParaRPr kumimoji="0" lang="en-US" altLang="zh-CN" sz="1050" b="0" i="0" u="none" strike="noStrike" kern="1200" cap="none" spc="0" normalizeH="0" baseline="0" noProof="1" dirty="0">
              <a:solidFill>
                <a:schemeClr val="tx1"/>
              </a:solidFill>
              <a:latin typeface="Times New Roman" panose="02020603050405020304" charset="0"/>
              <a:ea typeface="宋体" panose="02010600030101010101" pitchFamily="2" charset="-122"/>
              <a:cs typeface="+mn-cs"/>
            </a:endParaRPr>
          </a:p>
        </p:txBody>
      </p:sp>
      <p:sp>
        <p:nvSpPr>
          <p:cNvPr id="2" name="文本框 1"/>
          <p:cNvSpPr txBox="1"/>
          <p:nvPr/>
        </p:nvSpPr>
        <p:spPr>
          <a:xfrm>
            <a:off x="998220" y="502285"/>
            <a:ext cx="6096000" cy="829945"/>
          </a:xfrm>
          <a:prstGeom prst="rect">
            <a:avLst/>
          </a:prstGeom>
          <a:noFill/>
        </p:spPr>
        <p:txBody>
          <a:bodyPr wrap="square" rtlCol="0" anchor="t">
            <a:spAutoFit/>
          </a:bodyPr>
          <a:p>
            <a:pPr algn="l" eaLnBrk="0" fontAlgn="base" latinLnBrk="1" hangingPunct="0">
              <a:lnSpc>
                <a:spcPct val="150000"/>
              </a:lnSpc>
              <a:spcBef>
                <a:spcPct val="15000"/>
              </a:spcBef>
              <a:buClr>
                <a:srgbClr val="66CCFF"/>
              </a:buClr>
              <a:buSzTx/>
              <a:buFont typeface="Wingdings" panose="05000000000000000000" pitchFamily="2" charset="2"/>
              <a:buNone/>
            </a:pPr>
            <a:r>
              <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rPr>
              <a:t>一、总账和明细账的平行登记</a:t>
            </a:r>
            <a:endParaRPr lang="zh-CN" altLang="en-US" sz="3200" kern="0">
              <a:solidFill>
                <a:schemeClr val="accent6"/>
              </a:solidFill>
              <a:latin typeface="方正粗黑宋简体" panose="02000000000000000000" charset="-122"/>
              <a:ea typeface="方正大黑体_GBK" panose="02010600010101010101" charset="-122"/>
              <a:cs typeface="方正大黑简体" panose="02000000000000000000" charset="-122"/>
              <a:sym typeface="+mn-ea"/>
            </a:endParaRPr>
          </a:p>
        </p:txBody>
      </p:sp>
    </p:spTree>
  </p:cSld>
  <p:clrMapOvr>
    <a:masterClrMapping/>
  </p:clrMapOvr>
  <p:transition spd="med">
    <p:fade/>
  </p:transition>
</p:sld>
</file>

<file path=ppt/tags/tag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03.xml><?xml version="1.0" encoding="utf-8"?>
<p:tagLst xmlns:p="http://schemas.openxmlformats.org/presentationml/2006/main">
  <p:tag name="KSO_WM_BEAUTIFY_FLAG" val="#fgm#"/>
  <p:tag name="KSO_WM_FIGMA_FLAG" val="#fgm#"/>
  <p:tag name="KSO_WM_UNIT_INDEX" val="1"/>
  <p:tag name="KSO_WM_UNIT_TYPE" val="a"/>
  <p:tag name="KSO_WM_LAYOUT_CHECK_HASH" val="679c70ed992120f56c92ea27e4f1290dba3adda8"/>
  <p:tag name="KSO_WM_NEWLAYOUT_GROUP_ID" val="layout_27"/>
  <p:tag name="KSO_WM_NEWLAYOUT_ID" val="slide_0c7050319d09d38c"/>
</p:tagLst>
</file>

<file path=ppt/tags/tag100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UNIT_INDEX" val="1_1_1"/>
  <p:tag name="KSO_WM_UNIT_TYPE" val="l_h_i"/>
</p:tagLst>
</file>

<file path=ppt/tags/tag100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0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0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UNIT_INDEX" val="1_2_1"/>
  <p:tag name="KSO_WM_UNIT_TYPE" val="l_h_i"/>
</p:tagLst>
</file>

<file path=ppt/tags/tag100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1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UNIT_INDEX" val="1_3_1"/>
  <p:tag name="KSO_WM_UNIT_TYPE" val="l_h_i"/>
</p:tagLst>
</file>

<file path=ppt/tags/tag1013.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0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19.xml><?xml version="1.0" encoding="utf-8"?>
<p:tagLst xmlns:p="http://schemas.openxmlformats.org/presentationml/2006/main">
  <p:tag name="KSO_WM_BEAUTIFY_FLAG" val="#fgm#"/>
  <p:tag name="KSO_WM_FIGMA_FLAG" val="#fgm#"/>
  <p:tag name="KSO_WM_UNIT_INDEX" val="1"/>
  <p:tag name="KSO_WM_UNIT_TYPE" val="a"/>
  <p:tag name="KSO_WM_LAYOUT_CHECK_HASH" val="4be266103e8c78d9f6b98d933275760cd67b7417"/>
  <p:tag name="KSO_WM_NEWLAYOUT_GROUP_ID" val="layout_6"/>
  <p:tag name="KSO_WM_NEWLAYOUT_ID" val="slide_0b60da66fb947fdd"/>
</p:tagLst>
</file>

<file path=ppt/tags/tag102.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1020.xml><?xml version="1.0" encoding="utf-8"?>
<p:tagLst xmlns:p="http://schemas.openxmlformats.org/presentationml/2006/main">
  <p:tag name="KSO_WM_BEAUTIFY_FLAG" val="#fgm#"/>
  <p:tag name="KSO_WM_FIGMA_FLAG" val="#fgm#"/>
  <p:tag name="KSO_WM_UNIT_INDEX" val="1"/>
  <p:tag name="KSO_WM_UNIT_TYPE" val="d"/>
</p:tagLst>
</file>

<file path=ppt/tags/tag10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10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10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1030.xml><?xml version="1.0" encoding="utf-8"?>
<p:tagLst xmlns:p="http://schemas.openxmlformats.org/presentationml/2006/main">
  <p:tag name="KSO_WM_BEAUTIFY_FLAG" val="#fgm#"/>
  <p:tag name="KSO_WM_FIGMA_FLAG" val="#fgm#"/>
  <p:tag name="KSO_WM_UNIT_INDEX" val="1"/>
  <p:tag name="KSO_WM_UNIT_TYPE" val="a"/>
  <p:tag name="KSO_WM_LAYOUT_CHECK_HASH" val="4c4a0c3022eade34760d7b88ad8298b3161600b1"/>
  <p:tag name="KSO_WM_NEWLAYOUT_GROUP_ID" val="layout_30"/>
  <p:tag name="KSO_WM_NEWLAYOUT_ID" val="slide_97e71a9c1fd50a82"/>
</p:tagLst>
</file>

<file path=ppt/tags/tag1031.xml><?xml version="1.0" encoding="utf-8"?>
<p:tagLst xmlns:p="http://schemas.openxmlformats.org/presentationml/2006/main">
  <p:tag name="KSO_WM_BEAUTIFY_FLAG" val="#fgm#"/>
  <p:tag name="KSO_WM_FIGMA_FLAG" val="#fgm#"/>
  <p:tag name="KSO_WM_UNIT_INDEX" val="1"/>
  <p:tag name="KSO_WM_UNIT_TYPE" val="d"/>
</p:tagLst>
</file>

<file path=ppt/tags/tag10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103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103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3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3_1"/>
  <p:tag name="KSO_WM_UNIT_TYPE" val="l_h_i"/>
</p:tagLst>
</file>

<file path=ppt/tags/tag10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44.xml><?xml version="1.0" encoding="utf-8"?>
<p:tagLst xmlns:p="http://schemas.openxmlformats.org/presentationml/2006/main">
  <p:tag name="KSO_WM_BEAUTIFY_FLAG" val="#fgm#"/>
  <p:tag name="KSO_WM_FIGMA_FLAG" val="#fgm#"/>
  <p:tag name="KSO_WM_UNIT_INDEX" val="1"/>
  <p:tag name="KSO_WM_UNIT_TYPE" val="a"/>
  <p:tag name="KSO_WM_LAYOUT_CHECK_HASH" val="eed48ddedaed4f157901b94a3940930712430667"/>
  <p:tag name="KSO_WM_NEWLAYOUT_GROUP_ID" val="layout_60"/>
  <p:tag name="KSO_WM_NEWLAYOUT_ID" val="slide_92e718e35737f8af"/>
</p:tagLst>
</file>

<file path=ppt/tags/tag1045.xml><?xml version="1.0" encoding="utf-8"?>
<p:tagLst xmlns:p="http://schemas.openxmlformats.org/presentationml/2006/main">
  <p:tag name="KSO_WM_BEAUTIFY_FLAG" val="#fgm#"/>
  <p:tag name="KSO_WM_FIGMA_FLAG" val="#fgm#"/>
  <p:tag name="KSO_WM_UNIT_INDEX" val="1"/>
  <p:tag name="KSO_WM_UNIT_TYPE" val="d"/>
</p:tagLst>
</file>

<file path=ppt/tags/tag1046.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
  <p:tag name="KSO_WM_UNIT_TYPE" val="l_i"/>
</p:tagLst>
</file>

<file path=ppt/tags/tag10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5.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10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54.xml><?xml version="1.0" encoding="utf-8"?>
<p:tagLst xmlns:p="http://schemas.openxmlformats.org/presentationml/2006/main">
  <p:tag name="KSO_WM_BEAUTIFY_FLAG" val="#fgm#"/>
  <p:tag name="KSO_WM_FIGMA_FLAG" val="#fgm#"/>
  <p:tag name="KSO_WM_UNIT_INDEX" val="1"/>
  <p:tag name="KSO_WM_UNIT_TYPE" val="a"/>
  <p:tag name="KSO_WM_LAYOUT_CHECK_HASH" val="5d3fb6b4f588b200df9e028b2383f7363962dc02"/>
  <p:tag name="KSO_WM_NEWLAYOUT_GROUP_ID" val="layout_61"/>
  <p:tag name="KSO_WM_NEWLAYOUT_ID" val="slide_1c94fcf67f417551"/>
</p:tagLst>
</file>

<file path=ppt/tags/tag1055.xml><?xml version="1.0" encoding="utf-8"?>
<p:tagLst xmlns:p="http://schemas.openxmlformats.org/presentationml/2006/main">
  <p:tag name="KSO_WM_BEAUTIFY_FLAG" val="#fgm#"/>
  <p:tag name="KSO_WM_FIGMA_FLAG" val="#fgm#"/>
  <p:tag name="KSO_WM_UNIT_INDEX" val="1"/>
  <p:tag name="KSO_WM_UNIT_TYPE" val="d"/>
</p:tagLst>
</file>

<file path=ppt/tags/tag1056.xml><?xml version="1.0" encoding="utf-8"?>
<p:tagLst xmlns:p="http://schemas.openxmlformats.org/presentationml/2006/main">
  <p:tag name="KSO_WM_FIGMA_DECORATION_INDEX" val="17_contentModel"/>
  <p:tag name="$PH_EXT" val="2"/>
  <p:tag name="KSO_WM_BEAUTIFY_FLAG" val="#fgm#"/>
  <p:tag name="KSO_WM_FIGMA_FLAG" val="#fgm#"/>
  <p:tag name="KSO_WM_UNIT_INDEX" val="1_1"/>
  <p:tag name="KSO_WM_UNIT_TYPE" val="l_i"/>
</p:tagLst>
</file>

<file path=ppt/tags/tag10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10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64.xml><?xml version="1.0" encoding="utf-8"?>
<p:tagLst xmlns:p="http://schemas.openxmlformats.org/presentationml/2006/main">
  <p:tag name="KSO_WM_BEAUTIFY_FLAG" val="#fgm#"/>
  <p:tag name="KSO_WM_FIGMA_FLAG" val="#fgm#"/>
  <p:tag name="KSO_WM_UNIT_INDEX" val="1"/>
  <p:tag name="KSO_WM_UNIT_TYPE" val="a"/>
  <p:tag name="KSO_WM_LAYOUT_CHECK_HASH" val="9dd49564b823ac0f4deb51c40f964c74252f5e12"/>
  <p:tag name="KSO_WM_NEWLAYOUT_GROUP_ID" val="layout_59"/>
  <p:tag name="KSO_WM_NEWLAYOUT_ID" val="slide_20c1f52a92422207"/>
</p:tagLst>
</file>

<file path=ppt/tags/tag1065.xml><?xml version="1.0" encoding="utf-8"?>
<p:tagLst xmlns:p="http://schemas.openxmlformats.org/presentationml/2006/main">
  <p:tag name="KSO_WM_BEAUTIFY_FLAG" val="#fgm#"/>
  <p:tag name="KSO_WM_FIGMA_FLAG" val="#fgm#"/>
  <p:tag name="KSO_WM_UNIT_INDEX" val="1"/>
  <p:tag name="KSO_WM_UNIT_TYPE" val="d"/>
</p:tagLst>
</file>

<file path=ppt/tags/tag10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10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10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7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3_1"/>
  <p:tag name="KSO_WM_UNIT_TYPE" val="l_h_i"/>
</p:tagLst>
</file>

<file path=ppt/tags/tag107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7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78.xml><?xml version="1.0" encoding="utf-8"?>
<p:tagLst xmlns:p="http://schemas.openxmlformats.org/presentationml/2006/main">
  <p:tag name="KSO_WM_BEAUTIFY_FLAG" val="#fgm#"/>
  <p:tag name="KSO_WM_FIGMA_FLAG" val="#fgm#"/>
  <p:tag name="KSO_WM_UNIT_INDEX" val="1"/>
  <p:tag name="KSO_WM_UNIT_TYPE" val="a"/>
  <p:tag name="KSO_WM_LAYOUT_CHECK_HASH" val="62805047313713787085d60a8a5f2cbfea04b72c"/>
  <p:tag name="KSO_WM_NEWLAYOUT_GROUP_ID" val="layout_62"/>
  <p:tag name="KSO_WM_NEWLAYOUT_ID" val="slide_5d511e6d513da58e"/>
</p:tagLst>
</file>

<file path=ppt/tags/tag1079.xml><?xml version="1.0" encoding="utf-8"?>
<p:tagLst xmlns:p="http://schemas.openxmlformats.org/presentationml/2006/main">
  <p:tag name="KSO_WM_BEAUTIFY_FLAG" val="#fgm#"/>
  <p:tag name="KSO_WM_FIGMA_FLAG" val="#fgm#"/>
  <p:tag name="KSO_WM_UNIT_INDEX" val="1"/>
  <p:tag name="KSO_WM_UNIT_TYPE" val="d"/>
</p:tagLst>
</file>

<file path=ppt/tags/tag10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10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108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8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3_1"/>
  <p:tag name="KSO_WM_UNIT_TYPE" val="l_h_i"/>
</p:tagLst>
</file>

<file path=ppt/tags/tag10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092.xml><?xml version="1.0" encoding="utf-8"?>
<p:tagLst xmlns:p="http://schemas.openxmlformats.org/presentationml/2006/main">
  <p:tag name="KSO_WM_BEAUTIFY_FLAG" val="#fgm#"/>
  <p:tag name="KSO_WM_FIGMA_FLAG" val="#fgm#"/>
  <p:tag name="KSO_WM_UNIT_INDEX" val="1"/>
  <p:tag name="KSO_WM_UNIT_TYPE" val="a"/>
  <p:tag name="KSO_WM_LAYOUT_CHECK_HASH" val="4f7cd8c65542aa83847233abbb212d5c708ee691"/>
  <p:tag name="KSO_WM_NEWLAYOUT_GROUP_ID" val="layout_26"/>
  <p:tag name="KSO_WM_NEWLAYOUT_ID" val="slide_f64549512ce8df60"/>
</p:tagLst>
</file>

<file path=ppt/tags/tag10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09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9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109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11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04.xml><?xml version="1.0" encoding="utf-8"?>
<p:tagLst xmlns:p="http://schemas.openxmlformats.org/presentationml/2006/main">
  <p:tag name="KSO_WM_BEAUTIFY_FLAG" val="#fgm#"/>
  <p:tag name="KSO_WM_FIGMA_FLAG" val="#fgm#"/>
  <p:tag name="KSO_WM_UNIT_INDEX" val="1"/>
  <p:tag name="KSO_WM_UNIT_TYPE" val="a"/>
  <p:tag name="KSO_WM_LAYOUT_CHECK_HASH" val="4ef948ded0b44a0f3e52bb7dc13c36ff3d9ee0df"/>
  <p:tag name="KSO_WM_NEWLAYOUT_GROUP_ID" val="layout_35"/>
  <p:tag name="KSO_WM_NEWLAYOUT_ID" val="slide_38fca7ecc65094e3"/>
</p:tagLst>
</file>

<file path=ppt/tags/tag110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1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0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1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1.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11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14.xml><?xml version="1.0" encoding="utf-8"?>
<p:tagLst xmlns:p="http://schemas.openxmlformats.org/presentationml/2006/main">
  <p:tag name="KSO_WM_BEAUTIFY_FLAG" val="#fgm#"/>
  <p:tag name="KSO_WM_FIGMA_FLAG" val="#fgm#"/>
  <p:tag name="KSO_WM_UNIT_INDEX" val="1"/>
  <p:tag name="KSO_WM_UNIT_TYPE" val="a"/>
  <p:tag name="KSO_WM_LAYOUT_CHECK_HASH" val="704ce4e3a866cf562f90edd543569ed9efc43400"/>
  <p:tag name="KSO_WM_NEWLAYOUT_GROUP_ID" val="layout_53"/>
  <p:tag name="KSO_WM_NEWLAYOUT_ID" val="slide_3e9887b6c51e8c40"/>
</p:tagLst>
</file>

<file path=ppt/tags/tag11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11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112.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9b7adc6ed57be8db9675a2dd41688c49da13be11"/>
  <p:tag name="KSO_WM_NEWLAYOUT_GROUP_ID" val="layout_1-5"/>
  <p:tag name="KSO_WM_NEWLAYOUT_ID" val="slide_61223ae7a7f7aefc"/>
</p:tagLst>
</file>

<file path=ppt/tags/tag112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26.xml><?xml version="1.0" encoding="utf-8"?>
<p:tagLst xmlns:p="http://schemas.openxmlformats.org/presentationml/2006/main">
  <p:tag name="KSO_WM_BEAUTIFY_FLAG" val="#fgm#"/>
  <p:tag name="KSO_WM_FIGMA_FLAG" val="#fgm#"/>
  <p:tag name="KSO_WM_UNIT_INDEX" val="1"/>
  <p:tag name="KSO_WM_UNIT_TYPE" val="a"/>
  <p:tag name="KSO_WM_LAYOUT_CHECK_HASH" val="2d4eb84c1e30d62edf20870a176cf5a067c6dc77"/>
  <p:tag name="KSO_WM_NEWLAYOUT_GROUP_ID" val="layout_57"/>
  <p:tag name="KSO_WM_NEWLAYOUT_ID" val="slide_fd5d1d17fca415c5"/>
</p:tagLst>
</file>

<file path=ppt/tags/tag112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UNIT_INDEX" val="1_1_1"/>
  <p:tag name="KSO_WM_UNIT_TYPE" val="l_h_i"/>
</p:tagLst>
</file>

<file path=ppt/tags/tag112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3.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11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3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UNIT_INDEX" val="1_2_1"/>
  <p:tag name="KSO_WM_UNIT_TYPE" val="l_h_i"/>
</p:tagLst>
</file>

<file path=ppt/tags/tag113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38.xml><?xml version="1.0" encoding="utf-8"?>
<p:tagLst xmlns:p="http://schemas.openxmlformats.org/presentationml/2006/main">
  <p:tag name="KSO_WM_BEAUTIFY_FLAG" val="#fgm#"/>
  <p:tag name="KSO_WM_FIGMA_FLAG" val="#fgm#"/>
  <p:tag name="KSO_WM_UNIT_INDEX" val="1"/>
  <p:tag name="KSO_WM_UNIT_TYPE" val="a"/>
  <p:tag name="KSO_WM_LAYOUT_CHECK_HASH" val="8c2073d630e7333e5b901c2d52d167dd4a7b356e"/>
  <p:tag name="KSO_WM_NEWLAYOUT_GROUP_ID" val="layout_42"/>
  <p:tag name="KSO_WM_NEWLAYOUT_ID" val="slide_30dace1507224ca8"/>
</p:tagLst>
</file>

<file path=ppt/tags/tag1139.xml><?xml version="1.0" encoding="utf-8"?>
<p:tagLst xmlns:p="http://schemas.openxmlformats.org/presentationml/2006/main">
  <p:tag name="KSO_WM_BEAUTIFY_FLAG" val="#fgm#"/>
  <p:tag name="KSO_WM_FIGMA_FLAG" val="#fgm#"/>
  <p:tag name="KSO_WM_UNIT_INDEX" val="1"/>
  <p:tag name="KSO_WM_UNIT_TYPE" val="d"/>
</p:tagLst>
</file>

<file path=ppt/tags/tag11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2"/>
  <p:tag name="KSO_WM_UNIT_TYPE" val="l_h_i"/>
</p:tagLst>
</file>

<file path=ppt/tags/tag11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11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11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49.xml><?xml version="1.0" encoding="utf-8"?>
<p:tagLst xmlns:p="http://schemas.openxmlformats.org/presentationml/2006/main">
  <p:tag name="KSO_WM_BEAUTIFY_FLAG" val="#fgm#"/>
  <p:tag name="KSO_WM_FIGMA_FLAG" val="#fgm#"/>
  <p:tag name="KSO_WM_UNIT_INDEX" val="1"/>
  <p:tag name="KSO_WM_UNIT_TYPE" val="a"/>
  <p:tag name="KSO_WM_LAYOUT_CHECK_HASH" val="84948aa2d78bab31de1363a04a64a543b4c6c87e"/>
  <p:tag name="KSO_WM_NEWLAYOUT_GROUP_ID" val="layout_39"/>
  <p:tag name="KSO_WM_NEWLAYOUT_ID" val="slide_08cd1d244d55f5c2"/>
</p:tagLst>
</file>

<file path=ppt/tags/tag1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151.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1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115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1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1159.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16.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116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6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65.xml><?xml version="1.0" encoding="utf-8"?>
<p:tagLst xmlns:p="http://schemas.openxmlformats.org/presentationml/2006/main">
  <p:tag name="KSO_WM_BEAUTIFY_FLAG" val="#fgm#"/>
  <p:tag name="KSO_WM_FIGMA_FLAG" val="#fgm#"/>
  <p:tag name="KSO_WM_UNIT_INDEX" val="1"/>
  <p:tag name="KSO_WM_UNIT_TYPE" val="a"/>
  <p:tag name="KSO_WM_LAYOUT_CHECK_HASH" val="668fe59b9c76f4eab7fe223a1b3aec4bd0b1c34f"/>
  <p:tag name="KSO_WM_NEWLAYOUT_GROUP_ID" val="layout_51"/>
  <p:tag name="KSO_WM_NEWLAYOUT_ID" val="slide_706d4240adf47b4e"/>
</p:tagLst>
</file>

<file path=ppt/tags/tag1166.xml><?xml version="1.0" encoding="utf-8"?>
<p:tagLst xmlns:p="http://schemas.openxmlformats.org/presentationml/2006/main">
  <p:tag name="KSO_WM_BEAUTIFY_FLAG" val="#fgm#"/>
  <p:tag name="KSO_WM_FIGMA_FLAG" val="#fgm#"/>
  <p:tag name="KSO_WM_UNIT_INDEX" val="1"/>
  <p:tag name="KSO_WM_UNIT_TYPE" val="d"/>
</p:tagLst>
</file>

<file path=ppt/tags/tag11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2"/>
  <p:tag name="KSO_WM_UNIT_TYPE" val="l_h_i"/>
</p:tagLst>
</file>

<file path=ppt/tags/tag11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7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7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7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17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178.xml><?xml version="1.0" encoding="utf-8"?>
<p:tagLst xmlns:p="http://schemas.openxmlformats.org/presentationml/2006/main">
  <p:tag name="KSO_WM_BEAUTIFY_FLAG" val="#fgm#"/>
  <p:tag name="KSO_WM_FIGMA_FLAG" val="#fgm#"/>
  <p:tag name="KSO_WM_UNIT_INDEX" val="1"/>
  <p:tag name="KSO_WM_UNIT_TYPE" val="a"/>
  <p:tag name="KSO_WM_LAYOUT_CHECK_HASH" val="220b990a8a64ef5f5df4a615838dafe2f50953d0"/>
  <p:tag name="KSO_WM_NEWLAYOUT_GROUP_ID" val="layout_64"/>
  <p:tag name="KSO_WM_NEWLAYOUT_ID" val="slide_a71563b9abdd1690"/>
</p:tagLst>
</file>

<file path=ppt/tags/tag11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1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8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11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8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118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88.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119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3.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4.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5.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97.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8.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9.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2"/>
  <p:tag name="KSO_WM_UNIT_TYPE" val="l_h_i"/>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157"/>
  <p:tag name="KSO_WM_TEMPLATE_CATEGORY" val="custom"/>
</p:tagLst>
</file>

<file path=ppt/tags/tag1201.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7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40490157"/>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3.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40490157"/>
  <p:tag name="KSO_WM_UNIT_ISNUMDGMTITLE" val="0"/>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1207.xml><?xml version="1.0" encoding="utf-8"?>
<p:tagLst xmlns:p="http://schemas.openxmlformats.org/presentationml/2006/main">
  <p:tag name="KSO_WM_TEMPLATE_SUBCATEGORY" val="29"/>
  <p:tag name="KSO_WM_BEAUTIFY_FLAG" val="#wm#"/>
  <p:tag name="KSO_WM_TEMPLATE_SLIDE_ID" val="slide_4b787e1769c53a6b"/>
  <p:tag name="KSO_WM_TEMPLATE_THUMBS_INDEX" val="1、9"/>
  <p:tag name="KSO_WM_TEMPLATE_INDEX" val="40490157"/>
  <p:tag name="KSO_WM_TEMPLATE_CATEGORY" val="custom"/>
  <p:tag name="KSO_WM_TEMPLATE_MASTER_TYPE" val="0"/>
  <p:tag name="KSO_WM_TAG_VERSION" val="3.0"/>
</p:tagLst>
</file>

<file path=ppt/tags/tag1208.xml><?xml version="1.0" encoding="utf-8"?>
<p:tagLst xmlns:p="http://schemas.openxmlformats.org/presentationml/2006/main">
  <p:tag name="KSO_WM_AITEMPLATE_STYLE_ID" val="69796632965"/>
</p:tagLst>
</file>

<file path=ppt/tags/tag1209.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2*i*1"/>
  <p:tag name="KSO_WM_BEAUTIFY_FLAG" val="#wm#"/>
  <p:tag name="KSO_WM_TAG_VERSION" val="1.0"/>
  <p:tag name="KSO_WM_CHIP_GROUPID" val="618ddf349d7b144ec989f16d"/>
  <p:tag name="KSO_WM_CHIP_XID" val="618e0a8a5268663be886272f"/>
  <p:tag name="KSO_WM_UNIT_DEC_AREA_ID" val="cff9e974689741f99837ddeb0f1bc4e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5e01884e4fe4ed6be163493da3e0ec6"/>
</p:tagLst>
</file>

<file path=ppt/tags/tag12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10.xml><?xml version="1.0" encoding="utf-8"?>
<p:tagLst xmlns:p="http://schemas.openxmlformats.org/presentationml/2006/main">
  <p:tag name="KSO_WM_UNIT_DEFAULT_FONT" val="96;115;2"/>
  <p:tag name="KSO_WM_UNIT_BLOCK" val="0"/>
  <p:tag name="KSO_WM_UNIT_DEC_AREA_ID" val="82349d52c26f4e668adc14352c969815"/>
  <p:tag name="KSO_WM_UNIT_ISCONTENTSTITLE" val="0"/>
  <p:tag name="KSO_WM_UNIT_ISNUMDGMTITLE" val="0"/>
  <p:tag name="KSO_WM_UNIT_PRESET_TEXT" val="工作总结汇报"/>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20976_1*a*1"/>
  <p:tag name="KSO_WM_TEMPLATE_CATEGORY" val="custom"/>
  <p:tag name="KSO_WM_TEMPLATE_INDEX" val="20220976"/>
  <p:tag name="KSO_WM_UNIT_LAYERLEVEL" val="1"/>
  <p:tag name="KSO_WM_TAG_VERSION" val="1.0"/>
  <p:tag name="KSO_WM_BEAUTIFY_FLAG" val="#wm#"/>
  <p:tag name="KSO_WM_UNIT_VALUE" val="7"/>
  <p:tag name="KSO_WM_CHIP_GROUPID" val="6167d2a06603f1460a45585d"/>
  <p:tag name="KSO_WM_CHIP_XID" val="6167d2a06603f1460a45585a"/>
  <p:tag name="KSO_WM_CHIP_FILLAREA_FILL_RULE" val="{&quot;fill_align&quot;:&quot;lm&quot;,&quot;fill_mode&quot;:&quot;adaptive&quot;,&quot;sacle_strategy&quot;:&quot;smart&quot;}"/>
  <p:tag name="KSO_WM_ASSEMBLE_CHIP_INDEX" val="90e9af761bb14550bc92a7e5306b40a0"/>
  <p:tag name="KSO_WM_TEMPLATE_ASSEMBLE_XID" val="61974b81c75558f33bc3a755"/>
  <p:tag name="KSO_WM_TEMPLATE_ASSEMBLE_GROUPID" val="618ddf349d7b144ec989f16d"/>
</p:tagLst>
</file>

<file path=ppt/tags/tag1211.xml><?xml version="1.0" encoding="utf-8"?>
<p:tagLst xmlns:p="http://schemas.openxmlformats.org/presentationml/2006/main">
  <p:tag name="KSO_WM_UNIT_DEFAULT_FONT" val="24;32;2"/>
  <p:tag name="KSO_WM_UNIT_BLOCK" val="0"/>
  <p:tag name="KSO_WM_UNIT_DEC_AREA_ID" val="86eadf05607c4199b7e8ad016304e549"/>
  <p:tag name="KSO_WM_UNIT_ISCONTENTSTITLE" val="0"/>
  <p:tag name="KSO_WM_UNIT_ISNUMDGMTITLE" val="0"/>
  <p:tag name="KSO_WM_UNIT_PRESET_TEXT" val="添加副标题"/>
  <p:tag name="KSO_WM_UNIT_NOCLEAR" val="0"/>
  <p:tag name="KSO_WM_UNIT_VALUE" val="6"/>
  <p:tag name="KSO_WM_UNIT_HIGHLIGHT" val="0"/>
  <p:tag name="KSO_WM_UNIT_COMPATIBLE" val="0"/>
  <p:tag name="KSO_WM_UNIT_DIAGRAM_ISNUMVISUAL" val="0"/>
  <p:tag name="KSO_WM_UNIT_DIAGRAM_ISREFERUNIT" val="0"/>
  <p:tag name="KSO_WM_UNIT_TYPE" val="b"/>
  <p:tag name="KSO_WM_UNIT_INDEX" val="1"/>
  <p:tag name="KSO_WM_UNIT_ID" val="custom20220976_1*b*1"/>
  <p:tag name="KSO_WM_TEMPLATE_CATEGORY" val="custom"/>
  <p:tag name="KSO_WM_TEMPLATE_INDEX" val="20220976"/>
  <p:tag name="KSO_WM_UNIT_LAYERLEVEL" val="1"/>
  <p:tag name="KSO_WM_TAG_VERSION" val="1.0"/>
  <p:tag name="KSO_WM_BEAUTIFY_FLAG" val="#wm#"/>
  <p:tag name="KSO_WM_CHIP_GROUPID" val="6167d2a06603f1460a45585d"/>
  <p:tag name="KSO_WM_CHIP_XID" val="6167d2a06603f1460a45585a"/>
  <p:tag name="KSO_WM_CHIP_FILLAREA_FILL_RULE" val="{&quot;fill_align&quot;:&quot;lm&quot;,&quot;fill_mode&quot;:&quot;adaptive&quot;,&quot;sacle_strategy&quot;:&quot;smart&quot;}"/>
  <p:tag name="KSO_WM_ASSEMBLE_CHIP_INDEX" val="90e9af761bb14550bc92a7e5306b40a0"/>
  <p:tag name="KSO_WM_UNIT_TEXT_FILL_FORE_SCHEMECOLOR_INDEX_BRIGHTNESS" val="0.15"/>
  <p:tag name="KSO_WM_UNIT_TEXT_FILL_FORE_SCHEMECOLOR_INDEX" val="13"/>
  <p:tag name="KSO_WM_UNIT_TEXT_FILL_TYPE" val="1"/>
  <p:tag name="KSO_WM_TEMPLATE_ASSEMBLE_XID" val="61974b81c75558f33bc3a755"/>
  <p:tag name="KSO_WM_TEMPLATE_ASSEMBLE_GROUPID" val="618ddf349d7b144ec989f16d"/>
</p:tagLst>
</file>

<file path=ppt/tags/tag1212.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1213.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8*i*1"/>
  <p:tag name="KSO_WM_BEAUTIFY_FLAG" val="#wm#"/>
  <p:tag name="KSO_WM_TAG_VERSION" val="1.0"/>
  <p:tag name="KSO_WM_CHIP_GROUPID" val="618ddf349d7b144ec989f16d"/>
  <p:tag name="KSO_WM_CHIP_XID" val="618e0a8a5268663be886272d"/>
  <p:tag name="KSO_WM_UNIT_DEC_AREA_ID" val="2850b00a92994cada9960f2f9453e23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c77583e52184d24be6be1e6c99f150d"/>
</p:tagLst>
</file>

<file path=ppt/tags/tag1214.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20976_1*a*1"/>
  <p:tag name="KSO_WM_TEMPLATE_CATEGORY" val="custom"/>
  <p:tag name="KSO_WM_TEMPLATE_INDEX" val="20220976"/>
  <p:tag name="KSO_WM_UNIT_LAYERLEVEL" val="1"/>
  <p:tag name="KSO_WM_TAG_VERSION" val="1.0"/>
  <p:tag name="KSO_WM_BEAUTIFY_FLAG" val="#wm#"/>
  <p:tag name="KSO_WM_UNIT_DEFAULT_FONT" val="36;44;2"/>
  <p:tag name="KSO_WM_UNIT_BLOCK" val="0"/>
  <p:tag name="KSO_WM_UNIT_DEC_AREA_ID" val="ad58175166bc4f63b70744db7376c287"/>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14"/>
  <p:tag name="KSO_WM_UNIT_TEXT_FILL_TYPE" val="1"/>
  <p:tag name="KSO_WM_TEMPLATE_ASSEMBLE_XID" val="61974b7dc75558f33bc3a6e7"/>
  <p:tag name="KSO_WM_TEMPLATE_ASSEMBLE_GROUPID" val="618ddf349d7b144ec989f16d"/>
</p:tagLst>
</file>

<file path=ppt/tags/tag1215.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1216.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1217.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4*i*1"/>
  <p:tag name="KSO_WM_BEAUTIFY_FLAG" val="#wm#"/>
  <p:tag name="KSO_WM_TAG_VERSION" val="1.0"/>
  <p:tag name="KSO_WM_CHIP_GROUPID" val="618ddf349d7b144ec989f16d"/>
  <p:tag name="KSO_WM_CHIP_XID" val="618e0a8a5268663be886272b"/>
  <p:tag name="KSO_WM_UNIT_DEC_AREA_ID" val="b416cad6b7b8407e99777828daa408b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7836373fa634112980723e294d2d5ad"/>
</p:tagLst>
</file>

<file path=ppt/tags/tag1218.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1219.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122.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1220.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1221.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6*i*1"/>
  <p:tag name="KSO_WM_BEAUTIFY_FLAG" val="#wm#"/>
  <p:tag name="KSO_WM_TAG_VERSION" val="1.0"/>
  <p:tag name="KSO_WM_CHIP_GROUPID" val="618ddf349d7b144ec989f16d"/>
  <p:tag name="KSO_WM_CHIP_XID" val="618e0a8a5268663be886272c"/>
  <p:tag name="KSO_WM_UNIT_DEC_AREA_ID" val="210b30472de0459c851f294778e0f8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3658d4bc30046209e6ca1cfb2bb9bc7"/>
</p:tagLst>
</file>

<file path=ppt/tags/tag1222.xml><?xml version="1.0" encoding="utf-8"?>
<p:tagLst xmlns:p="http://schemas.openxmlformats.org/presentationml/2006/main">
  <p:tag name="KSO_WM_UNIT_DEFAULT_FONT" val="96;115;2"/>
  <p:tag name="KSO_WM_UNIT_BLOCK" val="0"/>
  <p:tag name="KSO_WM_UNIT_DEC_AREA_ID" val="3ed7c36fd18e47a3a4329426efd546df"/>
  <p:tag name="KSO_WM_UNIT_ISCONTENTSTITLE" val="0"/>
  <p:tag name="KSO_WM_UNIT_ISNUMDGMTITLE" val="0"/>
  <p:tag name="KSO_WM_UNIT_PRESET_TEXT" val="THANKS"/>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20976_1*a*1"/>
  <p:tag name="KSO_WM_TEMPLATE_CATEGORY" val="custom"/>
  <p:tag name="KSO_WM_TEMPLATE_INDEX" val="20220976"/>
  <p:tag name="KSO_WM_UNIT_LAYERLEVEL" val="1"/>
  <p:tag name="KSO_WM_TAG_VERSION" val="1.0"/>
  <p:tag name="KSO_WM_BEAUTIFY_FLAG" val="#wm#"/>
  <p:tag name="KSO_WM_UNIT_VALUE" val="7"/>
  <p:tag name="KSO_WM_CHIP_GROUPID" val="6167d2a06603f1460a45585d"/>
  <p:tag name="KSO_WM_CHIP_XID" val="6167d2a06603f1460a45585a"/>
  <p:tag name="KSO_WM_CHIP_FILLAREA_FILL_RULE" val="{&quot;fill_align&quot;:&quot;lm&quot;,&quot;fill_mode&quot;:&quot;adaptive&quot;,&quot;sacle_strategy&quot;:&quot;smart&quot;}"/>
  <p:tag name="KSO_WM_ASSEMBLE_CHIP_INDEX" val="5a39035896644801aabb055ec3d70f4c"/>
  <p:tag name="KSO_WM_TEMPLATE_ASSEMBLE_XID" val="61974b7d78bf544979703f82"/>
  <p:tag name="KSO_WM_TEMPLATE_ASSEMBLE_GROUPID" val="618ddf349d7b144ec989f16d"/>
</p:tagLst>
</file>

<file path=ppt/tags/tag1223.xml><?xml version="1.0" encoding="utf-8"?>
<p:tagLst xmlns:p="http://schemas.openxmlformats.org/presentationml/2006/main">
  <p:tag name="KSO_WM_UNIT_DEFAULT_FONT" val="24;32;2"/>
  <p:tag name="KSO_WM_UNIT_BLOCK" val="0"/>
  <p:tag name="KSO_WM_UNIT_DEC_AREA_ID" val="d56b4ff2f35f4bfc992f38a31030da29"/>
  <p:tag name="KSO_WM_UNIT_ISCONTENTSTITLE" val="0"/>
  <p:tag name="KSO_WM_UNIT_ISNUMDGMTITLE" val="0"/>
  <p:tag name="KSO_WM_UNIT_PRESET_TEXT" val="添加副标题"/>
  <p:tag name="KSO_WM_UNIT_NOCLEAR" val="0"/>
  <p:tag name="KSO_WM_UNIT_VALUE" val="6"/>
  <p:tag name="KSO_WM_UNIT_HIGHLIGHT" val="0"/>
  <p:tag name="KSO_WM_UNIT_COMPATIBLE" val="0"/>
  <p:tag name="KSO_WM_UNIT_DIAGRAM_ISNUMVISUAL" val="0"/>
  <p:tag name="KSO_WM_UNIT_DIAGRAM_ISREFERUNIT" val="0"/>
  <p:tag name="KSO_WM_UNIT_TYPE" val="b"/>
  <p:tag name="KSO_WM_UNIT_INDEX" val="1"/>
  <p:tag name="KSO_WM_UNIT_ID" val="custom20220976_1*b*1"/>
  <p:tag name="KSO_WM_TEMPLATE_CATEGORY" val="custom"/>
  <p:tag name="KSO_WM_TEMPLATE_INDEX" val="20220976"/>
  <p:tag name="KSO_WM_UNIT_LAYERLEVEL" val="1"/>
  <p:tag name="KSO_WM_TAG_VERSION" val="1.0"/>
  <p:tag name="KSO_WM_BEAUTIFY_FLAG" val="#wm#"/>
  <p:tag name="KSO_WM_CHIP_GROUPID" val="6167d2a06603f1460a45585d"/>
  <p:tag name="KSO_WM_CHIP_XID" val="6167d2a06603f1460a45585a"/>
  <p:tag name="KSO_WM_CHIP_FILLAREA_FILL_RULE" val="{&quot;fill_align&quot;:&quot;lm&quot;,&quot;fill_mode&quot;:&quot;adaptive&quot;,&quot;sacle_strategy&quot;:&quot;smart&quot;}"/>
  <p:tag name="KSO_WM_ASSEMBLE_CHIP_INDEX" val="5a39035896644801aabb055ec3d70f4c"/>
  <p:tag name="KSO_WM_UNIT_TEXT_FILL_FORE_SCHEMECOLOR_INDEX_BRIGHTNESS" val="0.15"/>
  <p:tag name="KSO_WM_UNIT_TEXT_FILL_FORE_SCHEMECOLOR_INDEX" val="13"/>
  <p:tag name="KSO_WM_UNIT_TEXT_FILL_TYPE" val="1"/>
  <p:tag name="KSO_WM_TEMPLATE_ASSEMBLE_XID" val="61974b7d78bf544979703f82"/>
  <p:tag name="KSO_WM_TEMPLATE_ASSEMBLE_GROUPID" val="618ddf349d7b144ec989f16d"/>
</p:tagLst>
</file>

<file path=ppt/tags/tag1224.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 name="KSO_WM_SLIDE_BACKGROUND_TYPE" val="general"/>
</p:tagLst>
</file>

<file path=ppt/tags/tag1225.xml><?xml version="1.0" encoding="utf-8"?>
<p:tagLst xmlns:p="http://schemas.openxmlformats.org/presentationml/2006/main">
  <p:tag name="KSO_WM_SLIDE_BACKGROUND_TYPE" val="general"/>
</p:tagLst>
</file>

<file path=ppt/tags/tag1226.xml><?xml version="1.0" encoding="utf-8"?>
<p:tagLst xmlns:p="http://schemas.openxmlformats.org/presentationml/2006/main">
  <p:tag name="KSO_WM_SLIDE_BACKGROUND_TYPE" val="general"/>
</p:tagLst>
</file>

<file path=ppt/tags/tag1227.xml><?xml version="1.0" encoding="utf-8"?>
<p:tagLst xmlns:p="http://schemas.openxmlformats.org/presentationml/2006/main">
  <p:tag name="KSO_WM_SLIDE_BACKGROUND_TYPE" val="general"/>
</p:tagLst>
</file>

<file path=ppt/tags/tag1228.xml><?xml version="1.0" encoding="utf-8"?>
<p:tagLst xmlns:p="http://schemas.openxmlformats.org/presentationml/2006/main">
  <p:tag name="KSO_WM_SLIDE_BACKGROUND_TYPE" val="general"/>
</p:tagLst>
</file>

<file path=ppt/tags/tag1229.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76f8f10462254f6f8881797f3c492e2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cc8e6bbe1240f7b30dd5aa33163fb4"/>
  <p:tag name="KSO_WM_SLIDE_BACKGROUND_TYPE" val="frame"/>
</p:tagLst>
</file>

<file path=ppt/tags/tag12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4_2"/>
  <p:tag name="KSO_WM_UNIT_TYPE" val="l_h_i"/>
</p:tagLst>
</file>

<file path=ppt/tags/tag123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1231.xml><?xml version="1.0" encoding="utf-8"?>
<p:tagLst xmlns:p="http://schemas.openxmlformats.org/presentationml/2006/main">
  <p:tag name="KSO_WM_SLIDE_BACKGROUND_TYPE" val="frame"/>
</p:tagLst>
</file>

<file path=ppt/tags/tag1232.xml><?xml version="1.0" encoding="utf-8"?>
<p:tagLst xmlns:p="http://schemas.openxmlformats.org/presentationml/2006/main">
  <p:tag name="KSO_WM_SLIDE_BACKGROUND_TYPE" val="frame"/>
</p:tagLst>
</file>

<file path=ppt/tags/tag1233.xml><?xml version="1.0" encoding="utf-8"?>
<p:tagLst xmlns:p="http://schemas.openxmlformats.org/presentationml/2006/main">
  <p:tag name="KSO_WM_SLIDE_BACKGROUND_TYPE" val="frame"/>
</p:tagLst>
</file>

<file path=ppt/tags/tag1234.xml><?xml version="1.0" encoding="utf-8"?>
<p:tagLst xmlns:p="http://schemas.openxmlformats.org/presentationml/2006/main">
  <p:tag name="KSO_WM_SLIDE_BACKGROUND_TYPE" val="frame"/>
</p:tagLst>
</file>

<file path=ppt/tags/tag1235.xml><?xml version="1.0" encoding="utf-8"?>
<p:tagLst xmlns:p="http://schemas.openxmlformats.org/presentationml/2006/main">
  <p:tag name="KSO_WM_SLIDE_BACKGROUND_TYPE" val="frame"/>
</p:tagLst>
</file>

<file path=ppt/tags/tag1236.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963cb5ec94ab498e9f9e8337d5e84f0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3c4a1e3b97447cf9b7152e6d5c5179c"/>
  <p:tag name="KSO_WM_SLIDE_BACKGROUND_TYPE" val="leftRight"/>
</p:tagLst>
</file>

<file path=ppt/tags/tag123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38.xml><?xml version="1.0" encoding="utf-8"?>
<p:tagLst xmlns:p="http://schemas.openxmlformats.org/presentationml/2006/main">
  <p:tag name="KSO_WM_SLIDE_BACKGROUND_TYPE" val="leftRight"/>
</p:tagLst>
</file>

<file path=ppt/tags/tag1239.xml><?xml version="1.0" encoding="utf-8"?>
<p:tagLst xmlns:p="http://schemas.openxmlformats.org/presentationml/2006/main">
  <p:tag name="KSO_WM_SLIDE_BACKGROUND_TYPE" val="leftRight"/>
</p:tagLst>
</file>

<file path=ppt/tags/tag12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240.xml><?xml version="1.0" encoding="utf-8"?>
<p:tagLst xmlns:p="http://schemas.openxmlformats.org/presentationml/2006/main">
  <p:tag name="KSO_WM_SLIDE_BACKGROUND_TYPE" val="leftRight"/>
</p:tagLst>
</file>

<file path=ppt/tags/tag1241.xml><?xml version="1.0" encoding="utf-8"?>
<p:tagLst xmlns:p="http://schemas.openxmlformats.org/presentationml/2006/main">
  <p:tag name="KSO_WM_SLIDE_BACKGROUND_TYPE" val="leftRight"/>
</p:tagLst>
</file>

<file path=ppt/tags/tag1242.xml><?xml version="1.0" encoding="utf-8"?>
<p:tagLst xmlns:p="http://schemas.openxmlformats.org/presentationml/2006/main">
  <p:tag name="KSO_WM_SLIDE_BACKGROUND_TYPE" val="leftRight"/>
</p:tagLst>
</file>

<file path=ppt/tags/tag1243.xml><?xml version="1.0" encoding="utf-8"?>
<p:tagLst xmlns:p="http://schemas.openxmlformats.org/presentationml/2006/main">
  <p:tag name="KSO_WM_SLIDE_BACKGROUND_TYPE" val="leftRight"/>
</p:tagLst>
</file>

<file path=ppt/tags/tag1244.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007db961dfcd4242a4045471f991b0c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a83887a12814146b22bf3b8fd287c2c"/>
  <p:tag name="KSO_WM_SLIDE_BACKGROUND_TYPE" val="topBottom"/>
</p:tagLst>
</file>

<file path=ppt/tags/tag124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46.xml><?xml version="1.0" encoding="utf-8"?>
<p:tagLst xmlns:p="http://schemas.openxmlformats.org/presentationml/2006/main">
  <p:tag name="KSO_WM_SLIDE_BACKGROUND_TYPE" val="topBottom"/>
</p:tagLst>
</file>

<file path=ppt/tags/tag1247.xml><?xml version="1.0" encoding="utf-8"?>
<p:tagLst xmlns:p="http://schemas.openxmlformats.org/presentationml/2006/main">
  <p:tag name="KSO_WM_SLIDE_BACKGROUND_TYPE" val="topBottom"/>
</p:tagLst>
</file>

<file path=ppt/tags/tag1248.xml><?xml version="1.0" encoding="utf-8"?>
<p:tagLst xmlns:p="http://schemas.openxmlformats.org/presentationml/2006/main">
  <p:tag name="KSO_WM_SLIDE_BACKGROUND_TYPE" val="topBottom"/>
</p:tagLst>
</file>

<file path=ppt/tags/tag1249.xml><?xml version="1.0" encoding="utf-8"?>
<p:tagLst xmlns:p="http://schemas.openxmlformats.org/presentationml/2006/main">
  <p:tag name="KSO_WM_SLIDE_BACKGROUND_TYPE" val="topBottom"/>
</p:tagLst>
</file>

<file path=ppt/tags/tag12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0.xml><?xml version="1.0" encoding="utf-8"?>
<p:tagLst xmlns:p="http://schemas.openxmlformats.org/presentationml/2006/main">
  <p:tag name="KSO_WM_SLIDE_BACKGROUND_TYPE" val="topBottom"/>
</p:tagLst>
</file>

<file path=ppt/tags/tag1251.xml><?xml version="1.0" encoding="utf-8"?>
<p:tagLst xmlns:p="http://schemas.openxmlformats.org/presentationml/2006/main">
  <p:tag name="KSO_WM_SLIDE_BACKGROUND_TYPE" val="topBottom"/>
</p:tagLst>
</file>

<file path=ppt/tags/tag1252.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7368434fbe67438f89a9e78cc1ca588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2e1df574bc34b5fb51e432ce3c4373b"/>
  <p:tag name="KSO_WM_SLIDE_BACKGROUND_TYPE" val="bottomTop"/>
</p:tagLst>
</file>

<file path=ppt/tags/tag12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54.xml><?xml version="1.0" encoding="utf-8"?>
<p:tagLst xmlns:p="http://schemas.openxmlformats.org/presentationml/2006/main">
  <p:tag name="KSO_WM_SLIDE_BACKGROUND_TYPE" val="bottomTop"/>
</p:tagLst>
</file>

<file path=ppt/tags/tag1255.xml><?xml version="1.0" encoding="utf-8"?>
<p:tagLst xmlns:p="http://schemas.openxmlformats.org/presentationml/2006/main">
  <p:tag name="KSO_WM_SLIDE_BACKGROUND_TYPE" val="bottomTop"/>
</p:tagLst>
</file>

<file path=ppt/tags/tag1256.xml><?xml version="1.0" encoding="utf-8"?>
<p:tagLst xmlns:p="http://schemas.openxmlformats.org/presentationml/2006/main">
  <p:tag name="KSO_WM_SLIDE_BACKGROUND_TYPE" val="bottomTop"/>
</p:tagLst>
</file>

<file path=ppt/tags/tag1257.xml><?xml version="1.0" encoding="utf-8"?>
<p:tagLst xmlns:p="http://schemas.openxmlformats.org/presentationml/2006/main">
  <p:tag name="KSO_WM_SLIDE_BACKGROUND_TYPE" val="bottomTop"/>
</p:tagLst>
</file>

<file path=ppt/tags/tag1258.xml><?xml version="1.0" encoding="utf-8"?>
<p:tagLst xmlns:p="http://schemas.openxmlformats.org/presentationml/2006/main">
  <p:tag name="KSO_WM_SLIDE_BACKGROUND_TYPE" val="bottomTop"/>
</p:tagLst>
</file>

<file path=ppt/tags/tag1259.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0.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97ed20fbe6d643bd96b892ea0f4fa9b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1041d7cd2774f92a0f27d1e081f1964"/>
  <p:tag name="KSO_WM_SLIDE_BACKGROUND_TYPE" val="navigation"/>
</p:tagLst>
</file>

<file path=ppt/tags/tag126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62.xml><?xml version="1.0" encoding="utf-8"?>
<p:tagLst xmlns:p="http://schemas.openxmlformats.org/presentationml/2006/main">
  <p:tag name="KSO_WM_SLIDE_BACKGROUND_TYPE" val="navigation"/>
</p:tagLst>
</file>

<file path=ppt/tags/tag1263.xml><?xml version="1.0" encoding="utf-8"?>
<p:tagLst xmlns:p="http://schemas.openxmlformats.org/presentationml/2006/main">
  <p:tag name="KSO_WM_SLIDE_BACKGROUND_TYPE" val="navigation"/>
</p:tagLst>
</file>

<file path=ppt/tags/tag1264.xml><?xml version="1.0" encoding="utf-8"?>
<p:tagLst xmlns:p="http://schemas.openxmlformats.org/presentationml/2006/main">
  <p:tag name="KSO_WM_SLIDE_BACKGROUND_TYPE" val="navigation"/>
</p:tagLst>
</file>

<file path=ppt/tags/tag1265.xml><?xml version="1.0" encoding="utf-8"?>
<p:tagLst xmlns:p="http://schemas.openxmlformats.org/presentationml/2006/main">
  <p:tag name="KSO_WM_SLIDE_BACKGROUND_TYPE" val="navigation"/>
</p:tagLst>
</file>

<file path=ppt/tags/tag1266.xml><?xml version="1.0" encoding="utf-8"?>
<p:tagLst xmlns:p="http://schemas.openxmlformats.org/presentationml/2006/main">
  <p:tag name="KSO_WM_SLIDE_BACKGROUND_TYPE" val="navigation"/>
</p:tagLst>
</file>

<file path=ppt/tags/tag1267.xml><?xml version="1.0" encoding="utf-8"?>
<p:tagLst xmlns:p="http://schemas.openxmlformats.org/presentationml/2006/main">
  <p:tag name="KSO_WM_SLIDE_BACKGROUND_TYPE" val="navigation"/>
</p:tagLst>
</file>

<file path=ppt/tags/tag1268.xml><?xml version="1.0" encoding="utf-8"?>
<p:tagLst xmlns:p="http://schemas.openxmlformats.org/presentationml/2006/main">
  <p:tag name="KSO_WM_SLIDE_BACKGROUND_TYPE" val="navigation"/>
</p:tagLst>
</file>

<file path=ppt/tags/tag1269.xml><?xml version="1.0" encoding="utf-8"?>
<p:tagLst xmlns:p="http://schemas.openxmlformats.org/presentationml/2006/main">
  <p:tag name="KSO_WM_SLIDE_BACKGROUND_TYPE" val="navigation"/>
</p:tagLst>
</file>

<file path=ppt/tags/tag12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0.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5204f60c3e7a4f8aa855587def23fc8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ae68a695aaa4a4d847d2f465c3d4f69"/>
  <p:tag name="KSO_WM_SLIDE_BACKGROUND_TYPE" val="belt"/>
</p:tagLst>
</file>

<file path=ppt/tags/tag127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72.xml><?xml version="1.0" encoding="utf-8"?>
<p:tagLst xmlns:p="http://schemas.openxmlformats.org/presentationml/2006/main">
  <p:tag name="KSO_WM_SLIDE_BACKGROUND_TYPE" val="belt"/>
</p:tagLst>
</file>

<file path=ppt/tags/tag1273.xml><?xml version="1.0" encoding="utf-8"?>
<p:tagLst xmlns:p="http://schemas.openxmlformats.org/presentationml/2006/main">
  <p:tag name="KSO_WM_SLIDE_BACKGROUND_TYPE" val="belt"/>
</p:tagLst>
</file>

<file path=ppt/tags/tag1274.xml><?xml version="1.0" encoding="utf-8"?>
<p:tagLst xmlns:p="http://schemas.openxmlformats.org/presentationml/2006/main">
  <p:tag name="KSO_WM_SLIDE_BACKGROUND_TYPE" val="belt"/>
</p:tagLst>
</file>

<file path=ppt/tags/tag1275.xml><?xml version="1.0" encoding="utf-8"?>
<p:tagLst xmlns:p="http://schemas.openxmlformats.org/presentationml/2006/main">
  <p:tag name="KSO_WM_SLIDE_BACKGROUND_TYPE" val="belt"/>
</p:tagLst>
</file>

<file path=ppt/tags/tag1276.xml><?xml version="1.0" encoding="utf-8"?>
<p:tagLst xmlns:p="http://schemas.openxmlformats.org/presentationml/2006/main">
  <p:tag name="KSO_WM_SLIDE_BACKGROUND_TYPE" val="belt"/>
</p:tagLst>
</file>

<file path=ppt/tags/tag1277.xml><?xml version="1.0" encoding="utf-8"?>
<p:tagLst xmlns:p="http://schemas.openxmlformats.org/presentationml/2006/main">
  <p:tag name="KSO_WM_TEMPLATE_CATEGORY" val="custom"/>
  <p:tag name="KSO_WM_TEMPLATE_INDEX" val="20220976"/>
</p:tagLst>
</file>

<file path=ppt/tags/tag1278.xml><?xml version="1.0" encoding="utf-8"?>
<p:tagLst xmlns:p="http://schemas.openxmlformats.org/presentationml/2006/main">
  <p:tag name="KSO_WM_TEMPLATE_CATEGORY" val="custom"/>
  <p:tag name="KSO_WM_TEMPLATE_INDEX" val="20220976"/>
</p:tagLst>
</file>

<file path=ppt/tags/tag1279.xml><?xml version="1.0" encoding="utf-8"?>
<p:tagLst xmlns:p="http://schemas.openxmlformats.org/presentationml/2006/main">
  <p:tag name="KSO_WM_BEAUTIFY_FLAG" val="#wm#"/>
  <p:tag name="KSO_WM_TAG_VERSION" val="1.0"/>
  <p:tag name="KSO_WM_TEMPLATE_CATEGORY" val="custom"/>
  <p:tag name="KSO_WM_TEMPLATE_INDEX" val="20220976"/>
  <p:tag name="KSO_WM_CHIP_COLORING" val="3"/>
</p:tagLst>
</file>

<file path=ppt/tags/tag128.xml><?xml version="1.0" encoding="utf-8"?>
<p:tagLst xmlns:p="http://schemas.openxmlformats.org/presentationml/2006/main">
  <p:tag name="KSO_WM_BEAUTIFY_FLAG" val="#fgm#"/>
  <p:tag name="KSO_WM_FIGMA_FLAG" val="#fgm#"/>
  <p:tag name="KSO_WM_UNIT_INDEX" val="1"/>
  <p:tag name="KSO_WM_UNIT_TYPE" val="a"/>
  <p:tag name="KSO_WM_LAYOUT_CHECK_HASH" val="a5df0b681e3d292ffc54eb65a4367f2cd58cbd12"/>
  <p:tag name="KSO_WM_NEWLAYOUT_GROUP_ID" val="layout_49"/>
  <p:tag name="KSO_WM_NEWLAYOUT_ID" val="slide_e6e6d48c6fdecaa6"/>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2*l_i*1_5"/>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88.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89.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91.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74.39967830284286,&quot;left&quot;:87.45251968503938,&quot;top&quot;:121.24307086614172,&quot;width&quot;:833.0974803149605}"/>
</p:tagLst>
</file>

<file path=ppt/tags/tag1293.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USESOURCEFORMAT_APPLY" val="1"/>
  <p:tag name="KSO_WM_DIAGRAM_VIRTUALLY_FRAME" val="{&quot;height&quot;:374.39967830284286,&quot;left&quot;:87.45251968503938,&quot;top&quot;:121.24307086614172,&quot;width&quot;:833.0974803149605}"/>
</p:tagLst>
</file>

<file path=ppt/tags/tag1294.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USESOURCEFORMAT_APPLY" val="1"/>
  <p:tag name="KSO_WM_DIAGRAM_VIRTUALLY_FRAME" val="{&quot;height&quot;:374.39967830284286,&quot;left&quot;:87.45251968503938,&quot;top&quot;:121.24307086614172,&quot;width&quot;:833.0974803149605}"/>
</p:tagLst>
</file>

<file path=ppt/tags/tag1295.xml><?xml version="1.0" encoding="utf-8"?>
<p:tagLst xmlns:p="http://schemas.openxmlformats.org/presentationml/2006/main">
  <p:tag name="KSO_WM_SLIDE_ITEM_CNT" val="3"/>
</p:tagLst>
</file>

<file path=ppt/tags/tag129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20976_7*a*1"/>
  <p:tag name="KSO_WM_TEMPLATE_CATEGORY" val="custom"/>
  <p:tag name="KSO_WM_TEMPLATE_INDEX" val="20220976"/>
  <p:tag name="KSO_WM_UNIT_LAYERLEVEL" val="1"/>
  <p:tag name="KSO_WM_TAG_VERSION" val="1.0"/>
  <p:tag name="KSO_WM_BEAUTIFY_FLAG" val="#wm#"/>
  <p:tag name="KSO_WM_UNIT_DEFAULT_FONT" val="36;44;2"/>
  <p:tag name="KSO_WM_UNIT_BLOCK" val="0"/>
  <p:tag name="KSO_WM_UNIT_DEC_AREA_ID" val="ad58175166bc4f63b70744db7376c287"/>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14"/>
  <p:tag name="KSO_WM_UNIT_TEXT_FILL_TYPE" val="1"/>
</p:tagLst>
</file>

<file path=ppt/tags/tag129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20976_7*e*1"/>
  <p:tag name="KSO_WM_TEMPLATE_CATEGORY" val="custom"/>
  <p:tag name="KSO_WM_TEMPLATE_INDEX" val="20220976"/>
  <p:tag name="KSO_WM_UNIT_LAYERLEVEL" val="1"/>
  <p:tag name="KSO_WM_TAG_VERSION" val="1.0"/>
  <p:tag name="KSO_WM_BEAUTIFY_FLAG" val="#wm#"/>
  <p:tag name="KSO_WM_UNIT_BLOCK" val="0"/>
  <p:tag name="KSO_WM_UNIT_DEC_AREA_ID" val="74b9cdbc4d024d1abe191c54e1e59268"/>
  <p:tag name="KSO_WM_UNIT_DEFAULT_FONT" val="118;142;2"/>
  <p:tag name="KSO_WM_UNIT_PRESET_TEXT" val="01"/>
  <p:tag name="KSO_WM_UNIT_NOCLEAR" val="0"/>
  <p:tag name="KSO_WM_UNIT_VALUE" val="2"/>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5"/>
  <p:tag name="KSO_WM_UNIT_TEXT_FILL_TYPE" val="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0976_7*i*1"/>
  <p:tag name="KSO_WM_TEMPLATE_CATEGORY" val="custom"/>
  <p:tag name="KSO_WM_TEMPLATE_INDEX" val="20220976"/>
  <p:tag name="KSO_WM_UNIT_LAYERLEVEL" val="1"/>
  <p:tag name="KSO_WM_TAG_VERSION" val="1.0"/>
  <p:tag name="KSO_WM_BEAUTIFY_FLAG" val="#wm#"/>
  <p:tag name="KSO_WM_UNIT_BLOCK" val="0"/>
  <p:tag name="KSO_WM_UNIT_SM_LIMIT_TYPE" val="4"/>
  <p:tag name="KSO_WM_UNIT_DEC_AREA_ID" val="35fe247a8f8b4ba9bce86f1ca7fdb11e"/>
  <p:tag name="KSO_WM_UNIT_DECORATE_INFO" val="{&quot;DecorateInfoH&quot;:{&quot;IsAbs&quot;:false},&quot;DecorateInfoW&quot;:{&quot;IsAbs&quot;:true},&quot;DecorateInfoX&quot;:{&quot;IsAbs&quot;:true,&quot;Pos&quot;:2},&quot;DecorateInfoY&quot;:{&quot;IsAbs&quot;:true,&quot;Pos&quot;:1},&quot;ReferentInfo&quot;:{&quot;Id&quot;:&quot;ad58175166bc4f63b70744db7376c287;cbebdb3316df4acebb25aebf772e514d&quot;,&quot;X&quot;:{&quot;Pos&quot;:0},&quot;Y&quot;:{&quot;Pos&quot;:1}},&quot;whChangeMode&quot;:0}"/>
  <p:tag name="KSO_WM_CHIP_GROUPID" val="617275e954cda7cf43af418d"/>
  <p:tag name="KSO_WM_CHIP_XID" val="617275e954cda7cf43af418b"/>
  <p:tag name="KSO_WM_CHIP_FILLAREA_FILL_RULE" val="{&quot;fill_align&quot;:&quot;cm&quot;,&quot;fill_mode&quot;:&quot;adaptive&quot;,&quot;sacle_strategy&quot;:&quot;smart&quot;}"/>
  <p:tag name="KSO_WM_UNIT_DEC_SUPPORTCHANGEPIC" val="0"/>
  <p:tag name="KSO_WM_UNIT_DEC_CHANGEPICRESERVED" val="0"/>
  <p:tag name="KSO_WM_ASSEMBLE_CHIP_INDEX" val="fc45748d90fe4c90af8e23d583b1e882"/>
  <p:tag name="KSO_WM_UNIT_LINE_FORE_SCHEMECOLOR_INDEX_BRIGHTNESS" val="0"/>
  <p:tag name="KSO_WM_UNIT_LINE_FORE_SCHEMECOLOR_INDEX" val="5"/>
  <p:tag name="KSO_WM_UNIT_LINE_FILL_TYPE" val="2"/>
</p:tagLst>
</file>

<file path=ppt/tags/tag1299.xml><?xml version="1.0" encoding="utf-8"?>
<p:tagLst xmlns:p="http://schemas.openxmlformats.org/presentationml/2006/main">
  <p:tag name="KSO_WM_BEAUTIFY_FLAG" val="#wm#"/>
  <p:tag name="KSO_WM_TEMPLATE_CATEGORY" val="custom"/>
  <p:tag name="KSO_WM_TEMPLATE_INDEX" val="20220976"/>
  <p:tag name="KSO_WM_SLIDE_ID" val="custom20220976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cm&quot;,&quot;text_direction&quot;:&quot;horizontal&quot;,&quot;support_big_font&quot;:false,&quot;picture_toward&quot;:0,&quot;picture_dockside&quot;:[],&quot;fill_id&quot;:&quot;96eefa8a9f884552bce8fe8b1f51256e&quot;,&quot;fill_align&quot;:&quot;cm&quot;,&quot;chip_types&quot;:[&quot;header&quot;,&quot;wordpuzzle&quot;]}]]"/>
  <p:tag name="KSO_WM_CHIP_DECFILLPROP" val="[]"/>
  <p:tag name="KSO_WM_CHIP_XID" val="61309648c37455bdf62aa28e"/>
  <p:tag name="KSO_WM_CHIP_GROUPID" val="61309648c37455bdf62aa28d"/>
  <p:tag name="KSO_WM_SLIDE_LAYOUT_INFO" val="{&quot;id&quot;:&quot;2021-11-19T15:00:17&quot;,&quot;margin&quot;:{&quot;bottom&quot;:6.4267454147338867,&quot;left&quot;:5.5209722518920898,&quot;right&quot;:5.5209722518920898,&quot;top&quot;:6.4284734725952148},&quot;type&quot;:0}"/>
  <p:tag name="KSO_WM_SLIDE_BK_DARK_LIGHT" val="2"/>
  <p:tag name="KSO_WM_SLIDE_BACKGROUND_TYPE" val="general"/>
  <p:tag name="KSO_WM_SLIDE_SUPPORT_FEATURE_TYPE" val="0"/>
  <p:tag name="KSO_WM_SLIDE_TYPE" val="sectionTitle"/>
  <p:tag name="KSO_WM_CHIP_COLORING" val="3"/>
  <p:tag name="KSO_WM_SLIDE_SUBTYPE" val="pureTxt"/>
  <p:tag name="KSO_WM_TEMPLATE_ASSEMBLE_XID" val="61974b7dc75558f33bc3a6e7"/>
  <p:tag name="KSO_WM_TEMPLATE_ASSEMBLE_GROUPID" val="618ddf349d7b144ec989f16d"/>
</p:tagLst>
</file>

<file path=ppt/tags/tag1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300.xml><?xml version="1.0" encoding="utf-8"?>
<p:tagLst xmlns:p="http://schemas.openxmlformats.org/presentationml/2006/main">
  <p:tag name="TABLE_ENDDRAG_ORIGIN_RECT" val="837*352"/>
  <p:tag name="TABLE_ENDDRAG_RECT" val="54*113*837*352"/>
</p:tagLst>
</file>

<file path=ppt/tags/tag1301.xml><?xml version="1.0" encoding="utf-8"?>
<p:tagLst xmlns:p="http://schemas.openxmlformats.org/presentationml/2006/main">
  <p:tag name="TABLE_ENDDRAG_ORIGIN_RECT" val="884*391"/>
  <p:tag name="TABLE_ENDDRAG_RECT" val="36*118*884*391"/>
</p:tagLst>
</file>

<file path=ppt/tags/tag1302.xml><?xml version="1.0" encoding="utf-8"?>
<p:tagLst xmlns:p="http://schemas.openxmlformats.org/presentationml/2006/main">
  <p:tag name="TABLE_ENDDRAG_ORIGIN_RECT" val="884*391"/>
  <p:tag name="TABLE_ENDDRAG_RECT" val="36*118*884*391"/>
</p:tagLst>
</file>

<file path=ppt/tags/tag1303.xml><?xml version="1.0" encoding="utf-8"?>
<p:tagLst xmlns:p="http://schemas.openxmlformats.org/presentationml/2006/main">
  <p:tag name="TABLE_ENDDRAG_ORIGIN_RECT" val="884*391"/>
  <p:tag name="TABLE_ENDDRAG_RECT" val="36*118*884*391"/>
</p:tagLst>
</file>

<file path=ppt/tags/tag1304.xml><?xml version="1.0" encoding="utf-8"?>
<p:tagLst xmlns:p="http://schemas.openxmlformats.org/presentationml/2006/main">
  <p:tag name="TABLE_ENDDRAG_ORIGIN_RECT" val="884*391"/>
  <p:tag name="TABLE_ENDDRAG_RECT" val="36*118*884*391"/>
</p:tagLst>
</file>

<file path=ppt/tags/tag130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20976_7*a*1"/>
  <p:tag name="KSO_WM_TEMPLATE_CATEGORY" val="custom"/>
  <p:tag name="KSO_WM_TEMPLATE_INDEX" val="20220976"/>
  <p:tag name="KSO_WM_UNIT_LAYERLEVEL" val="1"/>
  <p:tag name="KSO_WM_TAG_VERSION" val="1.0"/>
  <p:tag name="KSO_WM_BEAUTIFY_FLAG" val="#wm#"/>
  <p:tag name="KSO_WM_UNIT_DEFAULT_FONT" val="36;44;2"/>
  <p:tag name="KSO_WM_UNIT_BLOCK" val="0"/>
  <p:tag name="KSO_WM_UNIT_DEC_AREA_ID" val="ad58175166bc4f63b70744db7376c287"/>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14"/>
  <p:tag name="KSO_WM_UNIT_TEXT_FILL_TYPE" val="1"/>
</p:tagLst>
</file>

<file path=ppt/tags/tag130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20976_7*e*1"/>
  <p:tag name="KSO_WM_TEMPLATE_CATEGORY" val="custom"/>
  <p:tag name="KSO_WM_TEMPLATE_INDEX" val="20220976"/>
  <p:tag name="KSO_WM_UNIT_LAYERLEVEL" val="1"/>
  <p:tag name="KSO_WM_TAG_VERSION" val="1.0"/>
  <p:tag name="KSO_WM_BEAUTIFY_FLAG" val="#wm#"/>
  <p:tag name="KSO_WM_UNIT_BLOCK" val="0"/>
  <p:tag name="KSO_WM_UNIT_DEC_AREA_ID" val="74b9cdbc4d024d1abe191c54e1e59268"/>
  <p:tag name="KSO_WM_UNIT_DEFAULT_FONT" val="118;142;2"/>
  <p:tag name="KSO_WM_UNIT_PRESET_TEXT" val="01"/>
  <p:tag name="KSO_WM_UNIT_NOCLEAR" val="0"/>
  <p:tag name="KSO_WM_UNIT_VALUE" val="2"/>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5"/>
  <p:tag name="KSO_WM_UNIT_TEXT_FILL_TYPE" val="1"/>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0976_7*i*1"/>
  <p:tag name="KSO_WM_TEMPLATE_CATEGORY" val="custom"/>
  <p:tag name="KSO_WM_TEMPLATE_INDEX" val="20220976"/>
  <p:tag name="KSO_WM_UNIT_LAYERLEVEL" val="1"/>
  <p:tag name="KSO_WM_TAG_VERSION" val="1.0"/>
  <p:tag name="KSO_WM_BEAUTIFY_FLAG" val="#wm#"/>
  <p:tag name="KSO_WM_UNIT_BLOCK" val="0"/>
  <p:tag name="KSO_WM_UNIT_SM_LIMIT_TYPE" val="4"/>
  <p:tag name="KSO_WM_UNIT_DEC_AREA_ID" val="35fe247a8f8b4ba9bce86f1ca7fdb11e"/>
  <p:tag name="KSO_WM_UNIT_DECORATE_INFO" val="{&quot;DecorateInfoH&quot;:{&quot;IsAbs&quot;:false},&quot;DecorateInfoW&quot;:{&quot;IsAbs&quot;:true},&quot;DecorateInfoX&quot;:{&quot;IsAbs&quot;:true,&quot;Pos&quot;:2},&quot;DecorateInfoY&quot;:{&quot;IsAbs&quot;:true,&quot;Pos&quot;:1},&quot;ReferentInfo&quot;:{&quot;Id&quot;:&quot;ad58175166bc4f63b70744db7376c287;cbebdb3316df4acebb25aebf772e514d&quot;,&quot;X&quot;:{&quot;Pos&quot;:0},&quot;Y&quot;:{&quot;Pos&quot;:1}},&quot;whChangeMode&quot;:0}"/>
  <p:tag name="KSO_WM_CHIP_GROUPID" val="617275e954cda7cf43af418d"/>
  <p:tag name="KSO_WM_CHIP_XID" val="617275e954cda7cf43af418b"/>
  <p:tag name="KSO_WM_CHIP_FILLAREA_FILL_RULE" val="{&quot;fill_align&quot;:&quot;cm&quot;,&quot;fill_mode&quot;:&quot;adaptive&quot;,&quot;sacle_strategy&quot;:&quot;smart&quot;}"/>
  <p:tag name="KSO_WM_UNIT_DEC_SUPPORTCHANGEPIC" val="0"/>
  <p:tag name="KSO_WM_UNIT_DEC_CHANGEPICRESERVED" val="0"/>
  <p:tag name="KSO_WM_ASSEMBLE_CHIP_INDEX" val="fc45748d90fe4c90af8e23d583b1e882"/>
  <p:tag name="KSO_WM_UNIT_LINE_FORE_SCHEMECOLOR_INDEX_BRIGHTNESS" val="0"/>
  <p:tag name="KSO_WM_UNIT_LINE_FORE_SCHEMECOLOR_INDEX" val="5"/>
  <p:tag name="KSO_WM_UNIT_LINE_FILL_TYPE" val="2"/>
</p:tagLst>
</file>

<file path=ppt/tags/tag1308.xml><?xml version="1.0" encoding="utf-8"?>
<p:tagLst xmlns:p="http://schemas.openxmlformats.org/presentationml/2006/main">
  <p:tag name="KSO_WM_BEAUTIFY_FLAG" val="#wm#"/>
  <p:tag name="KSO_WM_TEMPLATE_CATEGORY" val="custom"/>
  <p:tag name="KSO_WM_TEMPLATE_INDEX" val="20220976"/>
  <p:tag name="KSO_WM_SLIDE_ID" val="custom20220976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cm&quot;,&quot;text_direction&quot;:&quot;horizontal&quot;,&quot;support_big_font&quot;:false,&quot;picture_toward&quot;:0,&quot;picture_dockside&quot;:[],&quot;fill_id&quot;:&quot;96eefa8a9f884552bce8fe8b1f51256e&quot;,&quot;fill_align&quot;:&quot;cm&quot;,&quot;chip_types&quot;:[&quot;header&quot;,&quot;wordpuzzle&quot;]}]]"/>
  <p:tag name="KSO_WM_CHIP_DECFILLPROP" val="[]"/>
  <p:tag name="KSO_WM_CHIP_XID" val="61309648c37455bdf62aa28e"/>
  <p:tag name="KSO_WM_CHIP_GROUPID" val="61309648c37455bdf62aa28d"/>
  <p:tag name="KSO_WM_SLIDE_LAYOUT_INFO" val="{&quot;id&quot;:&quot;2021-11-19T15:00:17&quot;,&quot;margin&quot;:{&quot;bottom&quot;:6.4267454147338867,&quot;left&quot;:5.5209722518920898,&quot;right&quot;:5.5209722518920898,&quot;top&quot;:6.4284734725952148},&quot;type&quot;:0}"/>
  <p:tag name="KSO_WM_SLIDE_BK_DARK_LIGHT" val="2"/>
  <p:tag name="KSO_WM_SLIDE_BACKGROUND_TYPE" val="general"/>
  <p:tag name="KSO_WM_SLIDE_SUPPORT_FEATURE_TYPE" val="0"/>
  <p:tag name="KSO_WM_SLIDE_TYPE" val="sectionTitle"/>
  <p:tag name="KSO_WM_CHIP_COLORING" val="3"/>
  <p:tag name="KSO_WM_SLIDE_SUBTYPE" val="pureTxt"/>
  <p:tag name="KSO_WM_TEMPLATE_ASSEMBLE_XID" val="61974b7dc75558f33bc3a6e7"/>
  <p:tag name="KSO_WM_TEMPLATE_ASSEMBLE_GROUPID" val="618ddf349d7b144ec989f16d"/>
</p:tagLst>
</file>

<file path=ppt/tags/tag1309.xml><?xml version="1.0" encoding="utf-8"?>
<p:tagLst xmlns:p="http://schemas.openxmlformats.org/presentationml/2006/main">
  <p:tag name="TABLE_ENDDRAG_ORIGIN_RECT" val="884*391"/>
  <p:tag name="TABLE_ENDDRAG_RECT" val="36*118*884*391"/>
</p:tagLst>
</file>

<file path=ppt/tags/tag1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10.xml><?xml version="1.0" encoding="utf-8"?>
<p:tagLst xmlns:p="http://schemas.openxmlformats.org/presentationml/2006/main">
  <p:tag name="TABLE_ENDDRAG_ORIGIN_RECT" val="884*391"/>
  <p:tag name="TABLE_ENDDRAG_RECT" val="36*118*884*391"/>
</p:tagLst>
</file>

<file path=ppt/tags/tag1311.xml><?xml version="1.0" encoding="utf-8"?>
<p:tagLst xmlns:p="http://schemas.openxmlformats.org/presentationml/2006/main">
  <p:tag name="KSO_WM_BEAUTIFY_FLAG" val="#wm#"/>
  <p:tag name="KSO_WM_TEMPLATE_CATEGORY" val="custom"/>
  <p:tag name="KSO_WM_TEMPLATE_INDEX" val="20220976"/>
</p:tagLst>
</file>

<file path=ppt/tags/tag1312.xml><?xml version="1.0" encoding="utf-8"?>
<p:tagLst xmlns:p="http://schemas.openxmlformats.org/presentationml/2006/main">
  <p:tag name="KSO_WM_BEAUTIFY_FLAG" val="#wm#"/>
  <p:tag name="KSO_WM_TEMPLATE_CATEGORY" val="custom"/>
  <p:tag name="KSO_WM_TEMPLATE_INDEX" val="20220976"/>
</p:tagLst>
</file>

<file path=ppt/tags/tag1313.xml><?xml version="1.0" encoding="utf-8"?>
<p:tagLst xmlns:p="http://schemas.openxmlformats.org/presentationml/2006/main">
  <p:tag name="KSO_WM_PRESENTATION_SOURCE" val="WPPAIGeneratePPT"/>
</p:tagLst>
</file>

<file path=ppt/tags/tag1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13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138.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4_1"/>
  <p:tag name="KSO_WM_UNIT_TYPE" val="l_h_i"/>
</p:tagLst>
</file>

<file path=ppt/tags/tag142.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14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BEAUTIFY_FLAG" val="#fgm#"/>
  <p:tag name="KSO_WM_FIGMA_FLAG" val="#fgm#"/>
  <p:tag name="KSO_WM_UNIT_INDEX" val="1"/>
  <p:tag name="KSO_WM_UNIT_TYPE" val="a"/>
  <p:tag name="KSO_WM_LAYOUT_CHECK_HASH" val="e518945a0cfc2819ab5536fef9a6e0fc8d856dac"/>
  <p:tag name="KSO_WM_NEWLAYOUT_GROUP_ID" val="layout_6"/>
  <p:tag name="KSO_WM_NEWLAYOUT_ID" val="slide_20c7e24892b2d060"/>
</p:tagLst>
</file>

<file path=ppt/tags/tag149.xml><?xml version="1.0" encoding="utf-8"?>
<p:tagLst xmlns:p="http://schemas.openxmlformats.org/presentationml/2006/main">
  <p:tag name="KSO_WM_BEAUTIFY_FLAG" val="#fgm#"/>
  <p:tag name="KSO_WM_FIGMA_FLAG" val="#fgm#"/>
  <p:tag name="KSO_WM_UNIT_INDEX" val="1"/>
  <p:tag name="KSO_WM_UNIT_TYPE" val="d"/>
</p:tagLst>
</file>

<file path=ppt/tags/tag1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1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1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1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6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xml><?xml version="1.0" encoding="utf-8"?>
<p:tagLst xmlns:p="http://schemas.openxmlformats.org/presentationml/2006/main">
  <p:tag name="KSO_WM_BEAUTIFY_FLAG" val="#fgm#"/>
  <p:tag name="KSO_WM_FIGMA_FLAG" val="#fgm#"/>
  <p:tag name="KSO_WM_UNIT_INDEX" val="1"/>
  <p:tag name="KSO_WM_UNIT_TYPE" val="a"/>
  <p:tag name="KSO_WM_LAYOUT_CHECK_HASH" val="0f3c3804379600b7a7ce820b7065d3af6ee88a2e"/>
  <p:tag name="KSO_WM_NEWLAYOUT_GROUP_ID" val="layout_30"/>
  <p:tag name="KSO_WM_NEWLAYOUT_ID" val="slide_0c5a156fad5e86fb"/>
</p:tagLst>
</file>

<file path=ppt/tags/tag163.xml><?xml version="1.0" encoding="utf-8"?>
<p:tagLst xmlns:p="http://schemas.openxmlformats.org/presentationml/2006/main">
  <p:tag name="KSO_WM_BEAUTIFY_FLAG" val="#fgm#"/>
  <p:tag name="KSO_WM_FIGMA_FLAG" val="#fgm#"/>
  <p:tag name="KSO_WM_UNIT_INDEX" val="1"/>
  <p:tag name="KSO_WM_UNIT_TYPE" val="d"/>
</p:tagLst>
</file>

<file path=ppt/tags/tag1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1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16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7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3.xml><?xml version="1.0" encoding="utf-8"?>
<p:tagLst xmlns:p="http://schemas.openxmlformats.org/presentationml/2006/main">
  <p:tag name="KSO_WM_BEAUTIFY_FLAG" val="#fgm#"/>
  <p:tag name="KSO_WM_FIGMA_FLAG" val="#fgm#"/>
  <p:tag name="KSO_WM_UNIT_INDEX" val="1"/>
  <p:tag name="KSO_WM_UNIT_TYPE" val="a"/>
  <p:tag name="KSO_WM_LAYOUT_CHECK_HASH" val="edbd1c2fb9bc6ee154e14f5ff9eb166b3b892833"/>
  <p:tag name="KSO_WM_NEWLAYOUT_GROUP_ID" val="layout_53"/>
  <p:tag name="KSO_WM_NEWLAYOUT_ID" val="slide_4708abd0320f88fa"/>
</p:tagLst>
</file>

<file path=ppt/tags/tag1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7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17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18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4_1"/>
  <p:tag name="KSO_WM_UNIT_TYPE" val="l_h_i"/>
</p:tagLst>
</file>

<file path=ppt/tags/tag18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8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BEAUTIFY_FLAG" val="#fgm#"/>
  <p:tag name="KSO_WM_FIGMA_FLAG" val="#fgm#"/>
  <p:tag name="KSO_WM_UNIT_INDEX" val="1"/>
  <p:tag name="KSO_WM_UNIT_TYPE" val="a"/>
  <p:tag name="KSO_WM_LAYOUT_CHECK_HASH" val="230738ce137d1560fbeec796f58bb66e52fb13f7"/>
  <p:tag name="KSO_WM_NEWLAYOUT_GROUP_ID" val="layout_65"/>
  <p:tag name="KSO_WM_NEWLAYOUT_ID" val="slide_dda40c72807e10bb"/>
</p:tagLst>
</file>

<file path=ppt/tags/tag194.xml><?xml version="1.0" encoding="utf-8"?>
<p:tagLst xmlns:p="http://schemas.openxmlformats.org/presentationml/2006/main">
  <p:tag name="KSO_WM_BEAUTIFY_FLAG" val="#fgm#"/>
  <p:tag name="KSO_WM_FIGMA_FLAG" val="#fgm#"/>
  <p:tag name="KSO_WM_UNIT_INDEX" val="1"/>
  <p:tag name="KSO_WM_UNIT_TYPE" val="d"/>
</p:tagLst>
</file>

<file path=ppt/tags/tag1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2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4.xml><?xml version="1.0" encoding="utf-8"?>
<p:tagLst xmlns:p="http://schemas.openxmlformats.org/presentationml/2006/main">
  <p:tag name="KSO_WM_BEAUTIFY_FLAG" val="#fgm#"/>
  <p:tag name="KSO_WM_FIGMA_FLAG" val="#fgm#"/>
  <p:tag name="KSO_WM_UNIT_INDEX" val="1"/>
  <p:tag name="KSO_WM_UNIT_TYPE" val="a"/>
  <p:tag name="KSO_WM_LAYOUT_CHECK_HASH" val="311f0507042823c6f2623261aef1965562514274"/>
  <p:tag name="KSO_WM_NEWLAYOUT_GROUP_ID" val="layout_26"/>
  <p:tag name="KSO_WM_NEWLAYOUT_ID" val="slide_5e439901379507e6"/>
</p:tagLst>
</file>

<file path=ppt/tags/tag20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20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2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1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21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1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4_1"/>
  <p:tag name="KSO_WM_UNIT_TYPE" val="l_h_i"/>
</p:tagLst>
</file>

<file path=ppt/tags/tag21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1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22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BEAUTIFY_FLAG" val="#fgm#"/>
  <p:tag name="KSO_WM_FIGMA_FLAG" val="#fgm#"/>
  <p:tag name="KSO_WM_UNIT_INDEX" val="1"/>
  <p:tag name="KSO_WM_UNIT_TYPE" val="a"/>
  <p:tag name="KSO_WM_LAYOUT_CHECK_HASH" val="1a1b81340bd56c607704479a86b82f78b52e45be"/>
  <p:tag name="KSO_WM_NEWLAYOUT_GROUP_ID" val="layout_54"/>
  <p:tag name="KSO_WM_NEWLAYOUT_ID" val="slide_2c5c2811bc9e0fc4"/>
</p:tagLst>
</file>

<file path=ppt/tags/tag22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22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2"/>
  <p:tag name="KSO_WM_UNIT_TYPE" val="l_h_i"/>
</p:tagLst>
</file>

<file path=ppt/tags/tag227.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23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23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2"/>
  <p:tag name="KSO_WM_UNIT_TYPE" val="l_h_i"/>
</p:tagLst>
</file>

<file path=ppt/tags/tag23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23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2"/>
  <p:tag name="KSO_WM_UNIT_TYPE" val="l_h_i"/>
</p:tagLst>
</file>

<file path=ppt/tags/tag237.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3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24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BEAUTIFY_FLAG" val="#fgm#"/>
  <p:tag name="KSO_WM_FIGMA_FLAG" val="#fgm#"/>
  <p:tag name="KSO_WM_UNIT_INDEX" val="1"/>
  <p:tag name="KSO_WM_UNIT_TYPE" val="a"/>
  <p:tag name="KSO_WM_LAYOUT_CHECK_HASH" val="0f3fb2886b5e9240f1e22814706333f9d4b78f4e"/>
  <p:tag name="KSO_WM_NEWLAYOUT_GROUP_ID" val="layout_34"/>
  <p:tag name="KSO_WM_NEWLAYOUT_ID" val="slide_a163c49787ad2fc4"/>
</p:tagLst>
</file>

<file path=ppt/tags/tag24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25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3.xml><?xml version="1.0" encoding="utf-8"?>
<p:tagLst xmlns:p="http://schemas.openxmlformats.org/presentationml/2006/main">
  <p:tag name="KSO_WM_BEAUTIFY_FLAG" val="#fgm#"/>
  <p:tag name="KSO_WM_FIGMA_FLAG" val="#fgm#"/>
  <p:tag name="KSO_WM_UNIT_INDEX" val="1"/>
  <p:tag name="KSO_WM_UNIT_TYPE" val="a"/>
  <p:tag name="KSO_WM_LAYOUT_CHECK_HASH" val="e9d0eb071fa70a5ac72b46f9d18772130ff47d21"/>
  <p:tag name="KSO_WM_NEWLAYOUT_GROUP_ID" val="layout_39"/>
  <p:tag name="KSO_WM_NEWLAYOUT_ID" val="slide_e04cce603696ff95"/>
</p:tagLst>
</file>

<file path=ppt/tags/tag2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255.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25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6.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263.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4_1"/>
  <p:tag name="KSO_WM_UNIT_TYPE" val="l_h_i"/>
</p:tagLst>
</file>

<file path=ppt/tags/tag267.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6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6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3.xml><?xml version="1.0" encoding="utf-8"?>
<p:tagLst xmlns:p="http://schemas.openxmlformats.org/presentationml/2006/main">
  <p:tag name="KSO_WM_BEAUTIFY_FLAG" val="#fgm#"/>
  <p:tag name="KSO_WM_FIGMA_FLAG" val="#fgm#"/>
  <p:tag name="KSO_WM_UNIT_INDEX" val="1"/>
  <p:tag name="KSO_WM_UNIT_TYPE" val="a"/>
  <p:tag name="KSO_WM_LAYOUT_CHECK_HASH" val="f50e374ed4c8cd7560e44871161325341e1f1b45"/>
  <p:tag name="KSO_WM_NEWLAYOUT_GROUP_ID" val="layout_32"/>
  <p:tag name="KSO_WM_NEWLAYOUT_ID" val="slide_c5ffa415428627e2"/>
</p:tagLst>
</file>

<file path=ppt/tags/tag2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27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2"/>
  <p:tag name="KSO_WM_UNIT_TYPE" val="l_h_i"/>
</p:tagLst>
</file>

<file path=ppt/tags/tag276.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28.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2"/>
  <p:tag name="KSO_WM_UNIT_TYPE" val="l_h_i"/>
</p:tagLst>
</file>

<file path=ppt/tags/tag281.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8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28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2"/>
  <p:tag name="KSO_WM_UNIT_TYPE" val="l_h_i"/>
</p:tagLst>
</file>

<file path=ppt/tags/tag286.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9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2.xml><?xml version="1.0" encoding="utf-8"?>
<p:tagLst xmlns:p="http://schemas.openxmlformats.org/presentationml/2006/main">
  <p:tag name="KSO_WM_BEAUTIFY_FLAG" val="#fgm#"/>
  <p:tag name="KSO_WM_FIGMA_FLAG" val="#fgm#"/>
  <p:tag name="KSO_WM_UNIT_INDEX" val="1"/>
  <p:tag name="KSO_WM_UNIT_TYPE" val="a"/>
  <p:tag name="KSO_WM_LAYOUT_CHECK_HASH" val="d09b36d1ef53a88528da4fb2b40b748bf908f70f"/>
  <p:tag name="KSO_WM_NEWLAYOUT_GROUP_ID" val="layout_60"/>
  <p:tag name="KSO_WM_NEWLAYOUT_ID" val="slide_92e718e35737f8af"/>
</p:tagLst>
</file>

<file path=ppt/tags/tag293.xml><?xml version="1.0" encoding="utf-8"?>
<p:tagLst xmlns:p="http://schemas.openxmlformats.org/presentationml/2006/main">
  <p:tag name="KSO_WM_BEAUTIFY_FLAG" val="#fgm#"/>
  <p:tag name="KSO_WM_FIGMA_FLAG" val="#fgm#"/>
  <p:tag name="KSO_WM_UNIT_INDEX" val="1"/>
  <p:tag name="KSO_WM_UNIT_TYPE" val="d"/>
</p:tagLst>
</file>

<file path=ppt/tags/tag294.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
  <p:tag name="KSO_WM_UNIT_TYPE" val="l_i"/>
</p:tagLst>
</file>

<file path=ppt/tags/tag2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9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2.xml><?xml version="1.0" encoding="utf-8"?>
<p:tagLst xmlns:p="http://schemas.openxmlformats.org/presentationml/2006/main">
  <p:tag name="KSO_WM_BEAUTIFY_FLAG" val="#fgm#"/>
  <p:tag name="KSO_WM_FIGMA_FLAG" val="#fgm#"/>
  <p:tag name="KSO_WM_UNIT_INDEX" val="1"/>
  <p:tag name="KSO_WM_UNIT_TYPE" val="a"/>
  <p:tag name="KSO_WM_LAYOUT_CHECK_HASH" val="7a6831067abb61a13ec0d75ffa1bd58c31636de3"/>
  <p:tag name="KSO_WM_NEWLAYOUT_GROUP_ID" val="layout_61"/>
  <p:tag name="KSO_WM_NEWLAYOUT_ID" val="slide_9dfe927c7268f666"/>
</p:tagLst>
</file>

<file path=ppt/tags/tag303.xml><?xml version="1.0" encoding="utf-8"?>
<p:tagLst xmlns:p="http://schemas.openxmlformats.org/presentationml/2006/main">
  <p:tag name="KSO_WM_BEAUTIFY_FLAG" val="#fgm#"/>
  <p:tag name="KSO_WM_FIGMA_FLAG" val="#fgm#"/>
  <p:tag name="KSO_WM_UNIT_INDEX" val="1"/>
  <p:tag name="KSO_WM_UNIT_TYPE" val="d"/>
</p:tagLst>
</file>

<file path=ppt/tags/tag304.xml><?xml version="1.0" encoding="utf-8"?>
<p:tagLst xmlns:p="http://schemas.openxmlformats.org/presentationml/2006/main">
  <p:tag name="KSO_WM_FIGMA_DECORATION_INDEX" val="17_contentModel"/>
  <p:tag name="$PH_EXT" val="2"/>
  <p:tag name="KSO_WM_BEAUTIFY_FLAG" val="#fgm#"/>
  <p:tag name="KSO_WM_FIGMA_FLAG" val="#fgm#"/>
  <p:tag name="KSO_WM_SHAPE_BGTYPE" val="lt2"/>
  <p:tag name="KSO_WM_SHAPE_BRIGHT_DATA" val="[{&quot;lt1&quot;:-10}]"/>
  <p:tag name="KSO_WM_SHAPE_UPDATE_BRIGHT" val="1"/>
  <p:tag name="KSO_WM_UNIT_INDEX" val="1_1"/>
  <p:tag name="KSO_WM_UNIT_TYPE" val="l_i"/>
</p:tagLst>
</file>

<file path=ppt/tags/tag3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1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4.xml><?xml version="1.0" encoding="utf-8"?>
<p:tagLst xmlns:p="http://schemas.openxmlformats.org/presentationml/2006/main">
  <p:tag name="KSO_WM_BEAUTIFY_FLAG" val="#fgm#"/>
  <p:tag name="KSO_WM_FIGMA_FLAG" val="#fgm#"/>
  <p:tag name="KSO_WM_UNIT_INDEX" val="1"/>
  <p:tag name="KSO_WM_UNIT_TYPE" val="a"/>
  <p:tag name="KSO_WM_LAYOUT_CHECK_HASH" val="53c1dfbb768a2ffb27b2d4f362943fd814c81e28"/>
  <p:tag name="KSO_WM_NEWLAYOUT_GROUP_ID" val="layout_57"/>
  <p:tag name="KSO_WM_NEWLAYOUT_ID" val="slide_729c42b1199d7149"/>
</p:tagLst>
</file>

<file path=ppt/tags/tag31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31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1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3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23.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0465"/>
</p:tagLst>
</file>

<file path=ppt/tags/tag32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40490465"/>
</p:tagLst>
</file>

<file path=ppt/tags/tag32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0.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1.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2.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3.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4.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5.xml><?xml version="1.0" encoding="utf-8"?>
<p:tagLst xmlns:p="http://schemas.openxmlformats.org/presentationml/2006/main">
  <p:tag name="KSO_WM_TEMPLATE_SUBCATEGORY" val="29"/>
  <p:tag name="KSO_WM_BEAUTIFY_FLAG" val="#wm#"/>
  <p:tag name="KSO_WM_TEMPLATE_SLIDE_ID" val="slide_d799d37ec7ee1a76"/>
  <p:tag name="KSO_WM_TAG_VERSION" val="3.0"/>
  <p:tag name="KSO_WM_TEMPLATE_CATEGORY" val="custom"/>
  <p:tag name="KSO_WM_TEMPLATE_INDEX" val="40490465"/>
</p:tagLst>
</file>

<file path=ppt/tags/tag336.xml><?xml version="1.0" encoding="utf-8"?>
<p:tagLst xmlns:p="http://schemas.openxmlformats.org/presentationml/2006/main">
  <p:tag name="KSO_WM_AITEMPLATE_STYLE_ID" val="69796628953"/>
</p:tagLst>
</file>

<file path=ppt/tags/tag33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3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33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3.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5.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6.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34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3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353.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35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58.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359.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3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0.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361.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36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6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37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37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2.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4.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5.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0.xml><?xml version="1.0" encoding="utf-8"?>
<p:tagLst xmlns:p="http://schemas.openxmlformats.org/presentationml/2006/main">
  <p:tag name="KSO_WM_BEAUTIFY_FLAG" val="#wm#"/>
  <p:tag name="KSO_WM_FIGMA_FLAG" val="#fgm#"/>
  <p:tag name="KSO_WM_UNIT_INDEX" val="1"/>
  <p:tag name="KSO_WM_UNIT_SUBTYPE" val="c"/>
  <p:tag name="KSO_WM_UNIT_TEXT_TYPE" val="1"/>
  <p:tag name="KSO_WM_UNIT_TYPE" val="f"/>
</p:tagLst>
</file>

<file path=ppt/tags/tag391.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2.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7cacfdd4a9cf57c78f9e8fd8ca4c46b31a9ea729"/>
  <p:tag name="KSO_WM_NEWLAYOUT_ID" val="2894"/>
</p:tagLst>
</file>

<file path=ppt/tags/tag393.xml><?xml version="1.0" encoding="utf-8"?>
<p:tagLst xmlns:p="http://schemas.openxmlformats.org/presentationml/2006/main">
  <p:tag name="KSO_WM_UNIT_TYPE" val="f"/>
  <p:tag name="KSO_WM_BEAUTIFY_FLAG" val="#wm#"/>
  <p:tag name="KSO_WM_FIGMA_FLAG" val="#fgm#"/>
  <p:tag name="KSO_WM_UNIT_INDEX" val="2"/>
  <p:tag name="KSO_WM_UNIT_SUBTYPE" val="b"/>
  <p:tag name="KSO_WM_UNIT_TEXT_TYPE" val="1"/>
</p:tagLst>
</file>

<file path=ppt/tags/tag394.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5.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8.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9.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00.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6.xml><?xml version="1.0" encoding="utf-8"?>
<p:tagLst xmlns:p="http://schemas.openxmlformats.org/presentationml/2006/main">
  <p:tag name="KSO_WM_UNIT_TYPE" val="a"/>
  <p:tag name="KSO_WM_BEAUTIFY_FLAG" val="#fgm#"/>
  <p:tag name="KSO_WM_FIGMA_FLAG" val="#fgm#"/>
  <p:tag name="KSO_WM_UNIT_INDEX" val="1"/>
  <p:tag name="KSO_WM_UNIT_TEXT_TYPE" val="1"/>
  <p:tag name="KSO_WM_LAYOUT_CHECK_HASH" val="ab12b3721327af62cbd03ac5e7aafe454cde29fb"/>
  <p:tag name="KSO_WM_NEWLAYOUT_ID" val="2900"/>
</p:tagLst>
</file>

<file path=ppt/tags/tag407.xml><?xml version="1.0" encoding="utf-8"?>
<p:tagLst xmlns:p="http://schemas.openxmlformats.org/presentationml/2006/main">
  <p:tag name="KSO_WM_UNIT_TYPE" val="e"/>
  <p:tag name="KSO_WM_BEAUTIFY_FLAG" val="#fgm#"/>
  <p:tag name="KSO_WM_FIGMA_FLAG" val="#fgm#"/>
  <p:tag name="KSO_WM_UNIT_INDEX" val="1"/>
</p:tagLst>
</file>

<file path=ppt/tags/tag408.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9.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10.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2.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4.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8.xml><?xml version="1.0" encoding="utf-8"?>
<p:tagLst xmlns:p="http://schemas.openxmlformats.org/presentationml/2006/main">
  <p:tag name="KSO_WM_UNIT_TYPE" val="b"/>
  <p:tag name="KSO_WM_BEAUTIFY_FLAG" val="#wm#"/>
  <p:tag name="KSO_WM_FIGMA_FLAG" val="#fgm#"/>
  <p:tag name="KSO_WM_UNIT_INDEX" val="1"/>
  <p:tag name="KSO_WM_UNIT_TEXT_TYPE" val="1"/>
</p:tagLst>
</file>

<file path=ppt/tags/tag419.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77e8c2704444c2727939c3b68dacdbb1a6ccdd4e"/>
  <p:tag name="KSO_WM_NEWLAYOUT_ID" val="2906"/>
</p:tagLst>
</file>

<file path=ppt/tags/tag4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0.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1.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2.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3.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4.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5.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0.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431.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523fbbe58965aeea10c56d0de70deed3ee7474d8"/>
  <p:tag name="KSO_WM_NEWLAYOUT_ID" val="1"/>
</p:tagLst>
</file>

<file path=ppt/tags/tag432.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43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4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5.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43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4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38.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43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4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41.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44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44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4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44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899deb55a7eaf08e225f812d7390610ebc971403"/>
  <p:tag name="KSO_WM_NEWLAYOUT_GROUP_ID" val="layout_1-5"/>
  <p:tag name="KSO_WM_NEWLAYOUT_ID" val="slide_063b19861dc0a508"/>
</p:tagLst>
</file>

<file path=ppt/tags/tag44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45.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2"/>
  <p:tag name="KSO_WM_UNIT_TYPE" val="l_h_i"/>
</p:tagLst>
</file>

<file path=ppt/tags/tag4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5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45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2"/>
  <p:tag name="KSO_WM_UNIT_TYPE" val="l_h_i"/>
</p:tagLst>
</file>

<file path=ppt/tags/tag4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5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45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2"/>
  <p:tag name="KSO_WM_UNIT_TYPE" val="l_h_i"/>
</p:tagLst>
</file>

<file path=ppt/tags/tag4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5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1.xml><?xml version="1.0" encoding="utf-8"?>
<p:tagLst xmlns:p="http://schemas.openxmlformats.org/presentationml/2006/main">
  <p:tag name="KSO_WM_BEAUTIFY_FLAG" val="#fgm#"/>
  <p:tag name="KSO_WM_FIGMA_FLAG" val="#fgm#"/>
  <p:tag name="KSO_WM_UNIT_INDEX" val="1"/>
  <p:tag name="KSO_WM_UNIT_TYPE" val="a"/>
  <p:tag name="KSO_WM_LAYOUT_CHECK_HASH" val="a13825d9713c545183172f455a091b2b7f34ac67"/>
  <p:tag name="KSO_WM_NEWLAYOUT_GROUP_ID" val="layout_39"/>
  <p:tag name="KSO_WM_NEWLAYOUT_ID" val="slide_f2b2b8cf5001950c"/>
</p:tagLst>
</file>

<file path=ppt/tags/tag4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463.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4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6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467.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46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6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471.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47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7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4_1"/>
  <p:tag name="KSO_WM_UNIT_TYPE" val="l_h_i"/>
</p:tagLst>
</file>

<file path=ppt/tags/tag475.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47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7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7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1.xml><?xml version="1.0" encoding="utf-8"?>
<p:tagLst xmlns:p="http://schemas.openxmlformats.org/presentationml/2006/main">
  <p:tag name="KSO_WM_BEAUTIFY_FLAG" val="#fgm#"/>
  <p:tag name="KSO_WM_FIGMA_FLAG" val="#fgm#"/>
  <p:tag name="KSO_WM_UNIT_INDEX" val="1"/>
  <p:tag name="KSO_WM_UNIT_TYPE" val="a"/>
  <p:tag name="KSO_WM_LAYOUT_CHECK_HASH" val="4c1f289c69b6ef44eb3fc3a62dd91ca103ec32a9"/>
  <p:tag name="KSO_WM_NEWLAYOUT_GROUP_ID" val="layout_6"/>
  <p:tag name="KSO_WM_NEWLAYOUT_ID" val="slide_afcfbd94b8c824b6"/>
</p:tagLst>
</file>

<file path=ppt/tags/tag482.xml><?xml version="1.0" encoding="utf-8"?>
<p:tagLst xmlns:p="http://schemas.openxmlformats.org/presentationml/2006/main">
  <p:tag name="KSO_WM_BEAUTIFY_FLAG" val="#fgm#"/>
  <p:tag name="KSO_WM_FIGMA_FLAG" val="#fgm#"/>
  <p:tag name="KSO_WM_UNIT_INDEX" val="1"/>
  <p:tag name="KSO_WM_UNIT_TYPE" val="d"/>
</p:tagLst>
</file>

<file path=ppt/tags/tag4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48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48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49.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4_1"/>
  <p:tag name="KSO_WM_UNIT_TYPE" val="l_h_i"/>
</p:tagLst>
</file>

<file path=ppt/tags/tag49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9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9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8.xml><?xml version="1.0" encoding="utf-8"?>
<p:tagLst xmlns:p="http://schemas.openxmlformats.org/presentationml/2006/main">
  <p:tag name="KSO_WM_BEAUTIFY_FLAG" val="#fgm#"/>
  <p:tag name="KSO_WM_FIGMA_FLAG" val="#fgm#"/>
  <p:tag name="KSO_WM_UNIT_INDEX" val="1"/>
  <p:tag name="KSO_WM_UNIT_TYPE" val="a"/>
  <p:tag name="KSO_WM_LAYOUT_CHECK_HASH" val="a83f53fabba2f3dcf4e94c0b3c52a5225dd57c07"/>
  <p:tag name="KSO_WM_NEWLAYOUT_GROUP_ID" val="layout_61"/>
  <p:tag name="KSO_WM_NEWLAYOUT_ID" val="slide_3886008763262cfd"/>
</p:tagLst>
</file>

<file path=ppt/tags/tag499.xml><?xml version="1.0" encoding="utf-8"?>
<p:tagLst xmlns:p="http://schemas.openxmlformats.org/presentationml/2006/main">
  <p:tag name="KSO_WM_BEAUTIFY_FLAG" val="#fgm#"/>
  <p:tag name="KSO_WM_FIGMA_FLAG" val="#fgm#"/>
  <p:tag name="KSO_WM_UNIT_INDEX" val="1"/>
  <p:tag name="KSO_WM_UNIT_TYPE" val="d"/>
</p:tagLst>
</file>

<file path=ppt/tags/tag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0.xml><?xml version="1.0" encoding="utf-8"?>
<p:tagLst xmlns:p="http://schemas.openxmlformats.org/presentationml/2006/main">
  <p:tag name="KSO_WM_FIGMA_DECORATION_INDEX" val="17_contentModel"/>
  <p:tag name="$PH_EXT" val="2"/>
  <p:tag name="KSO_WM_BEAUTIFY_FLAG" val="#fgm#"/>
  <p:tag name="KSO_WM_FIGMA_FLAG" val="#fgm#"/>
  <p:tag name="KSO_WM_SHAPE_BGTYPE" val="lt2"/>
  <p:tag name="KSO_WM_SHAPE_BRIGHT_DATA" val="[{&quot;lt1&quot;:-10}]"/>
  <p:tag name="KSO_WM_SHAPE_UPDATE_BRIGHT" val="1"/>
  <p:tag name="KSO_WM_UNIT_INDEX" val="1_1"/>
  <p:tag name="KSO_WM_UNIT_TYPE" val="l_i"/>
</p:tagLst>
</file>

<file path=ppt/tags/tag5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0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0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8.xml><?xml version="1.0" encoding="utf-8"?>
<p:tagLst xmlns:p="http://schemas.openxmlformats.org/presentationml/2006/main">
  <p:tag name="KSO_WM_BEAUTIFY_FLAG" val="#fgm#"/>
  <p:tag name="KSO_WM_FIGMA_FLAG" val="#fgm#"/>
  <p:tag name="KSO_WM_UNIT_INDEX" val="1"/>
  <p:tag name="KSO_WM_UNIT_TYPE" val="a"/>
  <p:tag name="KSO_WM_LAYOUT_CHECK_HASH" val="18bd088e3871482f665f1b99ee08953fe4f66b92"/>
  <p:tag name="KSO_WM_NEWLAYOUT_GROUP_ID" val="layout_59"/>
  <p:tag name="KSO_WM_NEWLAYOUT_ID" val="slide_9d64a5fbfdbc78e7"/>
</p:tagLst>
</file>

<file path=ppt/tags/tag509.xml><?xml version="1.0" encoding="utf-8"?>
<p:tagLst xmlns:p="http://schemas.openxmlformats.org/presentationml/2006/main">
  <p:tag name="KSO_WM_BEAUTIFY_FLAG" val="#fgm#"/>
  <p:tag name="KSO_WM_FIGMA_FLAG" val="#fgm#"/>
  <p:tag name="KSO_WM_UNIT_INDEX" val="1"/>
  <p:tag name="KSO_WM_UNIT_TYPE" val="d"/>
</p:tagLst>
</file>

<file path=ppt/tags/tag5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5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5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5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4_1"/>
  <p:tag name="KSO_WM_UNIT_TYPE" val="l_h_i"/>
</p:tagLst>
</file>

<file path=ppt/tags/tag5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2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2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5.xml><?xml version="1.0" encoding="utf-8"?>
<p:tagLst xmlns:p="http://schemas.openxmlformats.org/presentationml/2006/main">
  <p:tag name="KSO_WM_BEAUTIFY_FLAG" val="#fgm#"/>
  <p:tag name="KSO_WM_FIGMA_FLAG" val="#fgm#"/>
  <p:tag name="KSO_WM_UNIT_INDEX" val="1"/>
  <p:tag name="KSO_WM_UNIT_TYPE" val="a"/>
  <p:tag name="KSO_WM_LAYOUT_CHECK_HASH" val="f50e374ed4c8cd7560e44871161325341e1f1b45"/>
  <p:tag name="KSO_WM_NEWLAYOUT_GROUP_ID" val="layout_32"/>
  <p:tag name="KSO_WM_NEWLAYOUT_ID" val="slide_c5ffa415428627e2"/>
</p:tagLst>
</file>

<file path=ppt/tags/tag5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52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2"/>
  <p:tag name="KSO_WM_UNIT_TYPE" val="l_h_i"/>
</p:tagLst>
</file>

<file path=ppt/tags/tag52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5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3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532.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2"/>
  <p:tag name="KSO_WM_UNIT_TYPE" val="l_h_i"/>
</p:tagLst>
</file>

<file path=ppt/tags/tag53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3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53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2"/>
  <p:tag name="KSO_WM_UNIT_TYPE" val="l_h_i"/>
</p:tagLst>
</file>

<file path=ppt/tags/tag538.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5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4.xml><?xml version="1.0" encoding="utf-8"?>
<p:tagLst xmlns:p="http://schemas.openxmlformats.org/presentationml/2006/main">
  <p:tag name="KSO_WM_BEAUTIFY_FLAG" val="#wm#"/>
  <p:tag name="KSO_WM_FIGMA_FLAG" val="#fgm#"/>
  <p:tag name="KSO_WM_UNIT_INDEX" val="1"/>
  <p:tag name="KSO_WM_UNIT_SUBTYPE" val="c"/>
  <p:tag name="KSO_WM_UNIT_TEXT_TYPE" val="1"/>
  <p:tag name="KSO_WM_UNIT_TYPE" val="f"/>
</p:tagLst>
</file>

<file path=ppt/tags/tag5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4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4.xml><?xml version="1.0" encoding="utf-8"?>
<p:tagLst xmlns:p="http://schemas.openxmlformats.org/presentationml/2006/main">
  <p:tag name="KSO_WM_BEAUTIFY_FLAG" val="#fgm#"/>
  <p:tag name="KSO_WM_FIGMA_FLAG" val="#fgm#"/>
  <p:tag name="KSO_WM_UNIT_INDEX" val="1"/>
  <p:tag name="KSO_WM_UNIT_TYPE" val="a"/>
  <p:tag name="KSO_WM_LAYOUT_CHECK_HASH" val="e0cd1396f5982429c053dfd2e19f4358ecd58dd2"/>
  <p:tag name="KSO_WM_NEWLAYOUT_GROUP_ID" val="layout_60"/>
  <p:tag name="KSO_WM_NEWLAYOUT_ID" val="slide_2e2dbdde591b2dc4"/>
</p:tagLst>
</file>

<file path=ppt/tags/tag545.xml><?xml version="1.0" encoding="utf-8"?>
<p:tagLst xmlns:p="http://schemas.openxmlformats.org/presentationml/2006/main">
  <p:tag name="KSO_WM_BEAUTIFY_FLAG" val="#fgm#"/>
  <p:tag name="KSO_WM_FIGMA_FLAG" val="#fgm#"/>
  <p:tag name="KSO_WM_UNIT_INDEX" val="1"/>
  <p:tag name="KSO_WM_UNIT_TYPE" val="d"/>
</p:tagLst>
</file>

<file path=ppt/tags/tag546.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
  <p:tag name="KSO_WM_UNIT_TYPE" val="l_i"/>
</p:tagLst>
</file>

<file path=ppt/tags/tag5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5.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5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4.xml><?xml version="1.0" encoding="utf-8"?>
<p:tagLst xmlns:p="http://schemas.openxmlformats.org/presentationml/2006/main">
  <p:tag name="KSO_WM_BEAUTIFY_FLAG" val="#fgm#"/>
  <p:tag name="KSO_WM_FIGMA_FLAG" val="#fgm#"/>
  <p:tag name="KSO_WM_UNIT_INDEX" val="1"/>
  <p:tag name="KSO_WM_UNIT_TYPE" val="a"/>
  <p:tag name="KSO_WM_LAYOUT_CHECK_HASH" val="9b06f35a52db19e955f33231253983a9af2b5bf8"/>
  <p:tag name="KSO_WM_NEWLAYOUT_GROUP_ID" val="layout_42"/>
  <p:tag name="KSO_WM_NEWLAYOUT_ID" val="slide_2e1b237cf4e68534"/>
</p:tagLst>
</file>

<file path=ppt/tags/tag555.xml><?xml version="1.0" encoding="utf-8"?>
<p:tagLst xmlns:p="http://schemas.openxmlformats.org/presentationml/2006/main">
  <p:tag name="KSO_WM_BEAUTIFY_FLAG" val="#fgm#"/>
  <p:tag name="KSO_WM_FIGMA_FLAG" val="#fgm#"/>
  <p:tag name="KSO_WM_UNIT_INDEX" val="1"/>
  <p:tag name="KSO_WM_UNIT_TYPE" val="d"/>
</p:tagLst>
</file>

<file path=ppt/tags/tag5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5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56.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7cacfdd4a9cf57c78f9e8fd8ca4c46b31a9ea729"/>
  <p:tag name="KSO_WM_NEWLAYOUT_ID" val="2894"/>
</p:tagLst>
</file>

<file path=ppt/tags/tag5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56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6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8.xml><?xml version="1.0" encoding="utf-8"?>
<p:tagLst xmlns:p="http://schemas.openxmlformats.org/presentationml/2006/main">
  <p:tag name="KSO_WM_BEAUTIFY_FLAG" val="#fgm#"/>
  <p:tag name="KSO_WM_FIGMA_FLAG" val="#fgm#"/>
  <p:tag name="KSO_WM_UNIT_INDEX" val="1"/>
  <p:tag name="KSO_WM_UNIT_TYPE" val="a"/>
  <p:tag name="KSO_WM_LAYOUT_CHECK_HASH" val="2bb6407665ebd72b57733103bc5034c340fb6d46"/>
  <p:tag name="KSO_WM_NEWLAYOUT_GROUP_ID" val="layout_27"/>
  <p:tag name="KSO_WM_NEWLAYOUT_ID" val="slide_ba2b56ba259b4ce2"/>
</p:tagLst>
</file>

<file path=ppt/tags/tag56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57.xml><?xml version="1.0" encoding="utf-8"?>
<p:tagLst xmlns:p="http://schemas.openxmlformats.org/presentationml/2006/main">
  <p:tag name="KSO_WM_UNIT_TYPE" val="f"/>
  <p:tag name="KSO_WM_BEAUTIFY_FLAG" val="#wm#"/>
  <p:tag name="KSO_WM_FIGMA_FLAG" val="#fgm#"/>
  <p:tag name="KSO_WM_UNIT_INDEX" val="2"/>
  <p:tag name="KSO_WM_UNIT_SUBTYPE" val="b"/>
  <p:tag name="KSO_WM_UNIT_TEXT_TYPE" val="1"/>
</p:tagLst>
</file>

<file path=ppt/tags/tag57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5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7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57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5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7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578.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57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8.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8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4_1"/>
  <p:tag name="KSO_WM_UNIT_TYPE" val="l_h_i"/>
</p:tagLst>
</file>

<file path=ppt/tags/tag582.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58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8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8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8.xml><?xml version="1.0" encoding="utf-8"?>
<p:tagLst xmlns:p="http://schemas.openxmlformats.org/presentationml/2006/main">
  <p:tag name="KSO_WM_BEAUTIFY_FLAG" val="#fgm#"/>
  <p:tag name="KSO_WM_FIGMA_FLAG" val="#fgm#"/>
  <p:tag name="KSO_WM_UNIT_INDEX" val="1"/>
  <p:tag name="KSO_WM_UNIT_TYPE" val="a"/>
  <p:tag name="KSO_WM_LAYOUT_CHECK_HASH" val="11737a790b60612020081171ed44ba2c4c15ac77"/>
  <p:tag name="KSO_WM_NEWLAYOUT_GROUP_ID" val="layout_26"/>
  <p:tag name="KSO_WM_NEWLAYOUT_ID" val="slide_7ec31f396af03069"/>
</p:tagLst>
</file>

<file path=ppt/tags/tag58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59.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59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9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9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9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59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59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0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4.xml><?xml version="1.0" encoding="utf-8"?>
<p:tagLst xmlns:p="http://schemas.openxmlformats.org/presentationml/2006/main">
  <p:tag name="KSO_WM_BEAUTIFY_FLAG" val="#fgm#"/>
  <p:tag name="KSO_WM_FIGMA_FLAG" val="#fgm#"/>
  <p:tag name="KSO_WM_UNIT_INDEX" val="1"/>
  <p:tag name="KSO_WM_UNIT_TYPE" val="a"/>
  <p:tag name="KSO_WM_LAYOUT_CHECK_HASH" val="13698a750ac7bc75ee79baf5fb1fc0b4f0adadb0"/>
  <p:tag name="KSO_WM_NEWLAYOUT_GROUP_ID" val="layout_30"/>
  <p:tag name="KSO_WM_NEWLAYOUT_ID" val="slide_2d4babe5efb46516"/>
</p:tagLst>
</file>

<file path=ppt/tags/tag605.xml><?xml version="1.0" encoding="utf-8"?>
<p:tagLst xmlns:p="http://schemas.openxmlformats.org/presentationml/2006/main">
  <p:tag name="KSO_WM_BEAUTIFY_FLAG" val="#fgm#"/>
  <p:tag name="KSO_WM_FIGMA_FLAG" val="#fgm#"/>
  <p:tag name="KSO_WM_UNIT_INDEX" val="1"/>
  <p:tag name="KSO_WM_UNIT_TYPE" val="d"/>
</p:tagLst>
</file>

<file path=ppt/tags/tag60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6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0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61.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1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61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1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4_1"/>
  <p:tag name="KSO_WM_UNIT_TYPE" val="l_h_i"/>
</p:tagLst>
</file>

<file path=ppt/tags/tag61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1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1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1.xml><?xml version="1.0" encoding="utf-8"?>
<p:tagLst xmlns:p="http://schemas.openxmlformats.org/presentationml/2006/main">
  <p:tag name="KSO_WM_BEAUTIFY_FLAG" val="#fgm#"/>
  <p:tag name="KSO_WM_FIGMA_FLAG" val="#fgm#"/>
  <p:tag name="KSO_WM_UNIT_INDEX" val="1"/>
  <p:tag name="KSO_WM_UNIT_TYPE" val="a"/>
  <p:tag name="KSO_WM_LAYOUT_CHECK_HASH" val="efe00717ae40b9b1ebe02c40c6d56ce6f3db97b7"/>
  <p:tag name="KSO_WM_NEWLAYOUT_GROUP_ID" val="layout_65"/>
  <p:tag name="KSO_WM_NEWLAYOUT_ID" val="slide_ffc9e546dbc3dc6e"/>
</p:tagLst>
</file>

<file path=ppt/tags/tag622.xml><?xml version="1.0" encoding="utf-8"?>
<p:tagLst xmlns:p="http://schemas.openxmlformats.org/presentationml/2006/main">
  <p:tag name="KSO_WM_BEAUTIFY_FLAG" val="#fgm#"/>
  <p:tag name="KSO_WM_FIGMA_FLAG" val="#fgm#"/>
  <p:tag name="KSO_WM_UNIT_INDEX" val="1"/>
  <p:tag name="KSO_WM_UNIT_TYPE" val="d"/>
</p:tagLst>
</file>

<file path=ppt/tags/tag6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2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BEAUTIFY_FLAG" val="#fgm#"/>
  <p:tag name="KSO_WM_FIGMA_FLAG" val="#fgm#"/>
  <p:tag name="KSO_WM_UNIT_INDEX" val="1"/>
  <p:tag name="KSO_WM_UNIT_TYPE" val="a"/>
  <p:tag name="KSO_WM_LAYOUT_CHECK_HASH" val="292f3dad5f35e202d84609ee3ecbdddd2ad3c04f"/>
  <p:tag name="KSO_WM_NEWLAYOUT_GROUP_ID" val="layout_51"/>
  <p:tag name="KSO_WM_NEWLAYOUT_ID" val="slide_5f9bbafbd906f1fe"/>
</p:tagLst>
</file>

<file path=ppt/tags/tag631.xml><?xml version="1.0" encoding="utf-8"?>
<p:tagLst xmlns:p="http://schemas.openxmlformats.org/presentationml/2006/main">
  <p:tag name="KSO_WM_BEAUTIFY_FLAG" val="#fgm#"/>
  <p:tag name="KSO_WM_FIGMA_FLAG" val="#fgm#"/>
  <p:tag name="KSO_WM_UNIT_INDEX" val="1"/>
  <p:tag name="KSO_WM_UNIT_TYPE" val="d"/>
</p:tagLst>
</file>

<file path=ppt/tags/tag6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63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63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3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6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4.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4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4.xml><?xml version="1.0" encoding="utf-8"?>
<p:tagLst xmlns:p="http://schemas.openxmlformats.org/presentationml/2006/main">
  <p:tag name="KSO_WM_BEAUTIFY_FLAG" val="#fgm#"/>
  <p:tag name="KSO_WM_FIGMA_FLAG" val="#fgm#"/>
  <p:tag name="KSO_WM_UNIT_INDEX" val="1"/>
  <p:tag name="KSO_WM_UNIT_TYPE" val="a"/>
  <p:tag name="KSO_WM_LAYOUT_CHECK_HASH" val="dc492a38c0f9604014ab5a68bbacc5b09f13dd41"/>
  <p:tag name="KSO_WM_NEWLAYOUT_GROUP_ID" val="layout_2"/>
  <p:tag name="KSO_WM_NEWLAYOUT_ID" val="slide_0494771ff88aefe6"/>
</p:tagLst>
</file>

<file path=ppt/tags/tag64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64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4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6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5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5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6.xml><?xml version="1.0" encoding="utf-8"?>
<p:tagLst xmlns:p="http://schemas.openxmlformats.org/presentationml/2006/main">
  <p:tag name="KSO_WM_BEAUTIFY_FLAG" val="#fgm#"/>
  <p:tag name="KSO_WM_FIGMA_FLAG" val="#fgm#"/>
  <p:tag name="KSO_WM_UNIT_INDEX" val="1"/>
  <p:tag name="KSO_WM_UNIT_TYPE" val="a"/>
  <p:tag name="KSO_WM_LAYOUT_CHECK_HASH" val="83dbdd3eb7b2bf8a7c17fde83940e95356890d44"/>
  <p:tag name="KSO_WM_NEWLAYOUT_GROUP_ID" val="layout_31"/>
  <p:tag name="KSO_WM_NEWLAYOUT_ID" val="slide_ea14bcc1890a96c2"/>
</p:tagLst>
</file>

<file path=ppt/tags/tag6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65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66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66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6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6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6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2.xml><?xml version="1.0" encoding="utf-8"?>
<p:tagLst xmlns:p="http://schemas.openxmlformats.org/presentationml/2006/main">
  <p:tag name="KSO_WM_BEAUTIFY_FLAG" val="#fgm#"/>
  <p:tag name="KSO_WM_FIGMA_FLAG" val="#fgm#"/>
  <p:tag name="KSO_WM_UNIT_INDEX" val="1"/>
  <p:tag name="KSO_WM_UNIT_TYPE" val="a"/>
  <p:tag name="KSO_WM_LAYOUT_CHECK_HASH" val="ea13717270e662d19a860d8913112c7a1f595265"/>
  <p:tag name="KSO_WM_NEWLAYOUT_GROUP_ID" val="layout_49"/>
  <p:tag name="KSO_WM_NEWLAYOUT_ID" val="slide_6643fa23f735d4c5"/>
</p:tagLst>
</file>

<file path=ppt/tags/tag67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67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6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7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67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6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8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4.xml><?xml version="1.0" encoding="utf-8"?>
<p:tagLst xmlns:p="http://schemas.openxmlformats.org/presentationml/2006/main">
  <p:tag name="KSO_WM_BEAUTIFY_FLAG" val="#fgm#"/>
  <p:tag name="KSO_WM_FIGMA_FLAG" val="#fgm#"/>
  <p:tag name="KSO_WM_UNIT_INDEX" val="1"/>
  <p:tag name="KSO_WM_UNIT_TYPE" val="a"/>
  <p:tag name="KSO_WM_LAYOUT_CHECK_HASH" val="24e73c91905cd203006020db7fcf96d0b496603a"/>
  <p:tag name="KSO_WM_NEWLAYOUT_GROUP_ID" val="layout_3"/>
  <p:tag name="KSO_WM_NEWLAYOUT_ID" val="slide_d34ee385bdad3e3c"/>
</p:tagLst>
</file>

<file path=ppt/tags/tag68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686.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6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8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6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6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9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694.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69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9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4_1"/>
  <p:tag name="KSO_WM_UNIT_TYPE" val="l_h_i"/>
</p:tagLst>
</file>

<file path=ppt/tags/tag698.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69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TYPE" val="a"/>
  <p:tag name="KSO_WM_BEAUTIFY_FLAG" val="#fgm#"/>
  <p:tag name="KSO_WM_FIGMA_FLAG" val="#fgm#"/>
  <p:tag name="KSO_WM_UNIT_INDEX" val="1"/>
  <p:tag name="KSO_WM_UNIT_TEXT_TYPE" val="1"/>
  <p:tag name="KSO_WM_LAYOUT_CHECK_HASH" val="ab12b3721327af62cbd03ac5e7aafe454cde29fb"/>
  <p:tag name="KSO_WM_NEWLAYOUT_ID" val="2900"/>
</p:tagLst>
</file>

<file path=ppt/tags/tag70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0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4.xml><?xml version="1.0" encoding="utf-8"?>
<p:tagLst xmlns:p="http://schemas.openxmlformats.org/presentationml/2006/main">
  <p:tag name="KSO_WM_BEAUTIFY_FLAG" val="#fgm#"/>
  <p:tag name="KSO_WM_FIGMA_FLAG" val="#fgm#"/>
  <p:tag name="KSO_WM_UNIT_INDEX" val="1"/>
  <p:tag name="KSO_WM_UNIT_TYPE" val="a"/>
  <p:tag name="KSO_WM_LAYOUT_CHECK_HASH" val="6153b61ea850b4735b3f1e0ff9e43b1fe21fe04c"/>
  <p:tag name="KSO_WM_NEWLAYOUT_GROUP_ID" val="layout_64"/>
  <p:tag name="KSO_WM_NEWLAYOUT_ID" val="slide_e207a77ee0102a73"/>
</p:tagLst>
</file>

<file path=ppt/tags/tag7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7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0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71.xml><?xml version="1.0" encoding="utf-8"?>
<p:tagLst xmlns:p="http://schemas.openxmlformats.org/presentationml/2006/main">
  <p:tag name="KSO_WM_UNIT_TYPE" val="e"/>
  <p:tag name="KSO_WM_BEAUTIFY_FLAG" val="#fgm#"/>
  <p:tag name="KSO_WM_FIGMA_FLAG" val="#fgm#"/>
  <p:tag name="KSO_WM_UNIT_INDEX" val="1"/>
</p:tagLst>
</file>

<file path=ppt/tags/tag7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1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4.xml><?xml version="1.0" encoding="utf-8"?>
<p:tagLst xmlns:p="http://schemas.openxmlformats.org/presentationml/2006/main">
  <p:tag name="KSO_WM_BEAUTIFY_FLAG" val="#fgm#"/>
  <p:tag name="KSO_WM_FIGMA_FLAG" val="#fgm#"/>
  <p:tag name="KSO_WM_UNIT_INDEX" val="1"/>
  <p:tag name="KSO_WM_UNIT_TYPE" val="a"/>
  <p:tag name="KSO_WM_LAYOUT_CHECK_HASH" val="87c134a3049e3778458273e19388195897abfb61"/>
  <p:tag name="KSO_WM_NEWLAYOUT_GROUP_ID" val="layout_62"/>
  <p:tag name="KSO_WM_NEWLAYOUT_ID" val="slide_7fe9c46a89f657a6"/>
</p:tagLst>
</file>

<file path=ppt/tags/tag715.xml><?xml version="1.0" encoding="utf-8"?>
<p:tagLst xmlns:p="http://schemas.openxmlformats.org/presentationml/2006/main">
  <p:tag name="KSO_WM_BEAUTIFY_FLAG" val="#fgm#"/>
  <p:tag name="KSO_WM_FIGMA_FLAG" val="#fgm#"/>
  <p:tag name="KSO_WM_UNIT_INDEX" val="1"/>
  <p:tag name="KSO_WM_UNIT_TYPE" val="d"/>
</p:tagLst>
</file>

<file path=ppt/tags/tag7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1_1"/>
  <p:tag name="KSO_WM_UNIT_TYPE" val="l_h_i"/>
</p:tagLst>
</file>

<file path=ppt/tags/tag7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2_1"/>
  <p:tag name="KSO_WM_UNIT_TYPE" val="l_h_i"/>
</p:tagLst>
</file>

<file path=ppt/tags/tag72.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3_1"/>
  <p:tag name="KSO_WM_UNIT_TYPE" val="l_h_i"/>
</p:tagLst>
</file>

<file path=ppt/tags/tag7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HAPE_BGTYPE" val="lt2"/>
  <p:tag name="KSO_WM_SHAPE_BRIGHT_DATA" val="[{&quot;lt1&quot;:-10}]"/>
  <p:tag name="KSO_WM_SHAPE_UPDATE_BRIGHT" val="1"/>
  <p:tag name="KSO_WM_UNIT_INDEX" val="1_4_1"/>
  <p:tag name="KSO_WM_UNIT_TYPE" val="l_h_i"/>
</p:tagLst>
</file>

<file path=ppt/tags/tag72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2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28.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0.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0465"/>
</p:tagLst>
</file>

<file path=ppt/tags/tag731.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40490465"/>
</p:tagLst>
</file>

<file path=ppt/tags/tag73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5.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6.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7.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9.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0.xml><?xml version="1.0" encoding="utf-8"?>
<p:tagLst xmlns:p="http://schemas.openxmlformats.org/presentationml/2006/main">
  <p:tag name="KSO_WM_TEMPLATE_SUBCATEGORY" val="29"/>
  <p:tag name="KSO_WM_BEAUTIFY_FLAG" val="#wm#"/>
  <p:tag name="KSO_WM_TEMPLATE_SLIDE_ID" val="slide_d799d37ec7ee1a76"/>
  <p:tag name="KSO_WM_TAG_VERSION" val="3.0"/>
  <p:tag name="KSO_WM_TEMPLATE_CATEGORY" val="custom"/>
  <p:tag name="KSO_WM_TEMPLATE_INDEX" val="40490465"/>
</p:tagLst>
</file>

<file path=ppt/tags/tag741.xml><?xml version="1.0" encoding="utf-8"?>
<p:tagLst xmlns:p="http://schemas.openxmlformats.org/presentationml/2006/main">
  <p:tag name="KSO_WM_AITEMPLATE_STYLE_ID" val="69796628953"/>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04.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3*i*1"/>
  <p:tag name="KSO_WM_BEAUTIFY_FLAG" val="#wm#"/>
  <p:tag name="KSO_WM_TAG_VERSION" val="1.0"/>
  <p:tag name="KSO_WM_CHIP_GROUPID" val="61a82d99f40d6225060c5a8d"/>
  <p:tag name="KSO_WM_CHIP_XID" val="61a87da77f1731ae2a1c98e6"/>
  <p:tag name="KSO_WM_UNIT_DEC_AREA_ID" val="6d0c929b4ff34dc0bf3534c2fdf4d73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63ad2937e544e458295ea85489683fa"/>
</p:tagLst>
</file>

<file path=ppt/tags/tag805.xml><?xml version="1.0" encoding="utf-8"?>
<p:tagLst xmlns:p="http://schemas.openxmlformats.org/presentationml/2006/main">
  <p:tag name="KSO_WM_UNIT_ISCONTENTSTITLE" val="0"/>
  <p:tag name="KSO_WM_UNIT_ISNUMDGMTITLE" val="0"/>
  <p:tag name="KSO_WM_UNIT_PRESET_TEXT" val="简约风工作汇报"/>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1225_1*a*1"/>
  <p:tag name="KSO_WM_TEMPLATE_CATEGORY" val="custom"/>
  <p:tag name="KSO_WM_TEMPLATE_INDEX" val="20221225"/>
  <p:tag name="KSO_WM_UNIT_LAYERLEVEL" val="1"/>
  <p:tag name="KSO_WM_TAG_VERSION" val="1.0"/>
  <p:tag name="KSO_WM_BEAUTIFY_FLAG" val="#wm#"/>
  <p:tag name="KSO_WM_UNIT_DEFAULT_FONT" val="54;66;2"/>
  <p:tag name="KSO_WM_UNIT_BLOCK" val="0"/>
  <p:tag name="KSO_WM_UNIT_DEC_AREA_ID" val="774b6beadb734981b5f95271f7139b8f"/>
  <p:tag name="KSO_WM_CHIP_GROUPID" val="615163aed3dcef8fee32c2a0"/>
  <p:tag name="KSO_WM_CHIP_XID" val="615163aed3dcef8fee32c2a1"/>
  <p:tag name="KSO_WM_CHIP_FILLAREA_FILL_RULE" val="{&quot;fill_align&quot;:&quot;rm&quot;,&quot;fill_mode&quot;:&quot;adaptive&quot;,&quot;sacle_strategy&quot;:&quot;smart&quot;}"/>
  <p:tag name="KSO_WM_ASSEMBLE_CHIP_INDEX" val="149cefdea999440db426fea0d2abf95d"/>
  <p:tag name="KSO_WM_UNIT_TEXT_FILL_FORE_SCHEMECOLOR_INDEX_BRIGHTNESS" val="0"/>
  <p:tag name="KSO_WM_UNIT_TEXT_FILL_FORE_SCHEMECOLOR_INDEX" val="13"/>
  <p:tag name="KSO_WM_UNIT_TEXT_FILL_TYPE" val="1"/>
  <p:tag name="KSO_WM_TEMPLATE_ASSEMBLE_XID" val="61add14df43d82924ffd8242"/>
  <p:tag name="KSO_WM_TEMPLATE_ASSEMBLE_GROUPID" val="61a82d99f40d6225060c5a8d"/>
</p:tagLst>
</file>

<file path=ppt/tags/tag806.xml><?xml version="1.0" encoding="utf-8"?>
<p:tagLst xmlns:p="http://schemas.openxmlformats.org/presentationml/2006/main">
  <p:tag name="KSO_WM_UNIT_PRESET_TEXT" val="TITLE"/>
  <p:tag name="KSO_WM_UNIT_NOCLEAR" val="0"/>
  <p:tag name="KSO_WM_UNIT_VALUE" val="5"/>
  <p:tag name="KSO_WM_UNIT_HIGHLIGHT" val="0"/>
  <p:tag name="KSO_WM_UNIT_COMPATIBLE" val="0"/>
  <p:tag name="KSO_WM_UNIT_DIAGRAM_ISNUMVISUAL" val="0"/>
  <p:tag name="KSO_WM_UNIT_DIAGRAM_ISREFERUNIT" val="0"/>
  <p:tag name="KSO_WM_UNIT_TYPE" val="b"/>
  <p:tag name="KSO_WM_UNIT_INDEX" val="1"/>
  <p:tag name="KSO_WM_UNIT_ID" val="custom20221225_1*b*1"/>
  <p:tag name="KSO_WM_TEMPLATE_CATEGORY" val="custom"/>
  <p:tag name="KSO_WM_TEMPLATE_INDEX" val="20221225"/>
  <p:tag name="KSO_WM_UNIT_LAYERLEVEL" val="1"/>
  <p:tag name="KSO_WM_TAG_VERSION" val="1.0"/>
  <p:tag name="KSO_WM_BEAUTIFY_FLAG" val="#wm#"/>
  <p:tag name="KSO_WM_UNIT_DEFAULT_FONT" val="32;48;2"/>
  <p:tag name="KSO_WM_UNIT_BLOCK" val="0"/>
  <p:tag name="KSO_WM_UNIT_DEC_AREA_ID" val="e0621999cf7d4d77a12b7b5f0740b6d8"/>
  <p:tag name="KSO_WM_UNIT_ISCONTENTSTITLE" val="0"/>
  <p:tag name="KSO_WM_UNIT_ISNUMDGMTITLE" val="0"/>
  <p:tag name="KSO_WM_CHIP_GROUPID" val="615163aed3dcef8fee32c2a0"/>
  <p:tag name="KSO_WM_CHIP_XID" val="615163aed3dcef8fee32c2a1"/>
  <p:tag name="KSO_WM_CHIP_FILLAREA_FILL_RULE" val="{&quot;fill_align&quot;:&quot;rm&quot;,&quot;fill_mode&quot;:&quot;adaptive&quot;,&quot;sacle_strategy&quot;:&quot;smart&quot;}"/>
  <p:tag name="KSO_WM_ASSEMBLE_CHIP_INDEX" val="149cefdea999440db426fea0d2abf95d"/>
  <p:tag name="KSO_WM_UNIT_TEXT_FILL_FORE_SCHEMECOLOR_INDEX_BRIGHTNESS" val="0"/>
  <p:tag name="KSO_WM_UNIT_TEXT_FILL_FORE_SCHEMECOLOR_INDEX" val="13"/>
  <p:tag name="KSO_WM_UNIT_TEXT_FILL_TYPE" val="1"/>
  <p:tag name="KSO_WM_TEMPLATE_ASSEMBLE_XID" val="61add14df43d82924ffd8242"/>
  <p:tag name="KSO_WM_TEMPLATE_ASSEMBLE_GROUPID" val="61a82d99f40d6225060c5a8d"/>
</p:tagLst>
</file>

<file path=ppt/tags/tag807.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a8ca5113054b4675bf33912e06900f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23efaa5733f432d8932fd1c93e0d304"/>
</p:tagLst>
</file>

<file path=ppt/tags/tag808.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2*i*1"/>
  <p:tag name="KSO_WM_BEAUTIFY_FLAG" val="#wm#"/>
  <p:tag name="KSO_WM_TAG_VERSION" val="1.0"/>
  <p:tag name="KSO_WM_CHIP_GROUPID" val="61a82d99f40d6225060c5a8d"/>
  <p:tag name="KSO_WM_CHIP_XID" val="61a87da77f1731ae2a1c98e4"/>
  <p:tag name="KSO_WM_UNIT_DEC_AREA_ID" val="5a7f3fdc4d984235aae09999b154355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3859b1157bb4e3092baa6130d742e5d"/>
</p:tagLst>
</file>

<file path=ppt/tags/tag809.xml><?xml version="1.0" encoding="utf-8"?>
<p:tagLst xmlns:p="http://schemas.openxmlformats.org/presentationml/2006/main">
  <p:tag name="KSO_WM_UNIT_DEFAULT_FONT" val="60;66;2"/>
  <p:tag name="KSO_WM_UNIT_BLOCK" val="0"/>
  <p:tag name="KSO_WM_UNIT_DEC_AREA_ID" val="12d0e4dd999f491584143d8f78c12757"/>
  <p:tag name="KSO_WM_UNIT_ISCONTENTSTITLE" val="0"/>
  <p:tag name="KSO_WM_UNIT_ISNUMDGMTITLE" val="0"/>
  <p:tag name="KSO_WM_UNIT_PRESET_TEXT" val="单击添加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1225_1*a*1"/>
  <p:tag name="KSO_WM_TEMPLATE_CATEGORY" val="custom"/>
  <p:tag name="KSO_WM_TEMPLATE_INDEX" val="20221225"/>
  <p:tag name="KSO_WM_UNIT_LAYERLEVEL" val="1"/>
  <p:tag name="KSO_WM_TAG_VERSION" val="1.0"/>
  <p:tag name="KSO_WM_BEAUTIFY_FLAG" val="#wm#"/>
  <p:tag name="KSO_WM_CHIP_GROUPID" val="615532121d6d42ce5af29600"/>
  <p:tag name="KSO_WM_CHIP_XID" val="615532121d6d42ce5af29601"/>
  <p:tag name="KSO_WM_CHIP_FILLAREA_FILL_RULE" val="{&quot;fill_align&quot;:&quot;cm&quot;,&quot;fill_mode&quot;:&quot;adaptive&quot;,&quot;sacle_strategy&quot;:&quot;smart&quot;}"/>
  <p:tag name="KSO_WM_ASSEMBLE_CHIP_INDEX" val="027594a25f0d4220b679ebe3ec93d0b1"/>
  <p:tag name="KSO_WM_UNIT_TEXT_FILL_FORE_SCHEMECOLOR_INDEX_BRIGHTNESS" val="0"/>
  <p:tag name="KSO_WM_UNIT_TEXT_FILL_FORE_SCHEMECOLOR_INDEX" val="13"/>
  <p:tag name="KSO_WM_UNIT_TEXT_FILL_TYPE" val="1"/>
  <p:tag name="KSO_WM_TEMPLATE_ASSEMBLE_XID" val="61add14df43d82924ffd8290"/>
  <p:tag name="KSO_WM_TEMPLATE_ASSEMBLE_GROUPID" val="61a82d99f40d6225060c5a8d"/>
</p:tagLst>
</file>

<file path=ppt/tags/tag8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a8ca5113054b4675bf33912e06900f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23efaa5733f432d8932fd1c93e0d304"/>
</p:tagLst>
</file>

<file path=ppt/tags/tag811.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a8ca5113054b4675bf33912e06900f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23efaa5733f432d8932fd1c93e0d304"/>
</p:tagLst>
</file>

<file path=ppt/tags/tag812.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4*i*1"/>
  <p:tag name="KSO_WM_BEAUTIFY_FLAG" val="#wm#"/>
  <p:tag name="KSO_WM_TAG_VERSION" val="1.0"/>
  <p:tag name="KSO_WM_CHIP_GROUPID" val="61a82d99f40d6225060c5a8d"/>
  <p:tag name="KSO_WM_CHIP_XID" val="61a87da77f1731ae2a1c98e2"/>
  <p:tag name="KSO_WM_UNIT_DEC_AREA_ID" val="86afc8cc6b2e46388c2449a3902741f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e6eba1dd6f94ff88c77654fd3a3bc91"/>
</p:tagLst>
</file>

<file path=ppt/tags/tag813.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a8ca5113054b4675bf33912e06900f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23efaa5733f432d8932fd1c93e0d304"/>
</p:tagLst>
</file>

<file path=ppt/tags/tag814.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a8ca5113054b4675bf33912e06900f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23efaa5733f432d8932fd1c93e0d304"/>
</p:tagLst>
</file>

<file path=ppt/tags/tag815.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a8ca5113054b4675bf33912e06900f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23efaa5733f432d8932fd1c93e0d304"/>
</p:tagLst>
</file>

<file path=ppt/tags/tag816.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5*i*1"/>
  <p:tag name="KSO_WM_BEAUTIFY_FLAG" val="#wm#"/>
  <p:tag name="KSO_WM_TAG_VERSION" val="1.0"/>
  <p:tag name="KSO_WM_CHIP_GROUPID" val="61a82d99f40d6225060c5a8d"/>
  <p:tag name="KSO_WM_CHIP_XID" val="61a87da77f1731ae2a1c98e3"/>
  <p:tag name="KSO_WM_UNIT_DEC_AREA_ID" val="29474b4cfae645e3882a957c8f2d63f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e8cf0961eeb42bcb29dfa6ead413c80"/>
</p:tagLst>
</file>

<file path=ppt/tags/tag817.xml><?xml version="1.0" encoding="utf-8"?>
<p:tagLst xmlns:p="http://schemas.openxmlformats.org/presentationml/2006/main">
  <p:tag name="KSO_WM_UNIT_ISCONTENTSTITLE" val="0"/>
  <p:tag name="KSO_WM_UNIT_ISNUMDGMTITLE" val="0"/>
  <p:tag name="KSO_WM_UNIT_PRESET_TEXT" val="感谢各位的观看"/>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1225_1*a*1"/>
  <p:tag name="KSO_WM_TEMPLATE_CATEGORY" val="custom"/>
  <p:tag name="KSO_WM_TEMPLATE_INDEX" val="20221225"/>
  <p:tag name="KSO_WM_UNIT_LAYERLEVEL" val="1"/>
  <p:tag name="KSO_WM_TAG_VERSION" val="1.0"/>
  <p:tag name="KSO_WM_BEAUTIFY_FLAG" val="#wm#"/>
  <p:tag name="KSO_WM_UNIT_DEFAULT_FONT" val="54;66;2"/>
  <p:tag name="KSO_WM_UNIT_BLOCK" val="0"/>
  <p:tag name="KSO_WM_UNIT_DEC_AREA_ID" val="be4238e0e1e24ccc8b5ceadd7f61cb5c"/>
  <p:tag name="KSO_WM_CHIP_GROUPID" val="615163aed3dcef8fee32c2a0"/>
  <p:tag name="KSO_WM_CHIP_XID" val="615163aed3dcef8fee32c2a1"/>
  <p:tag name="KSO_WM_CHIP_FILLAREA_FILL_RULE" val="{&quot;fill_align&quot;:&quot;rm&quot;,&quot;fill_mode&quot;:&quot;adaptive&quot;,&quot;sacle_strategy&quot;:&quot;smart&quot;}"/>
  <p:tag name="KSO_WM_ASSEMBLE_CHIP_INDEX" val="0f54159975aa40b48b683a2da348cf83"/>
  <p:tag name="KSO_WM_UNIT_TEXT_FILL_FORE_SCHEMECOLOR_INDEX_BRIGHTNESS" val="0"/>
  <p:tag name="KSO_WM_UNIT_TEXT_FILL_FORE_SCHEMECOLOR_INDEX" val="13"/>
  <p:tag name="KSO_WM_UNIT_TEXT_FILL_TYPE" val="1"/>
  <p:tag name="KSO_WM_TEMPLATE_ASSEMBLE_XID" val="61add14d10c80d8195a6e125"/>
  <p:tag name="KSO_WM_TEMPLATE_ASSEMBLE_GROUPID" val="61a82d99f40d6225060c5a8d"/>
</p:tagLst>
</file>

<file path=ppt/tags/tag818.xml><?xml version="1.0" encoding="utf-8"?>
<p:tagLst xmlns:p="http://schemas.openxmlformats.org/presentationml/2006/main">
  <p:tag name="KSO_WM_UNIT_PRESET_TEXT" val="TITLE"/>
  <p:tag name="KSO_WM_UNIT_NOCLEAR" val="0"/>
  <p:tag name="KSO_WM_UNIT_VALUE" val="5"/>
  <p:tag name="KSO_WM_UNIT_HIGHLIGHT" val="0"/>
  <p:tag name="KSO_WM_UNIT_COMPATIBLE" val="0"/>
  <p:tag name="KSO_WM_UNIT_DIAGRAM_ISNUMVISUAL" val="0"/>
  <p:tag name="KSO_WM_UNIT_DIAGRAM_ISREFERUNIT" val="0"/>
  <p:tag name="KSO_WM_UNIT_TYPE" val="b"/>
  <p:tag name="KSO_WM_UNIT_INDEX" val="1"/>
  <p:tag name="KSO_WM_UNIT_ID" val="custom20221225_1*b*1"/>
  <p:tag name="KSO_WM_TEMPLATE_CATEGORY" val="custom"/>
  <p:tag name="KSO_WM_TEMPLATE_INDEX" val="20221225"/>
  <p:tag name="KSO_WM_UNIT_LAYERLEVEL" val="1"/>
  <p:tag name="KSO_WM_TAG_VERSION" val="1.0"/>
  <p:tag name="KSO_WM_BEAUTIFY_FLAG" val="#wm#"/>
  <p:tag name="KSO_WM_UNIT_DEFAULT_FONT" val="32;48;2"/>
  <p:tag name="KSO_WM_UNIT_BLOCK" val="0"/>
  <p:tag name="KSO_WM_UNIT_DEC_AREA_ID" val="074954597f8d43e1bcccca0bbe4bf630"/>
  <p:tag name="KSO_WM_UNIT_ISCONTENTSTITLE" val="0"/>
  <p:tag name="KSO_WM_UNIT_ISNUMDGMTITLE" val="0"/>
  <p:tag name="KSO_WM_CHIP_GROUPID" val="615163aed3dcef8fee32c2a0"/>
  <p:tag name="KSO_WM_CHIP_XID" val="615163aed3dcef8fee32c2a1"/>
  <p:tag name="KSO_WM_CHIP_FILLAREA_FILL_RULE" val="{&quot;fill_align&quot;:&quot;rm&quot;,&quot;fill_mode&quot;:&quot;adaptive&quot;,&quot;sacle_strategy&quot;:&quot;smart&quot;}"/>
  <p:tag name="KSO_WM_ASSEMBLE_CHIP_INDEX" val="0f54159975aa40b48b683a2da348cf83"/>
  <p:tag name="KSO_WM_UNIT_TEXT_FILL_FORE_SCHEMECOLOR_INDEX_BRIGHTNESS" val="0"/>
  <p:tag name="KSO_WM_UNIT_TEXT_FILL_FORE_SCHEMECOLOR_INDEX" val="13"/>
  <p:tag name="KSO_WM_UNIT_TEXT_FILL_TYPE" val="1"/>
  <p:tag name="KSO_WM_TEMPLATE_ASSEMBLE_XID" val="61add14d10c80d8195a6e125"/>
  <p:tag name="KSO_WM_TEMPLATE_ASSEMBLE_GROUPID" val="61a82d99f40d6225060c5a8d"/>
</p:tagLst>
</file>

<file path=ppt/tags/tag819.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a8ca5113054b4675bf33912e06900f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23efaa5733f432d8932fd1c93e0d304"/>
  <p:tag name="KSO_WM_SLIDE_BACKGROUND_TYPE" val="general"/>
  <p:tag name="WM_BEAUTIFY_SHAPE_IDENTITY" val="{d9203079-46de-4ef6-b8ae-2f39936e35c0}"/>
</p:tagLst>
</file>

<file path=ppt/tags/tag82.xml><?xml version="1.0" encoding="utf-8"?>
<p:tagLst xmlns:p="http://schemas.openxmlformats.org/presentationml/2006/main">
  <p:tag name="KSO_WM_UNIT_TYPE" val="b"/>
  <p:tag name="KSO_WM_BEAUTIFY_FLAG" val="#wm#"/>
  <p:tag name="KSO_WM_FIGMA_FLAG" val="#fgm#"/>
  <p:tag name="KSO_WM_UNIT_INDEX" val="1"/>
  <p:tag name="KSO_WM_UNIT_TEXT_TYPE" val="1"/>
</p:tagLst>
</file>

<file path=ppt/tags/tag820.xml><?xml version="1.0" encoding="utf-8"?>
<p:tagLst xmlns:p="http://schemas.openxmlformats.org/presentationml/2006/main">
  <p:tag name="KSO_WM_SLIDE_BACKGROUND_TYPE" val="general"/>
</p:tagLst>
</file>

<file path=ppt/tags/tag821.xml><?xml version="1.0" encoding="utf-8"?>
<p:tagLst xmlns:p="http://schemas.openxmlformats.org/presentationml/2006/main">
  <p:tag name="KSO_WM_SLIDE_BACKGROUND_TYPE" val="general"/>
</p:tagLst>
</file>

<file path=ppt/tags/tag822.xml><?xml version="1.0" encoding="utf-8"?>
<p:tagLst xmlns:p="http://schemas.openxmlformats.org/presentationml/2006/main">
  <p:tag name="KSO_WM_SLIDE_BACKGROUND_TYPE" val="general"/>
</p:tagLst>
</file>

<file path=ppt/tags/tag823.xml><?xml version="1.0" encoding="utf-8"?>
<p:tagLst xmlns:p="http://schemas.openxmlformats.org/presentationml/2006/main">
  <p:tag name="KSO_WM_SLIDE_BACKGROUND_TYPE" val="general"/>
</p:tagLst>
</file>

<file path=ppt/tags/tag824.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2c529c208bd5476585a10a9782121f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1f5970e91da43a7aa448a96b8dcb55b"/>
  <p:tag name="KSO_WM_SLIDE_BACKGROUND_TYPE" val="frame"/>
</p:tagLst>
</file>

<file path=ppt/tags/tag82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26.xml><?xml version="1.0" encoding="utf-8"?>
<p:tagLst xmlns:p="http://schemas.openxmlformats.org/presentationml/2006/main">
  <p:tag name="KSO_WM_SLIDE_BACKGROUND_TYPE" val="frame"/>
</p:tagLst>
</file>

<file path=ppt/tags/tag827.xml><?xml version="1.0" encoding="utf-8"?>
<p:tagLst xmlns:p="http://schemas.openxmlformats.org/presentationml/2006/main">
  <p:tag name="KSO_WM_SLIDE_BACKGROUND_TYPE" val="frame"/>
</p:tagLst>
</file>

<file path=ppt/tags/tag828.xml><?xml version="1.0" encoding="utf-8"?>
<p:tagLst xmlns:p="http://schemas.openxmlformats.org/presentationml/2006/main">
  <p:tag name="KSO_WM_SLIDE_BACKGROUND_TYPE" val="frame"/>
</p:tagLst>
</file>

<file path=ppt/tags/tag829.xml><?xml version="1.0" encoding="utf-8"?>
<p:tagLst xmlns:p="http://schemas.openxmlformats.org/presentationml/2006/main">
  <p:tag name="KSO_WM_SLIDE_BACKGROUND_TYPE" val="frame"/>
</p:tagLst>
</file>

<file path=ppt/tags/tag83.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77e8c2704444c2727939c3b68dacdbb1a6ccdd4e"/>
  <p:tag name="KSO_WM_NEWLAYOUT_ID" val="2906"/>
</p:tagLst>
</file>

<file path=ppt/tags/tag830.xml><?xml version="1.0" encoding="utf-8"?>
<p:tagLst xmlns:p="http://schemas.openxmlformats.org/presentationml/2006/main">
  <p:tag name="KSO_WM_SLIDE_BACKGROUND_TYPE" val="frame"/>
</p:tagLst>
</file>

<file path=ppt/tags/tag831.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5e8cf38929bd4d82b35b850057c0e98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175cf4453a4eb4b3c19ec36ad74833"/>
  <p:tag name="KSO_WM_SLIDE_BACKGROUND_TYPE" val="leftRight"/>
</p:tagLst>
</file>

<file path=ppt/tags/tag83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33.xml><?xml version="1.0" encoding="utf-8"?>
<p:tagLst xmlns:p="http://schemas.openxmlformats.org/presentationml/2006/main">
  <p:tag name="KSO_WM_SLIDE_BACKGROUND_TYPE" val="leftRight"/>
</p:tagLst>
</file>

<file path=ppt/tags/tag834.xml><?xml version="1.0" encoding="utf-8"?>
<p:tagLst xmlns:p="http://schemas.openxmlformats.org/presentationml/2006/main">
  <p:tag name="KSO_WM_SLIDE_BACKGROUND_TYPE" val="leftRight"/>
</p:tagLst>
</file>

<file path=ppt/tags/tag835.xml><?xml version="1.0" encoding="utf-8"?>
<p:tagLst xmlns:p="http://schemas.openxmlformats.org/presentationml/2006/main">
  <p:tag name="KSO_WM_SLIDE_BACKGROUND_TYPE" val="leftRight"/>
</p:tagLst>
</file>

<file path=ppt/tags/tag836.xml><?xml version="1.0" encoding="utf-8"?>
<p:tagLst xmlns:p="http://schemas.openxmlformats.org/presentationml/2006/main">
  <p:tag name="KSO_WM_SLIDE_BACKGROUND_TYPE" val="leftRight"/>
</p:tagLst>
</file>

<file path=ppt/tags/tag837.xml><?xml version="1.0" encoding="utf-8"?>
<p:tagLst xmlns:p="http://schemas.openxmlformats.org/presentationml/2006/main">
  <p:tag name="KSO_WM_SLIDE_BACKGROUND_TYPE" val="leftRight"/>
</p:tagLst>
</file>

<file path=ppt/tags/tag838.xml><?xml version="1.0" encoding="utf-8"?>
<p:tagLst xmlns:p="http://schemas.openxmlformats.org/presentationml/2006/main">
  <p:tag name="KSO_WM_SLIDE_BACKGROUND_TYPE" val="leftRight"/>
</p:tagLst>
</file>

<file path=ppt/tags/tag839.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83df9c6aa6ae45b8ae43e5efcb50016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0a9fe16b712426ab25d7796fc7950b5"/>
  <p:tag name="KSO_WM_SLIDE_BACKGROUND_TYPE" val="topBottom"/>
</p:tagLst>
</file>

<file path=ppt/tags/tag84.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41.xml><?xml version="1.0" encoding="utf-8"?>
<p:tagLst xmlns:p="http://schemas.openxmlformats.org/presentationml/2006/main">
  <p:tag name="KSO_WM_SLIDE_BACKGROUND_TYPE" val="topBottom"/>
</p:tagLst>
</file>

<file path=ppt/tags/tag842.xml><?xml version="1.0" encoding="utf-8"?>
<p:tagLst xmlns:p="http://schemas.openxmlformats.org/presentationml/2006/main">
  <p:tag name="KSO_WM_SLIDE_BACKGROUND_TYPE" val="topBottom"/>
</p:tagLst>
</file>

<file path=ppt/tags/tag843.xml><?xml version="1.0" encoding="utf-8"?>
<p:tagLst xmlns:p="http://schemas.openxmlformats.org/presentationml/2006/main">
  <p:tag name="KSO_WM_SLIDE_BACKGROUND_TYPE" val="topBottom"/>
</p:tagLst>
</file>

<file path=ppt/tags/tag844.xml><?xml version="1.0" encoding="utf-8"?>
<p:tagLst xmlns:p="http://schemas.openxmlformats.org/presentationml/2006/main">
  <p:tag name="KSO_WM_SLIDE_BACKGROUND_TYPE" val="topBottom"/>
</p:tagLst>
</file>

<file path=ppt/tags/tag845.xml><?xml version="1.0" encoding="utf-8"?>
<p:tagLst xmlns:p="http://schemas.openxmlformats.org/presentationml/2006/main">
  <p:tag name="KSO_WM_SLIDE_BACKGROUND_TYPE" val="topBottom"/>
</p:tagLst>
</file>

<file path=ppt/tags/tag846.xml><?xml version="1.0" encoding="utf-8"?>
<p:tagLst xmlns:p="http://schemas.openxmlformats.org/presentationml/2006/main">
  <p:tag name="KSO_WM_SLIDE_BACKGROUND_TYPE" val="topBottom"/>
</p:tagLst>
</file>

<file path=ppt/tags/tag847.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9b5590b134324652849c0ec4e8556df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b3477ab798448687630ee1a7722ee8"/>
  <p:tag name="KSO_WM_SLIDE_BACKGROUND_TYPE" val="bottomTop"/>
</p:tagLst>
</file>

<file path=ppt/tags/tag8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49.xml><?xml version="1.0" encoding="utf-8"?>
<p:tagLst xmlns:p="http://schemas.openxmlformats.org/presentationml/2006/main">
  <p:tag name="KSO_WM_SLIDE_BACKGROUND_TYPE" val="bottomTop"/>
</p:tagLst>
</file>

<file path=ppt/tags/tag85.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0.xml><?xml version="1.0" encoding="utf-8"?>
<p:tagLst xmlns:p="http://schemas.openxmlformats.org/presentationml/2006/main">
  <p:tag name="KSO_WM_SLIDE_BACKGROUND_TYPE" val="bottomTop"/>
</p:tagLst>
</file>

<file path=ppt/tags/tag851.xml><?xml version="1.0" encoding="utf-8"?>
<p:tagLst xmlns:p="http://schemas.openxmlformats.org/presentationml/2006/main">
  <p:tag name="KSO_WM_SLIDE_BACKGROUND_TYPE" val="bottomTop"/>
</p:tagLst>
</file>

<file path=ppt/tags/tag852.xml><?xml version="1.0" encoding="utf-8"?>
<p:tagLst xmlns:p="http://schemas.openxmlformats.org/presentationml/2006/main">
  <p:tag name="KSO_WM_SLIDE_BACKGROUND_TYPE" val="bottomTop"/>
</p:tagLst>
</file>

<file path=ppt/tags/tag853.xml><?xml version="1.0" encoding="utf-8"?>
<p:tagLst xmlns:p="http://schemas.openxmlformats.org/presentationml/2006/main">
  <p:tag name="KSO_WM_SLIDE_BACKGROUND_TYPE" val="bottomTop"/>
</p:tagLst>
</file>

<file path=ppt/tags/tag854.xml><?xml version="1.0" encoding="utf-8"?>
<p:tagLst xmlns:p="http://schemas.openxmlformats.org/presentationml/2006/main">
  <p:tag name="KSO_WM_SLIDE_BACKGROUND_TYPE" val="bottomTop"/>
</p:tagLst>
</file>

<file path=ppt/tags/tag855.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81fbce2c3a824b3e9b0ccd7d5e37b6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18904dec85840de8479a86c0de2b013"/>
  <p:tag name="KSO_WM_SLIDE_BACKGROUND_TYPE" val="navigation"/>
</p:tagLst>
</file>

<file path=ppt/tags/tag85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57.xml><?xml version="1.0" encoding="utf-8"?>
<p:tagLst xmlns:p="http://schemas.openxmlformats.org/presentationml/2006/main">
  <p:tag name="KSO_WM_SLIDE_BACKGROUND_TYPE" val="navigation"/>
</p:tagLst>
</file>

<file path=ppt/tags/tag858.xml><?xml version="1.0" encoding="utf-8"?>
<p:tagLst xmlns:p="http://schemas.openxmlformats.org/presentationml/2006/main">
  <p:tag name="KSO_WM_SLIDE_BACKGROUND_TYPE" val="navigation"/>
</p:tagLst>
</file>

<file path=ppt/tags/tag859.xml><?xml version="1.0" encoding="utf-8"?>
<p:tagLst xmlns:p="http://schemas.openxmlformats.org/presentationml/2006/main">
  <p:tag name="KSO_WM_SLIDE_BACKGROUND_TYPE" val="navigation"/>
</p:tagLst>
</file>

<file path=ppt/tags/tag8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SLIDE_BACKGROUND_TYPE" val="navigation"/>
</p:tagLst>
</file>

<file path=ppt/tags/tag861.xml><?xml version="1.0" encoding="utf-8"?>
<p:tagLst xmlns:p="http://schemas.openxmlformats.org/presentationml/2006/main">
  <p:tag name="KSO_WM_SLIDE_BACKGROUND_TYPE" val="navigation"/>
</p:tagLst>
</file>

<file path=ppt/tags/tag862.xml><?xml version="1.0" encoding="utf-8"?>
<p:tagLst xmlns:p="http://schemas.openxmlformats.org/presentationml/2006/main">
  <p:tag name="KSO_WM_SLIDE_BACKGROUND_TYPE" val="navigation"/>
</p:tagLst>
</file>

<file path=ppt/tags/tag863.xml><?xml version="1.0" encoding="utf-8"?>
<p:tagLst xmlns:p="http://schemas.openxmlformats.org/presentationml/2006/main">
  <p:tag name="KSO_WM_SLIDE_BACKGROUND_TYPE" val="navigation"/>
</p:tagLst>
</file>

<file path=ppt/tags/tag864.xml><?xml version="1.0" encoding="utf-8"?>
<p:tagLst xmlns:p="http://schemas.openxmlformats.org/presentationml/2006/main">
  <p:tag name="KSO_WM_SLIDE_BACKGROUND_TYPE" val="navigation"/>
</p:tagLst>
</file>

<file path=ppt/tags/tag865.xml><?xml version="1.0" encoding="utf-8"?>
<p:tagLst xmlns:p="http://schemas.openxmlformats.org/presentationml/2006/main">
  <p:tag name="KSO_WM_UNIT_SUBTYPE" val="v"/>
  <p:tag name="KSO_WM_TEMPLATE_CATEGORY" val="chip"/>
  <p:tag name="KSO_WM_TEMPLATE_INDEX" val="20221225"/>
  <p:tag name="KSO_WM_UNIT_TYPE" val="i"/>
  <p:tag name="KSO_WM_UNIT_INDEX" val="1"/>
  <p:tag name="KSO_WM_UNIT_ID" val="chip20221225_1*i*1"/>
  <p:tag name="KSO_WM_BEAUTIFY_FLAG" val="#wm#"/>
  <p:tag name="KSO_WM_TAG_VERSION" val="1.0"/>
  <p:tag name="KSO_WM_CHIP_GROUPID" val="61a82d99f40d6225060c5a8d"/>
  <p:tag name="KSO_WM_CHIP_XID" val="61a82d99f40d6225060c5a91"/>
  <p:tag name="KSO_WM_UNIT_DEC_AREA_ID" val="e82977e59aa6440983c298f338f8c85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c04b92ef35d46909e216ae0ffd0fcd1"/>
  <p:tag name="KSO_WM_SLIDE_BACKGROUND_TYPE" val="belt"/>
</p:tagLst>
</file>

<file path=ppt/tags/tag86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67.xml><?xml version="1.0" encoding="utf-8"?>
<p:tagLst xmlns:p="http://schemas.openxmlformats.org/presentationml/2006/main">
  <p:tag name="KSO_WM_SLIDE_BACKGROUND_TYPE" val="belt"/>
</p:tagLst>
</file>

<file path=ppt/tags/tag868.xml><?xml version="1.0" encoding="utf-8"?>
<p:tagLst xmlns:p="http://schemas.openxmlformats.org/presentationml/2006/main">
  <p:tag name="KSO_WM_SLIDE_BACKGROUND_TYPE" val="belt"/>
</p:tagLst>
</file>

<file path=ppt/tags/tag869.xml><?xml version="1.0" encoding="utf-8"?>
<p:tagLst xmlns:p="http://schemas.openxmlformats.org/presentationml/2006/main">
  <p:tag name="KSO_WM_SLIDE_BACKGROUND_TYPE" val="belt"/>
</p:tagLst>
</file>

<file path=ppt/tags/tag8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0.xml><?xml version="1.0" encoding="utf-8"?>
<p:tagLst xmlns:p="http://schemas.openxmlformats.org/presentationml/2006/main">
  <p:tag name="KSO_WM_SLIDE_BACKGROUND_TYPE" val="belt"/>
</p:tagLst>
</file>

<file path=ppt/tags/tag871.xml><?xml version="1.0" encoding="utf-8"?>
<p:tagLst xmlns:p="http://schemas.openxmlformats.org/presentationml/2006/main">
  <p:tag name="KSO_WM_SLIDE_BACKGROUND_TYPE" val="belt"/>
</p:tagLst>
</file>

<file path=ppt/tags/tag872.xml><?xml version="1.0" encoding="utf-8"?>
<p:tagLst xmlns:p="http://schemas.openxmlformats.org/presentationml/2006/main">
  <p:tag name="KSO_WM_TEMPLATE_CATEGORY" val="custom"/>
  <p:tag name="KSO_WM_TEMPLATE_INDEX" val="20221225"/>
</p:tagLst>
</file>

<file path=ppt/tags/tag873.xml><?xml version="1.0" encoding="utf-8"?>
<p:tagLst xmlns:p="http://schemas.openxmlformats.org/presentationml/2006/main">
  <p:tag name="KSO_WM_TEMPLATE_CATEGORY" val="custom"/>
  <p:tag name="KSO_WM_TEMPLATE_INDEX" val="20221225"/>
</p:tagLst>
</file>

<file path=ppt/tags/tag874.xml><?xml version="1.0" encoding="utf-8"?>
<p:tagLst xmlns:p="http://schemas.openxmlformats.org/presentationml/2006/main">
  <p:tag name="KSO_WM_BEAUTIFY_FLAG" val="#wm#"/>
  <p:tag name="KSO_WM_TAG_VERSION" val="1.0"/>
  <p:tag name="KSO_WM_TEMPLATE_CATEGORY" val="custom"/>
  <p:tag name="KSO_WM_TEMPLATE_INDEX" val="20221225"/>
  <p:tag name="KSO_WM_CHIP_COLORING" val="2"/>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157"/>
  <p:tag name="KSO_WM_TEMPLATE_CATEGORY" val="custom"/>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57"/>
  <p:tag name="KSO_WM_TEMPLATE_CATEGORY" val="custo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3"/>
  <p:tag name="KSO_WM_UNIT_LAYERLEVEL" val="1"/>
  <p:tag name="KSO_WM_TAG_VERSION" val="3.0"/>
  <p:tag name="KSO_WM_BEAUTIFY_FLAG" val="#wm#"/>
  <p:tag name="KSO_WM_UNIT_TYPE" val="i"/>
  <p:tag name="KSO_WM_UNIT_INDEX" val="13"/>
  <p:tag name="KSO_WM_UNIT_ISNUMDGMTITLE" val="0"/>
  <p:tag name="KSO_WM_UNIT_NOCLEAR" val="0"/>
  <p:tag name="KSO_WM_TEMPLATE_INDEX" val="40490157"/>
  <p:tag name="KSO_WM_TEMPLATE_CATEGORY" val="custom"/>
</p:tagLst>
</file>

<file path=ppt/tags/tag881.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3.0"/>
  <p:tag name="KSO_WM_BEAUTIFY_FLAG" val="#wm#"/>
  <p:tag name="KSO_WM_TEMPLATE_INDEX" val="40490157"/>
  <p:tag name="KSO_WM_TEMPLATE_CATEGORY" val="custo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3.0"/>
  <p:tag name="KSO_WM_BEAUTIFY_FLAG" val="#wm#"/>
  <p:tag name="KSO_WM_UNIT_TYPE" val="i"/>
  <p:tag name="KSO_WM_UNIT_INDEX" val="2"/>
  <p:tag name="KSO_WM_UNIT_ISNUMDGMTITLE" val="0"/>
  <p:tag name="KSO_WM_UNIT_NOCLEAR" val="0"/>
  <p:tag name="KSO_WM_TEMPLATE_INDEX" val="40490157"/>
  <p:tag name="KSO_WM_TEMPLATE_CATEGORY" val="custo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157"/>
  <p:tag name="KSO_WM_TEMPLATE_CATEGORY" val="custom"/>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157"/>
  <p:tag name="KSO_WM_TEMPLATE_CATEGORY" val="custom"/>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ISNUMDGMTITLE" val="0"/>
  <p:tag name="KSO_WM_TEMPLATE_INDEX" val="40490157"/>
  <p:tag name="KSO_WM_TEMPLATE_CATEGORY" val="custom"/>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ISNUMDGMTITLE" val="0"/>
  <p:tag name="KSO_WM_TEMPLATE_INDEX" val="40490157"/>
  <p:tag name="KSO_WM_TEMPLATE_CATEGORY" val="custom"/>
</p:tagLst>
</file>

<file path=ppt/tags/tag89.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 name="KSO_WM_TEMPLATE_INDEX" val="40490157"/>
  <p:tag name="KSO_WM_TEMPLATE_CATEGORY" val="custom"/>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 name="KSO_WM_UNIT_ISNUMDGMTITLE" val="0"/>
  <p:tag name="KSO_WM_TEMPLATE_INDEX" val="40490157"/>
  <p:tag name="KSO_WM_TEMPLATE_CATEGORY" val="custom"/>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 name="KSO_WM_TEMPLATE_INDEX" val="40490157"/>
  <p:tag name="KSO_WM_TEMPLATE_CATEGORY" val="custom"/>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 name="KSO_WM_UNIT_ISNUMDGMTITLE" val="0"/>
  <p:tag name="KSO_WM_TEMPLATE_INDEX" val="40490157"/>
  <p:tag name="KSO_WM_TEMPLATE_CATEGORY" val="custom"/>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40490157"/>
  <p:tag name="KSO_WM_TEMPLATE_CATEGORY" val="custo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157"/>
  <p:tag name="KSO_WM_TEMPLATE_CATEGORY" val="custo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 name="KSO_WM_UNIT_ISNUMDGMTITLE" val="0"/>
  <p:tag name="KSO_WM_TEMPLATE_INDEX" val="40490157"/>
  <p:tag name="KSO_WM_TEMPLATE_CATEGORY" val="custo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 name="KSO_WM_TEMPLATE_INDEX" val="40490157"/>
  <p:tag name="KSO_WM_TEMPLATE_CATEGORY" val="custo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40490157"/>
  <p:tag name="KSO_WM_TEMPLATE_CATEGORY" val="custom"/>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3"/>
  <p:tag name="KSO_WM_UNIT_LAYERLEVEL" val="1"/>
  <p:tag name="KSO_WM_TAG_VERSION" val="3.0"/>
  <p:tag name="KSO_WM_BEAUTIFY_FLAG" val="#wm#"/>
  <p:tag name="KSO_WM_UNIT_TYPE" val="i"/>
  <p:tag name="KSO_WM_UNIT_INDEX" val="13"/>
  <p:tag name="KSO_WM_UNIT_ISNUMDGMTITLE" val="0"/>
  <p:tag name="KSO_WM_UNIT_NOCLEAR" val="0"/>
  <p:tag name="KSO_WM_TEMPLATE_INDEX" val="40490157"/>
  <p:tag name="KSO_WM_TEMPLATE_CATEGORY" val="custom"/>
</p:tagLst>
</file>

<file path=ppt/tags/tag918.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9*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157"/>
  <p:tag name="KSO_WM_TEMPLATE_CATEGORY" val="custom"/>
</p:tagLst>
</file>

<file path=ppt/tags/tag919.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9*i*3"/>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23.xml><?xml version="1.0" encoding="utf-8"?>
<p:tagLst xmlns:p="http://schemas.openxmlformats.org/presentationml/2006/main">
  <p:tag name="KSO_WM_BEAUTIFY_FLAG" val="#wm#"/>
  <p:tag name="KSO_WM_UNIT_INDEX" val="1"/>
  <p:tag name="KSO_WM_UNIT_SUBTYPE" val="c"/>
  <p:tag name="KSO_WM_UNIT_TEXT_TYPE" val="1"/>
  <p:tag name="KSO_WM_UNIT_TYPE" val="f"/>
  <p:tag name="KSO_WM_FIGMA_FLAG" val="#fgm#"/>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157"/>
  <p:tag name="KSO_WM_TEMPLATE_CATEGORY" val="custom"/>
</p:tagLst>
</file>

<file path=ppt/tags/tag924.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9*i*2"/>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25.xml><?xml version="1.0" encoding="utf-8"?>
<p:tagLst xmlns:p="http://schemas.openxmlformats.org/presentationml/2006/main">
  <p:tag name="KSO_WM_UNIT_ISCONTENTSTITLE" val="0"/>
  <p:tag name="KSO_WM_BEAUTIFY_FLAG" val="#wm#"/>
  <p:tag name="KSO_WM_UNIT_INDEX" val="1"/>
  <p:tag name="KSO_WM_UNIT_TEXT_TYPE" val="1"/>
  <p:tag name="KSO_WM_UNIT_TYPE" val="a"/>
  <p:tag name="KSO_WM_LAYOUT_CHECK_HASH" val="384d4343ec25d94a71128a05133fc66cad86a7af"/>
  <p:tag name="KSO_WM_NEWLAYOUT_ID" val="1212"/>
  <p:tag name="KSO_WM_FIGMA_FLAG" val="#fgm#"/>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157"/>
  <p:tag name="KSO_WM_TEMPLATE_CATEGORY" val="custom"/>
</p:tagLst>
</file>

<file path=ppt/tags/tag926.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FIGMA_FLAG" val="#fgm#"/>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157"/>
  <p:tag name="KSO_WM_TEMPLATE_CATEGORY" val="custom"/>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3"/>
  <p:tag name="KSO_WM_UNIT_LAYERLEVEL" val="1"/>
  <p:tag name="KSO_WM_TAG_VERSION" val="3.0"/>
  <p:tag name="KSO_WM_BEAUTIFY_FLAG" val="#wm#"/>
  <p:tag name="KSO_WM_UNIT_TYPE" val="i"/>
  <p:tag name="KSO_WM_UNIT_INDEX" val="13"/>
  <p:tag name="KSO_WM_UNIT_ISNUMDGMTITLE" val="0"/>
  <p:tag name="KSO_WM_UNIT_NOCLEAR" val="0"/>
  <p:tag name="KSO_WM_TEMPLATE_INDEX" val="40490157"/>
  <p:tag name="KSO_WM_TEMPLATE_CATEGORY" val="custom"/>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31.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10*i*2"/>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32.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0*i*3"/>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33.xml><?xml version="1.0" encoding="utf-8"?>
<p:tagLst xmlns:p="http://schemas.openxmlformats.org/presentationml/2006/main">
  <p:tag name="KSO_WM_UNIT_ISCONTENTSTITLE" val="0"/>
  <p:tag name="KSO_WM_BEAUTIFY_FLAG" val="#wm#"/>
  <p:tag name="KSO_WM_UNIT_INDEX" val="1"/>
  <p:tag name="KSO_WM_UNIT_TEXT_TYPE" val="1"/>
  <p:tag name="KSO_WM_UNIT_TYPE" val="a"/>
  <p:tag name="KSO_WM_LAYOUT_CHECK_HASH" val="a1b98257fabb0e4b37cec8bdc0592333a2cdbd17"/>
  <p:tag name="KSO_WM_NEWLAYOUT_ID" val="1218"/>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157"/>
  <p:tag name="KSO_WM_TEMPLATE_CATEGORY" val="custom"/>
</p:tagLst>
</file>

<file path=ppt/tags/tag934.xml><?xml version="1.0" encoding="utf-8"?>
<p:tagLst xmlns:p="http://schemas.openxmlformats.org/presentationml/2006/main">
  <p:tag name="KSO_WM_UNIT_PRESET_TEXT" val="PART ONE"/>
  <p:tag name="KSO_WM_BEAUTIFY_FLAG" val="#wm#"/>
  <p:tag name="KSO_WM_UNIT_INDEX" val="1"/>
  <p:tag name="KSO_WM_UNIT_TYPE" val="e"/>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157"/>
  <p:tag name="KSO_WM_TEMPLATE_CATEGORY" val="custom"/>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 name="KSO_WM_UNIT_ISNUMDGMTITLE" val="0"/>
  <p:tag name="KSO_WM_UNIT_NOCLEAR" val="0"/>
  <p:tag name="KSO_WM_TEMPLATE_INDEX" val="40490157"/>
  <p:tag name="KSO_WM_TEMPLATE_CATEGORY" val="custom"/>
</p:tagLst>
</file>

<file path=ppt/tags/tag936.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157"/>
  <p:tag name="KSO_WM_TEMPLATE_CATEGORY" val="custom"/>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4.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940.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41.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3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42.xml><?xml version="1.0" encoding="utf-8"?>
<p:tagLst xmlns:p="http://schemas.openxmlformats.org/presentationml/2006/main">
  <p:tag name="KSO_WM_BEAUTIFY_FLAG" val="#wm#"/>
  <p:tag name="KSO_WM_UNIT_INDEX" val="1"/>
  <p:tag name="KSO_WM_UNIT_TEXT_TYPE" val="1"/>
  <p:tag name="KSO_WM_UNIT_TYPE" val="b"/>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157"/>
  <p:tag name="KSO_WM_TEMPLATE_CATEGORY" val="custom"/>
</p:tagLst>
</file>

<file path=ppt/tags/tag943.xml><?xml version="1.0" encoding="utf-8"?>
<p:tagLst xmlns:p="http://schemas.openxmlformats.org/presentationml/2006/main">
  <p:tag name="KSO_WM_UNIT_ISCONTENTSTITLE" val="0"/>
  <p:tag name="KSO_WM_BEAUTIFY_FLAG" val="#wm#"/>
  <p:tag name="KSO_WM_UNIT_INDEX" val="1"/>
  <p:tag name="KSO_WM_UNIT_TEXT_TYPE" val="1"/>
  <p:tag name="KSO_WM_UNIT_TYPE" val="a"/>
  <p:tag name="KSO_WM_LAYOUT_CHECK_HASH" val="3400caa301173a8a7522db9d090b85b5836a47f0"/>
  <p:tag name="KSO_WM_NEWLAYOUT_ID" val="1222"/>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157"/>
  <p:tag name="KSO_WM_TEMPLATE_CATEGORY" val="custom"/>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4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94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2faf53cc01f42cea7ee3964489bb7634c9bd4d39"/>
  <p:tag name="KSO_WM_NEWLAYOUT_ID" val="1"/>
</p:tagLst>
</file>

<file path=ppt/tags/tag94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95.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523fbbe58965aeea10c56d0de70deed3ee7474d8"/>
  <p:tag name="KSO_WM_NEWLAYOUT_ID" val="1"/>
</p:tagLst>
</file>

<file path=ppt/tags/tag95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9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5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95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9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5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95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9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58.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95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96.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96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64.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965.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415e679b3debba4d0250694952de31ba5ee0dac8"/>
  <p:tag name="KSO_WM_NEWLAYOUT_GROUP_ID" val="layout_1-5"/>
  <p:tag name="KSO_WM_NEWLAYOUT_ID" val="slide_ba60fb0293b23fda"/>
</p:tagLst>
</file>

<file path=ppt/tags/tag966.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96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9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69.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9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97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9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72.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97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9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75.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97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97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78.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Lst>
</file>

<file path=ppt/tags/tag97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5_2"/>
  <p:tag name="KSO_WM_UNIT_TYPE" val="l_h_i"/>
</p:tagLst>
</file>

<file path=ppt/tags/tag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8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981.xml><?xml version="1.0" encoding="utf-8"?>
<p:tagLst xmlns:p="http://schemas.openxmlformats.org/presentationml/2006/main">
  <p:tag name="KSO_WM_BEAUTIFY_FLAG" val="#fgm#"/>
  <p:tag name="KSO_WM_DIAGRAM_GROUP_CODE" val="1"/>
  <p:tag name="KSO_WM_FIGMA_FLAG" val="#fgm#"/>
  <p:tag name="KSO_WM_UNIT_INDEX" val="1_6_1"/>
  <p:tag name="KSO_WM_UNIT_SUBTYPE" val="d"/>
  <p:tag name="KSO_WM_UNIT_TYPE" val="l_h_i"/>
</p:tagLst>
</file>

<file path=ppt/tags/tag98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6_2"/>
  <p:tag name="KSO_WM_UNIT_TYPE" val="l_h_i"/>
</p:tagLst>
</file>

<file path=ppt/tags/tag983.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57"/>
  <p:tag name="KSO_WM_TEMPLATE_CATEGORY" val="custom"/>
</p:tagLst>
</file>

<file path=ppt/tags/tag987.xml><?xml version="1.0" encoding="utf-8"?>
<p:tagLst xmlns:p="http://schemas.openxmlformats.org/presentationml/2006/main">
  <p:tag name="KSO_WM_BEAUTIFY_FLAG" val="#fgm#"/>
  <p:tag name="KSO_WM_FIGMA_FLAG" val="#fgm#"/>
  <p:tag name="KSO_WM_UNIT_INDEX" val="1"/>
  <p:tag name="KSO_WM_UNIT_TYPE" val="a"/>
  <p:tag name="KSO_WM_LAYOUT_CHECK_HASH" val="e1822a92f146ad40872b24ca4105181d672b77b9"/>
  <p:tag name="KSO_WM_NEWLAYOUT_GROUP_ID" val="layout_2"/>
  <p:tag name="KSO_WM_NEWLAYOUT_ID" val="slide_cce2eb3a906a8f67"/>
</p:tagLst>
</file>

<file path=ppt/tags/tag9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98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9.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9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9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UNIT_INDEX" val="1_2_1"/>
  <p:tag name="KSO_WM_UNIT_TYPE" val="l_h_i"/>
</p:tagLst>
</file>

<file path=ppt/tags/tag99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9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99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99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9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heme/theme1.xml><?xml version="1.0" encoding="utf-8"?>
<a:theme xmlns:a="http://schemas.openxmlformats.org/drawingml/2006/main" name="2_Office 主题​​">
  <a:themeElements>
    <a:clrScheme name="">
      <a:dk1>
        <a:srgbClr val="000000"/>
      </a:dk1>
      <a:lt1>
        <a:srgbClr val="FFFFFF"/>
      </a:lt1>
      <a:dk2>
        <a:srgbClr val="102544"/>
      </a:dk2>
      <a:lt2>
        <a:srgbClr val="E5F0FC"/>
      </a:lt2>
      <a:accent1>
        <a:srgbClr val="4574D4"/>
      </a:accent1>
      <a:accent2>
        <a:srgbClr val="4C69D6"/>
      </a:accent2>
      <a:accent3>
        <a:srgbClr val="6166DA"/>
      </a:accent3>
      <a:accent4>
        <a:srgbClr val="7C74DE"/>
      </a:accent4>
      <a:accent5>
        <a:srgbClr val="9574DE"/>
      </a:accent5>
      <a:accent6>
        <a:srgbClr val="AE74DE"/>
      </a:accent6>
      <a:hlink>
        <a:srgbClr val="304FFE"/>
      </a:hlink>
      <a:folHlink>
        <a:srgbClr val="622E92"/>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02544"/>
      </a:dk2>
      <a:lt2>
        <a:srgbClr val="E5F0FC"/>
      </a:lt2>
      <a:accent1>
        <a:srgbClr val="4574D4"/>
      </a:accent1>
      <a:accent2>
        <a:srgbClr val="4C69D6"/>
      </a:accent2>
      <a:accent3>
        <a:srgbClr val="6166DA"/>
      </a:accent3>
      <a:accent4>
        <a:srgbClr val="7C74DE"/>
      </a:accent4>
      <a:accent5>
        <a:srgbClr val="9574DE"/>
      </a:accent5>
      <a:accent6>
        <a:srgbClr val="AE74DE"/>
      </a:accent6>
      <a:hlink>
        <a:srgbClr val="304FFE"/>
      </a:hlink>
      <a:folHlink>
        <a:srgbClr val="622E92"/>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
      <a:majorFont>
        <a:latin typeface="方正粗黑宋简体"/>
        <a:ea typeface="方正大黑体_GBK"/>
        <a:cs typeface=""/>
      </a:majorFont>
      <a:minorFont>
        <a:latin typeface="方正粗黑宋简体"/>
        <a:ea typeface="方正大黑体_GBK"/>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Adjacency">
      <a:dk1>
        <a:srgbClr val="000000"/>
      </a:dk1>
      <a:lt1>
        <a:srgbClr val="FFFFFF"/>
      </a:lt1>
      <a:dk2>
        <a:srgbClr val="F0F0F0"/>
      </a:dk2>
      <a:lt2>
        <a:srgbClr val="FFFFFF"/>
      </a:lt2>
      <a:accent1>
        <a:srgbClr val="5459A3"/>
      </a:accent1>
      <a:accent2>
        <a:srgbClr val="775296"/>
      </a:accent2>
      <a:accent3>
        <a:srgbClr val="8E4D86"/>
      </a:accent3>
      <a:accent4>
        <a:srgbClr val="9C4B74"/>
      </a:accent4>
      <a:accent5>
        <a:srgbClr val="A24E62"/>
      </a:accent5>
      <a:accent6>
        <a:srgbClr val="A25453"/>
      </a:accent6>
      <a:hlink>
        <a:srgbClr val="0563C1"/>
      </a:hlink>
      <a:folHlink>
        <a:srgbClr val="954F72"/>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lstStyle>
        <a:defPPr>
          <a:defRPr kumimoji="0" sz="2400" b="0" i="0" u="none" strike="noStrike" cap="none" normalizeH="0" baseline="0" dirty="0" smtClean="0">
            <a:ln>
              <a:noFill/>
            </a:ln>
            <a:solidFill>
              <a:schemeClr val="tx1"/>
            </a:solidFill>
            <a:effectLst/>
            <a:latin typeface="Arial" panose="020B0604020202020204" pitchFamily="34" charset="0"/>
          </a:defRPr>
        </a:defPPr>
      </a:lstStyle>
      <a:style>
        <a:lnRef idx="0">
          <a:schemeClr val="accent5"/>
        </a:lnRef>
        <a:fillRef idx="3">
          <a:schemeClr val="accent5"/>
        </a:fillRef>
        <a:effectRef idx="3">
          <a:schemeClr val="accent5"/>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渐变胶囊简约风">
  <a:themeElements>
    <a:clrScheme name="自定义 17">
      <a:dk1>
        <a:srgbClr val="000000"/>
      </a:dk1>
      <a:lt1>
        <a:srgbClr val="FFFFFF"/>
      </a:lt1>
      <a:dk2>
        <a:srgbClr val="32107E"/>
      </a:dk2>
      <a:lt2>
        <a:srgbClr val="D8E4FB"/>
      </a:lt2>
      <a:accent1>
        <a:srgbClr val="3A76E9"/>
      </a:accent1>
      <a:accent2>
        <a:srgbClr val="6868EA"/>
      </a:accent2>
      <a:accent3>
        <a:srgbClr val="8152EA"/>
      </a:accent3>
      <a:accent4>
        <a:srgbClr val="279EEA"/>
      </a:accent4>
      <a:accent5>
        <a:srgbClr val="13C7EC"/>
      </a:accent5>
      <a:accent6>
        <a:srgbClr val="36D8D4"/>
      </a:accent6>
      <a:hlink>
        <a:srgbClr val="0563C1"/>
      </a:hlink>
      <a:folHlink>
        <a:srgbClr val="954F72"/>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主题​​">
  <a:themeElements>
    <a:clrScheme name="Adjacency">
      <a:dk1>
        <a:srgbClr val="000000"/>
      </a:dk1>
      <a:lt1>
        <a:srgbClr val="FFFFFF"/>
      </a:lt1>
      <a:dk2>
        <a:srgbClr val="ECEEF3"/>
      </a:dk2>
      <a:lt2>
        <a:srgbClr val="FFFFFF"/>
      </a:lt2>
      <a:accent1>
        <a:srgbClr val="4674EB"/>
      </a:accent1>
      <a:accent2>
        <a:srgbClr val="8E66DB"/>
      </a:accent2>
      <a:accent3>
        <a:srgbClr val="B956C3"/>
      </a:accent3>
      <a:accent4>
        <a:srgbClr val="D647A6"/>
      </a:accent4>
      <a:accent5>
        <a:srgbClr val="E54086"/>
      </a:accent5>
      <a:accent6>
        <a:srgbClr val="EA4566"/>
      </a:accent6>
      <a:hlink>
        <a:srgbClr val="0563C1"/>
      </a:hlink>
      <a:folHlink>
        <a:srgbClr val="954F72"/>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lstStyle>
        <a:defPPr>
          <a:defRPr kumimoji="0" sz="2400" b="0" i="0" u="none" strike="noStrike" cap="none" normalizeH="0" baseline="0" dirty="0" smtClean="0">
            <a:ln>
              <a:noFill/>
            </a:ln>
            <a:solidFill>
              <a:schemeClr val="tx1"/>
            </a:solidFill>
            <a:effectLst/>
            <a:latin typeface="Arial" panose="020B0604020202020204" pitchFamily="34" charset="0"/>
          </a:defRPr>
        </a:defPPr>
      </a:lstStyle>
      <a:style>
        <a:lnRef idx="0">
          <a:schemeClr val="accent5"/>
        </a:lnRef>
        <a:fillRef idx="3">
          <a:schemeClr val="accent5"/>
        </a:fillRef>
        <a:effectRef idx="3">
          <a:schemeClr val="accent5"/>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9680</Words>
  <Application>WPS 演示</Application>
  <PresentationFormat>宽屏</PresentationFormat>
  <Paragraphs>4855</Paragraphs>
  <Slides>49</Slides>
  <Notes>4</Notes>
  <HiddenSlides>0</HiddenSlides>
  <MMClips>0</MMClips>
  <ScaleCrop>false</ScaleCrop>
  <HeadingPairs>
    <vt:vector size="6" baseType="variant">
      <vt:variant>
        <vt:lpstr>已用的字体</vt:lpstr>
      </vt:variant>
      <vt:variant>
        <vt:i4>32</vt:i4>
      </vt:variant>
      <vt:variant>
        <vt:lpstr>主题</vt:lpstr>
      </vt:variant>
      <vt:variant>
        <vt:i4>8</vt:i4>
      </vt:variant>
      <vt:variant>
        <vt:lpstr>幻灯片标题</vt:lpstr>
      </vt:variant>
      <vt:variant>
        <vt:i4>49</vt:i4>
      </vt:variant>
    </vt:vector>
  </HeadingPairs>
  <TitlesOfParts>
    <vt:vector size="89" baseType="lpstr">
      <vt:lpstr>Arial</vt:lpstr>
      <vt:lpstr>宋体</vt:lpstr>
      <vt:lpstr>Wingdings</vt:lpstr>
      <vt:lpstr>江城圆体 400W</vt:lpstr>
      <vt:lpstr>MiSans Medium</vt:lpstr>
      <vt:lpstr>MiSans Normal</vt:lpstr>
      <vt:lpstr>MiSans Demibold</vt:lpstr>
      <vt:lpstr>Wingdings</vt:lpstr>
      <vt:lpstr>汉仪正圆-35S</vt:lpstr>
      <vt:lpstr>汉仪润圆-65简</vt:lpstr>
      <vt:lpstr>微软雅黑</vt:lpstr>
      <vt:lpstr>MiSans</vt:lpstr>
      <vt:lpstr>汉仪粗简黑简</vt:lpstr>
      <vt:lpstr>汉仪粗黑 简</vt:lpstr>
      <vt:lpstr>Times New Roman</vt:lpstr>
      <vt:lpstr>方正大黑体_GBK</vt:lpstr>
      <vt:lpstr>方正粗黑宋简体</vt:lpstr>
      <vt:lpstr>方正大黑简体</vt:lpstr>
      <vt:lpstr>汉仪正圆-35S</vt:lpstr>
      <vt:lpstr>englishhaog英文手写四线三格体</vt:lpstr>
      <vt:lpstr>汉仪旗黑-75S</vt:lpstr>
      <vt:lpstr>Arial Unicode MS</vt:lpstr>
      <vt:lpstr>Calibri</vt:lpstr>
      <vt:lpstr>汉仪雅酷黑简</vt:lpstr>
      <vt:lpstr>黑体</vt:lpstr>
      <vt:lpstr>隶书</vt:lpstr>
      <vt:lpstr>Times New Roman</vt:lpstr>
      <vt:lpstr>华文新魏</vt:lpstr>
      <vt:lpstr>华文行楷</vt:lpstr>
      <vt:lpstr>Calibri</vt:lpstr>
      <vt:lpstr>汉仪锐智简</vt:lpstr>
      <vt:lpstr>汉仪综艺体简</vt:lpstr>
      <vt:lpstr>2_Office 主题​​</vt:lpstr>
      <vt:lpstr>1_Office 主题​​</vt:lpstr>
      <vt:lpstr>WPS</vt:lpstr>
      <vt:lpstr>4_Office 主题​​</vt:lpstr>
      <vt:lpstr>3_Office 主题​​</vt:lpstr>
      <vt:lpstr>渐变胶囊简约风</vt:lpstr>
      <vt:lpstr>5_Office 主题​​</vt:lpstr>
      <vt:lpstr>6_Office 主题​​</vt:lpstr>
      <vt:lpstr>PowerPoint 演示文稿</vt:lpstr>
      <vt:lpstr>本节内容框架   </vt:lpstr>
      <vt:lpstr>总账与明细账的平行登记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20*4年6月1日，原材料账面余额如下:</vt:lpstr>
      <vt:lpstr>打开账本登记总账期初余额</vt:lpstr>
      <vt:lpstr>PowerPoint 演示文稿</vt:lpstr>
      <vt:lpstr>打开账本登记明细账期初余额</vt:lpstr>
      <vt:lpstr>原材料明细分类账</vt:lpstr>
      <vt:lpstr>原材料明细分类账</vt:lpstr>
      <vt:lpstr>①8日,从向阳工厂购进甲材料100吨,单价500元/吨,计50000元,增值税进项税额为6500元,材料已验收入库,货款未付。 借：原材料-甲材料                                50000        应交税费-应交增值税（进项税额）6500        贷：应付账款-向阳工厂                           56500  </vt:lpstr>
      <vt:lpstr>根据经济业务编制记账凭证</vt:lpstr>
      <vt:lpstr>PowerPoint 演示文稿</vt:lpstr>
      <vt:lpstr>根据经济业务编制记账凭证</vt:lpstr>
      <vt:lpstr>原材料明细分类账</vt:lpstr>
      <vt:lpstr>PowerPoint 演示文稿</vt:lpstr>
      <vt:lpstr>在记账凭证上登过账符号“√”,记账人员签名或盖章。</vt:lpstr>
      <vt:lpstr>PowerPoint 演示文稿</vt:lpstr>
      <vt:lpstr>原材料明细分类账</vt:lpstr>
      <vt:lpstr>PowerPoint 演示文稿</vt:lpstr>
      <vt:lpstr>根据经济业务编制记账凭证</vt:lpstr>
      <vt:lpstr>PowerPoint 演示文稿</vt:lpstr>
      <vt:lpstr>原材料明细分类账</vt:lpstr>
      <vt:lpstr>原材料明细分类账</vt:lpstr>
      <vt:lpstr>账户发生额与余额对照表编制训练</vt:lpstr>
      <vt:lpstr>PowerPoint 演示文稿</vt:lpstr>
      <vt:lpstr>PowerPoint 演示文稿</vt:lpstr>
      <vt:lpstr>原材料明细分类账</vt:lpstr>
      <vt:lpstr>原材料明细分类账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尹莺</dc:creator>
  <cp:lastModifiedBy>Alice</cp:lastModifiedBy>
  <cp:revision>168</cp:revision>
  <dcterms:created xsi:type="dcterms:W3CDTF">2019-06-19T02:08:00Z</dcterms:created>
  <dcterms:modified xsi:type="dcterms:W3CDTF">2025-07-24T08:41:26Z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91EA276B525F4A04B3F4BB46ACE7CF45_13</vt:lpwstr>
  </property>
  <property fmtid="{D5CDD505-2E9C-101B-9397-08002B2CF9AE}" pid="4" name="KSOTemplateUUID">
    <vt:lpwstr>v1.0_ai_69796628953</vt:lpwstr>
  </property>
</Properties>
</file>