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13.svg" ContentType="image/svg+xml"/>
  <Override PartName="/ppt/media/image1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2" r:id="rId3"/>
  </p:sldMasterIdLst>
  <p:notesMasterIdLst>
    <p:notesMasterId r:id="rId7"/>
  </p:notesMasterIdLst>
  <p:handoutMasterIdLst>
    <p:handoutMasterId r:id="rId18"/>
  </p:handoutMasterIdLst>
  <p:sldIdLst>
    <p:sldId id="421" r:id="rId4"/>
    <p:sldId id="450" r:id="rId5"/>
    <p:sldId id="602" r:id="rId6"/>
    <p:sldId id="596" r:id="rId8"/>
    <p:sldId id="636" r:id="rId9"/>
    <p:sldId id="637" r:id="rId10"/>
    <p:sldId id="638" r:id="rId11"/>
    <p:sldId id="639" r:id="rId12"/>
    <p:sldId id="640" r:id="rId13"/>
    <p:sldId id="624" r:id="rId14"/>
    <p:sldId id="641" r:id="rId15"/>
    <p:sldId id="642" r:id="rId16"/>
    <p:sldId id="643" r:id="rId17"/>
  </p:sldIdLst>
  <p:sldSz cx="12192000" cy="6858000"/>
  <p:notesSz cx="6858000" cy="9144000"/>
  <p:embeddedFontLst>
    <p:embeddedFont>
      <p:font typeface="微软雅黑" panose="020B0503020204020204" pitchFamily="34" charset="-122"/>
      <p:regular r:id="rId23"/>
    </p:embeddedFont>
    <p:embeddedFont>
      <p:font typeface="黑体" panose="02010609060101010101" charset="-122"/>
      <p:regular r:id="rId24"/>
    </p:embeddedFont>
    <p:embeddedFont>
      <p:font typeface="方正大黑体_GBK" panose="02010600010101010101" charset="-122"/>
      <p:regular r:id="rId25"/>
    </p:embeddedFont>
    <p:embeddedFont>
      <p:font typeface="方正粗黑宋简体" panose="02000000000000000000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汉仪雅酷黑简" panose="00020600040101010101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999宝藏网" initials="9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8CEE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630" y="90"/>
      </p:cViewPr>
      <p:guideLst>
        <p:guide orient="horz" pos="237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29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0" Type="http://schemas.microsoft.com/office/2007/relationships/hdphoto" Target="../media/image3.wdp"/><Relationship Id="rId2" Type="http://schemas.openxmlformats.org/officeDocument/2006/relationships/tags" Target="../tags/tag1.xml"/><Relationship Id="rId19" Type="http://schemas.openxmlformats.org/officeDocument/2006/relationships/image" Target="../media/image2.png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1" Type="http://schemas.microsoft.com/office/2007/relationships/hdphoto" Target="../media/image5.wdp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4" Type="http://schemas.openxmlformats.org/officeDocument/2006/relationships/tags" Target="../tags/tag42.xml"/><Relationship Id="rId13" Type="http://schemas.openxmlformats.org/officeDocument/2006/relationships/image" Target="../media/image6.png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9" Type="http://schemas.openxmlformats.org/officeDocument/2006/relationships/tags" Target="../tags/tag89.xml"/><Relationship Id="rId18" Type="http://schemas.openxmlformats.org/officeDocument/2006/relationships/tags" Target="../tags/tag88.xml"/><Relationship Id="rId17" Type="http://schemas.openxmlformats.org/officeDocument/2006/relationships/tags" Target="../tags/tag87.xml"/><Relationship Id="rId16" Type="http://schemas.openxmlformats.org/officeDocument/2006/relationships/tags" Target="../tags/tag86.xml"/><Relationship Id="rId15" Type="http://schemas.openxmlformats.org/officeDocument/2006/relationships/tags" Target="../tags/tag85.xml"/><Relationship Id="rId14" Type="http://schemas.openxmlformats.org/officeDocument/2006/relationships/tags" Target="../tags/tag84.xml"/><Relationship Id="rId13" Type="http://schemas.openxmlformats.org/officeDocument/2006/relationships/tags" Target="../tags/tag83.xml"/><Relationship Id="rId12" Type="http://schemas.openxmlformats.org/officeDocument/2006/relationships/image" Target="../media/image7.png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257175" indent="0" algn="ctr">
              <a:buNone/>
              <a:defRPr/>
            </a:lvl2pPr>
            <a:lvl3pPr marL="514350" indent="0" algn="ctr">
              <a:buNone/>
              <a:defRPr/>
            </a:lvl3pPr>
            <a:lvl4pPr marL="771525" indent="0" algn="ctr">
              <a:buNone/>
              <a:defRPr/>
            </a:lvl4pPr>
            <a:lvl5pPr marL="1028700" indent="0" algn="ctr">
              <a:buNone/>
              <a:defRPr/>
            </a:lvl5pPr>
            <a:lvl6pPr marL="1285875" indent="0" algn="ctr">
              <a:buNone/>
              <a:defRPr/>
            </a:lvl6pPr>
            <a:lvl7pPr marL="1543050" indent="0" algn="ctr">
              <a:buNone/>
              <a:defRPr/>
            </a:lvl7pPr>
            <a:lvl8pPr marL="1800225" indent="0" algn="ctr">
              <a:buNone/>
              <a:defRPr/>
            </a:lvl8pPr>
            <a:lvl9pPr marL="20574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92C63-36C9-49EE-831B-57A07AFB0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E3E3-82F7-4C11-AA71-4A5A6426CE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EC10D-552B-46B0-A455-22C95DE54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57167"/>
            <a:ext cx="10972800" cy="5650125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C2A46E-6276-4619-9934-E6CEDC89E9C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7F4ADF-7398-45BF-865B-2F31B264A5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0000"/>
                </a:schemeClr>
              </a:gs>
              <a:gs pos="76000">
                <a:schemeClr val="bg2"/>
              </a:gs>
              <a:gs pos="100000">
                <a:schemeClr val="bg2">
                  <a:lumMod val="90000"/>
                </a:schemeClr>
              </a:gs>
              <a:gs pos="32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2" name="任意多边形: 形状 31"/>
          <p:cNvSpPr/>
          <p:nvPr userDrawn="1">
            <p:custDataLst>
              <p:tags r:id="rId3"/>
            </p:custDataLst>
          </p:nvPr>
        </p:nvSpPr>
        <p:spPr>
          <a:xfrm flipH="1">
            <a:off x="0" y="0"/>
            <a:ext cx="5031112" cy="4837283"/>
          </a:xfrm>
          <a:custGeom>
            <a:avLst/>
            <a:gdLst>
              <a:gd name="connsiteX0" fmla="*/ 5031112 w 5031112"/>
              <a:gd name="connsiteY0" fmla="*/ 0 h 4837283"/>
              <a:gd name="connsiteX1" fmla="*/ 2464967 w 5031112"/>
              <a:gd name="connsiteY1" fmla="*/ 0 h 4837283"/>
              <a:gd name="connsiteX2" fmla="*/ 491324 w 5031112"/>
              <a:gd name="connsiteY2" fmla="*/ 1973645 h 4837283"/>
              <a:gd name="connsiteX3" fmla="*/ 491324 w 5031112"/>
              <a:gd name="connsiteY3" fmla="*/ 4345961 h 4837283"/>
              <a:gd name="connsiteX4" fmla="*/ 491322 w 5031112"/>
              <a:gd name="connsiteY4" fmla="*/ 4345961 h 4837283"/>
              <a:gd name="connsiteX5" fmla="*/ 2863637 w 5031112"/>
              <a:gd name="connsiteY5" fmla="*/ 4345961 h 4837283"/>
              <a:gd name="connsiteX6" fmla="*/ 5031112 w 5031112"/>
              <a:gd name="connsiteY6" fmla="*/ 2178486 h 483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31112" h="4837283">
                <a:moveTo>
                  <a:pt x="5031112" y="0"/>
                </a:moveTo>
                <a:lnTo>
                  <a:pt x="2464967" y="0"/>
                </a:lnTo>
                <a:lnTo>
                  <a:pt x="491324" y="1973645"/>
                </a:lnTo>
                <a:cubicBezTo>
                  <a:pt x="-163775" y="2628742"/>
                  <a:pt x="-163775" y="3690865"/>
                  <a:pt x="491324" y="4345961"/>
                </a:cubicBezTo>
                <a:lnTo>
                  <a:pt x="491322" y="4345961"/>
                </a:lnTo>
                <a:cubicBezTo>
                  <a:pt x="1146417" y="5001058"/>
                  <a:pt x="2208540" y="5001058"/>
                  <a:pt x="2863637" y="4345961"/>
                </a:cubicBezTo>
                <a:lnTo>
                  <a:pt x="5031112" y="2178486"/>
                </a:lnTo>
                <a:close/>
              </a:path>
            </a:pathLst>
          </a:custGeom>
          <a:gradFill flip="none" rotWithShape="1">
            <a:gsLst>
              <a:gs pos="2500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/>
          <p:cNvSpPr/>
          <p:nvPr userDrawn="1">
            <p:custDataLst>
              <p:tags r:id="rId4"/>
            </p:custDataLst>
          </p:nvPr>
        </p:nvSpPr>
        <p:spPr>
          <a:xfrm flipH="1">
            <a:off x="0" y="3926114"/>
            <a:ext cx="4039134" cy="2931886"/>
          </a:xfrm>
          <a:custGeom>
            <a:avLst/>
            <a:gdLst>
              <a:gd name="connsiteX0" fmla="*/ 4451386 w 5521711"/>
              <a:gd name="connsiteY0" fmla="*/ 0 h 4008043"/>
              <a:gd name="connsiteX1" fmla="*/ 5208220 w 5521711"/>
              <a:gd name="connsiteY1" fmla="*/ 313490 h 4008043"/>
              <a:gd name="connsiteX2" fmla="*/ 5208220 w 5521711"/>
              <a:gd name="connsiteY2" fmla="*/ 1827159 h 4008043"/>
              <a:gd name="connsiteX3" fmla="*/ 3027335 w 5521711"/>
              <a:gd name="connsiteY3" fmla="*/ 4008043 h 4008043"/>
              <a:gd name="connsiteX4" fmla="*/ 0 w 5521711"/>
              <a:gd name="connsiteY4" fmla="*/ 4008043 h 4008043"/>
              <a:gd name="connsiteX5" fmla="*/ 3694552 w 5521711"/>
              <a:gd name="connsiteY5" fmla="*/ 313490 h 4008043"/>
              <a:gd name="connsiteX6" fmla="*/ 4451386 w 5521711"/>
              <a:gd name="connsiteY6" fmla="*/ 0 h 400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1711" h="4008043">
                <a:moveTo>
                  <a:pt x="4451386" y="0"/>
                </a:moveTo>
                <a:cubicBezTo>
                  <a:pt x="4725306" y="0"/>
                  <a:pt x="4999226" y="104497"/>
                  <a:pt x="5208220" y="313490"/>
                </a:cubicBezTo>
                <a:cubicBezTo>
                  <a:pt x="5626208" y="731478"/>
                  <a:pt x="5626208" y="1409171"/>
                  <a:pt x="5208220" y="1827159"/>
                </a:cubicBezTo>
                <a:lnTo>
                  <a:pt x="3027335" y="4008043"/>
                </a:lnTo>
                <a:lnTo>
                  <a:pt x="0" y="4008043"/>
                </a:lnTo>
                <a:lnTo>
                  <a:pt x="3694552" y="313490"/>
                </a:lnTo>
                <a:cubicBezTo>
                  <a:pt x="3903546" y="104497"/>
                  <a:pt x="4177466" y="0"/>
                  <a:pt x="445138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1" name="椭圆 10"/>
          <p:cNvSpPr/>
          <p:nvPr userDrawn="1">
            <p:custDataLst>
              <p:tags r:id="rId5"/>
            </p:custDataLst>
          </p:nvPr>
        </p:nvSpPr>
        <p:spPr>
          <a:xfrm rot="16200000">
            <a:off x="10818224" y="922126"/>
            <a:ext cx="110724" cy="1107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6"/>
            </p:custDataLst>
          </p:nvPr>
        </p:nvSpPr>
        <p:spPr>
          <a:xfrm rot="16200000">
            <a:off x="11005471" y="922126"/>
            <a:ext cx="110724" cy="1107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7"/>
            </p:custDataLst>
          </p:nvPr>
        </p:nvSpPr>
        <p:spPr>
          <a:xfrm rot="16200000">
            <a:off x="10443731" y="922126"/>
            <a:ext cx="110724" cy="1107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>
            <p:custDataLst>
              <p:tags r:id="rId8"/>
            </p:custDataLst>
          </p:nvPr>
        </p:nvSpPr>
        <p:spPr>
          <a:xfrm rot="16200000">
            <a:off x="10630978" y="922126"/>
            <a:ext cx="110724" cy="1107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 userDrawn="1">
            <p:custDataLst>
              <p:tags r:id="rId9"/>
            </p:custDataLst>
          </p:nvPr>
        </p:nvCxnSpPr>
        <p:spPr>
          <a:xfrm>
            <a:off x="1064260" y="922020"/>
            <a:ext cx="1778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>
            <p:custDataLst>
              <p:tags r:id="rId10"/>
            </p:custDataLst>
          </p:nvPr>
        </p:nvCxnSpPr>
        <p:spPr>
          <a:xfrm>
            <a:off x="1064260" y="1033145"/>
            <a:ext cx="1778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>
            <p:custDataLst>
              <p:tags r:id="rId11"/>
            </p:custDataLst>
          </p:nvPr>
        </p:nvCxnSpPr>
        <p:spPr>
          <a:xfrm>
            <a:off x="1064260" y="977265"/>
            <a:ext cx="1778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 userDrawn="1">
            <p:ph type="ctrTitle"/>
            <p:custDataLst>
              <p:tags r:id="rId12"/>
            </p:custDataLst>
          </p:nvPr>
        </p:nvSpPr>
        <p:spPr>
          <a:xfrm>
            <a:off x="5878513" y="1393781"/>
            <a:ext cx="5257800" cy="2479717"/>
          </a:xfrm>
        </p:spPr>
        <p:txBody>
          <a:bodyPr wrap="square" anchor="b">
            <a:normAutofit/>
          </a:bodyPr>
          <a:lstStyle>
            <a:lvl1pPr algn="r">
              <a:lnSpc>
                <a:spcPct val="100000"/>
              </a:lnSpc>
              <a:defRPr sz="60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3"/>
            </p:custDataLst>
          </p:nvPr>
        </p:nvSpPr>
        <p:spPr>
          <a:xfrm>
            <a:off x="5878513" y="4122745"/>
            <a:ext cx="5257800" cy="804856"/>
          </a:xfrm>
        </p:spPr>
        <p:txBody>
          <a:bodyPr wrap="square">
            <a:normAutofit/>
          </a:bodyPr>
          <a:lstStyle>
            <a:lvl1pPr marL="0" indent="0" algn="r">
              <a:lnSpc>
                <a:spcPct val="100000"/>
              </a:lnSpc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 userDrawn="1">
            <p:ph type="body" sz="quarter" idx="17" hasCustomPrompt="1"/>
            <p:custDataLst>
              <p:tags r:id="rId17"/>
            </p:custDataLst>
          </p:nvPr>
        </p:nvSpPr>
        <p:spPr>
          <a:xfrm>
            <a:off x="8256313" y="4991279"/>
            <a:ext cx="2880000" cy="5890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1600" b="1" dirty="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署名</a:t>
            </a:r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1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1938" y="1378526"/>
            <a:ext cx="4893081" cy="4470956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9573">
                <a:schemeClr val="bg2"/>
              </a:gs>
              <a:gs pos="0">
                <a:schemeClr val="bg1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 userDrawn="1">
            <p:custDataLst>
              <p:tags r:id="rId3"/>
            </p:custDataLst>
          </p:nvPr>
        </p:nvSpPr>
        <p:spPr>
          <a:xfrm flipV="1">
            <a:off x="1" y="5541976"/>
            <a:ext cx="1752600" cy="1316024"/>
          </a:xfrm>
          <a:custGeom>
            <a:avLst/>
            <a:gdLst>
              <a:gd name="connsiteX0" fmla="*/ 2252662 w 2252662"/>
              <a:gd name="connsiteY0" fmla="*/ 0 h 1691520"/>
              <a:gd name="connsiteX1" fmla="*/ 0 w 2252662"/>
              <a:gd name="connsiteY1" fmla="*/ 0 h 1691520"/>
              <a:gd name="connsiteX2" fmla="*/ 0 w 2252662"/>
              <a:gd name="connsiteY2" fmla="*/ 1673458 h 1691520"/>
              <a:gd name="connsiteX3" fmla="*/ 92468 w 2252662"/>
              <a:gd name="connsiteY3" fmla="*/ 1686802 h 1691520"/>
              <a:gd name="connsiteX4" fmla="*/ 920390 w 2252662"/>
              <a:gd name="connsiteY4" fmla="*/ 1389522 h 1691520"/>
              <a:gd name="connsiteX5" fmla="*/ 2252662 w 2252662"/>
              <a:gd name="connsiteY5" fmla="*/ 57250 h 169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52662" h="1691520">
                <a:moveTo>
                  <a:pt x="2252662" y="0"/>
                </a:moveTo>
                <a:lnTo>
                  <a:pt x="0" y="0"/>
                </a:lnTo>
                <a:lnTo>
                  <a:pt x="0" y="1673458"/>
                </a:lnTo>
                <a:lnTo>
                  <a:pt x="92468" y="1686802"/>
                </a:lnTo>
                <a:cubicBezTo>
                  <a:pt x="388232" y="1715114"/>
                  <a:pt x="693891" y="1616021"/>
                  <a:pt x="920390" y="1389522"/>
                </a:cubicBezTo>
                <a:lnTo>
                  <a:pt x="2252662" y="572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4"/>
            </p:custDataLst>
          </p:nvPr>
        </p:nvSpPr>
        <p:spPr>
          <a:xfrm flipH="1">
            <a:off x="9663495" y="0"/>
            <a:ext cx="2528505" cy="1898650"/>
          </a:xfrm>
          <a:custGeom>
            <a:avLst/>
            <a:gdLst>
              <a:gd name="connsiteX0" fmla="*/ 2252662 w 2252662"/>
              <a:gd name="connsiteY0" fmla="*/ 0 h 1691520"/>
              <a:gd name="connsiteX1" fmla="*/ 0 w 2252662"/>
              <a:gd name="connsiteY1" fmla="*/ 0 h 1691520"/>
              <a:gd name="connsiteX2" fmla="*/ 0 w 2252662"/>
              <a:gd name="connsiteY2" fmla="*/ 1673458 h 1691520"/>
              <a:gd name="connsiteX3" fmla="*/ 92468 w 2252662"/>
              <a:gd name="connsiteY3" fmla="*/ 1686802 h 1691520"/>
              <a:gd name="connsiteX4" fmla="*/ 920390 w 2252662"/>
              <a:gd name="connsiteY4" fmla="*/ 1389522 h 1691520"/>
              <a:gd name="connsiteX5" fmla="*/ 2252662 w 2252662"/>
              <a:gd name="connsiteY5" fmla="*/ 57250 h 169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52662" h="1691520">
                <a:moveTo>
                  <a:pt x="2252662" y="0"/>
                </a:moveTo>
                <a:lnTo>
                  <a:pt x="0" y="0"/>
                </a:lnTo>
                <a:lnTo>
                  <a:pt x="0" y="1673458"/>
                </a:lnTo>
                <a:lnTo>
                  <a:pt x="92468" y="1686802"/>
                </a:lnTo>
                <a:cubicBezTo>
                  <a:pt x="388232" y="1715114"/>
                  <a:pt x="693891" y="1616021"/>
                  <a:pt x="920390" y="1389522"/>
                </a:cubicBezTo>
                <a:lnTo>
                  <a:pt x="2252662" y="572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39788" y="887033"/>
            <a:ext cx="1656669" cy="1081088"/>
          </a:xfrm>
        </p:spPr>
        <p:txBody>
          <a:bodyPr wrap="square" anchor="ctr" anchorCtr="0">
            <a:normAutofit/>
          </a:bodyPr>
          <a:lstStyle>
            <a:lvl1pPr>
              <a:defRPr sz="54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" contrast="20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l="19833" t="7014" r="49516" b="66504"/>
          <a:stretch>
            <a:fillRect/>
          </a:stretch>
        </p:blipFill>
        <p:spPr>
          <a:xfrm>
            <a:off x="9259756" y="523962"/>
            <a:ext cx="2188446" cy="1374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0000"/>
                </a:schemeClr>
              </a:gs>
              <a:gs pos="76000">
                <a:schemeClr val="bg2"/>
              </a:gs>
              <a:gs pos="100000">
                <a:schemeClr val="bg2">
                  <a:lumMod val="90000"/>
                </a:schemeClr>
              </a:gs>
              <a:gs pos="32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8" name="任意多边形: 形状 27"/>
          <p:cNvSpPr/>
          <p:nvPr userDrawn="1">
            <p:custDataLst>
              <p:tags r:id="rId3"/>
            </p:custDataLst>
          </p:nvPr>
        </p:nvSpPr>
        <p:spPr>
          <a:xfrm>
            <a:off x="7348820" y="1563754"/>
            <a:ext cx="4843180" cy="5294246"/>
          </a:xfrm>
          <a:custGeom>
            <a:avLst/>
            <a:gdLst>
              <a:gd name="connsiteX0" fmla="*/ 1620784 w 4843180"/>
              <a:gd name="connsiteY0" fmla="*/ 0 h 5294246"/>
              <a:gd name="connsiteX1" fmla="*/ 2766851 w 4843180"/>
              <a:gd name="connsiteY1" fmla="*/ 474717 h 5294246"/>
              <a:gd name="connsiteX2" fmla="*/ 4843180 w 4843180"/>
              <a:gd name="connsiteY2" fmla="*/ 2551047 h 5294246"/>
              <a:gd name="connsiteX3" fmla="*/ 4843180 w 4843180"/>
              <a:gd name="connsiteY3" fmla="*/ 5294246 h 5294246"/>
              <a:gd name="connsiteX4" fmla="*/ 3002111 w 4843180"/>
              <a:gd name="connsiteY4" fmla="*/ 5294246 h 5294246"/>
              <a:gd name="connsiteX5" fmla="*/ 474717 w 4843180"/>
              <a:gd name="connsiteY5" fmla="*/ 2766852 h 5294246"/>
              <a:gd name="connsiteX6" fmla="*/ 474717 w 4843180"/>
              <a:gd name="connsiteY6" fmla="*/ 474717 h 5294246"/>
              <a:gd name="connsiteX7" fmla="*/ 1620784 w 4843180"/>
              <a:gd name="connsiteY7" fmla="*/ 0 h 5294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43180" h="5294246">
                <a:moveTo>
                  <a:pt x="1620784" y="0"/>
                </a:moveTo>
                <a:cubicBezTo>
                  <a:pt x="2035579" y="0"/>
                  <a:pt x="2450374" y="158239"/>
                  <a:pt x="2766851" y="474717"/>
                </a:cubicBezTo>
                <a:lnTo>
                  <a:pt x="4843180" y="2551047"/>
                </a:lnTo>
                <a:lnTo>
                  <a:pt x="4843180" y="5294246"/>
                </a:lnTo>
                <a:lnTo>
                  <a:pt x="3002111" y="5294246"/>
                </a:lnTo>
                <a:lnTo>
                  <a:pt x="474717" y="2766852"/>
                </a:lnTo>
                <a:cubicBezTo>
                  <a:pt x="-158239" y="2133896"/>
                  <a:pt x="-158239" y="1107672"/>
                  <a:pt x="474717" y="474717"/>
                </a:cubicBezTo>
                <a:cubicBezTo>
                  <a:pt x="791195" y="158239"/>
                  <a:pt x="1205989" y="0"/>
                  <a:pt x="1620784" y="0"/>
                </a:cubicBezTo>
                <a:close/>
              </a:path>
            </a:pathLst>
          </a:custGeom>
          <a:gradFill flip="none" rotWithShape="1">
            <a:gsLst>
              <a:gs pos="23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cxnSp>
        <p:nvCxnSpPr>
          <p:cNvPr id="20" name="直接连接符 19"/>
          <p:cNvCxnSpPr/>
          <p:nvPr userDrawn="1">
            <p:custDataLst>
              <p:tags r:id="rId7"/>
            </p:custDataLst>
          </p:nvPr>
        </p:nvCxnSpPr>
        <p:spPr>
          <a:xfrm>
            <a:off x="1252929" y="1521975"/>
            <a:ext cx="177758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>
            <p:custDataLst>
              <p:tags r:id="rId8"/>
            </p:custDataLst>
          </p:nvPr>
        </p:nvCxnSpPr>
        <p:spPr>
          <a:xfrm>
            <a:off x="1252929" y="1632699"/>
            <a:ext cx="177758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>
            <p:custDataLst>
              <p:tags r:id="rId9"/>
            </p:custDataLst>
          </p:nvPr>
        </p:nvCxnSpPr>
        <p:spPr>
          <a:xfrm>
            <a:off x="1252929" y="1577337"/>
            <a:ext cx="177758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10"/>
            </p:custDataLst>
          </p:nvPr>
        </p:nvSpPr>
        <p:spPr>
          <a:xfrm>
            <a:off x="1235211" y="3328717"/>
            <a:ext cx="5255400" cy="2114154"/>
          </a:xfrm>
        </p:spPr>
        <p:txBody>
          <a:bodyPr wrap="square" anchor="t" anchorCtr="0">
            <a:normAutofit/>
          </a:bodyPr>
          <a:lstStyle>
            <a:lvl1pPr algn="l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 userDrawn="1">
            <p:ph type="body" sz="quarter" idx="13" hasCustomPrompt="1"/>
            <p:custDataLst>
              <p:tags r:id="rId11"/>
            </p:custDataLst>
          </p:nvPr>
        </p:nvSpPr>
        <p:spPr>
          <a:xfrm>
            <a:off x="1232811" y="1732912"/>
            <a:ext cx="5255400" cy="1491030"/>
          </a:xfrm>
        </p:spPr>
        <p:txBody>
          <a:bodyPr wrap="none" anchor="ctr">
            <a:noAutofit/>
          </a:bodyPr>
          <a:lstStyle>
            <a:lvl1pPr marL="0" indent="0" algn="l">
              <a:buNone/>
              <a:defRPr sz="7200" b="1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9" t="4655" r="21959"/>
          <a:stretch>
            <a:fillRect/>
          </a:stretch>
        </p:blipFill>
        <p:spPr>
          <a:xfrm>
            <a:off x="7034148" y="1097729"/>
            <a:ext cx="3904923" cy="4550876"/>
          </a:xfrm>
          <a:prstGeom prst="rect">
            <a:avLst/>
          </a:prstGeom>
          <a:effectLst/>
        </p:spPr>
      </p:pic>
      <p:sp>
        <p:nvSpPr>
          <p:cNvPr id="36" name="任意多边形: 形状 35"/>
          <p:cNvSpPr/>
          <p:nvPr userDrawn="1">
            <p:custDataLst>
              <p:tags r:id="rId14"/>
            </p:custDataLst>
          </p:nvPr>
        </p:nvSpPr>
        <p:spPr>
          <a:xfrm>
            <a:off x="8589226" y="0"/>
            <a:ext cx="3284026" cy="2745652"/>
          </a:xfrm>
          <a:custGeom>
            <a:avLst/>
            <a:gdLst>
              <a:gd name="connsiteX0" fmla="*/ 1722 w 3284026"/>
              <a:gd name="connsiteY0" fmla="*/ 0 h 2745652"/>
              <a:gd name="connsiteX1" fmla="*/ 1323461 w 3284026"/>
              <a:gd name="connsiteY1" fmla="*/ 0 h 2745652"/>
              <a:gd name="connsiteX2" fmla="*/ 1820838 w 3284026"/>
              <a:gd name="connsiteY2" fmla="*/ 497378 h 2745652"/>
              <a:gd name="connsiteX3" fmla="*/ 1821540 w 3284026"/>
              <a:gd name="connsiteY3" fmla="*/ 497378 h 2745652"/>
              <a:gd name="connsiteX4" fmla="*/ 3121285 w 3284026"/>
              <a:gd name="connsiteY4" fmla="*/ 1797125 h 2745652"/>
              <a:gd name="connsiteX5" fmla="*/ 3121285 w 3284026"/>
              <a:gd name="connsiteY5" fmla="*/ 2582912 h 2745652"/>
              <a:gd name="connsiteX6" fmla="*/ 3121285 w 3284026"/>
              <a:gd name="connsiteY6" fmla="*/ 2582911 h 2745652"/>
              <a:gd name="connsiteX7" fmla="*/ 2335497 w 3284026"/>
              <a:gd name="connsiteY7" fmla="*/ 2582911 h 2745652"/>
              <a:gd name="connsiteX8" fmla="*/ 1841245 w 3284026"/>
              <a:gd name="connsiteY8" fmla="*/ 2088659 h 2745652"/>
              <a:gd name="connsiteX9" fmla="*/ 1837418 w 3284026"/>
              <a:gd name="connsiteY9" fmla="*/ 2085533 h 2745652"/>
              <a:gd name="connsiteX10" fmla="*/ 162742 w 3284026"/>
              <a:gd name="connsiteY10" fmla="*/ 410857 h 2745652"/>
              <a:gd name="connsiteX11" fmla="*/ 0 w 3284026"/>
              <a:gd name="connsiteY11" fmla="*/ 17963 h 2745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84026" h="2745652">
                <a:moveTo>
                  <a:pt x="1722" y="0"/>
                </a:moveTo>
                <a:lnTo>
                  <a:pt x="1323461" y="0"/>
                </a:lnTo>
                <a:lnTo>
                  <a:pt x="1820838" y="497378"/>
                </a:lnTo>
                <a:lnTo>
                  <a:pt x="1821540" y="497378"/>
                </a:lnTo>
                <a:lnTo>
                  <a:pt x="3121285" y="1797125"/>
                </a:lnTo>
                <a:cubicBezTo>
                  <a:pt x="3338274" y="2014114"/>
                  <a:pt x="3338274" y="2365923"/>
                  <a:pt x="3121285" y="2582912"/>
                </a:cubicBezTo>
                <a:lnTo>
                  <a:pt x="3121285" y="2582911"/>
                </a:lnTo>
                <a:cubicBezTo>
                  <a:pt x="2904296" y="2799900"/>
                  <a:pt x="2552486" y="2799900"/>
                  <a:pt x="2335497" y="2582911"/>
                </a:cubicBezTo>
                <a:lnTo>
                  <a:pt x="1841245" y="2088659"/>
                </a:lnTo>
                <a:lnTo>
                  <a:pt x="1837418" y="2085533"/>
                </a:lnTo>
                <a:lnTo>
                  <a:pt x="162742" y="410857"/>
                </a:lnTo>
                <a:cubicBezTo>
                  <a:pt x="54248" y="302363"/>
                  <a:pt x="0" y="160163"/>
                  <a:pt x="0" y="17963"/>
                </a:cubicBezTo>
                <a:close/>
              </a:path>
            </a:pathLst>
          </a:custGeom>
          <a:gradFill flip="none" rotWithShape="1">
            <a:gsLst>
              <a:gs pos="24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6000" y="1364400"/>
            <a:ext cx="53238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3238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6000" y="1364400"/>
            <a:ext cx="5301575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6000" y="2061275"/>
            <a:ext cx="5301575" cy="4128388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64400"/>
            <a:ext cx="5323800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061275"/>
            <a:ext cx="5323800" cy="4128388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AF596-A69B-4D8E-961C-126F085342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6000" y="1296000"/>
            <a:ext cx="10800000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0000"/>
                </a:schemeClr>
              </a:gs>
              <a:gs pos="76000">
                <a:schemeClr val="bg2"/>
              </a:gs>
              <a:gs pos="100000">
                <a:schemeClr val="bg2">
                  <a:lumMod val="90000"/>
                </a:schemeClr>
              </a:gs>
              <a:gs pos="32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6"/>
            </p:custDataLst>
          </p:nvPr>
        </p:nvSpPr>
        <p:spPr>
          <a:xfrm>
            <a:off x="1070970" y="1341675"/>
            <a:ext cx="5257200" cy="2302502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1070970" y="3788177"/>
            <a:ext cx="5257200" cy="894277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cap="all" baseline="0">
                <a:ln>
                  <a:solidFill>
                    <a:schemeClr val="accent1">
                      <a:alpha val="70000"/>
                    </a:schemeClr>
                  </a:solidFill>
                </a:ln>
                <a:solidFill>
                  <a:schemeClr val="accent1">
                    <a:alpha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2" name="署名占位符 10"/>
          <p:cNvSpPr>
            <a:spLocks noGrp="1"/>
          </p:cNvSpPr>
          <p:nvPr>
            <p:ph type="body" sz="quarter" idx="17" hasCustomPrompt="1"/>
            <p:custDataLst>
              <p:tags r:id="rId8"/>
            </p:custDataLst>
          </p:nvPr>
        </p:nvSpPr>
        <p:spPr>
          <a:xfrm>
            <a:off x="1078355" y="4991279"/>
            <a:ext cx="2880000" cy="5890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1600" b="1" dirty="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15" name="任意多边形: 形状 14"/>
          <p:cNvSpPr/>
          <p:nvPr userDrawn="1">
            <p:custDataLst>
              <p:tags r:id="rId9"/>
            </p:custDataLst>
          </p:nvPr>
        </p:nvSpPr>
        <p:spPr>
          <a:xfrm>
            <a:off x="7160888" y="355576"/>
            <a:ext cx="5031112" cy="4837283"/>
          </a:xfrm>
          <a:custGeom>
            <a:avLst/>
            <a:gdLst>
              <a:gd name="connsiteX0" fmla="*/ 5031112 w 5031112"/>
              <a:gd name="connsiteY0" fmla="*/ 0 h 4837283"/>
              <a:gd name="connsiteX1" fmla="*/ 2464967 w 5031112"/>
              <a:gd name="connsiteY1" fmla="*/ 0 h 4837283"/>
              <a:gd name="connsiteX2" fmla="*/ 491324 w 5031112"/>
              <a:gd name="connsiteY2" fmla="*/ 1973645 h 4837283"/>
              <a:gd name="connsiteX3" fmla="*/ 491324 w 5031112"/>
              <a:gd name="connsiteY3" fmla="*/ 4345961 h 4837283"/>
              <a:gd name="connsiteX4" fmla="*/ 491322 w 5031112"/>
              <a:gd name="connsiteY4" fmla="*/ 4345961 h 4837283"/>
              <a:gd name="connsiteX5" fmla="*/ 2863637 w 5031112"/>
              <a:gd name="connsiteY5" fmla="*/ 4345961 h 4837283"/>
              <a:gd name="connsiteX6" fmla="*/ 5031112 w 5031112"/>
              <a:gd name="connsiteY6" fmla="*/ 2178486 h 483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31112" h="4837283">
                <a:moveTo>
                  <a:pt x="5031112" y="0"/>
                </a:moveTo>
                <a:lnTo>
                  <a:pt x="2464967" y="0"/>
                </a:lnTo>
                <a:lnTo>
                  <a:pt x="491324" y="1973645"/>
                </a:lnTo>
                <a:cubicBezTo>
                  <a:pt x="-163775" y="2628742"/>
                  <a:pt x="-163775" y="3690865"/>
                  <a:pt x="491324" y="4345961"/>
                </a:cubicBezTo>
                <a:lnTo>
                  <a:pt x="491322" y="4345961"/>
                </a:lnTo>
                <a:cubicBezTo>
                  <a:pt x="1146417" y="5001058"/>
                  <a:pt x="2208540" y="5001058"/>
                  <a:pt x="2863637" y="4345961"/>
                </a:cubicBezTo>
                <a:lnTo>
                  <a:pt x="5031112" y="2178486"/>
                </a:lnTo>
                <a:close/>
              </a:path>
            </a:pathLst>
          </a:custGeom>
          <a:gradFill flip="none" rotWithShape="1">
            <a:gsLst>
              <a:gs pos="2500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0"/>
            </p:custDataLst>
          </p:nvPr>
        </p:nvSpPr>
        <p:spPr>
          <a:xfrm>
            <a:off x="8152866" y="3926114"/>
            <a:ext cx="4039134" cy="2931886"/>
          </a:xfrm>
          <a:custGeom>
            <a:avLst/>
            <a:gdLst>
              <a:gd name="connsiteX0" fmla="*/ 4451386 w 5521711"/>
              <a:gd name="connsiteY0" fmla="*/ 0 h 4008043"/>
              <a:gd name="connsiteX1" fmla="*/ 5208220 w 5521711"/>
              <a:gd name="connsiteY1" fmla="*/ 313490 h 4008043"/>
              <a:gd name="connsiteX2" fmla="*/ 5208220 w 5521711"/>
              <a:gd name="connsiteY2" fmla="*/ 1827159 h 4008043"/>
              <a:gd name="connsiteX3" fmla="*/ 3027335 w 5521711"/>
              <a:gd name="connsiteY3" fmla="*/ 4008043 h 4008043"/>
              <a:gd name="connsiteX4" fmla="*/ 0 w 5521711"/>
              <a:gd name="connsiteY4" fmla="*/ 4008043 h 4008043"/>
              <a:gd name="connsiteX5" fmla="*/ 3694552 w 5521711"/>
              <a:gd name="connsiteY5" fmla="*/ 313490 h 4008043"/>
              <a:gd name="connsiteX6" fmla="*/ 4451386 w 5521711"/>
              <a:gd name="connsiteY6" fmla="*/ 0 h 400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1711" h="4008043">
                <a:moveTo>
                  <a:pt x="4451386" y="0"/>
                </a:moveTo>
                <a:cubicBezTo>
                  <a:pt x="4725306" y="0"/>
                  <a:pt x="4999226" y="104497"/>
                  <a:pt x="5208220" y="313490"/>
                </a:cubicBezTo>
                <a:cubicBezTo>
                  <a:pt x="5626208" y="731478"/>
                  <a:pt x="5626208" y="1409171"/>
                  <a:pt x="5208220" y="1827159"/>
                </a:cubicBezTo>
                <a:lnTo>
                  <a:pt x="3027335" y="4008043"/>
                </a:lnTo>
                <a:lnTo>
                  <a:pt x="0" y="4008043"/>
                </a:lnTo>
                <a:lnTo>
                  <a:pt x="3694552" y="313490"/>
                </a:lnTo>
                <a:cubicBezTo>
                  <a:pt x="3903546" y="104497"/>
                  <a:pt x="4177466" y="0"/>
                  <a:pt x="445138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0" r="16616"/>
          <a:stretch>
            <a:fillRect/>
          </a:stretch>
        </p:blipFill>
        <p:spPr>
          <a:xfrm>
            <a:off x="6278292" y="779874"/>
            <a:ext cx="4835353" cy="5156000"/>
          </a:xfrm>
          <a:prstGeom prst="rect">
            <a:avLst/>
          </a:prstGeom>
          <a:effectLst/>
        </p:spPr>
      </p:pic>
      <p:sp>
        <p:nvSpPr>
          <p:cNvPr id="19" name="椭圆 18"/>
          <p:cNvSpPr/>
          <p:nvPr userDrawn="1">
            <p:custDataLst>
              <p:tags r:id="rId13"/>
            </p:custDataLst>
          </p:nvPr>
        </p:nvSpPr>
        <p:spPr>
          <a:xfrm rot="16200000">
            <a:off x="10818224" y="922126"/>
            <a:ext cx="110724" cy="1107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>
            <p:custDataLst>
              <p:tags r:id="rId14"/>
            </p:custDataLst>
          </p:nvPr>
        </p:nvSpPr>
        <p:spPr>
          <a:xfrm rot="16200000">
            <a:off x="11005471" y="922126"/>
            <a:ext cx="110724" cy="1107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>
            <p:custDataLst>
              <p:tags r:id="rId15"/>
            </p:custDataLst>
          </p:nvPr>
        </p:nvSpPr>
        <p:spPr>
          <a:xfrm rot="16200000">
            <a:off x="10443731" y="922126"/>
            <a:ext cx="110724" cy="1107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>
            <p:custDataLst>
              <p:tags r:id="rId16"/>
            </p:custDataLst>
          </p:nvPr>
        </p:nvSpPr>
        <p:spPr>
          <a:xfrm rot="16200000">
            <a:off x="10630978" y="922126"/>
            <a:ext cx="110724" cy="1107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 userDrawn="1">
            <p:custDataLst>
              <p:tags r:id="rId17"/>
            </p:custDataLst>
          </p:nvPr>
        </p:nvCxnSpPr>
        <p:spPr>
          <a:xfrm>
            <a:off x="1064260" y="922020"/>
            <a:ext cx="1778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18"/>
            </p:custDataLst>
          </p:nvPr>
        </p:nvCxnSpPr>
        <p:spPr>
          <a:xfrm>
            <a:off x="1064260" y="1033145"/>
            <a:ext cx="1778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>
            <p:custDataLst>
              <p:tags r:id="rId19"/>
            </p:custDataLst>
          </p:nvPr>
        </p:nvCxnSpPr>
        <p:spPr>
          <a:xfrm>
            <a:off x="1064260" y="977265"/>
            <a:ext cx="1778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3EE7C-6245-4EE4-89E3-CCF4F7078C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B3E7-37F4-4500-A394-91CD1BFA75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CF27-CA14-456C-B1D0-1AC9EEAE16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8E9A-054F-4F1E-AB92-AEF1E6744E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F6EC-24C9-4142-8432-4B6BED71C2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1661-FC83-4940-B916-01A6C7B498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C16B0-EF7D-4861-B1C5-76D7059EB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2" Type="http://schemas.openxmlformats.org/officeDocument/2006/relationships/theme" Target="../theme/theme2.xml"/><Relationship Id="rId21" Type="http://schemas.openxmlformats.org/officeDocument/2006/relationships/tags" Target="../tags/tag97.xml"/><Relationship Id="rId20" Type="http://schemas.openxmlformats.org/officeDocument/2006/relationships/tags" Target="../tags/tag96.xml"/><Relationship Id="rId2" Type="http://schemas.openxmlformats.org/officeDocument/2006/relationships/slideLayout" Target="../slideLayouts/slideLayout15.xml"/><Relationship Id="rId19" Type="http://schemas.openxmlformats.org/officeDocument/2006/relationships/tags" Target="../tags/tag95.xml"/><Relationship Id="rId18" Type="http://schemas.openxmlformats.org/officeDocument/2006/relationships/tags" Target="../tags/tag94.xml"/><Relationship Id="rId17" Type="http://schemas.openxmlformats.org/officeDocument/2006/relationships/tags" Target="../tags/tag93.xml"/><Relationship Id="rId16" Type="http://schemas.openxmlformats.org/officeDocument/2006/relationships/tags" Target="../tags/tag92.xml"/><Relationship Id="rId15" Type="http://schemas.microsoft.com/office/2007/relationships/hdphoto" Target="../media/image9.wdp"/><Relationship Id="rId14" Type="http://schemas.openxmlformats.org/officeDocument/2006/relationships/image" Target="../media/image8.png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790"/>
            </a:lvl1pPr>
          </a:lstStyle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93040" indent="-193040" algn="l" rtl="0" eaLnBrk="0" fontAlgn="base" hangingPunct="0">
        <a:spcBef>
          <a:spcPct val="11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18465" indent="-160655" algn="l" rtl="0" eaLnBrk="0" fontAlgn="base" hangingPunct="0">
        <a:spcBef>
          <a:spcPct val="11000"/>
        </a:spcBef>
        <a:spcAft>
          <a:spcPct val="0"/>
        </a:spcAft>
        <a:buChar char="–"/>
        <a:defRPr sz="1575">
          <a:solidFill>
            <a:schemeClr val="tx1"/>
          </a:solidFill>
          <a:latin typeface="+mn-lt"/>
        </a:defRPr>
      </a:lvl2pPr>
      <a:lvl3pPr marL="643255" indent="-128270" algn="l" rtl="0" eaLnBrk="0" fontAlgn="base" hangingPunct="0">
        <a:spcBef>
          <a:spcPct val="11000"/>
        </a:spcBef>
        <a:spcAft>
          <a:spcPct val="0"/>
        </a:spcAft>
        <a:buChar char="•"/>
        <a:defRPr sz="1350">
          <a:solidFill>
            <a:schemeClr val="tx1"/>
          </a:solidFill>
          <a:latin typeface="+mn-lt"/>
        </a:defRPr>
      </a:lvl3pPr>
      <a:lvl4pPr marL="900430" indent="-128270" algn="l" rtl="0" eaLnBrk="0" fontAlgn="base" hangingPunct="0">
        <a:spcBef>
          <a:spcPct val="11000"/>
        </a:spcBef>
        <a:spcAft>
          <a:spcPct val="0"/>
        </a:spcAft>
        <a:buChar char="–"/>
        <a:defRPr sz="1125">
          <a:solidFill>
            <a:schemeClr val="tx1"/>
          </a:solidFill>
          <a:latin typeface="+mn-lt"/>
        </a:defRPr>
      </a:lvl4pPr>
      <a:lvl5pPr marL="1157605" indent="-128270" algn="l" rtl="0" eaLnBrk="0" fontAlgn="base" hangingPunct="0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5pPr>
      <a:lvl6pPr marL="141478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6pPr>
      <a:lvl7pPr marL="167195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7pPr>
      <a:lvl8pPr marL="192913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8pPr>
      <a:lvl9pPr marL="218630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2"/>
            </p:custDataLst>
          </p:nvPr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99573">
                <a:schemeClr val="bg2"/>
              </a:gs>
              <a:gs pos="41000">
                <a:schemeClr val="bg1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" contrast="20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l="63601" b="34913"/>
          <a:stretch>
            <a:fillRect/>
          </a:stretch>
        </p:blipFill>
        <p:spPr>
          <a:xfrm flipH="1">
            <a:off x="10693754" y="4910100"/>
            <a:ext cx="1498245" cy="19479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9600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96000" y="1364400"/>
            <a:ext cx="108000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8" Type="http://schemas.openxmlformats.org/officeDocument/2006/relationships/slideLayout" Target="../slideLayouts/slideLayout2.xml"/><Relationship Id="rId27" Type="http://schemas.openxmlformats.org/officeDocument/2006/relationships/themeOverride" Target="../theme/themeOverride1.xml"/><Relationship Id="rId26" Type="http://schemas.openxmlformats.org/officeDocument/2006/relationships/tags" Target="../tags/tag119.xml"/><Relationship Id="rId25" Type="http://schemas.openxmlformats.org/officeDocument/2006/relationships/image" Target="../media/image15.svg"/><Relationship Id="rId24" Type="http://schemas.openxmlformats.org/officeDocument/2006/relationships/image" Target="../media/image14.png"/><Relationship Id="rId23" Type="http://schemas.openxmlformats.org/officeDocument/2006/relationships/tags" Target="../tags/tag118.xml"/><Relationship Id="rId22" Type="http://schemas.openxmlformats.org/officeDocument/2006/relationships/image" Target="../media/image13.svg"/><Relationship Id="rId21" Type="http://schemas.openxmlformats.org/officeDocument/2006/relationships/image" Target="../media/image12.png"/><Relationship Id="rId20" Type="http://schemas.openxmlformats.org/officeDocument/2006/relationships/tags" Target="../tags/tag117.xml"/><Relationship Id="rId2" Type="http://schemas.openxmlformats.org/officeDocument/2006/relationships/tags" Target="../tags/tag99.xml"/><Relationship Id="rId19" Type="http://schemas.openxmlformats.org/officeDocument/2006/relationships/tags" Target="../tags/tag116.xml"/><Relationship Id="rId18" Type="http://schemas.openxmlformats.org/officeDocument/2006/relationships/tags" Target="../tags/tag115.xml"/><Relationship Id="rId17" Type="http://schemas.openxmlformats.org/officeDocument/2006/relationships/tags" Target="../tags/tag114.xml"/><Relationship Id="rId16" Type="http://schemas.openxmlformats.org/officeDocument/2006/relationships/tags" Target="../tags/tag113.xml"/><Relationship Id="rId15" Type="http://schemas.openxmlformats.org/officeDocument/2006/relationships/tags" Target="../tags/tag112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tags" Target="../tags/tag9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sz="2600">
              <a:latin typeface="Times New Roman" panose="02020603050405020304" charset="0"/>
              <a:ea typeface="方正大黑体_GBK" panose="02010600010101010101" charset="-122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z="2600">
              <a:latin typeface="Times New Roman" panose="02020603050405020304" charset="0"/>
              <a:ea typeface="方正大黑体_GBK" panose="02010600010101010101" charset="-122"/>
            </a:endParaRPr>
          </a:p>
        </p:txBody>
      </p:sp>
      <p:pic>
        <p:nvPicPr>
          <p:cNvPr id="6" name="图片 5" descr="871034fed03bb21fc2263f051e81530d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3500755" y="1724660"/>
            <a:ext cx="5445125" cy="1679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defRPr/>
            </a:pPr>
            <a:r>
              <a:rPr lang="zh-CN" altLang="en-US" sz="3600" dirty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项目一   绪 论</a:t>
            </a:r>
            <a:endParaRPr lang="zh-CN" altLang="en-US" sz="3600" dirty="0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  <a:defRPr/>
            </a:pPr>
            <a:r>
              <a:rPr lang="zh-CN" altLang="en-US" sz="3600" dirty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endParaRPr lang="zh-CN" altLang="en-US" sz="3600" dirty="0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alphaModFix amt="66000"/>
          </a:blip>
          <a:srcRect l="14304" t="25686" r="49542" b="65669"/>
          <a:stretch>
            <a:fillRect/>
          </a:stretch>
        </p:blipFill>
        <p:spPr bwMode="auto">
          <a:xfrm>
            <a:off x="4734672" y="-635"/>
            <a:ext cx="3307487" cy="51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35210" y="3328717"/>
            <a:ext cx="5920501" cy="626595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基础会计实训的组织与时间安排</a:t>
            </a:r>
            <a:endParaRPr lang="zh-CN" altLang="en-US" sz="3200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18829" y="627321"/>
            <a:ext cx="7772400" cy="693936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dirty="0">
                <a:solidFill>
                  <a:srgbClr val="C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（一）实训组织</a:t>
            </a:r>
            <a:br>
              <a:rPr lang="zh-CN" altLang="en-US" sz="36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</a:br>
            <a:endParaRPr lang="zh-CN" altLang="en-US" sz="3600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772144" y="1693028"/>
            <a:ext cx="9966740" cy="3974125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1.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分散实训：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学习完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《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基础会计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》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相关章节后及时分章组织实训。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2.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集中实训：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学习完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《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基础会计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》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全部内容后集中安排实训。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18829" y="627321"/>
            <a:ext cx="7772400" cy="693936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dirty="0">
                <a:solidFill>
                  <a:srgbClr val="C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（二）实训时间安排</a:t>
            </a:r>
            <a:br>
              <a:rPr lang="zh-CN" altLang="en-US" sz="36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</a:br>
            <a:endParaRPr lang="zh-CN" altLang="en-US" sz="3600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1037958" y="1321257"/>
            <a:ext cx="3629735" cy="4271469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项目一：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学时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项目二：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4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学时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项目三：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12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学时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项目四：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7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学时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项目五：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14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学时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项目六：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3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学时 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2631" y="5536743"/>
            <a:ext cx="9604745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zh-CN" altLang="en-US" b="1" dirty="0"/>
              <a:t>注：在实际执行过程中可根据教学内容及学生情况相应调整，充分利用第二课堂时间调剂。</a:t>
            </a:r>
            <a:endParaRPr lang="zh-CN" altLang="en-US" b="1" dirty="0"/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 descr="7b0a2020202022776f7264617274223a2022220a7d0a"/>
          <p:cNvSpPr txBox="1"/>
          <p:nvPr/>
        </p:nvSpPr>
        <p:spPr>
          <a:xfrm>
            <a:off x="4027170" y="2719705"/>
            <a:ext cx="5281295" cy="1029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100" b="1">
                <a:ln w="5472">
                  <a:solidFill>
                    <a:schemeClr val="bg1"/>
                  </a:solidFill>
                </a:ln>
                <a:solidFill>
                  <a:srgbClr val="4090FF"/>
                </a:solidFill>
                <a:effectLst>
                  <a:outerShdw sx="103000" sy="103000" algn="ctr" rotWithShape="0">
                    <a:srgbClr val="4090FF">
                      <a:alpha val="100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感谢您的观看</a:t>
            </a:r>
            <a:endParaRPr lang="zh-CN" altLang="en-US" sz="6100" b="1">
              <a:ln w="5472">
                <a:solidFill>
                  <a:schemeClr val="bg1"/>
                </a:solidFill>
              </a:ln>
              <a:solidFill>
                <a:srgbClr val="4090FF"/>
              </a:solidFill>
              <a:effectLst>
                <a:outerShdw sx="103000" sy="103000" algn="ctr" rotWithShape="0">
                  <a:srgbClr val="4090FF">
                    <a:alpha val="100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27990" y="373698"/>
            <a:ext cx="10972800" cy="11430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eaLnBrk="1" hangingPunct="1"/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本节内容框架 </a:t>
            </a:r>
            <a:br>
              <a:rPr lang="zh-CN" altLang="en-US" sz="32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</a:rPr>
            </a:br>
            <a:r>
              <a:rPr lang="zh-CN" altLang="en-US" sz="3200"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</a:rPr>
              <a:t> </a:t>
            </a:r>
            <a:endParaRPr lang="zh-CN" altLang="en-US" sz="3200">
              <a:solidFill>
                <a:srgbClr val="000000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</a:endParaRPr>
          </a:p>
        </p:txBody>
      </p:sp>
      <p:sp>
        <p:nvSpPr>
          <p:cNvPr id="15" name="空心弧 14"/>
          <p:cNvSpPr/>
          <p:nvPr>
            <p:custDataLst>
              <p:tags r:id="rId2"/>
            </p:custDataLst>
          </p:nvPr>
        </p:nvSpPr>
        <p:spPr>
          <a:xfrm>
            <a:off x="-554979" y="1519864"/>
            <a:ext cx="1857175" cy="1857175"/>
          </a:xfrm>
          <a:prstGeom prst="blockArc">
            <a:avLst>
              <a:gd name="adj1" fmla="val 16102233"/>
              <a:gd name="adj2" fmla="val 656203"/>
              <a:gd name="adj3" fmla="val 1016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空心弧 15"/>
          <p:cNvSpPr/>
          <p:nvPr>
            <p:custDataLst>
              <p:tags r:id="rId3"/>
            </p:custDataLst>
          </p:nvPr>
        </p:nvSpPr>
        <p:spPr>
          <a:xfrm flipH="1" flipV="1">
            <a:off x="1094038" y="1813914"/>
            <a:ext cx="1857175" cy="1857175"/>
          </a:xfrm>
          <a:prstGeom prst="blockArc">
            <a:avLst>
              <a:gd name="adj1" fmla="val 11661999"/>
              <a:gd name="adj2" fmla="val 645517"/>
              <a:gd name="adj3" fmla="val 101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空心弧 16"/>
          <p:cNvSpPr/>
          <p:nvPr>
            <p:custDataLst>
              <p:tags r:id="rId4"/>
            </p:custDataLst>
          </p:nvPr>
        </p:nvSpPr>
        <p:spPr>
          <a:xfrm rot="2700000">
            <a:off x="2712904" y="2232359"/>
            <a:ext cx="1857175" cy="1857175"/>
          </a:xfrm>
          <a:prstGeom prst="blockArc">
            <a:avLst>
              <a:gd name="adj1" fmla="val 8912435"/>
              <a:gd name="adj2" fmla="val 645517"/>
              <a:gd name="adj3" fmla="val 101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空心弧 17"/>
          <p:cNvSpPr/>
          <p:nvPr>
            <p:custDataLst>
              <p:tags r:id="rId5"/>
            </p:custDataLst>
          </p:nvPr>
        </p:nvSpPr>
        <p:spPr>
          <a:xfrm rot="3120378" flipV="1">
            <a:off x="3624699" y="3629339"/>
            <a:ext cx="1857175" cy="1857175"/>
          </a:xfrm>
          <a:prstGeom prst="blockArc">
            <a:avLst>
              <a:gd name="adj1" fmla="val 10426104"/>
              <a:gd name="adj2" fmla="val 645517"/>
              <a:gd name="adj3" fmla="val 101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空心弧 18"/>
          <p:cNvSpPr/>
          <p:nvPr>
            <p:custDataLst>
              <p:tags r:id="rId6"/>
            </p:custDataLst>
          </p:nvPr>
        </p:nvSpPr>
        <p:spPr>
          <a:xfrm rot="3023909" flipH="1">
            <a:off x="4862638" y="4750485"/>
            <a:ext cx="1857175" cy="1857175"/>
          </a:xfrm>
          <a:prstGeom prst="blockArc">
            <a:avLst>
              <a:gd name="adj1" fmla="val 13833344"/>
              <a:gd name="adj2" fmla="val 569579"/>
              <a:gd name="adj3" fmla="val 1013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>
            <p:custDataLst>
              <p:tags r:id="rId7"/>
            </p:custDataLst>
          </p:nvPr>
        </p:nvSpPr>
        <p:spPr>
          <a:xfrm>
            <a:off x="1460696" y="2130652"/>
            <a:ext cx="1123859" cy="112385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3079416" y="2594882"/>
            <a:ext cx="1132129" cy="1132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3987221" y="3996805"/>
            <a:ext cx="1132129" cy="113212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0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149902" y="4259263"/>
            <a:ext cx="806768" cy="607212"/>
          </a:xfrm>
          <a:custGeom>
            <a:avLst/>
            <a:gdLst>
              <a:gd name="T0" fmla="*/ 222 w 434"/>
              <a:gd name="T1" fmla="*/ 75 h 328"/>
              <a:gd name="T2" fmla="*/ 251 w 434"/>
              <a:gd name="T3" fmla="*/ 10 h 328"/>
              <a:gd name="T4" fmla="*/ 198 w 434"/>
              <a:gd name="T5" fmla="*/ 21 h 328"/>
              <a:gd name="T6" fmla="*/ 147 w 434"/>
              <a:gd name="T7" fmla="*/ 13 h 328"/>
              <a:gd name="T8" fmla="*/ 179 w 434"/>
              <a:gd name="T9" fmla="*/ 76 h 328"/>
              <a:gd name="T10" fmla="*/ 182 w 434"/>
              <a:gd name="T11" fmla="*/ 309 h 328"/>
              <a:gd name="T12" fmla="*/ 222 w 434"/>
              <a:gd name="T13" fmla="*/ 75 h 328"/>
              <a:gd name="T14" fmla="*/ 243 w 434"/>
              <a:gd name="T15" fmla="*/ 219 h 328"/>
              <a:gd name="T16" fmla="*/ 233 w 434"/>
              <a:gd name="T17" fmla="*/ 237 h 328"/>
              <a:gd name="T18" fmla="*/ 212 w 434"/>
              <a:gd name="T19" fmla="*/ 245 h 328"/>
              <a:gd name="T20" fmla="*/ 212 w 434"/>
              <a:gd name="T21" fmla="*/ 252 h 328"/>
              <a:gd name="T22" fmla="*/ 210 w 434"/>
              <a:gd name="T23" fmla="*/ 258 h 328"/>
              <a:gd name="T24" fmla="*/ 202 w 434"/>
              <a:gd name="T25" fmla="*/ 259 h 328"/>
              <a:gd name="T26" fmla="*/ 197 w 434"/>
              <a:gd name="T27" fmla="*/ 252 h 328"/>
              <a:gd name="T28" fmla="*/ 197 w 434"/>
              <a:gd name="T29" fmla="*/ 244 h 328"/>
              <a:gd name="T30" fmla="*/ 194 w 434"/>
              <a:gd name="T31" fmla="*/ 243 h 328"/>
              <a:gd name="T32" fmla="*/ 176 w 434"/>
              <a:gd name="T33" fmla="*/ 232 h 328"/>
              <a:gd name="T34" fmla="*/ 170 w 434"/>
              <a:gd name="T35" fmla="*/ 223 h 328"/>
              <a:gd name="T36" fmla="*/ 169 w 434"/>
              <a:gd name="T37" fmla="*/ 220 h 328"/>
              <a:gd name="T38" fmla="*/ 168 w 434"/>
              <a:gd name="T39" fmla="*/ 217 h 328"/>
              <a:gd name="T40" fmla="*/ 169 w 434"/>
              <a:gd name="T41" fmla="*/ 213 h 328"/>
              <a:gd name="T42" fmla="*/ 176 w 434"/>
              <a:gd name="T43" fmla="*/ 209 h 328"/>
              <a:gd name="T44" fmla="*/ 183 w 434"/>
              <a:gd name="T45" fmla="*/ 214 h 328"/>
              <a:gd name="T46" fmla="*/ 184 w 434"/>
              <a:gd name="T47" fmla="*/ 217 h 328"/>
              <a:gd name="T48" fmla="*/ 185 w 434"/>
              <a:gd name="T49" fmla="*/ 219 h 328"/>
              <a:gd name="T50" fmla="*/ 188 w 434"/>
              <a:gd name="T51" fmla="*/ 223 h 328"/>
              <a:gd name="T52" fmla="*/ 197 w 434"/>
              <a:gd name="T53" fmla="*/ 229 h 328"/>
              <a:gd name="T54" fmla="*/ 197 w 434"/>
              <a:gd name="T55" fmla="*/ 199 h 328"/>
              <a:gd name="T56" fmla="*/ 178 w 434"/>
              <a:gd name="T57" fmla="*/ 191 h 328"/>
              <a:gd name="T58" fmla="*/ 171 w 434"/>
              <a:gd name="T59" fmla="*/ 183 h 328"/>
              <a:gd name="T60" fmla="*/ 169 w 434"/>
              <a:gd name="T61" fmla="*/ 172 h 328"/>
              <a:gd name="T62" fmla="*/ 171 w 434"/>
              <a:gd name="T63" fmla="*/ 162 h 328"/>
              <a:gd name="T64" fmla="*/ 177 w 434"/>
              <a:gd name="T65" fmla="*/ 153 h 328"/>
              <a:gd name="T66" fmla="*/ 197 w 434"/>
              <a:gd name="T67" fmla="*/ 144 h 328"/>
              <a:gd name="T68" fmla="*/ 197 w 434"/>
              <a:gd name="T69" fmla="*/ 144 h 328"/>
              <a:gd name="T70" fmla="*/ 197 w 434"/>
              <a:gd name="T71" fmla="*/ 136 h 328"/>
              <a:gd name="T72" fmla="*/ 200 w 434"/>
              <a:gd name="T73" fmla="*/ 131 h 328"/>
              <a:gd name="T74" fmla="*/ 208 w 434"/>
              <a:gd name="T75" fmla="*/ 129 h 328"/>
              <a:gd name="T76" fmla="*/ 212 w 434"/>
              <a:gd name="T77" fmla="*/ 136 h 328"/>
              <a:gd name="T78" fmla="*/ 212 w 434"/>
              <a:gd name="T79" fmla="*/ 144 h 328"/>
              <a:gd name="T80" fmla="*/ 212 w 434"/>
              <a:gd name="T81" fmla="*/ 144 h 328"/>
              <a:gd name="T82" fmla="*/ 215 w 434"/>
              <a:gd name="T83" fmla="*/ 145 h 328"/>
              <a:gd name="T84" fmla="*/ 235 w 434"/>
              <a:gd name="T85" fmla="*/ 154 h 328"/>
              <a:gd name="T86" fmla="*/ 240 w 434"/>
              <a:gd name="T87" fmla="*/ 163 h 328"/>
              <a:gd name="T88" fmla="*/ 242 w 434"/>
              <a:gd name="T89" fmla="*/ 165 h 328"/>
              <a:gd name="T90" fmla="*/ 242 w 434"/>
              <a:gd name="T91" fmla="*/ 168 h 328"/>
              <a:gd name="T92" fmla="*/ 242 w 434"/>
              <a:gd name="T93" fmla="*/ 172 h 328"/>
              <a:gd name="T94" fmla="*/ 235 w 434"/>
              <a:gd name="T95" fmla="*/ 177 h 328"/>
              <a:gd name="T96" fmla="*/ 228 w 434"/>
              <a:gd name="T97" fmla="*/ 172 h 328"/>
              <a:gd name="T98" fmla="*/ 227 w 434"/>
              <a:gd name="T99" fmla="*/ 169 h 328"/>
              <a:gd name="T100" fmla="*/ 226 w 434"/>
              <a:gd name="T101" fmla="*/ 167 h 328"/>
              <a:gd name="T102" fmla="*/ 222 w 434"/>
              <a:gd name="T103" fmla="*/ 163 h 328"/>
              <a:gd name="T104" fmla="*/ 212 w 434"/>
              <a:gd name="T105" fmla="*/ 159 h 328"/>
              <a:gd name="T106" fmla="*/ 212 w 434"/>
              <a:gd name="T107" fmla="*/ 187 h 328"/>
              <a:gd name="T108" fmla="*/ 225 w 434"/>
              <a:gd name="T109" fmla="*/ 191 h 328"/>
              <a:gd name="T110" fmla="*/ 240 w 434"/>
              <a:gd name="T111" fmla="*/ 203 h 328"/>
              <a:gd name="T112" fmla="*/ 240 w 434"/>
              <a:gd name="T113" fmla="*/ 203 h 328"/>
              <a:gd name="T114" fmla="*/ 240 w 434"/>
              <a:gd name="T115" fmla="*/ 203 h 328"/>
              <a:gd name="T116" fmla="*/ 243 w 434"/>
              <a:gd name="T117" fmla="*/ 219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4" h="328">
                <a:moveTo>
                  <a:pt x="222" y="75"/>
                </a:moveTo>
                <a:cubicBezTo>
                  <a:pt x="245" y="55"/>
                  <a:pt x="260" y="12"/>
                  <a:pt x="251" y="10"/>
                </a:cubicBezTo>
                <a:cubicBezTo>
                  <a:pt x="238" y="8"/>
                  <a:pt x="211" y="19"/>
                  <a:pt x="198" y="21"/>
                </a:cubicBezTo>
                <a:cubicBezTo>
                  <a:pt x="179" y="23"/>
                  <a:pt x="159" y="0"/>
                  <a:pt x="147" y="13"/>
                </a:cubicBezTo>
                <a:cubicBezTo>
                  <a:pt x="138" y="23"/>
                  <a:pt x="154" y="60"/>
                  <a:pt x="179" y="76"/>
                </a:cubicBezTo>
                <a:cubicBezTo>
                  <a:pt x="105" y="113"/>
                  <a:pt x="0" y="296"/>
                  <a:pt x="182" y="309"/>
                </a:cubicBezTo>
                <a:cubicBezTo>
                  <a:pt x="434" y="328"/>
                  <a:pt x="308" y="110"/>
                  <a:pt x="222" y="75"/>
                </a:cubicBezTo>
                <a:close/>
                <a:moveTo>
                  <a:pt x="243" y="219"/>
                </a:moveTo>
                <a:cubicBezTo>
                  <a:pt x="243" y="226"/>
                  <a:pt x="239" y="233"/>
                  <a:pt x="233" y="237"/>
                </a:cubicBezTo>
                <a:cubicBezTo>
                  <a:pt x="227" y="242"/>
                  <a:pt x="220" y="244"/>
                  <a:pt x="212" y="245"/>
                </a:cubicBezTo>
                <a:cubicBezTo>
                  <a:pt x="212" y="252"/>
                  <a:pt x="212" y="252"/>
                  <a:pt x="212" y="252"/>
                </a:cubicBezTo>
                <a:cubicBezTo>
                  <a:pt x="212" y="255"/>
                  <a:pt x="211" y="257"/>
                  <a:pt x="210" y="258"/>
                </a:cubicBezTo>
                <a:cubicBezTo>
                  <a:pt x="208" y="260"/>
                  <a:pt x="204" y="260"/>
                  <a:pt x="202" y="259"/>
                </a:cubicBezTo>
                <a:cubicBezTo>
                  <a:pt x="199" y="258"/>
                  <a:pt x="197" y="255"/>
                  <a:pt x="197" y="252"/>
                </a:cubicBezTo>
                <a:cubicBezTo>
                  <a:pt x="197" y="244"/>
                  <a:pt x="197" y="244"/>
                  <a:pt x="197" y="244"/>
                </a:cubicBezTo>
                <a:cubicBezTo>
                  <a:pt x="196" y="244"/>
                  <a:pt x="195" y="243"/>
                  <a:pt x="194" y="243"/>
                </a:cubicBezTo>
                <a:cubicBezTo>
                  <a:pt x="187" y="241"/>
                  <a:pt x="180" y="237"/>
                  <a:pt x="176" y="232"/>
                </a:cubicBezTo>
                <a:cubicBezTo>
                  <a:pt x="173" y="229"/>
                  <a:pt x="171" y="226"/>
                  <a:pt x="170" y="223"/>
                </a:cubicBezTo>
                <a:cubicBezTo>
                  <a:pt x="170" y="222"/>
                  <a:pt x="169" y="221"/>
                  <a:pt x="169" y="220"/>
                </a:cubicBezTo>
                <a:cubicBezTo>
                  <a:pt x="169" y="219"/>
                  <a:pt x="169" y="218"/>
                  <a:pt x="168" y="217"/>
                </a:cubicBezTo>
                <a:cubicBezTo>
                  <a:pt x="168" y="216"/>
                  <a:pt x="169" y="214"/>
                  <a:pt x="169" y="213"/>
                </a:cubicBezTo>
                <a:cubicBezTo>
                  <a:pt x="171" y="211"/>
                  <a:pt x="174" y="209"/>
                  <a:pt x="176" y="209"/>
                </a:cubicBezTo>
                <a:cubicBezTo>
                  <a:pt x="179" y="210"/>
                  <a:pt x="182" y="212"/>
                  <a:pt x="183" y="214"/>
                </a:cubicBezTo>
                <a:cubicBezTo>
                  <a:pt x="183" y="215"/>
                  <a:pt x="183" y="216"/>
                  <a:pt x="184" y="217"/>
                </a:cubicBezTo>
                <a:cubicBezTo>
                  <a:pt x="184" y="218"/>
                  <a:pt x="184" y="219"/>
                  <a:pt x="185" y="219"/>
                </a:cubicBezTo>
                <a:cubicBezTo>
                  <a:pt x="186" y="221"/>
                  <a:pt x="187" y="222"/>
                  <a:pt x="188" y="223"/>
                </a:cubicBezTo>
                <a:cubicBezTo>
                  <a:pt x="191" y="226"/>
                  <a:pt x="194" y="228"/>
                  <a:pt x="197" y="229"/>
                </a:cubicBezTo>
                <a:cubicBezTo>
                  <a:pt x="197" y="199"/>
                  <a:pt x="197" y="199"/>
                  <a:pt x="197" y="199"/>
                </a:cubicBezTo>
                <a:cubicBezTo>
                  <a:pt x="191" y="198"/>
                  <a:pt x="184" y="195"/>
                  <a:pt x="178" y="191"/>
                </a:cubicBezTo>
                <a:cubicBezTo>
                  <a:pt x="175" y="189"/>
                  <a:pt x="173" y="186"/>
                  <a:pt x="171" y="183"/>
                </a:cubicBezTo>
                <a:cubicBezTo>
                  <a:pt x="170" y="180"/>
                  <a:pt x="169" y="176"/>
                  <a:pt x="169" y="172"/>
                </a:cubicBezTo>
                <a:cubicBezTo>
                  <a:pt x="169" y="169"/>
                  <a:pt x="170" y="165"/>
                  <a:pt x="171" y="162"/>
                </a:cubicBezTo>
                <a:cubicBezTo>
                  <a:pt x="173" y="158"/>
                  <a:pt x="175" y="156"/>
                  <a:pt x="177" y="153"/>
                </a:cubicBezTo>
                <a:cubicBezTo>
                  <a:pt x="183" y="148"/>
                  <a:pt x="190" y="145"/>
                  <a:pt x="197" y="144"/>
                </a:cubicBezTo>
                <a:cubicBezTo>
                  <a:pt x="197" y="144"/>
                  <a:pt x="197" y="144"/>
                  <a:pt x="197" y="144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7" y="134"/>
                  <a:pt x="198" y="132"/>
                  <a:pt x="200" y="131"/>
                </a:cubicBezTo>
                <a:cubicBezTo>
                  <a:pt x="202" y="129"/>
                  <a:pt x="205" y="128"/>
                  <a:pt x="208" y="129"/>
                </a:cubicBezTo>
                <a:cubicBezTo>
                  <a:pt x="211" y="131"/>
                  <a:pt x="212" y="133"/>
                  <a:pt x="212" y="136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3" y="145"/>
                  <a:pt x="214" y="145"/>
                  <a:pt x="215" y="145"/>
                </a:cubicBezTo>
                <a:cubicBezTo>
                  <a:pt x="222" y="146"/>
                  <a:pt x="229" y="149"/>
                  <a:pt x="235" y="154"/>
                </a:cubicBezTo>
                <a:cubicBezTo>
                  <a:pt x="237" y="157"/>
                  <a:pt x="239" y="160"/>
                  <a:pt x="240" y="163"/>
                </a:cubicBezTo>
                <a:cubicBezTo>
                  <a:pt x="241" y="164"/>
                  <a:pt x="241" y="165"/>
                  <a:pt x="242" y="165"/>
                </a:cubicBezTo>
                <a:cubicBezTo>
                  <a:pt x="242" y="166"/>
                  <a:pt x="242" y="167"/>
                  <a:pt x="242" y="168"/>
                </a:cubicBezTo>
                <a:cubicBezTo>
                  <a:pt x="242" y="170"/>
                  <a:pt x="242" y="171"/>
                  <a:pt x="242" y="172"/>
                </a:cubicBezTo>
                <a:cubicBezTo>
                  <a:pt x="240" y="175"/>
                  <a:pt x="238" y="177"/>
                  <a:pt x="235" y="177"/>
                </a:cubicBezTo>
                <a:cubicBezTo>
                  <a:pt x="232" y="176"/>
                  <a:pt x="229" y="175"/>
                  <a:pt x="228" y="172"/>
                </a:cubicBezTo>
                <a:cubicBezTo>
                  <a:pt x="228" y="171"/>
                  <a:pt x="228" y="170"/>
                  <a:pt x="227" y="169"/>
                </a:cubicBezTo>
                <a:cubicBezTo>
                  <a:pt x="227" y="169"/>
                  <a:pt x="226" y="168"/>
                  <a:pt x="226" y="167"/>
                </a:cubicBezTo>
                <a:cubicBezTo>
                  <a:pt x="225" y="166"/>
                  <a:pt x="224" y="164"/>
                  <a:pt x="222" y="163"/>
                </a:cubicBezTo>
                <a:cubicBezTo>
                  <a:pt x="219" y="161"/>
                  <a:pt x="216" y="160"/>
                  <a:pt x="212" y="159"/>
                </a:cubicBezTo>
                <a:cubicBezTo>
                  <a:pt x="212" y="187"/>
                  <a:pt x="212" y="187"/>
                  <a:pt x="212" y="187"/>
                </a:cubicBezTo>
                <a:cubicBezTo>
                  <a:pt x="217" y="188"/>
                  <a:pt x="221" y="190"/>
                  <a:pt x="225" y="191"/>
                </a:cubicBezTo>
                <a:cubicBezTo>
                  <a:pt x="231" y="194"/>
                  <a:pt x="237" y="197"/>
                  <a:pt x="240" y="203"/>
                </a:cubicBezTo>
                <a:cubicBezTo>
                  <a:pt x="240" y="202"/>
                  <a:pt x="239" y="201"/>
                  <a:pt x="240" y="203"/>
                </a:cubicBezTo>
                <a:cubicBezTo>
                  <a:pt x="241" y="205"/>
                  <a:pt x="241" y="204"/>
                  <a:pt x="240" y="203"/>
                </a:cubicBezTo>
                <a:cubicBezTo>
                  <a:pt x="243" y="208"/>
                  <a:pt x="244" y="214"/>
                  <a:pt x="243" y="2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>
            <p:custDataLst>
              <p:tags r:id="rId11"/>
            </p:custDataLst>
          </p:nvPr>
        </p:nvGrpSpPr>
        <p:grpSpPr>
          <a:xfrm>
            <a:off x="6607175" y="3882390"/>
            <a:ext cx="5439410" cy="727075"/>
            <a:chOff x="11283" y="5326"/>
            <a:chExt cx="8566" cy="1145"/>
          </a:xfrm>
        </p:grpSpPr>
        <p:sp>
          <p:nvSpPr>
            <p:cNvPr id="25" name="文本框 24"/>
            <p:cNvSpPr txBox="1"/>
            <p:nvPr>
              <p:custDataLst>
                <p:tags r:id="rId12"/>
              </p:custDataLst>
            </p:nvPr>
          </p:nvSpPr>
          <p:spPr>
            <a:xfrm>
              <a:off x="12701" y="5326"/>
              <a:ext cx="7148" cy="1145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  <a:buSzPct val="100000"/>
              </a:pPr>
              <a:r>
                <a:rPr lang="zh-CN" altLang="en-US" sz="28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基础会计实训的组织与时间安排</a:t>
              </a:r>
              <a:endParaRPr lang="zh-CN" altLang="en-US" sz="28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26" name="圆角矩形 35"/>
            <p:cNvSpPr/>
            <p:nvPr>
              <p:custDataLst>
                <p:tags r:id="rId13"/>
              </p:custDataLst>
            </p:nvPr>
          </p:nvSpPr>
          <p:spPr>
            <a:xfrm>
              <a:off x="11283" y="5326"/>
              <a:ext cx="1146" cy="114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97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14"/>
            </p:custDataLst>
          </p:nvPr>
        </p:nvGrpSpPr>
        <p:grpSpPr>
          <a:xfrm>
            <a:off x="5856657" y="2685125"/>
            <a:ext cx="5543488" cy="727365"/>
            <a:chOff x="9861" y="3634"/>
            <a:chExt cx="8730" cy="1145"/>
          </a:xfrm>
        </p:grpSpPr>
        <p:sp>
          <p:nvSpPr>
            <p:cNvPr id="27" name="文本框 26"/>
            <p:cNvSpPr txBox="1"/>
            <p:nvPr>
              <p:custDataLst>
                <p:tags r:id="rId15"/>
              </p:custDataLst>
            </p:nvPr>
          </p:nvSpPr>
          <p:spPr>
            <a:xfrm>
              <a:off x="11279" y="3634"/>
              <a:ext cx="7312" cy="1145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  <a:buSzPct val="100000"/>
              </a:pPr>
              <a:r>
                <a:rPr lang="zh-CN" altLang="en-US" sz="28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基础会计实训的要求</a:t>
              </a:r>
              <a:endParaRPr lang="zh-CN" altLang="en-US" sz="28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28" name="圆角矩形 34"/>
            <p:cNvSpPr/>
            <p:nvPr>
              <p:custDataLst>
                <p:tags r:id="rId16"/>
              </p:custDataLst>
            </p:nvPr>
          </p:nvSpPr>
          <p:spPr>
            <a:xfrm>
              <a:off x="9861" y="3634"/>
              <a:ext cx="1146" cy="114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97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7"/>
            </p:custDataLst>
          </p:nvPr>
        </p:nvGrpSpPr>
        <p:grpSpPr>
          <a:xfrm>
            <a:off x="4976495" y="1231900"/>
            <a:ext cx="6741795" cy="1252855"/>
            <a:chOff x="8711" y="1544"/>
            <a:chExt cx="10617" cy="1973"/>
          </a:xfrm>
        </p:grpSpPr>
        <p:sp>
          <p:nvSpPr>
            <p:cNvPr id="37" name="文本框 36"/>
            <p:cNvSpPr txBox="1"/>
            <p:nvPr>
              <p:custDataLst>
                <p:tags r:id="rId18"/>
              </p:custDataLst>
            </p:nvPr>
          </p:nvSpPr>
          <p:spPr>
            <a:xfrm>
              <a:off x="10128" y="1544"/>
              <a:ext cx="9200" cy="1973"/>
            </a:xfrm>
            <a:prstGeom prst="rect">
              <a:avLst/>
            </a:prstGeom>
          </p:spPr>
          <p:txBody>
            <a:bodyPr wrap="square" anchor="ctr" anchorCtr="0">
              <a:normAutofit/>
            </a:bodyPr>
            <a:lstStyle>
              <a:defPPr>
                <a:defRPr lang="zh-CN"/>
              </a:defPPr>
            </a:lstStyle>
            <a:p>
              <a:pPr>
                <a:lnSpc>
                  <a:spcPct val="130000"/>
                </a:lnSpc>
                <a:buSzPct val="100000"/>
              </a:pPr>
              <a:r>
                <a:rPr lang="zh-CN" altLang="en-US" sz="2800" spc="150" dirty="0">
                  <a:latin typeface="方正粗黑宋简体" panose="02000000000000000000" charset="-122"/>
                  <a:ea typeface="方正大黑体_GBK" panose="02010600010101010101" charset="-122"/>
                </a:rPr>
                <a:t>基础会计实训的目的与内容</a:t>
              </a:r>
              <a:endParaRPr lang="zh-CN" altLang="en-US" sz="2800" spc="150" dirty="0"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38" name="圆角矩形 30"/>
            <p:cNvSpPr/>
            <p:nvPr>
              <p:custDataLst>
                <p:tags r:id="rId19"/>
              </p:custDataLst>
            </p:nvPr>
          </p:nvSpPr>
          <p:spPr>
            <a:xfrm>
              <a:off x="8711" y="1941"/>
              <a:ext cx="1146" cy="114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97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9" name="图形 34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825652" y="2383692"/>
            <a:ext cx="393946" cy="617779"/>
          </a:xfrm>
          <a:prstGeom prst="rect">
            <a:avLst/>
          </a:prstGeom>
        </p:spPr>
      </p:pic>
      <p:pic>
        <p:nvPicPr>
          <p:cNvPr id="40" name="图形 3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376880" y="2910253"/>
            <a:ext cx="537199" cy="501386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8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31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316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0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32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325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6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0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7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04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0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1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31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319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0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7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27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50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54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7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1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1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4636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4636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50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54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7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1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1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27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7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25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259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50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54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7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1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1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27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8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36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64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5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53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1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36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5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31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319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1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36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5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64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5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8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5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1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14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16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1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18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0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75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42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4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64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32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0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9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11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113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53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5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205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2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3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06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64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20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8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6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5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412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4125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35" presetClass="pat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65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32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64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46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8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8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9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23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0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38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381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35" presetClass="pat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65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35" presetClass="pat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32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2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64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46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8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8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9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23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5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2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35" presetClass="path" presetSubtype="0" accel="50000" decel="5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65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" presetID="35" presetClass="pat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32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0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9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5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8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64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46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0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8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8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5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9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23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0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52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2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0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38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0" fill="hold">
                      <p:stCondLst>
                        <p:cond delay="indefinite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  <p:bldP spid="15" grpId="2" bldLvl="0" animBg="1"/>
      <p:bldP spid="15" grpId="3" bldLvl="0" animBg="1"/>
      <p:bldP spid="15" grpId="4" bldLvl="0" animBg="1"/>
      <p:bldP spid="15" grpId="5" bldLvl="0" animBg="1"/>
      <p:bldP spid="15" grpId="6" bldLvl="0" animBg="1"/>
      <p:bldP spid="15" grpId="7" bldLvl="0" animBg="1"/>
      <p:bldP spid="15" grpId="8" bldLvl="0" animBg="1"/>
      <p:bldP spid="15" grpId="9" bldLvl="0" animBg="1"/>
      <p:bldP spid="15" grpId="10" bldLvl="0" animBg="1"/>
      <p:bldP spid="15" grpId="11" bldLvl="0" animBg="1"/>
      <p:bldP spid="15" grpId="12" bldLvl="0" animBg="1"/>
      <p:bldP spid="15" grpId="13" bldLvl="0" animBg="1"/>
      <p:bldP spid="16" grpId="0" bldLvl="0" animBg="1"/>
      <p:bldP spid="16" grpId="1" bldLvl="0" animBg="1"/>
      <p:bldP spid="16" grpId="2" bldLvl="0" animBg="1"/>
      <p:bldP spid="16" grpId="3" bldLvl="0" animBg="1"/>
      <p:bldP spid="16" grpId="4" bldLvl="0" animBg="1"/>
      <p:bldP spid="16" grpId="5" bldLvl="0" animBg="1"/>
      <p:bldP spid="16" grpId="6" bldLvl="0" animBg="1"/>
      <p:bldP spid="16" grpId="7" bldLvl="0" animBg="1"/>
      <p:bldP spid="17" grpId="0" bldLvl="0" animBg="1"/>
      <p:bldP spid="17" grpId="1" bldLvl="0" animBg="1"/>
      <p:bldP spid="17" grpId="2" bldLvl="0" animBg="1"/>
      <p:bldP spid="18" grpId="0" bldLvl="0" animBg="1"/>
      <p:bldP spid="18" grpId="1" bldLvl="0" animBg="1"/>
      <p:bldP spid="19" grpId="0" bldLvl="0" animBg="1"/>
      <p:bldP spid="19" grpId="1" bldLvl="0" animBg="1"/>
      <p:bldP spid="19" grpId="2" bldLvl="0" animBg="1"/>
      <p:bldP spid="19" grpId="3" bldLvl="0" animBg="1"/>
      <p:bldP spid="20" grpId="0" bldLvl="0" animBg="1"/>
      <p:bldP spid="20" grpId="1" bldLvl="0" animBg="1"/>
      <p:bldP spid="21" grpId="0" bldLvl="0" animBg="1"/>
      <p:bldP spid="21" grpId="1" bldLvl="0" animBg="1"/>
      <p:bldP spid="21" grpId="2" bldLvl="0" animBg="1"/>
      <p:bldP spid="21" grpId="3" bldLvl="0" animBg="1"/>
      <p:bldP spid="21" grpId="4" bldLvl="0" animBg="1"/>
      <p:bldP spid="21" grpId="5" bldLvl="0" animBg="1"/>
      <p:bldP spid="21" grpId="6" bldLvl="0" animBg="1"/>
      <p:bldP spid="21" grpId="7" bldLvl="0" animBg="1"/>
      <p:bldP spid="21" grpId="8" bldLvl="0" animBg="1"/>
      <p:bldP spid="21" grpId="9" bldLvl="0" animBg="1"/>
      <p:bldP spid="21" grpId="10" bldLvl="0" animBg="1"/>
      <p:bldP spid="22" grpId="0" bldLvl="0" animBg="1"/>
      <p:bldP spid="22" grpId="1" bldLvl="0" animBg="1"/>
      <p:bldP spid="22" grpId="2" bldLvl="0" animBg="1"/>
      <p:bldP spid="22" grpId="3" bldLvl="0" animBg="1"/>
      <p:bldP spid="22" grpId="4" bldLvl="0" animBg="1"/>
      <p:bldP spid="24" grpId="0" bldLvl="0" animBg="1"/>
      <p:bldP spid="24" grpId="1" bldLvl="0" animBg="1"/>
      <p:bldP spid="24" grpId="2" bldLvl="0" animBg="1"/>
      <p:bldP spid="24" grpId="3" bldLvl="0" animBg="1"/>
      <p:bldP spid="24" grpId="4" bldLvl="0" animBg="1"/>
      <p:bldP spid="24" grpId="5" bldLvl="0" animBg="1"/>
      <p:bldP spid="24" grpId="6" bldLvl="0" animBg="1"/>
      <p:bldP spid="24" grpId="7" bldLvl="0" animBg="1"/>
      <p:bldP spid="24" grpId="8" bldLvl="0" animBg="1"/>
      <p:bldP spid="24" grpId="9" bldLvl="0" animBg="1"/>
      <p:bldP spid="24" grpId="10" bldLvl="0" animBg="1"/>
      <p:bldP spid="24" grpId="11" bldLvl="0" animBg="1"/>
      <p:bldP spid="24" grpId="12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方正粗黑宋简体" panose="02000000000000000000" charset="-122"/>
                <a:ea typeface="方正大黑体_GBK" panose="02010600010101010101" charset="-122"/>
              </a:rPr>
              <a:t>基础会计实训的目的与内容</a:t>
            </a:r>
            <a:endParaRPr lang="zh-CN" altLang="en-US" sz="32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dirty="0">
                <a:latin typeface="方正粗黑宋简体" panose="02000000000000000000" charset="-122"/>
                <a:ea typeface="方正大黑体_GBK" panose="02010600010101010101" charset="-122"/>
              </a:rPr>
              <a:t>01</a:t>
            </a:r>
            <a:endParaRPr lang="en-US" altLang="zh-CN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18829" y="627321"/>
            <a:ext cx="7772400" cy="693936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dirty="0">
                <a:solidFill>
                  <a:srgbClr val="C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（一）实训的目的 </a:t>
            </a:r>
            <a:br>
              <a:rPr lang="zh-CN" altLang="en-US" sz="36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</a:br>
            <a:endParaRPr lang="zh-CN" altLang="en-US" sz="3600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772145" y="1693028"/>
            <a:ext cx="6723808" cy="3134153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1.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联系实际，增强会计感性认识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2.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严格训练，提高学生动手能力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3.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注重操作，培养实际工作能力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4.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严肃认真，锤炼一丝不苟态度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18829" y="627321"/>
            <a:ext cx="7772400" cy="693936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dirty="0">
                <a:solidFill>
                  <a:srgbClr val="C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（二）实训的内容</a:t>
            </a:r>
            <a:br>
              <a:rPr lang="zh-CN" altLang="en-US" sz="36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</a:br>
            <a:endParaRPr lang="zh-CN" altLang="en-US" sz="3600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772145" y="1693028"/>
            <a:ext cx="6723808" cy="4463223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1.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 会计数字书写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2.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建账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3.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会计凭证填制与审核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4.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账簿登记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5.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各类账表的编制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6.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会计报表编制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方正粗黑宋简体" panose="02000000000000000000" charset="-122"/>
                <a:ea typeface="方正大黑体_GBK" panose="02010600010101010101" charset="-122"/>
              </a:rPr>
              <a:t>基础会计实训的要求</a:t>
            </a:r>
            <a:endParaRPr lang="zh-CN" altLang="en-US" sz="32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dirty="0">
                <a:latin typeface="方正粗黑宋简体" panose="02000000000000000000" charset="-122"/>
                <a:ea typeface="方正大黑体_GBK" panose="02010600010101010101" charset="-122"/>
              </a:rPr>
              <a:t>02</a:t>
            </a:r>
            <a:endParaRPr lang="en-US" altLang="zh-CN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18829" y="627321"/>
            <a:ext cx="7772400" cy="693936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dirty="0">
                <a:solidFill>
                  <a:srgbClr val="C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（一）实训一般要求</a:t>
            </a:r>
            <a:br>
              <a:rPr lang="zh-CN" altLang="en-US" sz="36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</a:br>
            <a:endParaRPr lang="zh-CN" altLang="en-US" sz="3600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772144" y="1693028"/>
            <a:ext cx="9966740" cy="397412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1.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严格遵守会计模拟实训室有关规章制度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2.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严格遵守实训教学时间要求，不得无故缺勤、迟到和早退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3.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实训期间原则上不准请假，特殊情况要经指导教师和班主任、系部同意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4.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认真按时完成指导教师布置的会计模拟实训练习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18829" y="627321"/>
            <a:ext cx="7772400" cy="693936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dirty="0">
                <a:solidFill>
                  <a:srgbClr val="C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（二）实训考核要求</a:t>
            </a:r>
            <a:br>
              <a:rPr lang="zh-CN" altLang="en-US" sz="36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</a:br>
            <a:endParaRPr lang="zh-CN" altLang="en-US" sz="3600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772144" y="1693028"/>
            <a:ext cx="9966740" cy="3974125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1.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考核内容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（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）出勤与实训完成进度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 （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）实训操作符合会计操作规范要求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 （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3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）会计科目使用符合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《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企业会计准则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》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的要求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 （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4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）各项会计数据的计算方法正确、数据准确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 （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5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）实训报告内容、结构符合要求、语句通顺 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18829" y="627321"/>
            <a:ext cx="7772400" cy="693936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3600" dirty="0">
                <a:solidFill>
                  <a:srgbClr val="C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（二）实训考核要求</a:t>
            </a:r>
            <a:br>
              <a:rPr lang="zh-CN" altLang="en-US" sz="36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</a:br>
            <a:endParaRPr lang="zh-CN" altLang="en-US" sz="3600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772160" y="1692910"/>
            <a:ext cx="10203815" cy="397383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2.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考核方法</a:t>
            </a:r>
            <a:endParaRPr lang="en-US" altLang="zh-CN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过程性评价（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40%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）：出勤率、任务完成度、课堂表现等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技能性评价（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40%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）：凭证合格率、账簿准确性、报表规范性等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综合性评价（</a:t>
            </a:r>
            <a:r>
              <a:rPr lang="en-US" altLang="zh-CN" sz="2800" dirty="0">
                <a:latin typeface="方正粗黑宋简体" panose="02000000000000000000" charset="-122"/>
                <a:ea typeface="方正大黑体_GBK" panose="02010600010101010101" charset="-122"/>
              </a:rPr>
              <a:t>20%</a:t>
            </a:r>
            <a:r>
              <a:rPr lang="zh-CN" altLang="en-US" sz="2800" dirty="0">
                <a:latin typeface="方正粗黑宋简体" panose="02000000000000000000" charset="-122"/>
                <a:ea typeface="方正大黑体_GBK" panose="02010600010101010101" charset="-122"/>
              </a:rPr>
              <a:t>）：实训整理流程完成质量、异常问题处理能力等</a:t>
            </a:r>
            <a:endParaRPr lang="zh-CN" altLang="en-US" sz="28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170323_2*l_i*1_3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6"/>
  <p:tag name="KSO_WM_UNIT_ID" val="diagram20170323_2*l_i*1_6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7"/>
  <p:tag name="KSO_WM_UNIT_ID" val="diagram20170323_2*l_i*1_7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170323_2*l_i*1_5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8"/>
  <p:tag name="KSO_WM_UNIT_ID" val="diagram20170323_2*l_i*1_8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70323_2*l_i*1_2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170323_2*l_i*1_4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07.xml><?xml version="1.0" encoding="utf-8"?>
<p:tagLst xmlns:p="http://schemas.openxmlformats.org/presentationml/2006/main">
  <p:tag name="KSO_WM_UNIT_VALUE" val="179*2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170323_2*l_x*1_1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08.xml><?xml version="1.0" encoding="utf-8"?>
<p:tagLst xmlns:p="http://schemas.openxmlformats.org/presentationml/2006/main"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09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70323_2*l_h_f*1_3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453.1156445548324,&quot;left&quot;:-43.699133858267714,&quot;top&quot;:97,&quot;width&quot;:966.3991338582676}"/>
</p:tagLst>
</file>

<file path=ppt/tags/tag1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170323_2*l_h_i*1_3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453.1156445548324,&quot;left&quot;:-43.699133858267714,&quot;top&quot;:97,&quot;width&quot;:966.3991338582676}"/>
</p:tagLst>
</file>

<file path=ppt/tags/tag111.xml><?xml version="1.0" encoding="utf-8"?>
<p:tagLst xmlns:p="http://schemas.openxmlformats.org/presentationml/2006/main"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12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323_2*l_h_f*1_2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453.1156445548324,&quot;left&quot;:-43.699133858267714,&quot;top&quot;:97,&quot;width&quot;:966.3991338582676}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170323_2*l_h_i*1_2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453.1156445548324,&quot;left&quot;:-43.699133858267714,&quot;top&quot;:97,&quot;width&quot;:966.3991338582676}"/>
</p:tagLst>
</file>

<file path=ppt/tags/tag114.xml><?xml version="1.0" encoding="utf-8"?>
<p:tagLst xmlns:p="http://schemas.openxmlformats.org/presentationml/2006/main"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15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323_2*l_h_f*1_1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453.1156445548324,&quot;left&quot;:-43.699133858267714,&quot;top&quot;:97,&quot;width&quot;:966.3991338582676}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170323_2*l_h_i*1_1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453.1156445548324,&quot;left&quot;:-43.699133858267714,&quot;top&quot;:97,&quot;width&quot;:966.3991338582676}"/>
</p:tagLst>
</file>

<file path=ppt/tags/tag117.xml><?xml version="1.0" encoding="utf-8"?>
<p:tagLst xmlns:p="http://schemas.openxmlformats.org/presentationml/2006/main">
  <p:tag name="KSO_WM_UNIT_VALUE" val="182*1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2"/>
  <p:tag name="KSO_WM_UNIT_ID" val="diagram20170323_2*l_x*1_2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USESOURCEFORMAT_APPLY" val="1"/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18.xml><?xml version="1.0" encoding="utf-8"?>
<p:tagLst xmlns:p="http://schemas.openxmlformats.org/presentationml/2006/main">
  <p:tag name="KSO_WM_UNIT_VALUE" val="148*15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3"/>
  <p:tag name="KSO_WM_UNIT_ID" val="diagram20170323_2*l_x*1_3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USESOURCEFORMAT_APPLY" val="1"/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ags/tag119.xml><?xml version="1.0" encoding="utf-8"?>
<p:tagLst xmlns:p="http://schemas.openxmlformats.org/presentationml/2006/main">
  <p:tag name="KSO_WM_SLIDE_ITEM_CNT" val="3"/>
</p:tagLst>
</file>

<file path=ppt/tags/tag1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8"/>
</p:tagLst>
</file>

<file path=ppt/tags/tag12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953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  <p:tag name="KSO_WM_UNIT_ISCONTENTSTITLE" val="0"/>
</p:tagLst>
</file>

<file path=ppt/tags/tag12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01"/>
  <p:tag name="KSO_WM_UNIT_ID" val="custom20235953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</p:tagLst>
</file>

<file path=ppt/tags/tag122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53"/>
  <p:tag name="KSO_WM_TEMPLATE_CATEGORY" val="custom"/>
  <p:tag name="KSO_WM_SLIDE_INDEX" val="7"/>
  <p:tag name="KSO_WM_SLIDE_ID" val="custom20235953_7"/>
  <p:tag name="KSO_WM_TEMPLATE_MASTER_TYPE" val="0"/>
  <p:tag name="KSO_WM_SLIDE_LAYOUT" val="a_e"/>
  <p:tag name="KSO_WM_SLIDE_LAYOUT_CNT" val="1_1"/>
</p:tagLst>
</file>

<file path=ppt/tags/tag12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953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  <p:tag name="KSO_WM_UNIT_ISCONTENTSTITLE" val="0"/>
</p:tagLst>
</file>

<file path=ppt/tags/tag124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01"/>
  <p:tag name="KSO_WM_UNIT_ID" val="custom20235953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</p:tagLst>
</file>

<file path=ppt/tags/tag125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53"/>
  <p:tag name="KSO_WM_TEMPLATE_CATEGORY" val="custom"/>
  <p:tag name="KSO_WM_SLIDE_INDEX" val="7"/>
  <p:tag name="KSO_WM_SLIDE_ID" val="custom20235953_7"/>
  <p:tag name="KSO_WM_TEMPLATE_MASTER_TYPE" val="0"/>
  <p:tag name="KSO_WM_SLIDE_LAYOUT" val="a_e"/>
  <p:tag name="KSO_WM_SLIDE_LAYOUT_CNT" val="1_1"/>
</p:tagLst>
</file>

<file path=ppt/tags/tag12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953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  <p:tag name="KSO_WM_UNIT_ISCONTENTSTITLE" val="0"/>
</p:tagLst>
</file>

<file path=ppt/tags/tag12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01"/>
  <p:tag name="KSO_WM_UNIT_ID" val="custom20235953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</p:tagLst>
</file>

<file path=ppt/tags/tag128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53"/>
  <p:tag name="KSO_WM_TEMPLATE_CATEGORY" val="custom"/>
  <p:tag name="KSO_WM_SLIDE_INDEX" val="7"/>
  <p:tag name="KSO_WM_SLIDE_ID" val="custom20235953_7"/>
  <p:tag name="KSO_WM_TEMPLATE_MASTER_TYPE" val="0"/>
  <p:tag name="KSO_WM_SLIDE_LAYOUT" val="a_e"/>
  <p:tag name="KSO_WM_SLIDE_LAYOUT_CNT" val="1_1"/>
</p:tagLst>
</file>

<file path=ppt/tags/tag129.xml><?xml version="1.0" encoding="utf-8"?>
<p:tagLst xmlns:p="http://schemas.openxmlformats.org/presentationml/2006/main">
  <p:tag name="COMMONDATA" val="eyJoZGlkIjoiNzlmYzVmYWI0MTMwNGYyMzAwMDg1ZmUyMmUxOTQyODcifQ=="/>
  <p:tag name="FULLTEXTBEAUTIFYED" val="1"/>
</p:tagLst>
</file>

<file path=ppt/tags/tag1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26"/>
</p:tagLst>
</file>

<file path=ppt/tags/tag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2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4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5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6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5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51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52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5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5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5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2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3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7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7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9"/>
</p:tagLst>
</file>

<file path=ppt/tags/tag79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26"/>
</p:tagLst>
</file>

<file path=ppt/tags/tag8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953"/>
</p:tagLst>
</file>

<file path=ppt/tags/tag9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953"/>
</p:tagLst>
</file>

<file path=ppt/tags/tag9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5953"/>
  <p:tag name="KSO_WM_TEMPLATE_CATEGORY" val="custom"/>
  <p:tag name="KSO_WM_TEMPLATE_MASTER_TYPE" val="0"/>
</p:tagLst>
</file>

<file path=ppt/tags/tag98.xml><?xml version="1.0" encoding="utf-8"?>
<p:tagLst xmlns:p="http://schemas.openxmlformats.org/presentationml/2006/main">
  <p:tag name="REFSHAPE" val="831772236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70323_2*l_i*1_1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53.1156445548324,&quot;left&quot;:-43.699133858267714,&quot;top&quot;:97,&quot;width&quot;:966.3991338582676}"/>
</p:tagLst>
</file>

<file path=ppt/theme/theme1.xml><?xml version="1.0" encoding="utf-8"?>
<a:theme xmlns:a="http://schemas.openxmlformats.org/drawingml/2006/main" name="1_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  <a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229">
      <a:dk1>
        <a:srgbClr val="333333"/>
      </a:dk1>
      <a:lt1>
        <a:sysClr val="window" lastClr="FFFFFF"/>
      </a:lt1>
      <a:dk2>
        <a:srgbClr val="000000"/>
      </a:dk2>
      <a:lt2>
        <a:srgbClr val="EADCFC"/>
      </a:lt2>
      <a:accent1>
        <a:srgbClr val="B494F3"/>
      </a:accent1>
      <a:accent2>
        <a:srgbClr val="845AD8"/>
      </a:accent2>
      <a:accent3>
        <a:srgbClr val="FF8B96"/>
      </a:accent3>
      <a:accent4>
        <a:srgbClr val="FF717B"/>
      </a:accent4>
      <a:accent5>
        <a:srgbClr val="FF7700"/>
      </a:accent5>
      <a:accent6>
        <a:srgbClr val="53C3FB"/>
      </a:accent6>
      <a:hlink>
        <a:srgbClr val="0026E5"/>
      </a:hlink>
      <a:folHlink>
        <a:srgbClr val="7E1FAD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rmAutofit/>
      </a:bodyPr>
      <a:lstStyle>
        <a:defPPr algn="l">
          <a:lnSpc>
            <a:spcPct val="140000"/>
          </a:lnSpc>
          <a:defRPr sz="24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6666" g="7450" b="12941">
        <a:alpha val="100000"/>
      </a:scrgbClr>
    </a:dk2>
    <a:lt2>
      <a:scrgbClr r="100000" g="100000" b="100000">
        <a:alpha val="100000"/>
      </a:scrgbClr>
    </a:lt2>
    <a:accent1>
      <a:scrgbClr r="43529" g="74117" b="91372">
        <a:alpha val="100000"/>
      </a:scrgbClr>
    </a:accent1>
    <a:accent2>
      <a:scrgbClr r="20392" g="80000" b="92549">
        <a:alpha val="100000"/>
      </a:scrgbClr>
    </a:accent2>
    <a:accent3>
      <a:scrgbClr r="0" g="84705" b="87843">
        <a:alpha val="100000"/>
      </a:scrgbClr>
    </a:accent3>
    <a:accent4>
      <a:scrgbClr r="0" g="88235" b="76862">
        <a:alpha val="100000"/>
      </a:scrgbClr>
    </a:accent4>
    <a:accent5>
      <a:scrgbClr r="32941" g="90196" b="61960">
        <a:alpha val="100000"/>
      </a:scrgbClr>
    </a:accent5>
    <a:accent6>
      <a:scrgbClr r="56862" g="90196" b="44313">
        <a:alpha val="100000"/>
      </a:scrgbClr>
    </a:accent6>
    <a:hlink>
      <a:scrgbClr r="39607" g="54509" b="83529">
        <a:alpha val="100000"/>
      </a:scrgbClr>
    </a:hlink>
    <a:folHlink>
      <a:scrgbClr r="62352" g="40392" b="63921">
        <a:alpha val="100000"/>
      </a:scrgbClr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719</Words>
  <Application>WPS 演示</Application>
  <PresentationFormat>宽屏</PresentationFormat>
  <Paragraphs>89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江城圆体 400W</vt:lpstr>
      <vt:lpstr>微软雅黑</vt:lpstr>
      <vt:lpstr>Wingdings</vt:lpstr>
      <vt:lpstr>黑体</vt:lpstr>
      <vt:lpstr>汉仪粗圆简</vt:lpstr>
      <vt:lpstr>Times New Roman</vt:lpstr>
      <vt:lpstr>方正大黑体_GBK</vt:lpstr>
      <vt:lpstr>方正粗黑宋简体</vt:lpstr>
      <vt:lpstr>Arial Unicode MS</vt:lpstr>
      <vt:lpstr>Calibri</vt:lpstr>
      <vt:lpstr>汉仪雅酷黑简</vt:lpstr>
      <vt:lpstr>1_Office 主题​​</vt:lpstr>
      <vt:lpstr>2_Office 主题​​</vt:lpstr>
      <vt:lpstr>PowerPoint 演示文稿</vt:lpstr>
      <vt:lpstr>本节内容框架   </vt:lpstr>
      <vt:lpstr>基础会计实训的目的与内容</vt:lpstr>
      <vt:lpstr>（一）实训的目的  </vt:lpstr>
      <vt:lpstr>（二）实训的内容 </vt:lpstr>
      <vt:lpstr>基础会计实训的要求</vt:lpstr>
      <vt:lpstr>（一）实训一般要求 </vt:lpstr>
      <vt:lpstr>（二）实训考核要求 </vt:lpstr>
      <vt:lpstr>（二）实训考核要求 </vt:lpstr>
      <vt:lpstr>基础会计实训的组织与时间安排</vt:lpstr>
      <vt:lpstr>（一）实训组织 </vt:lpstr>
      <vt:lpstr>（二）实训时间安排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Alice</cp:lastModifiedBy>
  <cp:revision>227</cp:revision>
  <dcterms:created xsi:type="dcterms:W3CDTF">2019-06-19T02:08:00Z</dcterms:created>
  <dcterms:modified xsi:type="dcterms:W3CDTF">2025-07-24T08:42:08Z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65147BC22ACA48338DE73F4FE29DA498_13</vt:lpwstr>
  </property>
</Properties>
</file>